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7"/>
  </p:sldMasterIdLst>
  <p:notesMasterIdLst>
    <p:notesMasterId r:id="rId56"/>
  </p:notesMasterIdLst>
  <p:sldIdLst>
    <p:sldId id="256" r:id="rId8"/>
    <p:sldId id="257" r:id="rId9"/>
    <p:sldId id="547" r:id="rId10"/>
    <p:sldId id="571" r:id="rId11"/>
    <p:sldId id="572" r:id="rId12"/>
    <p:sldId id="573" r:id="rId13"/>
    <p:sldId id="574" r:id="rId14"/>
    <p:sldId id="575" r:id="rId15"/>
    <p:sldId id="576" r:id="rId16"/>
    <p:sldId id="577" r:id="rId17"/>
    <p:sldId id="578" r:id="rId18"/>
    <p:sldId id="579" r:id="rId19"/>
    <p:sldId id="348" r:id="rId20"/>
    <p:sldId id="444" r:id="rId21"/>
    <p:sldId id="358" r:id="rId22"/>
    <p:sldId id="359" r:id="rId23"/>
    <p:sldId id="360" r:id="rId24"/>
    <p:sldId id="361" r:id="rId25"/>
    <p:sldId id="362" r:id="rId26"/>
    <p:sldId id="363" r:id="rId27"/>
    <p:sldId id="364" r:id="rId28"/>
    <p:sldId id="445" r:id="rId29"/>
    <p:sldId id="446" r:id="rId30"/>
    <p:sldId id="447" r:id="rId31"/>
    <p:sldId id="410" r:id="rId32"/>
    <p:sldId id="434" r:id="rId33"/>
    <p:sldId id="263" r:id="rId34"/>
    <p:sldId id="433" r:id="rId35"/>
    <p:sldId id="284" r:id="rId36"/>
    <p:sldId id="301" r:id="rId37"/>
    <p:sldId id="305" r:id="rId38"/>
    <p:sldId id="298" r:id="rId39"/>
    <p:sldId id="287" r:id="rId40"/>
    <p:sldId id="288" r:id="rId41"/>
    <p:sldId id="289" r:id="rId42"/>
    <p:sldId id="307" r:id="rId43"/>
    <p:sldId id="431" r:id="rId44"/>
    <p:sldId id="291" r:id="rId45"/>
    <p:sldId id="308" r:id="rId46"/>
    <p:sldId id="309" r:id="rId47"/>
    <p:sldId id="310" r:id="rId48"/>
    <p:sldId id="311" r:id="rId49"/>
    <p:sldId id="312" r:id="rId50"/>
    <p:sldId id="313" r:id="rId51"/>
    <p:sldId id="314" r:id="rId52"/>
    <p:sldId id="449" r:id="rId53"/>
    <p:sldId id="315" r:id="rId54"/>
    <p:sldId id="43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31E32-4307-4F1E-BA6F-15039A02313E}" v="510" dt="2025-10-20T20:22:03.048"/>
    <p1510:client id="{D6F02590-DE14-74F7-E453-22C85137EC91}" v="66" dt="2025-10-20T15:25:22.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customXml" Target="../customXml/item5.xml"/><Relationship Id="rId61"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5/10/relationships/revisionInfo" Target="revisionInfo.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D6F02590-DE14-74F7-E453-22C85137EC91}"/>
    <pc:docChg chg="addSld delSld modSld">
      <pc:chgData name="A Freel" userId="S::afreel@ohacademy.co.uk::f6dead3d-cc44-4b49-aee1-60fe86f08dbd" providerId="AD" clId="Web-{D6F02590-DE14-74F7-E453-22C85137EC91}" dt="2025-10-20T15:25:22.332" v="180" actId="20577"/>
      <pc:docMkLst>
        <pc:docMk/>
      </pc:docMkLst>
      <pc:sldChg chg="addSp delSp modSp add del">
        <pc:chgData name="A Freel" userId="S::afreel@ohacademy.co.uk::f6dead3d-cc44-4b49-aee1-60fe86f08dbd" providerId="AD" clId="Web-{D6F02590-DE14-74F7-E453-22C85137EC91}" dt="2025-10-17T14:04:22.865" v="142" actId="1076"/>
        <pc:sldMkLst>
          <pc:docMk/>
          <pc:sldMk cId="3941495363" sldId="434"/>
        </pc:sldMkLst>
        <pc:spChg chg="add mod">
          <ac:chgData name="A Freel" userId="S::afreel@ohacademy.co.uk::f6dead3d-cc44-4b49-aee1-60fe86f08dbd" providerId="AD" clId="Web-{D6F02590-DE14-74F7-E453-22C85137EC91}" dt="2025-10-17T14:04:19.256" v="140" actId="1076"/>
          <ac:spMkLst>
            <pc:docMk/>
            <pc:sldMk cId="3941495363" sldId="434"/>
            <ac:spMk id="11" creationId="{B985F816-D315-BA13-06C6-6FCC4A74878D}"/>
          </ac:spMkLst>
        </pc:spChg>
        <pc:spChg chg="add">
          <ac:chgData name="A Freel" userId="S::afreel@ohacademy.co.uk::f6dead3d-cc44-4b49-aee1-60fe86f08dbd" providerId="AD" clId="Web-{D6F02590-DE14-74F7-E453-22C85137EC91}" dt="2025-10-17T14:01:44.343" v="136"/>
          <ac:spMkLst>
            <pc:docMk/>
            <pc:sldMk cId="3941495363" sldId="434"/>
            <ac:spMk id="12" creationId="{D2F8B3B3-C7D7-9416-678D-D0F0A3DA8F7E}"/>
          </ac:spMkLst>
        </pc:spChg>
        <pc:picChg chg="add mod">
          <ac:chgData name="A Freel" userId="S::afreel@ohacademy.co.uk::f6dead3d-cc44-4b49-aee1-60fe86f08dbd" providerId="AD" clId="Web-{D6F02590-DE14-74F7-E453-22C85137EC91}" dt="2025-10-17T13:59:29.520" v="133" actId="1076"/>
          <ac:picMkLst>
            <pc:docMk/>
            <pc:sldMk cId="3941495363" sldId="434"/>
            <ac:picMk id="3" creationId="{69900A3D-2204-EAD8-9AFA-43BEF84B2F94}"/>
          </ac:picMkLst>
        </pc:picChg>
        <pc:picChg chg="add mod">
          <ac:chgData name="A Freel" userId="S::afreel@ohacademy.co.uk::f6dead3d-cc44-4b49-aee1-60fe86f08dbd" providerId="AD" clId="Web-{D6F02590-DE14-74F7-E453-22C85137EC91}" dt="2025-10-17T14:04:22.865" v="142" actId="1076"/>
          <ac:picMkLst>
            <pc:docMk/>
            <pc:sldMk cId="3941495363" sldId="434"/>
            <ac:picMk id="13" creationId="{8115A65D-D87B-EFF5-09A6-7ADA1422C470}"/>
          </ac:picMkLst>
        </pc:picChg>
      </pc:sldChg>
      <pc:sldChg chg="addSp delSp modSp del mod setBg">
        <pc:chgData name="A Freel" userId="S::afreel@ohacademy.co.uk::f6dead3d-cc44-4b49-aee1-60fe86f08dbd" providerId="AD" clId="Web-{D6F02590-DE14-74F7-E453-22C85137EC91}" dt="2025-10-20T15:23:23.020" v="161"/>
        <pc:sldMkLst>
          <pc:docMk/>
          <pc:sldMk cId="2639390588" sldId="435"/>
        </pc:sldMkLst>
      </pc:sldChg>
      <pc:sldChg chg="addSp modSp add del replId">
        <pc:chgData name="A Freel" userId="S::afreel@ohacademy.co.uk::f6dead3d-cc44-4b49-aee1-60fe86f08dbd" providerId="AD" clId="Web-{D6F02590-DE14-74F7-E453-22C85137EC91}" dt="2025-10-20T15:23:23.020" v="160"/>
        <pc:sldMkLst>
          <pc:docMk/>
          <pc:sldMk cId="96516687" sldId="436"/>
        </pc:sldMkLst>
      </pc:sldChg>
      <pc:sldChg chg="addSp delSp modSp add del replId">
        <pc:chgData name="A Freel" userId="S::afreel@ohacademy.co.uk::f6dead3d-cc44-4b49-aee1-60fe86f08dbd" providerId="AD" clId="Web-{D6F02590-DE14-74F7-E453-22C85137EC91}" dt="2025-10-20T15:23:23.020" v="159"/>
        <pc:sldMkLst>
          <pc:docMk/>
          <pc:sldMk cId="2610172199" sldId="437"/>
        </pc:sldMkLst>
      </pc:sldChg>
      <pc:sldChg chg="addSp modSp add del replId">
        <pc:chgData name="A Freel" userId="S::afreel@ohacademy.co.uk::f6dead3d-cc44-4b49-aee1-60fe86f08dbd" providerId="AD" clId="Web-{D6F02590-DE14-74F7-E453-22C85137EC91}" dt="2025-10-20T15:23:23.020" v="158"/>
        <pc:sldMkLst>
          <pc:docMk/>
          <pc:sldMk cId="1025949528" sldId="438"/>
        </pc:sldMkLst>
      </pc:sldChg>
      <pc:sldChg chg="addSp modSp add del replId">
        <pc:chgData name="A Freel" userId="S::afreel@ohacademy.co.uk::f6dead3d-cc44-4b49-aee1-60fe86f08dbd" providerId="AD" clId="Web-{D6F02590-DE14-74F7-E453-22C85137EC91}" dt="2025-10-20T15:23:23.020" v="157"/>
        <pc:sldMkLst>
          <pc:docMk/>
          <pc:sldMk cId="2634066866" sldId="439"/>
        </pc:sldMkLst>
      </pc:sldChg>
      <pc:sldChg chg="addSp modSp add del replId">
        <pc:chgData name="A Freel" userId="S::afreel@ohacademy.co.uk::f6dead3d-cc44-4b49-aee1-60fe86f08dbd" providerId="AD" clId="Web-{D6F02590-DE14-74F7-E453-22C85137EC91}" dt="2025-10-20T15:23:23.020" v="156"/>
        <pc:sldMkLst>
          <pc:docMk/>
          <pc:sldMk cId="1585061978" sldId="440"/>
        </pc:sldMkLst>
      </pc:sldChg>
      <pc:sldChg chg="addSp modSp add del replId">
        <pc:chgData name="A Freel" userId="S::afreel@ohacademy.co.uk::f6dead3d-cc44-4b49-aee1-60fe86f08dbd" providerId="AD" clId="Web-{D6F02590-DE14-74F7-E453-22C85137EC91}" dt="2025-10-20T15:23:23.020" v="155"/>
        <pc:sldMkLst>
          <pc:docMk/>
          <pc:sldMk cId="2079514195" sldId="441"/>
        </pc:sldMkLst>
      </pc:sldChg>
      <pc:sldChg chg="addSp delSp modSp add del replId">
        <pc:chgData name="A Freel" userId="S::afreel@ohacademy.co.uk::f6dead3d-cc44-4b49-aee1-60fe86f08dbd" providerId="AD" clId="Web-{D6F02590-DE14-74F7-E453-22C85137EC91}" dt="2025-10-20T15:23:23.020" v="154"/>
        <pc:sldMkLst>
          <pc:docMk/>
          <pc:sldMk cId="1093740492" sldId="442"/>
        </pc:sldMkLst>
      </pc:sldChg>
      <pc:sldChg chg="addSp modSp add del replId">
        <pc:chgData name="A Freel" userId="S::afreel@ohacademy.co.uk::f6dead3d-cc44-4b49-aee1-60fe86f08dbd" providerId="AD" clId="Web-{D6F02590-DE14-74F7-E453-22C85137EC91}" dt="2025-10-20T15:23:23.004" v="153"/>
        <pc:sldMkLst>
          <pc:docMk/>
          <pc:sldMk cId="812294884" sldId="443"/>
        </pc:sldMkLst>
      </pc:sldChg>
      <pc:sldChg chg="modSp add">
        <pc:chgData name="A Freel" userId="S::afreel@ohacademy.co.uk::f6dead3d-cc44-4b49-aee1-60fe86f08dbd" providerId="AD" clId="Web-{D6F02590-DE14-74F7-E453-22C85137EC91}" dt="2025-10-20T15:24:34.801" v="163" actId="20577"/>
        <pc:sldMkLst>
          <pc:docMk/>
          <pc:sldMk cId="1123804616" sldId="547"/>
        </pc:sldMkLst>
        <pc:spChg chg="mod">
          <ac:chgData name="A Freel" userId="S::afreel@ohacademy.co.uk::f6dead3d-cc44-4b49-aee1-60fe86f08dbd" providerId="AD" clId="Web-{D6F02590-DE14-74F7-E453-22C85137EC91}" dt="2025-10-20T15:24:34.801" v="163" actId="20577"/>
          <ac:spMkLst>
            <pc:docMk/>
            <pc:sldMk cId="1123804616" sldId="547"/>
            <ac:spMk id="6" creationId="{A9269CCB-7ABA-0EAC-27A5-486F71B48C82}"/>
          </ac:spMkLst>
        </pc:spChg>
      </pc:sldChg>
      <pc:sldChg chg="modSp add">
        <pc:chgData name="A Freel" userId="S::afreel@ohacademy.co.uk::f6dead3d-cc44-4b49-aee1-60fe86f08dbd" providerId="AD" clId="Web-{D6F02590-DE14-74F7-E453-22C85137EC91}" dt="2025-10-20T15:24:38.176" v="165" actId="20577"/>
        <pc:sldMkLst>
          <pc:docMk/>
          <pc:sldMk cId="3409531699" sldId="571"/>
        </pc:sldMkLst>
        <pc:spChg chg="mod">
          <ac:chgData name="A Freel" userId="S::afreel@ohacademy.co.uk::f6dead3d-cc44-4b49-aee1-60fe86f08dbd" providerId="AD" clId="Web-{D6F02590-DE14-74F7-E453-22C85137EC91}" dt="2025-10-20T15:24:38.176" v="165" actId="20577"/>
          <ac:spMkLst>
            <pc:docMk/>
            <pc:sldMk cId="3409531699" sldId="571"/>
            <ac:spMk id="6" creationId="{593D0584-0C4B-9ABF-D46F-D25339D8E173}"/>
          </ac:spMkLst>
        </pc:spChg>
      </pc:sldChg>
      <pc:sldChg chg="modSp add">
        <pc:chgData name="A Freel" userId="S::afreel@ohacademy.co.uk::f6dead3d-cc44-4b49-aee1-60fe86f08dbd" providerId="AD" clId="Web-{D6F02590-DE14-74F7-E453-22C85137EC91}" dt="2025-10-20T15:24:42.020" v="167" actId="20577"/>
        <pc:sldMkLst>
          <pc:docMk/>
          <pc:sldMk cId="301825505" sldId="572"/>
        </pc:sldMkLst>
        <pc:spChg chg="mod">
          <ac:chgData name="A Freel" userId="S::afreel@ohacademy.co.uk::f6dead3d-cc44-4b49-aee1-60fe86f08dbd" providerId="AD" clId="Web-{D6F02590-DE14-74F7-E453-22C85137EC91}" dt="2025-10-20T15:24:42.020" v="167" actId="20577"/>
          <ac:spMkLst>
            <pc:docMk/>
            <pc:sldMk cId="301825505" sldId="572"/>
            <ac:spMk id="6" creationId="{605B9428-0D07-A411-3F79-309CBD156E95}"/>
          </ac:spMkLst>
        </pc:spChg>
      </pc:sldChg>
      <pc:sldChg chg="modSp add">
        <pc:chgData name="A Freel" userId="S::afreel@ohacademy.co.uk::f6dead3d-cc44-4b49-aee1-60fe86f08dbd" providerId="AD" clId="Web-{D6F02590-DE14-74F7-E453-22C85137EC91}" dt="2025-10-20T15:24:46.129" v="169" actId="20577"/>
        <pc:sldMkLst>
          <pc:docMk/>
          <pc:sldMk cId="2541330517" sldId="573"/>
        </pc:sldMkLst>
        <pc:spChg chg="mod">
          <ac:chgData name="A Freel" userId="S::afreel@ohacademy.co.uk::f6dead3d-cc44-4b49-aee1-60fe86f08dbd" providerId="AD" clId="Web-{D6F02590-DE14-74F7-E453-22C85137EC91}" dt="2025-10-20T15:24:46.129" v="169" actId="20577"/>
          <ac:spMkLst>
            <pc:docMk/>
            <pc:sldMk cId="2541330517" sldId="573"/>
            <ac:spMk id="6" creationId="{36E1AFE2-150C-F141-F577-7FA4EBB25512}"/>
          </ac:spMkLst>
        </pc:spChg>
      </pc:sldChg>
      <pc:sldChg chg="modSp add">
        <pc:chgData name="A Freel" userId="S::afreel@ohacademy.co.uk::f6dead3d-cc44-4b49-aee1-60fe86f08dbd" providerId="AD" clId="Web-{D6F02590-DE14-74F7-E453-22C85137EC91}" dt="2025-10-20T15:24:49.645" v="171" actId="20577"/>
        <pc:sldMkLst>
          <pc:docMk/>
          <pc:sldMk cId="354046250" sldId="574"/>
        </pc:sldMkLst>
        <pc:spChg chg="mod">
          <ac:chgData name="A Freel" userId="S::afreel@ohacademy.co.uk::f6dead3d-cc44-4b49-aee1-60fe86f08dbd" providerId="AD" clId="Web-{D6F02590-DE14-74F7-E453-22C85137EC91}" dt="2025-10-20T15:24:49.645" v="171" actId="20577"/>
          <ac:spMkLst>
            <pc:docMk/>
            <pc:sldMk cId="354046250" sldId="574"/>
            <ac:spMk id="6" creationId="{415E0764-2889-DFC2-E68C-E4F06372D336}"/>
          </ac:spMkLst>
        </pc:spChg>
      </pc:sldChg>
      <pc:sldChg chg="modSp add">
        <pc:chgData name="A Freel" userId="S::afreel@ohacademy.co.uk::f6dead3d-cc44-4b49-aee1-60fe86f08dbd" providerId="AD" clId="Web-{D6F02590-DE14-74F7-E453-22C85137EC91}" dt="2025-10-20T15:24:53.582" v="173" actId="20577"/>
        <pc:sldMkLst>
          <pc:docMk/>
          <pc:sldMk cId="710522398" sldId="575"/>
        </pc:sldMkLst>
        <pc:spChg chg="mod">
          <ac:chgData name="A Freel" userId="S::afreel@ohacademy.co.uk::f6dead3d-cc44-4b49-aee1-60fe86f08dbd" providerId="AD" clId="Web-{D6F02590-DE14-74F7-E453-22C85137EC91}" dt="2025-10-20T15:24:53.582" v="173" actId="20577"/>
          <ac:spMkLst>
            <pc:docMk/>
            <pc:sldMk cId="710522398" sldId="575"/>
            <ac:spMk id="6" creationId="{48E5208A-4FAB-E95A-A8C6-26A8C806E75B}"/>
          </ac:spMkLst>
        </pc:spChg>
      </pc:sldChg>
      <pc:sldChg chg="modSp add">
        <pc:chgData name="A Freel" userId="S::afreel@ohacademy.co.uk::f6dead3d-cc44-4b49-aee1-60fe86f08dbd" providerId="AD" clId="Web-{D6F02590-DE14-74F7-E453-22C85137EC91}" dt="2025-10-20T15:24:57.692" v="175" actId="20577"/>
        <pc:sldMkLst>
          <pc:docMk/>
          <pc:sldMk cId="3929289801" sldId="576"/>
        </pc:sldMkLst>
        <pc:spChg chg="mod">
          <ac:chgData name="A Freel" userId="S::afreel@ohacademy.co.uk::f6dead3d-cc44-4b49-aee1-60fe86f08dbd" providerId="AD" clId="Web-{D6F02590-DE14-74F7-E453-22C85137EC91}" dt="2025-10-20T15:24:57.692" v="175" actId="20577"/>
          <ac:spMkLst>
            <pc:docMk/>
            <pc:sldMk cId="3929289801" sldId="576"/>
            <ac:spMk id="6" creationId="{D4D166CA-3DEE-0F33-1BBE-8F5AE3D19338}"/>
          </ac:spMkLst>
        </pc:spChg>
      </pc:sldChg>
      <pc:sldChg chg="modSp add">
        <pc:chgData name="A Freel" userId="S::afreel@ohacademy.co.uk::f6dead3d-cc44-4b49-aee1-60fe86f08dbd" providerId="AD" clId="Web-{D6F02590-DE14-74F7-E453-22C85137EC91}" dt="2025-10-20T15:25:00.879" v="177" actId="20577"/>
        <pc:sldMkLst>
          <pc:docMk/>
          <pc:sldMk cId="3362925628" sldId="577"/>
        </pc:sldMkLst>
        <pc:spChg chg="mod">
          <ac:chgData name="A Freel" userId="S::afreel@ohacademy.co.uk::f6dead3d-cc44-4b49-aee1-60fe86f08dbd" providerId="AD" clId="Web-{D6F02590-DE14-74F7-E453-22C85137EC91}" dt="2025-10-20T15:25:00.879" v="177" actId="20577"/>
          <ac:spMkLst>
            <pc:docMk/>
            <pc:sldMk cId="3362925628" sldId="577"/>
            <ac:spMk id="6" creationId="{A4B6FD07-3D0F-B8C1-072A-62A59FAD58FB}"/>
          </ac:spMkLst>
        </pc:spChg>
      </pc:sldChg>
      <pc:sldChg chg="modSp add">
        <pc:chgData name="A Freel" userId="S::afreel@ohacademy.co.uk::f6dead3d-cc44-4b49-aee1-60fe86f08dbd" providerId="AD" clId="Web-{D6F02590-DE14-74F7-E453-22C85137EC91}" dt="2025-10-20T15:25:04.942" v="179" actId="20577"/>
        <pc:sldMkLst>
          <pc:docMk/>
          <pc:sldMk cId="323507151" sldId="578"/>
        </pc:sldMkLst>
        <pc:spChg chg="mod">
          <ac:chgData name="A Freel" userId="S::afreel@ohacademy.co.uk::f6dead3d-cc44-4b49-aee1-60fe86f08dbd" providerId="AD" clId="Web-{D6F02590-DE14-74F7-E453-22C85137EC91}" dt="2025-10-20T15:25:04.942" v="179" actId="20577"/>
          <ac:spMkLst>
            <pc:docMk/>
            <pc:sldMk cId="323507151" sldId="578"/>
            <ac:spMk id="6" creationId="{368C24D8-FBF1-EE3B-6EE7-DC207E8CED16}"/>
          </ac:spMkLst>
        </pc:spChg>
      </pc:sldChg>
      <pc:sldChg chg="modSp add">
        <pc:chgData name="A Freel" userId="S::afreel@ohacademy.co.uk::f6dead3d-cc44-4b49-aee1-60fe86f08dbd" providerId="AD" clId="Web-{D6F02590-DE14-74F7-E453-22C85137EC91}" dt="2025-10-20T15:25:22.332" v="180" actId="20577"/>
        <pc:sldMkLst>
          <pc:docMk/>
          <pc:sldMk cId="2068820584" sldId="579"/>
        </pc:sldMkLst>
        <pc:spChg chg="mod">
          <ac:chgData name="A Freel" userId="S::afreel@ohacademy.co.uk::f6dead3d-cc44-4b49-aee1-60fe86f08dbd" providerId="AD" clId="Web-{D6F02590-DE14-74F7-E453-22C85137EC91}" dt="2025-10-20T15:25:22.332" v="180" actId="20577"/>
          <ac:spMkLst>
            <pc:docMk/>
            <pc:sldMk cId="2068820584" sldId="579"/>
            <ac:spMk id="6" creationId="{C4E71347-80F4-3156-88CF-A5FF33E46F03}"/>
          </ac:spMkLst>
        </pc:spChg>
      </pc:sldChg>
    </pc:docChg>
  </pc:docChgLst>
  <pc:docChgLst>
    <pc:chgData name="P McKenzie-Cook" userId="6605cc89-aaff-4d80-9ee6-20e4afa4ef0c" providerId="ADAL" clId="{39D31E32-4307-4F1E-BA6F-15039A02313E}"/>
    <pc:docChg chg="undo custSel addSld delSld modSld sldOrd">
      <pc:chgData name="P McKenzie-Cook" userId="6605cc89-aaff-4d80-9ee6-20e4afa4ef0c" providerId="ADAL" clId="{39D31E32-4307-4F1E-BA6F-15039A02313E}" dt="2025-10-19T18:33:42.692" v="1088" actId="1076"/>
      <pc:docMkLst>
        <pc:docMk/>
      </pc:docMkLst>
      <pc:sldChg chg="modSp">
        <pc:chgData name="P McKenzie-Cook" userId="6605cc89-aaff-4d80-9ee6-20e4afa4ef0c" providerId="ADAL" clId="{39D31E32-4307-4F1E-BA6F-15039A02313E}" dt="2025-10-17T13:55:38.574" v="0"/>
        <pc:sldMkLst>
          <pc:docMk/>
          <pc:sldMk cId="3201188259" sldId="256"/>
        </pc:sldMkLst>
        <pc:spChg chg="mod">
          <ac:chgData name="P McKenzie-Cook" userId="6605cc89-aaff-4d80-9ee6-20e4afa4ef0c" providerId="ADAL" clId="{39D31E32-4307-4F1E-BA6F-15039A02313E}" dt="2025-10-17T13:55:38.574" v="0"/>
          <ac:spMkLst>
            <pc:docMk/>
            <pc:sldMk cId="3201188259" sldId="256"/>
            <ac:spMk id="2" creationId="{7C3CCEF4-36A8-1B05-E13B-AF32BFEBDA7A}"/>
          </ac:spMkLst>
        </pc:spChg>
      </pc:sldChg>
      <pc:sldChg chg="modSp">
        <pc:chgData name="P McKenzie-Cook" userId="6605cc89-aaff-4d80-9ee6-20e4afa4ef0c" providerId="ADAL" clId="{39D31E32-4307-4F1E-BA6F-15039A02313E}" dt="2025-10-17T13:55:38.574" v="0"/>
        <pc:sldMkLst>
          <pc:docMk/>
          <pc:sldMk cId="845759520" sldId="257"/>
        </pc:sldMkLst>
        <pc:spChg chg="mod">
          <ac:chgData name="P McKenzie-Cook" userId="6605cc89-aaff-4d80-9ee6-20e4afa4ef0c" providerId="ADAL" clId="{39D31E32-4307-4F1E-BA6F-15039A02313E}" dt="2025-10-17T13:55:38.574" v="0"/>
          <ac:spMkLst>
            <pc:docMk/>
            <pc:sldMk cId="845759520" sldId="257"/>
            <ac:spMk id="2" creationId="{D3E55996-49C3-341C-9E60-08338473CDB3}"/>
          </ac:spMkLst>
        </pc:spChg>
      </pc:sldChg>
      <pc:sldChg chg="modSp">
        <pc:chgData name="P McKenzie-Cook" userId="6605cc89-aaff-4d80-9ee6-20e4afa4ef0c" providerId="ADAL" clId="{39D31E32-4307-4F1E-BA6F-15039A02313E}" dt="2025-10-17T13:55:38.574" v="0"/>
        <pc:sldMkLst>
          <pc:docMk/>
          <pc:sldMk cId="2256358434" sldId="263"/>
        </pc:sldMkLst>
        <pc:spChg chg="mod">
          <ac:chgData name="P McKenzie-Cook" userId="6605cc89-aaff-4d80-9ee6-20e4afa4ef0c" providerId="ADAL" clId="{39D31E32-4307-4F1E-BA6F-15039A02313E}" dt="2025-10-17T13:55:38.574" v="0"/>
          <ac:spMkLst>
            <pc:docMk/>
            <pc:sldMk cId="2256358434" sldId="263"/>
            <ac:spMk id="239" creationId="{00000000-0000-0000-0000-000000000000}"/>
          </ac:spMkLst>
        </pc:spChg>
      </pc:sldChg>
      <pc:sldChg chg="addSp modSp add mod">
        <pc:chgData name="P McKenzie-Cook" userId="6605cc89-aaff-4d80-9ee6-20e4afa4ef0c" providerId="ADAL" clId="{39D31E32-4307-4F1E-BA6F-15039A02313E}" dt="2025-10-19T17:50:10.013" v="894" actId="1076"/>
        <pc:sldMkLst>
          <pc:docMk/>
          <pc:sldMk cId="2223331781" sldId="284"/>
        </pc:sldMkLst>
        <pc:spChg chg="add mod">
          <ac:chgData name="P McKenzie-Cook" userId="6605cc89-aaff-4d80-9ee6-20e4afa4ef0c" providerId="ADAL" clId="{39D31E32-4307-4F1E-BA6F-15039A02313E}" dt="2025-10-19T17:50:07.627" v="893" actId="14100"/>
          <ac:spMkLst>
            <pc:docMk/>
            <pc:sldMk cId="2223331781" sldId="284"/>
            <ac:spMk id="5" creationId="{1BB61D67-AA0D-81E6-5D36-971256626CCA}"/>
          </ac:spMkLst>
        </pc:spChg>
        <pc:spChg chg="mod">
          <ac:chgData name="P McKenzie-Cook" userId="6605cc89-aaff-4d80-9ee6-20e4afa4ef0c" providerId="ADAL" clId="{39D31E32-4307-4F1E-BA6F-15039A02313E}" dt="2025-10-19T17:50:10.013" v="894" actId="1076"/>
          <ac:spMkLst>
            <pc:docMk/>
            <pc:sldMk cId="2223331781" sldId="284"/>
            <ac:spMk id="9" creationId="{AB3FA290-78EA-A41D-403C-6A8C4D6EC1A7}"/>
          </ac:spMkLst>
        </pc:spChg>
      </pc:sldChg>
      <pc:sldChg chg="addSp modSp add">
        <pc:chgData name="P McKenzie-Cook" userId="6605cc89-aaff-4d80-9ee6-20e4afa4ef0c" providerId="ADAL" clId="{39D31E32-4307-4F1E-BA6F-15039A02313E}" dt="2025-10-19T17:54:54.640" v="921"/>
        <pc:sldMkLst>
          <pc:docMk/>
          <pc:sldMk cId="3105644207" sldId="287"/>
        </pc:sldMkLst>
        <pc:spChg chg="add mod">
          <ac:chgData name="P McKenzie-Cook" userId="6605cc89-aaff-4d80-9ee6-20e4afa4ef0c" providerId="ADAL" clId="{39D31E32-4307-4F1E-BA6F-15039A02313E}" dt="2025-10-19T17:53:22.390" v="902"/>
          <ac:spMkLst>
            <pc:docMk/>
            <pc:sldMk cId="3105644207" sldId="287"/>
            <ac:spMk id="5" creationId="{A9F62AB4-D538-F8C1-D41F-4BD903F76876}"/>
          </ac:spMkLst>
        </pc:spChg>
        <pc:spChg chg="add mod">
          <ac:chgData name="P McKenzie-Cook" userId="6605cc89-aaff-4d80-9ee6-20e4afa4ef0c" providerId="ADAL" clId="{39D31E32-4307-4F1E-BA6F-15039A02313E}" dt="2025-10-19T17:54:54.640" v="921"/>
          <ac:spMkLst>
            <pc:docMk/>
            <pc:sldMk cId="3105644207" sldId="287"/>
            <ac:spMk id="6" creationId="{4338877A-C222-1A08-3BFD-A8EE6DA7B382}"/>
          </ac:spMkLst>
        </pc:spChg>
      </pc:sldChg>
      <pc:sldChg chg="addSp modSp add mod">
        <pc:chgData name="P McKenzie-Cook" userId="6605cc89-aaff-4d80-9ee6-20e4afa4ef0c" providerId="ADAL" clId="{39D31E32-4307-4F1E-BA6F-15039A02313E}" dt="2025-10-19T17:54:56.287" v="922"/>
        <pc:sldMkLst>
          <pc:docMk/>
          <pc:sldMk cId="3687936987" sldId="288"/>
        </pc:sldMkLst>
        <pc:spChg chg="mod">
          <ac:chgData name="P McKenzie-Cook" userId="6605cc89-aaff-4d80-9ee6-20e4afa4ef0c" providerId="ADAL" clId="{39D31E32-4307-4F1E-BA6F-15039A02313E}" dt="2025-10-19T17:46:07.059" v="845" actId="27636"/>
          <ac:spMkLst>
            <pc:docMk/>
            <pc:sldMk cId="3687936987" sldId="288"/>
            <ac:spMk id="2" creationId="{3C8E89A8-D261-42F5-8CD1-45261D667A00}"/>
          </ac:spMkLst>
        </pc:spChg>
        <pc:spChg chg="add mod">
          <ac:chgData name="P McKenzie-Cook" userId="6605cc89-aaff-4d80-9ee6-20e4afa4ef0c" providerId="ADAL" clId="{39D31E32-4307-4F1E-BA6F-15039A02313E}" dt="2025-10-19T17:53:25.068" v="903"/>
          <ac:spMkLst>
            <pc:docMk/>
            <pc:sldMk cId="3687936987" sldId="288"/>
            <ac:spMk id="8" creationId="{DD3ED1B7-838B-B0CE-7C93-AE233BE7FEDC}"/>
          </ac:spMkLst>
        </pc:spChg>
        <pc:spChg chg="add mod">
          <ac:chgData name="P McKenzie-Cook" userId="6605cc89-aaff-4d80-9ee6-20e4afa4ef0c" providerId="ADAL" clId="{39D31E32-4307-4F1E-BA6F-15039A02313E}" dt="2025-10-19T17:54:56.287" v="922"/>
          <ac:spMkLst>
            <pc:docMk/>
            <pc:sldMk cId="3687936987" sldId="288"/>
            <ac:spMk id="9" creationId="{95E50C7A-E565-7166-3F2B-701F21091DC5}"/>
          </ac:spMkLst>
        </pc:spChg>
      </pc:sldChg>
      <pc:sldChg chg="addSp modSp add mod">
        <pc:chgData name="P McKenzie-Cook" userId="6605cc89-aaff-4d80-9ee6-20e4afa4ef0c" providerId="ADAL" clId="{39D31E32-4307-4F1E-BA6F-15039A02313E}" dt="2025-10-19T17:55:01.364" v="924" actId="1076"/>
        <pc:sldMkLst>
          <pc:docMk/>
          <pc:sldMk cId="3440873740" sldId="289"/>
        </pc:sldMkLst>
        <pc:spChg chg="add mod">
          <ac:chgData name="P McKenzie-Cook" userId="6605cc89-aaff-4d80-9ee6-20e4afa4ef0c" providerId="ADAL" clId="{39D31E32-4307-4F1E-BA6F-15039A02313E}" dt="2025-10-19T17:53:41.844" v="904"/>
          <ac:spMkLst>
            <pc:docMk/>
            <pc:sldMk cId="3440873740" sldId="289"/>
            <ac:spMk id="6" creationId="{E3640B35-465D-30F1-1A45-F16307B8BAFA}"/>
          </ac:spMkLst>
        </pc:spChg>
        <pc:spChg chg="add mod">
          <ac:chgData name="P McKenzie-Cook" userId="6605cc89-aaff-4d80-9ee6-20e4afa4ef0c" providerId="ADAL" clId="{39D31E32-4307-4F1E-BA6F-15039A02313E}" dt="2025-10-19T17:55:01.364" v="924" actId="1076"/>
          <ac:spMkLst>
            <pc:docMk/>
            <pc:sldMk cId="3440873740" sldId="289"/>
            <ac:spMk id="8" creationId="{0A7E8C3E-B060-8FD4-AFDB-BCE63760BA58}"/>
          </ac:spMkLst>
        </pc:spChg>
      </pc:sldChg>
      <pc:sldChg chg="addSp modSp add">
        <pc:chgData name="P McKenzie-Cook" userId="6605cc89-aaff-4d80-9ee6-20e4afa4ef0c" providerId="ADAL" clId="{39D31E32-4307-4F1E-BA6F-15039A02313E}" dt="2025-10-19T17:55:06.926" v="927"/>
        <pc:sldMkLst>
          <pc:docMk/>
          <pc:sldMk cId="931427132" sldId="291"/>
        </pc:sldMkLst>
        <pc:spChg chg="add mod">
          <ac:chgData name="P McKenzie-Cook" userId="6605cc89-aaff-4d80-9ee6-20e4afa4ef0c" providerId="ADAL" clId="{39D31E32-4307-4F1E-BA6F-15039A02313E}" dt="2025-10-19T17:53:52.287" v="907"/>
          <ac:spMkLst>
            <pc:docMk/>
            <pc:sldMk cId="931427132" sldId="291"/>
            <ac:spMk id="4" creationId="{3F9DAAA7-B09E-1B1D-7F06-63316C589DB9}"/>
          </ac:spMkLst>
        </pc:spChg>
        <pc:spChg chg="add mod">
          <ac:chgData name="P McKenzie-Cook" userId="6605cc89-aaff-4d80-9ee6-20e4afa4ef0c" providerId="ADAL" clId="{39D31E32-4307-4F1E-BA6F-15039A02313E}" dt="2025-10-19T17:55:06.926" v="927"/>
          <ac:spMkLst>
            <pc:docMk/>
            <pc:sldMk cId="931427132" sldId="291"/>
            <ac:spMk id="7" creationId="{6A05A277-EFD2-9668-2109-6F03BAD4D99D}"/>
          </ac:spMkLst>
        </pc:spChg>
      </pc:sldChg>
      <pc:sldChg chg="addSp modSp add">
        <pc:chgData name="P McKenzie-Cook" userId="6605cc89-aaff-4d80-9ee6-20e4afa4ef0c" providerId="ADAL" clId="{39D31E32-4307-4F1E-BA6F-15039A02313E}" dt="2025-10-19T17:53:20.256" v="901"/>
        <pc:sldMkLst>
          <pc:docMk/>
          <pc:sldMk cId="1904031126" sldId="298"/>
        </pc:sldMkLst>
        <pc:spChg chg="add mod">
          <ac:chgData name="P McKenzie-Cook" userId="6605cc89-aaff-4d80-9ee6-20e4afa4ef0c" providerId="ADAL" clId="{39D31E32-4307-4F1E-BA6F-15039A02313E}" dt="2025-10-19T17:53:20.256" v="901"/>
          <ac:spMkLst>
            <pc:docMk/>
            <pc:sldMk cId="1904031126" sldId="298"/>
            <ac:spMk id="15" creationId="{7585B678-176E-B3A4-CC15-38505C4511B7}"/>
          </ac:spMkLst>
        </pc:spChg>
      </pc:sldChg>
      <pc:sldChg chg="addSp modSp add mod">
        <pc:chgData name="P McKenzie-Cook" userId="6605cc89-aaff-4d80-9ee6-20e4afa4ef0c" providerId="ADAL" clId="{39D31E32-4307-4F1E-BA6F-15039A02313E}" dt="2025-10-19T17:50:18.627" v="896" actId="1076"/>
        <pc:sldMkLst>
          <pc:docMk/>
          <pc:sldMk cId="3015961262" sldId="301"/>
        </pc:sldMkLst>
        <pc:spChg chg="mod">
          <ac:chgData name="P McKenzie-Cook" userId="6605cc89-aaff-4d80-9ee6-20e4afa4ef0c" providerId="ADAL" clId="{39D31E32-4307-4F1E-BA6F-15039A02313E}" dt="2025-10-19T17:46:07.043" v="843" actId="27636"/>
          <ac:spMkLst>
            <pc:docMk/>
            <pc:sldMk cId="3015961262" sldId="301"/>
            <ac:spMk id="5" creationId="{9F6BD421-C706-4A3D-3D53-F340E2F8618C}"/>
          </ac:spMkLst>
        </pc:spChg>
        <pc:spChg chg="add mod">
          <ac:chgData name="P McKenzie-Cook" userId="6605cc89-aaff-4d80-9ee6-20e4afa4ef0c" providerId="ADAL" clId="{39D31E32-4307-4F1E-BA6F-15039A02313E}" dt="2025-10-19T17:50:18.627" v="896" actId="1076"/>
          <ac:spMkLst>
            <pc:docMk/>
            <pc:sldMk cId="3015961262" sldId="301"/>
            <ac:spMk id="12" creationId="{57C0EABF-A02E-A8AE-7851-31077472FA75}"/>
          </ac:spMkLst>
        </pc:spChg>
      </pc:sldChg>
      <pc:sldChg chg="addSp modSp add">
        <pc:chgData name="P McKenzie-Cook" userId="6605cc89-aaff-4d80-9ee6-20e4afa4ef0c" providerId="ADAL" clId="{39D31E32-4307-4F1E-BA6F-15039A02313E}" dt="2025-10-19T17:50:33.895" v="900"/>
        <pc:sldMkLst>
          <pc:docMk/>
          <pc:sldMk cId="3194114823" sldId="305"/>
        </pc:sldMkLst>
        <pc:spChg chg="add mod">
          <ac:chgData name="P McKenzie-Cook" userId="6605cc89-aaff-4d80-9ee6-20e4afa4ef0c" providerId="ADAL" clId="{39D31E32-4307-4F1E-BA6F-15039A02313E}" dt="2025-10-19T17:50:33.895" v="900"/>
          <ac:spMkLst>
            <pc:docMk/>
            <pc:sldMk cId="3194114823" sldId="305"/>
            <ac:spMk id="3" creationId="{36B4A11B-2687-9EFF-9219-D0D80EA390F7}"/>
          </ac:spMkLst>
        </pc:spChg>
      </pc:sldChg>
      <pc:sldChg chg="addSp modSp add mod">
        <pc:chgData name="P McKenzie-Cook" userId="6605cc89-aaff-4d80-9ee6-20e4afa4ef0c" providerId="ADAL" clId="{39D31E32-4307-4F1E-BA6F-15039A02313E}" dt="2025-10-19T18:03:25.304" v="958" actId="207"/>
        <pc:sldMkLst>
          <pc:docMk/>
          <pc:sldMk cId="3547304223" sldId="307"/>
        </pc:sldMkLst>
        <pc:spChg chg="mod">
          <ac:chgData name="P McKenzie-Cook" userId="6605cc89-aaff-4d80-9ee6-20e4afa4ef0c" providerId="ADAL" clId="{39D31E32-4307-4F1E-BA6F-15039A02313E}" dt="2025-10-19T18:02:59.020" v="939" actId="1076"/>
          <ac:spMkLst>
            <pc:docMk/>
            <pc:sldMk cId="3547304223" sldId="307"/>
            <ac:spMk id="2" creationId="{0D569283-37CF-B4BC-645A-9024FA49915E}"/>
          </ac:spMkLst>
        </pc:spChg>
        <pc:spChg chg="mod">
          <ac:chgData name="P McKenzie-Cook" userId="6605cc89-aaff-4d80-9ee6-20e4afa4ef0c" providerId="ADAL" clId="{39D31E32-4307-4F1E-BA6F-15039A02313E}" dt="2025-10-19T18:03:02.192" v="940" actId="1076"/>
          <ac:spMkLst>
            <pc:docMk/>
            <pc:sldMk cId="3547304223" sldId="307"/>
            <ac:spMk id="3" creationId="{04E6D979-9AC0-68A9-55C0-CA35A4037489}"/>
          </ac:spMkLst>
        </pc:spChg>
        <pc:spChg chg="add mod">
          <ac:chgData name="P McKenzie-Cook" userId="6605cc89-aaff-4d80-9ee6-20e4afa4ef0c" providerId="ADAL" clId="{39D31E32-4307-4F1E-BA6F-15039A02313E}" dt="2025-10-19T18:03:25.304" v="958" actId="207"/>
          <ac:spMkLst>
            <pc:docMk/>
            <pc:sldMk cId="3547304223" sldId="307"/>
            <ac:spMk id="6" creationId="{778C11D3-F86B-6F0A-BD7F-96D336CCF4D6}"/>
          </ac:spMkLst>
        </pc:spChg>
        <pc:spChg chg="add mod">
          <ac:chgData name="P McKenzie-Cook" userId="6605cc89-aaff-4d80-9ee6-20e4afa4ef0c" providerId="ADAL" clId="{39D31E32-4307-4F1E-BA6F-15039A02313E}" dt="2025-10-19T17:55:03.728" v="925"/>
          <ac:spMkLst>
            <pc:docMk/>
            <pc:sldMk cId="3547304223" sldId="307"/>
            <ac:spMk id="7" creationId="{E763602A-720E-A158-90AB-E6D9BEC49D73}"/>
          </ac:spMkLst>
        </pc:spChg>
      </pc:sldChg>
      <pc:sldChg chg="addSp modSp add">
        <pc:chgData name="P McKenzie-Cook" userId="6605cc89-aaff-4d80-9ee6-20e4afa4ef0c" providerId="ADAL" clId="{39D31E32-4307-4F1E-BA6F-15039A02313E}" dt="2025-10-19T17:55:14.440" v="929"/>
        <pc:sldMkLst>
          <pc:docMk/>
          <pc:sldMk cId="285058470" sldId="308"/>
        </pc:sldMkLst>
        <pc:spChg chg="add mod">
          <ac:chgData name="P McKenzie-Cook" userId="6605cc89-aaff-4d80-9ee6-20e4afa4ef0c" providerId="ADAL" clId="{39D31E32-4307-4F1E-BA6F-15039A02313E}" dt="2025-10-19T17:53:55.892" v="908"/>
          <ac:spMkLst>
            <pc:docMk/>
            <pc:sldMk cId="285058470" sldId="308"/>
            <ac:spMk id="4" creationId="{D3D883F3-9BBD-BF84-E03C-78F27B937959}"/>
          </ac:spMkLst>
        </pc:spChg>
        <pc:spChg chg="add mod">
          <ac:chgData name="P McKenzie-Cook" userId="6605cc89-aaff-4d80-9ee6-20e4afa4ef0c" providerId="ADAL" clId="{39D31E32-4307-4F1E-BA6F-15039A02313E}" dt="2025-10-19T17:55:14.440" v="929"/>
          <ac:spMkLst>
            <pc:docMk/>
            <pc:sldMk cId="285058470" sldId="308"/>
            <ac:spMk id="8" creationId="{CC4936B9-01F0-F4AA-C442-20A5AE0276A4}"/>
          </ac:spMkLst>
        </pc:spChg>
      </pc:sldChg>
      <pc:sldChg chg="addSp modSp add">
        <pc:chgData name="P McKenzie-Cook" userId="6605cc89-aaff-4d80-9ee6-20e4afa4ef0c" providerId="ADAL" clId="{39D31E32-4307-4F1E-BA6F-15039A02313E}" dt="2025-10-19T17:55:16.139" v="930"/>
        <pc:sldMkLst>
          <pc:docMk/>
          <pc:sldMk cId="1392270266" sldId="309"/>
        </pc:sldMkLst>
        <pc:spChg chg="add mod">
          <ac:chgData name="P McKenzie-Cook" userId="6605cc89-aaff-4d80-9ee6-20e4afa4ef0c" providerId="ADAL" clId="{39D31E32-4307-4F1E-BA6F-15039A02313E}" dt="2025-10-19T17:53:58.044" v="909"/>
          <ac:spMkLst>
            <pc:docMk/>
            <pc:sldMk cId="1392270266" sldId="309"/>
            <ac:spMk id="4" creationId="{9FFBDD52-A7D0-D191-585C-D5495C92A8E9}"/>
          </ac:spMkLst>
        </pc:spChg>
        <pc:spChg chg="add mod">
          <ac:chgData name="P McKenzie-Cook" userId="6605cc89-aaff-4d80-9ee6-20e4afa4ef0c" providerId="ADAL" clId="{39D31E32-4307-4F1E-BA6F-15039A02313E}" dt="2025-10-19T17:55:16.139" v="930"/>
          <ac:spMkLst>
            <pc:docMk/>
            <pc:sldMk cId="1392270266" sldId="309"/>
            <ac:spMk id="7" creationId="{D35D43D0-0669-882D-D1DF-7172B77E0C93}"/>
          </ac:spMkLst>
        </pc:spChg>
      </pc:sldChg>
      <pc:sldChg chg="addSp modSp add">
        <pc:chgData name="P McKenzie-Cook" userId="6605cc89-aaff-4d80-9ee6-20e4afa4ef0c" providerId="ADAL" clId="{39D31E32-4307-4F1E-BA6F-15039A02313E}" dt="2025-10-19T17:55:18.104" v="931"/>
        <pc:sldMkLst>
          <pc:docMk/>
          <pc:sldMk cId="837368016" sldId="310"/>
        </pc:sldMkLst>
        <pc:spChg chg="add mod">
          <ac:chgData name="P McKenzie-Cook" userId="6605cc89-aaff-4d80-9ee6-20e4afa4ef0c" providerId="ADAL" clId="{39D31E32-4307-4F1E-BA6F-15039A02313E}" dt="2025-10-19T17:53:59.625" v="910"/>
          <ac:spMkLst>
            <pc:docMk/>
            <pc:sldMk cId="837368016" sldId="310"/>
            <ac:spMk id="4" creationId="{7BE2188D-8A54-CB46-B0BA-6476F2ADA4BB}"/>
          </ac:spMkLst>
        </pc:spChg>
        <pc:spChg chg="add mod">
          <ac:chgData name="P McKenzie-Cook" userId="6605cc89-aaff-4d80-9ee6-20e4afa4ef0c" providerId="ADAL" clId="{39D31E32-4307-4F1E-BA6F-15039A02313E}" dt="2025-10-19T17:55:18.104" v="931"/>
          <ac:spMkLst>
            <pc:docMk/>
            <pc:sldMk cId="837368016" sldId="310"/>
            <ac:spMk id="8" creationId="{244882B5-1E81-3B58-6F74-34A33EEB1BBF}"/>
          </ac:spMkLst>
        </pc:spChg>
      </pc:sldChg>
      <pc:sldChg chg="addSp modSp add">
        <pc:chgData name="P McKenzie-Cook" userId="6605cc89-aaff-4d80-9ee6-20e4afa4ef0c" providerId="ADAL" clId="{39D31E32-4307-4F1E-BA6F-15039A02313E}" dt="2025-10-19T17:55:21.087" v="932"/>
        <pc:sldMkLst>
          <pc:docMk/>
          <pc:sldMk cId="3620034514" sldId="311"/>
        </pc:sldMkLst>
        <pc:spChg chg="add mod">
          <ac:chgData name="P McKenzie-Cook" userId="6605cc89-aaff-4d80-9ee6-20e4afa4ef0c" providerId="ADAL" clId="{39D31E32-4307-4F1E-BA6F-15039A02313E}" dt="2025-10-19T17:55:21.087" v="932"/>
          <ac:spMkLst>
            <pc:docMk/>
            <pc:sldMk cId="3620034514" sldId="311"/>
            <ac:spMk id="4" creationId="{ACC24C9F-F84D-E759-6D12-BF9B0115B707}"/>
          </ac:spMkLst>
        </pc:spChg>
      </pc:sldChg>
      <pc:sldChg chg="addSp modSp add">
        <pc:chgData name="P McKenzie-Cook" userId="6605cc89-aaff-4d80-9ee6-20e4afa4ef0c" providerId="ADAL" clId="{39D31E32-4307-4F1E-BA6F-15039A02313E}" dt="2025-10-19T17:55:22.721" v="933"/>
        <pc:sldMkLst>
          <pc:docMk/>
          <pc:sldMk cId="2816278377" sldId="312"/>
        </pc:sldMkLst>
        <pc:spChg chg="add mod">
          <ac:chgData name="P McKenzie-Cook" userId="6605cc89-aaff-4d80-9ee6-20e4afa4ef0c" providerId="ADAL" clId="{39D31E32-4307-4F1E-BA6F-15039A02313E}" dt="2025-10-19T17:54:02.701" v="911"/>
          <ac:spMkLst>
            <pc:docMk/>
            <pc:sldMk cId="2816278377" sldId="312"/>
            <ac:spMk id="4" creationId="{4866B1A9-0153-DFFC-3275-23E95EF84705}"/>
          </ac:spMkLst>
        </pc:spChg>
        <pc:spChg chg="add mod">
          <ac:chgData name="P McKenzie-Cook" userId="6605cc89-aaff-4d80-9ee6-20e4afa4ef0c" providerId="ADAL" clId="{39D31E32-4307-4F1E-BA6F-15039A02313E}" dt="2025-10-19T17:55:22.721" v="933"/>
          <ac:spMkLst>
            <pc:docMk/>
            <pc:sldMk cId="2816278377" sldId="312"/>
            <ac:spMk id="8" creationId="{F966C858-FB02-3CB6-A456-A5C6AC670C5B}"/>
          </ac:spMkLst>
        </pc:spChg>
      </pc:sldChg>
      <pc:sldChg chg="addSp modSp add mod">
        <pc:chgData name="P McKenzie-Cook" userId="6605cc89-aaff-4d80-9ee6-20e4afa4ef0c" providerId="ADAL" clId="{39D31E32-4307-4F1E-BA6F-15039A02313E}" dt="2025-10-19T18:04:49.494" v="965" actId="1076"/>
        <pc:sldMkLst>
          <pc:docMk/>
          <pc:sldMk cId="459824384" sldId="313"/>
        </pc:sldMkLst>
        <pc:spChg chg="add mod">
          <ac:chgData name="P McKenzie-Cook" userId="6605cc89-aaff-4d80-9ee6-20e4afa4ef0c" providerId="ADAL" clId="{39D31E32-4307-4F1E-BA6F-15039A02313E}" dt="2025-10-19T17:54:04.309" v="912"/>
          <ac:spMkLst>
            <pc:docMk/>
            <pc:sldMk cId="459824384" sldId="313"/>
            <ac:spMk id="4" creationId="{A1851561-B7EF-AC1E-EC30-4415D478207C}"/>
          </ac:spMkLst>
        </pc:spChg>
        <pc:spChg chg="add mod">
          <ac:chgData name="P McKenzie-Cook" userId="6605cc89-aaff-4d80-9ee6-20e4afa4ef0c" providerId="ADAL" clId="{39D31E32-4307-4F1E-BA6F-15039A02313E}" dt="2025-10-19T17:55:24.305" v="934"/>
          <ac:spMkLst>
            <pc:docMk/>
            <pc:sldMk cId="459824384" sldId="313"/>
            <ac:spMk id="7" creationId="{23DEFCF0-A47C-B630-AE83-A7BDF92EFE3F}"/>
          </ac:spMkLst>
        </pc:spChg>
        <pc:spChg chg="add mod">
          <ac:chgData name="P McKenzie-Cook" userId="6605cc89-aaff-4d80-9ee6-20e4afa4ef0c" providerId="ADAL" clId="{39D31E32-4307-4F1E-BA6F-15039A02313E}" dt="2025-10-19T18:04:10.532" v="960" actId="1076"/>
          <ac:spMkLst>
            <pc:docMk/>
            <pc:sldMk cId="459824384" sldId="313"/>
            <ac:spMk id="9" creationId="{0C1B5EBF-F782-6ABB-FD32-02ED6EDA6247}"/>
          </ac:spMkLst>
        </pc:spChg>
        <pc:picChg chg="mod">
          <ac:chgData name="P McKenzie-Cook" userId="6605cc89-aaff-4d80-9ee6-20e4afa4ef0c" providerId="ADAL" clId="{39D31E32-4307-4F1E-BA6F-15039A02313E}" dt="2025-10-19T18:04:47.439" v="964" actId="1076"/>
          <ac:picMkLst>
            <pc:docMk/>
            <pc:sldMk cId="459824384" sldId="313"/>
            <ac:picMk id="5" creationId="{3D8D2DF7-3F02-7502-630C-7A6751E351E3}"/>
          </ac:picMkLst>
        </pc:picChg>
        <pc:picChg chg="add mod">
          <ac:chgData name="P McKenzie-Cook" userId="6605cc89-aaff-4d80-9ee6-20e4afa4ef0c" providerId="ADAL" clId="{39D31E32-4307-4F1E-BA6F-15039A02313E}" dt="2025-10-19T18:04:49.494" v="965" actId="1076"/>
          <ac:picMkLst>
            <pc:docMk/>
            <pc:sldMk cId="459824384" sldId="313"/>
            <ac:picMk id="11" creationId="{797A863F-690A-84E1-8815-186A6FE56F6A}"/>
          </ac:picMkLst>
        </pc:picChg>
      </pc:sldChg>
      <pc:sldChg chg="addSp modSp add">
        <pc:chgData name="P McKenzie-Cook" userId="6605cc89-aaff-4d80-9ee6-20e4afa4ef0c" providerId="ADAL" clId="{39D31E32-4307-4F1E-BA6F-15039A02313E}" dt="2025-10-19T17:55:26.111" v="935"/>
        <pc:sldMkLst>
          <pc:docMk/>
          <pc:sldMk cId="3654935459" sldId="314"/>
        </pc:sldMkLst>
        <pc:spChg chg="add mod">
          <ac:chgData name="P McKenzie-Cook" userId="6605cc89-aaff-4d80-9ee6-20e4afa4ef0c" providerId="ADAL" clId="{39D31E32-4307-4F1E-BA6F-15039A02313E}" dt="2025-10-19T17:54:07.652" v="913"/>
          <ac:spMkLst>
            <pc:docMk/>
            <pc:sldMk cId="3654935459" sldId="314"/>
            <ac:spMk id="3" creationId="{D404FB21-3FEA-D160-CC56-E777D0B5B75B}"/>
          </ac:spMkLst>
        </pc:spChg>
        <pc:spChg chg="add mod">
          <ac:chgData name="P McKenzie-Cook" userId="6605cc89-aaff-4d80-9ee6-20e4afa4ef0c" providerId="ADAL" clId="{39D31E32-4307-4F1E-BA6F-15039A02313E}" dt="2025-10-19T17:55:26.111" v="935"/>
          <ac:spMkLst>
            <pc:docMk/>
            <pc:sldMk cId="3654935459" sldId="314"/>
            <ac:spMk id="5" creationId="{680D60B4-D4AE-9A6B-8EC4-5390C897EC01}"/>
          </ac:spMkLst>
        </pc:spChg>
      </pc:sldChg>
      <pc:sldChg chg="addSp modSp add mod">
        <pc:chgData name="P McKenzie-Cook" userId="6605cc89-aaff-4d80-9ee6-20e4afa4ef0c" providerId="ADAL" clId="{39D31E32-4307-4F1E-BA6F-15039A02313E}" dt="2025-10-19T17:55:31.917" v="937"/>
        <pc:sldMkLst>
          <pc:docMk/>
          <pc:sldMk cId="3245445452" sldId="315"/>
        </pc:sldMkLst>
        <pc:spChg chg="mod">
          <ac:chgData name="P McKenzie-Cook" userId="6605cc89-aaff-4d80-9ee6-20e4afa4ef0c" providerId="ADAL" clId="{39D31E32-4307-4F1E-BA6F-15039A02313E}" dt="2025-10-19T17:46:07.081" v="848" actId="27636"/>
          <ac:spMkLst>
            <pc:docMk/>
            <pc:sldMk cId="3245445452" sldId="315"/>
            <ac:spMk id="5" creationId="{EF175F48-D7D2-4FAD-BB89-8289FA5DC179}"/>
          </ac:spMkLst>
        </pc:spChg>
        <pc:spChg chg="add mod">
          <ac:chgData name="P McKenzie-Cook" userId="6605cc89-aaff-4d80-9ee6-20e4afa4ef0c" providerId="ADAL" clId="{39D31E32-4307-4F1E-BA6F-15039A02313E}" dt="2025-10-19T17:54:15.615" v="915"/>
          <ac:spMkLst>
            <pc:docMk/>
            <pc:sldMk cId="3245445452" sldId="315"/>
            <ac:spMk id="7" creationId="{38204923-FA5E-D8C8-2F83-C5120807F523}"/>
          </ac:spMkLst>
        </pc:spChg>
        <pc:spChg chg="add mod">
          <ac:chgData name="P McKenzie-Cook" userId="6605cc89-aaff-4d80-9ee6-20e4afa4ef0c" providerId="ADAL" clId="{39D31E32-4307-4F1E-BA6F-15039A02313E}" dt="2025-10-19T17:55:31.917" v="937"/>
          <ac:spMkLst>
            <pc:docMk/>
            <pc:sldMk cId="3245445452" sldId="315"/>
            <ac:spMk id="8" creationId="{CB08A761-955A-C9C9-5F6F-0699773D88CB}"/>
          </ac:spMkLst>
        </pc:spChg>
      </pc:sldChg>
      <pc:sldChg chg="addSp modSp add mod setBg">
        <pc:chgData name="P McKenzie-Cook" userId="6605cc89-aaff-4d80-9ee6-20e4afa4ef0c" providerId="ADAL" clId="{39D31E32-4307-4F1E-BA6F-15039A02313E}" dt="2025-10-19T17:48:24.910" v="870"/>
        <pc:sldMkLst>
          <pc:docMk/>
          <pc:sldMk cId="1050108502" sldId="348"/>
        </pc:sldMkLst>
        <pc:spChg chg="mod">
          <ac:chgData name="P McKenzie-Cook" userId="6605cc89-aaff-4d80-9ee6-20e4afa4ef0c" providerId="ADAL" clId="{39D31E32-4307-4F1E-BA6F-15039A02313E}" dt="2025-10-17T13:56:44.069" v="37" actId="1076"/>
          <ac:spMkLst>
            <pc:docMk/>
            <pc:sldMk cId="1050108502" sldId="348"/>
            <ac:spMk id="2" creationId="{A083F1F9-72F7-636C-8410-2801BC7797C0}"/>
          </ac:spMkLst>
        </pc:spChg>
        <pc:spChg chg="add mod">
          <ac:chgData name="P McKenzie-Cook" userId="6605cc89-aaff-4d80-9ee6-20e4afa4ef0c" providerId="ADAL" clId="{39D31E32-4307-4F1E-BA6F-15039A02313E}" dt="2025-10-19T17:48:24.910" v="870"/>
          <ac:spMkLst>
            <pc:docMk/>
            <pc:sldMk cId="1050108502" sldId="348"/>
            <ac:spMk id="4" creationId="{978449EA-D75C-3376-3C97-53541E8C1D34}"/>
          </ac:spMkLst>
        </pc:spChg>
        <pc:picChg chg="mod">
          <ac:chgData name="P McKenzie-Cook" userId="6605cc89-aaff-4d80-9ee6-20e4afa4ef0c" providerId="ADAL" clId="{39D31E32-4307-4F1E-BA6F-15039A02313E}" dt="2025-10-17T13:59:04.353" v="38" actId="1076"/>
          <ac:picMkLst>
            <pc:docMk/>
            <pc:sldMk cId="1050108502" sldId="348"/>
            <ac:picMk id="9" creationId="{2E206F12-D879-1E4A-607E-7BBCCF71CE4C}"/>
          </ac:picMkLst>
        </pc:picChg>
      </pc:sldChg>
      <pc:sldChg chg="addSp delSp modSp add mod setBg">
        <pc:chgData name="P McKenzie-Cook" userId="6605cc89-aaff-4d80-9ee6-20e4afa4ef0c" providerId="ADAL" clId="{39D31E32-4307-4F1E-BA6F-15039A02313E}" dt="2025-10-19T17:48:26.834" v="871"/>
        <pc:sldMkLst>
          <pc:docMk/>
          <pc:sldMk cId="1321221864" sldId="358"/>
        </pc:sldMkLst>
        <pc:spChg chg="mod">
          <ac:chgData name="P McKenzie-Cook" userId="6605cc89-aaff-4d80-9ee6-20e4afa4ef0c" providerId="ADAL" clId="{39D31E32-4307-4F1E-BA6F-15039A02313E}" dt="2025-10-19T17:47:32.406" v="858" actId="1076"/>
          <ac:spMkLst>
            <pc:docMk/>
            <pc:sldMk cId="1321221864" sldId="358"/>
            <ac:spMk id="2" creationId="{020F5EE5-DE61-D7A2-D73C-82F1320C0975}"/>
          </ac:spMkLst>
        </pc:spChg>
        <pc:spChg chg="del mod">
          <ac:chgData name="P McKenzie-Cook" userId="6605cc89-aaff-4d80-9ee6-20e4afa4ef0c" providerId="ADAL" clId="{39D31E32-4307-4F1E-BA6F-15039A02313E}" dt="2025-10-19T16:51:35.483" v="443" actId="478"/>
          <ac:spMkLst>
            <pc:docMk/>
            <pc:sldMk cId="1321221864" sldId="358"/>
            <ac:spMk id="3" creationId="{7862FAD0-6886-2725-1668-5B8B2A90CD76}"/>
          </ac:spMkLst>
        </pc:spChg>
        <pc:spChg chg="add mod">
          <ac:chgData name="P McKenzie-Cook" userId="6605cc89-aaff-4d80-9ee6-20e4afa4ef0c" providerId="ADAL" clId="{39D31E32-4307-4F1E-BA6F-15039A02313E}" dt="2025-10-19T17:47:33.552" v="859"/>
          <ac:spMkLst>
            <pc:docMk/>
            <pc:sldMk cId="1321221864" sldId="358"/>
            <ac:spMk id="5" creationId="{0514846E-0C9B-6C99-4679-6519788D52C2}"/>
          </ac:spMkLst>
        </pc:spChg>
        <pc:spChg chg="add mod">
          <ac:chgData name="P McKenzie-Cook" userId="6605cc89-aaff-4d80-9ee6-20e4afa4ef0c" providerId="ADAL" clId="{39D31E32-4307-4F1E-BA6F-15039A02313E}" dt="2025-10-19T17:48:26.834" v="871"/>
          <ac:spMkLst>
            <pc:docMk/>
            <pc:sldMk cId="1321221864" sldId="358"/>
            <ac:spMk id="6" creationId="{B77BD7AB-1C58-61C3-7F08-D317983CFDBC}"/>
          </ac:spMkLst>
        </pc:spChg>
        <pc:picChg chg="del">
          <ac:chgData name="P McKenzie-Cook" userId="6605cc89-aaff-4d80-9ee6-20e4afa4ef0c" providerId="ADAL" clId="{39D31E32-4307-4F1E-BA6F-15039A02313E}" dt="2025-10-19T16:51:29.440" v="442" actId="478"/>
          <ac:picMkLst>
            <pc:docMk/>
            <pc:sldMk cId="1321221864" sldId="358"/>
            <ac:picMk id="4" creationId="{6F73A66F-E6E0-6298-A32F-4D7EB19C61A1}"/>
          </ac:picMkLst>
        </pc:picChg>
      </pc:sldChg>
      <pc:sldChg chg="addSp modSp add setBg">
        <pc:chgData name="P McKenzie-Cook" userId="6605cc89-aaff-4d80-9ee6-20e4afa4ef0c" providerId="ADAL" clId="{39D31E32-4307-4F1E-BA6F-15039A02313E}" dt="2025-10-19T17:48:28.407" v="872"/>
        <pc:sldMkLst>
          <pc:docMk/>
          <pc:sldMk cId="116939904" sldId="359"/>
        </pc:sldMkLst>
        <pc:spChg chg="add mod">
          <ac:chgData name="P McKenzie-Cook" userId="6605cc89-aaff-4d80-9ee6-20e4afa4ef0c" providerId="ADAL" clId="{39D31E32-4307-4F1E-BA6F-15039A02313E}" dt="2025-10-19T17:47:36.818" v="860"/>
          <ac:spMkLst>
            <pc:docMk/>
            <pc:sldMk cId="116939904" sldId="359"/>
            <ac:spMk id="8" creationId="{9AA431F6-AA29-2819-6C6A-4840DA592BBD}"/>
          </ac:spMkLst>
        </pc:spChg>
        <pc:spChg chg="add mod">
          <ac:chgData name="P McKenzie-Cook" userId="6605cc89-aaff-4d80-9ee6-20e4afa4ef0c" providerId="ADAL" clId="{39D31E32-4307-4F1E-BA6F-15039A02313E}" dt="2025-10-19T17:48:28.407" v="872"/>
          <ac:spMkLst>
            <pc:docMk/>
            <pc:sldMk cId="116939904" sldId="359"/>
            <ac:spMk id="9" creationId="{B778FEDE-CECE-88E3-19F2-FABA0437BCAD}"/>
          </ac:spMkLst>
        </pc:spChg>
      </pc:sldChg>
      <pc:sldChg chg="addSp delSp modSp add mod setBg">
        <pc:chgData name="P McKenzie-Cook" userId="6605cc89-aaff-4d80-9ee6-20e4afa4ef0c" providerId="ADAL" clId="{39D31E32-4307-4F1E-BA6F-15039A02313E}" dt="2025-10-19T17:48:32.224" v="873"/>
        <pc:sldMkLst>
          <pc:docMk/>
          <pc:sldMk cId="1877919688" sldId="360"/>
        </pc:sldMkLst>
        <pc:spChg chg="mod">
          <ac:chgData name="P McKenzie-Cook" userId="6605cc89-aaff-4d80-9ee6-20e4afa4ef0c" providerId="ADAL" clId="{39D31E32-4307-4F1E-BA6F-15039A02313E}" dt="2025-10-19T17:47:48.356" v="862" actId="1076"/>
          <ac:spMkLst>
            <pc:docMk/>
            <pc:sldMk cId="1877919688" sldId="360"/>
            <ac:spMk id="2" creationId="{9D4A751B-B349-5404-2B83-83E1529727D8}"/>
          </ac:spMkLst>
        </pc:spChg>
        <pc:spChg chg="mod">
          <ac:chgData name="P McKenzie-Cook" userId="6605cc89-aaff-4d80-9ee6-20e4afa4ef0c" providerId="ADAL" clId="{39D31E32-4307-4F1E-BA6F-15039A02313E}" dt="2025-10-19T16:55:50.559" v="537" actId="20577"/>
          <ac:spMkLst>
            <pc:docMk/>
            <pc:sldMk cId="1877919688" sldId="360"/>
            <ac:spMk id="3" creationId="{7EC14ADB-2F57-AB35-E683-D980C7487C99}"/>
          </ac:spMkLst>
        </pc:spChg>
        <pc:spChg chg="add del mod">
          <ac:chgData name="P McKenzie-Cook" userId="6605cc89-aaff-4d80-9ee6-20e4afa4ef0c" providerId="ADAL" clId="{39D31E32-4307-4F1E-BA6F-15039A02313E}" dt="2025-10-19T16:55:36.149" v="527"/>
          <ac:spMkLst>
            <pc:docMk/>
            <pc:sldMk cId="1877919688" sldId="360"/>
            <ac:spMk id="65" creationId="{573BAD5B-F458-37BD-8E21-E45EF3508DEF}"/>
          </ac:spMkLst>
        </pc:spChg>
        <pc:spChg chg="add mod">
          <ac:chgData name="P McKenzie-Cook" userId="6605cc89-aaff-4d80-9ee6-20e4afa4ef0c" providerId="ADAL" clId="{39D31E32-4307-4F1E-BA6F-15039A02313E}" dt="2025-10-19T17:47:39.488" v="861"/>
          <ac:spMkLst>
            <pc:docMk/>
            <pc:sldMk cId="1877919688" sldId="360"/>
            <ac:spMk id="66" creationId="{A2810639-43F3-295D-6C3C-1530F333D69D}"/>
          </ac:spMkLst>
        </pc:spChg>
        <pc:spChg chg="add mod">
          <ac:chgData name="P McKenzie-Cook" userId="6605cc89-aaff-4d80-9ee6-20e4afa4ef0c" providerId="ADAL" clId="{39D31E32-4307-4F1E-BA6F-15039A02313E}" dt="2025-10-19T17:48:32.224" v="873"/>
          <ac:spMkLst>
            <pc:docMk/>
            <pc:sldMk cId="1877919688" sldId="360"/>
            <ac:spMk id="67" creationId="{58831BCF-8B7E-A034-9473-9A535EC9795A}"/>
          </ac:spMkLst>
        </pc:spChg>
      </pc:sldChg>
      <pc:sldChg chg="addSp modSp add mod setBg">
        <pc:chgData name="P McKenzie-Cook" userId="6605cc89-aaff-4d80-9ee6-20e4afa4ef0c" providerId="ADAL" clId="{39D31E32-4307-4F1E-BA6F-15039A02313E}" dt="2025-10-19T17:48:33.972" v="874"/>
        <pc:sldMkLst>
          <pc:docMk/>
          <pc:sldMk cId="3746937661" sldId="361"/>
        </pc:sldMkLst>
        <pc:spChg chg="mod">
          <ac:chgData name="P McKenzie-Cook" userId="6605cc89-aaff-4d80-9ee6-20e4afa4ef0c" providerId="ADAL" clId="{39D31E32-4307-4F1E-BA6F-15039A02313E}" dt="2025-10-19T17:47:56.777" v="864" actId="1076"/>
          <ac:spMkLst>
            <pc:docMk/>
            <pc:sldMk cId="3746937661" sldId="361"/>
            <ac:spMk id="2" creationId="{4EE2C49E-20E3-F67D-21C6-9D64AA052ED3}"/>
          </ac:spMkLst>
        </pc:spChg>
        <pc:spChg chg="add mod">
          <ac:chgData name="P McKenzie-Cook" userId="6605cc89-aaff-4d80-9ee6-20e4afa4ef0c" providerId="ADAL" clId="{39D31E32-4307-4F1E-BA6F-15039A02313E}" dt="2025-10-17T14:26:17.170" v="431" actId="14100"/>
          <ac:spMkLst>
            <pc:docMk/>
            <pc:sldMk cId="3746937661" sldId="361"/>
            <ac:spMk id="6" creationId="{730386C2-2B6F-9AAA-46E0-752453A69FDD}"/>
          </ac:spMkLst>
        </pc:spChg>
        <pc:spChg chg="add mod">
          <ac:chgData name="P McKenzie-Cook" userId="6605cc89-aaff-4d80-9ee6-20e4afa4ef0c" providerId="ADAL" clId="{39D31E32-4307-4F1E-BA6F-15039A02313E}" dt="2025-10-17T14:26:39.980" v="438" actId="1076"/>
          <ac:spMkLst>
            <pc:docMk/>
            <pc:sldMk cId="3746937661" sldId="361"/>
            <ac:spMk id="8" creationId="{D5E230D0-15B6-5094-E00D-6E96EFDDB01F}"/>
          </ac:spMkLst>
        </pc:spChg>
        <pc:spChg chg="add mod">
          <ac:chgData name="P McKenzie-Cook" userId="6605cc89-aaff-4d80-9ee6-20e4afa4ef0c" providerId="ADAL" clId="{39D31E32-4307-4F1E-BA6F-15039A02313E}" dt="2025-10-19T17:47:53.665" v="863"/>
          <ac:spMkLst>
            <pc:docMk/>
            <pc:sldMk cId="3746937661" sldId="361"/>
            <ac:spMk id="9" creationId="{1D8CFFB2-E4F3-8CAA-76F3-0D92B7474C2C}"/>
          </ac:spMkLst>
        </pc:spChg>
        <pc:spChg chg="add mod">
          <ac:chgData name="P McKenzie-Cook" userId="6605cc89-aaff-4d80-9ee6-20e4afa4ef0c" providerId="ADAL" clId="{39D31E32-4307-4F1E-BA6F-15039A02313E}" dt="2025-10-19T17:48:33.972" v="874"/>
          <ac:spMkLst>
            <pc:docMk/>
            <pc:sldMk cId="3746937661" sldId="361"/>
            <ac:spMk id="10" creationId="{D9EBAFF0-15F5-8C3E-7351-4B3BD9DC5C11}"/>
          </ac:spMkLst>
        </pc:spChg>
      </pc:sldChg>
      <pc:sldChg chg="addSp modSp add mod setBg">
        <pc:chgData name="P McKenzie-Cook" userId="6605cc89-aaff-4d80-9ee6-20e4afa4ef0c" providerId="ADAL" clId="{39D31E32-4307-4F1E-BA6F-15039A02313E}" dt="2025-10-19T17:48:39.104" v="876" actId="1076"/>
        <pc:sldMkLst>
          <pc:docMk/>
          <pc:sldMk cId="3963965485" sldId="362"/>
        </pc:sldMkLst>
        <pc:spChg chg="mod">
          <ac:chgData name="P McKenzie-Cook" userId="6605cc89-aaff-4d80-9ee6-20e4afa4ef0c" providerId="ADAL" clId="{39D31E32-4307-4F1E-BA6F-15039A02313E}" dt="2025-10-19T16:52:35.046" v="491" actId="20577"/>
          <ac:spMkLst>
            <pc:docMk/>
            <pc:sldMk cId="3963965485" sldId="362"/>
            <ac:spMk id="2" creationId="{FCFA78C0-9F1B-7BBD-BB86-B0CD4286E1BB}"/>
          </ac:spMkLst>
        </pc:spChg>
        <pc:spChg chg="add mod">
          <ac:chgData name="P McKenzie-Cook" userId="6605cc89-aaff-4d80-9ee6-20e4afa4ef0c" providerId="ADAL" clId="{39D31E32-4307-4F1E-BA6F-15039A02313E}" dt="2025-10-19T16:53:51.721" v="507" actId="1076"/>
          <ac:spMkLst>
            <pc:docMk/>
            <pc:sldMk cId="3963965485" sldId="362"/>
            <ac:spMk id="7" creationId="{9A3E8152-B529-6A3D-7BD7-93A9424C07F6}"/>
          </ac:spMkLst>
        </pc:spChg>
        <pc:spChg chg="add mod">
          <ac:chgData name="P McKenzie-Cook" userId="6605cc89-aaff-4d80-9ee6-20e4afa4ef0c" providerId="ADAL" clId="{39D31E32-4307-4F1E-BA6F-15039A02313E}" dt="2025-10-19T17:47:58.522" v="865"/>
          <ac:spMkLst>
            <pc:docMk/>
            <pc:sldMk cId="3963965485" sldId="362"/>
            <ac:spMk id="8" creationId="{4D5CDDED-3548-DD1F-9FA7-EA9C04432AAE}"/>
          </ac:spMkLst>
        </pc:spChg>
        <pc:spChg chg="add mod">
          <ac:chgData name="P McKenzie-Cook" userId="6605cc89-aaff-4d80-9ee6-20e4afa4ef0c" providerId="ADAL" clId="{39D31E32-4307-4F1E-BA6F-15039A02313E}" dt="2025-10-19T17:48:39.104" v="876" actId="1076"/>
          <ac:spMkLst>
            <pc:docMk/>
            <pc:sldMk cId="3963965485" sldId="362"/>
            <ac:spMk id="9" creationId="{228DFB08-12C4-7E17-3F14-BC6AF307C4B5}"/>
          </ac:spMkLst>
        </pc:spChg>
        <pc:picChg chg="add mod">
          <ac:chgData name="P McKenzie-Cook" userId="6605cc89-aaff-4d80-9ee6-20e4afa4ef0c" providerId="ADAL" clId="{39D31E32-4307-4F1E-BA6F-15039A02313E}" dt="2025-10-19T16:53:12.441" v="497" actId="1076"/>
          <ac:picMkLst>
            <pc:docMk/>
            <pc:sldMk cId="3963965485" sldId="362"/>
            <ac:picMk id="4" creationId="{4D48A7C6-0AAE-CA16-A9DD-C4491E0C2524}"/>
          </ac:picMkLst>
        </pc:picChg>
        <pc:picChg chg="mod">
          <ac:chgData name="P McKenzie-Cook" userId="6605cc89-aaff-4d80-9ee6-20e4afa4ef0c" providerId="ADAL" clId="{39D31E32-4307-4F1E-BA6F-15039A02313E}" dt="2025-10-19T16:53:43.892" v="506" actId="1076"/>
          <ac:picMkLst>
            <pc:docMk/>
            <pc:sldMk cId="3963965485" sldId="362"/>
            <ac:picMk id="6" creationId="{725D6562-658C-4229-A1BC-E158BFC6648D}"/>
          </ac:picMkLst>
        </pc:picChg>
      </pc:sldChg>
      <pc:sldChg chg="addSp delSp modSp add mod setBg">
        <pc:chgData name="P McKenzie-Cook" userId="6605cc89-aaff-4d80-9ee6-20e4afa4ef0c" providerId="ADAL" clId="{39D31E32-4307-4F1E-BA6F-15039A02313E}" dt="2025-10-19T17:48:44.175" v="878" actId="1076"/>
        <pc:sldMkLst>
          <pc:docMk/>
          <pc:sldMk cId="2658762379" sldId="363"/>
        </pc:sldMkLst>
        <pc:spChg chg="add del">
          <ac:chgData name="P McKenzie-Cook" userId="6605cc89-aaff-4d80-9ee6-20e4afa4ef0c" providerId="ADAL" clId="{39D31E32-4307-4F1E-BA6F-15039A02313E}" dt="2025-10-19T16:54:30.529" v="512" actId="478"/>
          <ac:spMkLst>
            <pc:docMk/>
            <pc:sldMk cId="2658762379" sldId="363"/>
            <ac:spMk id="4" creationId="{773A9A54-80E5-CF6A-6C6A-457FB1F33207}"/>
          </ac:spMkLst>
        </pc:spChg>
        <pc:spChg chg="add mod">
          <ac:chgData name="P McKenzie-Cook" userId="6605cc89-aaff-4d80-9ee6-20e4afa4ef0c" providerId="ADAL" clId="{39D31E32-4307-4F1E-BA6F-15039A02313E}" dt="2025-10-19T17:48:00.642" v="866"/>
          <ac:spMkLst>
            <pc:docMk/>
            <pc:sldMk cId="2658762379" sldId="363"/>
            <ac:spMk id="5" creationId="{28768020-4D7D-40C7-DA65-77A01C2D5DA2}"/>
          </ac:spMkLst>
        </pc:spChg>
        <pc:spChg chg="del mod">
          <ac:chgData name="P McKenzie-Cook" userId="6605cc89-aaff-4d80-9ee6-20e4afa4ef0c" providerId="ADAL" clId="{39D31E32-4307-4F1E-BA6F-15039A02313E}" dt="2025-10-19T16:54:34.238" v="515"/>
          <ac:spMkLst>
            <pc:docMk/>
            <pc:sldMk cId="2658762379" sldId="363"/>
            <ac:spMk id="6" creationId="{A2B5005A-6065-577D-E98C-EC1EDE22846B}"/>
          </ac:spMkLst>
        </pc:spChg>
        <pc:spChg chg="add mod">
          <ac:chgData name="P McKenzie-Cook" userId="6605cc89-aaff-4d80-9ee6-20e4afa4ef0c" providerId="ADAL" clId="{39D31E32-4307-4F1E-BA6F-15039A02313E}" dt="2025-10-19T17:48:44.175" v="878" actId="1076"/>
          <ac:spMkLst>
            <pc:docMk/>
            <pc:sldMk cId="2658762379" sldId="363"/>
            <ac:spMk id="7" creationId="{7A42465B-5588-11F5-2B71-0DEEAE14AA9F}"/>
          </ac:spMkLst>
        </pc:spChg>
        <pc:spChg chg="mod">
          <ac:chgData name="P McKenzie-Cook" userId="6605cc89-aaff-4d80-9ee6-20e4afa4ef0c" providerId="ADAL" clId="{39D31E32-4307-4F1E-BA6F-15039A02313E}" dt="2025-10-19T17:21:50.138" v="538" actId="20577"/>
          <ac:spMkLst>
            <pc:docMk/>
            <pc:sldMk cId="2658762379" sldId="363"/>
            <ac:spMk id="10" creationId="{ABB38E34-4074-A353-A7DE-80F0919254A4}"/>
          </ac:spMkLst>
        </pc:spChg>
      </pc:sldChg>
      <pc:sldChg chg="addSp delSp modSp add mod setBg">
        <pc:chgData name="P McKenzie-Cook" userId="6605cc89-aaff-4d80-9ee6-20e4afa4ef0c" providerId="ADAL" clId="{39D31E32-4307-4F1E-BA6F-15039A02313E}" dt="2025-10-19T17:48:46.114" v="879"/>
        <pc:sldMkLst>
          <pc:docMk/>
          <pc:sldMk cId="3999034855" sldId="364"/>
        </pc:sldMkLst>
        <pc:spChg chg="del mod">
          <ac:chgData name="P McKenzie-Cook" userId="6605cc89-aaff-4d80-9ee6-20e4afa4ef0c" providerId="ADAL" clId="{39D31E32-4307-4F1E-BA6F-15039A02313E}" dt="2025-10-19T17:23:24.490" v="561" actId="478"/>
          <ac:spMkLst>
            <pc:docMk/>
            <pc:sldMk cId="3999034855" sldId="364"/>
            <ac:spMk id="2" creationId="{C5641610-7588-47B2-8E6F-21CFAA441E9F}"/>
          </ac:spMkLst>
        </pc:spChg>
        <pc:spChg chg="del mod">
          <ac:chgData name="P McKenzie-Cook" userId="6605cc89-aaff-4d80-9ee6-20e4afa4ef0c" providerId="ADAL" clId="{39D31E32-4307-4F1E-BA6F-15039A02313E}" dt="2025-10-19T17:23:27.927" v="563" actId="478"/>
          <ac:spMkLst>
            <pc:docMk/>
            <pc:sldMk cId="3999034855" sldId="364"/>
            <ac:spMk id="3" creationId="{8D7A7897-2280-9991-188E-B14A49798B52}"/>
          </ac:spMkLst>
        </pc:spChg>
        <pc:spChg chg="del mod">
          <ac:chgData name="P McKenzie-Cook" userId="6605cc89-aaff-4d80-9ee6-20e4afa4ef0c" providerId="ADAL" clId="{39D31E32-4307-4F1E-BA6F-15039A02313E}" dt="2025-10-19T17:25:29.749" v="577" actId="478"/>
          <ac:spMkLst>
            <pc:docMk/>
            <pc:sldMk cId="3999034855" sldId="364"/>
            <ac:spMk id="4" creationId="{24DDC07D-ECD5-310B-D77B-6C1C0BAF65FE}"/>
          </ac:spMkLst>
        </pc:spChg>
        <pc:spChg chg="add mod">
          <ac:chgData name="P McKenzie-Cook" userId="6605cc89-aaff-4d80-9ee6-20e4afa4ef0c" providerId="ADAL" clId="{39D31E32-4307-4F1E-BA6F-15039A02313E}" dt="2025-10-19T17:25:57.917" v="609" actId="20577"/>
          <ac:spMkLst>
            <pc:docMk/>
            <pc:sldMk cId="3999034855" sldId="364"/>
            <ac:spMk id="11" creationId="{17F0A2B1-C7E1-E179-3803-B63E011F6E8B}"/>
          </ac:spMkLst>
        </pc:spChg>
        <pc:spChg chg="add mod">
          <ac:chgData name="P McKenzie-Cook" userId="6605cc89-aaff-4d80-9ee6-20e4afa4ef0c" providerId="ADAL" clId="{39D31E32-4307-4F1E-BA6F-15039A02313E}" dt="2025-10-19T17:48:06.854" v="867"/>
          <ac:spMkLst>
            <pc:docMk/>
            <pc:sldMk cId="3999034855" sldId="364"/>
            <ac:spMk id="12" creationId="{C52AF754-BD93-1320-FA0B-BFD698D63B28}"/>
          </ac:spMkLst>
        </pc:spChg>
        <pc:spChg chg="add mod">
          <ac:chgData name="P McKenzie-Cook" userId="6605cc89-aaff-4d80-9ee6-20e4afa4ef0c" providerId="ADAL" clId="{39D31E32-4307-4F1E-BA6F-15039A02313E}" dt="2025-10-19T17:48:46.114" v="879"/>
          <ac:spMkLst>
            <pc:docMk/>
            <pc:sldMk cId="3999034855" sldId="364"/>
            <ac:spMk id="13" creationId="{67620134-33AA-3A87-469E-BB15911FF54C}"/>
          </ac:spMkLst>
        </pc:spChg>
        <pc:picChg chg="del">
          <ac:chgData name="P McKenzie-Cook" userId="6605cc89-aaff-4d80-9ee6-20e4afa4ef0c" providerId="ADAL" clId="{39D31E32-4307-4F1E-BA6F-15039A02313E}" dt="2025-10-19T16:55:06.634" v="523" actId="478"/>
          <ac:picMkLst>
            <pc:docMk/>
            <pc:sldMk cId="3999034855" sldId="364"/>
            <ac:picMk id="5" creationId="{9457A3EC-A8F3-CC91-53B7-6D959728674A}"/>
          </ac:picMkLst>
        </pc:picChg>
        <pc:picChg chg="add mod">
          <ac:chgData name="P McKenzie-Cook" userId="6605cc89-aaff-4d80-9ee6-20e4afa4ef0c" providerId="ADAL" clId="{39D31E32-4307-4F1E-BA6F-15039A02313E}" dt="2025-10-19T17:25:37.780" v="579" actId="14100"/>
          <ac:picMkLst>
            <pc:docMk/>
            <pc:sldMk cId="3999034855" sldId="364"/>
            <ac:picMk id="7" creationId="{C700EFFD-6CDA-2847-7C82-83778D4E5AC9}"/>
          </ac:picMkLst>
        </pc:picChg>
        <pc:picChg chg="add del">
          <ac:chgData name="P McKenzie-Cook" userId="6605cc89-aaff-4d80-9ee6-20e4afa4ef0c" providerId="ADAL" clId="{39D31E32-4307-4F1E-BA6F-15039A02313E}" dt="2025-10-19T17:25:17.760" v="574" actId="478"/>
          <ac:picMkLst>
            <pc:docMk/>
            <pc:sldMk cId="3999034855" sldId="364"/>
            <ac:picMk id="9" creationId="{14A97C85-7500-A422-1D8B-06834F069DFB}"/>
          </ac:picMkLst>
        </pc:picChg>
        <pc:inkChg chg="add">
          <ac:chgData name="P McKenzie-Cook" userId="6605cc89-aaff-4d80-9ee6-20e4afa4ef0c" providerId="ADAL" clId="{39D31E32-4307-4F1E-BA6F-15039A02313E}" dt="2025-10-19T17:25:11.103" v="573" actId="9405"/>
          <ac:inkMkLst>
            <pc:docMk/>
            <pc:sldMk cId="3999034855" sldId="364"/>
            <ac:inkMk id="10" creationId="{19DF8A8D-4EA3-DB43-655F-B42D7BF045AD}"/>
          </ac:inkMkLst>
        </pc:inkChg>
      </pc:sldChg>
      <pc:sldChg chg="modSp">
        <pc:chgData name="P McKenzie-Cook" userId="6605cc89-aaff-4d80-9ee6-20e4afa4ef0c" providerId="ADAL" clId="{39D31E32-4307-4F1E-BA6F-15039A02313E}" dt="2025-10-17T13:55:38.574" v="0"/>
        <pc:sldMkLst>
          <pc:docMk/>
          <pc:sldMk cId="2745056418" sldId="410"/>
        </pc:sldMkLst>
        <pc:spChg chg="mod">
          <ac:chgData name="P McKenzie-Cook" userId="6605cc89-aaff-4d80-9ee6-20e4afa4ef0c" providerId="ADAL" clId="{39D31E32-4307-4F1E-BA6F-15039A02313E}" dt="2025-10-17T13:55:38.574" v="0"/>
          <ac:spMkLst>
            <pc:docMk/>
            <pc:sldMk cId="2745056418" sldId="410"/>
            <ac:spMk id="2" creationId="{DCABFAAF-9774-BA95-F307-4FC014E78631}"/>
          </ac:spMkLst>
        </pc:spChg>
      </pc:sldChg>
      <pc:sldChg chg="addSp modSp add del">
        <pc:chgData name="P McKenzie-Cook" userId="6605cc89-aaff-4d80-9ee6-20e4afa4ef0c" providerId="ADAL" clId="{39D31E32-4307-4F1E-BA6F-15039A02313E}" dt="2025-10-19T17:50:28.895" v="898" actId="47"/>
        <pc:sldMkLst>
          <pc:docMk/>
          <pc:sldMk cId="2007762867" sldId="429"/>
        </pc:sldMkLst>
        <pc:spChg chg="add mod">
          <ac:chgData name="P McKenzie-Cook" userId="6605cc89-aaff-4d80-9ee6-20e4afa4ef0c" providerId="ADAL" clId="{39D31E32-4307-4F1E-BA6F-15039A02313E}" dt="2025-10-19T17:50:25.343" v="897"/>
          <ac:spMkLst>
            <pc:docMk/>
            <pc:sldMk cId="2007762867" sldId="429"/>
            <ac:spMk id="4" creationId="{B0973901-C5D8-834E-9DF9-ED60D9CC1597}"/>
          </ac:spMkLst>
        </pc:spChg>
      </pc:sldChg>
      <pc:sldChg chg="modSp add del mod">
        <pc:chgData name="P McKenzie-Cook" userId="6605cc89-aaff-4d80-9ee6-20e4afa4ef0c" providerId="ADAL" clId="{39D31E32-4307-4F1E-BA6F-15039A02313E}" dt="2025-10-19T17:50:31.578" v="899" actId="47"/>
        <pc:sldMkLst>
          <pc:docMk/>
          <pc:sldMk cId="2573394856" sldId="430"/>
        </pc:sldMkLst>
        <pc:spChg chg="mod">
          <ac:chgData name="P McKenzie-Cook" userId="6605cc89-aaff-4d80-9ee6-20e4afa4ef0c" providerId="ADAL" clId="{39D31E32-4307-4F1E-BA6F-15039A02313E}" dt="2025-10-19T17:46:07.049" v="844" actId="27636"/>
          <ac:spMkLst>
            <pc:docMk/>
            <pc:sldMk cId="2573394856" sldId="430"/>
            <ac:spMk id="4" creationId="{B2F6C4BC-88D1-C159-E44E-6814602B3051}"/>
          </ac:spMkLst>
        </pc:spChg>
      </pc:sldChg>
      <pc:sldChg chg="addSp modSp add mod">
        <pc:chgData name="P McKenzie-Cook" userId="6605cc89-aaff-4d80-9ee6-20e4afa4ef0c" providerId="ADAL" clId="{39D31E32-4307-4F1E-BA6F-15039A02313E}" dt="2025-10-19T17:55:09.894" v="928"/>
        <pc:sldMkLst>
          <pc:docMk/>
          <pc:sldMk cId="2035252063" sldId="431"/>
        </pc:sldMkLst>
        <pc:spChg chg="mod">
          <ac:chgData name="P McKenzie-Cook" userId="6605cc89-aaff-4d80-9ee6-20e4afa4ef0c" providerId="ADAL" clId="{39D31E32-4307-4F1E-BA6F-15039A02313E}" dt="2025-10-19T17:46:07.065" v="847" actId="27636"/>
          <ac:spMkLst>
            <pc:docMk/>
            <pc:sldMk cId="2035252063" sldId="431"/>
            <ac:spMk id="2" creationId="{0D569283-37CF-B4BC-645A-9024FA49915E}"/>
          </ac:spMkLst>
        </pc:spChg>
        <pc:spChg chg="add mod">
          <ac:chgData name="P McKenzie-Cook" userId="6605cc89-aaff-4d80-9ee6-20e4afa4ef0c" providerId="ADAL" clId="{39D31E32-4307-4F1E-BA6F-15039A02313E}" dt="2025-10-19T17:53:45.913" v="906"/>
          <ac:spMkLst>
            <pc:docMk/>
            <pc:sldMk cId="2035252063" sldId="431"/>
            <ac:spMk id="6" creationId="{FE97BB26-D385-D69C-BDFD-1250385B9852}"/>
          </ac:spMkLst>
        </pc:spChg>
        <pc:spChg chg="add mod">
          <ac:chgData name="P McKenzie-Cook" userId="6605cc89-aaff-4d80-9ee6-20e4afa4ef0c" providerId="ADAL" clId="{39D31E32-4307-4F1E-BA6F-15039A02313E}" dt="2025-10-19T17:55:05.273" v="926"/>
          <ac:spMkLst>
            <pc:docMk/>
            <pc:sldMk cId="2035252063" sldId="431"/>
            <ac:spMk id="7" creationId="{5402B0D6-24A4-37FF-C938-0B22398FA5D0}"/>
          </ac:spMkLst>
        </pc:spChg>
        <pc:spChg chg="add mod">
          <ac:chgData name="P McKenzie-Cook" userId="6605cc89-aaff-4d80-9ee6-20e4afa4ef0c" providerId="ADAL" clId="{39D31E32-4307-4F1E-BA6F-15039A02313E}" dt="2025-10-19T17:55:09.894" v="928"/>
          <ac:spMkLst>
            <pc:docMk/>
            <pc:sldMk cId="2035252063" sldId="431"/>
            <ac:spMk id="11" creationId="{304C72C8-9AF1-0EA9-3AB1-1C28B8FE6656}"/>
          </ac:spMkLst>
        </pc:spChg>
      </pc:sldChg>
      <pc:sldChg chg="addSp modSp add ord">
        <pc:chgData name="P McKenzie-Cook" userId="6605cc89-aaff-4d80-9ee6-20e4afa4ef0c" providerId="ADAL" clId="{39D31E32-4307-4F1E-BA6F-15039A02313E}" dt="2025-10-19T17:55:34.100" v="938"/>
        <pc:sldMkLst>
          <pc:docMk/>
          <pc:sldMk cId="2799326494" sldId="432"/>
        </pc:sldMkLst>
        <pc:spChg chg="add mod">
          <ac:chgData name="P McKenzie-Cook" userId="6605cc89-aaff-4d80-9ee6-20e4afa4ef0c" providerId="ADAL" clId="{39D31E32-4307-4F1E-BA6F-15039A02313E}" dt="2025-10-19T17:54:19.827" v="916"/>
          <ac:spMkLst>
            <pc:docMk/>
            <pc:sldMk cId="2799326494" sldId="432"/>
            <ac:spMk id="6" creationId="{B8632CBB-E6C6-3B7A-BB9E-0C56A6F41618}"/>
          </ac:spMkLst>
        </pc:spChg>
        <pc:spChg chg="add mod">
          <ac:chgData name="P McKenzie-Cook" userId="6605cc89-aaff-4d80-9ee6-20e4afa4ef0c" providerId="ADAL" clId="{39D31E32-4307-4F1E-BA6F-15039A02313E}" dt="2025-10-19T17:55:34.100" v="938"/>
          <ac:spMkLst>
            <pc:docMk/>
            <pc:sldMk cId="2799326494" sldId="432"/>
            <ac:spMk id="8" creationId="{AD35B7F9-1F74-E0F3-C3DB-6A5BFDAC56DE}"/>
          </ac:spMkLst>
        </pc:spChg>
      </pc:sldChg>
      <pc:sldChg chg="modSp">
        <pc:chgData name="P McKenzie-Cook" userId="6605cc89-aaff-4d80-9ee6-20e4afa4ef0c" providerId="ADAL" clId="{39D31E32-4307-4F1E-BA6F-15039A02313E}" dt="2025-10-17T13:55:38.574" v="0"/>
        <pc:sldMkLst>
          <pc:docMk/>
          <pc:sldMk cId="3466052968" sldId="433"/>
        </pc:sldMkLst>
        <pc:spChg chg="mod">
          <ac:chgData name="P McKenzie-Cook" userId="6605cc89-aaff-4d80-9ee6-20e4afa4ef0c" providerId="ADAL" clId="{39D31E32-4307-4F1E-BA6F-15039A02313E}" dt="2025-10-17T13:55:38.574" v="0"/>
          <ac:spMkLst>
            <pc:docMk/>
            <pc:sldMk cId="3466052968" sldId="433"/>
            <ac:spMk id="2" creationId="{7F4C02BE-E7F0-595D-C1C1-0F324F3FF397}"/>
          </ac:spMkLst>
        </pc:spChg>
      </pc:sldChg>
      <pc:sldChg chg="addSp delSp modSp mod">
        <pc:chgData name="P McKenzie-Cook" userId="6605cc89-aaff-4d80-9ee6-20e4afa4ef0c" providerId="ADAL" clId="{39D31E32-4307-4F1E-BA6F-15039A02313E}" dt="2025-10-19T18:33:42.692" v="1088" actId="1076"/>
        <pc:sldMkLst>
          <pc:docMk/>
          <pc:sldMk cId="3941495363" sldId="434"/>
        </pc:sldMkLst>
        <pc:spChg chg="mod">
          <ac:chgData name="P McKenzie-Cook" userId="6605cc89-aaff-4d80-9ee6-20e4afa4ef0c" providerId="ADAL" clId="{39D31E32-4307-4F1E-BA6F-15039A02313E}" dt="2025-10-17T13:55:38.574" v="0"/>
          <ac:spMkLst>
            <pc:docMk/>
            <pc:sldMk cId="3941495363" sldId="434"/>
            <ac:spMk id="2" creationId="{85B2CE4D-AE76-D1C5-DE75-CBA319ADE019}"/>
          </ac:spMkLst>
        </pc:spChg>
        <pc:spChg chg="add mod">
          <ac:chgData name="P McKenzie-Cook" userId="6605cc89-aaff-4d80-9ee6-20e4afa4ef0c" providerId="ADAL" clId="{39D31E32-4307-4F1E-BA6F-15039A02313E}" dt="2025-10-19T17:37:31.948" v="815" actId="1076"/>
          <ac:spMkLst>
            <pc:docMk/>
            <pc:sldMk cId="3941495363" sldId="434"/>
            <ac:spMk id="14" creationId="{33286364-3AD8-284C-35A1-B31648A6AF9E}"/>
          </ac:spMkLst>
        </pc:spChg>
        <pc:spChg chg="add del mod">
          <ac:chgData name="P McKenzie-Cook" userId="6605cc89-aaff-4d80-9ee6-20e4afa4ef0c" providerId="ADAL" clId="{39D31E32-4307-4F1E-BA6F-15039A02313E}" dt="2025-10-19T18:24:35.878" v="996"/>
          <ac:spMkLst>
            <pc:docMk/>
            <pc:sldMk cId="3941495363" sldId="434"/>
            <ac:spMk id="27" creationId="{AE73D532-F98A-3BF4-3586-81815AEB87DB}"/>
          </ac:spMkLst>
        </pc:spChg>
        <pc:spChg chg="add mod">
          <ac:chgData name="P McKenzie-Cook" userId="6605cc89-aaff-4d80-9ee6-20e4afa4ef0c" providerId="ADAL" clId="{39D31E32-4307-4F1E-BA6F-15039A02313E}" dt="2025-10-19T18:25:35.792" v="1080" actId="1076"/>
          <ac:spMkLst>
            <pc:docMk/>
            <pc:sldMk cId="3941495363" sldId="434"/>
            <ac:spMk id="28" creationId="{CA11F986-2F4F-AA32-3E41-C5A4D019C0F1}"/>
          </ac:spMkLst>
        </pc:spChg>
        <pc:picChg chg="add mod">
          <ac:chgData name="P McKenzie-Cook" userId="6605cc89-aaff-4d80-9ee6-20e4afa4ef0c" providerId="ADAL" clId="{39D31E32-4307-4F1E-BA6F-15039A02313E}" dt="2025-10-19T17:40:46.459" v="818" actId="1076"/>
          <ac:picMkLst>
            <pc:docMk/>
            <pc:sldMk cId="3941495363" sldId="434"/>
            <ac:picMk id="16" creationId="{E5A7CB9F-CCFA-0ADA-E158-21020E4F64CD}"/>
          </ac:picMkLst>
        </pc:picChg>
        <pc:picChg chg="add mod">
          <ac:chgData name="P McKenzie-Cook" userId="6605cc89-aaff-4d80-9ee6-20e4afa4ef0c" providerId="ADAL" clId="{39D31E32-4307-4F1E-BA6F-15039A02313E}" dt="2025-10-19T17:41:04.311" v="822" actId="14100"/>
          <ac:picMkLst>
            <pc:docMk/>
            <pc:sldMk cId="3941495363" sldId="434"/>
            <ac:picMk id="18" creationId="{7720D0D4-640B-B28B-81D4-7BB7FAB84501}"/>
          </ac:picMkLst>
        </pc:picChg>
        <pc:picChg chg="add mod">
          <ac:chgData name="P McKenzie-Cook" userId="6605cc89-aaff-4d80-9ee6-20e4afa4ef0c" providerId="ADAL" clId="{39D31E32-4307-4F1E-BA6F-15039A02313E}" dt="2025-10-19T17:41:23.339" v="825" actId="1076"/>
          <ac:picMkLst>
            <pc:docMk/>
            <pc:sldMk cId="3941495363" sldId="434"/>
            <ac:picMk id="20" creationId="{11718ECF-2BA9-9E18-034E-08DE73505735}"/>
          </ac:picMkLst>
        </pc:picChg>
        <pc:picChg chg="add mod">
          <ac:chgData name="P McKenzie-Cook" userId="6605cc89-aaff-4d80-9ee6-20e4afa4ef0c" providerId="ADAL" clId="{39D31E32-4307-4F1E-BA6F-15039A02313E}" dt="2025-10-19T17:41:39.651" v="830" actId="1076"/>
          <ac:picMkLst>
            <pc:docMk/>
            <pc:sldMk cId="3941495363" sldId="434"/>
            <ac:picMk id="22" creationId="{EDD497EC-1581-A052-BBE2-E3D7A4C93BE5}"/>
          </ac:picMkLst>
        </pc:picChg>
        <pc:picChg chg="add mod">
          <ac:chgData name="P McKenzie-Cook" userId="6605cc89-aaff-4d80-9ee6-20e4afa4ef0c" providerId="ADAL" clId="{39D31E32-4307-4F1E-BA6F-15039A02313E}" dt="2025-10-19T17:41:46.206" v="832" actId="1076"/>
          <ac:picMkLst>
            <pc:docMk/>
            <pc:sldMk cId="3941495363" sldId="434"/>
            <ac:picMk id="23" creationId="{725B413E-3190-CB78-5A5C-1C556D37D992}"/>
          </ac:picMkLst>
        </pc:picChg>
        <pc:picChg chg="add mod">
          <ac:chgData name="P McKenzie-Cook" userId="6605cc89-aaff-4d80-9ee6-20e4afa4ef0c" providerId="ADAL" clId="{39D31E32-4307-4F1E-BA6F-15039A02313E}" dt="2025-10-19T17:42:14.306" v="838" actId="1076"/>
          <ac:picMkLst>
            <pc:docMk/>
            <pc:sldMk cId="3941495363" sldId="434"/>
            <ac:picMk id="25" creationId="{132F70E6-2DDC-15CF-4B7B-42CD7153237C}"/>
          </ac:picMkLst>
        </pc:picChg>
        <pc:picChg chg="add mod">
          <ac:chgData name="P McKenzie-Cook" userId="6605cc89-aaff-4d80-9ee6-20e4afa4ef0c" providerId="ADAL" clId="{39D31E32-4307-4F1E-BA6F-15039A02313E}" dt="2025-10-19T17:42:18.918" v="840" actId="1076"/>
          <ac:picMkLst>
            <pc:docMk/>
            <pc:sldMk cId="3941495363" sldId="434"/>
            <ac:picMk id="26" creationId="{30FCA287-A2BB-9A00-E55F-6C91F28197EE}"/>
          </ac:picMkLst>
        </pc:picChg>
        <pc:picChg chg="add mod">
          <ac:chgData name="P McKenzie-Cook" userId="6605cc89-aaff-4d80-9ee6-20e4afa4ef0c" providerId="ADAL" clId="{39D31E32-4307-4F1E-BA6F-15039A02313E}" dt="2025-10-19T18:33:15.769" v="1083" actId="1076"/>
          <ac:picMkLst>
            <pc:docMk/>
            <pc:sldMk cId="3941495363" sldId="434"/>
            <ac:picMk id="30" creationId="{671B10F7-96B7-C360-0737-D91BD7379FF2}"/>
          </ac:picMkLst>
        </pc:picChg>
        <pc:picChg chg="add del">
          <ac:chgData name="P McKenzie-Cook" userId="6605cc89-aaff-4d80-9ee6-20e4afa4ef0c" providerId="ADAL" clId="{39D31E32-4307-4F1E-BA6F-15039A02313E}" dt="2025-10-19T18:33:18.520" v="1085" actId="478"/>
          <ac:picMkLst>
            <pc:docMk/>
            <pc:sldMk cId="3941495363" sldId="434"/>
            <ac:picMk id="32" creationId="{CA1733B5-E3FB-8263-4181-663C36D626EE}"/>
          </ac:picMkLst>
        </pc:picChg>
        <pc:picChg chg="add mod">
          <ac:chgData name="P McKenzie-Cook" userId="6605cc89-aaff-4d80-9ee6-20e4afa4ef0c" providerId="ADAL" clId="{39D31E32-4307-4F1E-BA6F-15039A02313E}" dt="2025-10-19T18:33:42.692" v="1088" actId="1076"/>
          <ac:picMkLst>
            <pc:docMk/>
            <pc:sldMk cId="3941495363" sldId="434"/>
            <ac:picMk id="34" creationId="{43FC6803-2E1D-B7E5-3B10-527C9D16D297}"/>
          </ac:picMkLst>
        </pc:picChg>
      </pc:sldChg>
      <pc:sldChg chg="addSp delSp modSp new mod">
        <pc:chgData name="P McKenzie-Cook" userId="6605cc89-aaff-4d80-9ee6-20e4afa4ef0c" providerId="ADAL" clId="{39D31E32-4307-4F1E-BA6F-15039A02313E}" dt="2025-10-19T17:48:21.299" v="869"/>
        <pc:sldMkLst>
          <pc:docMk/>
          <pc:sldMk cId="1380388861" sldId="444"/>
        </pc:sldMkLst>
        <pc:spChg chg="mod">
          <ac:chgData name="P McKenzie-Cook" userId="6605cc89-aaff-4d80-9ee6-20e4afa4ef0c" providerId="ADAL" clId="{39D31E32-4307-4F1E-BA6F-15039A02313E}" dt="2025-10-19T17:46:32.203" v="849" actId="1076"/>
          <ac:spMkLst>
            <pc:docMk/>
            <pc:sldMk cId="1380388861" sldId="444"/>
            <ac:spMk id="2" creationId="{AF43523A-D411-40F6-D1C6-BE2BDEA5ABD1}"/>
          </ac:spMkLst>
        </pc:spChg>
        <pc:spChg chg="mod">
          <ac:chgData name="P McKenzie-Cook" userId="6605cc89-aaff-4d80-9ee6-20e4afa4ef0c" providerId="ADAL" clId="{39D31E32-4307-4F1E-BA6F-15039A02313E}" dt="2025-10-19T17:46:41.852" v="855"/>
          <ac:spMkLst>
            <pc:docMk/>
            <pc:sldMk cId="1380388861" sldId="444"/>
            <ac:spMk id="3" creationId="{ABA7E332-E90C-602A-7C23-C29C2E60AF99}"/>
          </ac:spMkLst>
        </pc:spChg>
        <pc:spChg chg="add mod">
          <ac:chgData name="P McKenzie-Cook" userId="6605cc89-aaff-4d80-9ee6-20e4afa4ef0c" providerId="ADAL" clId="{39D31E32-4307-4F1E-BA6F-15039A02313E}" dt="2025-10-19T17:46:50.850" v="857" actId="1076"/>
          <ac:spMkLst>
            <pc:docMk/>
            <pc:sldMk cId="1380388861" sldId="444"/>
            <ac:spMk id="6" creationId="{5CFDAE12-A23C-6600-330B-9116520E98F9}"/>
          </ac:spMkLst>
        </pc:spChg>
        <pc:spChg chg="add mod">
          <ac:chgData name="P McKenzie-Cook" userId="6605cc89-aaff-4d80-9ee6-20e4afa4ef0c" providerId="ADAL" clId="{39D31E32-4307-4F1E-BA6F-15039A02313E}" dt="2025-10-19T17:48:21.299" v="869"/>
          <ac:spMkLst>
            <pc:docMk/>
            <pc:sldMk cId="1380388861" sldId="444"/>
            <ac:spMk id="7" creationId="{531EBFE3-5991-C557-5A2E-5610E8EA5788}"/>
          </ac:spMkLst>
        </pc:spChg>
      </pc:sldChg>
      <pc:sldChg chg="addSp modSp new mod">
        <pc:chgData name="P McKenzie-Cook" userId="6605cc89-aaff-4d80-9ee6-20e4afa4ef0c" providerId="ADAL" clId="{39D31E32-4307-4F1E-BA6F-15039A02313E}" dt="2025-10-19T17:49:26.377" v="883" actId="1076"/>
        <pc:sldMkLst>
          <pc:docMk/>
          <pc:sldMk cId="3926659898" sldId="445"/>
        </pc:sldMkLst>
        <pc:spChg chg="mod">
          <ac:chgData name="P McKenzie-Cook" userId="6605cc89-aaff-4d80-9ee6-20e4afa4ef0c" providerId="ADAL" clId="{39D31E32-4307-4F1E-BA6F-15039A02313E}" dt="2025-10-19T17:23:56.597" v="571" actId="14100"/>
          <ac:spMkLst>
            <pc:docMk/>
            <pc:sldMk cId="3926659898" sldId="445"/>
            <ac:spMk id="3" creationId="{FA2849DE-5311-8E72-DA98-1985587E66F6}"/>
          </ac:spMkLst>
        </pc:spChg>
        <pc:spChg chg="add mod">
          <ac:chgData name="P McKenzie-Cook" userId="6605cc89-aaff-4d80-9ee6-20e4afa4ef0c" providerId="ADAL" clId="{39D31E32-4307-4F1E-BA6F-15039A02313E}" dt="2025-10-19T17:49:26.377" v="883" actId="1076"/>
          <ac:spMkLst>
            <pc:docMk/>
            <pc:sldMk cId="3926659898" sldId="445"/>
            <ac:spMk id="6" creationId="{3776A5B7-D395-539D-5FBD-BF054DDC82C5}"/>
          </ac:spMkLst>
        </pc:spChg>
        <pc:spChg chg="add mod">
          <ac:chgData name="P McKenzie-Cook" userId="6605cc89-aaff-4d80-9ee6-20e4afa4ef0c" providerId="ADAL" clId="{39D31E32-4307-4F1E-BA6F-15039A02313E}" dt="2025-10-19T17:48:09.202" v="868"/>
          <ac:spMkLst>
            <pc:docMk/>
            <pc:sldMk cId="3926659898" sldId="445"/>
            <ac:spMk id="7" creationId="{AEA58F62-7CDC-07D0-D4DF-190365BDA17D}"/>
          </ac:spMkLst>
        </pc:spChg>
        <pc:spChg chg="add mod">
          <ac:chgData name="P McKenzie-Cook" userId="6605cc89-aaff-4d80-9ee6-20e4afa4ef0c" providerId="ADAL" clId="{39D31E32-4307-4F1E-BA6F-15039A02313E}" dt="2025-10-19T17:48:48.544" v="880"/>
          <ac:spMkLst>
            <pc:docMk/>
            <pc:sldMk cId="3926659898" sldId="445"/>
            <ac:spMk id="8" creationId="{4607302C-DDC8-FFB2-DACB-FE354FA08EEB}"/>
          </ac:spMkLst>
        </pc:spChg>
        <pc:picChg chg="add mod">
          <ac:chgData name="P McKenzie-Cook" userId="6605cc89-aaff-4d80-9ee6-20e4afa4ef0c" providerId="ADAL" clId="{39D31E32-4307-4F1E-BA6F-15039A02313E}" dt="2025-10-19T17:49:19.003" v="881" actId="1076"/>
          <ac:picMkLst>
            <pc:docMk/>
            <pc:sldMk cId="3926659898" sldId="445"/>
            <ac:picMk id="4" creationId="{A3453E0C-00E1-DD06-58C2-448BC77C25E5}"/>
          </ac:picMkLst>
        </pc:picChg>
        <pc:inkChg chg="add mod">
          <ac:chgData name="P McKenzie-Cook" userId="6605cc89-aaff-4d80-9ee6-20e4afa4ef0c" providerId="ADAL" clId="{39D31E32-4307-4F1E-BA6F-15039A02313E}" dt="2025-10-19T17:49:21.731" v="882" actId="1076"/>
          <ac:inkMkLst>
            <pc:docMk/>
            <pc:sldMk cId="3926659898" sldId="445"/>
            <ac:inkMk id="5" creationId="{39FA7D54-6C31-8A89-3E90-5E2E75076EE6}"/>
          </ac:inkMkLst>
        </pc:inkChg>
      </pc:sldChg>
      <pc:sldChg chg="addSp modSp new mod">
        <pc:chgData name="P McKenzie-Cook" userId="6605cc89-aaff-4d80-9ee6-20e4afa4ef0c" providerId="ADAL" clId="{39D31E32-4307-4F1E-BA6F-15039A02313E}" dt="2025-10-19T17:32:10.686" v="639" actId="1038"/>
        <pc:sldMkLst>
          <pc:docMk/>
          <pc:sldMk cId="3206975378" sldId="446"/>
        </pc:sldMkLst>
        <pc:spChg chg="mod">
          <ac:chgData name="P McKenzie-Cook" userId="6605cc89-aaff-4d80-9ee6-20e4afa4ef0c" providerId="ADAL" clId="{39D31E32-4307-4F1E-BA6F-15039A02313E}" dt="2025-10-19T17:26:19.032" v="622" actId="20577"/>
          <ac:spMkLst>
            <pc:docMk/>
            <pc:sldMk cId="3206975378" sldId="446"/>
            <ac:spMk id="2" creationId="{22895E7E-6BF5-0C63-DA8B-5EEBADCDEE74}"/>
          </ac:spMkLst>
        </pc:spChg>
        <pc:spChg chg="mod">
          <ac:chgData name="P McKenzie-Cook" userId="6605cc89-aaff-4d80-9ee6-20e4afa4ef0c" providerId="ADAL" clId="{39D31E32-4307-4F1E-BA6F-15039A02313E}" dt="2025-10-19T17:26:20.268" v="623" actId="5793"/>
          <ac:spMkLst>
            <pc:docMk/>
            <pc:sldMk cId="3206975378" sldId="446"/>
            <ac:spMk id="3" creationId="{5DE07C2F-3179-7A20-1DE1-032BEE76915C}"/>
          </ac:spMkLst>
        </pc:spChg>
        <pc:picChg chg="add mod">
          <ac:chgData name="P McKenzie-Cook" userId="6605cc89-aaff-4d80-9ee6-20e4afa4ef0c" providerId="ADAL" clId="{39D31E32-4307-4F1E-BA6F-15039A02313E}" dt="2025-10-19T17:32:10.686" v="639" actId="1038"/>
          <ac:picMkLst>
            <pc:docMk/>
            <pc:sldMk cId="3206975378" sldId="446"/>
            <ac:picMk id="5" creationId="{96098DC6-C1A2-FCA4-A0CA-7495D16B5610}"/>
          </ac:picMkLst>
        </pc:picChg>
      </pc:sldChg>
      <pc:sldChg chg="addSp delSp modSp new mod">
        <pc:chgData name="P McKenzie-Cook" userId="6605cc89-aaff-4d80-9ee6-20e4afa4ef0c" providerId="ADAL" clId="{39D31E32-4307-4F1E-BA6F-15039A02313E}" dt="2025-10-19T17:33:53.557" v="656" actId="14100"/>
        <pc:sldMkLst>
          <pc:docMk/>
          <pc:sldMk cId="2006275434" sldId="447"/>
        </pc:sldMkLst>
        <pc:spChg chg="del">
          <ac:chgData name="P McKenzie-Cook" userId="6605cc89-aaff-4d80-9ee6-20e4afa4ef0c" providerId="ADAL" clId="{39D31E32-4307-4F1E-BA6F-15039A02313E}" dt="2025-10-19T17:33:18.685" v="649" actId="478"/>
          <ac:spMkLst>
            <pc:docMk/>
            <pc:sldMk cId="2006275434" sldId="447"/>
            <ac:spMk id="3" creationId="{370AFB87-BF6F-820E-EB38-F251A3EC762D}"/>
          </ac:spMkLst>
        </pc:spChg>
        <pc:picChg chg="add mod">
          <ac:chgData name="P McKenzie-Cook" userId="6605cc89-aaff-4d80-9ee6-20e4afa4ef0c" providerId="ADAL" clId="{39D31E32-4307-4F1E-BA6F-15039A02313E}" dt="2025-10-19T17:32:57.628" v="643" actId="14100"/>
          <ac:picMkLst>
            <pc:docMk/>
            <pc:sldMk cId="2006275434" sldId="447"/>
            <ac:picMk id="5" creationId="{D5534F95-EB62-054E-A4EA-9788AF0C8605}"/>
          </ac:picMkLst>
        </pc:picChg>
        <pc:picChg chg="add mod">
          <ac:chgData name="P McKenzie-Cook" userId="6605cc89-aaff-4d80-9ee6-20e4afa4ef0c" providerId="ADAL" clId="{39D31E32-4307-4F1E-BA6F-15039A02313E}" dt="2025-10-19T17:33:39.433" v="653" actId="14100"/>
          <ac:picMkLst>
            <pc:docMk/>
            <pc:sldMk cId="2006275434" sldId="447"/>
            <ac:picMk id="7" creationId="{75D16EA9-13BA-D9AC-141B-230E7BF22E2B}"/>
          </ac:picMkLst>
        </pc:picChg>
        <pc:picChg chg="add mod">
          <ac:chgData name="P McKenzie-Cook" userId="6605cc89-aaff-4d80-9ee6-20e4afa4ef0c" providerId="ADAL" clId="{39D31E32-4307-4F1E-BA6F-15039A02313E}" dt="2025-10-19T17:33:35.211" v="652" actId="14100"/>
          <ac:picMkLst>
            <pc:docMk/>
            <pc:sldMk cId="2006275434" sldId="447"/>
            <ac:picMk id="9" creationId="{CAA05597-2578-8921-BDE4-6F90135A41EA}"/>
          </ac:picMkLst>
        </pc:picChg>
        <pc:picChg chg="add mod">
          <ac:chgData name="P McKenzie-Cook" userId="6605cc89-aaff-4d80-9ee6-20e4afa4ef0c" providerId="ADAL" clId="{39D31E32-4307-4F1E-BA6F-15039A02313E}" dt="2025-10-19T17:33:53.557" v="656" actId="14100"/>
          <ac:picMkLst>
            <pc:docMk/>
            <pc:sldMk cId="2006275434" sldId="447"/>
            <ac:picMk id="11" creationId="{52622166-A877-C135-124D-F1C8DC8769E8}"/>
          </ac:picMkLst>
        </pc:picChg>
      </pc:sldChg>
      <pc:sldChg chg="modSp add del mod">
        <pc:chgData name="P McKenzie-Cook" userId="6605cc89-aaff-4d80-9ee6-20e4afa4ef0c" providerId="ADAL" clId="{39D31E32-4307-4F1E-BA6F-15039A02313E}" dt="2025-10-19T17:49:53.019" v="885" actId="47"/>
        <pc:sldMkLst>
          <pc:docMk/>
          <pc:sldMk cId="4163106860" sldId="448"/>
        </pc:sldMkLst>
        <pc:spChg chg="mod">
          <ac:chgData name="P McKenzie-Cook" userId="6605cc89-aaff-4d80-9ee6-20e4afa4ef0c" providerId="ADAL" clId="{39D31E32-4307-4F1E-BA6F-15039A02313E}" dt="2025-10-19T17:49:48.010" v="884" actId="14100"/>
          <ac:spMkLst>
            <pc:docMk/>
            <pc:sldMk cId="4163106860" sldId="448"/>
            <ac:spMk id="4" creationId="{F825DA47-308F-E21B-D1B0-28D429C5667C}"/>
          </ac:spMkLst>
        </pc:spChg>
      </pc:sldChg>
      <pc:sldChg chg="addSp modSp add">
        <pc:chgData name="P McKenzie-Cook" userId="6605cc89-aaff-4d80-9ee6-20e4afa4ef0c" providerId="ADAL" clId="{39D31E32-4307-4F1E-BA6F-15039A02313E}" dt="2025-10-19T17:55:29.382" v="936"/>
        <pc:sldMkLst>
          <pc:docMk/>
          <pc:sldMk cId="3730655960" sldId="449"/>
        </pc:sldMkLst>
        <pc:spChg chg="add mod">
          <ac:chgData name="P McKenzie-Cook" userId="6605cc89-aaff-4d80-9ee6-20e4afa4ef0c" providerId="ADAL" clId="{39D31E32-4307-4F1E-BA6F-15039A02313E}" dt="2025-10-19T17:54:11.778" v="914"/>
          <ac:spMkLst>
            <pc:docMk/>
            <pc:sldMk cId="3730655960" sldId="449"/>
            <ac:spMk id="13" creationId="{8447455D-F4ED-7D2D-1A10-41044CD3FADE}"/>
          </ac:spMkLst>
        </pc:spChg>
        <pc:spChg chg="add mod">
          <ac:chgData name="P McKenzie-Cook" userId="6605cc89-aaff-4d80-9ee6-20e4afa4ef0c" providerId="ADAL" clId="{39D31E32-4307-4F1E-BA6F-15039A02313E}" dt="2025-10-19T17:55:29.382" v="936"/>
          <ac:spMkLst>
            <pc:docMk/>
            <pc:sldMk cId="3730655960" sldId="449"/>
            <ac:spMk id="14" creationId="{B1F8D716-A37C-DA21-C9EA-91540FF0CF16}"/>
          </ac:spMkLst>
        </pc:spChg>
      </pc:sldChg>
      <pc:sldMasterChg chg="delSldLayout">
        <pc:chgData name="P McKenzie-Cook" userId="6605cc89-aaff-4d80-9ee6-20e4afa4ef0c" providerId="ADAL" clId="{39D31E32-4307-4F1E-BA6F-15039A02313E}" dt="2025-10-19T17:49:53.019" v="885" actId="47"/>
        <pc:sldMasterMkLst>
          <pc:docMk/>
          <pc:sldMasterMk cId="1093564784" sldId="2147483673"/>
        </pc:sldMasterMkLst>
        <pc:sldLayoutChg chg="del">
          <pc:chgData name="P McKenzie-Cook" userId="6605cc89-aaff-4d80-9ee6-20e4afa4ef0c" providerId="ADAL" clId="{39D31E32-4307-4F1E-BA6F-15039A02313E}" dt="2025-10-19T17:49:53.019" v="885" actId="47"/>
          <pc:sldLayoutMkLst>
            <pc:docMk/>
            <pc:sldMasterMk cId="1093564784" sldId="2147483673"/>
            <pc:sldLayoutMk cId="1949082825" sldId="2147483686"/>
          </pc:sldLayoutMkLst>
        </pc:sldLayoutChg>
      </pc:sldMasterChg>
    </pc:docChg>
  </pc:docChgLst>
  <pc:docChgLst>
    <pc:chgData clId="Web-{3196CAF5-D308-8F8F-50C6-F947A48A16BC}"/>
    <pc:docChg chg="modSld">
      <pc:chgData name="" userId="" providerId="" clId="Web-{3196CAF5-D308-8F8F-50C6-F947A48A16BC}" dt="2025-10-03T12:23:18.195" v="0"/>
      <pc:docMkLst>
        <pc:docMk/>
      </pc:docMkLst>
      <pc:sldChg chg="delSp">
        <pc:chgData name="" userId="" providerId="" clId="Web-{3196CAF5-D308-8F8F-50C6-F947A48A16BC}" dt="2025-10-03T12:23:18.195" v="0"/>
        <pc:sldMkLst>
          <pc:docMk/>
          <pc:sldMk cId="3201188259" sldId="256"/>
        </pc:sldMkLst>
      </pc:sldChg>
    </pc:docChg>
  </pc:docChgLst>
  <pc:docChgLst>
    <pc:chgData name="P McKenzie-Cook" userId="6605cc89-aaff-4d80-9ee6-20e4afa4ef0c" providerId="ADAL" clId="{C1EED9DC-9EC8-4349-96AA-3A3934B357C5}"/>
    <pc:docChg chg="custSel modSld">
      <pc:chgData name="P McKenzie-Cook" userId="6605cc89-aaff-4d80-9ee6-20e4afa4ef0c" providerId="ADAL" clId="{C1EED9DC-9EC8-4349-96AA-3A3934B357C5}" dt="2025-10-20T20:28:00.896" v="27" actId="1076"/>
      <pc:docMkLst>
        <pc:docMk/>
      </pc:docMkLst>
      <pc:sldChg chg="addSp modSp mod">
        <pc:chgData name="P McKenzie-Cook" userId="6605cc89-aaff-4d80-9ee6-20e4afa4ef0c" providerId="ADAL" clId="{C1EED9DC-9EC8-4349-96AA-3A3934B357C5}" dt="2025-10-20T20:21:55.326" v="10" actId="1076"/>
        <pc:sldMkLst>
          <pc:docMk/>
          <pc:sldMk cId="2223331781" sldId="284"/>
        </pc:sldMkLst>
        <pc:spChg chg="add mod">
          <ac:chgData name="P McKenzie-Cook" userId="6605cc89-aaff-4d80-9ee6-20e4afa4ef0c" providerId="ADAL" clId="{C1EED9DC-9EC8-4349-96AA-3A3934B357C5}" dt="2025-10-20T20:21:55.326" v="10" actId="1076"/>
          <ac:spMkLst>
            <pc:docMk/>
            <pc:sldMk cId="2223331781" sldId="284"/>
            <ac:spMk id="2" creationId="{A0D7D731-B379-414F-C558-82DE62C4AB7C}"/>
          </ac:spMkLst>
        </pc:spChg>
        <pc:spChg chg="mod">
          <ac:chgData name="P McKenzie-Cook" userId="6605cc89-aaff-4d80-9ee6-20e4afa4ef0c" providerId="ADAL" clId="{C1EED9DC-9EC8-4349-96AA-3A3934B357C5}" dt="2025-10-20T20:21:03.631" v="5" actId="1076"/>
          <ac:spMkLst>
            <pc:docMk/>
            <pc:sldMk cId="2223331781" sldId="284"/>
            <ac:spMk id="4" creationId="{6387E94F-D619-7FD4-9E11-960A8A4D34AA}"/>
          </ac:spMkLst>
        </pc:spChg>
      </pc:sldChg>
      <pc:sldChg chg="addSp modSp">
        <pc:chgData name="P McKenzie-Cook" userId="6605cc89-aaff-4d80-9ee6-20e4afa4ef0c" providerId="ADAL" clId="{C1EED9DC-9EC8-4349-96AA-3A3934B357C5}" dt="2025-10-20T20:22:03.046" v="13"/>
        <pc:sldMkLst>
          <pc:docMk/>
          <pc:sldMk cId="1904031126" sldId="298"/>
        </pc:sldMkLst>
        <pc:spChg chg="add mod">
          <ac:chgData name="P McKenzie-Cook" userId="6605cc89-aaff-4d80-9ee6-20e4afa4ef0c" providerId="ADAL" clId="{C1EED9DC-9EC8-4349-96AA-3A3934B357C5}" dt="2025-10-20T20:22:03.046" v="13"/>
          <ac:spMkLst>
            <pc:docMk/>
            <pc:sldMk cId="1904031126" sldId="298"/>
            <ac:spMk id="16" creationId="{90D27F32-9E4A-2DF7-74D7-012E081BA476}"/>
          </ac:spMkLst>
        </pc:spChg>
      </pc:sldChg>
      <pc:sldChg chg="addSp modSp">
        <pc:chgData name="P McKenzie-Cook" userId="6605cc89-aaff-4d80-9ee6-20e4afa4ef0c" providerId="ADAL" clId="{C1EED9DC-9EC8-4349-96AA-3A3934B357C5}" dt="2025-10-20T20:21:59.868" v="11"/>
        <pc:sldMkLst>
          <pc:docMk/>
          <pc:sldMk cId="3015961262" sldId="301"/>
        </pc:sldMkLst>
        <pc:spChg chg="add mod">
          <ac:chgData name="P McKenzie-Cook" userId="6605cc89-aaff-4d80-9ee6-20e4afa4ef0c" providerId="ADAL" clId="{C1EED9DC-9EC8-4349-96AA-3A3934B357C5}" dt="2025-10-20T20:21:59.868" v="11"/>
          <ac:spMkLst>
            <pc:docMk/>
            <pc:sldMk cId="3015961262" sldId="301"/>
            <ac:spMk id="9" creationId="{F67B8ACB-5009-D3F9-8BFF-47106FD66C9E}"/>
          </ac:spMkLst>
        </pc:spChg>
      </pc:sldChg>
      <pc:sldChg chg="addSp modSp">
        <pc:chgData name="P McKenzie-Cook" userId="6605cc89-aaff-4d80-9ee6-20e4afa4ef0c" providerId="ADAL" clId="{C1EED9DC-9EC8-4349-96AA-3A3934B357C5}" dt="2025-10-20T20:22:01.540" v="12"/>
        <pc:sldMkLst>
          <pc:docMk/>
          <pc:sldMk cId="3194114823" sldId="305"/>
        </pc:sldMkLst>
        <pc:spChg chg="add mod">
          <ac:chgData name="P McKenzie-Cook" userId="6605cc89-aaff-4d80-9ee6-20e4afa4ef0c" providerId="ADAL" clId="{C1EED9DC-9EC8-4349-96AA-3A3934B357C5}" dt="2025-10-20T20:22:01.540" v="12"/>
          <ac:spMkLst>
            <pc:docMk/>
            <pc:sldMk cId="3194114823" sldId="305"/>
            <ac:spMk id="4" creationId="{99051D50-DF99-CCB0-6B7B-90AC642ACF86}"/>
          </ac:spMkLst>
        </pc:spChg>
      </pc:sldChg>
      <pc:sldChg chg="modSp mod">
        <pc:chgData name="P McKenzie-Cook" userId="6605cc89-aaff-4d80-9ee6-20e4afa4ef0c" providerId="ADAL" clId="{C1EED9DC-9EC8-4349-96AA-3A3934B357C5}" dt="2025-10-20T20:22:45.121" v="22" actId="20577"/>
        <pc:sldMkLst>
          <pc:docMk/>
          <pc:sldMk cId="459824384" sldId="313"/>
        </pc:sldMkLst>
        <pc:spChg chg="mod">
          <ac:chgData name="P McKenzie-Cook" userId="6605cc89-aaff-4d80-9ee6-20e4afa4ef0c" providerId="ADAL" clId="{C1EED9DC-9EC8-4349-96AA-3A3934B357C5}" dt="2025-10-20T20:22:45.121" v="22" actId="20577"/>
          <ac:spMkLst>
            <pc:docMk/>
            <pc:sldMk cId="459824384" sldId="313"/>
            <ac:spMk id="9" creationId="{0C1B5EBF-F782-6ABB-FD32-02ED6EDA6247}"/>
          </ac:spMkLst>
        </pc:spChg>
      </pc:sldChg>
      <pc:sldChg chg="modSp mod">
        <pc:chgData name="P McKenzie-Cook" userId="6605cc89-aaff-4d80-9ee6-20e4afa4ef0c" providerId="ADAL" clId="{C1EED9DC-9EC8-4349-96AA-3A3934B357C5}" dt="2025-10-20T20:19:09.655" v="0" actId="1076"/>
        <pc:sldMkLst>
          <pc:docMk/>
          <pc:sldMk cId="2658762379" sldId="363"/>
        </pc:sldMkLst>
        <pc:picChg chg="mod">
          <ac:chgData name="P McKenzie-Cook" userId="6605cc89-aaff-4d80-9ee6-20e4afa4ef0c" providerId="ADAL" clId="{C1EED9DC-9EC8-4349-96AA-3A3934B357C5}" dt="2025-10-20T20:19:09.655" v="0" actId="1076"/>
          <ac:picMkLst>
            <pc:docMk/>
            <pc:sldMk cId="2658762379" sldId="363"/>
            <ac:picMk id="8" creationId="{A0FAD1FD-BC69-EFE0-6B2A-7328B044563F}"/>
          </ac:picMkLst>
        </pc:picChg>
      </pc:sldChg>
      <pc:sldChg chg="modSp mod">
        <pc:chgData name="P McKenzie-Cook" userId="6605cc89-aaff-4d80-9ee6-20e4afa4ef0c" providerId="ADAL" clId="{C1EED9DC-9EC8-4349-96AA-3A3934B357C5}" dt="2025-10-20T20:19:26.758" v="2" actId="1076"/>
        <pc:sldMkLst>
          <pc:docMk/>
          <pc:sldMk cId="3999034855" sldId="364"/>
        </pc:sldMkLst>
        <pc:picChg chg="mod">
          <ac:chgData name="P McKenzie-Cook" userId="6605cc89-aaff-4d80-9ee6-20e4afa4ef0c" providerId="ADAL" clId="{C1EED9DC-9EC8-4349-96AA-3A3934B357C5}" dt="2025-10-20T20:19:24.293" v="1" actId="1076"/>
          <ac:picMkLst>
            <pc:docMk/>
            <pc:sldMk cId="3999034855" sldId="364"/>
            <ac:picMk id="7" creationId="{C700EFFD-6CDA-2847-7C82-83778D4E5AC9}"/>
          </ac:picMkLst>
        </pc:picChg>
        <pc:inkChg chg="mod">
          <ac:chgData name="P McKenzie-Cook" userId="6605cc89-aaff-4d80-9ee6-20e4afa4ef0c" providerId="ADAL" clId="{C1EED9DC-9EC8-4349-96AA-3A3934B357C5}" dt="2025-10-20T20:19:26.758" v="2" actId="1076"/>
          <ac:inkMkLst>
            <pc:docMk/>
            <pc:sldMk cId="3999034855" sldId="364"/>
            <ac:inkMk id="10" creationId="{19DF8A8D-4EA3-DB43-655F-B42D7BF045AD}"/>
          </ac:inkMkLst>
        </pc:inkChg>
      </pc:sldChg>
      <pc:sldChg chg="addSp delSp modSp mod">
        <pc:chgData name="P McKenzie-Cook" userId="6605cc89-aaff-4d80-9ee6-20e4afa4ef0c" providerId="ADAL" clId="{C1EED9DC-9EC8-4349-96AA-3A3934B357C5}" dt="2025-10-20T20:28:00.896" v="27" actId="1076"/>
        <pc:sldMkLst>
          <pc:docMk/>
          <pc:sldMk cId="3926659898" sldId="445"/>
        </pc:sldMkLst>
        <pc:spChg chg="del">
          <ac:chgData name="P McKenzie-Cook" userId="6605cc89-aaff-4d80-9ee6-20e4afa4ef0c" providerId="ADAL" clId="{C1EED9DC-9EC8-4349-96AA-3A3934B357C5}" dt="2025-10-20T20:19:50.236" v="4" actId="478"/>
          <ac:spMkLst>
            <pc:docMk/>
            <pc:sldMk cId="3926659898" sldId="445"/>
            <ac:spMk id="2" creationId="{41C9B6D5-D071-4DEE-06D7-963CAD729AD8}"/>
          </ac:spMkLst>
        </pc:spChg>
        <pc:spChg chg="add mod">
          <ac:chgData name="P McKenzie-Cook" userId="6605cc89-aaff-4d80-9ee6-20e4afa4ef0c" providerId="ADAL" clId="{C1EED9DC-9EC8-4349-96AA-3A3934B357C5}" dt="2025-10-20T20:28:00.896" v="27" actId="1076"/>
          <ac:spMkLst>
            <pc:docMk/>
            <pc:sldMk cId="3926659898" sldId="445"/>
            <ac:spMk id="3" creationId="{D6A268EA-C98E-3D7B-D140-82B4DC358D52}"/>
          </ac:spMkLst>
        </pc:spChg>
        <pc:spChg chg="del">
          <ac:chgData name="P McKenzie-Cook" userId="6605cc89-aaff-4d80-9ee6-20e4afa4ef0c" providerId="ADAL" clId="{C1EED9DC-9EC8-4349-96AA-3A3934B357C5}" dt="2025-10-20T20:19:46.103" v="3" actId="478"/>
          <ac:spMkLst>
            <pc:docMk/>
            <pc:sldMk cId="3926659898" sldId="445"/>
            <ac:spMk id="3" creationId="{FA2849DE-5311-8E72-DA98-1985587E66F6}"/>
          </ac:spMkLst>
        </pc:spChg>
        <pc:spChg chg="del">
          <ac:chgData name="P McKenzie-Cook" userId="6605cc89-aaff-4d80-9ee6-20e4afa4ef0c" providerId="ADAL" clId="{C1EED9DC-9EC8-4349-96AA-3A3934B357C5}" dt="2025-10-20T20:27:48.782" v="23" actId="478"/>
          <ac:spMkLst>
            <pc:docMk/>
            <pc:sldMk cId="3926659898" sldId="445"/>
            <ac:spMk id="6" creationId="{3776A5B7-D395-539D-5FBD-BF054DDC82C5}"/>
          </ac:spMkLst>
        </pc:spChg>
        <pc:picChg chg="mod">
          <ac:chgData name="P McKenzie-Cook" userId="6605cc89-aaff-4d80-9ee6-20e4afa4ef0c" providerId="ADAL" clId="{C1EED9DC-9EC8-4349-96AA-3A3934B357C5}" dt="2025-10-20T20:27:57.421" v="26" actId="1076"/>
          <ac:picMkLst>
            <pc:docMk/>
            <pc:sldMk cId="3926659898" sldId="445"/>
            <ac:picMk id="4" creationId="{A3453E0C-00E1-DD06-58C2-448BC77C25E5}"/>
          </ac:picMkLst>
        </pc:picChg>
      </pc:sldChg>
    </pc:docChg>
  </pc:docChgLst>
  <pc:docChgLst>
    <pc:chgData name="A Freel" userId="S::afreel@ohacademy.co.uk::f6dead3d-cc44-4b49-aee1-60fe86f08dbd" providerId="AD" clId="Web-{931FFC9F-B0BE-B8E1-F50A-DE7E870A39FA}"/>
    <pc:docChg chg="addSld">
      <pc:chgData name="A Freel" userId="S::afreel@ohacademy.co.uk::f6dead3d-cc44-4b49-aee1-60fe86f08dbd" providerId="AD" clId="Web-{931FFC9F-B0BE-B8E1-F50A-DE7E870A39FA}" dt="2025-10-04T12:25:51.202" v="0"/>
      <pc:docMkLst>
        <pc:docMk/>
      </pc:docMkLst>
      <pc:sldChg chg="add">
        <pc:chgData name="A Freel" userId="S::afreel@ohacademy.co.uk::f6dead3d-cc44-4b49-aee1-60fe86f08dbd" providerId="AD" clId="Web-{931FFC9F-B0BE-B8E1-F50A-DE7E870A39FA}" dt="2025-10-04T12:25:51.202" v="0"/>
        <pc:sldMkLst>
          <pc:docMk/>
          <pc:sldMk cId="3941495363" sldId="434"/>
        </pc:sldMkLst>
      </pc:sldChg>
    </pc:docChg>
  </pc:docChgLst>
  <pc:docChgLst>
    <pc:chgData name="A Freel" userId="S::afreel@ohacademy.co.uk::f6dead3d-cc44-4b49-aee1-60fe86f08dbd" providerId="AD" clId="Web-{3196CAF5-D308-8F8F-50C6-F947A48A16BC}"/>
    <pc:docChg chg="addSld modSld">
      <pc:chgData name="A Freel" userId="S::afreel@ohacademy.co.uk::f6dead3d-cc44-4b49-aee1-60fe86f08dbd" providerId="AD" clId="Web-{3196CAF5-D308-8F8F-50C6-F947A48A16BC}" dt="2025-10-03T12:28:57.465" v="4" actId="20577"/>
      <pc:docMkLst>
        <pc:docMk/>
      </pc:docMkLst>
      <pc:sldChg chg="modSp mod setBg">
        <pc:chgData name="A Freel" userId="S::afreel@ohacademy.co.uk::f6dead3d-cc44-4b49-aee1-60fe86f08dbd" providerId="AD" clId="Web-{3196CAF5-D308-8F8F-50C6-F947A48A16BC}" dt="2025-10-03T12:28:57.465" v="4" actId="20577"/>
        <pc:sldMkLst>
          <pc:docMk/>
          <pc:sldMk cId="3201188259" sldId="256"/>
        </pc:sldMkLst>
        <pc:spChg chg="mod">
          <ac:chgData name="A Freel" userId="S::afreel@ohacademy.co.uk::f6dead3d-cc44-4b49-aee1-60fe86f08dbd" providerId="AD" clId="Web-{3196CAF5-D308-8F8F-50C6-F947A48A16BC}" dt="2025-10-03T12:28:57.465" v="4" actId="20577"/>
          <ac:spMkLst>
            <pc:docMk/>
            <pc:sldMk cId="3201188259" sldId="256"/>
            <ac:spMk id="2" creationId="{7C3CCEF4-36A8-1B05-E13B-AF32BFEBDA7A}"/>
          </ac:spMkLst>
        </pc:spChg>
      </pc:sldChg>
      <pc:sldChg chg="add">
        <pc:chgData name="A Freel" userId="S::afreel@ohacademy.co.uk::f6dead3d-cc44-4b49-aee1-60fe86f08dbd" providerId="AD" clId="Web-{3196CAF5-D308-8F8F-50C6-F947A48A16BC}" dt="2025-10-03T12:23:32.054" v="2"/>
        <pc:sldMkLst>
          <pc:docMk/>
          <pc:sldMk cId="2256358434" sldId="263"/>
        </pc:sldMkLst>
      </pc:sldChg>
      <pc:sldChg chg="add">
        <pc:chgData name="A Freel" userId="S::afreel@ohacademy.co.uk::f6dead3d-cc44-4b49-aee1-60fe86f08dbd" providerId="AD" clId="Web-{3196CAF5-D308-8F8F-50C6-F947A48A16BC}" dt="2025-10-03T12:23:31.992" v="1"/>
        <pc:sldMkLst>
          <pc:docMk/>
          <pc:sldMk cId="2745056418" sldId="410"/>
        </pc:sldMkLst>
      </pc:sldChg>
      <pc:sldMasterChg chg="addSldLayout">
        <pc:chgData name="A Freel" userId="S::afreel@ohacademy.co.uk::f6dead3d-cc44-4b49-aee1-60fe86f08dbd" providerId="AD" clId="Web-{3196CAF5-D308-8F8F-50C6-F947A48A16BC}" dt="2025-10-03T12:23:32.054" v="2"/>
        <pc:sldMasterMkLst>
          <pc:docMk/>
          <pc:sldMasterMk cId="2460954070" sldId="2147483660"/>
        </pc:sldMasterMkLst>
        <pc:sldLayoutChg chg="add">
          <pc:chgData name="A Freel" userId="S::afreel@ohacademy.co.uk::f6dead3d-cc44-4b49-aee1-60fe86f08dbd" providerId="AD" clId="Web-{3196CAF5-D308-8F8F-50C6-F947A48A16BC}" dt="2025-10-03T12:23:32.054" v="2"/>
          <pc:sldLayoutMkLst>
            <pc:docMk/>
            <pc:sldMasterMk cId="2460954070" sldId="2147483660"/>
            <pc:sldLayoutMk cId="1176320942" sldId="2147483672"/>
          </pc:sldLayoutMkLst>
        </pc:sldLayoutChg>
      </pc:sldMasterChg>
    </pc:docChg>
  </pc:docChgLst>
  <pc:docChgLst>
    <pc:chgData clId="Web-{F5F6E8CF-72D6-C39E-B990-94B614F0852C}"/>
    <pc:docChg chg="addSld">
      <pc:chgData name="" userId="" providerId="" clId="Web-{F5F6E8CF-72D6-C39E-B990-94B614F0852C}" dt="2025-10-09T09:38:23.795" v="0"/>
      <pc:docMkLst>
        <pc:docMk/>
      </pc:docMkLst>
      <pc:sldChg chg="add">
        <pc:chgData name="" userId="" providerId="" clId="Web-{F5F6E8CF-72D6-C39E-B990-94B614F0852C}" dt="2025-10-09T09:38:23.795" v="0"/>
        <pc:sldMkLst>
          <pc:docMk/>
          <pc:sldMk cId="845759520" sldId="257"/>
        </pc:sldMkLst>
      </pc:sldChg>
    </pc:docChg>
  </pc:docChgLst>
  <pc:docChgLst>
    <pc:chgData name="A Freel" userId="S::afreel@ohacademy.co.uk::f6dead3d-cc44-4b49-aee1-60fe86f08dbd" providerId="AD" clId="Web-{54FE3820-829D-E68F-84D7-390076151719}"/>
    <pc:docChg chg="addSld modSld">
      <pc:chgData name="A Freel" userId="S::afreel@ohacademy.co.uk::f6dead3d-cc44-4b49-aee1-60fe86f08dbd" providerId="AD" clId="Web-{54FE3820-829D-E68F-84D7-390076151719}" dt="2025-10-14T09:20:36.708" v="2" actId="20577"/>
      <pc:docMkLst>
        <pc:docMk/>
      </pc:docMkLst>
      <pc:sldChg chg="modSp new">
        <pc:chgData name="A Freel" userId="S::afreel@ohacademy.co.uk::f6dead3d-cc44-4b49-aee1-60fe86f08dbd" providerId="AD" clId="Web-{54FE3820-829D-E68F-84D7-390076151719}" dt="2025-10-14T09:20:36.708" v="2" actId="20577"/>
        <pc:sldMkLst>
          <pc:docMk/>
          <pc:sldMk cId="2639390588" sldId="435"/>
        </pc:sldMkLst>
      </pc:sldChg>
    </pc:docChg>
  </pc:docChgLst>
  <pc:docChgLst>
    <pc:chgData clId="Web-{33DDA06C-7CEF-60BC-41F2-679B404CCD30}"/>
    <pc:docChg chg="addSld">
      <pc:chgData name="" userId="" providerId="" clId="Web-{33DDA06C-7CEF-60BC-41F2-679B404CCD30}" dt="2025-10-03T13:08:07.738" v="0"/>
      <pc:docMkLst>
        <pc:docMk/>
      </pc:docMkLst>
      <pc:sldChg chg="add">
        <pc:chgData name="" userId="" providerId="" clId="Web-{33DDA06C-7CEF-60BC-41F2-679B404CCD30}" dt="2025-10-03T13:08:07.738" v="0"/>
        <pc:sldMkLst>
          <pc:docMk/>
          <pc:sldMk cId="3466052968" sldId="43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7:25:11.101"/>
    </inkml:context>
    <inkml:brush xml:id="br0">
      <inkml:brushProperty name="width" value="0.35" units="cm"/>
      <inkml:brushProperty name="height" value="0.35" units="cm"/>
      <inkml:brushProperty name="color" value="#FFFFFF"/>
    </inkml:brush>
  </inkml:definitions>
  <inkml:trace contextRef="#ctx0" brushRef="#br0">186 1 24575,'2'0'0,"1"1"0,0 0 0,-1 0 0,1 0 0,-1 0 0,1 1 0,-1-1 0,0 0 0,1 1 0,2 3 0,6 2 0,-1-1 0,0-1 0,0-1 0,1 0 0,0 0 0,-1-1 0,19 3 0,67 2 0,-66-6 0,49 7 0,74 31 0,-30-6 0,-113-30 0,0-1 0,1 2 0,-2-1 0,1 1 0,0 1 0,-1 0 0,0 0 0,8 8 0,5 2 0,-15-11 0,1 0 0,0-1 0,0-1 0,0 1 0,11 2 0,-13-5 0,-1 1 0,1-1 0,-1 1 0,0 0 0,0 1 0,1 0 0,-2-1 0,1 2 0,0-1 0,-1 0 0,1 1 0,-1 0 0,0 0 0,0 0 0,3 6 0,-3-4 0,0 1 0,-1 0 0,0 0 0,0 0 0,-1 0 0,1 0 0,-2 0 0,3 13 0,-4-18 0,0 1 0,0-1 0,0 0 0,0 0 0,0 0 0,0 0 0,0 0 0,-1 1 0,1-1 0,-1 0 0,0 0 0,1 0 0,-1 0 0,0 0 0,0-1 0,0 1 0,0 0 0,-1 0 0,1 0 0,0-1 0,-1 1 0,1-1 0,-1 1 0,0-1 0,1 0 0,-1 0 0,0 1 0,0-1 0,0 0 0,0 0 0,0-1 0,0 1 0,-3 0 0,-19 3 0,1-2 0,-1 0 0,0-2 0,-36-4 0,0 1 0,-340 2 0,373 3 0,0 0 0,-35 9 0,30-5 0,-33 2 0,-98-6-25,112-3-1315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7:25:02.335"/>
    </inkml:context>
    <inkml:brush xml:id="br0">
      <inkml:brushProperty name="width" value="0.35" units="cm"/>
      <inkml:brushProperty name="height" value="0.35" units="cm"/>
      <inkml:brushProperty name="color" value="#FFFFFF"/>
    </inkml:brush>
  </inkml:definitions>
  <inkml:trace contextRef="#ctx0" brushRef="#br0">0 0 24575,'4'1'0,"-1"0"0,0 0 0,1 0 0,-1 0 0,0 1 0,1-1 0,-1 1 0,0 0 0,0 0 0,0 0 0,-1 0 0,4 4 0,21 12 0,21-1 0,-39-15 0,-1 1 0,1 0 0,-1 0 0,0 1 0,0 0 0,0 0 0,-1 1 0,1 0 0,9 9 0,1 3 0,-2-1 0,30 24 0,-39-35 0,0-1 0,0 0 0,0 0 0,1 0 0,0-1 0,-1 0 0,1-1 0,12 3 0,92 12 0,-41-5 0,-57-11 0,0 1 0,0 0 0,0 1 0,0 1 0,-1 0 0,1 1 0,-1 0 0,0 1 0,16 10 0,-15-8 0,-1 0 0,1 0 0,21 7 0,-23-11 0,-1 0 0,0 1 0,0 1 0,-1 0 0,0 0 0,17 15 0,-8-6 0,-15-13 0,-1 1 0,1-1 0,-1 1 0,0-1 0,0 1 0,0 0 0,0 0 0,-1 0 0,1 0 0,-1 1 0,0-1 0,3 6 0,-5-8 0,-1-1 0,1 1 0,0 0 0,0 0 0,-1 0 0,1 0 0,0 0 0,-1-1 0,1 1 0,-1 0 0,1 0 0,-1-1 0,1 1 0,-1 0 0,0-1 0,1 1 0,-1-1 0,0 1 0,0 0 0,1-1 0,-1 0 0,0 1 0,0-1 0,0 1 0,1-1 0,-1 0 0,0 0 0,0 1 0,0-1 0,0 0 0,0 0 0,0 0 0,-1 0 0,-36 3 0,34-3 0,-311 0 0,130-2 0,109 3 0,-91-3 0,163 1 16,-1 0-1,0 0 0,1 0 0,-1-1 1,1 0-1,-1 0 0,1 0 1,0-1-1,0 1 0,0-1 0,0 0 1,0 0-1,0 0 0,1-1 1,-5-6-1,2 4-418,-1-1 1,1 2-1,-11-9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35799-981B-4385-951B-8D577446DEBE}" type="datetimeFigureOut">
              <a:t>10/20/2025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203F6-6150-4C41-9D6F-F939795DB0DF}" type="slidenum">
              <a:t>‹#›</a:t>
            </a:fld>
            <a:endParaRPr lang="en-GB"/>
          </a:p>
        </p:txBody>
      </p:sp>
    </p:spTree>
    <p:extLst>
      <p:ext uri="{BB962C8B-B14F-4D97-AF65-F5344CB8AC3E}">
        <p14:creationId xmlns:p14="http://schemas.microsoft.com/office/powerpoint/2010/main" val="188105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25</a:t>
            </a:fld>
            <a:endParaRPr lang="en-GB"/>
          </a:p>
        </p:txBody>
      </p:sp>
    </p:spTree>
    <p:extLst>
      <p:ext uri="{BB962C8B-B14F-4D97-AF65-F5344CB8AC3E}">
        <p14:creationId xmlns:p14="http://schemas.microsoft.com/office/powerpoint/2010/main" val="417907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41</a:t>
            </a:fld>
            <a:endParaRPr lang="en-GB"/>
          </a:p>
        </p:txBody>
      </p:sp>
    </p:spTree>
    <p:extLst>
      <p:ext uri="{BB962C8B-B14F-4D97-AF65-F5344CB8AC3E}">
        <p14:creationId xmlns:p14="http://schemas.microsoft.com/office/powerpoint/2010/main" val="419008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Retrieval:</a:t>
            </a:r>
            <a:r>
              <a:rPr lang="en-GB" sz="1800">
                <a:effectLst/>
                <a:latin typeface="Calibri" panose="020F0502020204030204" pitchFamily="34" charset="0"/>
                <a:ea typeface="Calibri" panose="020F0502020204030204" pitchFamily="34" charset="0"/>
              </a:rPr>
              <a:t> Working either as a whole class or in smaller groups, provide each pupil with a set of the cards from Additional resource: Boat picture cards. Challenge pupils to organise the pictures into the Venn diagram in their pupil workbooks. Pupils should sort the boats into groups of ‘Past’, ‘Present’, or ‘Both’ (where the boat is still being used today). You may wish to model this task during circle time with pupils before sending them to complete the task in their pupil workbooks. Support pupils by pre-sticking an image in each group to show example answers. Challenge pupils by asking them if they can label each type of boat and describe the job of each boat to their partner. Answers are provided on the following slide.</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45</a:t>
            </a:fld>
            <a:endParaRPr lang="en-GB"/>
          </a:p>
        </p:txBody>
      </p:sp>
    </p:spTree>
    <p:extLst>
      <p:ext uri="{BB962C8B-B14F-4D97-AF65-F5344CB8AC3E}">
        <p14:creationId xmlns:p14="http://schemas.microsoft.com/office/powerpoint/2010/main" val="415416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070">
              <a:lnSpc>
                <a:spcPct val="107000"/>
              </a:lnSpc>
              <a:spcAft>
                <a:spcPts val="800"/>
              </a:spcAft>
            </a:pPr>
            <a:r>
              <a:rPr lang="en-GB" sz="1800" b="1">
                <a:effectLst/>
                <a:latin typeface="Calibri" panose="020F0502020204030204" pitchFamily="34" charset="0"/>
                <a:ea typeface="Times New Roman" panose="02020603050405020304" pitchFamily="18" charset="0"/>
              </a:rPr>
              <a:t>Learning review: </a:t>
            </a:r>
            <a:r>
              <a:rPr lang="en-GB" sz="1800">
                <a:effectLst/>
                <a:latin typeface="Calibri" panose="020F0502020204030204" pitchFamily="34" charset="0"/>
                <a:ea typeface="Times New Roman" panose="02020603050405020304" pitchFamily="18" charset="0"/>
              </a:rPr>
              <a:t>Using the teaching slides, talk partners tell each other a response to the questions. Add further review questions if you wish to.</a:t>
            </a:r>
          </a:p>
          <a:p>
            <a:pPr marL="52070">
              <a:lnSpc>
                <a:spcPct val="107000"/>
              </a:lnSpc>
              <a:spcAft>
                <a:spcPts val="800"/>
              </a:spcAft>
            </a:pPr>
            <a:r>
              <a:rPr lang="en-GB" sz="1800">
                <a:effectLst/>
                <a:latin typeface="Calibri" panose="020F0502020204030204" pitchFamily="34" charset="0"/>
                <a:ea typeface="Calibri" panose="020F0502020204030204" pitchFamily="34" charset="0"/>
                <a:cs typeface="Calibri" panose="020F0502020204030204" pitchFamily="34" charset="0"/>
              </a:rPr>
              <a:t> </a:t>
            </a:r>
            <a:endParaRPr lang="en-GB" sz="1800" b="1">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47</a:t>
            </a:fld>
            <a:endParaRPr lang="en-GB"/>
          </a:p>
        </p:txBody>
      </p:sp>
    </p:spTree>
    <p:extLst>
      <p:ext uri="{BB962C8B-B14F-4D97-AF65-F5344CB8AC3E}">
        <p14:creationId xmlns:p14="http://schemas.microsoft.com/office/powerpoint/2010/main" val="2536427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FF0000"/>
                </a:solidFill>
                <a:effectLst/>
                <a:latin typeface="Calibri" panose="020F0502020204030204" pitchFamily="34" charset="0"/>
                <a:ea typeface="Calibri" panose="020F0502020204030204" pitchFamily="34" charset="0"/>
              </a:rPr>
              <a:t>Note: For the following lesson, you may wish to plan a trip to take pupils on a train journey, to experience trains first hand.</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48</a:t>
            </a:fld>
            <a:endParaRPr lang="en-GB"/>
          </a:p>
        </p:txBody>
      </p:sp>
    </p:spTree>
    <p:extLst>
      <p:ext uri="{BB962C8B-B14F-4D97-AF65-F5344CB8AC3E}">
        <p14:creationId xmlns:p14="http://schemas.microsoft.com/office/powerpoint/2010/main" val="169604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Knowledge quiz 2.2:</a:t>
            </a:r>
            <a:r>
              <a:rPr lang="en-GB"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a:solidFill>
                  <a:srgbClr val="222222"/>
                </a:solidFill>
                <a:effectLst/>
                <a:latin typeface="Calibri" panose="020F0502020204030204" pitchFamily="34" charset="0"/>
                <a:ea typeface="Calibri" panose="020F0502020204030204" pitchFamily="34" charset="0"/>
                <a:cs typeface="Calibri" panose="020F0502020204030204" pitchFamily="34" charset="0"/>
              </a:rPr>
              <a:t>Pupils complete this in the Additional resource: Knowledge quizzes booklet to assess their knowledge retention from the previous lesson. They write their score in the chart also provided in the additional resource.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29</a:t>
            </a:fld>
            <a:endParaRPr lang="en-GB"/>
          </a:p>
        </p:txBody>
      </p:sp>
    </p:spTree>
    <p:extLst>
      <p:ext uri="{BB962C8B-B14F-4D97-AF65-F5344CB8AC3E}">
        <p14:creationId xmlns:p14="http://schemas.microsoft.com/office/powerpoint/2010/main" val="2215644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Revisit the main enquiry question and the learning journey so far.</a:t>
            </a:r>
            <a:endParaRPr lang="en-GB" sz="1800" b="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31</a:t>
            </a:fld>
            <a:endParaRPr lang="en-GB"/>
          </a:p>
        </p:txBody>
      </p:sp>
    </p:spTree>
    <p:extLst>
      <p:ext uri="{BB962C8B-B14F-4D97-AF65-F5344CB8AC3E}">
        <p14:creationId xmlns:p14="http://schemas.microsoft.com/office/powerpoint/2010/main" val="2681263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32</a:t>
            </a:fld>
            <a:endParaRPr lang="en-GB"/>
          </a:p>
        </p:txBody>
      </p:sp>
    </p:spTree>
    <p:extLst>
      <p:ext uri="{BB962C8B-B14F-4D97-AF65-F5344CB8AC3E}">
        <p14:creationId xmlns:p14="http://schemas.microsoft.com/office/powerpoint/2010/main" val="377411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Introduction:</a:t>
            </a: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Share the lesson statement, and key term. Then share key knowledge and other key vocabulary with pupils—you may want to add images to the teaching slides to support exemplification and understanding of these words. (You may want to explain the meaning of ‘vehicle’ here as pupils have used ‘type of transport’ until now, but ‘vehicle’ is used throughout this lesson.)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33</a:t>
            </a:fld>
            <a:endParaRPr lang="en-GB"/>
          </a:p>
        </p:txBody>
      </p:sp>
    </p:spTree>
    <p:extLst>
      <p:ext uri="{BB962C8B-B14F-4D97-AF65-F5344CB8AC3E}">
        <p14:creationId xmlns:p14="http://schemas.microsoft.com/office/powerpoint/2010/main" val="251838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support understanding of the key term ‘engine’ you may wish to share images of engines with pupils or play them a short video. </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34</a:t>
            </a:fld>
            <a:endParaRPr lang="en-GB"/>
          </a:p>
        </p:txBody>
      </p:sp>
    </p:spTree>
    <p:extLst>
      <p:ext uri="{BB962C8B-B14F-4D97-AF65-F5344CB8AC3E}">
        <p14:creationId xmlns:p14="http://schemas.microsoft.com/office/powerpoint/2010/main" val="200093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Talk task: </a:t>
            </a:r>
            <a:r>
              <a:rPr lang="en-GB" sz="1800">
                <a:effectLst/>
                <a:latin typeface="Calibri" panose="020F0502020204030204" pitchFamily="34" charset="0"/>
                <a:ea typeface="Calibri" panose="020F0502020204030204" pitchFamily="34" charset="0"/>
              </a:rPr>
              <a:t>Ask pupils to discuss the questions ‘Which of these boats do you think are from the past and which do you think are from the present?’ and ‘Why?’. Pupils should look at the images on the two slides and discuss their ideas. Another way of completing this task would be to ask pupils to sit in a circle, enlarge and print off all the images from the slides to hand around and to group as a class.</a:t>
            </a:r>
            <a:r>
              <a:rPr lang="en-GB" sz="1800" i="1">
                <a:effectLst/>
                <a:latin typeface="Calibri" panose="020F0502020204030204" pitchFamily="34" charset="0"/>
                <a:ea typeface="Calibri" panose="020F0502020204030204" pitchFamily="34" charset="0"/>
              </a:rPr>
              <a:t> </a:t>
            </a:r>
            <a:r>
              <a:rPr lang="en-GB" sz="1800">
                <a:effectLst/>
                <a:latin typeface="Calibri" panose="020F0502020204030204" pitchFamily="34" charset="0"/>
                <a:ea typeface="Calibri" panose="020F0502020204030204" pitchFamily="34" charset="0"/>
              </a:rPr>
              <a:t>Once you’ve decided on the boats in the two groups, ask pupils the question: ‘</a:t>
            </a:r>
            <a:r>
              <a:rPr lang="en-GB"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Are any types of boats from the past still used today?’. Explore ideas with pupils but don’t correct misconceptions yet as the lesson will work through boats of the past, present, and boats used in both times. Pupils will get a chance to review their thoughts from this Talk task later in the lesson so you may wish to keep a record of current ideas. </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36</a:t>
            </a:fld>
            <a:endParaRPr lang="en-GB"/>
          </a:p>
        </p:txBody>
      </p:sp>
    </p:spTree>
    <p:extLst>
      <p:ext uri="{BB962C8B-B14F-4D97-AF65-F5344CB8AC3E}">
        <p14:creationId xmlns:p14="http://schemas.microsoft.com/office/powerpoint/2010/main" val="263787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Clr>
                <a:srgbClr val="7030A0"/>
              </a:buClr>
              <a:buFont typeface="Symbol" panose="05050102010706020507" pitchFamily="18" charset="2"/>
              <a:buNone/>
            </a:pPr>
            <a:r>
              <a:rPr lang="en-GB" sz="1800" b="1">
                <a:effectLst/>
                <a:latin typeface="Calibri" panose="020F0502020204030204" pitchFamily="34" charset="0"/>
                <a:ea typeface="Calibri" panose="020F0502020204030204" pitchFamily="34" charset="0"/>
                <a:cs typeface="Calibri" panose="020F0502020204030204" pitchFamily="34" charset="0"/>
              </a:rPr>
              <a:t>Read: </a:t>
            </a:r>
            <a:r>
              <a:rPr lang="en-GB" sz="1800">
                <a:effectLst/>
                <a:latin typeface="Calibri" panose="020F0502020204030204" pitchFamily="34" charset="0"/>
                <a:ea typeface="Calibri" panose="020F0502020204030204" pitchFamily="34" charset="0"/>
                <a:cs typeface="Calibri" panose="020F0502020204030204" pitchFamily="34" charset="0"/>
              </a:rPr>
              <a:t>‘The history of boats’. As you read through the slides you may wish to use the printed images of boats from the Talk task ordered chronologically and displayed to support pupils. As you read through the slides, stop to ask pupils questions to discuss what they have learned. These could be questions such 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7030A0"/>
              </a:buClr>
              <a:buFont typeface="Courier New" panose="02070309020205020404" pitchFamily="49" charset="0"/>
              <a:buChar char="o"/>
              <a:tabLst>
                <a:tab pos="685800" algn="l"/>
              </a:tabLst>
            </a:pPr>
            <a:r>
              <a:rPr lang="en-GB" sz="1800">
                <a:effectLst/>
                <a:latin typeface="Calibri" panose="020F0502020204030204" pitchFamily="34" charset="0"/>
                <a:ea typeface="Calibri" panose="020F0502020204030204" pitchFamily="34" charset="0"/>
                <a:cs typeface="Calibri" panose="020F0502020204030204" pitchFamily="34" charset="0"/>
              </a:rPr>
              <a:t>What was the first canoe made from?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7030A0"/>
              </a:buClr>
              <a:buFont typeface="Courier New" panose="02070309020205020404" pitchFamily="49" charset="0"/>
              <a:buChar char="o"/>
              <a:tabLst>
                <a:tab pos="685800" algn="l"/>
              </a:tabLst>
            </a:pPr>
            <a:r>
              <a:rPr lang="en-GB" sz="1800">
                <a:effectLst/>
                <a:latin typeface="Calibri" panose="020F0502020204030204" pitchFamily="34" charset="0"/>
                <a:ea typeface="Calibri" panose="020F0502020204030204" pitchFamily="34" charset="0"/>
                <a:cs typeface="Calibri" panose="020F0502020204030204" pitchFamily="34" charset="0"/>
              </a:rPr>
              <a:t>Why do people use canoes and sailing boats today?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7030A0"/>
              </a:buClr>
              <a:buFont typeface="Courier New" panose="02070309020205020404" pitchFamily="49" charset="0"/>
              <a:buChar char="o"/>
              <a:tabLst>
                <a:tab pos="685800" algn="l"/>
              </a:tabLst>
            </a:pPr>
            <a:r>
              <a:rPr lang="en-GB" sz="1800">
                <a:effectLst/>
                <a:latin typeface="Calibri" panose="020F0502020204030204" pitchFamily="34" charset="0"/>
                <a:ea typeface="Calibri" panose="020F0502020204030204" pitchFamily="34" charset="0"/>
                <a:cs typeface="Calibri" panose="020F0502020204030204" pitchFamily="34" charset="0"/>
              </a:rPr>
              <a:t>What made sailing ships move?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7030A0"/>
              </a:buClr>
              <a:buFont typeface="Courier New" panose="02070309020205020404" pitchFamily="49" charset="0"/>
              <a:buChar char="o"/>
              <a:tabLst>
                <a:tab pos="685800" algn="l"/>
              </a:tabLst>
            </a:pPr>
            <a:r>
              <a:rPr lang="en-GB" sz="1800">
                <a:effectLst/>
                <a:latin typeface="Calibri" panose="020F0502020204030204" pitchFamily="34" charset="0"/>
                <a:ea typeface="Calibri" panose="020F0502020204030204" pitchFamily="34" charset="0"/>
                <a:cs typeface="Calibri" panose="020F0502020204030204" pitchFamily="34" charset="0"/>
              </a:rPr>
              <a:t>Can you see the steam on the steam ship image?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7030A0"/>
              </a:buClr>
              <a:buFont typeface="Courier New" panose="02070309020205020404" pitchFamily="49" charset="0"/>
              <a:buChar char="o"/>
              <a:tabLst>
                <a:tab pos="685800" algn="l"/>
              </a:tabLst>
            </a:pPr>
            <a:r>
              <a:rPr lang="en-GB" sz="1800">
                <a:effectLst/>
                <a:latin typeface="Calibri" panose="020F0502020204030204" pitchFamily="34" charset="0"/>
                <a:ea typeface="Calibri" panose="020F0502020204030204" pitchFamily="34" charset="0"/>
                <a:cs typeface="Calibri" panose="020F0502020204030204" pitchFamily="34" charset="0"/>
              </a:rPr>
              <a:t>What do container ships carry?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7030A0"/>
              </a:buClr>
              <a:buFont typeface="Courier New" panose="02070309020205020404" pitchFamily="49" charset="0"/>
              <a:buChar char="o"/>
              <a:tabLst>
                <a:tab pos="685800" algn="l"/>
              </a:tabLst>
            </a:pPr>
            <a:r>
              <a:rPr lang="en-GB" sz="1800">
                <a:effectLst/>
                <a:latin typeface="Calibri" panose="020F0502020204030204" pitchFamily="34" charset="0"/>
                <a:ea typeface="Calibri" panose="020F0502020204030204" pitchFamily="34" charset="0"/>
                <a:cs typeface="Calibri" panose="020F0502020204030204" pitchFamily="34" charset="0"/>
              </a:rPr>
              <a:t>Which ships have shops and cinemas?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7030A0"/>
              </a:buClr>
              <a:buFont typeface="Courier New" panose="02070309020205020404" pitchFamily="49" charset="0"/>
              <a:buChar char="o"/>
              <a:tabLst>
                <a:tab pos="685800" algn="l"/>
              </a:tabLst>
            </a:pPr>
            <a:r>
              <a:rPr lang="en-GB" sz="1800">
                <a:effectLst/>
                <a:latin typeface="Calibri" panose="020F0502020204030204" pitchFamily="34" charset="0"/>
                <a:ea typeface="Calibri" panose="020F0502020204030204" pitchFamily="34" charset="0"/>
                <a:cs typeface="Calibri" panose="020F0502020204030204" pitchFamily="34" charset="0"/>
              </a:rPr>
              <a:t>What do fishing boats do?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7030A0"/>
              </a:buClr>
              <a:buFont typeface="Courier New" panose="02070309020205020404" pitchFamily="49" charset="0"/>
              <a:buChar char="o"/>
              <a:tabLst>
                <a:tab pos="685800" algn="l"/>
              </a:tabLst>
            </a:pPr>
            <a:r>
              <a:rPr lang="en-GB" sz="1800">
                <a:effectLst/>
                <a:latin typeface="Calibri" panose="020F0502020204030204" pitchFamily="34" charset="0"/>
                <a:ea typeface="Calibri" panose="020F0502020204030204" pitchFamily="34" charset="0"/>
                <a:cs typeface="Calibri" panose="020F0502020204030204" pitchFamily="34" charset="0"/>
              </a:rPr>
              <a:t>What do solar-powered ships use to help them move?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rPr>
              <a:t>More images and videos of the different boats will help understanding and consolidation.</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38</a:t>
            </a:fld>
            <a:endParaRPr lang="en-GB"/>
          </a:p>
        </p:txBody>
      </p:sp>
    </p:spTree>
    <p:extLst>
      <p:ext uri="{BB962C8B-B14F-4D97-AF65-F5344CB8AC3E}">
        <p14:creationId xmlns:p14="http://schemas.microsoft.com/office/powerpoint/2010/main" val="194025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780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9030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370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078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S1_Knowledge quiz">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B24C1-A0A1-2B42-B340-EBD6843CA1DA}"/>
              </a:ext>
            </a:extLst>
          </p:cNvPr>
          <p:cNvSpPr>
            <a:spLocks noGrp="1"/>
          </p:cNvSpPr>
          <p:nvPr>
            <p:ph idx="1" hasCustomPrompt="1"/>
          </p:nvPr>
        </p:nvSpPr>
        <p:spPr>
          <a:xfrm>
            <a:off x="734953" y="1265382"/>
            <a:ext cx="9842992" cy="5079999"/>
          </a:xfrm>
          <a:prstGeom prst="rect">
            <a:avLst/>
          </a:prstGeom>
        </p:spPr>
        <p:txBody>
          <a:bodyPr lIns="0" tIns="0" rIns="0" bIns="0">
            <a:normAutofit/>
          </a:bodyPr>
          <a:lstStyle>
            <a:lvl1pPr marL="0" indent="0">
              <a:lnSpc>
                <a:spcPct val="100000"/>
              </a:lnSpc>
              <a:buFontTx/>
              <a:buNone/>
              <a:defRPr sz="2800">
                <a:latin typeface="Century Gothic"/>
                <a:cs typeface="Century Gothic"/>
              </a:defRPr>
            </a:lvl1pPr>
          </a:lstStyle>
          <a:p>
            <a:r>
              <a:rPr lang="en-GB"/>
              <a:t>Insert quiz questions from workbook</a:t>
            </a:r>
            <a:endParaRPr lang="en-US"/>
          </a:p>
        </p:txBody>
      </p:sp>
      <p:sp>
        <p:nvSpPr>
          <p:cNvPr id="10" name="Text Placeholder 3">
            <a:extLst>
              <a:ext uri="{FF2B5EF4-FFF2-40B4-BE49-F238E27FC236}">
                <a16:creationId xmlns:a16="http://schemas.microsoft.com/office/drawing/2014/main" id="{9523EDD9-35D0-AD0C-8E70-53F729930B02}"/>
              </a:ext>
            </a:extLst>
          </p:cNvPr>
          <p:cNvSpPr>
            <a:spLocks noGrp="1"/>
          </p:cNvSpPr>
          <p:nvPr>
            <p:ph type="body" sz="quarter" idx="10" hasCustomPrompt="1"/>
          </p:nvPr>
        </p:nvSpPr>
        <p:spPr>
          <a:xfrm>
            <a:off x="734954" y="604333"/>
            <a:ext cx="3991050" cy="522000"/>
          </a:xfrm>
          <a:prstGeom prst="roundRect">
            <a:avLst/>
          </a:prstGeom>
          <a:solidFill>
            <a:srgbClr val="8E71A5"/>
          </a:solidFill>
          <a:ln>
            <a:noFill/>
          </a:ln>
        </p:spPr>
        <p:txBody>
          <a:bodyPr anchor="ctr"/>
          <a:lstStyle>
            <a:lvl1pPr marL="0" indent="0" algn="ctr">
              <a:buNone/>
              <a:defRPr b="1">
                <a:solidFill>
                  <a:schemeClr val="bg1"/>
                </a:solidFill>
                <a:latin typeface="Century Gothic" panose="020B0502020202020204" pitchFamily="34" charset="0"/>
              </a:defRPr>
            </a:lvl1pPr>
          </a:lstStyle>
          <a:p>
            <a:pPr lvl="0"/>
            <a:r>
              <a:rPr lang="en-US"/>
              <a:t>Knowledge quiz X.X</a:t>
            </a:r>
            <a:endParaRPr lang="en-GB"/>
          </a:p>
        </p:txBody>
      </p:sp>
      <p:sp>
        <p:nvSpPr>
          <p:cNvPr id="2" name="Content Placeholder 2">
            <a:extLst>
              <a:ext uri="{FF2B5EF4-FFF2-40B4-BE49-F238E27FC236}">
                <a16:creationId xmlns:a16="http://schemas.microsoft.com/office/drawing/2014/main" id="{CB840377-AA6F-61D2-5564-27CE3998D421}"/>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Knowledge quiz</a:t>
            </a:r>
            <a:endParaRPr lang="en-GB"/>
          </a:p>
        </p:txBody>
      </p:sp>
      <p:sp>
        <p:nvSpPr>
          <p:cNvPr id="4" name="Text Placeholder 3">
            <a:extLst>
              <a:ext uri="{FF2B5EF4-FFF2-40B4-BE49-F238E27FC236}">
                <a16:creationId xmlns:a16="http://schemas.microsoft.com/office/drawing/2014/main" id="{645F7DF1-EAEC-8DD1-BF4B-CF160AC57D0A}"/>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54854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S1_Enquiry Question_firstless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This is the unit enquiry question</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414323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a:t>Insert character artwork</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 name="Content Placeholder 2">
            <a:extLst>
              <a:ext uri="{FF2B5EF4-FFF2-40B4-BE49-F238E27FC236}">
                <a16:creationId xmlns:a16="http://schemas.microsoft.com/office/drawing/2014/main" id="{4F98CEE3-4DED-EC81-55A1-ADC847160BB5}"/>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Enquiry question</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3792176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S1_Learning journey_10">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50" name="Rounded Rectangle 13">
            <a:extLst>
              <a:ext uri="{FF2B5EF4-FFF2-40B4-BE49-F238E27FC236}">
                <a16:creationId xmlns:a16="http://schemas.microsoft.com/office/drawing/2014/main" id="{D6CEF416-1964-4311-766E-BECC66D5EE5C}"/>
              </a:ext>
            </a:extLst>
          </p:cNvPr>
          <p:cNvSpPr/>
          <p:nvPr userDrawn="1"/>
        </p:nvSpPr>
        <p:spPr>
          <a:xfrm>
            <a:off x="434397" y="403783"/>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1" name="Rounded Rectangle 13">
            <a:extLst>
              <a:ext uri="{FF2B5EF4-FFF2-40B4-BE49-F238E27FC236}">
                <a16:creationId xmlns:a16="http://schemas.microsoft.com/office/drawing/2014/main" id="{345AA8BA-5147-088A-0F5F-B9DFF39D86E7}"/>
              </a:ext>
            </a:extLst>
          </p:cNvPr>
          <p:cNvSpPr/>
          <p:nvPr userDrawn="1"/>
        </p:nvSpPr>
        <p:spPr>
          <a:xfrm>
            <a:off x="434397" y="1656572"/>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2" name="Oval 51">
            <a:extLst>
              <a:ext uri="{FF2B5EF4-FFF2-40B4-BE49-F238E27FC236}">
                <a16:creationId xmlns:a16="http://schemas.microsoft.com/office/drawing/2014/main" id="{1D410F9F-8331-84DC-AE07-4D7D970B8617}"/>
              </a:ext>
            </a:extLst>
          </p:cNvPr>
          <p:cNvSpPr/>
          <p:nvPr userDrawn="1"/>
        </p:nvSpPr>
        <p:spPr>
          <a:xfrm>
            <a:off x="487650" y="1995064"/>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3">
            <a:extLst>
              <a:ext uri="{FF2B5EF4-FFF2-40B4-BE49-F238E27FC236}">
                <a16:creationId xmlns:a16="http://schemas.microsoft.com/office/drawing/2014/main" id="{CEA47730-6567-45DD-7906-FE30F3D30B88}"/>
              </a:ext>
            </a:extLst>
          </p:cNvPr>
          <p:cNvSpPr/>
          <p:nvPr userDrawn="1"/>
        </p:nvSpPr>
        <p:spPr>
          <a:xfrm>
            <a:off x="434397" y="4162150"/>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4" name="Oval 53">
            <a:extLst>
              <a:ext uri="{FF2B5EF4-FFF2-40B4-BE49-F238E27FC236}">
                <a16:creationId xmlns:a16="http://schemas.microsoft.com/office/drawing/2014/main" id="{1250B734-C9EF-E92D-4A85-74DDEB089F48}"/>
              </a:ext>
            </a:extLst>
          </p:cNvPr>
          <p:cNvSpPr/>
          <p:nvPr userDrawn="1"/>
        </p:nvSpPr>
        <p:spPr>
          <a:xfrm>
            <a:off x="487650" y="450064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3">
            <a:extLst>
              <a:ext uri="{FF2B5EF4-FFF2-40B4-BE49-F238E27FC236}">
                <a16:creationId xmlns:a16="http://schemas.microsoft.com/office/drawing/2014/main" id="{D29C6BAD-8D67-A49D-79D6-715574A5D919}"/>
              </a:ext>
            </a:extLst>
          </p:cNvPr>
          <p:cNvSpPr/>
          <p:nvPr userDrawn="1"/>
        </p:nvSpPr>
        <p:spPr>
          <a:xfrm>
            <a:off x="5705715" y="403783"/>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6" name="Oval 55">
            <a:extLst>
              <a:ext uri="{FF2B5EF4-FFF2-40B4-BE49-F238E27FC236}">
                <a16:creationId xmlns:a16="http://schemas.microsoft.com/office/drawing/2014/main" id="{D6F0B822-07ED-C6BD-9FF6-62C6895B4764}"/>
              </a:ext>
            </a:extLst>
          </p:cNvPr>
          <p:cNvSpPr/>
          <p:nvPr userDrawn="1"/>
        </p:nvSpPr>
        <p:spPr>
          <a:xfrm>
            <a:off x="5754346" y="742275"/>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3">
            <a:extLst>
              <a:ext uri="{FF2B5EF4-FFF2-40B4-BE49-F238E27FC236}">
                <a16:creationId xmlns:a16="http://schemas.microsoft.com/office/drawing/2014/main" id="{FB8BAD56-C603-60A8-9EBE-8426C52C85BD}"/>
              </a:ext>
            </a:extLst>
          </p:cNvPr>
          <p:cNvSpPr/>
          <p:nvPr userDrawn="1"/>
        </p:nvSpPr>
        <p:spPr>
          <a:xfrm>
            <a:off x="5705715" y="1656572"/>
            <a:ext cx="5021900" cy="1152000"/>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58" name="Oval 57">
            <a:extLst>
              <a:ext uri="{FF2B5EF4-FFF2-40B4-BE49-F238E27FC236}">
                <a16:creationId xmlns:a16="http://schemas.microsoft.com/office/drawing/2014/main" id="{EAF6C310-E3E3-EC35-BB03-82BE1F2C88D4}"/>
              </a:ext>
            </a:extLst>
          </p:cNvPr>
          <p:cNvSpPr/>
          <p:nvPr userDrawn="1"/>
        </p:nvSpPr>
        <p:spPr>
          <a:xfrm>
            <a:off x="487650" y="742275"/>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59C18671-434F-DBEF-4AC2-AC39641F488B}"/>
              </a:ext>
            </a:extLst>
          </p:cNvPr>
          <p:cNvSpPr/>
          <p:nvPr userDrawn="1"/>
        </p:nvSpPr>
        <p:spPr>
          <a:xfrm>
            <a:off x="5754346" y="1995064"/>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3">
            <a:extLst>
              <a:ext uri="{FF2B5EF4-FFF2-40B4-BE49-F238E27FC236}">
                <a16:creationId xmlns:a16="http://schemas.microsoft.com/office/drawing/2014/main" id="{7B0E65C2-BF17-EB31-0BFC-968D767B4551}"/>
              </a:ext>
            </a:extLst>
          </p:cNvPr>
          <p:cNvSpPr/>
          <p:nvPr userDrawn="1"/>
        </p:nvSpPr>
        <p:spPr>
          <a:xfrm>
            <a:off x="5705715" y="4162150"/>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61" name="Oval 60">
            <a:extLst>
              <a:ext uri="{FF2B5EF4-FFF2-40B4-BE49-F238E27FC236}">
                <a16:creationId xmlns:a16="http://schemas.microsoft.com/office/drawing/2014/main" id="{5AB0EC5A-09FF-D292-FDC2-C800026D8052}"/>
              </a:ext>
            </a:extLst>
          </p:cNvPr>
          <p:cNvSpPr/>
          <p:nvPr userDrawn="1"/>
        </p:nvSpPr>
        <p:spPr>
          <a:xfrm>
            <a:off x="5754346" y="450064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4">
            <a:extLst>
              <a:ext uri="{FF2B5EF4-FFF2-40B4-BE49-F238E27FC236}">
                <a16:creationId xmlns:a16="http://schemas.microsoft.com/office/drawing/2014/main" id="{C1B4B9C2-996A-A45A-5892-688B79EE6388}"/>
              </a:ext>
            </a:extLst>
          </p:cNvPr>
          <p:cNvSpPr>
            <a:spLocks noGrp="1"/>
          </p:cNvSpPr>
          <p:nvPr>
            <p:ph type="body" sz="quarter" idx="15"/>
          </p:nvPr>
        </p:nvSpPr>
        <p:spPr>
          <a:xfrm>
            <a:off x="1062878" y="1710572"/>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3" name="Text Placeholder 4">
            <a:extLst>
              <a:ext uri="{FF2B5EF4-FFF2-40B4-BE49-F238E27FC236}">
                <a16:creationId xmlns:a16="http://schemas.microsoft.com/office/drawing/2014/main" id="{B370BC4C-93CA-849B-9A8A-C5E7352BA48A}"/>
              </a:ext>
            </a:extLst>
          </p:cNvPr>
          <p:cNvSpPr>
            <a:spLocks noGrp="1"/>
          </p:cNvSpPr>
          <p:nvPr>
            <p:ph type="body" sz="quarter" idx="16" hasCustomPrompt="1"/>
          </p:nvPr>
        </p:nvSpPr>
        <p:spPr>
          <a:xfrm>
            <a:off x="1062878" y="457783"/>
            <a:ext cx="4112110" cy="1044000"/>
          </a:xfrm>
          <a:prstGeom prst="rect">
            <a:avLst/>
          </a:prstGeom>
        </p:spPr>
        <p:txBody>
          <a:bodyPr anchor="ctr">
            <a:noAutofit/>
          </a:bodyPr>
          <a:lstStyle>
            <a:lvl1pPr marL="0" indent="0" algn="ctr">
              <a:lnSpc>
                <a:spcPct val="100000"/>
              </a:lnSpc>
              <a:buNone/>
              <a:defRPr sz="2400" b="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Lesson title</a:t>
            </a:r>
          </a:p>
        </p:txBody>
      </p:sp>
      <p:sp>
        <p:nvSpPr>
          <p:cNvPr id="64" name="Text Placeholder 4">
            <a:extLst>
              <a:ext uri="{FF2B5EF4-FFF2-40B4-BE49-F238E27FC236}">
                <a16:creationId xmlns:a16="http://schemas.microsoft.com/office/drawing/2014/main" id="{45010298-97AB-1CA3-1A4A-3D9785B23B77}"/>
              </a:ext>
            </a:extLst>
          </p:cNvPr>
          <p:cNvSpPr>
            <a:spLocks noGrp="1"/>
          </p:cNvSpPr>
          <p:nvPr>
            <p:ph type="body" sz="quarter" idx="17"/>
          </p:nvPr>
        </p:nvSpPr>
        <p:spPr>
          <a:xfrm>
            <a:off x="1062878" y="421615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5" name="Text Placeholder 4">
            <a:extLst>
              <a:ext uri="{FF2B5EF4-FFF2-40B4-BE49-F238E27FC236}">
                <a16:creationId xmlns:a16="http://schemas.microsoft.com/office/drawing/2014/main" id="{F7AA0CCC-5DED-0C3E-019C-3C760D217174}"/>
              </a:ext>
            </a:extLst>
          </p:cNvPr>
          <p:cNvSpPr>
            <a:spLocks noGrp="1"/>
          </p:cNvSpPr>
          <p:nvPr>
            <p:ph type="body" sz="quarter" idx="18"/>
          </p:nvPr>
        </p:nvSpPr>
        <p:spPr>
          <a:xfrm>
            <a:off x="6320770" y="1710572"/>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6" name="Text Placeholder 4">
            <a:extLst>
              <a:ext uri="{FF2B5EF4-FFF2-40B4-BE49-F238E27FC236}">
                <a16:creationId xmlns:a16="http://schemas.microsoft.com/office/drawing/2014/main" id="{72D6629A-7D15-4711-4A1B-95B11E140435}"/>
              </a:ext>
            </a:extLst>
          </p:cNvPr>
          <p:cNvSpPr>
            <a:spLocks noGrp="1"/>
          </p:cNvSpPr>
          <p:nvPr>
            <p:ph type="body" sz="quarter" idx="19"/>
          </p:nvPr>
        </p:nvSpPr>
        <p:spPr>
          <a:xfrm>
            <a:off x="6320770" y="421615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7" name="Text Placeholder 4">
            <a:extLst>
              <a:ext uri="{FF2B5EF4-FFF2-40B4-BE49-F238E27FC236}">
                <a16:creationId xmlns:a16="http://schemas.microsoft.com/office/drawing/2014/main" id="{AB82D91B-5395-CF68-909E-8495CFA442FD}"/>
              </a:ext>
            </a:extLst>
          </p:cNvPr>
          <p:cNvSpPr>
            <a:spLocks noGrp="1"/>
          </p:cNvSpPr>
          <p:nvPr>
            <p:ph type="body" sz="quarter" idx="20"/>
          </p:nvPr>
        </p:nvSpPr>
        <p:spPr>
          <a:xfrm>
            <a:off x="6320770" y="457783"/>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68" name="Rounded Rectangle 13">
            <a:extLst>
              <a:ext uri="{FF2B5EF4-FFF2-40B4-BE49-F238E27FC236}">
                <a16:creationId xmlns:a16="http://schemas.microsoft.com/office/drawing/2014/main" id="{B6E2E80F-2A02-9EEA-B265-690F1DD23C84}"/>
              </a:ext>
            </a:extLst>
          </p:cNvPr>
          <p:cNvSpPr/>
          <p:nvPr userDrawn="1"/>
        </p:nvSpPr>
        <p:spPr>
          <a:xfrm>
            <a:off x="434397" y="5414940"/>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69" name="Oval 68">
            <a:extLst>
              <a:ext uri="{FF2B5EF4-FFF2-40B4-BE49-F238E27FC236}">
                <a16:creationId xmlns:a16="http://schemas.microsoft.com/office/drawing/2014/main" id="{54A250F7-B6C9-0475-718E-97288952CD19}"/>
              </a:ext>
            </a:extLst>
          </p:cNvPr>
          <p:cNvSpPr/>
          <p:nvPr userDrawn="1"/>
        </p:nvSpPr>
        <p:spPr>
          <a:xfrm>
            <a:off x="487650" y="575343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13">
            <a:extLst>
              <a:ext uri="{FF2B5EF4-FFF2-40B4-BE49-F238E27FC236}">
                <a16:creationId xmlns:a16="http://schemas.microsoft.com/office/drawing/2014/main" id="{4010643A-F428-168F-8ABB-F62DB5CC889C}"/>
              </a:ext>
            </a:extLst>
          </p:cNvPr>
          <p:cNvSpPr/>
          <p:nvPr userDrawn="1"/>
        </p:nvSpPr>
        <p:spPr>
          <a:xfrm>
            <a:off x="434397" y="2909361"/>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71" name="Oval 70">
            <a:extLst>
              <a:ext uri="{FF2B5EF4-FFF2-40B4-BE49-F238E27FC236}">
                <a16:creationId xmlns:a16="http://schemas.microsoft.com/office/drawing/2014/main" id="{61B8DFD7-C7E8-49B6-4F2F-48E7D00D7944}"/>
              </a:ext>
            </a:extLst>
          </p:cNvPr>
          <p:cNvSpPr/>
          <p:nvPr userDrawn="1"/>
        </p:nvSpPr>
        <p:spPr>
          <a:xfrm>
            <a:off x="487650" y="3247853"/>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13">
            <a:extLst>
              <a:ext uri="{FF2B5EF4-FFF2-40B4-BE49-F238E27FC236}">
                <a16:creationId xmlns:a16="http://schemas.microsoft.com/office/drawing/2014/main" id="{012D48C5-4AD3-7253-9375-DF76D21509D7}"/>
              </a:ext>
            </a:extLst>
          </p:cNvPr>
          <p:cNvSpPr/>
          <p:nvPr userDrawn="1"/>
        </p:nvSpPr>
        <p:spPr>
          <a:xfrm>
            <a:off x="5705715" y="5414940"/>
            <a:ext cx="5021900" cy="1152000"/>
          </a:xfrm>
          <a:prstGeom prst="roundRect">
            <a:avLst>
              <a:gd name="adj" fmla="val 48628"/>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73" name="Oval 72">
            <a:extLst>
              <a:ext uri="{FF2B5EF4-FFF2-40B4-BE49-F238E27FC236}">
                <a16:creationId xmlns:a16="http://schemas.microsoft.com/office/drawing/2014/main" id="{D3CAF811-4C2E-20A3-7366-816A04945829}"/>
              </a:ext>
            </a:extLst>
          </p:cNvPr>
          <p:cNvSpPr/>
          <p:nvPr userDrawn="1"/>
        </p:nvSpPr>
        <p:spPr>
          <a:xfrm>
            <a:off x="5754346" y="5753432"/>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3">
            <a:extLst>
              <a:ext uri="{FF2B5EF4-FFF2-40B4-BE49-F238E27FC236}">
                <a16:creationId xmlns:a16="http://schemas.microsoft.com/office/drawing/2014/main" id="{641AFE5A-20CF-6A6E-D211-65F96490241E}"/>
              </a:ext>
            </a:extLst>
          </p:cNvPr>
          <p:cNvSpPr/>
          <p:nvPr userDrawn="1"/>
        </p:nvSpPr>
        <p:spPr>
          <a:xfrm>
            <a:off x="5705715" y="2909361"/>
            <a:ext cx="5021900" cy="1152000"/>
          </a:xfrm>
          <a:prstGeom prst="roundRect">
            <a:avLst>
              <a:gd name="adj" fmla="val 50000"/>
            </a:avLst>
          </a:prstGeom>
          <a:solidFill>
            <a:srgbClr val="BFACC8">
              <a:alpha val="62353"/>
            </a:srgbClr>
          </a:solidFill>
          <a:ln w="190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GB" sz="2000">
              <a:solidFill>
                <a:schemeClr val="tx1"/>
              </a:solidFill>
              <a:latin typeface="Century Gothic" panose="020B0502020202020204" pitchFamily="34" charset="0"/>
            </a:endParaRPr>
          </a:p>
        </p:txBody>
      </p:sp>
      <p:sp>
        <p:nvSpPr>
          <p:cNvPr id="75" name="Oval 74">
            <a:extLst>
              <a:ext uri="{FF2B5EF4-FFF2-40B4-BE49-F238E27FC236}">
                <a16:creationId xmlns:a16="http://schemas.microsoft.com/office/drawing/2014/main" id="{6B7F2E45-57D9-3BE2-E2E0-1446820E6FEF}"/>
              </a:ext>
            </a:extLst>
          </p:cNvPr>
          <p:cNvSpPr/>
          <p:nvPr userDrawn="1"/>
        </p:nvSpPr>
        <p:spPr>
          <a:xfrm>
            <a:off x="5754346" y="3247853"/>
            <a:ext cx="475017" cy="475017"/>
          </a:xfrm>
          <a:prstGeom prst="ellipse">
            <a:avLst/>
          </a:prstGeom>
          <a:solidFill>
            <a:srgbClr val="8E71A5"/>
          </a:solidFill>
          <a:ln>
            <a:solidFill>
              <a:srgbClr val="291B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Placeholder 4">
            <a:extLst>
              <a:ext uri="{FF2B5EF4-FFF2-40B4-BE49-F238E27FC236}">
                <a16:creationId xmlns:a16="http://schemas.microsoft.com/office/drawing/2014/main" id="{6C7D4B46-60CE-BFB8-D155-471E1F6BDC45}"/>
              </a:ext>
            </a:extLst>
          </p:cNvPr>
          <p:cNvSpPr>
            <a:spLocks noGrp="1"/>
          </p:cNvSpPr>
          <p:nvPr>
            <p:ph type="body" sz="quarter" idx="21"/>
          </p:nvPr>
        </p:nvSpPr>
        <p:spPr>
          <a:xfrm>
            <a:off x="1062878" y="546894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77" name="Text Placeholder 4">
            <a:extLst>
              <a:ext uri="{FF2B5EF4-FFF2-40B4-BE49-F238E27FC236}">
                <a16:creationId xmlns:a16="http://schemas.microsoft.com/office/drawing/2014/main" id="{3C0565D3-9FB3-A2DB-7038-95E356D44B18}"/>
              </a:ext>
            </a:extLst>
          </p:cNvPr>
          <p:cNvSpPr>
            <a:spLocks noGrp="1"/>
          </p:cNvSpPr>
          <p:nvPr>
            <p:ph type="body" sz="quarter" idx="22"/>
          </p:nvPr>
        </p:nvSpPr>
        <p:spPr>
          <a:xfrm>
            <a:off x="1062878" y="2963361"/>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78" name="Text Placeholder 4">
            <a:extLst>
              <a:ext uri="{FF2B5EF4-FFF2-40B4-BE49-F238E27FC236}">
                <a16:creationId xmlns:a16="http://schemas.microsoft.com/office/drawing/2014/main" id="{68512F5B-6B94-4CC0-F681-28FE6D7B2210}"/>
              </a:ext>
            </a:extLst>
          </p:cNvPr>
          <p:cNvSpPr>
            <a:spLocks noGrp="1"/>
          </p:cNvSpPr>
          <p:nvPr>
            <p:ph type="body" sz="quarter" idx="23"/>
          </p:nvPr>
        </p:nvSpPr>
        <p:spPr>
          <a:xfrm>
            <a:off x="6320770" y="5468940"/>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79" name="Text Placeholder 4">
            <a:extLst>
              <a:ext uri="{FF2B5EF4-FFF2-40B4-BE49-F238E27FC236}">
                <a16:creationId xmlns:a16="http://schemas.microsoft.com/office/drawing/2014/main" id="{01A31843-B7A0-71FB-2F5A-85F8985013D8}"/>
              </a:ext>
            </a:extLst>
          </p:cNvPr>
          <p:cNvSpPr>
            <a:spLocks noGrp="1"/>
          </p:cNvSpPr>
          <p:nvPr>
            <p:ph type="body" sz="quarter" idx="24"/>
          </p:nvPr>
        </p:nvSpPr>
        <p:spPr>
          <a:xfrm>
            <a:off x="6320770" y="2963361"/>
            <a:ext cx="4112110" cy="1044000"/>
          </a:xfrm>
          <a:prstGeom prst="rect">
            <a:avLst/>
          </a:prstGeom>
        </p:spPr>
        <p:txBody>
          <a:bodyPr anchor="ctr">
            <a:noAutofit/>
          </a:bodyPr>
          <a:lstStyle>
            <a:lvl1pPr marL="0" indent="0" algn="ctr">
              <a:lnSpc>
                <a:spcPct val="100000"/>
              </a:lnSpc>
              <a:buNone/>
              <a:defRPr sz="24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p:txBody>
      </p:sp>
      <p:sp>
        <p:nvSpPr>
          <p:cNvPr id="80" name="TextBox 79">
            <a:extLst>
              <a:ext uri="{FF2B5EF4-FFF2-40B4-BE49-F238E27FC236}">
                <a16:creationId xmlns:a16="http://schemas.microsoft.com/office/drawing/2014/main" id="{68A23C45-2625-6677-6FA0-9F7C53CC4BFB}"/>
              </a:ext>
            </a:extLst>
          </p:cNvPr>
          <p:cNvSpPr txBox="1"/>
          <p:nvPr userDrawn="1"/>
        </p:nvSpPr>
        <p:spPr>
          <a:xfrm>
            <a:off x="430959" y="1997457"/>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2</a:t>
            </a:r>
          </a:p>
        </p:txBody>
      </p:sp>
      <p:sp>
        <p:nvSpPr>
          <p:cNvPr id="81" name="TextBox 80">
            <a:extLst>
              <a:ext uri="{FF2B5EF4-FFF2-40B4-BE49-F238E27FC236}">
                <a16:creationId xmlns:a16="http://schemas.microsoft.com/office/drawing/2014/main" id="{20ED4172-5834-4263-E391-330DD74400B8}"/>
              </a:ext>
            </a:extLst>
          </p:cNvPr>
          <p:cNvSpPr txBox="1"/>
          <p:nvPr userDrawn="1"/>
        </p:nvSpPr>
        <p:spPr>
          <a:xfrm>
            <a:off x="430959" y="741183"/>
            <a:ext cx="583288" cy="461665"/>
          </a:xfrm>
          <a:prstGeom prst="rect">
            <a:avLst/>
          </a:prstGeom>
          <a:noFill/>
        </p:spPr>
        <p:txBody>
          <a:bodyPr wrap="square" rtlCol="0" anchor="ctr">
            <a:spAutoFit/>
          </a:bodyPr>
          <a:lstStyle/>
          <a:p>
            <a:pPr algn="ctr"/>
            <a:r>
              <a:rPr lang="en-GB" sz="2400" b="1">
                <a:solidFill>
                  <a:srgbClr val="000000"/>
                </a:solidFill>
                <a:latin typeface="Century Gothic" panose="020B0502020202020204" pitchFamily="34" charset="0"/>
              </a:rPr>
              <a:t>1</a:t>
            </a:r>
          </a:p>
        </p:txBody>
      </p:sp>
      <p:sp>
        <p:nvSpPr>
          <p:cNvPr id="82" name="TextBox 81">
            <a:extLst>
              <a:ext uri="{FF2B5EF4-FFF2-40B4-BE49-F238E27FC236}">
                <a16:creationId xmlns:a16="http://schemas.microsoft.com/office/drawing/2014/main" id="{E015512B-93ED-ED05-155A-E9371453E361}"/>
              </a:ext>
            </a:extLst>
          </p:cNvPr>
          <p:cNvSpPr txBox="1"/>
          <p:nvPr userDrawn="1"/>
        </p:nvSpPr>
        <p:spPr>
          <a:xfrm>
            <a:off x="430959" y="3261205"/>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3</a:t>
            </a:r>
          </a:p>
        </p:txBody>
      </p:sp>
      <p:sp>
        <p:nvSpPr>
          <p:cNvPr id="83" name="TextBox 82">
            <a:extLst>
              <a:ext uri="{FF2B5EF4-FFF2-40B4-BE49-F238E27FC236}">
                <a16:creationId xmlns:a16="http://schemas.microsoft.com/office/drawing/2014/main" id="{16A8D4F2-8380-CE7B-2B0A-BE6DB2967EC9}"/>
              </a:ext>
            </a:extLst>
          </p:cNvPr>
          <p:cNvSpPr txBox="1"/>
          <p:nvPr userDrawn="1"/>
        </p:nvSpPr>
        <p:spPr>
          <a:xfrm>
            <a:off x="430959" y="5766784"/>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5</a:t>
            </a:r>
          </a:p>
        </p:txBody>
      </p:sp>
      <p:sp>
        <p:nvSpPr>
          <p:cNvPr id="84" name="TextBox 83">
            <a:extLst>
              <a:ext uri="{FF2B5EF4-FFF2-40B4-BE49-F238E27FC236}">
                <a16:creationId xmlns:a16="http://schemas.microsoft.com/office/drawing/2014/main" id="{22223A3F-3DE5-CBF8-4AD9-9CB67C820EC8}"/>
              </a:ext>
            </a:extLst>
          </p:cNvPr>
          <p:cNvSpPr txBox="1"/>
          <p:nvPr userDrawn="1"/>
        </p:nvSpPr>
        <p:spPr>
          <a:xfrm>
            <a:off x="5700210" y="741182"/>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6</a:t>
            </a:r>
          </a:p>
        </p:txBody>
      </p:sp>
      <p:sp>
        <p:nvSpPr>
          <p:cNvPr id="85" name="TextBox 84">
            <a:extLst>
              <a:ext uri="{FF2B5EF4-FFF2-40B4-BE49-F238E27FC236}">
                <a16:creationId xmlns:a16="http://schemas.microsoft.com/office/drawing/2014/main" id="{D7B9553B-58B8-AC22-9DD2-8EBE72B9AEE6}"/>
              </a:ext>
            </a:extLst>
          </p:cNvPr>
          <p:cNvSpPr txBox="1"/>
          <p:nvPr userDrawn="1"/>
        </p:nvSpPr>
        <p:spPr>
          <a:xfrm>
            <a:off x="430959" y="4500642"/>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4</a:t>
            </a:r>
          </a:p>
        </p:txBody>
      </p:sp>
      <p:sp>
        <p:nvSpPr>
          <p:cNvPr id="86" name="TextBox 85">
            <a:extLst>
              <a:ext uri="{FF2B5EF4-FFF2-40B4-BE49-F238E27FC236}">
                <a16:creationId xmlns:a16="http://schemas.microsoft.com/office/drawing/2014/main" id="{DF5EE9F9-727A-9F16-7026-FE60ECA36D81}"/>
              </a:ext>
            </a:extLst>
          </p:cNvPr>
          <p:cNvSpPr txBox="1"/>
          <p:nvPr userDrawn="1"/>
        </p:nvSpPr>
        <p:spPr>
          <a:xfrm>
            <a:off x="5710023" y="3247048"/>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8</a:t>
            </a:r>
          </a:p>
        </p:txBody>
      </p:sp>
      <p:sp>
        <p:nvSpPr>
          <p:cNvPr id="87" name="TextBox 86">
            <a:extLst>
              <a:ext uri="{FF2B5EF4-FFF2-40B4-BE49-F238E27FC236}">
                <a16:creationId xmlns:a16="http://schemas.microsoft.com/office/drawing/2014/main" id="{1EE76938-05E5-A9B2-F3CC-459278E65F4B}"/>
              </a:ext>
            </a:extLst>
          </p:cNvPr>
          <p:cNvSpPr txBox="1"/>
          <p:nvPr userDrawn="1"/>
        </p:nvSpPr>
        <p:spPr>
          <a:xfrm>
            <a:off x="5710023" y="2001451"/>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7</a:t>
            </a:r>
          </a:p>
        </p:txBody>
      </p:sp>
      <p:sp>
        <p:nvSpPr>
          <p:cNvPr id="88" name="TextBox 87">
            <a:extLst>
              <a:ext uri="{FF2B5EF4-FFF2-40B4-BE49-F238E27FC236}">
                <a16:creationId xmlns:a16="http://schemas.microsoft.com/office/drawing/2014/main" id="{D8F6DB48-D41A-E78E-AF27-0ADB8F76DA53}"/>
              </a:ext>
            </a:extLst>
          </p:cNvPr>
          <p:cNvSpPr txBox="1"/>
          <p:nvPr userDrawn="1"/>
        </p:nvSpPr>
        <p:spPr>
          <a:xfrm>
            <a:off x="5700210" y="4507317"/>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9</a:t>
            </a:r>
          </a:p>
        </p:txBody>
      </p:sp>
      <p:sp>
        <p:nvSpPr>
          <p:cNvPr id="89" name="TextBox 88">
            <a:extLst>
              <a:ext uri="{FF2B5EF4-FFF2-40B4-BE49-F238E27FC236}">
                <a16:creationId xmlns:a16="http://schemas.microsoft.com/office/drawing/2014/main" id="{D2D91F0D-3F8B-E930-8A08-C65DFBC13CEC}"/>
              </a:ext>
            </a:extLst>
          </p:cNvPr>
          <p:cNvSpPr txBox="1"/>
          <p:nvPr userDrawn="1"/>
        </p:nvSpPr>
        <p:spPr>
          <a:xfrm>
            <a:off x="5700210" y="5766784"/>
            <a:ext cx="583288" cy="461665"/>
          </a:xfrm>
          <a:prstGeom prst="rect">
            <a:avLst/>
          </a:prstGeom>
          <a:noFill/>
        </p:spPr>
        <p:txBody>
          <a:bodyPr wrap="square" rtlCol="0" anchor="ctr">
            <a:spAutoFit/>
          </a:bodyPr>
          <a:lstStyle/>
          <a:p>
            <a:pPr algn="ctr"/>
            <a:r>
              <a:rPr lang="en-GB" sz="2400" b="1">
                <a:latin typeface="Century Gothic" panose="020B0502020202020204" pitchFamily="34" charset="0"/>
              </a:rPr>
              <a:t>10</a:t>
            </a:r>
          </a:p>
        </p:txBody>
      </p:sp>
      <p:sp>
        <p:nvSpPr>
          <p:cNvPr id="4" name="Content Placeholder 2">
            <a:extLst>
              <a:ext uri="{FF2B5EF4-FFF2-40B4-BE49-F238E27FC236}">
                <a16:creationId xmlns:a16="http://schemas.microsoft.com/office/drawing/2014/main" id="{809D2AB5-7C46-FDFA-2C58-BAFA205D34E1}"/>
              </a:ext>
            </a:extLst>
          </p:cNvPr>
          <p:cNvSpPr txBox="1">
            <a:spLocks/>
          </p:cNvSpPr>
          <p:nvPr userDrawn="1"/>
        </p:nvSpPr>
        <p:spPr>
          <a:xfrm rot="5400000">
            <a:off x="8828077" y="2755403"/>
            <a:ext cx="5487995"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3658281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KS1_Lesson Statem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4313381" y="1710025"/>
            <a:ext cx="6239693" cy="2677248"/>
          </a:xfrm>
          <a:prstGeom prst="wedgeRoundRectCallout">
            <a:avLst>
              <a:gd name="adj1" fmla="val -59561"/>
              <a:gd name="adj2" fmla="val 14476"/>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In this lesson, we will learn</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493423" y="2462645"/>
            <a:ext cx="3625592" cy="4395355"/>
          </a:xfrm>
          <a:prstGeom prst="rect">
            <a:avLst/>
          </a:prstGeom>
        </p:spPr>
        <p:txBody>
          <a:bodyPr/>
          <a:lstStyle>
            <a:lvl1pPr marL="0" indent="0">
              <a:lnSpc>
                <a:spcPct val="100000"/>
              </a:lnSpc>
              <a:buNone/>
              <a:defRPr>
                <a:latin typeface="Century Gothic" panose="020B0502020202020204" pitchFamily="34" charset="0"/>
              </a:defRPr>
            </a:lvl1pPr>
          </a:lstStyle>
          <a:p>
            <a:r>
              <a:rPr lang="en-GB"/>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557EA9A8-8388-5635-F60E-33A95272EB25}"/>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statement</a:t>
            </a:r>
            <a:endParaRPr lang="en-GB"/>
          </a:p>
        </p:txBody>
      </p:sp>
      <p:sp>
        <p:nvSpPr>
          <p:cNvPr id="6" name="Text Placeholder 3">
            <a:extLst>
              <a:ext uri="{FF2B5EF4-FFF2-40B4-BE49-F238E27FC236}">
                <a16:creationId xmlns:a16="http://schemas.microsoft.com/office/drawing/2014/main" id="{72B9E938-B5F1-5AFC-82B5-503D3F0192E8}"/>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814769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KS1_Key Ter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341192" y="1690107"/>
            <a:ext cx="6239693" cy="2677248"/>
          </a:xfrm>
          <a:prstGeom prst="wedgeRoundRectCallout">
            <a:avLst>
              <a:gd name="adj1" fmla="val 61673"/>
              <a:gd name="adj2" fmla="val -5189"/>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The key term for this lesson is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6927482" y="2462645"/>
            <a:ext cx="3625592" cy="4395355"/>
          </a:xfrm>
          <a:prstGeom prst="rect">
            <a:avLst/>
          </a:prstGeom>
        </p:spPr>
        <p:txBody>
          <a:bodyPr/>
          <a:lstStyle>
            <a:lvl1pPr marL="0" indent="0" algn="r">
              <a:lnSpc>
                <a:spcPct val="100000"/>
              </a:lnSpc>
              <a:buNone/>
              <a:defRPr>
                <a:latin typeface="Century Gothic" panose="020B0502020202020204" pitchFamily="34" charset="0"/>
              </a:defRPr>
            </a:lvl1pPr>
          </a:lstStyle>
          <a:p>
            <a:r>
              <a:rPr lang="en-GB"/>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2860D1AD-E29F-6B72-80D7-1146A6E6B9B8}"/>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term</a:t>
            </a:r>
            <a:endParaRPr lang="en-GB"/>
          </a:p>
        </p:txBody>
      </p:sp>
      <p:sp>
        <p:nvSpPr>
          <p:cNvPr id="6" name="Text Placeholder 3">
            <a:extLst>
              <a:ext uri="{FF2B5EF4-FFF2-40B4-BE49-F238E27FC236}">
                <a16:creationId xmlns:a16="http://schemas.microsoft.com/office/drawing/2014/main" id="{CD66EB5F-10DB-93E3-7C63-1C07FF8FC2D7}"/>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66882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KS1_Key knowledge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0" name="Rounded Rectangle 10">
            <a:extLst>
              <a:ext uri="{FF2B5EF4-FFF2-40B4-BE49-F238E27FC236}">
                <a16:creationId xmlns:a16="http://schemas.microsoft.com/office/drawing/2014/main" id="{D5414325-9C8C-8723-2501-40B7F67036FB}"/>
              </a:ext>
            </a:extLst>
          </p:cNvPr>
          <p:cNvSpPr/>
          <p:nvPr userDrawn="1"/>
        </p:nvSpPr>
        <p:spPr>
          <a:xfrm>
            <a:off x="7861385" y="1236516"/>
            <a:ext cx="2945159" cy="4152286"/>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21" name="Rounded Rectangle 12">
            <a:extLst>
              <a:ext uri="{FF2B5EF4-FFF2-40B4-BE49-F238E27FC236}">
                <a16:creationId xmlns:a16="http://schemas.microsoft.com/office/drawing/2014/main" id="{42C5FBAA-AB3B-B413-B60A-7021574D2DF3}"/>
              </a:ext>
            </a:extLst>
          </p:cNvPr>
          <p:cNvSpPr/>
          <p:nvPr userDrawn="1"/>
        </p:nvSpPr>
        <p:spPr>
          <a:xfrm>
            <a:off x="473073" y="1236516"/>
            <a:ext cx="7191570" cy="5320148"/>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BEC2A8E-2948-81BB-8CDB-E38A5B65E00E}"/>
              </a:ext>
            </a:extLst>
          </p:cNvPr>
          <p:cNvSpPr txBox="1"/>
          <p:nvPr userDrawn="1"/>
        </p:nvSpPr>
        <p:spPr>
          <a:xfrm>
            <a:off x="7999266" y="1341863"/>
            <a:ext cx="2844524" cy="455830"/>
          </a:xfrm>
          <a:prstGeom prst="rect">
            <a:avLst/>
          </a:prstGeom>
          <a:noFill/>
        </p:spPr>
        <p:txBody>
          <a:bodyPr wrap="square" rtlCol="0">
            <a:spAutoFit/>
          </a:bodyPr>
          <a:lstStyle/>
          <a:p>
            <a:pPr marL="0" indent="0">
              <a:lnSpc>
                <a:spcPct val="107000"/>
              </a:lnSpc>
              <a:spcAft>
                <a:spcPts val="800"/>
              </a:spcAft>
              <a:buNone/>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134DB174-A1D6-C397-295D-BA7E130B66E6}"/>
              </a:ext>
            </a:extLst>
          </p:cNvPr>
          <p:cNvSpPr>
            <a:spLocks noGrp="1"/>
          </p:cNvSpPr>
          <p:nvPr>
            <p:ph type="body" sz="quarter" idx="11"/>
          </p:nvPr>
        </p:nvSpPr>
        <p:spPr>
          <a:xfrm>
            <a:off x="7995193" y="1903039"/>
            <a:ext cx="2698742" cy="3385933"/>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7F29F3C2-E35D-1E3B-02AF-D902A3C44ADA}"/>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unit title</a:t>
            </a:r>
            <a:endParaRPr lang="en-US"/>
          </a:p>
        </p:txBody>
      </p:sp>
      <p:sp>
        <p:nvSpPr>
          <p:cNvPr id="28" name="TextBox 27">
            <a:extLst>
              <a:ext uri="{FF2B5EF4-FFF2-40B4-BE49-F238E27FC236}">
                <a16:creationId xmlns:a16="http://schemas.microsoft.com/office/drawing/2014/main" id="{8C1819D2-31F3-2135-5506-B7BE93A6C16F}"/>
              </a:ext>
            </a:extLst>
          </p:cNvPr>
          <p:cNvSpPr txBox="1"/>
          <p:nvPr userDrawn="1"/>
        </p:nvSpPr>
        <p:spPr>
          <a:xfrm>
            <a:off x="588935" y="1341863"/>
            <a:ext cx="6657924" cy="455830"/>
          </a:xfrm>
          <a:prstGeom prst="rect">
            <a:avLst/>
          </a:prstGeom>
          <a:noFill/>
        </p:spPr>
        <p:txBody>
          <a:bodyPr wrap="square" rtlCol="0">
            <a:spAutoFit/>
          </a:bodyPr>
          <a:lstStyle/>
          <a:p>
            <a:pPr>
              <a:lnSpc>
                <a:spcPct val="107000"/>
              </a:lnSpc>
              <a:spcAft>
                <a:spcPts val="800"/>
              </a:spcAft>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37557F4C-7C15-A290-C088-B164E546A2FC}"/>
              </a:ext>
            </a:extLst>
          </p:cNvPr>
          <p:cNvSpPr>
            <a:spLocks noGrp="1"/>
          </p:cNvSpPr>
          <p:nvPr>
            <p:ph type="body" sz="quarter" idx="10"/>
          </p:nvPr>
        </p:nvSpPr>
        <p:spPr>
          <a:xfrm>
            <a:off x="588935" y="1903040"/>
            <a:ext cx="6925853" cy="4553178"/>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4229C588-ABB4-B41E-C6B1-8640C503BD56}"/>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knowledge</a:t>
            </a:r>
            <a:endParaRPr lang="en-GB"/>
          </a:p>
        </p:txBody>
      </p:sp>
      <p:sp>
        <p:nvSpPr>
          <p:cNvPr id="4" name="Text Placeholder 3">
            <a:extLst>
              <a:ext uri="{FF2B5EF4-FFF2-40B4-BE49-F238E27FC236}">
                <a16:creationId xmlns:a16="http://schemas.microsoft.com/office/drawing/2014/main" id="{344A0F32-C956-A589-5308-D13992C31361}"/>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605117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KS1_Talk Task">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493971"/>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465272"/>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869832F2-55D0-A547-C082-AB554CE7618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Talk task</a:t>
            </a:r>
            <a:endParaRPr lang="en-GB"/>
          </a:p>
        </p:txBody>
      </p:sp>
      <p:sp>
        <p:nvSpPr>
          <p:cNvPr id="4" name="Text Placeholder 3">
            <a:extLst>
              <a:ext uri="{FF2B5EF4-FFF2-40B4-BE49-F238E27FC236}">
                <a16:creationId xmlns:a16="http://schemas.microsoft.com/office/drawing/2014/main" id="{0E2B9ACD-413B-4D6D-6B07-4F5E455665D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774733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4250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KS1_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Read</a:t>
            </a:r>
            <a:endParaRPr lang="en-GB"/>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88400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KS1_Retrieval">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5FE7B1-3E82-67DC-7287-DA5C742F7FE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243844" y="5946361"/>
            <a:ext cx="752107" cy="76777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B3FE52E-B78A-6B33-EB27-D455F04ECF69}"/>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4" name="Content Placeholder 2">
            <a:extLst>
              <a:ext uri="{FF2B5EF4-FFF2-40B4-BE49-F238E27FC236}">
                <a16:creationId xmlns:a16="http://schemas.microsoft.com/office/drawing/2014/main" id="{E1C7F8F7-07E5-0F1B-A91A-E4D77EC3E11E}"/>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3" name="Content Placeholder 2">
            <a:extLst>
              <a:ext uri="{FF2B5EF4-FFF2-40B4-BE49-F238E27FC236}">
                <a16:creationId xmlns:a16="http://schemas.microsoft.com/office/drawing/2014/main" id="{8EF93FBD-DFF5-9A03-C515-E815EDA74073}"/>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Retrieval</a:t>
            </a:r>
            <a:endParaRPr lang="en-GB"/>
          </a:p>
        </p:txBody>
      </p:sp>
      <p:sp>
        <p:nvSpPr>
          <p:cNvPr id="4" name="Text Placeholder 3">
            <a:extLst>
              <a:ext uri="{FF2B5EF4-FFF2-40B4-BE49-F238E27FC236}">
                <a16:creationId xmlns:a16="http://schemas.microsoft.com/office/drawing/2014/main" id="{6E1B9997-E81B-814C-568F-28E8A62579FA}"/>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69726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S1_Answers_Retrieva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6181" y="5942883"/>
            <a:ext cx="765281"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Text Placeholder 3">
            <a:extLst>
              <a:ext uri="{FF2B5EF4-FFF2-40B4-BE49-F238E27FC236}">
                <a16:creationId xmlns:a16="http://schemas.microsoft.com/office/drawing/2014/main" id="{A9CE37E9-C02F-61DD-712D-D3733E8B90D4}"/>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53590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KS1_Learning review_1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18" name="Title 1">
            <a:extLst>
              <a:ext uri="{FF2B5EF4-FFF2-40B4-BE49-F238E27FC236}">
                <a16:creationId xmlns:a16="http://schemas.microsoft.com/office/drawing/2014/main" id="{A0AE037C-B423-541F-D4B3-B70F08BAD393}"/>
              </a:ext>
            </a:extLst>
          </p:cNvPr>
          <p:cNvSpPr>
            <a:spLocks noGrp="1"/>
          </p:cNvSpPr>
          <p:nvPr>
            <p:ph type="title" hasCustomPrompt="1"/>
          </p:nvPr>
        </p:nvSpPr>
        <p:spPr>
          <a:xfrm>
            <a:off x="473075" y="418461"/>
            <a:ext cx="10333470" cy="522000"/>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Add lesson title</a:t>
            </a:r>
            <a:endParaRPr lang="en-US"/>
          </a:p>
        </p:txBody>
      </p:sp>
      <p:sp>
        <p:nvSpPr>
          <p:cNvPr id="3" name="Content Placeholder 2">
            <a:extLst>
              <a:ext uri="{FF2B5EF4-FFF2-40B4-BE49-F238E27FC236}">
                <a16:creationId xmlns:a16="http://schemas.microsoft.com/office/drawing/2014/main" id="{6442EEDD-AC48-BE7A-A29E-4C9838B32342}"/>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review</a:t>
            </a:r>
            <a:endParaRPr lang="en-GB"/>
          </a:p>
        </p:txBody>
      </p:sp>
      <p:sp>
        <p:nvSpPr>
          <p:cNvPr id="4" name="Text Placeholder 3">
            <a:extLst>
              <a:ext uri="{FF2B5EF4-FFF2-40B4-BE49-F238E27FC236}">
                <a16:creationId xmlns:a16="http://schemas.microsoft.com/office/drawing/2014/main" id="{A45C004E-F12B-2BC9-7C86-3DE2AAFAF602}"/>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
        <p:nvSpPr>
          <p:cNvPr id="2" name="Text Placeholder 4">
            <a:extLst>
              <a:ext uri="{FF2B5EF4-FFF2-40B4-BE49-F238E27FC236}">
                <a16:creationId xmlns:a16="http://schemas.microsoft.com/office/drawing/2014/main" id="{E8B96032-8270-0E1C-53EF-AAD67CA2F236}"/>
              </a:ext>
            </a:extLst>
          </p:cNvPr>
          <p:cNvSpPr>
            <a:spLocks noGrp="1"/>
          </p:cNvSpPr>
          <p:nvPr>
            <p:ph type="body" sz="quarter" idx="11" hasCustomPrompt="1"/>
          </p:nvPr>
        </p:nvSpPr>
        <p:spPr>
          <a:xfrm>
            <a:off x="5772150" y="1659687"/>
            <a:ext cx="4511386" cy="1759823"/>
          </a:xfrm>
          <a:prstGeom prst="wedgeRoundRectCallout">
            <a:avLst>
              <a:gd name="adj1" fmla="val -46857"/>
              <a:gd name="adj2" fmla="val 85977"/>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Adjust/duplicate this speech bubble as needed</a:t>
            </a:r>
          </a:p>
        </p:txBody>
      </p:sp>
    </p:spTree>
    <p:extLst>
      <p:ext uri="{BB962C8B-B14F-4D97-AF65-F5344CB8AC3E}">
        <p14:creationId xmlns:p14="http://schemas.microsoft.com/office/powerpoint/2010/main" val="263659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557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932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022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7729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8931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47944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US" smtClean="0"/>
              <a:t>10/20/2025</a:t>
            </a:fld>
            <a:endParaRPr lang="en-US"/>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119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10/20/2025</a:t>
            </a:fld>
            <a:endParaRPr lang="en-US"/>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935647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7J1OkxuyLD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www.topmarks.co.uk/maths-games/hit-the-button" TargetMode="Externa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eachyourmonster.org/digital-flashcard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7.jpe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74.jpeg"/></Relationships>
</file>

<file path=ppt/slides/_rels/slide4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83.jpeg"/><Relationship Id="rId5" Type="http://schemas.openxmlformats.org/officeDocument/2006/relationships/image" Target="../media/image82.jpeg"/><Relationship Id="rId10" Type="http://schemas.openxmlformats.org/officeDocument/2006/relationships/image" Target="../media/image87.jpeg"/><Relationship Id="rId4" Type="http://schemas.openxmlformats.org/officeDocument/2006/relationships/image" Target="../media/image81.jpeg"/><Relationship Id="rId9" Type="http://schemas.openxmlformats.org/officeDocument/2006/relationships/image" Target="../media/image86.jpeg"/></Relationships>
</file>

<file path=ppt/slides/_rels/slide46.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9.jpeg"/><Relationship Id="rId7" Type="http://schemas.openxmlformats.org/officeDocument/2006/relationships/image" Target="../media/image92.jpeg"/><Relationship Id="rId2" Type="http://schemas.openxmlformats.org/officeDocument/2006/relationships/image" Target="../media/image88.jpeg"/><Relationship Id="rId1" Type="http://schemas.openxmlformats.org/officeDocument/2006/relationships/slideLayout" Target="../slideLayouts/slideLayout22.xml"/><Relationship Id="rId6" Type="http://schemas.openxmlformats.org/officeDocument/2006/relationships/image" Target="../media/image83.jpeg"/><Relationship Id="rId5" Type="http://schemas.openxmlformats.org/officeDocument/2006/relationships/image" Target="../media/image91.jpeg"/><Relationship Id="rId10" Type="http://schemas.openxmlformats.org/officeDocument/2006/relationships/image" Target="../media/image87.jpeg"/><Relationship Id="rId4" Type="http://schemas.openxmlformats.org/officeDocument/2006/relationships/image" Target="../media/image90.jpeg"/><Relationship Id="rId9" Type="http://schemas.openxmlformats.org/officeDocument/2006/relationships/image" Target="../media/image94.jpeg"/></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CCEF4-36A8-1B05-E13B-AF32BFEBDA7A}"/>
              </a:ext>
            </a:extLst>
          </p:cNvPr>
          <p:cNvSpPr>
            <a:spLocks noGrp="1"/>
          </p:cNvSpPr>
          <p:nvPr>
            <p:ph type="ctrTitle"/>
          </p:nvPr>
        </p:nvSpPr>
        <p:spPr/>
        <p:txBody>
          <a:bodyPr/>
          <a:lstStyle/>
          <a:p>
            <a:r>
              <a:rPr lang="en-GB">
                <a:solidFill>
                  <a:srgbClr val="7030A0"/>
                </a:solidFill>
                <a:latin typeface="Sassoon Primary"/>
              </a:rPr>
              <a:t>T</a:t>
            </a:r>
            <a:r>
              <a:rPr lang="en-GB">
                <a:latin typeface="Sassoon Primary"/>
              </a:rPr>
              <a:t>uesday 21st </a:t>
            </a:r>
            <a:r>
              <a:rPr lang="en-GB">
                <a:solidFill>
                  <a:srgbClr val="7030A0"/>
                </a:solidFill>
                <a:latin typeface="Sassoon Primary"/>
              </a:rPr>
              <a:t>O</a:t>
            </a:r>
            <a:r>
              <a:rPr lang="en-GB">
                <a:latin typeface="Sassoon Primary"/>
              </a:rPr>
              <a:t>ctober  2025</a:t>
            </a:r>
          </a:p>
          <a:p>
            <a:endParaRPr lang="en-GB">
              <a:ea typeface="Calibri Light"/>
              <a:cs typeface="Calibri Light"/>
            </a:endParaRPr>
          </a:p>
        </p:txBody>
      </p:sp>
    </p:spTree>
    <p:extLst>
      <p:ext uri="{BB962C8B-B14F-4D97-AF65-F5344CB8AC3E}">
        <p14:creationId xmlns:p14="http://schemas.microsoft.com/office/powerpoint/2010/main" val="320118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63F4DEFB-18EC-CA85-9E2A-3089E51F82B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B6FD07-3D0F-B8C1-072A-62A59FAD58FB}"/>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BAD09F5D-AADA-CC66-D35D-C802D2B2B0F8}"/>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pic>
        <p:nvPicPr>
          <p:cNvPr id="2" name="Picture 1" descr="A screenshot of a game&#10;&#10;AI-generated content may be incorrect.">
            <a:extLst>
              <a:ext uri="{FF2B5EF4-FFF2-40B4-BE49-F238E27FC236}">
                <a16:creationId xmlns:a16="http://schemas.microsoft.com/office/drawing/2014/main" id="{75CDF903-DC24-5434-6AF3-4DF441CC5EAF}"/>
              </a:ext>
            </a:extLst>
          </p:cNvPr>
          <p:cNvPicPr>
            <a:picLocks noChangeAspect="1"/>
          </p:cNvPicPr>
          <p:nvPr/>
        </p:nvPicPr>
        <p:blipFill>
          <a:blip r:embed="rId2"/>
          <a:stretch>
            <a:fillRect/>
          </a:stretch>
        </p:blipFill>
        <p:spPr>
          <a:xfrm>
            <a:off x="1945843" y="988218"/>
            <a:ext cx="7990753" cy="5643563"/>
          </a:xfrm>
          <a:prstGeom prst="rect">
            <a:avLst/>
          </a:prstGeom>
        </p:spPr>
      </p:pic>
    </p:spTree>
    <p:extLst>
      <p:ext uri="{BB962C8B-B14F-4D97-AF65-F5344CB8AC3E}">
        <p14:creationId xmlns:p14="http://schemas.microsoft.com/office/powerpoint/2010/main" val="336292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8A042186-1FF9-B51A-3D2B-2B093F749EE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68C24D8-FBF1-EE3B-6EE7-DC207E8CED16}"/>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33A4FC5D-68FD-2E61-F01B-DF67041B83B0}"/>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sp>
        <p:nvSpPr>
          <p:cNvPr id="3" name="TextBox 1">
            <a:extLst>
              <a:ext uri="{FF2B5EF4-FFF2-40B4-BE49-F238E27FC236}">
                <a16:creationId xmlns:a16="http://schemas.microsoft.com/office/drawing/2014/main" id="{2C697189-3E1E-8D86-63A1-2B019D83D4E1}"/>
              </a:ext>
            </a:extLst>
          </p:cNvPr>
          <p:cNvSpPr txBox="1"/>
          <p:nvPr/>
        </p:nvSpPr>
        <p:spPr>
          <a:xfrm>
            <a:off x="129679" y="1240535"/>
            <a:ext cx="12057074"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a:latin typeface="Sassoon Primary"/>
              </a:rPr>
              <a:t>Can you find the /ai/ and /ay/ sounds in this sentence?</a:t>
            </a:r>
          </a:p>
        </p:txBody>
      </p:sp>
      <p:sp>
        <p:nvSpPr>
          <p:cNvPr id="2" name="TextBox 1">
            <a:extLst>
              <a:ext uri="{FF2B5EF4-FFF2-40B4-BE49-F238E27FC236}">
                <a16:creationId xmlns:a16="http://schemas.microsoft.com/office/drawing/2014/main" id="{4B84C947-3F68-A7D6-60D5-D8D5C36E600C}"/>
              </a:ext>
            </a:extLst>
          </p:cNvPr>
          <p:cNvSpPr txBox="1"/>
          <p:nvPr/>
        </p:nvSpPr>
        <p:spPr>
          <a:xfrm>
            <a:off x="3048000" y="2719192"/>
            <a:ext cx="60960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Sassoon Primary"/>
              </a:rPr>
              <a:t>The snail played in the hay.</a:t>
            </a:r>
          </a:p>
        </p:txBody>
      </p:sp>
      <p:pic>
        <p:nvPicPr>
          <p:cNvPr id="4" name="Picture 3" descr="A cartoon snail on a haystack&#10;&#10;AI-generated content may be incorrect.">
            <a:extLst>
              <a:ext uri="{FF2B5EF4-FFF2-40B4-BE49-F238E27FC236}">
                <a16:creationId xmlns:a16="http://schemas.microsoft.com/office/drawing/2014/main" id="{7C3E8703-C056-1637-82F6-88B793059B15}"/>
              </a:ext>
            </a:extLst>
          </p:cNvPr>
          <p:cNvPicPr>
            <a:picLocks noChangeAspect="1"/>
          </p:cNvPicPr>
          <p:nvPr/>
        </p:nvPicPr>
        <p:blipFill>
          <a:blip r:embed="rId2"/>
          <a:stretch>
            <a:fillRect/>
          </a:stretch>
        </p:blipFill>
        <p:spPr>
          <a:xfrm>
            <a:off x="6347238" y="3929063"/>
            <a:ext cx="3171825" cy="2047875"/>
          </a:xfrm>
          <a:prstGeom prst="rect">
            <a:avLst/>
          </a:prstGeom>
        </p:spPr>
      </p:pic>
    </p:spTree>
    <p:extLst>
      <p:ext uri="{BB962C8B-B14F-4D97-AF65-F5344CB8AC3E}">
        <p14:creationId xmlns:p14="http://schemas.microsoft.com/office/powerpoint/2010/main" val="323507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279CE75D-F377-AC8A-4946-8A15367280D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4E71347-80F4-3156-88CF-A5FF33E46F03}"/>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95C2A38E-8325-E743-0F96-E82FC68E5BC9}"/>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sp>
        <p:nvSpPr>
          <p:cNvPr id="2" name="TextBox 1">
            <a:extLst>
              <a:ext uri="{FF2B5EF4-FFF2-40B4-BE49-F238E27FC236}">
                <a16:creationId xmlns:a16="http://schemas.microsoft.com/office/drawing/2014/main" id="{331A750A-9EA4-049A-80C7-12D08D3BA3CF}"/>
              </a:ext>
            </a:extLst>
          </p:cNvPr>
          <p:cNvSpPr txBox="1"/>
          <p:nvPr/>
        </p:nvSpPr>
        <p:spPr>
          <a:xfrm>
            <a:off x="676903" y="1426384"/>
            <a:ext cx="1107593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ea typeface="Calibri"/>
                <a:cs typeface="Calibri"/>
              </a:rPr>
              <a:t>Write a sentence with one or more of these words.</a:t>
            </a:r>
            <a:endParaRPr lang="en-US"/>
          </a:p>
        </p:txBody>
      </p:sp>
      <p:sp>
        <p:nvSpPr>
          <p:cNvPr id="3" name="TextBox 2">
            <a:extLst>
              <a:ext uri="{FF2B5EF4-FFF2-40B4-BE49-F238E27FC236}">
                <a16:creationId xmlns:a16="http://schemas.microsoft.com/office/drawing/2014/main" id="{B5D4753F-EBCD-2882-4AC5-CB3BDAEB3623}"/>
              </a:ext>
            </a:extLst>
          </p:cNvPr>
          <p:cNvSpPr txBox="1"/>
          <p:nvPr/>
        </p:nvSpPr>
        <p:spPr>
          <a:xfrm>
            <a:off x="1879202" y="2969427"/>
            <a:ext cx="830578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a:latin typeface="Sassoon Primary"/>
                <a:ea typeface="Calibri"/>
                <a:cs typeface="Calibri"/>
              </a:rPr>
              <a:t>    brain      rain</a:t>
            </a:r>
          </a:p>
          <a:p>
            <a:endParaRPr lang="en-GB" sz="5400">
              <a:latin typeface="Sassoon Primary"/>
              <a:ea typeface="Calibri"/>
              <a:cs typeface="Calibri"/>
            </a:endParaRPr>
          </a:p>
          <a:p>
            <a:r>
              <a:rPr lang="en-GB" sz="5400">
                <a:latin typeface="Sassoon Primary"/>
                <a:ea typeface="Calibri"/>
                <a:cs typeface="Calibri"/>
              </a:rPr>
              <a:t>         clay      lay</a:t>
            </a:r>
          </a:p>
        </p:txBody>
      </p:sp>
    </p:spTree>
    <p:extLst>
      <p:ext uri="{BB962C8B-B14F-4D97-AF65-F5344CB8AC3E}">
        <p14:creationId xmlns:p14="http://schemas.microsoft.com/office/powerpoint/2010/main" val="206882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F1F9-72F7-636C-8410-2801BC7797C0}"/>
              </a:ext>
            </a:extLst>
          </p:cNvPr>
          <p:cNvSpPr>
            <a:spLocks noGrp="1"/>
          </p:cNvSpPr>
          <p:nvPr>
            <p:ph type="title"/>
          </p:nvPr>
        </p:nvSpPr>
        <p:spPr>
          <a:xfrm>
            <a:off x="490852" y="283967"/>
            <a:ext cx="10862948" cy="1325563"/>
          </a:xfrm>
        </p:spPr>
        <p:txBody>
          <a:bodyPr>
            <a:normAutofit fontScale="90000"/>
          </a:bodyPr>
          <a:lstStyle/>
          <a:p>
            <a:r>
              <a:rPr lang="en-US" err="1"/>
              <a:t>Maths</a:t>
            </a:r>
            <a:r>
              <a:rPr lang="en-US"/>
              <a:t>- consolidation</a:t>
            </a:r>
            <a:br>
              <a:rPr lang="en-US"/>
            </a:br>
            <a:br>
              <a:rPr lang="en-US"/>
            </a:br>
            <a:r>
              <a:rPr lang="en-US" sz="3600" u="sng"/>
              <a:t>TBAT: Consolidate addition and subtraction within 10</a:t>
            </a:r>
            <a:endParaRPr lang="en-US" u="sng"/>
          </a:p>
        </p:txBody>
      </p:sp>
      <p:sp>
        <p:nvSpPr>
          <p:cNvPr id="3" name="Content Placeholder 2">
            <a:extLst>
              <a:ext uri="{FF2B5EF4-FFF2-40B4-BE49-F238E27FC236}">
                <a16:creationId xmlns:a16="http://schemas.microsoft.com/office/drawing/2014/main" id="{0683605F-28DC-68E8-BA1B-9ECF4DEE0140}"/>
              </a:ext>
            </a:extLst>
          </p:cNvPr>
          <p:cNvSpPr>
            <a:spLocks noGrp="1"/>
          </p:cNvSpPr>
          <p:nvPr>
            <p:ph idx="1"/>
          </p:nvPr>
        </p:nvSpPr>
        <p:spPr/>
        <p:txBody>
          <a:bodyPr vert="horz" lIns="91440" tIns="45720" rIns="91440" bIns="45720" rtlCol="0" anchor="t">
            <a:normAutofit/>
          </a:bodyPr>
          <a:lstStyle/>
          <a:p>
            <a:pPr marL="0" indent="0">
              <a:buNone/>
            </a:pPr>
            <a:r>
              <a:rPr lang="en-US"/>
              <a:t>3 in 3</a:t>
            </a:r>
          </a:p>
          <a:p>
            <a:pPr marL="0" indent="0">
              <a:buNone/>
            </a:pPr>
            <a:r>
              <a:rPr lang="en-US"/>
              <a:t>Complete the part, part whole models</a:t>
            </a:r>
          </a:p>
          <a:p>
            <a:pPr marL="0" indent="0">
              <a:buNone/>
            </a:pPr>
            <a:endParaRPr lang="en-US"/>
          </a:p>
          <a:p>
            <a:pPr marL="0" indent="0">
              <a:buNone/>
            </a:pPr>
            <a:endParaRPr lang="en-US"/>
          </a:p>
        </p:txBody>
      </p:sp>
      <p:pic>
        <p:nvPicPr>
          <p:cNvPr id="5" name="Picture 4" descr="A black and white diagram&#10;&#10;Description automatically generated">
            <a:extLst>
              <a:ext uri="{FF2B5EF4-FFF2-40B4-BE49-F238E27FC236}">
                <a16:creationId xmlns:a16="http://schemas.microsoft.com/office/drawing/2014/main" id="{23F85C77-4214-C4F9-3A6B-0BAEC3B51A19}"/>
              </a:ext>
            </a:extLst>
          </p:cNvPr>
          <p:cNvPicPr>
            <a:picLocks noChangeAspect="1"/>
          </p:cNvPicPr>
          <p:nvPr/>
        </p:nvPicPr>
        <p:blipFill>
          <a:blip r:embed="rId2"/>
          <a:stretch>
            <a:fillRect/>
          </a:stretch>
        </p:blipFill>
        <p:spPr>
          <a:xfrm>
            <a:off x="8233522" y="3060915"/>
            <a:ext cx="3964889" cy="3448373"/>
          </a:xfrm>
          <a:prstGeom prst="rect">
            <a:avLst/>
          </a:prstGeom>
        </p:spPr>
      </p:pic>
      <p:pic>
        <p:nvPicPr>
          <p:cNvPr id="7" name="Picture 6" descr="A black and white diagram&#10;&#10;Description automatically generated">
            <a:extLst>
              <a:ext uri="{FF2B5EF4-FFF2-40B4-BE49-F238E27FC236}">
                <a16:creationId xmlns:a16="http://schemas.microsoft.com/office/drawing/2014/main" id="{622C66DE-0708-0125-356C-1B0CBF180787}"/>
              </a:ext>
            </a:extLst>
          </p:cNvPr>
          <p:cNvPicPr>
            <a:picLocks noChangeAspect="1"/>
          </p:cNvPicPr>
          <p:nvPr/>
        </p:nvPicPr>
        <p:blipFill>
          <a:blip r:embed="rId2"/>
          <a:stretch>
            <a:fillRect/>
          </a:stretch>
        </p:blipFill>
        <p:spPr>
          <a:xfrm>
            <a:off x="-6410" y="3060914"/>
            <a:ext cx="3977804" cy="3461289"/>
          </a:xfrm>
          <a:prstGeom prst="rect">
            <a:avLst/>
          </a:prstGeom>
        </p:spPr>
      </p:pic>
      <p:pic>
        <p:nvPicPr>
          <p:cNvPr id="9" name="Picture 8" descr="A black and white diagram&#10;&#10;Description automatically generated">
            <a:extLst>
              <a:ext uri="{FF2B5EF4-FFF2-40B4-BE49-F238E27FC236}">
                <a16:creationId xmlns:a16="http://schemas.microsoft.com/office/drawing/2014/main" id="{2E206F12-D879-1E4A-607E-7BBCCF71CE4C}"/>
              </a:ext>
            </a:extLst>
          </p:cNvPr>
          <p:cNvPicPr>
            <a:picLocks noChangeAspect="1"/>
          </p:cNvPicPr>
          <p:nvPr/>
        </p:nvPicPr>
        <p:blipFill>
          <a:blip r:embed="rId2"/>
          <a:stretch>
            <a:fillRect/>
          </a:stretch>
        </p:blipFill>
        <p:spPr>
          <a:xfrm>
            <a:off x="4022628" y="3073999"/>
            <a:ext cx="4016550" cy="3500034"/>
          </a:xfrm>
          <a:prstGeom prst="rect">
            <a:avLst/>
          </a:prstGeom>
        </p:spPr>
      </p:pic>
      <p:sp>
        <p:nvSpPr>
          <p:cNvPr id="13" name="TextBox 12">
            <a:extLst>
              <a:ext uri="{FF2B5EF4-FFF2-40B4-BE49-F238E27FC236}">
                <a16:creationId xmlns:a16="http://schemas.microsoft.com/office/drawing/2014/main" id="{C9D805FA-27A1-D24B-B237-0F59FA20FDAD}"/>
              </a:ext>
            </a:extLst>
          </p:cNvPr>
          <p:cNvSpPr txBox="1"/>
          <p:nvPr/>
        </p:nvSpPr>
        <p:spPr>
          <a:xfrm>
            <a:off x="1520582" y="3431321"/>
            <a:ext cx="929405"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t>5</a:t>
            </a:r>
          </a:p>
        </p:txBody>
      </p:sp>
      <p:sp>
        <p:nvSpPr>
          <p:cNvPr id="16" name="TextBox 15">
            <a:extLst>
              <a:ext uri="{FF2B5EF4-FFF2-40B4-BE49-F238E27FC236}">
                <a16:creationId xmlns:a16="http://schemas.microsoft.com/office/drawing/2014/main" id="{2F1712BD-4840-06C7-CA75-F710D0741099}"/>
              </a:ext>
            </a:extLst>
          </p:cNvPr>
          <p:cNvSpPr txBox="1"/>
          <p:nvPr/>
        </p:nvSpPr>
        <p:spPr>
          <a:xfrm>
            <a:off x="490852" y="5161267"/>
            <a:ext cx="929405"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t>3</a:t>
            </a:r>
          </a:p>
        </p:txBody>
      </p:sp>
      <p:sp>
        <p:nvSpPr>
          <p:cNvPr id="17" name="TextBox 16">
            <a:extLst>
              <a:ext uri="{FF2B5EF4-FFF2-40B4-BE49-F238E27FC236}">
                <a16:creationId xmlns:a16="http://schemas.microsoft.com/office/drawing/2014/main" id="{FF7E6448-BFF9-83D8-CCCA-7414B357B569}"/>
              </a:ext>
            </a:extLst>
          </p:cNvPr>
          <p:cNvSpPr txBox="1"/>
          <p:nvPr/>
        </p:nvSpPr>
        <p:spPr>
          <a:xfrm>
            <a:off x="4455311" y="5161267"/>
            <a:ext cx="929405"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t>5</a:t>
            </a:r>
          </a:p>
        </p:txBody>
      </p:sp>
      <p:sp>
        <p:nvSpPr>
          <p:cNvPr id="18" name="TextBox 17">
            <a:extLst>
              <a:ext uri="{FF2B5EF4-FFF2-40B4-BE49-F238E27FC236}">
                <a16:creationId xmlns:a16="http://schemas.microsoft.com/office/drawing/2014/main" id="{40B40636-316D-7B70-9169-DD9FDACA2DA6}"/>
              </a:ext>
            </a:extLst>
          </p:cNvPr>
          <p:cNvSpPr txBox="1"/>
          <p:nvPr/>
        </p:nvSpPr>
        <p:spPr>
          <a:xfrm>
            <a:off x="6638338" y="5161266"/>
            <a:ext cx="929405"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t>5</a:t>
            </a:r>
          </a:p>
        </p:txBody>
      </p:sp>
      <p:sp>
        <p:nvSpPr>
          <p:cNvPr id="19" name="TextBox 18">
            <a:extLst>
              <a:ext uri="{FF2B5EF4-FFF2-40B4-BE49-F238E27FC236}">
                <a16:creationId xmlns:a16="http://schemas.microsoft.com/office/drawing/2014/main" id="{F4A9AFAB-65B8-BF08-A9EA-4C8DABFC00B8}"/>
              </a:ext>
            </a:extLst>
          </p:cNvPr>
          <p:cNvSpPr txBox="1"/>
          <p:nvPr/>
        </p:nvSpPr>
        <p:spPr>
          <a:xfrm>
            <a:off x="8759581" y="5161266"/>
            <a:ext cx="929405"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t>4</a:t>
            </a:r>
          </a:p>
        </p:txBody>
      </p:sp>
      <p:sp>
        <p:nvSpPr>
          <p:cNvPr id="20" name="TextBox 19">
            <a:extLst>
              <a:ext uri="{FF2B5EF4-FFF2-40B4-BE49-F238E27FC236}">
                <a16:creationId xmlns:a16="http://schemas.microsoft.com/office/drawing/2014/main" id="{4EBC143D-137B-1CBE-CDFB-6E9A5DB2FF1E}"/>
              </a:ext>
            </a:extLst>
          </p:cNvPr>
          <p:cNvSpPr txBox="1"/>
          <p:nvPr/>
        </p:nvSpPr>
        <p:spPr>
          <a:xfrm>
            <a:off x="9748122" y="3493104"/>
            <a:ext cx="929405" cy="1015663"/>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t>7</a:t>
            </a:r>
          </a:p>
        </p:txBody>
      </p:sp>
      <p:sp>
        <p:nvSpPr>
          <p:cNvPr id="4" name="TextBox 3">
            <a:extLst>
              <a:ext uri="{FF2B5EF4-FFF2-40B4-BE49-F238E27FC236}">
                <a16:creationId xmlns:a16="http://schemas.microsoft.com/office/drawing/2014/main" id="{978449EA-D75C-3376-3C97-53541E8C1D34}"/>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105010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523A-D411-40F6-D1C6-BE2BDEA5ABD1}"/>
              </a:ext>
            </a:extLst>
          </p:cNvPr>
          <p:cNvSpPr>
            <a:spLocks noGrp="1"/>
          </p:cNvSpPr>
          <p:nvPr>
            <p:ph type="title"/>
          </p:nvPr>
        </p:nvSpPr>
        <p:spPr>
          <a:xfrm>
            <a:off x="586648" y="338705"/>
            <a:ext cx="10515600" cy="1325563"/>
          </a:xfrm>
        </p:spPr>
        <p:txBody>
          <a:bodyPr>
            <a:normAutofit/>
          </a:bodyPr>
          <a:lstStyle/>
          <a:p>
            <a:r>
              <a:rPr lang="en-GB" sz="4000">
                <a:solidFill>
                  <a:schemeClr val="tx2">
                    <a:lumMod val="75000"/>
                    <a:lumOff val="25000"/>
                  </a:schemeClr>
                </a:solidFill>
              </a:rPr>
              <a:t>Blue</a:t>
            </a:r>
            <a:r>
              <a:rPr lang="en-GB" sz="4000"/>
              <a:t> / </a:t>
            </a:r>
            <a:r>
              <a:rPr lang="en-GB" sz="4000">
                <a:solidFill>
                  <a:srgbClr val="00B050"/>
                </a:solidFill>
              </a:rPr>
              <a:t>Green</a:t>
            </a:r>
          </a:p>
        </p:txBody>
      </p:sp>
      <p:sp>
        <p:nvSpPr>
          <p:cNvPr id="3" name="Content Placeholder 2">
            <a:extLst>
              <a:ext uri="{FF2B5EF4-FFF2-40B4-BE49-F238E27FC236}">
                <a16:creationId xmlns:a16="http://schemas.microsoft.com/office/drawing/2014/main" id="{ABA7E332-E90C-602A-7C23-C29C2E60AF99}"/>
              </a:ext>
            </a:extLst>
          </p:cNvPr>
          <p:cNvSpPr>
            <a:spLocks noGrp="1"/>
          </p:cNvSpPr>
          <p:nvPr>
            <p:ph idx="1"/>
          </p:nvPr>
        </p:nvSpPr>
        <p:spPr>
          <a:xfrm>
            <a:off x="838200" y="1366091"/>
            <a:ext cx="10515600" cy="5372165"/>
          </a:xfrm>
        </p:spPr>
        <p:txBody>
          <a:bodyPr>
            <a:normAutofit fontScale="77500" lnSpcReduction="20000"/>
          </a:bodyPr>
          <a:lstStyle/>
          <a:p>
            <a:pPr marL="0" indent="0">
              <a:buNone/>
            </a:pPr>
            <a:r>
              <a:rPr lang="en-GB" sz="4500"/>
              <a:t>What would you do if you saw these symbols?</a:t>
            </a:r>
          </a:p>
          <a:p>
            <a:pPr marL="0" indent="0">
              <a:buNone/>
            </a:pPr>
            <a:endParaRPr lang="en-GB" sz="4500"/>
          </a:p>
          <a:p>
            <a:pPr marL="0" indent="0">
              <a:buNone/>
            </a:pPr>
            <a:r>
              <a:rPr lang="en-GB" sz="4500"/>
              <a:t>How would you work out the calculation?</a:t>
            </a:r>
          </a:p>
          <a:p>
            <a:pPr marL="0" indent="0">
              <a:buNone/>
            </a:pPr>
            <a:endParaRPr lang="en-GB" sz="4500"/>
          </a:p>
          <a:p>
            <a:pPr marL="0" indent="0">
              <a:buNone/>
            </a:pPr>
            <a:r>
              <a:rPr lang="en-GB" sz="4500"/>
              <a:t>Will the answer get bigger or smaller?</a:t>
            </a:r>
          </a:p>
          <a:p>
            <a:pPr marL="0" indent="0">
              <a:buNone/>
            </a:pPr>
            <a:endParaRPr lang="en-GB"/>
          </a:p>
          <a:p>
            <a:pPr marL="0" indent="0">
              <a:buNone/>
            </a:pPr>
            <a:r>
              <a:rPr lang="en-GB" sz="13800"/>
              <a:t>     +        -</a:t>
            </a:r>
          </a:p>
          <a:p>
            <a:pPr marL="0" indent="0">
              <a:buNone/>
            </a:pPr>
            <a:r>
              <a:rPr lang="en-GB" sz="5100">
                <a:solidFill>
                  <a:schemeClr val="accent5">
                    <a:lumMod val="75000"/>
                  </a:schemeClr>
                </a:solidFill>
              </a:rPr>
              <a:t>The symbol is a …</a:t>
            </a:r>
          </a:p>
          <a:p>
            <a:pPr marL="0" indent="0">
              <a:buNone/>
            </a:pPr>
            <a:r>
              <a:rPr lang="en-GB" sz="5100">
                <a:solidFill>
                  <a:schemeClr val="accent5">
                    <a:lumMod val="75000"/>
                  </a:schemeClr>
                </a:solidFill>
              </a:rPr>
              <a:t>I would …</a:t>
            </a:r>
          </a:p>
        </p:txBody>
      </p:sp>
      <p:sp>
        <p:nvSpPr>
          <p:cNvPr id="6" name="TextBox 5">
            <a:extLst>
              <a:ext uri="{FF2B5EF4-FFF2-40B4-BE49-F238E27FC236}">
                <a16:creationId xmlns:a16="http://schemas.microsoft.com/office/drawing/2014/main" id="{5CFDAE12-A23C-6600-330B-9116520E98F9}"/>
              </a:ext>
            </a:extLst>
          </p:cNvPr>
          <p:cNvSpPr txBox="1"/>
          <p:nvPr/>
        </p:nvSpPr>
        <p:spPr>
          <a:xfrm>
            <a:off x="107415" y="0"/>
            <a:ext cx="6097836" cy="369332"/>
          </a:xfrm>
          <a:prstGeom prst="rect">
            <a:avLst/>
          </a:prstGeom>
          <a:noFill/>
        </p:spPr>
        <p:txBody>
          <a:bodyPr wrap="square">
            <a:spAutoFit/>
          </a:bodyPr>
          <a:lstStyle/>
          <a:p>
            <a:r>
              <a:rPr lang="en-US" sz="1800" u="sng"/>
              <a:t>TBAT: Consolidate addition and subtraction within 10</a:t>
            </a:r>
            <a:endParaRPr lang="en-GB"/>
          </a:p>
        </p:txBody>
      </p:sp>
      <p:sp>
        <p:nvSpPr>
          <p:cNvPr id="7" name="TextBox 6">
            <a:extLst>
              <a:ext uri="{FF2B5EF4-FFF2-40B4-BE49-F238E27FC236}">
                <a16:creationId xmlns:a16="http://schemas.microsoft.com/office/drawing/2014/main" id="{531EBFE3-5991-C557-5A2E-5610E8EA5788}"/>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138038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EE5-DE61-D7A2-D73C-82F1320C0975}"/>
              </a:ext>
            </a:extLst>
          </p:cNvPr>
          <p:cNvSpPr>
            <a:spLocks noGrp="1"/>
          </p:cNvSpPr>
          <p:nvPr>
            <p:ph type="title"/>
          </p:nvPr>
        </p:nvSpPr>
        <p:spPr>
          <a:xfrm>
            <a:off x="838200" y="907686"/>
            <a:ext cx="10515600" cy="1325563"/>
          </a:xfrm>
        </p:spPr>
        <p:txBody>
          <a:bodyPr/>
          <a:lstStyle/>
          <a:p>
            <a:r>
              <a:rPr lang="en-GB">
                <a:hlinkClick r:id="rId2"/>
              </a:rPr>
              <a:t>Adding &amp; Subtracting! | Mini Math Movies | Scratch Garden</a:t>
            </a:r>
            <a:endParaRPr lang="en-GB"/>
          </a:p>
        </p:txBody>
      </p:sp>
      <p:sp>
        <p:nvSpPr>
          <p:cNvPr id="5" name="TextBox 4">
            <a:extLst>
              <a:ext uri="{FF2B5EF4-FFF2-40B4-BE49-F238E27FC236}">
                <a16:creationId xmlns:a16="http://schemas.microsoft.com/office/drawing/2014/main" id="{0514846E-0C9B-6C99-4679-6519788D52C2}"/>
              </a:ext>
            </a:extLst>
          </p:cNvPr>
          <p:cNvSpPr txBox="1"/>
          <p:nvPr/>
        </p:nvSpPr>
        <p:spPr>
          <a:xfrm>
            <a:off x="107415" y="0"/>
            <a:ext cx="6097836" cy="369332"/>
          </a:xfrm>
          <a:prstGeom prst="rect">
            <a:avLst/>
          </a:prstGeom>
          <a:noFill/>
        </p:spPr>
        <p:txBody>
          <a:bodyPr wrap="square">
            <a:spAutoFit/>
          </a:bodyPr>
          <a:lstStyle/>
          <a:p>
            <a:r>
              <a:rPr lang="en-US" sz="1800" u="sng"/>
              <a:t>TBAT: Consolidate addition and subtraction within 10</a:t>
            </a:r>
            <a:endParaRPr lang="en-GB"/>
          </a:p>
        </p:txBody>
      </p:sp>
      <p:sp>
        <p:nvSpPr>
          <p:cNvPr id="6" name="TextBox 5">
            <a:extLst>
              <a:ext uri="{FF2B5EF4-FFF2-40B4-BE49-F238E27FC236}">
                <a16:creationId xmlns:a16="http://schemas.microsoft.com/office/drawing/2014/main" id="{B77BD7AB-1C58-61C3-7F08-D317983CFDBC}"/>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132122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5874-1E6B-40AF-3E4D-779C810C0990}"/>
              </a:ext>
            </a:extLst>
          </p:cNvPr>
          <p:cNvSpPr>
            <a:spLocks noGrp="1"/>
          </p:cNvSpPr>
          <p:nvPr>
            <p:ph type="title"/>
          </p:nvPr>
        </p:nvSpPr>
        <p:spPr/>
        <p:txBody>
          <a:bodyPr/>
          <a:lstStyle/>
          <a:p>
            <a:r>
              <a:rPr lang="en-GB">
                <a:solidFill>
                  <a:schemeClr val="accent1">
                    <a:lumMod val="75000"/>
                  </a:schemeClr>
                </a:solidFill>
              </a:rPr>
              <a:t>Blue</a:t>
            </a:r>
            <a:r>
              <a:rPr lang="en-GB"/>
              <a:t>/</a:t>
            </a:r>
            <a:r>
              <a:rPr lang="en-GB">
                <a:solidFill>
                  <a:srgbClr val="00B050"/>
                </a:solidFill>
              </a:rPr>
              <a:t>green</a:t>
            </a:r>
          </a:p>
        </p:txBody>
      </p:sp>
      <p:sp>
        <p:nvSpPr>
          <p:cNvPr id="3" name="Content Placeholder 2">
            <a:extLst>
              <a:ext uri="{FF2B5EF4-FFF2-40B4-BE49-F238E27FC236}">
                <a16:creationId xmlns:a16="http://schemas.microsoft.com/office/drawing/2014/main" id="{D3AF4042-EA6D-EDDF-945B-A1ACAFDBC405}"/>
              </a:ext>
            </a:extLst>
          </p:cNvPr>
          <p:cNvSpPr>
            <a:spLocks noGrp="1"/>
          </p:cNvSpPr>
          <p:nvPr>
            <p:ph idx="1"/>
          </p:nvPr>
        </p:nvSpPr>
        <p:spPr/>
        <p:txBody>
          <a:bodyPr/>
          <a:lstStyle/>
          <a:p>
            <a:pPr marL="0" indent="0">
              <a:buNone/>
            </a:pPr>
            <a:r>
              <a:rPr lang="en-GB"/>
              <a:t>Which of these should have a subtraction symbol (-) to make it correct?</a:t>
            </a:r>
          </a:p>
        </p:txBody>
      </p:sp>
      <p:sp>
        <p:nvSpPr>
          <p:cNvPr id="4" name="TextBox 3">
            <a:extLst>
              <a:ext uri="{FF2B5EF4-FFF2-40B4-BE49-F238E27FC236}">
                <a16:creationId xmlns:a16="http://schemas.microsoft.com/office/drawing/2014/main" id="{F36D363D-A178-CA18-DD84-D7685CB6DFC7}"/>
              </a:ext>
            </a:extLst>
          </p:cNvPr>
          <p:cNvSpPr txBox="1"/>
          <p:nvPr/>
        </p:nvSpPr>
        <p:spPr>
          <a:xfrm>
            <a:off x="668741" y="2677855"/>
            <a:ext cx="4872251" cy="1938992"/>
          </a:xfrm>
          <a:prstGeom prst="rect">
            <a:avLst/>
          </a:prstGeom>
          <a:noFill/>
        </p:spPr>
        <p:txBody>
          <a:bodyPr wrap="square" rtlCol="0">
            <a:spAutoFit/>
          </a:bodyPr>
          <a:lstStyle/>
          <a:p>
            <a:r>
              <a:rPr lang="en-GB" sz="6000">
                <a:solidFill>
                  <a:schemeClr val="accent1"/>
                </a:solidFill>
              </a:rPr>
              <a:t>3      3 = 6</a:t>
            </a:r>
          </a:p>
          <a:p>
            <a:r>
              <a:rPr lang="en-GB" sz="6000">
                <a:solidFill>
                  <a:schemeClr val="accent1"/>
                </a:solidFill>
              </a:rPr>
              <a:t>6      3 = 3</a:t>
            </a:r>
          </a:p>
        </p:txBody>
      </p:sp>
      <p:sp>
        <p:nvSpPr>
          <p:cNvPr id="5" name="TextBox 4">
            <a:extLst>
              <a:ext uri="{FF2B5EF4-FFF2-40B4-BE49-F238E27FC236}">
                <a16:creationId xmlns:a16="http://schemas.microsoft.com/office/drawing/2014/main" id="{95981C03-211E-AEF6-E5ED-063E24AE77DE}"/>
              </a:ext>
            </a:extLst>
          </p:cNvPr>
          <p:cNvSpPr txBox="1"/>
          <p:nvPr/>
        </p:nvSpPr>
        <p:spPr>
          <a:xfrm>
            <a:off x="5540992" y="2677855"/>
            <a:ext cx="4872251" cy="1938992"/>
          </a:xfrm>
          <a:prstGeom prst="rect">
            <a:avLst/>
          </a:prstGeom>
          <a:noFill/>
        </p:spPr>
        <p:txBody>
          <a:bodyPr wrap="square" rtlCol="0">
            <a:spAutoFit/>
          </a:bodyPr>
          <a:lstStyle/>
          <a:p>
            <a:pPr marL="1143000" indent="-1143000">
              <a:buAutoNum type="arabicPlain" startAt="9"/>
            </a:pPr>
            <a:r>
              <a:rPr lang="en-GB" sz="6000">
                <a:solidFill>
                  <a:schemeClr val="accent3"/>
                </a:solidFill>
              </a:rPr>
              <a:t> 4 = 5</a:t>
            </a:r>
          </a:p>
          <a:p>
            <a:r>
              <a:rPr lang="en-GB" sz="6000">
                <a:solidFill>
                  <a:schemeClr val="accent3"/>
                </a:solidFill>
              </a:rPr>
              <a:t>4      5 = 9</a:t>
            </a:r>
          </a:p>
        </p:txBody>
      </p:sp>
      <p:sp>
        <p:nvSpPr>
          <p:cNvPr id="6" name="Rectangle 5">
            <a:extLst>
              <a:ext uri="{FF2B5EF4-FFF2-40B4-BE49-F238E27FC236}">
                <a16:creationId xmlns:a16="http://schemas.microsoft.com/office/drawing/2014/main" id="{FFFECB20-E011-7CE2-8ACD-B8B283E13C2F}"/>
              </a:ext>
            </a:extLst>
          </p:cNvPr>
          <p:cNvSpPr/>
          <p:nvPr/>
        </p:nvSpPr>
        <p:spPr>
          <a:xfrm>
            <a:off x="1296537" y="2906973"/>
            <a:ext cx="736979" cy="6277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9F8846F-F011-78B3-76BD-AE9D89709E2E}"/>
              </a:ext>
            </a:extLst>
          </p:cNvPr>
          <p:cNvSpPr/>
          <p:nvPr/>
        </p:nvSpPr>
        <p:spPr>
          <a:xfrm>
            <a:off x="6102825" y="3816781"/>
            <a:ext cx="736979" cy="6277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DA4D7CE-DB65-74A0-D638-063E03CD99B9}"/>
              </a:ext>
            </a:extLst>
          </p:cNvPr>
          <p:cNvSpPr/>
          <p:nvPr/>
        </p:nvSpPr>
        <p:spPr>
          <a:xfrm>
            <a:off x="6102825" y="2888733"/>
            <a:ext cx="736979" cy="6277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FA6983F-04A8-1C8C-09C4-29AC7D4BA571}"/>
              </a:ext>
            </a:extLst>
          </p:cNvPr>
          <p:cNvSpPr/>
          <p:nvPr/>
        </p:nvSpPr>
        <p:spPr>
          <a:xfrm>
            <a:off x="1296536" y="3786499"/>
            <a:ext cx="736979" cy="6277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AA431F6-AA29-2819-6C6A-4840DA592BBD}"/>
              </a:ext>
            </a:extLst>
          </p:cNvPr>
          <p:cNvSpPr txBox="1"/>
          <p:nvPr/>
        </p:nvSpPr>
        <p:spPr>
          <a:xfrm>
            <a:off x="107415" y="0"/>
            <a:ext cx="6097836" cy="369332"/>
          </a:xfrm>
          <a:prstGeom prst="rect">
            <a:avLst/>
          </a:prstGeom>
          <a:noFill/>
        </p:spPr>
        <p:txBody>
          <a:bodyPr wrap="square">
            <a:spAutoFit/>
          </a:bodyPr>
          <a:lstStyle/>
          <a:p>
            <a:r>
              <a:rPr lang="en-US" sz="1800" u="sng"/>
              <a:t>TBAT: Consolidate addition and subtraction within 10</a:t>
            </a:r>
            <a:endParaRPr lang="en-GB"/>
          </a:p>
        </p:txBody>
      </p:sp>
      <p:sp>
        <p:nvSpPr>
          <p:cNvPr id="9" name="TextBox 8">
            <a:extLst>
              <a:ext uri="{FF2B5EF4-FFF2-40B4-BE49-F238E27FC236}">
                <a16:creationId xmlns:a16="http://schemas.microsoft.com/office/drawing/2014/main" id="{B778FEDE-CECE-88E3-19F2-FABA0437BCAD}"/>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116939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751B-B349-5404-2B83-83E1529727D8}"/>
              </a:ext>
            </a:extLst>
          </p:cNvPr>
          <p:cNvSpPr>
            <a:spLocks noGrp="1"/>
          </p:cNvSpPr>
          <p:nvPr>
            <p:ph type="title"/>
          </p:nvPr>
        </p:nvSpPr>
        <p:spPr>
          <a:xfrm>
            <a:off x="838200" y="795005"/>
            <a:ext cx="10515600" cy="1325563"/>
          </a:xfrm>
        </p:spPr>
        <p:txBody>
          <a:bodyPr>
            <a:normAutofit fontScale="90000"/>
          </a:bodyPr>
          <a:lstStyle/>
          <a:p>
            <a:r>
              <a:rPr lang="en-GB"/>
              <a:t>You can add and subtract using cubes, </a:t>
            </a:r>
            <a:r>
              <a:rPr lang="en-GB" err="1"/>
              <a:t>numicon</a:t>
            </a:r>
            <a:r>
              <a:rPr lang="en-GB"/>
              <a:t>, gems, base 10, your fingers or any other small objects!</a:t>
            </a:r>
          </a:p>
        </p:txBody>
      </p:sp>
      <p:sp>
        <p:nvSpPr>
          <p:cNvPr id="3" name="Content Placeholder 2">
            <a:extLst>
              <a:ext uri="{FF2B5EF4-FFF2-40B4-BE49-F238E27FC236}">
                <a16:creationId xmlns:a16="http://schemas.microsoft.com/office/drawing/2014/main" id="{7EC14ADB-2F57-AB35-E683-D980C7487C99}"/>
              </a:ext>
            </a:extLst>
          </p:cNvPr>
          <p:cNvSpPr>
            <a:spLocks noGrp="1"/>
          </p:cNvSpPr>
          <p:nvPr>
            <p:ph idx="1"/>
          </p:nvPr>
        </p:nvSpPr>
        <p:spPr>
          <a:xfrm>
            <a:off x="6281057" y="2572983"/>
            <a:ext cx="5051257" cy="2352784"/>
          </a:xfrm>
        </p:spPr>
        <p:txBody>
          <a:bodyPr>
            <a:normAutofit/>
          </a:bodyPr>
          <a:lstStyle/>
          <a:p>
            <a:pPr marL="0" indent="0">
              <a:buNone/>
            </a:pPr>
            <a:r>
              <a:rPr lang="en-GB" sz="7200"/>
              <a:t>7 - 3 = 4 </a:t>
            </a:r>
          </a:p>
          <a:p>
            <a:pPr marL="0" indent="0">
              <a:buNone/>
            </a:pPr>
            <a:r>
              <a:rPr lang="en-GB" sz="7200"/>
              <a:t>3 + 4 = 7</a:t>
            </a:r>
          </a:p>
        </p:txBody>
      </p:sp>
      <p:grpSp>
        <p:nvGrpSpPr>
          <p:cNvPr id="4" name="Group 3">
            <a:extLst>
              <a:ext uri="{FF2B5EF4-FFF2-40B4-BE49-F238E27FC236}">
                <a16:creationId xmlns:a16="http://schemas.microsoft.com/office/drawing/2014/main" id="{8F701A76-1A9E-458E-483B-B5DECFB0EEBA}"/>
              </a:ext>
            </a:extLst>
          </p:cNvPr>
          <p:cNvGrpSpPr/>
          <p:nvPr/>
        </p:nvGrpSpPr>
        <p:grpSpPr>
          <a:xfrm>
            <a:off x="3619750" y="3175590"/>
            <a:ext cx="676701" cy="2693099"/>
            <a:chOff x="2297074" y="4636800"/>
            <a:chExt cx="265183" cy="1117964"/>
          </a:xfrm>
        </p:grpSpPr>
        <p:grpSp>
          <p:nvGrpSpPr>
            <p:cNvPr id="5" name="Group 4">
              <a:extLst>
                <a:ext uri="{FF2B5EF4-FFF2-40B4-BE49-F238E27FC236}">
                  <a16:creationId xmlns:a16="http://schemas.microsoft.com/office/drawing/2014/main" id="{DCEA4100-6EC6-0C70-1F45-D924F99106B4}"/>
                </a:ext>
              </a:extLst>
            </p:cNvPr>
            <p:cNvGrpSpPr>
              <a:grpSpLocks noChangeAspect="1"/>
            </p:cNvGrpSpPr>
            <p:nvPr/>
          </p:nvGrpSpPr>
          <p:grpSpPr>
            <a:xfrm flipH="1">
              <a:off x="2297074" y="5434364"/>
              <a:ext cx="265183" cy="320400"/>
              <a:chOff x="2305050" y="5353050"/>
              <a:chExt cx="600075" cy="725025"/>
            </a:xfrm>
          </p:grpSpPr>
          <p:sp>
            <p:nvSpPr>
              <p:cNvPr id="18" name="Rectangle: Top Corners Rounded 17">
                <a:extLst>
                  <a:ext uri="{FF2B5EF4-FFF2-40B4-BE49-F238E27FC236}">
                    <a16:creationId xmlns:a16="http://schemas.microsoft.com/office/drawing/2014/main" id="{BE665200-C3AC-6C6B-4E42-CD28E922B0B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4ACBB52-039F-D1A7-FB77-341B060D223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39E03B8-9CF3-F517-E369-EFAB05411EE4}"/>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55F1EF84-0D67-1B88-33FD-B623C7CF1943}"/>
                </a:ext>
              </a:extLst>
            </p:cNvPr>
            <p:cNvGrpSpPr>
              <a:grpSpLocks noChangeAspect="1"/>
            </p:cNvGrpSpPr>
            <p:nvPr/>
          </p:nvGrpSpPr>
          <p:grpSpPr>
            <a:xfrm flipH="1">
              <a:off x="2297074" y="5169600"/>
              <a:ext cx="265183" cy="320400"/>
              <a:chOff x="2305050" y="5353050"/>
              <a:chExt cx="600075" cy="725025"/>
            </a:xfrm>
          </p:grpSpPr>
          <p:sp>
            <p:nvSpPr>
              <p:cNvPr id="15" name="Rectangle: Top Corners Rounded 14">
                <a:extLst>
                  <a:ext uri="{FF2B5EF4-FFF2-40B4-BE49-F238E27FC236}">
                    <a16:creationId xmlns:a16="http://schemas.microsoft.com/office/drawing/2014/main" id="{A48DA594-5155-20A2-3B68-75E13D658B8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B990536-5A05-1422-6828-343A035AA552}"/>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6288149-F23E-4B14-EFDD-4BF6BE5A1883}"/>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F7EAE0C7-9162-2107-F848-B380C1968F1C}"/>
                </a:ext>
              </a:extLst>
            </p:cNvPr>
            <p:cNvGrpSpPr>
              <a:grpSpLocks noChangeAspect="1"/>
            </p:cNvGrpSpPr>
            <p:nvPr/>
          </p:nvGrpSpPr>
          <p:grpSpPr>
            <a:xfrm flipH="1">
              <a:off x="2297074" y="4903455"/>
              <a:ext cx="265183" cy="320400"/>
              <a:chOff x="2305050" y="5353050"/>
              <a:chExt cx="600075" cy="725025"/>
            </a:xfrm>
          </p:grpSpPr>
          <p:sp>
            <p:nvSpPr>
              <p:cNvPr id="12" name="Rectangle: Top Corners Rounded 11">
                <a:extLst>
                  <a:ext uri="{FF2B5EF4-FFF2-40B4-BE49-F238E27FC236}">
                    <a16:creationId xmlns:a16="http://schemas.microsoft.com/office/drawing/2014/main" id="{65BF8963-0B35-CF6B-BB18-9477DE35470C}"/>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3C96E83-2087-BF3B-A778-8C4034D24DE6}"/>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AEE1253-4E17-4F05-0342-F97FC3F428FB}"/>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51FF34FA-33CF-38AE-66E4-319D77872295}"/>
                </a:ext>
              </a:extLst>
            </p:cNvPr>
            <p:cNvGrpSpPr>
              <a:grpSpLocks noChangeAspect="1"/>
            </p:cNvGrpSpPr>
            <p:nvPr/>
          </p:nvGrpSpPr>
          <p:grpSpPr>
            <a:xfrm flipH="1">
              <a:off x="2297074" y="4636800"/>
              <a:ext cx="265183" cy="320400"/>
              <a:chOff x="2305050" y="5353050"/>
              <a:chExt cx="600075" cy="725025"/>
            </a:xfrm>
          </p:grpSpPr>
          <p:sp>
            <p:nvSpPr>
              <p:cNvPr id="9" name="Rectangle: Top Corners Rounded 8">
                <a:extLst>
                  <a:ext uri="{FF2B5EF4-FFF2-40B4-BE49-F238E27FC236}">
                    <a16:creationId xmlns:a16="http://schemas.microsoft.com/office/drawing/2014/main" id="{C47BA580-EDC1-DA2D-91B0-14422CB92495}"/>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A1106EA-4DE2-DFD5-1B55-64D96D7407D1}"/>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E6CC1B8-EF64-9F40-8900-EE500DED48CE}"/>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 name="Group 20">
            <a:extLst>
              <a:ext uri="{FF2B5EF4-FFF2-40B4-BE49-F238E27FC236}">
                <a16:creationId xmlns:a16="http://schemas.microsoft.com/office/drawing/2014/main" id="{180C51CF-0A21-F751-5B76-43AA19B2B87C}"/>
              </a:ext>
            </a:extLst>
          </p:cNvPr>
          <p:cNvGrpSpPr/>
          <p:nvPr/>
        </p:nvGrpSpPr>
        <p:grpSpPr>
          <a:xfrm>
            <a:off x="2084720" y="3686793"/>
            <a:ext cx="676701" cy="2130232"/>
            <a:chOff x="1779608" y="4903455"/>
            <a:chExt cx="265183" cy="851309"/>
          </a:xfrm>
        </p:grpSpPr>
        <p:grpSp>
          <p:nvGrpSpPr>
            <p:cNvPr id="22" name="Group 21">
              <a:extLst>
                <a:ext uri="{FF2B5EF4-FFF2-40B4-BE49-F238E27FC236}">
                  <a16:creationId xmlns:a16="http://schemas.microsoft.com/office/drawing/2014/main" id="{B2F9D476-185F-4541-F423-8F80C202443E}"/>
                </a:ext>
              </a:extLst>
            </p:cNvPr>
            <p:cNvGrpSpPr>
              <a:grpSpLocks noChangeAspect="1"/>
            </p:cNvGrpSpPr>
            <p:nvPr/>
          </p:nvGrpSpPr>
          <p:grpSpPr>
            <a:xfrm flipH="1">
              <a:off x="1779608" y="5434364"/>
              <a:ext cx="265183" cy="320400"/>
              <a:chOff x="2305050" y="5353050"/>
              <a:chExt cx="600075" cy="725025"/>
            </a:xfrm>
          </p:grpSpPr>
          <p:sp>
            <p:nvSpPr>
              <p:cNvPr id="31" name="Rectangle: Top Corners Rounded 30">
                <a:extLst>
                  <a:ext uri="{FF2B5EF4-FFF2-40B4-BE49-F238E27FC236}">
                    <a16:creationId xmlns:a16="http://schemas.microsoft.com/office/drawing/2014/main" id="{533E29BD-BE12-F206-19D3-F081D8DAD92B}"/>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E77224AC-C88E-2AB7-D316-A8C33E10E4A0}"/>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F619FE37-B0C9-CAFA-47F1-94FA30F2368D}"/>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3B75EED9-F507-1FCB-5522-09B2D658EDCE}"/>
                </a:ext>
              </a:extLst>
            </p:cNvPr>
            <p:cNvGrpSpPr>
              <a:grpSpLocks noChangeAspect="1"/>
            </p:cNvGrpSpPr>
            <p:nvPr/>
          </p:nvGrpSpPr>
          <p:grpSpPr>
            <a:xfrm flipH="1">
              <a:off x="1779608" y="5169600"/>
              <a:ext cx="265183" cy="320400"/>
              <a:chOff x="2305050" y="5353050"/>
              <a:chExt cx="600075" cy="725025"/>
            </a:xfrm>
          </p:grpSpPr>
          <p:sp>
            <p:nvSpPr>
              <p:cNvPr id="28" name="Rectangle: Top Corners Rounded 27">
                <a:extLst>
                  <a:ext uri="{FF2B5EF4-FFF2-40B4-BE49-F238E27FC236}">
                    <a16:creationId xmlns:a16="http://schemas.microsoft.com/office/drawing/2014/main" id="{09BDC643-61FF-56C7-ECEC-62135B675153}"/>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5CB57B4-F6D7-6CB4-DA31-26A2EA30F235}"/>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D2BD319-02D7-B6C4-2F6B-01E1452415FF}"/>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D9DDDF15-21D4-446D-588F-03A8FF8E1DBF}"/>
                </a:ext>
              </a:extLst>
            </p:cNvPr>
            <p:cNvGrpSpPr>
              <a:grpSpLocks noChangeAspect="1"/>
            </p:cNvGrpSpPr>
            <p:nvPr/>
          </p:nvGrpSpPr>
          <p:grpSpPr>
            <a:xfrm flipH="1">
              <a:off x="1779608" y="4903455"/>
              <a:ext cx="265183" cy="320400"/>
              <a:chOff x="2305050" y="5353050"/>
              <a:chExt cx="600075" cy="725025"/>
            </a:xfrm>
          </p:grpSpPr>
          <p:sp>
            <p:nvSpPr>
              <p:cNvPr id="25" name="Rectangle: Top Corners Rounded 24">
                <a:extLst>
                  <a:ext uri="{FF2B5EF4-FFF2-40B4-BE49-F238E27FC236}">
                    <a16:creationId xmlns:a16="http://schemas.microsoft.com/office/drawing/2014/main" id="{09DDBFAE-EBAF-BA6C-D11B-F1E386043B46}"/>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C189BE6-E01D-A126-5BA8-730ADF16A34B}"/>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D4E469B-9EDF-F144-1687-0342A4809B59}"/>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4" name="Group 33">
            <a:extLst>
              <a:ext uri="{FF2B5EF4-FFF2-40B4-BE49-F238E27FC236}">
                <a16:creationId xmlns:a16="http://schemas.microsoft.com/office/drawing/2014/main" id="{32C0F6AF-7D40-8528-9F74-E1898B30F0AE}"/>
              </a:ext>
            </a:extLst>
          </p:cNvPr>
          <p:cNvGrpSpPr/>
          <p:nvPr/>
        </p:nvGrpSpPr>
        <p:grpSpPr>
          <a:xfrm>
            <a:off x="859686" y="4499937"/>
            <a:ext cx="564516" cy="2343317"/>
            <a:chOff x="2297074" y="4636800"/>
            <a:chExt cx="265183" cy="1117964"/>
          </a:xfrm>
        </p:grpSpPr>
        <p:grpSp>
          <p:nvGrpSpPr>
            <p:cNvPr id="35" name="Group 34">
              <a:extLst>
                <a:ext uri="{FF2B5EF4-FFF2-40B4-BE49-F238E27FC236}">
                  <a16:creationId xmlns:a16="http://schemas.microsoft.com/office/drawing/2014/main" id="{AD94ADF8-CC64-D76F-1405-15F9E90E59A5}"/>
                </a:ext>
              </a:extLst>
            </p:cNvPr>
            <p:cNvGrpSpPr>
              <a:grpSpLocks noChangeAspect="1"/>
            </p:cNvGrpSpPr>
            <p:nvPr/>
          </p:nvGrpSpPr>
          <p:grpSpPr>
            <a:xfrm flipH="1">
              <a:off x="2297074" y="5434364"/>
              <a:ext cx="265183" cy="320400"/>
              <a:chOff x="2305050" y="5353050"/>
              <a:chExt cx="600075" cy="725025"/>
            </a:xfrm>
          </p:grpSpPr>
          <p:sp>
            <p:nvSpPr>
              <p:cNvPr id="48" name="Rectangle: Top Corners Rounded 47">
                <a:extLst>
                  <a:ext uri="{FF2B5EF4-FFF2-40B4-BE49-F238E27FC236}">
                    <a16:creationId xmlns:a16="http://schemas.microsoft.com/office/drawing/2014/main" id="{A06F1A74-D407-845A-466E-393F8725B6F1}"/>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180DCB5F-0971-7CBA-586A-57CB7AB54388}"/>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68F08B14-B6D5-DCC6-CAD5-11AF419ED59C}"/>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9902868E-523B-A9BF-CA13-57C97B050CB8}"/>
                </a:ext>
              </a:extLst>
            </p:cNvPr>
            <p:cNvGrpSpPr>
              <a:grpSpLocks noChangeAspect="1"/>
            </p:cNvGrpSpPr>
            <p:nvPr/>
          </p:nvGrpSpPr>
          <p:grpSpPr>
            <a:xfrm flipH="1">
              <a:off x="2297074" y="5169600"/>
              <a:ext cx="265183" cy="320400"/>
              <a:chOff x="2305050" y="5353050"/>
              <a:chExt cx="600075" cy="725025"/>
            </a:xfrm>
          </p:grpSpPr>
          <p:sp>
            <p:nvSpPr>
              <p:cNvPr id="45" name="Rectangle: Top Corners Rounded 44">
                <a:extLst>
                  <a:ext uri="{FF2B5EF4-FFF2-40B4-BE49-F238E27FC236}">
                    <a16:creationId xmlns:a16="http://schemas.microsoft.com/office/drawing/2014/main" id="{35BF1CC1-AC70-0D2E-0D51-6F3E4A6E770E}"/>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8BE1B5E4-96ED-A292-258B-B2F7B5449851}"/>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C4CFE2B0-0FED-8A3C-4B6B-781A35F950A9}"/>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CBF513F8-BE0B-9701-1FB0-5CBB0A71D229}"/>
                </a:ext>
              </a:extLst>
            </p:cNvPr>
            <p:cNvGrpSpPr>
              <a:grpSpLocks noChangeAspect="1"/>
            </p:cNvGrpSpPr>
            <p:nvPr/>
          </p:nvGrpSpPr>
          <p:grpSpPr>
            <a:xfrm flipH="1">
              <a:off x="2297074" y="4903455"/>
              <a:ext cx="265183" cy="320400"/>
              <a:chOff x="2305050" y="5353050"/>
              <a:chExt cx="600075" cy="725025"/>
            </a:xfrm>
          </p:grpSpPr>
          <p:sp>
            <p:nvSpPr>
              <p:cNvPr id="42" name="Rectangle: Top Corners Rounded 41">
                <a:extLst>
                  <a:ext uri="{FF2B5EF4-FFF2-40B4-BE49-F238E27FC236}">
                    <a16:creationId xmlns:a16="http://schemas.microsoft.com/office/drawing/2014/main" id="{8BEEC75E-AE34-97E6-1CD4-7DBC9E6CFEB9}"/>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6C68140E-BF49-ABAB-6C0E-2EDB82ABAC07}"/>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2E1271F3-5F78-89C3-BDF5-B21F087BC7AB}"/>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24EAD27E-E4E2-4F49-7CD9-C9745C356FF5}"/>
                </a:ext>
              </a:extLst>
            </p:cNvPr>
            <p:cNvGrpSpPr>
              <a:grpSpLocks noChangeAspect="1"/>
            </p:cNvGrpSpPr>
            <p:nvPr/>
          </p:nvGrpSpPr>
          <p:grpSpPr>
            <a:xfrm flipH="1">
              <a:off x="2297074" y="4636800"/>
              <a:ext cx="265183" cy="320400"/>
              <a:chOff x="2305050" y="5353050"/>
              <a:chExt cx="600075" cy="725025"/>
            </a:xfrm>
          </p:grpSpPr>
          <p:sp>
            <p:nvSpPr>
              <p:cNvPr id="39" name="Rectangle: Top Corners Rounded 38">
                <a:extLst>
                  <a:ext uri="{FF2B5EF4-FFF2-40B4-BE49-F238E27FC236}">
                    <a16:creationId xmlns:a16="http://schemas.microsoft.com/office/drawing/2014/main" id="{B2A4ECCC-5D8F-0A60-7891-F8E8925AB21D}"/>
                  </a:ext>
                </a:extLst>
              </p:cNvPr>
              <p:cNvSpPr/>
              <p:nvPr/>
            </p:nvSpPr>
            <p:spPr>
              <a:xfrm>
                <a:off x="2488087" y="5353050"/>
                <a:ext cx="234000" cy="133350"/>
              </a:xfrm>
              <a:prstGeom prst="round2Same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0D1EFD4-2CE3-9E79-648B-3FD793050EB1}"/>
                  </a:ext>
                </a:extLst>
              </p:cNvPr>
              <p:cNvSpPr/>
              <p:nvPr/>
            </p:nvSpPr>
            <p:spPr>
              <a:xfrm>
                <a:off x="2305050" y="5476875"/>
                <a:ext cx="600075" cy="601200"/>
              </a:xfrm>
              <a:prstGeom prst="rect">
                <a:avLst/>
              </a:prstGeom>
              <a:solidFill>
                <a:srgbClr val="DC231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CF993F9-FF86-C33F-793A-45753562A71F}"/>
                  </a:ext>
                </a:extLst>
              </p:cNvPr>
              <p:cNvSpPr/>
              <p:nvPr/>
            </p:nvSpPr>
            <p:spPr>
              <a:xfrm>
                <a:off x="2452687" y="5625075"/>
                <a:ext cx="304800" cy="304800"/>
              </a:xfrm>
              <a:prstGeom prst="ellipse">
                <a:avLst/>
              </a:prstGeom>
              <a:solidFill>
                <a:srgbClr val="97181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1" name="Group 50">
            <a:extLst>
              <a:ext uri="{FF2B5EF4-FFF2-40B4-BE49-F238E27FC236}">
                <a16:creationId xmlns:a16="http://schemas.microsoft.com/office/drawing/2014/main" id="{D7497D3D-4DDF-F172-7315-926D24836992}"/>
              </a:ext>
            </a:extLst>
          </p:cNvPr>
          <p:cNvGrpSpPr/>
          <p:nvPr/>
        </p:nvGrpSpPr>
        <p:grpSpPr>
          <a:xfrm>
            <a:off x="859686" y="2741773"/>
            <a:ext cx="564516" cy="1853556"/>
            <a:chOff x="1779608" y="4903455"/>
            <a:chExt cx="265183" cy="851309"/>
          </a:xfrm>
        </p:grpSpPr>
        <p:grpSp>
          <p:nvGrpSpPr>
            <p:cNvPr id="52" name="Group 51">
              <a:extLst>
                <a:ext uri="{FF2B5EF4-FFF2-40B4-BE49-F238E27FC236}">
                  <a16:creationId xmlns:a16="http://schemas.microsoft.com/office/drawing/2014/main" id="{C9D47258-339E-BCDB-3924-6118527FD5CC}"/>
                </a:ext>
              </a:extLst>
            </p:cNvPr>
            <p:cNvGrpSpPr>
              <a:grpSpLocks noChangeAspect="1"/>
            </p:cNvGrpSpPr>
            <p:nvPr/>
          </p:nvGrpSpPr>
          <p:grpSpPr>
            <a:xfrm flipH="1">
              <a:off x="1779608" y="5434364"/>
              <a:ext cx="265183" cy="320400"/>
              <a:chOff x="2305050" y="5353050"/>
              <a:chExt cx="600075" cy="725025"/>
            </a:xfrm>
          </p:grpSpPr>
          <p:sp>
            <p:nvSpPr>
              <p:cNvPr id="61" name="Rectangle: Top Corners Rounded 60">
                <a:extLst>
                  <a:ext uri="{FF2B5EF4-FFF2-40B4-BE49-F238E27FC236}">
                    <a16:creationId xmlns:a16="http://schemas.microsoft.com/office/drawing/2014/main" id="{BF907AB3-DB15-C868-D8E0-C6353B6A709B}"/>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6CEBE60C-9EA4-7E3B-80D0-FCBDA8B271DA}"/>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82992DDB-BB59-B567-C77D-739308D584B2}"/>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ADFD8EA6-EAC3-E3E8-4F0B-42CA5619BE7E}"/>
                </a:ext>
              </a:extLst>
            </p:cNvPr>
            <p:cNvGrpSpPr>
              <a:grpSpLocks noChangeAspect="1"/>
            </p:cNvGrpSpPr>
            <p:nvPr/>
          </p:nvGrpSpPr>
          <p:grpSpPr>
            <a:xfrm flipH="1">
              <a:off x="1779608" y="5169600"/>
              <a:ext cx="265183" cy="320400"/>
              <a:chOff x="2305050" y="5353050"/>
              <a:chExt cx="600075" cy="725025"/>
            </a:xfrm>
          </p:grpSpPr>
          <p:sp>
            <p:nvSpPr>
              <p:cNvPr id="58" name="Rectangle: Top Corners Rounded 57">
                <a:extLst>
                  <a:ext uri="{FF2B5EF4-FFF2-40B4-BE49-F238E27FC236}">
                    <a16:creationId xmlns:a16="http://schemas.microsoft.com/office/drawing/2014/main" id="{0A1B9E71-B1A8-56E0-ACFF-3A50AC6706D5}"/>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4F893F7F-486E-02D8-53EE-385C4ABEF501}"/>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508BA54E-D83F-5CC1-2F7F-6858825342A0}"/>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61D50D60-3022-1FDF-42EB-5E8778064CB5}"/>
                </a:ext>
              </a:extLst>
            </p:cNvPr>
            <p:cNvGrpSpPr>
              <a:grpSpLocks noChangeAspect="1"/>
            </p:cNvGrpSpPr>
            <p:nvPr/>
          </p:nvGrpSpPr>
          <p:grpSpPr>
            <a:xfrm flipH="1">
              <a:off x="1779608" y="4903455"/>
              <a:ext cx="265183" cy="320400"/>
              <a:chOff x="2305050" y="5353050"/>
              <a:chExt cx="600075" cy="725025"/>
            </a:xfrm>
          </p:grpSpPr>
          <p:sp>
            <p:nvSpPr>
              <p:cNvPr id="55" name="Rectangle: Top Corners Rounded 54">
                <a:extLst>
                  <a:ext uri="{FF2B5EF4-FFF2-40B4-BE49-F238E27FC236}">
                    <a16:creationId xmlns:a16="http://schemas.microsoft.com/office/drawing/2014/main" id="{DE1F3799-49BA-0CAE-6F03-225DB487772A}"/>
                  </a:ext>
                </a:extLst>
              </p:cNvPr>
              <p:cNvSpPr/>
              <p:nvPr/>
            </p:nvSpPr>
            <p:spPr>
              <a:xfrm>
                <a:off x="2488087" y="5353050"/>
                <a:ext cx="234000" cy="133350"/>
              </a:xfrm>
              <a:prstGeom prst="round2Same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D3A13508-AABD-730A-A589-323C1B9A4906}"/>
                  </a:ext>
                </a:extLst>
              </p:cNvPr>
              <p:cNvSpPr/>
              <p:nvPr/>
            </p:nvSpPr>
            <p:spPr>
              <a:xfrm>
                <a:off x="2305050" y="5476875"/>
                <a:ext cx="600075" cy="601200"/>
              </a:xfrm>
              <a:prstGeom prst="rect">
                <a:avLst/>
              </a:prstGeom>
              <a:solidFill>
                <a:srgbClr val="F3652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6C5DDEE0-752E-5885-6504-E7AD1D962E05}"/>
                  </a:ext>
                </a:extLst>
              </p:cNvPr>
              <p:cNvSpPr/>
              <p:nvPr/>
            </p:nvSpPr>
            <p:spPr>
              <a:xfrm>
                <a:off x="2452687" y="5625075"/>
                <a:ext cx="304800" cy="304800"/>
              </a:xfrm>
              <a:prstGeom prst="ellipse">
                <a:avLst/>
              </a:prstGeom>
              <a:solidFill>
                <a:srgbClr val="99401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6" name="TextBox 65">
            <a:extLst>
              <a:ext uri="{FF2B5EF4-FFF2-40B4-BE49-F238E27FC236}">
                <a16:creationId xmlns:a16="http://schemas.microsoft.com/office/drawing/2014/main" id="{A2810639-43F3-295D-6C3C-1530F333D69D}"/>
              </a:ext>
            </a:extLst>
          </p:cNvPr>
          <p:cNvSpPr txBox="1"/>
          <p:nvPr/>
        </p:nvSpPr>
        <p:spPr>
          <a:xfrm>
            <a:off x="107415" y="0"/>
            <a:ext cx="6097836" cy="369332"/>
          </a:xfrm>
          <a:prstGeom prst="rect">
            <a:avLst/>
          </a:prstGeom>
          <a:noFill/>
        </p:spPr>
        <p:txBody>
          <a:bodyPr wrap="square">
            <a:spAutoFit/>
          </a:bodyPr>
          <a:lstStyle/>
          <a:p>
            <a:r>
              <a:rPr lang="en-US" sz="1800" u="sng"/>
              <a:t>TBAT: Consolidate addition and subtraction within 10</a:t>
            </a:r>
            <a:endParaRPr lang="en-GB"/>
          </a:p>
        </p:txBody>
      </p:sp>
      <p:sp>
        <p:nvSpPr>
          <p:cNvPr id="67" name="TextBox 66">
            <a:extLst>
              <a:ext uri="{FF2B5EF4-FFF2-40B4-BE49-F238E27FC236}">
                <a16:creationId xmlns:a16="http://schemas.microsoft.com/office/drawing/2014/main" id="{58831BCF-8B7E-A034-9473-9A535EC9795A}"/>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187791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C49E-20E3-F67D-21C6-9D64AA052ED3}"/>
              </a:ext>
            </a:extLst>
          </p:cNvPr>
          <p:cNvSpPr>
            <a:spLocks noGrp="1"/>
          </p:cNvSpPr>
          <p:nvPr>
            <p:ph type="title"/>
          </p:nvPr>
        </p:nvSpPr>
        <p:spPr>
          <a:xfrm>
            <a:off x="1223790" y="1241550"/>
            <a:ext cx="10515600" cy="2173359"/>
          </a:xfrm>
        </p:spPr>
        <p:txBody>
          <a:bodyPr>
            <a:normAutofit fontScale="90000"/>
          </a:bodyPr>
          <a:lstStyle/>
          <a:p>
            <a:r>
              <a:rPr lang="en-GB" sz="13800"/>
              <a:t>5    -     2    = __ </a:t>
            </a:r>
          </a:p>
        </p:txBody>
      </p:sp>
      <p:pic>
        <p:nvPicPr>
          <p:cNvPr id="4" name="Picture 2" descr="5,300+ Five Fingers Stock Illustrations, Royalty-Free Vector ...">
            <a:extLst>
              <a:ext uri="{FF2B5EF4-FFF2-40B4-BE49-F238E27FC236}">
                <a16:creationId xmlns:a16="http://schemas.microsoft.com/office/drawing/2014/main" id="{05DAAE5A-560F-A62F-3A9D-4763E8AC8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01" y="2207877"/>
            <a:ext cx="2458747" cy="24422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CAB1F5B-E306-BA74-2DC9-9CDA2D8DB65C}"/>
              </a:ext>
            </a:extLst>
          </p:cNvPr>
          <p:cNvSpPr>
            <a:spLocks noGrp="1"/>
          </p:cNvSpPr>
          <p:nvPr>
            <p:ph idx="1"/>
          </p:nvPr>
        </p:nvSpPr>
        <p:spPr>
          <a:xfrm>
            <a:off x="4732386" y="2506662"/>
            <a:ext cx="10515600" cy="4351338"/>
          </a:xfrm>
        </p:spPr>
        <p:txBody>
          <a:bodyPr/>
          <a:lstStyle/>
          <a:p>
            <a:pPr marL="0" indent="0">
              <a:buNone/>
            </a:pPr>
            <a:r>
              <a:rPr lang="en-GB"/>
              <a:t>Put 2 fingers down</a:t>
            </a:r>
          </a:p>
        </p:txBody>
      </p:sp>
      <p:sp>
        <p:nvSpPr>
          <p:cNvPr id="6" name="TextBox 5">
            <a:extLst>
              <a:ext uri="{FF2B5EF4-FFF2-40B4-BE49-F238E27FC236}">
                <a16:creationId xmlns:a16="http://schemas.microsoft.com/office/drawing/2014/main" id="{730386C2-2B6F-9AAA-46E0-752453A69FDD}"/>
              </a:ext>
            </a:extLst>
          </p:cNvPr>
          <p:cNvSpPr txBox="1"/>
          <p:nvPr/>
        </p:nvSpPr>
        <p:spPr>
          <a:xfrm>
            <a:off x="3205907" y="3658505"/>
            <a:ext cx="8379391" cy="1569660"/>
          </a:xfrm>
          <a:prstGeom prst="rect">
            <a:avLst/>
          </a:prstGeom>
          <a:noFill/>
        </p:spPr>
        <p:txBody>
          <a:bodyPr wrap="square">
            <a:spAutoFit/>
          </a:bodyPr>
          <a:lstStyle/>
          <a:p>
            <a:r>
              <a:rPr lang="en-GB" sz="9600"/>
              <a:t>5    +     2    = </a:t>
            </a:r>
            <a:endParaRPr lang="en-GB"/>
          </a:p>
        </p:txBody>
      </p:sp>
      <p:sp>
        <p:nvSpPr>
          <p:cNvPr id="8" name="TextBox 7">
            <a:extLst>
              <a:ext uri="{FF2B5EF4-FFF2-40B4-BE49-F238E27FC236}">
                <a16:creationId xmlns:a16="http://schemas.microsoft.com/office/drawing/2014/main" id="{D5E230D0-15B6-5094-E00D-6E96EFDDB01F}"/>
              </a:ext>
            </a:extLst>
          </p:cNvPr>
          <p:cNvSpPr txBox="1"/>
          <p:nvPr/>
        </p:nvSpPr>
        <p:spPr>
          <a:xfrm>
            <a:off x="4732386" y="5570253"/>
            <a:ext cx="7623672" cy="523220"/>
          </a:xfrm>
          <a:prstGeom prst="rect">
            <a:avLst/>
          </a:prstGeom>
          <a:noFill/>
        </p:spPr>
        <p:txBody>
          <a:bodyPr wrap="square">
            <a:spAutoFit/>
          </a:bodyPr>
          <a:lstStyle/>
          <a:p>
            <a:pPr marL="0" indent="0">
              <a:buNone/>
            </a:pPr>
            <a:r>
              <a:rPr lang="en-GB" sz="2800"/>
              <a:t>Put 2 fingers up</a:t>
            </a:r>
          </a:p>
        </p:txBody>
      </p:sp>
      <p:sp>
        <p:nvSpPr>
          <p:cNvPr id="9" name="TextBox 8">
            <a:extLst>
              <a:ext uri="{FF2B5EF4-FFF2-40B4-BE49-F238E27FC236}">
                <a16:creationId xmlns:a16="http://schemas.microsoft.com/office/drawing/2014/main" id="{1D8CFFB2-E4F3-8CAA-76F3-0D92B7474C2C}"/>
              </a:ext>
            </a:extLst>
          </p:cNvPr>
          <p:cNvSpPr txBox="1"/>
          <p:nvPr/>
        </p:nvSpPr>
        <p:spPr>
          <a:xfrm>
            <a:off x="107415" y="0"/>
            <a:ext cx="6097836" cy="369332"/>
          </a:xfrm>
          <a:prstGeom prst="rect">
            <a:avLst/>
          </a:prstGeom>
          <a:noFill/>
        </p:spPr>
        <p:txBody>
          <a:bodyPr wrap="square">
            <a:spAutoFit/>
          </a:bodyPr>
          <a:lstStyle/>
          <a:p>
            <a:r>
              <a:rPr lang="en-US" sz="1800" u="sng"/>
              <a:t>TBAT: Consolidate addition and subtraction within 10</a:t>
            </a:r>
            <a:endParaRPr lang="en-GB"/>
          </a:p>
        </p:txBody>
      </p:sp>
      <p:sp>
        <p:nvSpPr>
          <p:cNvPr id="10" name="TextBox 9">
            <a:extLst>
              <a:ext uri="{FF2B5EF4-FFF2-40B4-BE49-F238E27FC236}">
                <a16:creationId xmlns:a16="http://schemas.microsoft.com/office/drawing/2014/main" id="{D9EBAFF0-15F5-8C3E-7351-4B3BD9DC5C11}"/>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74693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78C0-9F1B-7BBD-BB86-B0CD4286E1BB}"/>
              </a:ext>
            </a:extLst>
          </p:cNvPr>
          <p:cNvSpPr>
            <a:spLocks noGrp="1"/>
          </p:cNvSpPr>
          <p:nvPr>
            <p:ph type="title"/>
          </p:nvPr>
        </p:nvSpPr>
        <p:spPr/>
        <p:txBody>
          <a:bodyPr/>
          <a:lstStyle/>
          <a:p>
            <a:r>
              <a:rPr lang="en-GB"/>
              <a:t>We can use a number line to add and subtract.</a:t>
            </a:r>
          </a:p>
        </p:txBody>
      </p:sp>
      <p:pic>
        <p:nvPicPr>
          <p:cNvPr id="6" name="Content Placeholder 5" descr="A graph with numbers and lines&#10;&#10;Description automatically generated">
            <a:extLst>
              <a:ext uri="{FF2B5EF4-FFF2-40B4-BE49-F238E27FC236}">
                <a16:creationId xmlns:a16="http://schemas.microsoft.com/office/drawing/2014/main" id="{725D6562-658C-4229-A1BC-E158BFC664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163" y="1945961"/>
            <a:ext cx="11437894" cy="4272717"/>
          </a:xfrm>
        </p:spPr>
      </p:pic>
      <p:pic>
        <p:nvPicPr>
          <p:cNvPr id="4" name="Picture 3">
            <a:extLst>
              <a:ext uri="{FF2B5EF4-FFF2-40B4-BE49-F238E27FC236}">
                <a16:creationId xmlns:a16="http://schemas.microsoft.com/office/drawing/2014/main" id="{4D48A7C6-0AAE-CA16-A9DD-C4491E0C2524}"/>
              </a:ext>
            </a:extLst>
          </p:cNvPr>
          <p:cNvPicPr>
            <a:picLocks noChangeAspect="1"/>
          </p:cNvPicPr>
          <p:nvPr/>
        </p:nvPicPr>
        <p:blipFill>
          <a:blip r:embed="rId3"/>
          <a:stretch>
            <a:fillRect/>
          </a:stretch>
        </p:blipFill>
        <p:spPr>
          <a:xfrm>
            <a:off x="1025292" y="5283728"/>
            <a:ext cx="384807" cy="478094"/>
          </a:xfrm>
          <a:prstGeom prst="rect">
            <a:avLst/>
          </a:prstGeom>
        </p:spPr>
      </p:pic>
      <p:sp>
        <p:nvSpPr>
          <p:cNvPr id="7" name="TextBox 6">
            <a:extLst>
              <a:ext uri="{FF2B5EF4-FFF2-40B4-BE49-F238E27FC236}">
                <a16:creationId xmlns:a16="http://schemas.microsoft.com/office/drawing/2014/main" id="{9A3E8152-B529-6A3D-7BD7-93A9424C07F6}"/>
              </a:ext>
            </a:extLst>
          </p:cNvPr>
          <p:cNvSpPr txBox="1"/>
          <p:nvPr/>
        </p:nvSpPr>
        <p:spPr>
          <a:xfrm>
            <a:off x="1321964" y="5168832"/>
            <a:ext cx="6097836" cy="707886"/>
          </a:xfrm>
          <a:prstGeom prst="rect">
            <a:avLst/>
          </a:prstGeom>
          <a:noFill/>
        </p:spPr>
        <p:txBody>
          <a:bodyPr wrap="square">
            <a:spAutoFit/>
          </a:bodyPr>
          <a:lstStyle/>
          <a:p>
            <a:r>
              <a:rPr lang="en-GB" sz="4000"/>
              <a:t>+</a:t>
            </a:r>
          </a:p>
        </p:txBody>
      </p:sp>
      <p:sp>
        <p:nvSpPr>
          <p:cNvPr id="8" name="TextBox 7">
            <a:extLst>
              <a:ext uri="{FF2B5EF4-FFF2-40B4-BE49-F238E27FC236}">
                <a16:creationId xmlns:a16="http://schemas.microsoft.com/office/drawing/2014/main" id="{4D5CDDED-3548-DD1F-9FA7-EA9C04432AAE}"/>
              </a:ext>
            </a:extLst>
          </p:cNvPr>
          <p:cNvSpPr txBox="1"/>
          <p:nvPr/>
        </p:nvSpPr>
        <p:spPr>
          <a:xfrm>
            <a:off x="107415" y="0"/>
            <a:ext cx="6097836" cy="369332"/>
          </a:xfrm>
          <a:prstGeom prst="rect">
            <a:avLst/>
          </a:prstGeom>
          <a:noFill/>
        </p:spPr>
        <p:txBody>
          <a:bodyPr wrap="square">
            <a:spAutoFit/>
          </a:bodyPr>
          <a:lstStyle/>
          <a:p>
            <a:r>
              <a:rPr lang="en-US" sz="1800" u="sng"/>
              <a:t>TBAT: Consolidate addition and subtraction within 10</a:t>
            </a:r>
            <a:endParaRPr lang="en-GB"/>
          </a:p>
        </p:txBody>
      </p:sp>
      <p:sp>
        <p:nvSpPr>
          <p:cNvPr id="9" name="TextBox 8">
            <a:extLst>
              <a:ext uri="{FF2B5EF4-FFF2-40B4-BE49-F238E27FC236}">
                <a16:creationId xmlns:a16="http://schemas.microsoft.com/office/drawing/2014/main" id="{228DFB08-12C4-7E17-3F14-BC6AF307C4B5}"/>
              </a:ext>
            </a:extLst>
          </p:cNvPr>
          <p:cNvSpPr txBox="1"/>
          <p:nvPr/>
        </p:nvSpPr>
        <p:spPr>
          <a:xfrm>
            <a:off x="7602881" y="6656"/>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96396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996-49C3-341C-9E60-08338473CDB3}"/>
              </a:ext>
            </a:extLst>
          </p:cNvPr>
          <p:cNvSpPr>
            <a:spLocks noGrp="1"/>
          </p:cNvSpPr>
          <p:nvPr>
            <p:ph type="title"/>
          </p:nvPr>
        </p:nvSpPr>
        <p:spPr/>
        <p:txBody>
          <a:bodyPr/>
          <a:lstStyle/>
          <a:p>
            <a:r>
              <a:rPr lang="en-US">
                <a:latin typeface="Sassoon Primary"/>
              </a:rPr>
              <a:t>Morning Challenges:</a:t>
            </a:r>
          </a:p>
        </p:txBody>
      </p:sp>
      <p:pic>
        <p:nvPicPr>
          <p:cNvPr id="4" name="Picture 3" descr="A line of blue and grey lines&#10;&#10;Description automatically generated">
            <a:extLst>
              <a:ext uri="{FF2B5EF4-FFF2-40B4-BE49-F238E27FC236}">
                <a16:creationId xmlns:a16="http://schemas.microsoft.com/office/drawing/2014/main" id="{D1A6BD3F-4A2E-D71E-03F1-243A86C2F718}"/>
              </a:ext>
            </a:extLst>
          </p:cNvPr>
          <p:cNvPicPr>
            <a:picLocks noChangeAspect="1"/>
          </p:cNvPicPr>
          <p:nvPr/>
        </p:nvPicPr>
        <p:blipFill>
          <a:blip r:embed="rId2"/>
          <a:stretch>
            <a:fillRect/>
          </a:stretch>
        </p:blipFill>
        <p:spPr>
          <a:xfrm>
            <a:off x="617755" y="1439047"/>
            <a:ext cx="7953375" cy="1714500"/>
          </a:xfrm>
          <a:prstGeom prst="rect">
            <a:avLst/>
          </a:prstGeom>
        </p:spPr>
      </p:pic>
      <p:sp>
        <p:nvSpPr>
          <p:cNvPr id="5" name="TextBox 7">
            <a:extLst>
              <a:ext uri="{FF2B5EF4-FFF2-40B4-BE49-F238E27FC236}">
                <a16:creationId xmlns:a16="http://schemas.microsoft.com/office/drawing/2014/main" id="{60F0FEAA-2BFF-4C53-0ADC-FB0FE3336592}"/>
              </a:ext>
            </a:extLst>
          </p:cNvPr>
          <p:cNvSpPr txBox="1"/>
          <p:nvPr/>
        </p:nvSpPr>
        <p:spPr>
          <a:xfrm>
            <a:off x="9107090" y="14379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6" name="Picture 5" descr="A cloud with blue swirls and circles&#10;&#10;AI-generated content may be incorrect.">
            <a:extLst>
              <a:ext uri="{FF2B5EF4-FFF2-40B4-BE49-F238E27FC236}">
                <a16:creationId xmlns:a16="http://schemas.microsoft.com/office/drawing/2014/main" id="{2D12952C-FBDB-4EA0-8D1B-00302ECF5204}"/>
              </a:ext>
            </a:extLst>
          </p:cNvPr>
          <p:cNvPicPr>
            <a:picLocks noChangeAspect="1"/>
          </p:cNvPicPr>
          <p:nvPr/>
        </p:nvPicPr>
        <p:blipFill>
          <a:blip r:embed="rId3"/>
          <a:stretch>
            <a:fillRect/>
          </a:stretch>
        </p:blipFill>
        <p:spPr>
          <a:xfrm>
            <a:off x="643522" y="3800949"/>
            <a:ext cx="5534024" cy="2483643"/>
          </a:xfrm>
          <a:prstGeom prst="rect">
            <a:avLst/>
          </a:prstGeom>
        </p:spPr>
      </p:pic>
      <p:pic>
        <p:nvPicPr>
          <p:cNvPr id="7" name="Picture 6" descr="A black text with a white background&#10;&#10;AI-generated content may be incorrect.">
            <a:extLst>
              <a:ext uri="{FF2B5EF4-FFF2-40B4-BE49-F238E27FC236}">
                <a16:creationId xmlns:a16="http://schemas.microsoft.com/office/drawing/2014/main" id="{183A61F7-B557-7FEA-E2CA-E740F0B4760F}"/>
              </a:ext>
            </a:extLst>
          </p:cNvPr>
          <p:cNvPicPr>
            <a:picLocks noChangeAspect="1"/>
          </p:cNvPicPr>
          <p:nvPr/>
        </p:nvPicPr>
        <p:blipFill>
          <a:blip r:embed="rId4"/>
          <a:stretch>
            <a:fillRect/>
          </a:stretch>
        </p:blipFill>
        <p:spPr>
          <a:xfrm>
            <a:off x="7936929" y="3429522"/>
            <a:ext cx="2638425" cy="1533525"/>
          </a:xfrm>
          <a:prstGeom prst="rect">
            <a:avLst/>
          </a:prstGeom>
        </p:spPr>
      </p:pic>
      <p:pic>
        <p:nvPicPr>
          <p:cNvPr id="8" name="Picture 7" descr="A black text with a white background&#10;&#10;AI-generated content may be incorrect.">
            <a:extLst>
              <a:ext uri="{FF2B5EF4-FFF2-40B4-BE49-F238E27FC236}">
                <a16:creationId xmlns:a16="http://schemas.microsoft.com/office/drawing/2014/main" id="{9DA38BB0-76E3-3867-24E4-A7F910CAA2DD}"/>
              </a:ext>
            </a:extLst>
          </p:cNvPr>
          <p:cNvPicPr>
            <a:picLocks noChangeAspect="1"/>
          </p:cNvPicPr>
          <p:nvPr/>
        </p:nvPicPr>
        <p:blipFill>
          <a:blip r:embed="rId5"/>
          <a:stretch>
            <a:fillRect/>
          </a:stretch>
        </p:blipFill>
        <p:spPr>
          <a:xfrm>
            <a:off x="7933209" y="5250582"/>
            <a:ext cx="2822401" cy="1304925"/>
          </a:xfrm>
          <a:prstGeom prst="rect">
            <a:avLst/>
          </a:prstGeom>
        </p:spPr>
      </p:pic>
    </p:spTree>
    <p:extLst>
      <p:ext uri="{BB962C8B-B14F-4D97-AF65-F5344CB8AC3E}">
        <p14:creationId xmlns:p14="http://schemas.microsoft.com/office/powerpoint/2010/main" val="84575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32B6-119C-0637-C66F-6E828928E61A}"/>
              </a:ext>
            </a:extLst>
          </p:cNvPr>
          <p:cNvSpPr>
            <a:spLocks noGrp="1"/>
          </p:cNvSpPr>
          <p:nvPr>
            <p:ph type="title"/>
          </p:nvPr>
        </p:nvSpPr>
        <p:spPr/>
        <p:txBody>
          <a:bodyPr/>
          <a:lstStyle/>
          <a:p>
            <a:r>
              <a:rPr lang="en-GB"/>
              <a:t>Let’s work these out in pairs using our fingers</a:t>
            </a:r>
          </a:p>
        </p:txBody>
      </p:sp>
      <p:pic>
        <p:nvPicPr>
          <p:cNvPr id="8" name="Picture 7" descr="A white rectangular sign with black numbers&#10;&#10;Description automatically generated">
            <a:extLst>
              <a:ext uri="{FF2B5EF4-FFF2-40B4-BE49-F238E27FC236}">
                <a16:creationId xmlns:a16="http://schemas.microsoft.com/office/drawing/2014/main" id="{A0FAD1FD-BC69-EFE0-6B2A-7328B0445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97" y="1690688"/>
            <a:ext cx="5752094" cy="2567250"/>
          </a:xfrm>
          <a:prstGeom prst="rect">
            <a:avLst/>
          </a:prstGeom>
        </p:spPr>
      </p:pic>
      <p:pic>
        <p:nvPicPr>
          <p:cNvPr id="9" name="Picture 8" descr="A white rectangular sign with black numbers&#10;&#10;Description automatically generated">
            <a:extLst>
              <a:ext uri="{FF2B5EF4-FFF2-40B4-BE49-F238E27FC236}">
                <a16:creationId xmlns:a16="http://schemas.microsoft.com/office/drawing/2014/main" id="{CEA5DA12-7148-76C9-55DA-17AB78D34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97" y="4388722"/>
            <a:ext cx="5752094" cy="2567250"/>
          </a:xfrm>
          <a:prstGeom prst="rect">
            <a:avLst/>
          </a:prstGeom>
        </p:spPr>
      </p:pic>
      <p:sp>
        <p:nvSpPr>
          <p:cNvPr id="10" name="TextBox 9">
            <a:extLst>
              <a:ext uri="{FF2B5EF4-FFF2-40B4-BE49-F238E27FC236}">
                <a16:creationId xmlns:a16="http://schemas.microsoft.com/office/drawing/2014/main" id="{ABB38E34-4074-A353-A7DE-80F0919254A4}"/>
              </a:ext>
            </a:extLst>
          </p:cNvPr>
          <p:cNvSpPr txBox="1"/>
          <p:nvPr/>
        </p:nvSpPr>
        <p:spPr>
          <a:xfrm>
            <a:off x="2032726" y="5338264"/>
            <a:ext cx="3363685" cy="1015663"/>
          </a:xfrm>
          <a:prstGeom prst="rect">
            <a:avLst/>
          </a:prstGeom>
          <a:solidFill>
            <a:schemeClr val="bg1"/>
          </a:solidFill>
        </p:spPr>
        <p:txBody>
          <a:bodyPr wrap="square" rtlCol="0">
            <a:spAutoFit/>
          </a:bodyPr>
          <a:lstStyle/>
          <a:p>
            <a:r>
              <a:rPr lang="en-GB" sz="6000" b="1">
                <a:latin typeface="Century Gothic" panose="020B0502020202020204" pitchFamily="34" charset="0"/>
              </a:rPr>
              <a:t>3 + 5 = </a:t>
            </a:r>
          </a:p>
        </p:txBody>
      </p:sp>
      <p:sp>
        <p:nvSpPr>
          <p:cNvPr id="5" name="TextBox 4">
            <a:extLst>
              <a:ext uri="{FF2B5EF4-FFF2-40B4-BE49-F238E27FC236}">
                <a16:creationId xmlns:a16="http://schemas.microsoft.com/office/drawing/2014/main" id="{28768020-4D7D-40C7-DA65-77A01C2D5DA2}"/>
              </a:ext>
            </a:extLst>
          </p:cNvPr>
          <p:cNvSpPr txBox="1"/>
          <p:nvPr/>
        </p:nvSpPr>
        <p:spPr>
          <a:xfrm>
            <a:off x="107415" y="0"/>
            <a:ext cx="6097836" cy="369332"/>
          </a:xfrm>
          <a:prstGeom prst="rect">
            <a:avLst/>
          </a:prstGeom>
          <a:noFill/>
        </p:spPr>
        <p:txBody>
          <a:bodyPr wrap="square">
            <a:spAutoFit/>
          </a:bodyPr>
          <a:lstStyle/>
          <a:p>
            <a:r>
              <a:rPr lang="en-US" sz="1800" u="sng"/>
              <a:t>TBAT: Consolidate addition and subtraction within 10</a:t>
            </a:r>
            <a:endParaRPr lang="en-GB"/>
          </a:p>
        </p:txBody>
      </p:sp>
      <p:sp>
        <p:nvSpPr>
          <p:cNvPr id="7" name="TextBox 6">
            <a:extLst>
              <a:ext uri="{FF2B5EF4-FFF2-40B4-BE49-F238E27FC236}">
                <a16:creationId xmlns:a16="http://schemas.microsoft.com/office/drawing/2014/main" id="{7A42465B-5588-11F5-2B71-0DEEAE14AA9F}"/>
              </a:ext>
            </a:extLst>
          </p:cNvPr>
          <p:cNvSpPr txBox="1"/>
          <p:nvPr/>
        </p:nvSpPr>
        <p:spPr>
          <a:xfrm>
            <a:off x="7624914" y="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265876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00EFFD-6CDA-2847-7C82-83778D4E5AC9}"/>
              </a:ext>
            </a:extLst>
          </p:cNvPr>
          <p:cNvPicPr>
            <a:picLocks noChangeAspect="1"/>
          </p:cNvPicPr>
          <p:nvPr/>
        </p:nvPicPr>
        <p:blipFill>
          <a:blip r:embed="rId2"/>
          <a:stretch>
            <a:fillRect/>
          </a:stretch>
        </p:blipFill>
        <p:spPr>
          <a:xfrm>
            <a:off x="299947" y="369332"/>
            <a:ext cx="6941966" cy="6239820"/>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9DF8A8D-4EA3-DB43-655F-B42D7BF045AD}"/>
                  </a:ext>
                </a:extLst>
              </p14:cNvPr>
              <p14:cNvContentPartPr/>
              <p14:nvPr/>
            </p14:nvContentPartPr>
            <p14:xfrm>
              <a:off x="506023" y="662495"/>
              <a:ext cx="389520" cy="165600"/>
            </p14:xfrm>
          </p:contentPart>
        </mc:Choice>
        <mc:Fallback xmlns="">
          <p:pic>
            <p:nvPicPr>
              <p:cNvPr id="10" name="Ink 9">
                <a:extLst>
                  <a:ext uri="{FF2B5EF4-FFF2-40B4-BE49-F238E27FC236}">
                    <a16:creationId xmlns:a16="http://schemas.microsoft.com/office/drawing/2014/main" id="{19DF8A8D-4EA3-DB43-655F-B42D7BF045AD}"/>
                  </a:ext>
                </a:extLst>
              </p:cNvPr>
              <p:cNvPicPr/>
              <p:nvPr/>
            </p:nvPicPr>
            <p:blipFill>
              <a:blip r:embed="rId4"/>
              <a:stretch>
                <a:fillRect/>
              </a:stretch>
            </p:blipFill>
            <p:spPr>
              <a:xfrm>
                <a:off x="443023" y="599495"/>
                <a:ext cx="515160" cy="291240"/>
              </a:xfrm>
              <a:prstGeom prst="rect">
                <a:avLst/>
              </a:prstGeom>
            </p:spPr>
          </p:pic>
        </mc:Fallback>
      </mc:AlternateContent>
      <p:sp>
        <p:nvSpPr>
          <p:cNvPr id="11" name="Content Placeholder 2">
            <a:extLst>
              <a:ext uri="{FF2B5EF4-FFF2-40B4-BE49-F238E27FC236}">
                <a16:creationId xmlns:a16="http://schemas.microsoft.com/office/drawing/2014/main" id="{17F0A2B1-C7E1-E179-3803-B63E011F6E8B}"/>
              </a:ext>
            </a:extLst>
          </p:cNvPr>
          <p:cNvSpPr>
            <a:spLocks noGrp="1"/>
          </p:cNvSpPr>
          <p:nvPr>
            <p:ph idx="1"/>
          </p:nvPr>
        </p:nvSpPr>
        <p:spPr>
          <a:xfrm>
            <a:off x="7579604" y="1825625"/>
            <a:ext cx="3774195" cy="4351338"/>
          </a:xfrm>
        </p:spPr>
        <p:txBody>
          <a:bodyPr/>
          <a:lstStyle/>
          <a:p>
            <a:r>
              <a:rPr lang="en-GB"/>
              <a:t>How could we work this out?</a:t>
            </a:r>
          </a:p>
        </p:txBody>
      </p:sp>
      <p:sp>
        <p:nvSpPr>
          <p:cNvPr id="12" name="TextBox 11">
            <a:extLst>
              <a:ext uri="{FF2B5EF4-FFF2-40B4-BE49-F238E27FC236}">
                <a16:creationId xmlns:a16="http://schemas.microsoft.com/office/drawing/2014/main" id="{C52AF754-BD93-1320-FA0B-BFD698D63B28}"/>
              </a:ext>
            </a:extLst>
          </p:cNvPr>
          <p:cNvSpPr txBox="1"/>
          <p:nvPr/>
        </p:nvSpPr>
        <p:spPr>
          <a:xfrm>
            <a:off x="107415" y="0"/>
            <a:ext cx="6097836" cy="369332"/>
          </a:xfrm>
          <a:prstGeom prst="rect">
            <a:avLst/>
          </a:prstGeom>
          <a:noFill/>
        </p:spPr>
        <p:txBody>
          <a:bodyPr wrap="square">
            <a:spAutoFit/>
          </a:bodyPr>
          <a:lstStyle/>
          <a:p>
            <a:r>
              <a:rPr lang="en-US" sz="1800" u="sng"/>
              <a:t>TBAT: Consolidate addition and subtraction within 10</a:t>
            </a:r>
            <a:endParaRPr lang="en-GB"/>
          </a:p>
        </p:txBody>
      </p:sp>
      <p:sp>
        <p:nvSpPr>
          <p:cNvPr id="13" name="TextBox 12">
            <a:extLst>
              <a:ext uri="{FF2B5EF4-FFF2-40B4-BE49-F238E27FC236}">
                <a16:creationId xmlns:a16="http://schemas.microsoft.com/office/drawing/2014/main" id="{67620134-33AA-3A87-469E-BB15911FF54C}"/>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999034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453E0C-00E1-DD06-58C2-448BC77C25E5}"/>
              </a:ext>
            </a:extLst>
          </p:cNvPr>
          <p:cNvPicPr>
            <a:picLocks noChangeAspect="1"/>
          </p:cNvPicPr>
          <p:nvPr/>
        </p:nvPicPr>
        <p:blipFill>
          <a:blip r:embed="rId2"/>
          <a:stretch>
            <a:fillRect/>
          </a:stretch>
        </p:blipFill>
        <p:spPr>
          <a:xfrm>
            <a:off x="212270" y="416938"/>
            <a:ext cx="7046990" cy="6268465"/>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9FA7D54-6C31-8A89-3E90-5E2E75076EE6}"/>
                  </a:ext>
                </a:extLst>
              </p14:cNvPr>
              <p14:cNvContentPartPr/>
              <p14:nvPr/>
            </p14:nvContentPartPr>
            <p14:xfrm>
              <a:off x="516106" y="662495"/>
              <a:ext cx="335160" cy="165960"/>
            </p14:xfrm>
          </p:contentPart>
        </mc:Choice>
        <mc:Fallback xmlns="">
          <p:pic>
            <p:nvPicPr>
              <p:cNvPr id="5" name="Ink 4">
                <a:extLst>
                  <a:ext uri="{FF2B5EF4-FFF2-40B4-BE49-F238E27FC236}">
                    <a16:creationId xmlns:a16="http://schemas.microsoft.com/office/drawing/2014/main" id="{39FA7D54-6C31-8A89-3E90-5E2E75076EE6}"/>
                  </a:ext>
                </a:extLst>
              </p:cNvPr>
              <p:cNvPicPr/>
              <p:nvPr/>
            </p:nvPicPr>
            <p:blipFill>
              <a:blip r:embed="rId4"/>
              <a:stretch>
                <a:fillRect/>
              </a:stretch>
            </p:blipFill>
            <p:spPr>
              <a:xfrm>
                <a:off x="453106" y="599495"/>
                <a:ext cx="460800" cy="291600"/>
              </a:xfrm>
              <a:prstGeom prst="rect">
                <a:avLst/>
              </a:prstGeom>
            </p:spPr>
          </p:pic>
        </mc:Fallback>
      </mc:AlternateContent>
      <p:sp>
        <p:nvSpPr>
          <p:cNvPr id="7" name="TextBox 6">
            <a:extLst>
              <a:ext uri="{FF2B5EF4-FFF2-40B4-BE49-F238E27FC236}">
                <a16:creationId xmlns:a16="http://schemas.microsoft.com/office/drawing/2014/main" id="{AEA58F62-7CDC-07D0-D4DF-190365BDA17D}"/>
              </a:ext>
            </a:extLst>
          </p:cNvPr>
          <p:cNvSpPr txBox="1"/>
          <p:nvPr/>
        </p:nvSpPr>
        <p:spPr>
          <a:xfrm>
            <a:off x="107415" y="0"/>
            <a:ext cx="6097836" cy="369332"/>
          </a:xfrm>
          <a:prstGeom prst="rect">
            <a:avLst/>
          </a:prstGeom>
          <a:noFill/>
        </p:spPr>
        <p:txBody>
          <a:bodyPr wrap="square">
            <a:spAutoFit/>
          </a:bodyPr>
          <a:lstStyle/>
          <a:p>
            <a:r>
              <a:rPr lang="en-US" sz="1800" u="sng"/>
              <a:t>TBAT: Consolidate addition and subtraction within 10</a:t>
            </a:r>
            <a:endParaRPr lang="en-GB"/>
          </a:p>
        </p:txBody>
      </p:sp>
      <p:sp>
        <p:nvSpPr>
          <p:cNvPr id="8" name="TextBox 7">
            <a:extLst>
              <a:ext uri="{FF2B5EF4-FFF2-40B4-BE49-F238E27FC236}">
                <a16:creationId xmlns:a16="http://schemas.microsoft.com/office/drawing/2014/main" id="{4607302C-DDC8-FFB2-DACB-FE354FA08EEB}"/>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dirty="0">
                <a:solidFill>
                  <a:srgbClr val="7030A0"/>
                </a:solidFill>
                <a:latin typeface="Sassoon Primary"/>
                <a:ea typeface="Calibri"/>
                <a:cs typeface="Calibri"/>
              </a:rPr>
              <a:t>T</a:t>
            </a:r>
            <a:r>
              <a:rPr lang="en-GB" sz="2400" u="sng" dirty="0">
                <a:latin typeface="Sassoon Primary"/>
                <a:ea typeface="Calibri"/>
                <a:cs typeface="Calibri"/>
              </a:rPr>
              <a:t>uesday 21st </a:t>
            </a:r>
            <a:r>
              <a:rPr lang="en-GB" sz="2400" u="sng" dirty="0">
                <a:solidFill>
                  <a:srgbClr val="7030A0"/>
                </a:solidFill>
                <a:latin typeface="Sassoon Primary"/>
                <a:ea typeface="Calibri"/>
                <a:cs typeface="Calibri"/>
              </a:rPr>
              <a:t>O</a:t>
            </a:r>
            <a:r>
              <a:rPr lang="en-GB" sz="2400" u="sng" dirty="0">
                <a:latin typeface="Sassoon Primary"/>
                <a:ea typeface="Calibri"/>
                <a:cs typeface="Calibri"/>
              </a:rPr>
              <a:t>ctober 2025</a:t>
            </a:r>
            <a:endParaRPr lang="en-GB" u="sng" dirty="0">
              <a:latin typeface="Sassoon Primary"/>
            </a:endParaRPr>
          </a:p>
        </p:txBody>
      </p:sp>
      <p:sp>
        <p:nvSpPr>
          <p:cNvPr id="3" name="TextBox 2">
            <a:extLst>
              <a:ext uri="{FF2B5EF4-FFF2-40B4-BE49-F238E27FC236}">
                <a16:creationId xmlns:a16="http://schemas.microsoft.com/office/drawing/2014/main" id="{D6A268EA-C98E-3D7B-D140-82B4DC358D52}"/>
              </a:ext>
            </a:extLst>
          </p:cNvPr>
          <p:cNvSpPr txBox="1"/>
          <p:nvPr/>
        </p:nvSpPr>
        <p:spPr>
          <a:xfrm>
            <a:off x="7602881" y="5233992"/>
            <a:ext cx="2721429" cy="923330"/>
          </a:xfrm>
          <a:prstGeom prst="rect">
            <a:avLst/>
          </a:prstGeom>
          <a:noFill/>
        </p:spPr>
        <p:txBody>
          <a:bodyPr wrap="square">
            <a:spAutoFit/>
          </a:bodyPr>
          <a:lstStyle/>
          <a:p>
            <a:r>
              <a:rPr lang="en-GB" dirty="0">
                <a:hlinkClick r:id="rId5"/>
              </a:rPr>
              <a:t>Hit the Button - Quick fire maths practise for 6-11 year olds</a:t>
            </a:r>
            <a:endParaRPr lang="en-GB" dirty="0"/>
          </a:p>
        </p:txBody>
      </p:sp>
    </p:spTree>
    <p:extLst>
      <p:ext uri="{BB962C8B-B14F-4D97-AF65-F5344CB8AC3E}">
        <p14:creationId xmlns:p14="http://schemas.microsoft.com/office/powerpoint/2010/main" val="3926659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95E7E-6BF5-0C63-DA8B-5EEBADCDEE74}"/>
              </a:ext>
            </a:extLst>
          </p:cNvPr>
          <p:cNvSpPr>
            <a:spLocks noGrp="1"/>
          </p:cNvSpPr>
          <p:nvPr>
            <p:ph type="title"/>
          </p:nvPr>
        </p:nvSpPr>
        <p:spPr/>
        <p:txBody>
          <a:bodyPr/>
          <a:lstStyle/>
          <a:p>
            <a:r>
              <a:rPr lang="en-GB"/>
              <a:t>Independent:</a:t>
            </a:r>
          </a:p>
        </p:txBody>
      </p:sp>
      <p:sp>
        <p:nvSpPr>
          <p:cNvPr id="3" name="Content Placeholder 2">
            <a:extLst>
              <a:ext uri="{FF2B5EF4-FFF2-40B4-BE49-F238E27FC236}">
                <a16:creationId xmlns:a16="http://schemas.microsoft.com/office/drawing/2014/main" id="{5DE07C2F-3179-7A20-1DE1-032BEE76915C}"/>
              </a:ext>
            </a:extLst>
          </p:cNvPr>
          <p:cNvSpPr>
            <a:spLocks noGrp="1"/>
          </p:cNvSpPr>
          <p:nvPr>
            <p:ph idx="1"/>
          </p:nvPr>
        </p:nvSpPr>
        <p:spPr/>
        <p:txBody>
          <a:bodyPr/>
          <a:lstStyle/>
          <a:p>
            <a:pPr marL="0" indent="0">
              <a:buNone/>
            </a:pPr>
            <a:endParaRPr lang="en-GB"/>
          </a:p>
        </p:txBody>
      </p:sp>
      <p:pic>
        <p:nvPicPr>
          <p:cNvPr id="5" name="Picture 4">
            <a:extLst>
              <a:ext uri="{FF2B5EF4-FFF2-40B4-BE49-F238E27FC236}">
                <a16:creationId xmlns:a16="http://schemas.microsoft.com/office/drawing/2014/main" id="{96098DC6-C1A2-FCA4-A0CA-7495D16B5610}"/>
              </a:ext>
            </a:extLst>
          </p:cNvPr>
          <p:cNvPicPr>
            <a:picLocks noChangeAspect="1"/>
          </p:cNvPicPr>
          <p:nvPr/>
        </p:nvPicPr>
        <p:blipFill>
          <a:blip r:embed="rId2"/>
          <a:stretch>
            <a:fillRect/>
          </a:stretch>
        </p:blipFill>
        <p:spPr>
          <a:xfrm>
            <a:off x="4615542" y="0"/>
            <a:ext cx="7424057" cy="6869516"/>
          </a:xfrm>
          <a:prstGeom prst="rect">
            <a:avLst/>
          </a:prstGeom>
        </p:spPr>
      </p:pic>
    </p:spTree>
    <p:extLst>
      <p:ext uri="{BB962C8B-B14F-4D97-AF65-F5344CB8AC3E}">
        <p14:creationId xmlns:p14="http://schemas.microsoft.com/office/powerpoint/2010/main" val="320697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1EEFB-4C39-816C-C30C-7CB66D690C8B}"/>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D5534F95-EB62-054E-A4EA-9788AF0C8605}"/>
              </a:ext>
            </a:extLst>
          </p:cNvPr>
          <p:cNvPicPr>
            <a:picLocks noChangeAspect="1"/>
          </p:cNvPicPr>
          <p:nvPr/>
        </p:nvPicPr>
        <p:blipFill>
          <a:blip r:embed="rId2"/>
          <a:stretch>
            <a:fillRect/>
          </a:stretch>
        </p:blipFill>
        <p:spPr>
          <a:xfrm>
            <a:off x="108857" y="46831"/>
            <a:ext cx="8038872" cy="2587512"/>
          </a:xfrm>
          <a:prstGeom prst="rect">
            <a:avLst/>
          </a:prstGeom>
        </p:spPr>
      </p:pic>
      <p:pic>
        <p:nvPicPr>
          <p:cNvPr id="7" name="Picture 6">
            <a:extLst>
              <a:ext uri="{FF2B5EF4-FFF2-40B4-BE49-F238E27FC236}">
                <a16:creationId xmlns:a16="http://schemas.microsoft.com/office/drawing/2014/main" id="{75D16EA9-13BA-D9AC-141B-230E7BF22E2B}"/>
              </a:ext>
            </a:extLst>
          </p:cNvPr>
          <p:cNvPicPr>
            <a:picLocks noChangeAspect="1"/>
          </p:cNvPicPr>
          <p:nvPr/>
        </p:nvPicPr>
        <p:blipFill>
          <a:blip r:embed="rId3"/>
          <a:stretch>
            <a:fillRect/>
          </a:stretch>
        </p:blipFill>
        <p:spPr>
          <a:xfrm>
            <a:off x="8271101" y="70247"/>
            <a:ext cx="3189431" cy="3080577"/>
          </a:xfrm>
          <a:prstGeom prst="rect">
            <a:avLst/>
          </a:prstGeom>
        </p:spPr>
      </p:pic>
      <p:pic>
        <p:nvPicPr>
          <p:cNvPr id="9" name="Picture 8">
            <a:extLst>
              <a:ext uri="{FF2B5EF4-FFF2-40B4-BE49-F238E27FC236}">
                <a16:creationId xmlns:a16="http://schemas.microsoft.com/office/drawing/2014/main" id="{CAA05597-2578-8921-BDE4-6F90135A41EA}"/>
              </a:ext>
            </a:extLst>
          </p:cNvPr>
          <p:cNvPicPr>
            <a:picLocks noChangeAspect="1"/>
          </p:cNvPicPr>
          <p:nvPr/>
        </p:nvPicPr>
        <p:blipFill>
          <a:blip r:embed="rId4"/>
          <a:stretch>
            <a:fillRect/>
          </a:stretch>
        </p:blipFill>
        <p:spPr>
          <a:xfrm>
            <a:off x="108857" y="2821523"/>
            <a:ext cx="8038872" cy="2829796"/>
          </a:xfrm>
          <a:prstGeom prst="rect">
            <a:avLst/>
          </a:prstGeom>
        </p:spPr>
      </p:pic>
      <p:pic>
        <p:nvPicPr>
          <p:cNvPr id="11" name="Picture 10">
            <a:extLst>
              <a:ext uri="{FF2B5EF4-FFF2-40B4-BE49-F238E27FC236}">
                <a16:creationId xmlns:a16="http://schemas.microsoft.com/office/drawing/2014/main" id="{52622166-A877-C135-124D-F1C8DC8769E8}"/>
              </a:ext>
            </a:extLst>
          </p:cNvPr>
          <p:cNvPicPr>
            <a:picLocks noChangeAspect="1"/>
          </p:cNvPicPr>
          <p:nvPr/>
        </p:nvPicPr>
        <p:blipFill>
          <a:blip r:embed="rId5"/>
          <a:stretch>
            <a:fillRect/>
          </a:stretch>
        </p:blipFill>
        <p:spPr>
          <a:xfrm>
            <a:off x="8271100" y="3382355"/>
            <a:ext cx="3174237" cy="2974378"/>
          </a:xfrm>
          <a:prstGeom prst="rect">
            <a:avLst/>
          </a:prstGeom>
        </p:spPr>
      </p:pic>
    </p:spTree>
    <p:extLst>
      <p:ext uri="{BB962C8B-B14F-4D97-AF65-F5344CB8AC3E}">
        <p14:creationId xmlns:p14="http://schemas.microsoft.com/office/powerpoint/2010/main" val="2006275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2745056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4BEA070C-088E-D9D1-0758-0A13BC29F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B2CE4D-AE76-D1C5-DE75-CBA319ADE019}"/>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9A836CC-DAEF-6A82-6A3A-B5602DEF80D3}"/>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cxnSp>
        <p:nvCxnSpPr>
          <p:cNvPr id="5" name="Straight Arrow Connector 4">
            <a:extLst>
              <a:ext uri="{FF2B5EF4-FFF2-40B4-BE49-F238E27FC236}">
                <a16:creationId xmlns:a16="http://schemas.microsoft.com/office/drawing/2014/main" id="{C08BFE22-62E1-1167-D0C6-4897FC1C9B69}"/>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7F5C5F1-28A6-048F-FC5B-A362B5C7088C}"/>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FA380A3-5116-2275-C4EB-32D7E0591035}"/>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Narrative Zone</a:t>
            </a:r>
          </a:p>
        </p:txBody>
      </p:sp>
      <p:sp>
        <p:nvSpPr>
          <p:cNvPr id="8" name="TextBox 7">
            <a:extLst>
              <a:ext uri="{FF2B5EF4-FFF2-40B4-BE49-F238E27FC236}">
                <a16:creationId xmlns:a16="http://schemas.microsoft.com/office/drawing/2014/main" id="{38104755-5B90-FA16-2855-EFA9E9BF78E9}"/>
              </a:ext>
            </a:extLst>
          </p:cNvPr>
          <p:cNvSpPr txBox="1"/>
          <p:nvPr/>
        </p:nvSpPr>
        <p:spPr>
          <a:xfrm>
            <a:off x="128349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Enquiry Zone</a:t>
            </a:r>
          </a:p>
        </p:txBody>
      </p:sp>
      <p:sp>
        <p:nvSpPr>
          <p:cNvPr id="9" name="TextBox 8">
            <a:extLst>
              <a:ext uri="{FF2B5EF4-FFF2-40B4-BE49-F238E27FC236}">
                <a16:creationId xmlns:a16="http://schemas.microsoft.com/office/drawing/2014/main" id="{167EFA75-A3C3-C81F-0CCE-CF00282484C1}"/>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Sassoon Primary"/>
                <a:ea typeface="+mn-ea"/>
                <a:cs typeface="+mn-cs"/>
              </a:rPr>
              <a:t>Maths</a:t>
            </a:r>
            <a:r>
              <a:rPr kumimoji="0" lang="en-US" sz="2800" b="0" i="0" u="none" strike="noStrike" kern="1200" cap="none" spc="0" normalizeH="0" baseline="0" noProof="0">
                <a:ln>
                  <a:noFill/>
                </a:ln>
                <a:solidFill>
                  <a:prstClr val="black"/>
                </a:solidFill>
                <a:effectLst/>
                <a:uLnTx/>
                <a:uFillTx/>
                <a:latin typeface="Sassoon Primary"/>
                <a:ea typeface="+mn-ea"/>
                <a:cs typeface="+mn-cs"/>
              </a:rPr>
              <a:t> Zone</a:t>
            </a:r>
          </a:p>
        </p:txBody>
      </p:sp>
      <p:sp>
        <p:nvSpPr>
          <p:cNvPr id="10" name="TextBox 9">
            <a:extLst>
              <a:ext uri="{FF2B5EF4-FFF2-40B4-BE49-F238E27FC236}">
                <a16:creationId xmlns:a16="http://schemas.microsoft.com/office/drawing/2014/main" id="{B8476138-DC60-0B0A-8BBF-B98AF74E61F8}"/>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assoon Primary"/>
                <a:ea typeface="+mn-ea"/>
                <a:cs typeface="+mn-cs"/>
              </a:rPr>
              <a:t>Creative Zone</a:t>
            </a:r>
          </a:p>
        </p:txBody>
      </p:sp>
      <p:pic>
        <p:nvPicPr>
          <p:cNvPr id="3" name="Picture 2" descr="A white paper with blue lines&#10;&#10;AI-generated content may be incorrect.">
            <a:extLst>
              <a:ext uri="{FF2B5EF4-FFF2-40B4-BE49-F238E27FC236}">
                <a16:creationId xmlns:a16="http://schemas.microsoft.com/office/drawing/2014/main" id="{69900A3D-2204-EAD8-9AFA-43BEF84B2F94}"/>
              </a:ext>
            </a:extLst>
          </p:cNvPr>
          <p:cNvPicPr>
            <a:picLocks noChangeAspect="1"/>
          </p:cNvPicPr>
          <p:nvPr/>
        </p:nvPicPr>
        <p:blipFill>
          <a:blip r:embed="rId2"/>
          <a:stretch>
            <a:fillRect/>
          </a:stretch>
        </p:blipFill>
        <p:spPr>
          <a:xfrm>
            <a:off x="838722" y="2051986"/>
            <a:ext cx="1600200" cy="2085975"/>
          </a:xfrm>
          <a:prstGeom prst="rect">
            <a:avLst/>
          </a:prstGeom>
        </p:spPr>
      </p:pic>
      <p:sp>
        <p:nvSpPr>
          <p:cNvPr id="12" name="TextBox 10">
            <a:extLst>
              <a:ext uri="{FF2B5EF4-FFF2-40B4-BE49-F238E27FC236}">
                <a16:creationId xmlns:a16="http://schemas.microsoft.com/office/drawing/2014/main" id="{D2F8B3B3-C7D7-9416-678D-D0F0A3DA8F7E}"/>
              </a:ext>
            </a:extLst>
          </p:cNvPr>
          <p:cNvSpPr txBox="1"/>
          <p:nvPr/>
        </p:nvSpPr>
        <p:spPr>
          <a:xfrm>
            <a:off x="2739905" y="2453004"/>
            <a:ext cx="2481695"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t>Write about your favourite animal.</a:t>
            </a:r>
          </a:p>
        </p:txBody>
      </p:sp>
      <p:sp>
        <p:nvSpPr>
          <p:cNvPr id="11" name="TextBox 11">
            <a:extLst>
              <a:ext uri="{FF2B5EF4-FFF2-40B4-BE49-F238E27FC236}">
                <a16:creationId xmlns:a16="http://schemas.microsoft.com/office/drawing/2014/main" id="{B985F816-D315-BA13-06C6-6FCC4A74878D}"/>
              </a:ext>
            </a:extLst>
          </p:cNvPr>
          <p:cNvSpPr txBox="1"/>
          <p:nvPr/>
        </p:nvSpPr>
        <p:spPr>
          <a:xfrm>
            <a:off x="7834052" y="5130342"/>
            <a:ext cx="393054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a:t>Use junk modelling to create your favourite animal. </a:t>
            </a:r>
          </a:p>
        </p:txBody>
      </p:sp>
      <p:pic>
        <p:nvPicPr>
          <p:cNvPr id="13" name="Picture 12" descr="An orange paper roll with googly eyes and a face&#10;&#10;AI-generated content may be incorrect.">
            <a:extLst>
              <a:ext uri="{FF2B5EF4-FFF2-40B4-BE49-F238E27FC236}">
                <a16:creationId xmlns:a16="http://schemas.microsoft.com/office/drawing/2014/main" id="{8115A65D-D87B-EFF5-09A6-7ADA1422C470}"/>
              </a:ext>
            </a:extLst>
          </p:cNvPr>
          <p:cNvPicPr>
            <a:picLocks noChangeAspect="1"/>
          </p:cNvPicPr>
          <p:nvPr/>
        </p:nvPicPr>
        <p:blipFill>
          <a:blip r:embed="rId3"/>
          <a:stretch>
            <a:fillRect/>
          </a:stretch>
        </p:blipFill>
        <p:spPr>
          <a:xfrm>
            <a:off x="6031543" y="5007410"/>
            <a:ext cx="1485900" cy="1352550"/>
          </a:xfrm>
          <a:prstGeom prst="rect">
            <a:avLst/>
          </a:prstGeom>
        </p:spPr>
      </p:pic>
      <p:sp>
        <p:nvSpPr>
          <p:cNvPr id="14" name="TextBox 13">
            <a:extLst>
              <a:ext uri="{FF2B5EF4-FFF2-40B4-BE49-F238E27FC236}">
                <a16:creationId xmlns:a16="http://schemas.microsoft.com/office/drawing/2014/main" id="{33286364-3AD8-284C-35A1-B31648A6AF9E}"/>
              </a:ext>
            </a:extLst>
          </p:cNvPr>
          <p:cNvSpPr txBox="1"/>
          <p:nvPr/>
        </p:nvSpPr>
        <p:spPr>
          <a:xfrm>
            <a:off x="8418600" y="2188363"/>
            <a:ext cx="3053853" cy="1569660"/>
          </a:xfrm>
          <a:prstGeom prst="rect">
            <a:avLst/>
          </a:prstGeom>
          <a:noFill/>
        </p:spPr>
        <p:txBody>
          <a:bodyPr wrap="square" rtlCol="0">
            <a:spAutoFit/>
          </a:bodyPr>
          <a:lstStyle/>
          <a:p>
            <a:r>
              <a:rPr lang="en-GB" sz="2400"/>
              <a:t>Create number sentences using the number cards. Write them on your sheet.</a:t>
            </a:r>
          </a:p>
        </p:txBody>
      </p:sp>
      <p:pic>
        <p:nvPicPr>
          <p:cNvPr id="16" name="Picture 15">
            <a:extLst>
              <a:ext uri="{FF2B5EF4-FFF2-40B4-BE49-F238E27FC236}">
                <a16:creationId xmlns:a16="http://schemas.microsoft.com/office/drawing/2014/main" id="{E5A7CB9F-CCFA-0ADA-E158-21020E4F64CD}"/>
              </a:ext>
            </a:extLst>
          </p:cNvPr>
          <p:cNvPicPr>
            <a:picLocks noChangeAspect="1"/>
          </p:cNvPicPr>
          <p:nvPr/>
        </p:nvPicPr>
        <p:blipFill>
          <a:blip r:embed="rId4"/>
          <a:stretch>
            <a:fillRect/>
          </a:stretch>
        </p:blipFill>
        <p:spPr>
          <a:xfrm>
            <a:off x="7531808" y="2495973"/>
            <a:ext cx="784895" cy="788028"/>
          </a:xfrm>
          <a:prstGeom prst="rect">
            <a:avLst/>
          </a:prstGeom>
        </p:spPr>
      </p:pic>
      <p:pic>
        <p:nvPicPr>
          <p:cNvPr id="18" name="Picture 17">
            <a:extLst>
              <a:ext uri="{FF2B5EF4-FFF2-40B4-BE49-F238E27FC236}">
                <a16:creationId xmlns:a16="http://schemas.microsoft.com/office/drawing/2014/main" id="{7720D0D4-640B-B28B-81D4-7BB7FAB84501}"/>
              </a:ext>
            </a:extLst>
          </p:cNvPr>
          <p:cNvPicPr>
            <a:picLocks noChangeAspect="1"/>
          </p:cNvPicPr>
          <p:nvPr/>
        </p:nvPicPr>
        <p:blipFill>
          <a:blip r:embed="rId5"/>
          <a:stretch>
            <a:fillRect/>
          </a:stretch>
        </p:blipFill>
        <p:spPr>
          <a:xfrm>
            <a:off x="5966433" y="2507458"/>
            <a:ext cx="779630" cy="776543"/>
          </a:xfrm>
          <a:prstGeom prst="rect">
            <a:avLst/>
          </a:prstGeom>
        </p:spPr>
      </p:pic>
      <p:pic>
        <p:nvPicPr>
          <p:cNvPr id="20" name="Picture 19">
            <a:extLst>
              <a:ext uri="{FF2B5EF4-FFF2-40B4-BE49-F238E27FC236}">
                <a16:creationId xmlns:a16="http://schemas.microsoft.com/office/drawing/2014/main" id="{11718ECF-2BA9-9E18-034E-08DE73505735}"/>
              </a:ext>
            </a:extLst>
          </p:cNvPr>
          <p:cNvPicPr>
            <a:picLocks noChangeAspect="1"/>
          </p:cNvPicPr>
          <p:nvPr/>
        </p:nvPicPr>
        <p:blipFill>
          <a:blip r:embed="rId6"/>
          <a:stretch>
            <a:fillRect/>
          </a:stretch>
        </p:blipFill>
        <p:spPr>
          <a:xfrm>
            <a:off x="7158470" y="3334007"/>
            <a:ext cx="847724" cy="839347"/>
          </a:xfrm>
          <a:prstGeom prst="rect">
            <a:avLst/>
          </a:prstGeom>
        </p:spPr>
      </p:pic>
      <p:pic>
        <p:nvPicPr>
          <p:cNvPr id="22" name="Picture 21">
            <a:extLst>
              <a:ext uri="{FF2B5EF4-FFF2-40B4-BE49-F238E27FC236}">
                <a16:creationId xmlns:a16="http://schemas.microsoft.com/office/drawing/2014/main" id="{EDD497EC-1581-A052-BBE2-E3D7A4C93BE5}"/>
              </a:ext>
            </a:extLst>
          </p:cNvPr>
          <p:cNvPicPr>
            <a:picLocks noChangeAspect="1"/>
          </p:cNvPicPr>
          <p:nvPr/>
        </p:nvPicPr>
        <p:blipFill>
          <a:blip r:embed="rId7"/>
          <a:stretch>
            <a:fillRect/>
          </a:stretch>
        </p:blipFill>
        <p:spPr>
          <a:xfrm>
            <a:off x="6751254" y="2521195"/>
            <a:ext cx="740134" cy="758334"/>
          </a:xfrm>
          <a:prstGeom prst="rect">
            <a:avLst/>
          </a:prstGeom>
        </p:spPr>
      </p:pic>
      <p:pic>
        <p:nvPicPr>
          <p:cNvPr id="23" name="Picture 22">
            <a:extLst>
              <a:ext uri="{FF2B5EF4-FFF2-40B4-BE49-F238E27FC236}">
                <a16:creationId xmlns:a16="http://schemas.microsoft.com/office/drawing/2014/main" id="{725B413E-3190-CB78-5A5C-1C556D37D992}"/>
              </a:ext>
            </a:extLst>
          </p:cNvPr>
          <p:cNvPicPr>
            <a:picLocks noChangeAspect="1"/>
          </p:cNvPicPr>
          <p:nvPr/>
        </p:nvPicPr>
        <p:blipFill>
          <a:blip r:embed="rId7"/>
          <a:stretch>
            <a:fillRect/>
          </a:stretch>
        </p:blipFill>
        <p:spPr>
          <a:xfrm>
            <a:off x="6324797" y="3368081"/>
            <a:ext cx="740134" cy="758334"/>
          </a:xfrm>
          <a:prstGeom prst="rect">
            <a:avLst/>
          </a:prstGeom>
        </p:spPr>
      </p:pic>
      <p:pic>
        <p:nvPicPr>
          <p:cNvPr id="25" name="Picture 24">
            <a:extLst>
              <a:ext uri="{FF2B5EF4-FFF2-40B4-BE49-F238E27FC236}">
                <a16:creationId xmlns:a16="http://schemas.microsoft.com/office/drawing/2014/main" id="{132F70E6-2DDC-15CF-4B7B-42CD7153237C}"/>
              </a:ext>
            </a:extLst>
          </p:cNvPr>
          <p:cNvPicPr>
            <a:picLocks noChangeAspect="1"/>
          </p:cNvPicPr>
          <p:nvPr/>
        </p:nvPicPr>
        <p:blipFill>
          <a:blip r:embed="rId8"/>
          <a:stretch>
            <a:fillRect/>
          </a:stretch>
        </p:blipFill>
        <p:spPr>
          <a:xfrm>
            <a:off x="6555060" y="3798230"/>
            <a:ext cx="279607" cy="130483"/>
          </a:xfrm>
          <a:prstGeom prst="rect">
            <a:avLst/>
          </a:prstGeom>
        </p:spPr>
      </p:pic>
      <p:pic>
        <p:nvPicPr>
          <p:cNvPr id="26" name="Picture 25">
            <a:extLst>
              <a:ext uri="{FF2B5EF4-FFF2-40B4-BE49-F238E27FC236}">
                <a16:creationId xmlns:a16="http://schemas.microsoft.com/office/drawing/2014/main" id="{30FCA287-A2BB-9A00-E55F-6C91F28197EE}"/>
              </a:ext>
            </a:extLst>
          </p:cNvPr>
          <p:cNvPicPr>
            <a:picLocks noChangeAspect="1"/>
          </p:cNvPicPr>
          <p:nvPr/>
        </p:nvPicPr>
        <p:blipFill>
          <a:blip r:embed="rId8"/>
          <a:stretch>
            <a:fillRect/>
          </a:stretch>
        </p:blipFill>
        <p:spPr>
          <a:xfrm>
            <a:off x="6555060" y="3623197"/>
            <a:ext cx="279607" cy="130483"/>
          </a:xfrm>
          <a:prstGeom prst="rect">
            <a:avLst/>
          </a:prstGeom>
        </p:spPr>
      </p:pic>
      <p:sp>
        <p:nvSpPr>
          <p:cNvPr id="28" name="TextBox 27">
            <a:extLst>
              <a:ext uri="{FF2B5EF4-FFF2-40B4-BE49-F238E27FC236}">
                <a16:creationId xmlns:a16="http://schemas.microsoft.com/office/drawing/2014/main" id="{CA11F986-2F4F-AA32-3E41-C5A4D019C0F1}"/>
              </a:ext>
            </a:extLst>
          </p:cNvPr>
          <p:cNvSpPr txBox="1"/>
          <p:nvPr/>
        </p:nvSpPr>
        <p:spPr>
          <a:xfrm>
            <a:off x="552335" y="5085207"/>
            <a:ext cx="3359227" cy="1569660"/>
          </a:xfrm>
          <a:prstGeom prst="rect">
            <a:avLst/>
          </a:prstGeom>
          <a:noFill/>
        </p:spPr>
        <p:txBody>
          <a:bodyPr wrap="square" rtlCol="0">
            <a:spAutoFit/>
          </a:bodyPr>
          <a:lstStyle/>
          <a:p>
            <a:r>
              <a:rPr lang="en-GB" sz="2400"/>
              <a:t>Find the similarities and differences between the boats in the pictures.</a:t>
            </a:r>
          </a:p>
        </p:txBody>
      </p:sp>
      <p:pic>
        <p:nvPicPr>
          <p:cNvPr id="30" name="Picture 29">
            <a:extLst>
              <a:ext uri="{FF2B5EF4-FFF2-40B4-BE49-F238E27FC236}">
                <a16:creationId xmlns:a16="http://schemas.microsoft.com/office/drawing/2014/main" id="{671B10F7-96B7-C360-0737-D91BD7379FF2}"/>
              </a:ext>
            </a:extLst>
          </p:cNvPr>
          <p:cNvPicPr>
            <a:picLocks noChangeAspect="1"/>
          </p:cNvPicPr>
          <p:nvPr/>
        </p:nvPicPr>
        <p:blipFill>
          <a:blip r:embed="rId9"/>
          <a:stretch>
            <a:fillRect/>
          </a:stretch>
        </p:blipFill>
        <p:spPr>
          <a:xfrm>
            <a:off x="3893104" y="4362067"/>
            <a:ext cx="1376588" cy="966465"/>
          </a:xfrm>
          <a:prstGeom prst="rect">
            <a:avLst/>
          </a:prstGeom>
        </p:spPr>
      </p:pic>
      <p:pic>
        <p:nvPicPr>
          <p:cNvPr id="34" name="Picture 33">
            <a:extLst>
              <a:ext uri="{FF2B5EF4-FFF2-40B4-BE49-F238E27FC236}">
                <a16:creationId xmlns:a16="http://schemas.microsoft.com/office/drawing/2014/main" id="{43FC6803-2E1D-B7E5-3B10-527C9D16D297}"/>
              </a:ext>
            </a:extLst>
          </p:cNvPr>
          <p:cNvPicPr>
            <a:picLocks noChangeAspect="1"/>
          </p:cNvPicPr>
          <p:nvPr/>
        </p:nvPicPr>
        <p:blipFill>
          <a:blip r:embed="rId10"/>
          <a:stretch>
            <a:fillRect/>
          </a:stretch>
        </p:blipFill>
        <p:spPr>
          <a:xfrm>
            <a:off x="3873653" y="5454648"/>
            <a:ext cx="1433948" cy="979372"/>
          </a:xfrm>
          <a:prstGeom prst="rect">
            <a:avLst/>
          </a:prstGeom>
        </p:spPr>
      </p:pic>
    </p:spTree>
    <p:extLst>
      <p:ext uri="{BB962C8B-B14F-4D97-AF65-F5344CB8AC3E}">
        <p14:creationId xmlns:p14="http://schemas.microsoft.com/office/powerpoint/2010/main" val="3941495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25635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02BE-E7F0-595D-C1C1-0F324F3FF397}"/>
              </a:ext>
            </a:extLst>
          </p:cNvPr>
          <p:cNvSpPr>
            <a:spLocks noGrp="1"/>
          </p:cNvSpPr>
          <p:nvPr>
            <p:ph type="title"/>
          </p:nvPr>
        </p:nvSpPr>
        <p:spPr/>
        <p:txBody>
          <a:bodyPr>
            <a:normAutofit fontScale="90000"/>
          </a:bodyPr>
          <a:lstStyle/>
          <a:p>
            <a:r>
              <a:rPr lang="en-GB"/>
              <a:t>Toothbrushing</a:t>
            </a:r>
          </a:p>
        </p:txBody>
      </p:sp>
      <p:pic>
        <p:nvPicPr>
          <p:cNvPr id="4" name="Picture 3" descr="A cartoon tooth with a toothbrush&#10;&#10;AI-generated content may be incorrect.">
            <a:extLst>
              <a:ext uri="{FF2B5EF4-FFF2-40B4-BE49-F238E27FC236}">
                <a16:creationId xmlns:a16="http://schemas.microsoft.com/office/drawing/2014/main" id="{943A8BE1-7FE7-89DE-E3BC-0F3A0EDCC09B}"/>
              </a:ext>
            </a:extLst>
          </p:cNvPr>
          <p:cNvPicPr>
            <a:picLocks noChangeAspect="1"/>
          </p:cNvPicPr>
          <p:nvPr/>
        </p:nvPicPr>
        <p:blipFill>
          <a:blip r:embed="rId2"/>
          <a:stretch>
            <a:fillRect/>
          </a:stretch>
        </p:blipFill>
        <p:spPr>
          <a:xfrm>
            <a:off x="2562225" y="1359694"/>
            <a:ext cx="6186487" cy="4710112"/>
          </a:xfrm>
          <a:prstGeom prst="rect">
            <a:avLst/>
          </a:prstGeom>
        </p:spPr>
      </p:pic>
    </p:spTree>
    <p:extLst>
      <p:ext uri="{BB962C8B-B14F-4D97-AF65-F5344CB8AC3E}">
        <p14:creationId xmlns:p14="http://schemas.microsoft.com/office/powerpoint/2010/main" val="3466052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87E94F-D619-7FD4-9E11-960A8A4D34AA}"/>
              </a:ext>
            </a:extLst>
          </p:cNvPr>
          <p:cNvSpPr>
            <a:spLocks noGrp="1"/>
          </p:cNvSpPr>
          <p:nvPr>
            <p:ph idx="1"/>
          </p:nvPr>
        </p:nvSpPr>
        <p:spPr>
          <a:xfrm>
            <a:off x="658754" y="1877566"/>
            <a:ext cx="9842992" cy="4616325"/>
          </a:xfrm>
        </p:spPr>
        <p:txBody>
          <a:bodyPr/>
          <a:lstStyle/>
          <a:p>
            <a:pPr marL="514350" lvl="0" indent="-514350" algn="l" rtl="0">
              <a:lnSpc>
                <a:spcPct val="100000"/>
              </a:lnSpc>
              <a:spcBef>
                <a:spcPts val="0"/>
              </a:spcBef>
              <a:spcAft>
                <a:spcPts val="0"/>
              </a:spcAft>
              <a:buClr>
                <a:schemeClr val="dk1"/>
              </a:buClr>
              <a:buSzPct val="100000"/>
              <a:buFont typeface="+mj-lt"/>
              <a:buAutoNum type="arabicPeriod"/>
            </a:pPr>
            <a:r>
              <a:rPr lang="en-US" sz="2800" dirty="0">
                <a:latin typeface="Century Gothic"/>
                <a:ea typeface="Century Gothic"/>
                <a:cs typeface="Century Gothic"/>
                <a:sym typeface="Century Gothic"/>
              </a:rPr>
              <a:t>Modern means ____________.</a:t>
            </a:r>
            <a:endParaRPr lang="en-US" dirty="0"/>
          </a:p>
          <a:p>
            <a:pPr marL="504000" lvl="0" algn="l" rtl="0">
              <a:lnSpc>
                <a:spcPct val="100000"/>
              </a:lnSpc>
              <a:spcBef>
                <a:spcPts val="2400"/>
              </a:spcBef>
              <a:spcAft>
                <a:spcPts val="1200"/>
              </a:spcAft>
              <a:buClr>
                <a:schemeClr val="dk1"/>
              </a:buClr>
              <a:buSzPct val="100000"/>
            </a:pPr>
            <a:r>
              <a:rPr lang="en-US" b="1" dirty="0">
                <a:solidFill>
                  <a:srgbClr val="8E71A5"/>
                </a:solidFill>
              </a:rPr>
              <a:t>f</a:t>
            </a:r>
            <a:r>
              <a:rPr lang="en-US" sz="2800" b="1" dirty="0">
                <a:solidFill>
                  <a:srgbClr val="8E71A5"/>
                </a:solidFill>
                <a:latin typeface="Century Gothic"/>
                <a:ea typeface="Century Gothic"/>
                <a:cs typeface="Century Gothic"/>
                <a:sym typeface="Century Gothic"/>
              </a:rPr>
              <a:t>rom the present		from the past	</a:t>
            </a:r>
            <a:endParaRPr lang="en-US" dirty="0"/>
          </a:p>
          <a:p>
            <a:pPr marL="514350" lvl="0" indent="-514350" algn="l" rtl="0">
              <a:lnSpc>
                <a:spcPct val="100000"/>
              </a:lnSpc>
              <a:spcBef>
                <a:spcPts val="1200"/>
              </a:spcBef>
              <a:spcAft>
                <a:spcPts val="0"/>
              </a:spcAft>
              <a:buClr>
                <a:schemeClr val="dk1"/>
              </a:buClr>
              <a:buSzPct val="100000"/>
              <a:buFont typeface="+mj-lt"/>
              <a:buAutoNum type="arabicPeriod" startAt="2"/>
            </a:pPr>
            <a:r>
              <a:rPr lang="en-US" sz="2800" dirty="0">
                <a:latin typeface="Century Gothic"/>
                <a:ea typeface="Century Gothic"/>
                <a:cs typeface="Century Gothic"/>
                <a:sym typeface="Century Gothic"/>
              </a:rPr>
              <a:t>The very first type of transport was the ___________. 	</a:t>
            </a:r>
          </a:p>
          <a:p>
            <a:pPr marL="504000" lvl="0" algn="l" rtl="0">
              <a:lnSpc>
                <a:spcPct val="100000"/>
              </a:lnSpc>
              <a:spcBef>
                <a:spcPts val="600"/>
              </a:spcBef>
              <a:spcAft>
                <a:spcPts val="0"/>
              </a:spcAft>
              <a:buClr>
                <a:schemeClr val="dk1"/>
              </a:buClr>
              <a:buSzPct val="100000"/>
            </a:pPr>
            <a:r>
              <a:rPr lang="en-US" sz="2800" b="1" dirty="0">
                <a:solidFill>
                  <a:srgbClr val="8E71A5"/>
                </a:solidFill>
                <a:latin typeface="Century Gothic"/>
                <a:ea typeface="Century Gothic"/>
                <a:cs typeface="Century Gothic"/>
                <a:sym typeface="Century Gothic"/>
              </a:rPr>
              <a:t>car</a:t>
            </a:r>
            <a:r>
              <a:rPr lang="en-US" b="1" dirty="0">
                <a:solidFill>
                  <a:srgbClr val="8E71A5"/>
                </a:solidFill>
                <a:ea typeface="Century Gothic"/>
                <a:sym typeface="Century Gothic"/>
              </a:rPr>
              <a:t>	</a:t>
            </a:r>
            <a:r>
              <a:rPr lang="en-US" sz="2800" b="1" dirty="0">
                <a:solidFill>
                  <a:srgbClr val="8E71A5"/>
                </a:solidFill>
                <a:latin typeface="Century Gothic"/>
                <a:ea typeface="Century Gothic"/>
                <a:cs typeface="Century Gothic"/>
                <a:sym typeface="Century Gothic"/>
              </a:rPr>
              <a:t>	plane 		boat	</a:t>
            </a:r>
          </a:p>
        </p:txBody>
      </p:sp>
      <p:sp>
        <p:nvSpPr>
          <p:cNvPr id="3" name="Text Placeholder 2">
            <a:extLst>
              <a:ext uri="{FF2B5EF4-FFF2-40B4-BE49-F238E27FC236}">
                <a16:creationId xmlns:a16="http://schemas.microsoft.com/office/drawing/2014/main" id="{168387AE-C5F6-CBAF-4341-6B563A893080}"/>
              </a:ext>
            </a:extLst>
          </p:cNvPr>
          <p:cNvSpPr>
            <a:spLocks noGrp="1"/>
          </p:cNvSpPr>
          <p:nvPr>
            <p:ph type="body" sz="quarter" idx="12"/>
          </p:nvPr>
        </p:nvSpPr>
        <p:spPr/>
        <p:txBody>
          <a:bodyPr/>
          <a:lstStyle/>
          <a:p>
            <a:pPr marL="0" indent="0"/>
            <a:r>
              <a:rPr lang="en-GB"/>
              <a:t>Lesson 3:</a:t>
            </a:r>
          </a:p>
        </p:txBody>
      </p:sp>
      <p:sp>
        <p:nvSpPr>
          <p:cNvPr id="9" name="Text Placeholder 8">
            <a:extLst>
              <a:ext uri="{FF2B5EF4-FFF2-40B4-BE49-F238E27FC236}">
                <a16:creationId xmlns:a16="http://schemas.microsoft.com/office/drawing/2014/main" id="{AB3FA290-78EA-A41D-403C-6A8C4D6EC1A7}"/>
              </a:ext>
            </a:extLst>
          </p:cNvPr>
          <p:cNvSpPr>
            <a:spLocks noGrp="1"/>
          </p:cNvSpPr>
          <p:nvPr>
            <p:ph type="body" sz="quarter" idx="10"/>
          </p:nvPr>
        </p:nvSpPr>
        <p:spPr>
          <a:xfrm>
            <a:off x="734954" y="898366"/>
            <a:ext cx="3991050" cy="522000"/>
          </a:xfrm>
        </p:spPr>
        <p:txBody>
          <a:bodyPr lIns="91440" tIns="45720" rIns="91440" bIns="45720" anchor="ctr">
            <a:normAutofit lnSpcReduction="10000"/>
          </a:bodyPr>
          <a:lstStyle/>
          <a:p>
            <a:r>
              <a:rPr lang="en-US">
                <a:latin typeface="Century Gothic"/>
              </a:rPr>
              <a:t>4 in 4 </a:t>
            </a:r>
            <a:endParaRPr lang="en-US"/>
          </a:p>
        </p:txBody>
      </p:sp>
      <p:sp>
        <p:nvSpPr>
          <p:cNvPr id="5" name="TextBox 4">
            <a:extLst>
              <a:ext uri="{FF2B5EF4-FFF2-40B4-BE49-F238E27FC236}">
                <a16:creationId xmlns:a16="http://schemas.microsoft.com/office/drawing/2014/main" id="{1BB61D67-AA0D-81E6-5D36-971256626CCA}"/>
              </a:ext>
            </a:extLst>
          </p:cNvPr>
          <p:cNvSpPr txBox="1"/>
          <p:nvPr/>
        </p:nvSpPr>
        <p:spPr>
          <a:xfrm>
            <a:off x="297385" y="196132"/>
            <a:ext cx="9144070" cy="584775"/>
          </a:xfrm>
          <a:prstGeom prst="rect">
            <a:avLst/>
          </a:prstGeom>
          <a:noFill/>
        </p:spPr>
        <p:txBody>
          <a:bodyPr wrap="square">
            <a:spAutoFit/>
          </a:bodyPr>
          <a:lstStyle/>
          <a:p>
            <a:r>
              <a:rPr lang="en-US" sz="3200"/>
              <a:t>KQ: How have boats changed over time?</a:t>
            </a:r>
          </a:p>
        </p:txBody>
      </p:sp>
      <p:sp>
        <p:nvSpPr>
          <p:cNvPr id="2" name="TextBox 1">
            <a:extLst>
              <a:ext uri="{FF2B5EF4-FFF2-40B4-BE49-F238E27FC236}">
                <a16:creationId xmlns:a16="http://schemas.microsoft.com/office/drawing/2014/main" id="{A0D7D731-B379-414F-C558-82DE62C4AB7C}"/>
              </a:ext>
            </a:extLst>
          </p:cNvPr>
          <p:cNvSpPr txBox="1"/>
          <p:nvPr/>
        </p:nvSpPr>
        <p:spPr>
          <a:xfrm>
            <a:off x="8963595" y="25555"/>
            <a:ext cx="42891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u="sng" dirty="0">
                <a:solidFill>
                  <a:srgbClr val="7030A0"/>
                </a:solidFill>
                <a:latin typeface="Sassoon Primary"/>
                <a:ea typeface="Calibri"/>
                <a:cs typeface="Calibri"/>
              </a:rPr>
              <a:t>T</a:t>
            </a:r>
            <a:r>
              <a:rPr lang="en-GB" sz="1600" u="sng" dirty="0">
                <a:latin typeface="Sassoon Primary"/>
                <a:ea typeface="Calibri"/>
                <a:cs typeface="Calibri"/>
              </a:rPr>
              <a:t>uesday 21st </a:t>
            </a:r>
            <a:r>
              <a:rPr lang="en-GB" sz="1600" u="sng" dirty="0">
                <a:solidFill>
                  <a:srgbClr val="7030A0"/>
                </a:solidFill>
                <a:latin typeface="Sassoon Primary"/>
                <a:ea typeface="Calibri"/>
                <a:cs typeface="Calibri"/>
              </a:rPr>
              <a:t>O</a:t>
            </a:r>
            <a:r>
              <a:rPr lang="en-GB" sz="1600" u="sng" dirty="0">
                <a:latin typeface="Sassoon Primary"/>
                <a:ea typeface="Calibri"/>
                <a:cs typeface="Calibri"/>
              </a:rPr>
              <a:t>ctober 2025</a:t>
            </a:r>
            <a:endParaRPr lang="en-GB" sz="1200" u="sng" dirty="0">
              <a:latin typeface="Sassoon Primary"/>
            </a:endParaRPr>
          </a:p>
        </p:txBody>
      </p:sp>
    </p:spTree>
    <p:extLst>
      <p:ext uri="{BB962C8B-B14F-4D97-AF65-F5344CB8AC3E}">
        <p14:creationId xmlns:p14="http://schemas.microsoft.com/office/powerpoint/2010/main" val="222333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269CCB-7ABA-0EAC-27A5-486F71B48C82}"/>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9531C929-24A9-C96F-0BB5-4E5E38B9D241}"/>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sp>
        <p:nvSpPr>
          <p:cNvPr id="2" name="TextBox 6">
            <a:extLst>
              <a:ext uri="{FF2B5EF4-FFF2-40B4-BE49-F238E27FC236}">
                <a16:creationId xmlns:a16="http://schemas.microsoft.com/office/drawing/2014/main" id="{F0D335B3-0E49-DE58-0C4E-1C94FF42F4E7}"/>
              </a:ext>
            </a:extLst>
          </p:cNvPr>
          <p:cNvSpPr txBox="1"/>
          <p:nvPr/>
        </p:nvSpPr>
        <p:spPr>
          <a:xfrm>
            <a:off x="2607972" y="6283817"/>
            <a:ext cx="60960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2"/>
              </a:rPr>
              <a:t>Digital Flashcards - Teach Your Monster to Read</a:t>
            </a:r>
            <a:endParaRPr lang="en-US"/>
          </a:p>
        </p:txBody>
      </p:sp>
      <p:pic>
        <p:nvPicPr>
          <p:cNvPr id="3" name="Picture 2" descr="A blue circle with white letters&#10;&#10;AI-generated content may be incorrect.">
            <a:extLst>
              <a:ext uri="{FF2B5EF4-FFF2-40B4-BE49-F238E27FC236}">
                <a16:creationId xmlns:a16="http://schemas.microsoft.com/office/drawing/2014/main" id="{539A724C-26E2-4845-A01E-FA1A699E6909}"/>
              </a:ext>
            </a:extLst>
          </p:cNvPr>
          <p:cNvPicPr>
            <a:picLocks noChangeAspect="1"/>
          </p:cNvPicPr>
          <p:nvPr/>
        </p:nvPicPr>
        <p:blipFill>
          <a:blip r:embed="rId3"/>
          <a:stretch>
            <a:fillRect/>
          </a:stretch>
        </p:blipFill>
        <p:spPr>
          <a:xfrm>
            <a:off x="3133725" y="966787"/>
            <a:ext cx="5924550" cy="4924425"/>
          </a:xfrm>
          <a:prstGeom prst="rect">
            <a:avLst/>
          </a:prstGeom>
        </p:spPr>
      </p:pic>
    </p:spTree>
    <p:extLst>
      <p:ext uri="{BB962C8B-B14F-4D97-AF65-F5344CB8AC3E}">
        <p14:creationId xmlns:p14="http://schemas.microsoft.com/office/powerpoint/2010/main" val="112380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387E94F-D619-7FD4-9E11-960A8A4D34AA}"/>
              </a:ext>
            </a:extLst>
          </p:cNvPr>
          <p:cNvSpPr>
            <a:spLocks noGrp="1"/>
          </p:cNvSpPr>
          <p:nvPr>
            <p:ph idx="1"/>
          </p:nvPr>
        </p:nvSpPr>
        <p:spPr/>
        <p:txBody>
          <a:bodyPr/>
          <a:lstStyle/>
          <a:p>
            <a:pPr marL="514350" lvl="0" indent="-514350" algn="l" rtl="0">
              <a:lnSpc>
                <a:spcPct val="100000"/>
              </a:lnSpc>
              <a:spcBef>
                <a:spcPts val="1200"/>
              </a:spcBef>
              <a:spcAft>
                <a:spcPts val="0"/>
              </a:spcAft>
              <a:buClr>
                <a:schemeClr val="dk1"/>
              </a:buClr>
              <a:buSzPct val="100000"/>
              <a:buFont typeface="+mj-lt"/>
              <a:buAutoNum type="arabicPeriod" startAt="3"/>
            </a:pPr>
            <a:r>
              <a:rPr lang="en-US"/>
              <a:t>Circle </a:t>
            </a:r>
            <a:r>
              <a:rPr lang="en-US" sz="2800">
                <a:latin typeface="Century Gothic"/>
                <a:ea typeface="Century Gothic"/>
                <a:cs typeface="Century Gothic"/>
                <a:sym typeface="Century Gothic"/>
              </a:rPr>
              <a:t>the modern type of transport.</a:t>
            </a:r>
          </a:p>
          <a:p>
            <a:pPr marL="514350" lvl="0" indent="-514350" algn="l" rtl="0">
              <a:lnSpc>
                <a:spcPct val="100000"/>
              </a:lnSpc>
              <a:spcBef>
                <a:spcPts val="1200"/>
              </a:spcBef>
              <a:spcAft>
                <a:spcPts val="0"/>
              </a:spcAft>
              <a:buClr>
                <a:schemeClr val="dk1"/>
              </a:buClr>
              <a:buSzPct val="100000"/>
              <a:buFont typeface="+mj-lt"/>
              <a:buAutoNum type="arabicPeriod" startAt="3"/>
            </a:pPr>
            <a:endParaRPr lang="en-US">
              <a:sym typeface="Century Gothic"/>
            </a:endParaRPr>
          </a:p>
          <a:p>
            <a:pPr marL="514350" lvl="0" indent="-514350" algn="l" rtl="0">
              <a:lnSpc>
                <a:spcPct val="100000"/>
              </a:lnSpc>
              <a:spcBef>
                <a:spcPts val="1200"/>
              </a:spcBef>
              <a:spcAft>
                <a:spcPts val="0"/>
              </a:spcAft>
              <a:buClr>
                <a:schemeClr val="dk1"/>
              </a:buClr>
              <a:buSzPct val="100000"/>
              <a:buFont typeface="+mj-lt"/>
              <a:buAutoNum type="arabicPeriod" startAt="3"/>
            </a:pPr>
            <a:endParaRPr lang="en-US">
              <a:sym typeface="Century Gothic"/>
            </a:endParaRPr>
          </a:p>
          <a:p>
            <a:pPr lvl="0" algn="l" rtl="0">
              <a:lnSpc>
                <a:spcPct val="100000"/>
              </a:lnSpc>
              <a:spcBef>
                <a:spcPts val="1200"/>
              </a:spcBef>
              <a:spcAft>
                <a:spcPts val="0"/>
              </a:spcAft>
              <a:buClr>
                <a:schemeClr val="dk1"/>
              </a:buClr>
              <a:buSzPts val="2200"/>
            </a:pPr>
            <a:endParaRPr lang="en-US"/>
          </a:p>
          <a:p>
            <a:pPr lvl="0" algn="l" rtl="0">
              <a:lnSpc>
                <a:spcPct val="100000"/>
              </a:lnSpc>
              <a:spcBef>
                <a:spcPts val="1200"/>
              </a:spcBef>
              <a:spcAft>
                <a:spcPts val="0"/>
              </a:spcAft>
              <a:buClr>
                <a:schemeClr val="dk1"/>
              </a:buClr>
              <a:buSzPts val="2200"/>
            </a:pPr>
            <a:endParaRPr lang="en-US"/>
          </a:p>
          <a:p>
            <a:pPr marL="514350" lvl="0" indent="-514350" algn="l" rtl="0">
              <a:lnSpc>
                <a:spcPct val="100000"/>
              </a:lnSpc>
              <a:spcBef>
                <a:spcPts val="1200"/>
              </a:spcBef>
              <a:spcAft>
                <a:spcPts val="0"/>
              </a:spcAft>
              <a:buClr>
                <a:schemeClr val="dk1"/>
              </a:buClr>
              <a:buSzPct val="100000"/>
              <a:buFont typeface="+mj-lt"/>
              <a:buAutoNum type="arabicPeriod" startAt="4"/>
            </a:pPr>
            <a:r>
              <a:rPr lang="en-US"/>
              <a:t>Circle the type of transport that is from the past.</a:t>
            </a:r>
          </a:p>
        </p:txBody>
      </p:sp>
      <p:sp>
        <p:nvSpPr>
          <p:cNvPr id="5" name="Text Placeholder 4">
            <a:extLst>
              <a:ext uri="{FF2B5EF4-FFF2-40B4-BE49-F238E27FC236}">
                <a16:creationId xmlns:a16="http://schemas.microsoft.com/office/drawing/2014/main" id="{9F6BD421-C706-4A3D-3D53-F340E2F8618C}"/>
              </a:ext>
            </a:extLst>
          </p:cNvPr>
          <p:cNvSpPr>
            <a:spLocks noGrp="1"/>
          </p:cNvSpPr>
          <p:nvPr>
            <p:ph type="body" sz="quarter" idx="10"/>
          </p:nvPr>
        </p:nvSpPr>
        <p:spPr>
          <a:xfrm>
            <a:off x="734954" y="535061"/>
            <a:ext cx="3991050" cy="522000"/>
          </a:xfrm>
        </p:spPr>
        <p:txBody>
          <a:bodyPr lIns="91440" tIns="45720" rIns="91440" bIns="45720" anchor="ctr">
            <a:normAutofit lnSpcReduction="10000"/>
          </a:bodyPr>
          <a:lstStyle/>
          <a:p>
            <a:r>
              <a:rPr lang="en-US">
                <a:latin typeface="Century Gothic"/>
              </a:rPr>
              <a:t>4 in 4</a:t>
            </a:r>
            <a:endParaRPr lang="en-GB"/>
          </a:p>
        </p:txBody>
      </p:sp>
      <p:pic>
        <p:nvPicPr>
          <p:cNvPr id="8" name="Picture 7">
            <a:extLst>
              <a:ext uri="{FF2B5EF4-FFF2-40B4-BE49-F238E27FC236}">
                <a16:creationId xmlns:a16="http://schemas.microsoft.com/office/drawing/2014/main" id="{D1C8CEB5-7916-ACB9-E492-D89223310F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756122" y="4668754"/>
            <a:ext cx="2569370" cy="1651737"/>
          </a:xfrm>
          <a:prstGeom prst="rect">
            <a:avLst/>
          </a:prstGeom>
          <a:noFill/>
          <a:ln>
            <a:noFill/>
          </a:ln>
        </p:spPr>
      </p:pic>
      <p:pic>
        <p:nvPicPr>
          <p:cNvPr id="10" name="Picture 9">
            <a:extLst>
              <a:ext uri="{FF2B5EF4-FFF2-40B4-BE49-F238E27FC236}">
                <a16:creationId xmlns:a16="http://schemas.microsoft.com/office/drawing/2014/main" id="{E0D1BBEF-D9E4-B10F-14B6-028244D4F3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220186" y="4667227"/>
            <a:ext cx="2569370" cy="1710818"/>
          </a:xfrm>
          <a:prstGeom prst="rect">
            <a:avLst/>
          </a:prstGeom>
          <a:noFill/>
          <a:ln>
            <a:noFill/>
          </a:ln>
        </p:spPr>
      </p:pic>
      <p:sp>
        <p:nvSpPr>
          <p:cNvPr id="7" name="Text Placeholder 6">
            <a:extLst>
              <a:ext uri="{FF2B5EF4-FFF2-40B4-BE49-F238E27FC236}">
                <a16:creationId xmlns:a16="http://schemas.microsoft.com/office/drawing/2014/main" id="{263F1EFB-34A4-A0B9-15B2-0A2CD21E6C3D}"/>
              </a:ext>
            </a:extLst>
          </p:cNvPr>
          <p:cNvSpPr>
            <a:spLocks noGrp="1"/>
          </p:cNvSpPr>
          <p:nvPr>
            <p:ph type="body" sz="quarter" idx="12"/>
          </p:nvPr>
        </p:nvSpPr>
        <p:spPr/>
        <p:txBody>
          <a:bodyPr/>
          <a:lstStyle/>
          <a:p>
            <a:r>
              <a:rPr lang="en-GB"/>
              <a:t>Lesson 3:</a:t>
            </a:r>
          </a:p>
        </p:txBody>
      </p:sp>
      <p:pic>
        <p:nvPicPr>
          <p:cNvPr id="2" name="Picture 1">
            <a:extLst>
              <a:ext uri="{FF2B5EF4-FFF2-40B4-BE49-F238E27FC236}">
                <a16:creationId xmlns:a16="http://schemas.microsoft.com/office/drawing/2014/main" id="{27AC0EE6-17E6-A1D0-A26C-366B2B9FF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012951" y="1977250"/>
            <a:ext cx="2055713" cy="1561709"/>
          </a:xfrm>
          <a:prstGeom prst="rect">
            <a:avLst/>
          </a:prstGeom>
          <a:noFill/>
          <a:ln>
            <a:noFill/>
          </a:ln>
        </p:spPr>
      </p:pic>
      <p:pic>
        <p:nvPicPr>
          <p:cNvPr id="3" name="Picture 2">
            <a:extLst>
              <a:ext uri="{FF2B5EF4-FFF2-40B4-BE49-F238E27FC236}">
                <a16:creationId xmlns:a16="http://schemas.microsoft.com/office/drawing/2014/main" id="{C45B4B3C-8668-FB4B-4D59-B3D5E2C5FF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7467038" y="1645070"/>
            <a:ext cx="2804143" cy="1869428"/>
          </a:xfrm>
          <a:prstGeom prst="rect">
            <a:avLst/>
          </a:prstGeom>
          <a:noFill/>
          <a:ln>
            <a:noFill/>
          </a:ln>
        </p:spPr>
      </p:pic>
      <p:pic>
        <p:nvPicPr>
          <p:cNvPr id="6" name="Picture 5">
            <a:extLst>
              <a:ext uri="{FF2B5EF4-FFF2-40B4-BE49-F238E27FC236}">
                <a16:creationId xmlns:a16="http://schemas.microsoft.com/office/drawing/2014/main" id="{A0745F7C-0344-9F9F-8E1D-5E42733FED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102036" y="1790850"/>
            <a:ext cx="2603749" cy="1729355"/>
          </a:xfrm>
          <a:prstGeom prst="rect">
            <a:avLst/>
          </a:prstGeom>
          <a:noFill/>
          <a:ln>
            <a:noFill/>
          </a:ln>
        </p:spPr>
      </p:pic>
      <p:pic>
        <p:nvPicPr>
          <p:cNvPr id="11" name="Picture 10">
            <a:extLst>
              <a:ext uri="{FF2B5EF4-FFF2-40B4-BE49-F238E27FC236}">
                <a16:creationId xmlns:a16="http://schemas.microsoft.com/office/drawing/2014/main" id="{E481CF30-F65D-A2A2-664C-BE0DC9EC41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4172584" y="4794504"/>
            <a:ext cx="2259213" cy="1506142"/>
          </a:xfrm>
          <a:prstGeom prst="rect">
            <a:avLst/>
          </a:prstGeom>
          <a:noFill/>
          <a:ln>
            <a:noFill/>
          </a:ln>
        </p:spPr>
      </p:pic>
      <p:sp>
        <p:nvSpPr>
          <p:cNvPr id="12" name="TextBox 11">
            <a:extLst>
              <a:ext uri="{FF2B5EF4-FFF2-40B4-BE49-F238E27FC236}">
                <a16:creationId xmlns:a16="http://schemas.microsoft.com/office/drawing/2014/main" id="{57C0EABF-A02E-A8AE-7851-31077472FA75}"/>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9" name="TextBox 8">
            <a:extLst>
              <a:ext uri="{FF2B5EF4-FFF2-40B4-BE49-F238E27FC236}">
                <a16:creationId xmlns:a16="http://schemas.microsoft.com/office/drawing/2014/main" id="{F67B8ACB-5009-D3F9-8BFF-47106FD66C9E}"/>
              </a:ext>
            </a:extLst>
          </p:cNvPr>
          <p:cNvSpPr txBox="1"/>
          <p:nvPr/>
        </p:nvSpPr>
        <p:spPr>
          <a:xfrm>
            <a:off x="8963595" y="25555"/>
            <a:ext cx="42891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u="sng" dirty="0">
                <a:solidFill>
                  <a:srgbClr val="7030A0"/>
                </a:solidFill>
                <a:latin typeface="Sassoon Primary"/>
                <a:ea typeface="Calibri"/>
                <a:cs typeface="Calibri"/>
              </a:rPr>
              <a:t>T</a:t>
            </a:r>
            <a:r>
              <a:rPr lang="en-GB" sz="1600" u="sng" dirty="0">
                <a:latin typeface="Sassoon Primary"/>
                <a:ea typeface="Calibri"/>
                <a:cs typeface="Calibri"/>
              </a:rPr>
              <a:t>uesday 21st </a:t>
            </a:r>
            <a:r>
              <a:rPr lang="en-GB" sz="1600" u="sng" dirty="0">
                <a:solidFill>
                  <a:srgbClr val="7030A0"/>
                </a:solidFill>
                <a:latin typeface="Sassoon Primary"/>
                <a:ea typeface="Calibri"/>
                <a:cs typeface="Calibri"/>
              </a:rPr>
              <a:t>O</a:t>
            </a:r>
            <a:r>
              <a:rPr lang="en-GB" sz="1600" u="sng" dirty="0">
                <a:latin typeface="Sassoon Primary"/>
                <a:ea typeface="Calibri"/>
                <a:cs typeface="Calibri"/>
              </a:rPr>
              <a:t>ctober 2025</a:t>
            </a:r>
            <a:endParaRPr lang="en-GB" sz="1200" u="sng" dirty="0">
              <a:latin typeface="Sassoon Primary"/>
            </a:endParaRPr>
          </a:p>
        </p:txBody>
      </p:sp>
    </p:spTree>
    <p:extLst>
      <p:ext uri="{BB962C8B-B14F-4D97-AF65-F5344CB8AC3E}">
        <p14:creationId xmlns:p14="http://schemas.microsoft.com/office/powerpoint/2010/main" val="3015961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77CF1-FF0B-6956-B34B-88DD17E0F1BD}"/>
              </a:ext>
            </a:extLst>
          </p:cNvPr>
          <p:cNvSpPr>
            <a:spLocks noGrp="1"/>
          </p:cNvSpPr>
          <p:nvPr>
            <p:ph type="body" sz="quarter" idx="10"/>
          </p:nvPr>
        </p:nvSpPr>
        <p:spPr>
          <a:xfrm>
            <a:off x="4855822" y="1710025"/>
            <a:ext cx="5667527" cy="2677248"/>
          </a:xfrm>
          <a:prstGeom prst="wedgeRoundRectCallout">
            <a:avLst>
              <a:gd name="adj1" fmla="val -72687"/>
              <a:gd name="adj2" fmla="val 15634"/>
              <a:gd name="adj3" fmla="val 16667"/>
            </a:avLst>
          </a:prstGeom>
        </p:spPr>
        <p:txBody>
          <a:bodyPr/>
          <a:lstStyle/>
          <a:p>
            <a:pPr marL="0" indent="0"/>
            <a:r>
              <a:rPr lang="en-US"/>
              <a:t>How has transport changed over time? </a:t>
            </a:r>
            <a:endParaRPr lang="en-GB"/>
          </a:p>
        </p:txBody>
      </p:sp>
      <p:pic>
        <p:nvPicPr>
          <p:cNvPr id="6" name="Picture 5" descr="A cartoon of a child reading a book&#10;&#10;Description automatically generated">
            <a:extLst>
              <a:ext uri="{FF2B5EF4-FFF2-40B4-BE49-F238E27FC236}">
                <a16:creationId xmlns:a16="http://schemas.microsoft.com/office/drawing/2014/main" id="{52506DC2-FDE8-70E0-0DF8-41C46B3BD4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241" y="1420294"/>
            <a:ext cx="2769513" cy="4320000"/>
          </a:xfrm>
          <a:prstGeom prst="rect">
            <a:avLst/>
          </a:prstGeom>
        </p:spPr>
      </p:pic>
      <p:sp>
        <p:nvSpPr>
          <p:cNvPr id="3" name="TextBox 2">
            <a:extLst>
              <a:ext uri="{FF2B5EF4-FFF2-40B4-BE49-F238E27FC236}">
                <a16:creationId xmlns:a16="http://schemas.microsoft.com/office/drawing/2014/main" id="{36B4A11B-2687-9EFF-9219-D0D80EA390F7}"/>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4" name="TextBox 3">
            <a:extLst>
              <a:ext uri="{FF2B5EF4-FFF2-40B4-BE49-F238E27FC236}">
                <a16:creationId xmlns:a16="http://schemas.microsoft.com/office/drawing/2014/main" id="{99051D50-DF99-CCB0-6B7B-90AC642ACF86}"/>
              </a:ext>
            </a:extLst>
          </p:cNvPr>
          <p:cNvSpPr txBox="1"/>
          <p:nvPr/>
        </p:nvSpPr>
        <p:spPr>
          <a:xfrm>
            <a:off x="8963595" y="25555"/>
            <a:ext cx="42891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u="sng" dirty="0">
                <a:solidFill>
                  <a:srgbClr val="7030A0"/>
                </a:solidFill>
                <a:latin typeface="Sassoon Primary"/>
                <a:ea typeface="Calibri"/>
                <a:cs typeface="Calibri"/>
              </a:rPr>
              <a:t>T</a:t>
            </a:r>
            <a:r>
              <a:rPr lang="en-GB" sz="1600" u="sng" dirty="0">
                <a:latin typeface="Sassoon Primary"/>
                <a:ea typeface="Calibri"/>
                <a:cs typeface="Calibri"/>
              </a:rPr>
              <a:t>uesday 21st </a:t>
            </a:r>
            <a:r>
              <a:rPr lang="en-GB" sz="1600" u="sng" dirty="0">
                <a:solidFill>
                  <a:srgbClr val="7030A0"/>
                </a:solidFill>
                <a:latin typeface="Sassoon Primary"/>
                <a:ea typeface="Calibri"/>
                <a:cs typeface="Calibri"/>
              </a:rPr>
              <a:t>O</a:t>
            </a:r>
            <a:r>
              <a:rPr lang="en-GB" sz="1600" u="sng" dirty="0">
                <a:latin typeface="Sassoon Primary"/>
                <a:ea typeface="Calibri"/>
                <a:cs typeface="Calibri"/>
              </a:rPr>
              <a:t>ctober 2025</a:t>
            </a:r>
            <a:endParaRPr lang="en-GB" sz="1200" u="sng" dirty="0">
              <a:latin typeface="Sassoon Primary"/>
            </a:endParaRPr>
          </a:p>
        </p:txBody>
      </p:sp>
    </p:spTree>
    <p:extLst>
      <p:ext uri="{BB962C8B-B14F-4D97-AF65-F5344CB8AC3E}">
        <p14:creationId xmlns:p14="http://schemas.microsoft.com/office/powerpoint/2010/main" val="3194114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14E31-F8AE-03F1-A979-2D732AC7ADD5}"/>
              </a:ext>
            </a:extLst>
          </p:cNvPr>
          <p:cNvSpPr>
            <a:spLocks noGrp="1"/>
          </p:cNvSpPr>
          <p:nvPr>
            <p:ph type="body" sz="quarter" idx="15"/>
          </p:nvPr>
        </p:nvSpPr>
        <p:spPr/>
        <p:txBody>
          <a:bodyPr/>
          <a:lstStyle/>
          <a:p>
            <a:pPr marL="0" indent="0"/>
            <a:r>
              <a:rPr lang="en-US" sz="2200"/>
              <a:t>What transport did people use in the past?</a:t>
            </a:r>
            <a:endParaRPr lang="en-GB" sz="2200"/>
          </a:p>
        </p:txBody>
      </p:sp>
      <p:sp>
        <p:nvSpPr>
          <p:cNvPr id="3" name="Text Placeholder 2">
            <a:extLst>
              <a:ext uri="{FF2B5EF4-FFF2-40B4-BE49-F238E27FC236}">
                <a16:creationId xmlns:a16="http://schemas.microsoft.com/office/drawing/2014/main" id="{0900CFD3-12B3-C05D-EA83-7A59D37C7A28}"/>
              </a:ext>
            </a:extLst>
          </p:cNvPr>
          <p:cNvSpPr>
            <a:spLocks noGrp="1"/>
          </p:cNvSpPr>
          <p:nvPr>
            <p:ph type="body" sz="quarter" idx="16"/>
          </p:nvPr>
        </p:nvSpPr>
        <p:spPr/>
        <p:txBody>
          <a:bodyPr/>
          <a:lstStyle/>
          <a:p>
            <a:pPr marL="0" indent="0"/>
            <a:r>
              <a:rPr lang="en-US" sz="2200"/>
              <a:t>How do we travel around today?</a:t>
            </a:r>
            <a:endParaRPr lang="en-GB" sz="2200"/>
          </a:p>
        </p:txBody>
      </p:sp>
      <p:sp>
        <p:nvSpPr>
          <p:cNvPr id="4" name="Text Placeholder 3">
            <a:extLst>
              <a:ext uri="{FF2B5EF4-FFF2-40B4-BE49-F238E27FC236}">
                <a16:creationId xmlns:a16="http://schemas.microsoft.com/office/drawing/2014/main" id="{348BD882-4FBD-3A93-9295-F239098160F2}"/>
              </a:ext>
            </a:extLst>
          </p:cNvPr>
          <p:cNvSpPr>
            <a:spLocks noGrp="1"/>
          </p:cNvSpPr>
          <p:nvPr>
            <p:ph type="body" sz="quarter" idx="17"/>
          </p:nvPr>
        </p:nvSpPr>
        <p:spPr/>
        <p:txBody>
          <a:bodyPr/>
          <a:lstStyle/>
          <a:p>
            <a:pPr marL="0" indent="0"/>
            <a:r>
              <a:rPr lang="en-US" sz="2200"/>
              <a:t>How were the first trains different from trains today?</a:t>
            </a:r>
            <a:endParaRPr lang="en-GB" sz="2200"/>
          </a:p>
        </p:txBody>
      </p:sp>
      <p:sp>
        <p:nvSpPr>
          <p:cNvPr id="5" name="Text Placeholder 4">
            <a:extLst>
              <a:ext uri="{FF2B5EF4-FFF2-40B4-BE49-F238E27FC236}">
                <a16:creationId xmlns:a16="http://schemas.microsoft.com/office/drawing/2014/main" id="{C9EF64A7-3EF9-CFFA-D4A5-19101D6A79E5}"/>
              </a:ext>
            </a:extLst>
          </p:cNvPr>
          <p:cNvSpPr>
            <a:spLocks noGrp="1"/>
          </p:cNvSpPr>
          <p:nvPr>
            <p:ph type="body" sz="quarter" idx="18"/>
          </p:nvPr>
        </p:nvSpPr>
        <p:spPr/>
        <p:txBody>
          <a:bodyPr/>
          <a:lstStyle/>
          <a:p>
            <a:pPr marL="0" indent="0"/>
            <a:r>
              <a:rPr lang="en-US" sz="2200"/>
              <a:t>How have bicycles changed since they were first invented?</a:t>
            </a:r>
            <a:endParaRPr lang="en-GB" sz="2200"/>
          </a:p>
        </p:txBody>
      </p:sp>
      <p:sp>
        <p:nvSpPr>
          <p:cNvPr id="6" name="Text Placeholder 5">
            <a:extLst>
              <a:ext uri="{FF2B5EF4-FFF2-40B4-BE49-F238E27FC236}">
                <a16:creationId xmlns:a16="http://schemas.microsoft.com/office/drawing/2014/main" id="{B1835AE4-583F-722B-BDCE-6CD345390B63}"/>
              </a:ext>
            </a:extLst>
          </p:cNvPr>
          <p:cNvSpPr>
            <a:spLocks noGrp="1"/>
          </p:cNvSpPr>
          <p:nvPr>
            <p:ph type="body" sz="quarter" idx="19"/>
          </p:nvPr>
        </p:nvSpPr>
        <p:spPr/>
        <p:txBody>
          <a:bodyPr/>
          <a:lstStyle/>
          <a:p>
            <a:pPr marL="0" indent="0"/>
            <a:r>
              <a:rPr lang="en-US" sz="2200"/>
              <a:t>Why can we only find some types of transport in certain areas?</a:t>
            </a:r>
            <a:endParaRPr lang="en-GB" sz="2200"/>
          </a:p>
        </p:txBody>
      </p:sp>
      <p:sp>
        <p:nvSpPr>
          <p:cNvPr id="7" name="Text Placeholder 6">
            <a:extLst>
              <a:ext uri="{FF2B5EF4-FFF2-40B4-BE49-F238E27FC236}">
                <a16:creationId xmlns:a16="http://schemas.microsoft.com/office/drawing/2014/main" id="{A2DD6592-6569-0D91-8CD1-C1BD2C4CB8FF}"/>
              </a:ext>
            </a:extLst>
          </p:cNvPr>
          <p:cNvSpPr>
            <a:spLocks noGrp="1"/>
          </p:cNvSpPr>
          <p:nvPr>
            <p:ph type="body" sz="quarter" idx="20"/>
          </p:nvPr>
        </p:nvSpPr>
        <p:spPr/>
        <p:txBody>
          <a:bodyPr/>
          <a:lstStyle/>
          <a:p>
            <a:pPr marL="0" indent="0"/>
            <a:r>
              <a:rPr lang="en-US" sz="2200"/>
              <a:t>How has road transport changed?</a:t>
            </a:r>
            <a:endParaRPr lang="en-GB" sz="2200"/>
          </a:p>
        </p:txBody>
      </p:sp>
      <p:sp>
        <p:nvSpPr>
          <p:cNvPr id="8" name="Text Placeholder 7">
            <a:extLst>
              <a:ext uri="{FF2B5EF4-FFF2-40B4-BE49-F238E27FC236}">
                <a16:creationId xmlns:a16="http://schemas.microsoft.com/office/drawing/2014/main" id="{6831F97E-81DD-CC3F-8C7A-4754FAEB09A7}"/>
              </a:ext>
            </a:extLst>
          </p:cNvPr>
          <p:cNvSpPr>
            <a:spLocks noGrp="1"/>
          </p:cNvSpPr>
          <p:nvPr>
            <p:ph type="body" sz="quarter" idx="21"/>
          </p:nvPr>
        </p:nvSpPr>
        <p:spPr/>
        <p:txBody>
          <a:bodyPr/>
          <a:lstStyle/>
          <a:p>
            <a:pPr marL="0" indent="0"/>
            <a:r>
              <a:rPr lang="en-US" sz="2200"/>
              <a:t>How did trains change people's lives?</a:t>
            </a:r>
            <a:endParaRPr lang="en-GB" sz="2200"/>
          </a:p>
        </p:txBody>
      </p:sp>
      <p:sp>
        <p:nvSpPr>
          <p:cNvPr id="9" name="Text Placeholder 8">
            <a:extLst>
              <a:ext uri="{FF2B5EF4-FFF2-40B4-BE49-F238E27FC236}">
                <a16:creationId xmlns:a16="http://schemas.microsoft.com/office/drawing/2014/main" id="{E6C90EC7-3A09-BCF6-5EDE-C5B71823DD3C}"/>
              </a:ext>
            </a:extLst>
          </p:cNvPr>
          <p:cNvSpPr>
            <a:spLocks noGrp="1"/>
          </p:cNvSpPr>
          <p:nvPr>
            <p:ph type="body" sz="quarter" idx="22"/>
          </p:nvPr>
        </p:nvSpPr>
        <p:spPr/>
        <p:txBody>
          <a:bodyPr/>
          <a:lstStyle/>
          <a:p>
            <a:pPr marL="0" indent="0"/>
            <a:r>
              <a:rPr lang="en-US" sz="2200" b="1"/>
              <a:t>How have boats changed over time?</a:t>
            </a:r>
            <a:endParaRPr lang="en-GB" sz="2200" b="1"/>
          </a:p>
        </p:txBody>
      </p:sp>
      <p:sp>
        <p:nvSpPr>
          <p:cNvPr id="10" name="Text Placeholder 9">
            <a:extLst>
              <a:ext uri="{FF2B5EF4-FFF2-40B4-BE49-F238E27FC236}">
                <a16:creationId xmlns:a16="http://schemas.microsoft.com/office/drawing/2014/main" id="{101E3477-1A13-4243-ABF7-F7B7318A1F9F}"/>
              </a:ext>
            </a:extLst>
          </p:cNvPr>
          <p:cNvSpPr>
            <a:spLocks noGrp="1"/>
          </p:cNvSpPr>
          <p:nvPr>
            <p:ph type="body" sz="quarter" idx="23"/>
          </p:nvPr>
        </p:nvSpPr>
        <p:spPr/>
        <p:txBody>
          <a:bodyPr/>
          <a:lstStyle/>
          <a:p>
            <a:pPr marL="0" indent="0"/>
            <a:r>
              <a:rPr lang="en-US" sz="2200"/>
              <a:t>How have humans travelled in space?</a:t>
            </a:r>
            <a:endParaRPr lang="en-GB" sz="2200"/>
          </a:p>
        </p:txBody>
      </p:sp>
      <p:sp>
        <p:nvSpPr>
          <p:cNvPr id="11" name="Text Placeholder 10">
            <a:extLst>
              <a:ext uri="{FF2B5EF4-FFF2-40B4-BE49-F238E27FC236}">
                <a16:creationId xmlns:a16="http://schemas.microsoft.com/office/drawing/2014/main" id="{A1CEF981-8E44-B377-D008-7A089B0C59E9}"/>
              </a:ext>
            </a:extLst>
          </p:cNvPr>
          <p:cNvSpPr>
            <a:spLocks noGrp="1"/>
          </p:cNvSpPr>
          <p:nvPr>
            <p:ph type="body" sz="quarter" idx="24"/>
          </p:nvPr>
        </p:nvSpPr>
        <p:spPr/>
        <p:txBody>
          <a:bodyPr/>
          <a:lstStyle/>
          <a:p>
            <a:pPr marL="0" indent="0"/>
            <a:r>
              <a:rPr lang="en-US" sz="2200"/>
              <a:t>How has air travel changed over time?</a:t>
            </a:r>
            <a:endParaRPr lang="en-GB" sz="2200"/>
          </a:p>
        </p:txBody>
      </p:sp>
      <p:sp>
        <p:nvSpPr>
          <p:cNvPr id="12" name="Google Shape;376;p9">
            <a:extLst>
              <a:ext uri="{FF2B5EF4-FFF2-40B4-BE49-F238E27FC236}">
                <a16:creationId xmlns:a16="http://schemas.microsoft.com/office/drawing/2014/main" id="{6B70C28F-5250-DD65-FB34-BF2E8390645B}"/>
              </a:ext>
            </a:extLst>
          </p:cNvPr>
          <p:cNvSpPr/>
          <p:nvPr/>
        </p:nvSpPr>
        <p:spPr>
          <a:xfrm>
            <a:off x="497951" y="740810"/>
            <a:ext cx="477946" cy="477946"/>
          </a:xfrm>
          <a:prstGeom prst="ellipse">
            <a:avLst/>
          </a:prstGeom>
          <a:solidFill>
            <a:srgbClr val="291B3E"/>
          </a:solidFill>
          <a:ln w="12700" cap="flat" cmpd="sng">
            <a:solidFill>
              <a:srgbClr val="291B3E"/>
            </a:solidFill>
            <a:prstDash val="solid"/>
            <a:miter lim="800000"/>
            <a:headEnd type="none" w="sm" len="sm"/>
            <a:tailEnd type="none" w="sm" len="sm"/>
          </a:ln>
        </p:spPr>
        <p:txBody>
          <a:bodyPr spcFirstLastPara="1" wrap="square" lIns="91425" tIns="45700" rIns="91425" bIns="45700" anchor="ctr" anchorCtr="0">
            <a:noAutofit/>
          </a:bodyPr>
          <a:lstStyle/>
          <a:p>
            <a:pPr algn="ctr"/>
            <a:r>
              <a:rPr lang="en-GB" sz="2400" b="1">
                <a:solidFill>
                  <a:schemeClr val="lt1"/>
                </a:solidFill>
                <a:latin typeface="Century Gothic"/>
                <a:sym typeface="Century Gothic"/>
              </a:rPr>
              <a:t>1</a:t>
            </a:r>
            <a:endParaRPr sz="2400" b="1">
              <a:solidFill>
                <a:schemeClr val="lt1"/>
              </a:solidFill>
              <a:latin typeface="Century Gothic"/>
            </a:endParaRPr>
          </a:p>
        </p:txBody>
      </p:sp>
      <p:sp>
        <p:nvSpPr>
          <p:cNvPr id="13" name="Google Shape;376;p9">
            <a:extLst>
              <a:ext uri="{FF2B5EF4-FFF2-40B4-BE49-F238E27FC236}">
                <a16:creationId xmlns:a16="http://schemas.microsoft.com/office/drawing/2014/main" id="{4A13D5C6-4EBF-4757-F11F-3EF7DEE77BBF}"/>
              </a:ext>
            </a:extLst>
          </p:cNvPr>
          <p:cNvSpPr/>
          <p:nvPr/>
        </p:nvSpPr>
        <p:spPr>
          <a:xfrm>
            <a:off x="497951" y="1993599"/>
            <a:ext cx="477946" cy="477946"/>
          </a:xfrm>
          <a:prstGeom prst="ellipse">
            <a:avLst/>
          </a:prstGeom>
          <a:solidFill>
            <a:srgbClr val="291B3E"/>
          </a:solidFill>
          <a:ln w="12700" cap="flat" cmpd="sng">
            <a:solidFill>
              <a:srgbClr val="291B3E"/>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b="1">
                <a:solidFill>
                  <a:schemeClr val="lt1"/>
                </a:solidFill>
                <a:latin typeface="Century Gothic"/>
                <a:sym typeface="Century Gothic"/>
              </a:rPr>
              <a:t>2</a:t>
            </a:r>
            <a:endParaRPr sz="2400" b="1">
              <a:solidFill>
                <a:schemeClr val="lt1"/>
              </a:solidFill>
              <a:latin typeface="Century Gothic"/>
            </a:endParaRPr>
          </a:p>
        </p:txBody>
      </p:sp>
      <p:sp>
        <p:nvSpPr>
          <p:cNvPr id="14" name="Google Shape;376;p9">
            <a:extLst>
              <a:ext uri="{FF2B5EF4-FFF2-40B4-BE49-F238E27FC236}">
                <a16:creationId xmlns:a16="http://schemas.microsoft.com/office/drawing/2014/main" id="{AD7D3F4E-3470-00A7-B09C-0FD55F8DBC2F}"/>
              </a:ext>
            </a:extLst>
          </p:cNvPr>
          <p:cNvSpPr/>
          <p:nvPr/>
        </p:nvSpPr>
        <p:spPr>
          <a:xfrm>
            <a:off x="488524" y="3246388"/>
            <a:ext cx="477946" cy="477946"/>
          </a:xfrm>
          <a:prstGeom prst="ellipse">
            <a:avLst/>
          </a:prstGeom>
          <a:solidFill>
            <a:srgbClr val="291B3E"/>
          </a:solidFill>
          <a:ln w="12700" cap="flat" cmpd="sng">
            <a:solidFill>
              <a:srgbClr val="291B3E"/>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b="1">
                <a:solidFill>
                  <a:schemeClr val="lt1"/>
                </a:solidFill>
                <a:latin typeface="Century Gothic"/>
                <a:sym typeface="Century Gothic"/>
              </a:rPr>
              <a:t>3</a:t>
            </a:r>
            <a:endParaRPr sz="2400" b="1">
              <a:solidFill>
                <a:schemeClr val="lt1"/>
              </a:solidFill>
              <a:latin typeface="Century Gothic"/>
            </a:endParaRPr>
          </a:p>
        </p:txBody>
      </p:sp>
      <p:sp>
        <p:nvSpPr>
          <p:cNvPr id="15" name="TextBox 14">
            <a:extLst>
              <a:ext uri="{FF2B5EF4-FFF2-40B4-BE49-F238E27FC236}">
                <a16:creationId xmlns:a16="http://schemas.microsoft.com/office/drawing/2014/main" id="{7585B678-176E-B3A4-CC15-38505C4511B7}"/>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16" name="TextBox 15">
            <a:extLst>
              <a:ext uri="{FF2B5EF4-FFF2-40B4-BE49-F238E27FC236}">
                <a16:creationId xmlns:a16="http://schemas.microsoft.com/office/drawing/2014/main" id="{90D27F32-9E4A-2DF7-74D7-012E081BA476}"/>
              </a:ext>
            </a:extLst>
          </p:cNvPr>
          <p:cNvSpPr txBox="1"/>
          <p:nvPr/>
        </p:nvSpPr>
        <p:spPr>
          <a:xfrm>
            <a:off x="8963595" y="25555"/>
            <a:ext cx="428917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u="sng" dirty="0">
                <a:solidFill>
                  <a:srgbClr val="7030A0"/>
                </a:solidFill>
                <a:latin typeface="Sassoon Primary"/>
                <a:ea typeface="Calibri"/>
                <a:cs typeface="Calibri"/>
              </a:rPr>
              <a:t>T</a:t>
            </a:r>
            <a:r>
              <a:rPr lang="en-GB" sz="1600" u="sng" dirty="0">
                <a:latin typeface="Sassoon Primary"/>
                <a:ea typeface="Calibri"/>
                <a:cs typeface="Calibri"/>
              </a:rPr>
              <a:t>uesday 21st </a:t>
            </a:r>
            <a:r>
              <a:rPr lang="en-GB" sz="1600" u="sng" dirty="0">
                <a:solidFill>
                  <a:srgbClr val="7030A0"/>
                </a:solidFill>
                <a:latin typeface="Sassoon Primary"/>
                <a:ea typeface="Calibri"/>
                <a:cs typeface="Calibri"/>
              </a:rPr>
              <a:t>O</a:t>
            </a:r>
            <a:r>
              <a:rPr lang="en-GB" sz="1600" u="sng" dirty="0">
                <a:latin typeface="Sassoon Primary"/>
                <a:ea typeface="Calibri"/>
                <a:cs typeface="Calibri"/>
              </a:rPr>
              <a:t>ctober 2025</a:t>
            </a:r>
            <a:endParaRPr lang="en-GB" sz="1200" u="sng" dirty="0">
              <a:latin typeface="Sassoon Primary"/>
            </a:endParaRPr>
          </a:p>
        </p:txBody>
      </p:sp>
    </p:spTree>
    <p:extLst>
      <p:ext uri="{BB962C8B-B14F-4D97-AF65-F5344CB8AC3E}">
        <p14:creationId xmlns:p14="http://schemas.microsoft.com/office/powerpoint/2010/main" val="1904031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7E4A8-C59F-1CAE-FE1B-3EBC75405B41}"/>
              </a:ext>
            </a:extLst>
          </p:cNvPr>
          <p:cNvSpPr>
            <a:spLocks noGrp="1"/>
          </p:cNvSpPr>
          <p:nvPr>
            <p:ph type="body" sz="quarter" idx="10"/>
          </p:nvPr>
        </p:nvSpPr>
        <p:spPr/>
        <p:txBody>
          <a:bodyPr/>
          <a:lstStyle/>
          <a:p>
            <a:pPr marL="0" indent="0"/>
            <a:r>
              <a:rPr lang="en-GB"/>
              <a:t>In this lesson, we are learning that boats changed to become faster and safer to travel in.</a:t>
            </a:r>
          </a:p>
        </p:txBody>
      </p:sp>
      <p:sp>
        <p:nvSpPr>
          <p:cNvPr id="3" name="Text Placeholder 4">
            <a:extLst>
              <a:ext uri="{FF2B5EF4-FFF2-40B4-BE49-F238E27FC236}">
                <a16:creationId xmlns:a16="http://schemas.microsoft.com/office/drawing/2014/main" id="{EA34EE59-53D9-62E5-1790-31B511C5A08D}"/>
              </a:ext>
            </a:extLst>
          </p:cNvPr>
          <p:cNvSpPr>
            <a:spLocks noGrp="1"/>
          </p:cNvSpPr>
          <p:nvPr>
            <p:ph type="body" sz="quarter" idx="12"/>
          </p:nvPr>
        </p:nvSpPr>
        <p:spPr/>
        <p:txBody>
          <a:bodyPr/>
          <a:lstStyle/>
          <a:p>
            <a:pPr marL="0" indent="0"/>
            <a:r>
              <a:rPr lang="en-US"/>
              <a:t>Lesson 3:</a:t>
            </a:r>
            <a:endParaRPr lang="en-GB"/>
          </a:p>
        </p:txBody>
      </p:sp>
      <p:pic>
        <p:nvPicPr>
          <p:cNvPr id="4" name="Picture 3" descr="A cartoon of a child with a walker&#10;&#10;Description automatically generated with low confidence">
            <a:extLst>
              <a:ext uri="{FF2B5EF4-FFF2-40B4-BE49-F238E27FC236}">
                <a16:creationId xmlns:a16="http://schemas.microsoft.com/office/drawing/2014/main" id="{37D8AB02-1C61-2B86-8C11-8FFED46CD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1018" y="1280875"/>
            <a:ext cx="2769511" cy="4320000"/>
          </a:xfrm>
          <a:prstGeom prst="rect">
            <a:avLst/>
          </a:prstGeom>
        </p:spPr>
      </p:pic>
      <p:sp>
        <p:nvSpPr>
          <p:cNvPr id="5" name="TextBox 4">
            <a:extLst>
              <a:ext uri="{FF2B5EF4-FFF2-40B4-BE49-F238E27FC236}">
                <a16:creationId xmlns:a16="http://schemas.microsoft.com/office/drawing/2014/main" id="{A9F62AB4-D538-F8C1-D41F-4BD903F76876}"/>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6" name="TextBox 5">
            <a:extLst>
              <a:ext uri="{FF2B5EF4-FFF2-40B4-BE49-F238E27FC236}">
                <a16:creationId xmlns:a16="http://schemas.microsoft.com/office/drawing/2014/main" id="{4338877A-C222-1A08-3BFD-A8EE6DA7B382}"/>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105644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8E89A8-D261-42F5-8CD1-45261D667A00}"/>
              </a:ext>
            </a:extLst>
          </p:cNvPr>
          <p:cNvSpPr>
            <a:spLocks noGrp="1"/>
          </p:cNvSpPr>
          <p:nvPr>
            <p:ph type="body" sz="quarter" idx="10"/>
          </p:nvPr>
        </p:nvSpPr>
        <p:spPr>
          <a:xfrm>
            <a:off x="341192" y="1690107"/>
            <a:ext cx="6090605" cy="2677248"/>
          </a:xfrm>
        </p:spPr>
        <p:txBody>
          <a:bodyPr>
            <a:normAutofit fontScale="92500" lnSpcReduction="10000"/>
          </a:bodyPr>
          <a:lstStyle/>
          <a:p>
            <a:pPr marL="0" indent="0"/>
            <a:r>
              <a:rPr lang="en-US"/>
              <a:t>The key term for this lesson is </a:t>
            </a:r>
          </a:p>
          <a:p>
            <a:pPr marL="0" indent="0"/>
            <a:r>
              <a:rPr lang="en-US" sz="4000" b="1"/>
              <a:t>engine</a:t>
            </a:r>
            <a:r>
              <a:rPr lang="en-US"/>
              <a:t>. </a:t>
            </a:r>
          </a:p>
          <a:p>
            <a:pPr marL="0" indent="0"/>
            <a:r>
              <a:rPr lang="en-US"/>
              <a:t>An engine is the part of a vehicle that produces power to make it move.</a:t>
            </a:r>
            <a:endParaRPr lang="en-GB"/>
          </a:p>
        </p:txBody>
      </p:sp>
      <p:sp>
        <p:nvSpPr>
          <p:cNvPr id="3" name="Text Placeholder 4">
            <a:extLst>
              <a:ext uri="{FF2B5EF4-FFF2-40B4-BE49-F238E27FC236}">
                <a16:creationId xmlns:a16="http://schemas.microsoft.com/office/drawing/2014/main" id="{63C5C9E3-2D11-C564-EF9A-A44E14DBE16B}"/>
              </a:ext>
            </a:extLst>
          </p:cNvPr>
          <p:cNvSpPr>
            <a:spLocks noGrp="1"/>
          </p:cNvSpPr>
          <p:nvPr>
            <p:ph type="body" sz="quarter" idx="12"/>
          </p:nvPr>
        </p:nvSpPr>
        <p:spPr/>
        <p:txBody>
          <a:bodyPr/>
          <a:lstStyle/>
          <a:p>
            <a:pPr marL="0" indent="0"/>
            <a:r>
              <a:rPr lang="en-US"/>
              <a:t>Lesson 3:</a:t>
            </a:r>
            <a:endParaRPr lang="en-GB"/>
          </a:p>
        </p:txBody>
      </p:sp>
      <p:pic>
        <p:nvPicPr>
          <p:cNvPr id="4" name="Picture 3" descr="A cartoon of a person raising his hand&#10;&#10;Description automatically generated with medium confidence">
            <a:extLst>
              <a:ext uri="{FF2B5EF4-FFF2-40B4-BE49-F238E27FC236}">
                <a16:creationId xmlns:a16="http://schemas.microsoft.com/office/drawing/2014/main" id="{530D7CEE-0B75-2E64-2B7A-55F1C57E3E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8020" y="972321"/>
            <a:ext cx="2769511" cy="4320000"/>
          </a:xfrm>
          <a:prstGeom prst="rect">
            <a:avLst/>
          </a:prstGeom>
        </p:spPr>
      </p:pic>
      <p:sp>
        <p:nvSpPr>
          <p:cNvPr id="5" name="TextBox 2">
            <a:extLst>
              <a:ext uri="{FF2B5EF4-FFF2-40B4-BE49-F238E27FC236}">
                <a16:creationId xmlns:a16="http://schemas.microsoft.com/office/drawing/2014/main" id="{25906D67-9CE3-98E0-08E1-0A50C96C8D37}"/>
              </a:ext>
            </a:extLst>
          </p:cNvPr>
          <p:cNvSpPr txBox="1"/>
          <p:nvPr/>
        </p:nvSpPr>
        <p:spPr>
          <a:xfrm>
            <a:off x="6096002" y="5361710"/>
            <a:ext cx="6082145" cy="954107"/>
          </a:xfrm>
          <a:prstGeom prst="rect">
            <a:avLst/>
          </a:prstGeom>
          <a:noFill/>
          <a:ln>
            <a:solidFill>
              <a:srgbClr val="00B05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00B050"/>
                </a:solidFill>
                <a:cs typeface="Arial"/>
              </a:rPr>
              <a:t>Can you think of any modes of transport that have an engine?</a:t>
            </a:r>
            <a:endParaRPr lang="en-US" sz="2800">
              <a:cs typeface="Arial"/>
            </a:endParaRPr>
          </a:p>
        </p:txBody>
      </p:sp>
      <p:sp>
        <p:nvSpPr>
          <p:cNvPr id="6" name="TextBox 5">
            <a:extLst>
              <a:ext uri="{FF2B5EF4-FFF2-40B4-BE49-F238E27FC236}">
                <a16:creationId xmlns:a16="http://schemas.microsoft.com/office/drawing/2014/main" id="{223FDD9D-159F-6991-54F7-7DBC12642FD2}"/>
              </a:ext>
            </a:extLst>
          </p:cNvPr>
          <p:cNvSpPr txBox="1"/>
          <p:nvPr/>
        </p:nvSpPr>
        <p:spPr>
          <a:xfrm>
            <a:off x="1066800" y="45304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70C0"/>
                </a:solidFill>
              </a:rPr>
              <a:t>Blue/</a:t>
            </a:r>
            <a:r>
              <a:rPr lang="en-US">
                <a:solidFill>
                  <a:srgbClr val="00B050"/>
                </a:solidFill>
              </a:rPr>
              <a:t>green</a:t>
            </a:r>
            <a:endParaRPr lang="en-US"/>
          </a:p>
        </p:txBody>
      </p:sp>
      <p:sp>
        <p:nvSpPr>
          <p:cNvPr id="7" name="TextBox 2">
            <a:extLst>
              <a:ext uri="{FF2B5EF4-FFF2-40B4-BE49-F238E27FC236}">
                <a16:creationId xmlns:a16="http://schemas.microsoft.com/office/drawing/2014/main" id="{6F907CF7-31F1-AF4C-997F-12FB34BBE84B}"/>
              </a:ext>
            </a:extLst>
          </p:cNvPr>
          <p:cNvSpPr txBox="1"/>
          <p:nvPr/>
        </p:nvSpPr>
        <p:spPr>
          <a:xfrm>
            <a:off x="609601" y="5153891"/>
            <a:ext cx="5084618" cy="1384995"/>
          </a:xfrm>
          <a:prstGeom prst="rect">
            <a:avLst/>
          </a:prstGeom>
          <a:noFill/>
          <a:ln>
            <a:solidFill>
              <a:srgbClr val="0070C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0070C0"/>
                </a:solidFill>
                <a:cs typeface="Arial"/>
              </a:rPr>
              <a:t>Can you think of any modes of transport that do not have an engine?</a:t>
            </a:r>
          </a:p>
        </p:txBody>
      </p:sp>
      <p:sp>
        <p:nvSpPr>
          <p:cNvPr id="8" name="TextBox 7">
            <a:extLst>
              <a:ext uri="{FF2B5EF4-FFF2-40B4-BE49-F238E27FC236}">
                <a16:creationId xmlns:a16="http://schemas.microsoft.com/office/drawing/2014/main" id="{DD3ED1B7-838B-B0CE-7C93-AE233BE7FEDC}"/>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9" name="TextBox 8">
            <a:extLst>
              <a:ext uri="{FF2B5EF4-FFF2-40B4-BE49-F238E27FC236}">
                <a16:creationId xmlns:a16="http://schemas.microsoft.com/office/drawing/2014/main" id="{95E50C7A-E565-7166-3F2B-701F21091DC5}"/>
              </a:ext>
            </a:extLst>
          </p:cNvPr>
          <p:cNvSpPr txBox="1"/>
          <p:nvPr/>
        </p:nvSpPr>
        <p:spPr>
          <a:xfrm>
            <a:off x="7602881" y="200830"/>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68793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254170-2776-65DE-9F17-438B6D843A5E}"/>
              </a:ext>
            </a:extLst>
          </p:cNvPr>
          <p:cNvSpPr>
            <a:spLocks noGrp="1"/>
          </p:cNvSpPr>
          <p:nvPr>
            <p:ph type="body" sz="quarter" idx="11"/>
          </p:nvPr>
        </p:nvSpPr>
        <p:spPr/>
        <p:txBody>
          <a:bodyPr/>
          <a:lstStyle/>
          <a:p>
            <a:r>
              <a:rPr lang="en-US"/>
              <a:t>boat</a:t>
            </a:r>
          </a:p>
          <a:p>
            <a:r>
              <a:rPr lang="en-US" b="1"/>
              <a:t>engine</a:t>
            </a:r>
          </a:p>
          <a:p>
            <a:r>
              <a:rPr lang="en-US"/>
              <a:t>power </a:t>
            </a:r>
          </a:p>
          <a:p>
            <a:r>
              <a:rPr lang="en-US"/>
              <a:t>ship</a:t>
            </a:r>
          </a:p>
          <a:p>
            <a:r>
              <a:rPr lang="en-US"/>
              <a:t>solar</a:t>
            </a:r>
          </a:p>
        </p:txBody>
      </p:sp>
      <p:sp>
        <p:nvSpPr>
          <p:cNvPr id="3" name="Title 2">
            <a:extLst>
              <a:ext uri="{FF2B5EF4-FFF2-40B4-BE49-F238E27FC236}">
                <a16:creationId xmlns:a16="http://schemas.microsoft.com/office/drawing/2014/main" id="{58CAE458-6032-2288-2C4A-49B2988A4D57}"/>
              </a:ext>
            </a:extLst>
          </p:cNvPr>
          <p:cNvSpPr>
            <a:spLocks noGrp="1"/>
          </p:cNvSpPr>
          <p:nvPr>
            <p:ph type="title"/>
          </p:nvPr>
        </p:nvSpPr>
        <p:spPr/>
        <p:txBody>
          <a:bodyPr/>
          <a:lstStyle/>
          <a:p>
            <a:r>
              <a:rPr lang="en-US"/>
              <a:t>How have boats changed over time?</a:t>
            </a:r>
            <a:endParaRPr lang="en-GB"/>
          </a:p>
        </p:txBody>
      </p:sp>
      <p:sp>
        <p:nvSpPr>
          <p:cNvPr id="2" name="Text Placeholder 1">
            <a:extLst>
              <a:ext uri="{FF2B5EF4-FFF2-40B4-BE49-F238E27FC236}">
                <a16:creationId xmlns:a16="http://schemas.microsoft.com/office/drawing/2014/main" id="{02B1975F-C252-F46D-54E4-A0E61FB06F04}"/>
              </a:ext>
            </a:extLst>
          </p:cNvPr>
          <p:cNvSpPr>
            <a:spLocks noGrp="1"/>
          </p:cNvSpPr>
          <p:nvPr>
            <p:ph type="body" sz="quarter" idx="10"/>
          </p:nvPr>
        </p:nvSpPr>
        <p:spPr/>
        <p:txBody>
          <a:bodyPr/>
          <a:lstStyle/>
          <a:p>
            <a:r>
              <a:rPr lang="en-US"/>
              <a:t>The boat was the first type of transport.</a:t>
            </a:r>
          </a:p>
          <a:p>
            <a:r>
              <a:rPr lang="en-US"/>
              <a:t>Boats can be powered by people, engines, wind, or the Sun.</a:t>
            </a:r>
          </a:p>
          <a:p>
            <a:r>
              <a:rPr lang="en-US"/>
              <a:t>Over time, new inventions have made boat journeys faster and safer.</a:t>
            </a:r>
          </a:p>
          <a:p>
            <a:endParaRPr lang="en-GB"/>
          </a:p>
        </p:txBody>
      </p:sp>
      <p:sp>
        <p:nvSpPr>
          <p:cNvPr id="5" name="Text Placeholder 4">
            <a:extLst>
              <a:ext uri="{FF2B5EF4-FFF2-40B4-BE49-F238E27FC236}">
                <a16:creationId xmlns:a16="http://schemas.microsoft.com/office/drawing/2014/main" id="{F145AD40-A5EB-B652-7F9A-264E78C8DAA1}"/>
              </a:ext>
            </a:extLst>
          </p:cNvPr>
          <p:cNvSpPr>
            <a:spLocks noGrp="1"/>
          </p:cNvSpPr>
          <p:nvPr>
            <p:ph type="body" sz="quarter" idx="12"/>
          </p:nvPr>
        </p:nvSpPr>
        <p:spPr/>
        <p:txBody>
          <a:bodyPr/>
          <a:lstStyle/>
          <a:p>
            <a:pPr marL="0" indent="0"/>
            <a:r>
              <a:rPr lang="en-US"/>
              <a:t>Lesson 3:</a:t>
            </a:r>
            <a:endParaRPr lang="en-GB"/>
          </a:p>
        </p:txBody>
      </p:sp>
      <p:pic>
        <p:nvPicPr>
          <p:cNvPr id="7" name="Picture 6" descr="A cartoon of a child with a backpack&#10;&#10;Description automatically generated with medium confidence">
            <a:extLst>
              <a:ext uri="{FF2B5EF4-FFF2-40B4-BE49-F238E27FC236}">
                <a16:creationId xmlns:a16="http://schemas.microsoft.com/office/drawing/2014/main" id="{F276FD76-43E6-7C02-1401-FCAC5C710E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29035" y="2763976"/>
            <a:ext cx="2769511" cy="4320000"/>
          </a:xfrm>
          <a:prstGeom prst="rect">
            <a:avLst/>
          </a:prstGeom>
        </p:spPr>
      </p:pic>
      <p:sp>
        <p:nvSpPr>
          <p:cNvPr id="6" name="TextBox 5">
            <a:extLst>
              <a:ext uri="{FF2B5EF4-FFF2-40B4-BE49-F238E27FC236}">
                <a16:creationId xmlns:a16="http://schemas.microsoft.com/office/drawing/2014/main" id="{E3640B35-465D-30F1-1A45-F16307B8BAFA}"/>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8" name="TextBox 7">
            <a:extLst>
              <a:ext uri="{FF2B5EF4-FFF2-40B4-BE49-F238E27FC236}">
                <a16:creationId xmlns:a16="http://schemas.microsoft.com/office/drawing/2014/main" id="{0A7E8C3E-B060-8FD4-AFDB-BCE63760BA58}"/>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440873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69283-37CF-B4BC-645A-9024FA49915E}"/>
              </a:ext>
            </a:extLst>
          </p:cNvPr>
          <p:cNvSpPr>
            <a:spLocks noGrp="1"/>
          </p:cNvSpPr>
          <p:nvPr>
            <p:ph type="body" sz="quarter" idx="10"/>
          </p:nvPr>
        </p:nvSpPr>
        <p:spPr>
          <a:xfrm>
            <a:off x="530867" y="890578"/>
            <a:ext cx="5294999" cy="1935633"/>
          </a:xfrm>
          <a:prstGeom prst="wedgeRoundRectCallout">
            <a:avLst>
              <a:gd name="adj1" fmla="val -33497"/>
              <a:gd name="adj2" fmla="val 80871"/>
              <a:gd name="adj3" fmla="val 16667"/>
            </a:avLst>
          </a:prstGeom>
        </p:spPr>
        <p:txBody>
          <a:bodyPr>
            <a:normAutofit lnSpcReduction="10000"/>
          </a:bodyPr>
          <a:lstStyle/>
          <a:p>
            <a:pPr marL="0" indent="0"/>
            <a:r>
              <a:rPr lang="en-US"/>
              <a:t>Which of these boats do you think are from the past and which do you think are from the present? Why?</a:t>
            </a:r>
            <a:endParaRPr lang="en-GB"/>
          </a:p>
        </p:txBody>
      </p:sp>
      <p:sp>
        <p:nvSpPr>
          <p:cNvPr id="3" name="Text Placeholder 2">
            <a:extLst>
              <a:ext uri="{FF2B5EF4-FFF2-40B4-BE49-F238E27FC236}">
                <a16:creationId xmlns:a16="http://schemas.microsoft.com/office/drawing/2014/main" id="{04E6D979-9AC0-68A9-55C0-CA35A4037489}"/>
              </a:ext>
            </a:extLst>
          </p:cNvPr>
          <p:cNvSpPr>
            <a:spLocks noGrp="1"/>
          </p:cNvSpPr>
          <p:nvPr>
            <p:ph type="body" sz="quarter" idx="11"/>
          </p:nvPr>
        </p:nvSpPr>
        <p:spPr>
          <a:xfrm>
            <a:off x="6146734" y="986433"/>
            <a:ext cx="4511386" cy="1579285"/>
          </a:xfrm>
          <a:prstGeom prst="wedgeRoundRectCallout">
            <a:avLst>
              <a:gd name="adj1" fmla="val 37946"/>
              <a:gd name="adj2" fmla="val 104960"/>
              <a:gd name="adj3" fmla="val 16667"/>
            </a:avLst>
          </a:prstGeom>
        </p:spPr>
        <p:txBody>
          <a:bodyPr/>
          <a:lstStyle/>
          <a:p>
            <a:pPr marL="0" indent="0"/>
            <a:r>
              <a:rPr lang="en-US"/>
              <a:t>Are any types of boats from the past still used today?</a:t>
            </a:r>
            <a:endParaRPr lang="en-GB"/>
          </a:p>
        </p:txBody>
      </p:sp>
      <p:sp>
        <p:nvSpPr>
          <p:cNvPr id="4" name="Text Placeholder 4">
            <a:extLst>
              <a:ext uri="{FF2B5EF4-FFF2-40B4-BE49-F238E27FC236}">
                <a16:creationId xmlns:a16="http://schemas.microsoft.com/office/drawing/2014/main" id="{AD3DB1D6-3A63-53C8-37DB-B24E6C72CB7D}"/>
              </a:ext>
            </a:extLst>
          </p:cNvPr>
          <p:cNvSpPr>
            <a:spLocks noGrp="1"/>
          </p:cNvSpPr>
          <p:nvPr>
            <p:ph type="body" sz="quarter" idx="12"/>
          </p:nvPr>
        </p:nvSpPr>
        <p:spPr/>
        <p:txBody>
          <a:bodyPr/>
          <a:lstStyle/>
          <a:p>
            <a:pPr marL="0" indent="0"/>
            <a:r>
              <a:rPr lang="en-US"/>
              <a:t>Lesson 3:</a:t>
            </a:r>
            <a:endParaRPr lang="en-GB"/>
          </a:p>
        </p:txBody>
      </p:sp>
      <p:pic>
        <p:nvPicPr>
          <p:cNvPr id="5" name="Picture 4">
            <a:extLst>
              <a:ext uri="{FF2B5EF4-FFF2-40B4-BE49-F238E27FC236}">
                <a16:creationId xmlns:a16="http://schemas.microsoft.com/office/drawing/2014/main" id="{62C8618B-851A-E534-AC02-57D774E90F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254"/>
          <a:stretch/>
        </p:blipFill>
        <p:spPr bwMode="auto">
          <a:xfrm>
            <a:off x="2037459" y="4507622"/>
            <a:ext cx="3909701" cy="2013272"/>
          </a:xfrm>
          <a:prstGeom prst="rect">
            <a:avLst/>
          </a:prstGeom>
          <a:noFill/>
          <a:ln>
            <a:noFill/>
          </a:ln>
        </p:spPr>
      </p:pic>
      <p:pic>
        <p:nvPicPr>
          <p:cNvPr id="10" name="Picture 9">
            <a:extLst>
              <a:ext uri="{FF2B5EF4-FFF2-40B4-BE49-F238E27FC236}">
                <a16:creationId xmlns:a16="http://schemas.microsoft.com/office/drawing/2014/main" id="{8B6B2B09-0D4F-E335-A602-0DC889980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280741" y="2649515"/>
            <a:ext cx="2886799" cy="1924532"/>
          </a:xfrm>
          <a:prstGeom prst="rect">
            <a:avLst/>
          </a:prstGeom>
          <a:noFill/>
          <a:ln>
            <a:noFill/>
          </a:ln>
        </p:spPr>
      </p:pic>
      <p:pic>
        <p:nvPicPr>
          <p:cNvPr id="11" name="Picture 10">
            <a:extLst>
              <a:ext uri="{FF2B5EF4-FFF2-40B4-BE49-F238E27FC236}">
                <a16:creationId xmlns:a16="http://schemas.microsoft.com/office/drawing/2014/main" id="{3BE6B64D-C921-C06A-02E8-60B844148D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5885549" y="4944246"/>
            <a:ext cx="3568417" cy="1611285"/>
          </a:xfrm>
          <a:prstGeom prst="rect">
            <a:avLst/>
          </a:prstGeom>
          <a:noFill/>
          <a:ln>
            <a:noFill/>
          </a:ln>
        </p:spPr>
      </p:pic>
      <p:pic>
        <p:nvPicPr>
          <p:cNvPr id="13" name="Picture 12">
            <a:extLst>
              <a:ext uri="{FF2B5EF4-FFF2-40B4-BE49-F238E27FC236}">
                <a16:creationId xmlns:a16="http://schemas.microsoft.com/office/drawing/2014/main" id="{12294C4D-9C43-09DB-04D4-5197EC9D53C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6330"/>
          <a:stretch/>
        </p:blipFill>
        <p:spPr bwMode="auto">
          <a:xfrm>
            <a:off x="2279342" y="2586093"/>
            <a:ext cx="3606206" cy="2022637"/>
          </a:xfrm>
          <a:prstGeom prst="rect">
            <a:avLst/>
          </a:prstGeom>
          <a:noFill/>
          <a:ln>
            <a:noFill/>
          </a:ln>
        </p:spPr>
      </p:pic>
      <p:pic>
        <p:nvPicPr>
          <p:cNvPr id="8" name="Picture 7" descr="A cartoon of a person holding a book&#10;&#10;Description automatically generated">
            <a:extLst>
              <a:ext uri="{FF2B5EF4-FFF2-40B4-BE49-F238E27FC236}">
                <a16:creationId xmlns:a16="http://schemas.microsoft.com/office/drawing/2014/main" id="{2EF670DB-B8D4-577B-96D2-B4ACC934D4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9812" y="2347622"/>
            <a:ext cx="2769511" cy="4320000"/>
          </a:xfrm>
          <a:prstGeom prst="rect">
            <a:avLst/>
          </a:prstGeom>
        </p:spPr>
      </p:pic>
      <p:pic>
        <p:nvPicPr>
          <p:cNvPr id="9" name="Picture 8" descr="A cartoon of a child holding a pen&#10;&#10;Description automatically generated with medium confidence">
            <a:extLst>
              <a:ext uri="{FF2B5EF4-FFF2-40B4-BE49-F238E27FC236}">
                <a16:creationId xmlns:a16="http://schemas.microsoft.com/office/drawing/2014/main" id="{B4F9B5FD-D174-673F-5430-3E18F9298F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50115" y="2497373"/>
            <a:ext cx="2769513" cy="4320000"/>
          </a:xfrm>
          <a:prstGeom prst="rect">
            <a:avLst/>
          </a:prstGeom>
        </p:spPr>
      </p:pic>
      <p:sp>
        <p:nvSpPr>
          <p:cNvPr id="6" name="TextBox 5">
            <a:extLst>
              <a:ext uri="{FF2B5EF4-FFF2-40B4-BE49-F238E27FC236}">
                <a16:creationId xmlns:a16="http://schemas.microsoft.com/office/drawing/2014/main" id="{778C11D3-F86B-6F0A-BD7F-96D336CCF4D6}"/>
              </a:ext>
            </a:extLst>
          </p:cNvPr>
          <p:cNvSpPr txBox="1"/>
          <p:nvPr/>
        </p:nvSpPr>
        <p:spPr>
          <a:xfrm>
            <a:off x="129449" y="74235"/>
            <a:ext cx="6097836" cy="800219"/>
          </a:xfrm>
          <a:prstGeom prst="rect">
            <a:avLst/>
          </a:prstGeom>
          <a:noFill/>
        </p:spPr>
        <p:txBody>
          <a:bodyPr wrap="square">
            <a:spAutoFit/>
          </a:bodyPr>
          <a:lstStyle/>
          <a:p>
            <a:r>
              <a:rPr lang="en-US"/>
              <a:t>KQ: How have boats changed over time?</a:t>
            </a:r>
          </a:p>
          <a:p>
            <a:r>
              <a:rPr lang="en-US" sz="2800">
                <a:solidFill>
                  <a:schemeClr val="tx2">
                    <a:lumMod val="75000"/>
                    <a:lumOff val="25000"/>
                  </a:schemeClr>
                </a:solidFill>
              </a:rPr>
              <a:t>Blue</a:t>
            </a:r>
            <a:r>
              <a:rPr lang="en-US" sz="2800"/>
              <a:t> / </a:t>
            </a:r>
            <a:r>
              <a:rPr lang="en-US" sz="2800">
                <a:solidFill>
                  <a:srgbClr val="00B050"/>
                </a:solidFill>
              </a:rPr>
              <a:t>green</a:t>
            </a:r>
          </a:p>
        </p:txBody>
      </p:sp>
      <p:sp>
        <p:nvSpPr>
          <p:cNvPr id="7" name="TextBox 6">
            <a:extLst>
              <a:ext uri="{FF2B5EF4-FFF2-40B4-BE49-F238E27FC236}">
                <a16:creationId xmlns:a16="http://schemas.microsoft.com/office/drawing/2014/main" id="{E763602A-720E-A158-90AB-E6D9BEC49D73}"/>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547304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D3DB1D6-3A63-53C8-37DB-B24E6C72CB7D}"/>
              </a:ext>
            </a:extLst>
          </p:cNvPr>
          <p:cNvSpPr>
            <a:spLocks noGrp="1"/>
          </p:cNvSpPr>
          <p:nvPr>
            <p:ph type="body" sz="quarter" idx="12"/>
          </p:nvPr>
        </p:nvSpPr>
        <p:spPr/>
        <p:txBody>
          <a:bodyPr/>
          <a:lstStyle/>
          <a:p>
            <a:pPr marL="0" indent="0"/>
            <a:r>
              <a:rPr lang="en-US"/>
              <a:t>Lesson 3:</a:t>
            </a:r>
            <a:endParaRPr lang="en-GB"/>
          </a:p>
        </p:txBody>
      </p:sp>
      <p:pic>
        <p:nvPicPr>
          <p:cNvPr id="8" name="Picture 7">
            <a:extLst>
              <a:ext uri="{FF2B5EF4-FFF2-40B4-BE49-F238E27FC236}">
                <a16:creationId xmlns:a16="http://schemas.microsoft.com/office/drawing/2014/main" id="{DD0AD690-ECAF-966E-2681-9A7923B467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5798379" y="4482731"/>
            <a:ext cx="3164614" cy="2123303"/>
          </a:xfrm>
          <a:prstGeom prst="rect">
            <a:avLst/>
          </a:prstGeom>
          <a:noFill/>
          <a:ln>
            <a:noFill/>
          </a:ln>
        </p:spPr>
      </p:pic>
      <p:pic>
        <p:nvPicPr>
          <p:cNvPr id="9" name="Picture 8">
            <a:extLst>
              <a:ext uri="{FF2B5EF4-FFF2-40B4-BE49-F238E27FC236}">
                <a16:creationId xmlns:a16="http://schemas.microsoft.com/office/drawing/2014/main" id="{446DA72A-B440-AFFA-E399-C863069C0C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451518" y="3351636"/>
            <a:ext cx="3072111" cy="2048074"/>
          </a:xfrm>
          <a:prstGeom prst="rect">
            <a:avLst/>
          </a:prstGeom>
          <a:noFill/>
          <a:ln>
            <a:noFill/>
          </a:ln>
        </p:spPr>
      </p:pic>
      <p:pic>
        <p:nvPicPr>
          <p:cNvPr id="12" name="Picture 11">
            <a:extLst>
              <a:ext uri="{FF2B5EF4-FFF2-40B4-BE49-F238E27FC236}">
                <a16:creationId xmlns:a16="http://schemas.microsoft.com/office/drawing/2014/main" id="{9B743C49-FDB8-C224-7C34-D52B6A089E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5796346" y="1876248"/>
            <a:ext cx="3166647" cy="2255923"/>
          </a:xfrm>
          <a:prstGeom prst="rect">
            <a:avLst/>
          </a:prstGeom>
          <a:noFill/>
          <a:ln>
            <a:noFill/>
          </a:ln>
        </p:spPr>
      </p:pic>
      <p:sp>
        <p:nvSpPr>
          <p:cNvPr id="3" name="Text Placeholder 2">
            <a:extLst>
              <a:ext uri="{FF2B5EF4-FFF2-40B4-BE49-F238E27FC236}">
                <a16:creationId xmlns:a16="http://schemas.microsoft.com/office/drawing/2014/main" id="{04E6D979-9AC0-68A9-55C0-CA35A4037489}"/>
              </a:ext>
            </a:extLst>
          </p:cNvPr>
          <p:cNvSpPr>
            <a:spLocks noGrp="1"/>
          </p:cNvSpPr>
          <p:nvPr>
            <p:ph type="body" sz="quarter" idx="11"/>
          </p:nvPr>
        </p:nvSpPr>
        <p:spPr>
          <a:xfrm>
            <a:off x="6096000" y="375002"/>
            <a:ext cx="4511386" cy="1579285"/>
          </a:xfrm>
          <a:prstGeom prst="wedgeRoundRectCallout">
            <a:avLst>
              <a:gd name="adj1" fmla="val 37946"/>
              <a:gd name="adj2" fmla="val 104960"/>
              <a:gd name="adj3" fmla="val 16667"/>
            </a:avLst>
          </a:prstGeom>
        </p:spPr>
        <p:txBody>
          <a:bodyPr/>
          <a:lstStyle/>
          <a:p>
            <a:pPr marL="0" indent="0"/>
            <a:r>
              <a:rPr lang="en-US"/>
              <a:t>Are any types of boats from the past still used today?</a:t>
            </a:r>
            <a:endParaRPr lang="en-GB"/>
          </a:p>
        </p:txBody>
      </p:sp>
      <p:sp>
        <p:nvSpPr>
          <p:cNvPr id="2" name="Text Placeholder 1">
            <a:extLst>
              <a:ext uri="{FF2B5EF4-FFF2-40B4-BE49-F238E27FC236}">
                <a16:creationId xmlns:a16="http://schemas.microsoft.com/office/drawing/2014/main" id="{0D569283-37CF-B4BC-645A-9024FA49915E}"/>
              </a:ext>
            </a:extLst>
          </p:cNvPr>
          <p:cNvSpPr>
            <a:spLocks noGrp="1"/>
          </p:cNvSpPr>
          <p:nvPr>
            <p:ph type="body" sz="quarter" idx="10"/>
          </p:nvPr>
        </p:nvSpPr>
        <p:spPr>
          <a:xfrm>
            <a:off x="590549" y="291025"/>
            <a:ext cx="5294999" cy="1935633"/>
          </a:xfrm>
          <a:prstGeom prst="wedgeRoundRectCallout">
            <a:avLst>
              <a:gd name="adj1" fmla="val -33497"/>
              <a:gd name="adj2" fmla="val 80871"/>
              <a:gd name="adj3" fmla="val 16667"/>
            </a:avLst>
          </a:prstGeom>
        </p:spPr>
        <p:txBody>
          <a:bodyPr>
            <a:normAutofit lnSpcReduction="10000"/>
          </a:bodyPr>
          <a:lstStyle/>
          <a:p>
            <a:pPr marL="0" indent="0"/>
            <a:r>
              <a:rPr lang="en-US"/>
              <a:t>Which of these boats do you think are from the past and which do you think are from the present? Why?</a:t>
            </a:r>
            <a:endParaRPr lang="en-GB"/>
          </a:p>
        </p:txBody>
      </p:sp>
      <p:pic>
        <p:nvPicPr>
          <p:cNvPr id="5" name="Picture 4" descr="A cartoon of a person holding a book&#10;&#10;Description automatically generated">
            <a:extLst>
              <a:ext uri="{FF2B5EF4-FFF2-40B4-BE49-F238E27FC236}">
                <a16:creationId xmlns:a16="http://schemas.microsoft.com/office/drawing/2014/main" id="{F5ACF0D0-0897-2B4A-C0A5-F73ED68E71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7993" y="2393092"/>
            <a:ext cx="2769511" cy="4320000"/>
          </a:xfrm>
          <a:prstGeom prst="rect">
            <a:avLst/>
          </a:prstGeom>
        </p:spPr>
      </p:pic>
      <p:pic>
        <p:nvPicPr>
          <p:cNvPr id="10" name="Picture 9" descr="A cartoon of a child holding a pen&#10;&#10;Description automatically generated with medium confidence">
            <a:extLst>
              <a:ext uri="{FF2B5EF4-FFF2-40B4-BE49-F238E27FC236}">
                <a16:creationId xmlns:a16="http://schemas.microsoft.com/office/drawing/2014/main" id="{A8F6F537-B29C-7620-AA1F-3090D08C12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32965" y="2482327"/>
            <a:ext cx="2769513" cy="4320000"/>
          </a:xfrm>
          <a:prstGeom prst="rect">
            <a:avLst/>
          </a:prstGeom>
        </p:spPr>
      </p:pic>
      <p:sp>
        <p:nvSpPr>
          <p:cNvPr id="6" name="TextBox 5">
            <a:extLst>
              <a:ext uri="{FF2B5EF4-FFF2-40B4-BE49-F238E27FC236}">
                <a16:creationId xmlns:a16="http://schemas.microsoft.com/office/drawing/2014/main" id="{FE97BB26-D385-D69C-BDFD-1250385B9852}"/>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7" name="TextBox 6">
            <a:extLst>
              <a:ext uri="{FF2B5EF4-FFF2-40B4-BE49-F238E27FC236}">
                <a16:creationId xmlns:a16="http://schemas.microsoft.com/office/drawing/2014/main" id="{5402B0D6-24A4-37FF-C938-0B22398FA5D0}"/>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2035252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F977765-B671-1A77-791C-9511F1D10FDF}"/>
              </a:ext>
            </a:extLst>
          </p:cNvPr>
          <p:cNvSpPr>
            <a:spLocks noGrp="1"/>
          </p:cNvSpPr>
          <p:nvPr>
            <p:ph idx="1"/>
          </p:nvPr>
        </p:nvSpPr>
        <p:spPr/>
        <p:txBody>
          <a:bodyPr/>
          <a:lstStyle/>
          <a:p>
            <a:pPr marL="0" indent="0"/>
            <a:r>
              <a:rPr lang="en-US"/>
              <a:t>For many, many years people have used boats to move goods and people across water. </a:t>
            </a:r>
          </a:p>
          <a:p>
            <a:pPr marL="0" indent="0"/>
            <a:r>
              <a:rPr lang="en-US"/>
              <a:t>Today the word </a:t>
            </a:r>
            <a:r>
              <a:rPr lang="en-US" b="1"/>
              <a:t>boat</a:t>
            </a:r>
            <a:r>
              <a:rPr lang="en-US"/>
              <a:t> means a small craft used for fun or for carrying small loads.</a:t>
            </a:r>
          </a:p>
          <a:p>
            <a:endParaRPr lang="en-GB"/>
          </a:p>
        </p:txBody>
      </p:sp>
      <p:sp>
        <p:nvSpPr>
          <p:cNvPr id="3" name="Title 2">
            <a:extLst>
              <a:ext uri="{FF2B5EF4-FFF2-40B4-BE49-F238E27FC236}">
                <a16:creationId xmlns:a16="http://schemas.microsoft.com/office/drawing/2014/main" id="{25686BD1-EA43-96E9-A7DE-32595A8DD7F3}"/>
              </a:ext>
            </a:extLst>
          </p:cNvPr>
          <p:cNvSpPr>
            <a:spLocks noGrp="1"/>
          </p:cNvSpPr>
          <p:nvPr>
            <p:ph type="title"/>
          </p:nvPr>
        </p:nvSpPr>
        <p:spPr/>
        <p:txBody>
          <a:bodyPr/>
          <a:lstStyle/>
          <a:p>
            <a:r>
              <a:rPr lang="en-US"/>
              <a:t>The history of boats</a:t>
            </a:r>
            <a:endParaRPr lang="en-GB"/>
          </a:p>
        </p:txBody>
      </p:sp>
      <p:sp>
        <p:nvSpPr>
          <p:cNvPr id="2" name="Text Placeholder 1">
            <a:extLst>
              <a:ext uri="{FF2B5EF4-FFF2-40B4-BE49-F238E27FC236}">
                <a16:creationId xmlns:a16="http://schemas.microsoft.com/office/drawing/2014/main" id="{7B1195DC-FC05-259C-2A08-BCD6DE5C88F7}"/>
              </a:ext>
            </a:extLst>
          </p:cNvPr>
          <p:cNvSpPr>
            <a:spLocks noGrp="1"/>
          </p:cNvSpPr>
          <p:nvPr>
            <p:ph type="body" sz="quarter" idx="10"/>
          </p:nvPr>
        </p:nvSpPr>
        <p:spPr/>
        <p:txBody>
          <a:bodyPr/>
          <a:lstStyle/>
          <a:p>
            <a:pPr marL="0" indent="0"/>
            <a:r>
              <a:rPr lang="en-US"/>
              <a:t>Lesson 3:</a:t>
            </a:r>
          </a:p>
        </p:txBody>
      </p:sp>
      <p:pic>
        <p:nvPicPr>
          <p:cNvPr id="5" name="Picture 4">
            <a:extLst>
              <a:ext uri="{FF2B5EF4-FFF2-40B4-BE49-F238E27FC236}">
                <a16:creationId xmlns:a16="http://schemas.microsoft.com/office/drawing/2014/main" id="{5CD51EF0-E373-B34B-CDC2-A8F035F90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119684" y="3386318"/>
            <a:ext cx="7040252" cy="2816100"/>
          </a:xfrm>
          <a:prstGeom prst="rect">
            <a:avLst/>
          </a:prstGeom>
          <a:noFill/>
          <a:ln>
            <a:noFill/>
          </a:ln>
        </p:spPr>
      </p:pic>
      <p:sp>
        <p:nvSpPr>
          <p:cNvPr id="4" name="TextBox 3">
            <a:extLst>
              <a:ext uri="{FF2B5EF4-FFF2-40B4-BE49-F238E27FC236}">
                <a16:creationId xmlns:a16="http://schemas.microsoft.com/office/drawing/2014/main" id="{3F9DAAA7-B09E-1B1D-7F06-63316C589DB9}"/>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7" name="TextBox 6">
            <a:extLst>
              <a:ext uri="{FF2B5EF4-FFF2-40B4-BE49-F238E27FC236}">
                <a16:creationId xmlns:a16="http://schemas.microsoft.com/office/drawing/2014/main" id="{6A05A277-EFD2-9668-2109-6F03BAD4D99D}"/>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931427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2599A1-D347-98D4-A976-F868F715D489}"/>
              </a:ext>
            </a:extLst>
          </p:cNvPr>
          <p:cNvSpPr>
            <a:spLocks noGrp="1"/>
          </p:cNvSpPr>
          <p:nvPr>
            <p:ph idx="1"/>
          </p:nvPr>
        </p:nvSpPr>
        <p:spPr>
          <a:xfrm>
            <a:off x="473075" y="1139725"/>
            <a:ext cx="10333470" cy="2440383"/>
          </a:xfrm>
        </p:spPr>
        <p:txBody>
          <a:bodyPr/>
          <a:lstStyle/>
          <a:p>
            <a:r>
              <a:rPr lang="en-US"/>
              <a:t>The first boats were simple rafts made from logs tied together and wooden canoes which were carved out of logs. </a:t>
            </a:r>
            <a:r>
              <a:rPr lang="en-GB"/>
              <a:t>People used oars or paddles to move the boats. </a:t>
            </a:r>
          </a:p>
          <a:p>
            <a:r>
              <a:rPr lang="en-GB"/>
              <a:t>Today people still use canoes but mostly for fun.</a:t>
            </a:r>
            <a:endParaRPr lang="en-US"/>
          </a:p>
        </p:txBody>
      </p:sp>
      <p:sp>
        <p:nvSpPr>
          <p:cNvPr id="3" name="Title 2">
            <a:extLst>
              <a:ext uri="{FF2B5EF4-FFF2-40B4-BE49-F238E27FC236}">
                <a16:creationId xmlns:a16="http://schemas.microsoft.com/office/drawing/2014/main" id="{25686BD1-EA43-96E9-A7DE-32595A8DD7F3}"/>
              </a:ext>
            </a:extLst>
          </p:cNvPr>
          <p:cNvSpPr>
            <a:spLocks noGrp="1"/>
          </p:cNvSpPr>
          <p:nvPr>
            <p:ph type="title"/>
          </p:nvPr>
        </p:nvSpPr>
        <p:spPr/>
        <p:txBody>
          <a:bodyPr/>
          <a:lstStyle/>
          <a:p>
            <a:r>
              <a:rPr lang="en-US"/>
              <a:t>The history of boats</a:t>
            </a:r>
            <a:endParaRPr lang="en-GB"/>
          </a:p>
        </p:txBody>
      </p:sp>
      <p:sp>
        <p:nvSpPr>
          <p:cNvPr id="2" name="Text Placeholder 1">
            <a:extLst>
              <a:ext uri="{FF2B5EF4-FFF2-40B4-BE49-F238E27FC236}">
                <a16:creationId xmlns:a16="http://schemas.microsoft.com/office/drawing/2014/main" id="{7B1195DC-FC05-259C-2A08-BCD6DE5C88F7}"/>
              </a:ext>
            </a:extLst>
          </p:cNvPr>
          <p:cNvSpPr>
            <a:spLocks noGrp="1"/>
          </p:cNvSpPr>
          <p:nvPr>
            <p:ph type="body" sz="quarter" idx="10"/>
          </p:nvPr>
        </p:nvSpPr>
        <p:spPr/>
        <p:txBody>
          <a:bodyPr/>
          <a:lstStyle/>
          <a:p>
            <a:pPr marL="0" indent="0"/>
            <a:r>
              <a:rPr lang="en-US"/>
              <a:t>Lesson 3:</a:t>
            </a:r>
          </a:p>
        </p:txBody>
      </p:sp>
      <p:pic>
        <p:nvPicPr>
          <p:cNvPr id="6" name="Picture 5">
            <a:extLst>
              <a:ext uri="{FF2B5EF4-FFF2-40B4-BE49-F238E27FC236}">
                <a16:creationId xmlns:a16="http://schemas.microsoft.com/office/drawing/2014/main" id="{ECD162F9-BBAF-8272-2BB0-7E51E8EB3B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361303" y="3430513"/>
            <a:ext cx="5027207" cy="3010179"/>
          </a:xfrm>
          <a:prstGeom prst="rect">
            <a:avLst/>
          </a:prstGeom>
          <a:noFill/>
          <a:ln>
            <a:noFill/>
          </a:ln>
        </p:spPr>
      </p:pic>
      <p:pic>
        <p:nvPicPr>
          <p:cNvPr id="7" name="Picture 6">
            <a:extLst>
              <a:ext uri="{FF2B5EF4-FFF2-40B4-BE49-F238E27FC236}">
                <a16:creationId xmlns:a16="http://schemas.microsoft.com/office/drawing/2014/main" id="{45105DD0-DAD6-48C7-6743-A40187FE9A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2285" y="3257742"/>
            <a:ext cx="4542576" cy="3028384"/>
          </a:xfrm>
          <a:prstGeom prst="rect">
            <a:avLst/>
          </a:prstGeom>
        </p:spPr>
      </p:pic>
      <p:sp>
        <p:nvSpPr>
          <p:cNvPr id="4" name="TextBox 3">
            <a:extLst>
              <a:ext uri="{FF2B5EF4-FFF2-40B4-BE49-F238E27FC236}">
                <a16:creationId xmlns:a16="http://schemas.microsoft.com/office/drawing/2014/main" id="{D3D883F3-9BBD-BF84-E03C-78F27B937959}"/>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8" name="TextBox 7">
            <a:extLst>
              <a:ext uri="{FF2B5EF4-FFF2-40B4-BE49-F238E27FC236}">
                <a16:creationId xmlns:a16="http://schemas.microsoft.com/office/drawing/2014/main" id="{CC4936B9-01F0-F4AA-C442-20A5AE0276A4}"/>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28505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C4DCBB99-8160-8546-7E81-E9CC1552ECE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93D0584-0C4B-9ABF-D46F-D25339D8E173}"/>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D571418E-AF65-F3F6-D146-01BAEF1FADB4}"/>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pic>
        <p:nvPicPr>
          <p:cNvPr id="10" name="Picture 9" descr="A purple and white calendar with black letters&#10;&#10;Description automatically generated">
            <a:extLst>
              <a:ext uri="{FF2B5EF4-FFF2-40B4-BE49-F238E27FC236}">
                <a16:creationId xmlns:a16="http://schemas.microsoft.com/office/drawing/2014/main" id="{C9BAC7DC-A162-76B8-0EB2-3E2827021339}"/>
              </a:ext>
            </a:extLst>
          </p:cNvPr>
          <p:cNvPicPr>
            <a:picLocks noChangeAspect="1"/>
          </p:cNvPicPr>
          <p:nvPr/>
        </p:nvPicPr>
        <p:blipFill>
          <a:blip r:embed="rId2"/>
          <a:stretch>
            <a:fillRect/>
          </a:stretch>
        </p:blipFill>
        <p:spPr>
          <a:xfrm>
            <a:off x="1809750" y="1012031"/>
            <a:ext cx="3914775" cy="5467350"/>
          </a:xfrm>
          <a:prstGeom prst="rect">
            <a:avLst/>
          </a:prstGeom>
        </p:spPr>
      </p:pic>
      <p:pic>
        <p:nvPicPr>
          <p:cNvPr id="11" name="Picture 10" descr="A close-up of a card&#10;&#10;Description automatically generated">
            <a:extLst>
              <a:ext uri="{FF2B5EF4-FFF2-40B4-BE49-F238E27FC236}">
                <a16:creationId xmlns:a16="http://schemas.microsoft.com/office/drawing/2014/main" id="{C90EF913-AE35-AF9F-9C8A-EC871A4B1890}"/>
              </a:ext>
            </a:extLst>
          </p:cNvPr>
          <p:cNvPicPr>
            <a:picLocks noChangeAspect="1"/>
          </p:cNvPicPr>
          <p:nvPr/>
        </p:nvPicPr>
        <p:blipFill>
          <a:blip r:embed="rId3"/>
          <a:stretch>
            <a:fillRect/>
          </a:stretch>
        </p:blipFill>
        <p:spPr>
          <a:xfrm>
            <a:off x="7691437" y="1012031"/>
            <a:ext cx="3638550" cy="5457825"/>
          </a:xfrm>
          <a:prstGeom prst="rect">
            <a:avLst/>
          </a:prstGeom>
        </p:spPr>
      </p:pic>
    </p:spTree>
    <p:extLst>
      <p:ext uri="{BB962C8B-B14F-4D97-AF65-F5344CB8AC3E}">
        <p14:creationId xmlns:p14="http://schemas.microsoft.com/office/powerpoint/2010/main" val="3409531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A98C09B-D84E-A8F3-B333-6AE543F2AB13}"/>
              </a:ext>
            </a:extLst>
          </p:cNvPr>
          <p:cNvSpPr>
            <a:spLocks noGrp="1"/>
          </p:cNvSpPr>
          <p:nvPr>
            <p:ph idx="1"/>
          </p:nvPr>
        </p:nvSpPr>
        <p:spPr/>
        <p:txBody>
          <a:bodyPr/>
          <a:lstStyle/>
          <a:p>
            <a:r>
              <a:rPr lang="en-US"/>
              <a:t>Later, people built larger boats called </a:t>
            </a:r>
            <a:r>
              <a:rPr lang="en-US" b="1"/>
              <a:t>ships</a:t>
            </a:r>
            <a:r>
              <a:rPr lang="en-US"/>
              <a:t> which could travel longer distances. Sailing ships relied on the wind to move them across the sea.</a:t>
            </a:r>
          </a:p>
          <a:p>
            <a:r>
              <a:rPr lang="en-GB"/>
              <a:t>Sailing boats are still used today but mostly for fun.</a:t>
            </a:r>
            <a:endParaRPr lang="en-US"/>
          </a:p>
          <a:p>
            <a:endParaRPr lang="en-GB"/>
          </a:p>
        </p:txBody>
      </p:sp>
      <p:sp>
        <p:nvSpPr>
          <p:cNvPr id="3" name="Title 2">
            <a:extLst>
              <a:ext uri="{FF2B5EF4-FFF2-40B4-BE49-F238E27FC236}">
                <a16:creationId xmlns:a16="http://schemas.microsoft.com/office/drawing/2014/main" id="{25686BD1-EA43-96E9-A7DE-32595A8DD7F3}"/>
              </a:ext>
            </a:extLst>
          </p:cNvPr>
          <p:cNvSpPr>
            <a:spLocks noGrp="1"/>
          </p:cNvSpPr>
          <p:nvPr>
            <p:ph type="title"/>
          </p:nvPr>
        </p:nvSpPr>
        <p:spPr/>
        <p:txBody>
          <a:bodyPr/>
          <a:lstStyle/>
          <a:p>
            <a:r>
              <a:rPr lang="en-US"/>
              <a:t>The history of boats</a:t>
            </a:r>
            <a:endParaRPr lang="en-GB"/>
          </a:p>
        </p:txBody>
      </p:sp>
      <p:sp>
        <p:nvSpPr>
          <p:cNvPr id="2" name="Text Placeholder 1">
            <a:extLst>
              <a:ext uri="{FF2B5EF4-FFF2-40B4-BE49-F238E27FC236}">
                <a16:creationId xmlns:a16="http://schemas.microsoft.com/office/drawing/2014/main" id="{7B1195DC-FC05-259C-2A08-BCD6DE5C88F7}"/>
              </a:ext>
            </a:extLst>
          </p:cNvPr>
          <p:cNvSpPr>
            <a:spLocks noGrp="1"/>
          </p:cNvSpPr>
          <p:nvPr>
            <p:ph type="body" sz="quarter" idx="10"/>
          </p:nvPr>
        </p:nvSpPr>
        <p:spPr/>
        <p:txBody>
          <a:bodyPr/>
          <a:lstStyle/>
          <a:p>
            <a:pPr marL="0" indent="0"/>
            <a:r>
              <a:rPr lang="en-US"/>
              <a:t>Lesson 3:</a:t>
            </a:r>
          </a:p>
        </p:txBody>
      </p:sp>
      <p:pic>
        <p:nvPicPr>
          <p:cNvPr id="5" name="Picture 4">
            <a:extLst>
              <a:ext uri="{FF2B5EF4-FFF2-40B4-BE49-F238E27FC236}">
                <a16:creationId xmlns:a16="http://schemas.microsoft.com/office/drawing/2014/main" id="{51B55491-1B26-712C-D1C9-A72F3D98EC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473075" y="3182626"/>
            <a:ext cx="4547998" cy="3240000"/>
          </a:xfrm>
          <a:prstGeom prst="rect">
            <a:avLst/>
          </a:prstGeom>
          <a:noFill/>
          <a:ln>
            <a:noFill/>
          </a:ln>
        </p:spPr>
      </p:pic>
      <p:pic>
        <p:nvPicPr>
          <p:cNvPr id="8" name="Picture 7">
            <a:extLst>
              <a:ext uri="{FF2B5EF4-FFF2-40B4-BE49-F238E27FC236}">
                <a16:creationId xmlns:a16="http://schemas.microsoft.com/office/drawing/2014/main" id="{4B800186-BEB8-4C89-D812-762C2FFDE5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822" t="24717"/>
          <a:stretch/>
        </p:blipFill>
        <p:spPr>
          <a:xfrm>
            <a:off x="6858001" y="3182626"/>
            <a:ext cx="2927577" cy="3240000"/>
          </a:xfrm>
          <a:prstGeom prst="rect">
            <a:avLst/>
          </a:prstGeom>
        </p:spPr>
      </p:pic>
      <p:sp>
        <p:nvSpPr>
          <p:cNvPr id="4" name="TextBox 3">
            <a:extLst>
              <a:ext uri="{FF2B5EF4-FFF2-40B4-BE49-F238E27FC236}">
                <a16:creationId xmlns:a16="http://schemas.microsoft.com/office/drawing/2014/main" id="{9FFBDD52-A7D0-D191-585C-D5495C92A8E9}"/>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7" name="TextBox 6">
            <a:extLst>
              <a:ext uri="{FF2B5EF4-FFF2-40B4-BE49-F238E27FC236}">
                <a16:creationId xmlns:a16="http://schemas.microsoft.com/office/drawing/2014/main" id="{D35D43D0-0669-882D-D1DF-7172B77E0C93}"/>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1392270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04A3E4-43F2-48FC-A755-D594BFB7429D}"/>
              </a:ext>
            </a:extLst>
          </p:cNvPr>
          <p:cNvSpPr>
            <a:spLocks noGrp="1"/>
          </p:cNvSpPr>
          <p:nvPr>
            <p:ph idx="1"/>
          </p:nvPr>
        </p:nvSpPr>
        <p:spPr/>
        <p:txBody>
          <a:bodyPr/>
          <a:lstStyle/>
          <a:p>
            <a:r>
              <a:rPr lang="en-US"/>
              <a:t>Steamships were </a:t>
            </a:r>
            <a:r>
              <a:rPr lang="en-US" b="1"/>
              <a:t>powered</a:t>
            </a:r>
            <a:r>
              <a:rPr lang="en-US"/>
              <a:t> by steam </a:t>
            </a:r>
            <a:r>
              <a:rPr lang="en-US" b="1"/>
              <a:t>engines</a:t>
            </a:r>
            <a:r>
              <a:rPr lang="en-US"/>
              <a:t>. Steam was made from burning coal. The steam powered the ship’s engine which moved it through the water.</a:t>
            </a:r>
          </a:p>
        </p:txBody>
      </p:sp>
      <p:sp>
        <p:nvSpPr>
          <p:cNvPr id="3" name="Title 2">
            <a:extLst>
              <a:ext uri="{FF2B5EF4-FFF2-40B4-BE49-F238E27FC236}">
                <a16:creationId xmlns:a16="http://schemas.microsoft.com/office/drawing/2014/main" id="{25686BD1-EA43-96E9-A7DE-32595A8DD7F3}"/>
              </a:ext>
            </a:extLst>
          </p:cNvPr>
          <p:cNvSpPr>
            <a:spLocks noGrp="1"/>
          </p:cNvSpPr>
          <p:nvPr>
            <p:ph type="title"/>
          </p:nvPr>
        </p:nvSpPr>
        <p:spPr/>
        <p:txBody>
          <a:bodyPr/>
          <a:lstStyle/>
          <a:p>
            <a:r>
              <a:rPr lang="en-US"/>
              <a:t>The history of boats</a:t>
            </a:r>
            <a:endParaRPr lang="en-GB"/>
          </a:p>
        </p:txBody>
      </p:sp>
      <p:sp>
        <p:nvSpPr>
          <p:cNvPr id="2" name="Text Placeholder 1">
            <a:extLst>
              <a:ext uri="{FF2B5EF4-FFF2-40B4-BE49-F238E27FC236}">
                <a16:creationId xmlns:a16="http://schemas.microsoft.com/office/drawing/2014/main" id="{7B1195DC-FC05-259C-2A08-BCD6DE5C88F7}"/>
              </a:ext>
            </a:extLst>
          </p:cNvPr>
          <p:cNvSpPr>
            <a:spLocks noGrp="1"/>
          </p:cNvSpPr>
          <p:nvPr>
            <p:ph type="body" sz="quarter" idx="10"/>
          </p:nvPr>
        </p:nvSpPr>
        <p:spPr/>
        <p:txBody>
          <a:bodyPr/>
          <a:lstStyle/>
          <a:p>
            <a:pPr marL="0" indent="0"/>
            <a:r>
              <a:rPr lang="en-US"/>
              <a:t>Lesson 3:</a:t>
            </a:r>
          </a:p>
        </p:txBody>
      </p:sp>
      <p:pic>
        <p:nvPicPr>
          <p:cNvPr id="6" name="Picture 5">
            <a:extLst>
              <a:ext uri="{FF2B5EF4-FFF2-40B4-BE49-F238E27FC236}">
                <a16:creationId xmlns:a16="http://schemas.microsoft.com/office/drawing/2014/main" id="{34318A68-9FCA-8BCF-7470-C1D924D3E5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473075" y="3115028"/>
            <a:ext cx="5774834" cy="2607571"/>
          </a:xfrm>
          <a:prstGeom prst="rect">
            <a:avLst/>
          </a:prstGeom>
          <a:noFill/>
          <a:ln>
            <a:noFill/>
          </a:ln>
        </p:spPr>
      </p:pic>
      <p:pic>
        <p:nvPicPr>
          <p:cNvPr id="7" name="Picture 6">
            <a:extLst>
              <a:ext uri="{FF2B5EF4-FFF2-40B4-BE49-F238E27FC236}">
                <a16:creationId xmlns:a16="http://schemas.microsoft.com/office/drawing/2014/main" id="{6EFA2A7E-A28E-5188-F8AF-E0BFAFCC02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569053" y="3006317"/>
            <a:ext cx="4237492" cy="2824994"/>
          </a:xfrm>
          <a:prstGeom prst="rect">
            <a:avLst/>
          </a:prstGeom>
          <a:noFill/>
          <a:ln>
            <a:noFill/>
          </a:ln>
        </p:spPr>
      </p:pic>
      <p:sp>
        <p:nvSpPr>
          <p:cNvPr id="4" name="TextBox 3">
            <a:extLst>
              <a:ext uri="{FF2B5EF4-FFF2-40B4-BE49-F238E27FC236}">
                <a16:creationId xmlns:a16="http://schemas.microsoft.com/office/drawing/2014/main" id="{7BE2188D-8A54-CB46-B0BA-6476F2ADA4BB}"/>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8" name="TextBox 7">
            <a:extLst>
              <a:ext uri="{FF2B5EF4-FFF2-40B4-BE49-F238E27FC236}">
                <a16:creationId xmlns:a16="http://schemas.microsoft.com/office/drawing/2014/main" id="{244882B5-1E81-3B58-6F74-34A33EEB1BBF}"/>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837368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700A78E-F16D-D0B9-E108-CAF47AC723EC}"/>
              </a:ext>
            </a:extLst>
          </p:cNvPr>
          <p:cNvSpPr>
            <a:spLocks noGrp="1"/>
          </p:cNvSpPr>
          <p:nvPr>
            <p:ph idx="1"/>
          </p:nvPr>
        </p:nvSpPr>
        <p:spPr/>
        <p:txBody>
          <a:bodyPr/>
          <a:lstStyle/>
          <a:p>
            <a:r>
              <a:rPr lang="en-US"/>
              <a:t>Today, most ships are powered by diesel engines. Container ships travel long distances carrying goods in huge, metal boxes which are stacked on the deck.</a:t>
            </a:r>
          </a:p>
        </p:txBody>
      </p:sp>
      <p:sp>
        <p:nvSpPr>
          <p:cNvPr id="3" name="Title 2">
            <a:extLst>
              <a:ext uri="{FF2B5EF4-FFF2-40B4-BE49-F238E27FC236}">
                <a16:creationId xmlns:a16="http://schemas.microsoft.com/office/drawing/2014/main" id="{25686BD1-EA43-96E9-A7DE-32595A8DD7F3}"/>
              </a:ext>
            </a:extLst>
          </p:cNvPr>
          <p:cNvSpPr>
            <a:spLocks noGrp="1"/>
          </p:cNvSpPr>
          <p:nvPr>
            <p:ph type="title"/>
          </p:nvPr>
        </p:nvSpPr>
        <p:spPr/>
        <p:txBody>
          <a:bodyPr/>
          <a:lstStyle/>
          <a:p>
            <a:r>
              <a:rPr lang="en-US"/>
              <a:t>The history of boats</a:t>
            </a:r>
            <a:endParaRPr lang="en-GB"/>
          </a:p>
        </p:txBody>
      </p:sp>
      <p:sp>
        <p:nvSpPr>
          <p:cNvPr id="2" name="Text Placeholder 1">
            <a:extLst>
              <a:ext uri="{FF2B5EF4-FFF2-40B4-BE49-F238E27FC236}">
                <a16:creationId xmlns:a16="http://schemas.microsoft.com/office/drawing/2014/main" id="{7B1195DC-FC05-259C-2A08-BCD6DE5C88F7}"/>
              </a:ext>
            </a:extLst>
          </p:cNvPr>
          <p:cNvSpPr>
            <a:spLocks noGrp="1"/>
          </p:cNvSpPr>
          <p:nvPr>
            <p:ph type="body" sz="quarter" idx="10"/>
          </p:nvPr>
        </p:nvSpPr>
        <p:spPr/>
        <p:txBody>
          <a:bodyPr/>
          <a:lstStyle/>
          <a:p>
            <a:pPr marL="0" indent="0"/>
            <a:r>
              <a:rPr lang="en-US"/>
              <a:t>Lesson 3:</a:t>
            </a:r>
          </a:p>
        </p:txBody>
      </p:sp>
      <p:pic>
        <p:nvPicPr>
          <p:cNvPr id="5" name="Picture 4">
            <a:extLst>
              <a:ext uri="{FF2B5EF4-FFF2-40B4-BE49-F238E27FC236}">
                <a16:creationId xmlns:a16="http://schemas.microsoft.com/office/drawing/2014/main" id="{643F5973-7B1F-3869-3011-25ACCC2254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843" b="19759"/>
          <a:stretch/>
        </p:blipFill>
        <p:spPr bwMode="auto">
          <a:xfrm>
            <a:off x="2765530" y="2886604"/>
            <a:ext cx="5748560" cy="2642328"/>
          </a:xfrm>
          <a:prstGeom prst="rect">
            <a:avLst/>
          </a:prstGeom>
          <a:noFill/>
          <a:ln>
            <a:noFill/>
          </a:ln>
        </p:spPr>
      </p:pic>
      <p:cxnSp>
        <p:nvCxnSpPr>
          <p:cNvPr id="8" name="Google Shape;471;p19">
            <a:extLst>
              <a:ext uri="{FF2B5EF4-FFF2-40B4-BE49-F238E27FC236}">
                <a16:creationId xmlns:a16="http://schemas.microsoft.com/office/drawing/2014/main" id="{07EBF8EF-930C-1A06-C264-2C60EA9C2056}"/>
              </a:ext>
            </a:extLst>
          </p:cNvPr>
          <p:cNvCxnSpPr>
            <a:cxnSpLocks/>
            <a:stCxn id="9" idx="3"/>
          </p:cNvCxnSpPr>
          <p:nvPr/>
        </p:nvCxnSpPr>
        <p:spPr>
          <a:xfrm>
            <a:off x="2051329" y="3361585"/>
            <a:ext cx="2671500" cy="710794"/>
          </a:xfrm>
          <a:prstGeom prst="straightConnector1">
            <a:avLst/>
          </a:prstGeom>
          <a:noFill/>
          <a:ln w="28575" cap="flat" cmpd="sng">
            <a:solidFill>
              <a:schemeClr val="accent1"/>
            </a:solidFill>
            <a:prstDash val="solid"/>
            <a:miter lim="800000"/>
            <a:headEnd type="none" w="sm" len="sm"/>
            <a:tailEnd type="stealth" w="med" len="med"/>
          </a:ln>
        </p:spPr>
      </p:cxnSp>
      <p:sp>
        <p:nvSpPr>
          <p:cNvPr id="9" name="Google Shape;472;p19">
            <a:extLst>
              <a:ext uri="{FF2B5EF4-FFF2-40B4-BE49-F238E27FC236}">
                <a16:creationId xmlns:a16="http://schemas.microsoft.com/office/drawing/2014/main" id="{414BAE12-62B2-1560-FEC8-6CF8D6726BBC}"/>
              </a:ext>
            </a:extLst>
          </p:cNvPr>
          <p:cNvSpPr/>
          <p:nvPr/>
        </p:nvSpPr>
        <p:spPr>
          <a:xfrm>
            <a:off x="719581" y="3056724"/>
            <a:ext cx="1331748" cy="609721"/>
          </a:xfrm>
          <a:prstGeom prst="roundRect">
            <a:avLst>
              <a:gd name="adj" fmla="val 16667"/>
            </a:avLst>
          </a:prstGeom>
          <a:solidFill>
            <a:schemeClr val="lt1"/>
          </a:solidFill>
          <a:ln w="28575" cap="flat" cmpd="sng">
            <a:solidFill>
              <a:srgbClr val="8E71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Century Gothic"/>
              <a:buNone/>
            </a:pPr>
            <a:r>
              <a:rPr lang="en-GB" sz="2800">
                <a:solidFill>
                  <a:schemeClr val="dk1"/>
                </a:solidFill>
                <a:latin typeface="Century Gothic"/>
                <a:ea typeface="Century Gothic"/>
                <a:cs typeface="Century Gothic"/>
                <a:sym typeface="Century Gothic"/>
              </a:rPr>
              <a:t>goods</a:t>
            </a:r>
            <a:endParaRPr/>
          </a:p>
        </p:txBody>
      </p:sp>
      <p:sp>
        <p:nvSpPr>
          <p:cNvPr id="4" name="TextBox 3">
            <a:extLst>
              <a:ext uri="{FF2B5EF4-FFF2-40B4-BE49-F238E27FC236}">
                <a16:creationId xmlns:a16="http://schemas.microsoft.com/office/drawing/2014/main" id="{ACC24C9F-F84D-E759-6D12-BF9B0115B707}"/>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620034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331F4A-0930-B64A-70F7-7CF3F43DF209}"/>
              </a:ext>
            </a:extLst>
          </p:cNvPr>
          <p:cNvSpPr>
            <a:spLocks noGrp="1"/>
          </p:cNvSpPr>
          <p:nvPr>
            <p:ph idx="1"/>
          </p:nvPr>
        </p:nvSpPr>
        <p:spPr>
          <a:xfrm>
            <a:off x="473075" y="1139725"/>
            <a:ext cx="6261227" cy="5299813"/>
          </a:xfrm>
        </p:spPr>
        <p:txBody>
          <a:bodyPr/>
          <a:lstStyle/>
          <a:p>
            <a:pPr marL="0" indent="0"/>
            <a:r>
              <a:rPr lang="en-US"/>
              <a:t>Cruise ships are modern ships that carry many hundreds of people on floating holidays. The ship has restaurants, shops, and even cinemas!</a:t>
            </a:r>
          </a:p>
          <a:p>
            <a:pPr marL="0" indent="0"/>
            <a:endParaRPr lang="en-US"/>
          </a:p>
          <a:p>
            <a:pPr marL="0" indent="0"/>
            <a:r>
              <a:rPr lang="en-US"/>
              <a:t>Smaller, modern fishing boats are also powered by engines.</a:t>
            </a:r>
          </a:p>
          <a:p>
            <a:endParaRPr lang="en-GB"/>
          </a:p>
        </p:txBody>
      </p:sp>
      <p:sp>
        <p:nvSpPr>
          <p:cNvPr id="3" name="Title 2">
            <a:extLst>
              <a:ext uri="{FF2B5EF4-FFF2-40B4-BE49-F238E27FC236}">
                <a16:creationId xmlns:a16="http://schemas.microsoft.com/office/drawing/2014/main" id="{25686BD1-EA43-96E9-A7DE-32595A8DD7F3}"/>
              </a:ext>
            </a:extLst>
          </p:cNvPr>
          <p:cNvSpPr>
            <a:spLocks noGrp="1"/>
          </p:cNvSpPr>
          <p:nvPr>
            <p:ph type="title"/>
          </p:nvPr>
        </p:nvSpPr>
        <p:spPr/>
        <p:txBody>
          <a:bodyPr/>
          <a:lstStyle/>
          <a:p>
            <a:r>
              <a:rPr lang="en-US"/>
              <a:t>The history of boats</a:t>
            </a:r>
            <a:endParaRPr lang="en-GB"/>
          </a:p>
        </p:txBody>
      </p:sp>
      <p:sp>
        <p:nvSpPr>
          <p:cNvPr id="2" name="Text Placeholder 1">
            <a:extLst>
              <a:ext uri="{FF2B5EF4-FFF2-40B4-BE49-F238E27FC236}">
                <a16:creationId xmlns:a16="http://schemas.microsoft.com/office/drawing/2014/main" id="{7B1195DC-FC05-259C-2A08-BCD6DE5C88F7}"/>
              </a:ext>
            </a:extLst>
          </p:cNvPr>
          <p:cNvSpPr>
            <a:spLocks noGrp="1"/>
          </p:cNvSpPr>
          <p:nvPr>
            <p:ph type="body" sz="quarter" idx="10"/>
          </p:nvPr>
        </p:nvSpPr>
        <p:spPr/>
        <p:txBody>
          <a:bodyPr/>
          <a:lstStyle/>
          <a:p>
            <a:pPr marL="0" indent="0"/>
            <a:r>
              <a:rPr lang="en-US"/>
              <a:t>Lesson 3:</a:t>
            </a:r>
          </a:p>
        </p:txBody>
      </p:sp>
      <p:pic>
        <p:nvPicPr>
          <p:cNvPr id="6" name="Picture 5">
            <a:extLst>
              <a:ext uri="{FF2B5EF4-FFF2-40B4-BE49-F238E27FC236}">
                <a16:creationId xmlns:a16="http://schemas.microsoft.com/office/drawing/2014/main" id="{30F053F7-ECDC-B5A4-3808-74D699F9E9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6734302" y="1258740"/>
            <a:ext cx="3518052" cy="2360443"/>
          </a:xfrm>
          <a:prstGeom prst="rect">
            <a:avLst/>
          </a:prstGeom>
          <a:noFill/>
          <a:ln>
            <a:noFill/>
          </a:ln>
        </p:spPr>
      </p:pic>
      <p:pic>
        <p:nvPicPr>
          <p:cNvPr id="7" name="Picture 6">
            <a:extLst>
              <a:ext uri="{FF2B5EF4-FFF2-40B4-BE49-F238E27FC236}">
                <a16:creationId xmlns:a16="http://schemas.microsoft.com/office/drawing/2014/main" id="{1FFFF183-A18A-C028-D56E-332103FADF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6734302" y="4057835"/>
            <a:ext cx="3518052" cy="2345368"/>
          </a:xfrm>
          <a:prstGeom prst="rect">
            <a:avLst/>
          </a:prstGeom>
          <a:noFill/>
          <a:ln>
            <a:noFill/>
          </a:ln>
        </p:spPr>
      </p:pic>
      <p:sp>
        <p:nvSpPr>
          <p:cNvPr id="4" name="TextBox 3">
            <a:extLst>
              <a:ext uri="{FF2B5EF4-FFF2-40B4-BE49-F238E27FC236}">
                <a16:creationId xmlns:a16="http://schemas.microsoft.com/office/drawing/2014/main" id="{4866B1A9-0153-DFFC-3275-23E95EF84705}"/>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8" name="TextBox 7">
            <a:extLst>
              <a:ext uri="{FF2B5EF4-FFF2-40B4-BE49-F238E27FC236}">
                <a16:creationId xmlns:a16="http://schemas.microsoft.com/office/drawing/2014/main" id="{F966C858-FB02-3CB6-A456-A5C6AC670C5B}"/>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2816278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716D227-8B5A-0780-1962-FEF3C8EDF589}"/>
              </a:ext>
            </a:extLst>
          </p:cNvPr>
          <p:cNvSpPr>
            <a:spLocks noGrp="1"/>
          </p:cNvSpPr>
          <p:nvPr>
            <p:ph idx="1"/>
          </p:nvPr>
        </p:nvSpPr>
        <p:spPr>
          <a:xfrm>
            <a:off x="473075" y="1139725"/>
            <a:ext cx="5622925" cy="5299813"/>
          </a:xfrm>
        </p:spPr>
        <p:txBody>
          <a:bodyPr/>
          <a:lstStyle/>
          <a:p>
            <a:pPr marL="0" indent="0"/>
            <a:r>
              <a:rPr lang="en-US"/>
              <a:t>Recently, people have invented </a:t>
            </a:r>
            <a:r>
              <a:rPr lang="en-US" b="1"/>
              <a:t>solar</a:t>
            </a:r>
            <a:r>
              <a:rPr lang="en-US"/>
              <a:t>-powered ships. These ships use energy from the Sun to move them through the water. </a:t>
            </a:r>
          </a:p>
          <a:p>
            <a:pPr marL="0" indent="0"/>
            <a:endParaRPr lang="en-US"/>
          </a:p>
          <a:p>
            <a:pPr marL="0" indent="0"/>
            <a:r>
              <a:rPr lang="en-US"/>
              <a:t>Over time, boat journeys have become faster and safer.</a:t>
            </a:r>
          </a:p>
          <a:p>
            <a:pPr marL="0" indent="0"/>
            <a:endParaRPr lang="en-US"/>
          </a:p>
          <a:p>
            <a:endParaRPr lang="en-GB"/>
          </a:p>
        </p:txBody>
      </p:sp>
      <p:sp>
        <p:nvSpPr>
          <p:cNvPr id="3" name="Title 2">
            <a:extLst>
              <a:ext uri="{FF2B5EF4-FFF2-40B4-BE49-F238E27FC236}">
                <a16:creationId xmlns:a16="http://schemas.microsoft.com/office/drawing/2014/main" id="{25686BD1-EA43-96E9-A7DE-32595A8DD7F3}"/>
              </a:ext>
            </a:extLst>
          </p:cNvPr>
          <p:cNvSpPr>
            <a:spLocks noGrp="1"/>
          </p:cNvSpPr>
          <p:nvPr>
            <p:ph type="title"/>
          </p:nvPr>
        </p:nvSpPr>
        <p:spPr/>
        <p:txBody>
          <a:bodyPr/>
          <a:lstStyle/>
          <a:p>
            <a:r>
              <a:rPr lang="en-US"/>
              <a:t>The history of boats</a:t>
            </a:r>
            <a:endParaRPr lang="en-GB"/>
          </a:p>
        </p:txBody>
      </p:sp>
      <p:sp>
        <p:nvSpPr>
          <p:cNvPr id="2" name="Text Placeholder 1">
            <a:extLst>
              <a:ext uri="{FF2B5EF4-FFF2-40B4-BE49-F238E27FC236}">
                <a16:creationId xmlns:a16="http://schemas.microsoft.com/office/drawing/2014/main" id="{7B1195DC-FC05-259C-2A08-BCD6DE5C88F7}"/>
              </a:ext>
            </a:extLst>
          </p:cNvPr>
          <p:cNvSpPr>
            <a:spLocks noGrp="1"/>
          </p:cNvSpPr>
          <p:nvPr>
            <p:ph type="body" sz="quarter" idx="10"/>
          </p:nvPr>
        </p:nvSpPr>
        <p:spPr/>
        <p:txBody>
          <a:bodyPr/>
          <a:lstStyle/>
          <a:p>
            <a:pPr marL="0" indent="0"/>
            <a:r>
              <a:rPr lang="en-US"/>
              <a:t>Lesson 3:</a:t>
            </a:r>
          </a:p>
        </p:txBody>
      </p:sp>
      <p:pic>
        <p:nvPicPr>
          <p:cNvPr id="5" name="Picture 4">
            <a:extLst>
              <a:ext uri="{FF2B5EF4-FFF2-40B4-BE49-F238E27FC236}">
                <a16:creationId xmlns:a16="http://schemas.microsoft.com/office/drawing/2014/main" id="{3D8D2DF7-3F02-7502-630C-7A6751E351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6413239" y="1164645"/>
            <a:ext cx="4572000" cy="3048000"/>
          </a:xfrm>
          <a:prstGeom prst="rect">
            <a:avLst/>
          </a:prstGeom>
          <a:noFill/>
          <a:ln>
            <a:noFill/>
          </a:ln>
        </p:spPr>
      </p:pic>
      <p:sp>
        <p:nvSpPr>
          <p:cNvPr id="4" name="TextBox 3">
            <a:extLst>
              <a:ext uri="{FF2B5EF4-FFF2-40B4-BE49-F238E27FC236}">
                <a16:creationId xmlns:a16="http://schemas.microsoft.com/office/drawing/2014/main" id="{A1851561-B7EF-AC1E-EC30-4415D478207C}"/>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7" name="TextBox 6">
            <a:extLst>
              <a:ext uri="{FF2B5EF4-FFF2-40B4-BE49-F238E27FC236}">
                <a16:creationId xmlns:a16="http://schemas.microsoft.com/office/drawing/2014/main" id="{23DEFCF0-A47C-B630-AE83-A7BDF92EFE3F}"/>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
        <p:nvSpPr>
          <p:cNvPr id="9" name="TextBox 8">
            <a:extLst>
              <a:ext uri="{FF2B5EF4-FFF2-40B4-BE49-F238E27FC236}">
                <a16:creationId xmlns:a16="http://schemas.microsoft.com/office/drawing/2014/main" id="{0C1B5EBF-F782-6ABB-FD32-02ED6EDA6247}"/>
              </a:ext>
            </a:extLst>
          </p:cNvPr>
          <p:cNvSpPr txBox="1"/>
          <p:nvPr/>
        </p:nvSpPr>
        <p:spPr>
          <a:xfrm>
            <a:off x="603174" y="6070206"/>
            <a:ext cx="6097836" cy="646331"/>
          </a:xfrm>
          <a:prstGeom prst="rect">
            <a:avLst/>
          </a:prstGeom>
          <a:noFill/>
        </p:spPr>
        <p:txBody>
          <a:bodyPr wrap="square">
            <a:spAutoFit/>
          </a:bodyPr>
          <a:lstStyle/>
          <a:p>
            <a:r>
              <a:rPr lang="en-GB" dirty="0"/>
              <a:t>Video:</a:t>
            </a:r>
          </a:p>
          <a:p>
            <a:r>
              <a:rPr lang="en-GB" dirty="0"/>
              <a:t>www.bbc.co.uk/teach/class-clips-video/articles/z2jsydm</a:t>
            </a:r>
          </a:p>
        </p:txBody>
      </p:sp>
      <p:pic>
        <p:nvPicPr>
          <p:cNvPr id="11" name="Picture 10">
            <a:extLst>
              <a:ext uri="{FF2B5EF4-FFF2-40B4-BE49-F238E27FC236}">
                <a16:creationId xmlns:a16="http://schemas.microsoft.com/office/drawing/2014/main" id="{797A863F-690A-84E1-8815-186A6FE56F6A}"/>
              </a:ext>
            </a:extLst>
          </p:cNvPr>
          <p:cNvPicPr>
            <a:picLocks noChangeAspect="1"/>
          </p:cNvPicPr>
          <p:nvPr/>
        </p:nvPicPr>
        <p:blipFill>
          <a:blip r:embed="rId3"/>
          <a:stretch>
            <a:fillRect/>
          </a:stretch>
        </p:blipFill>
        <p:spPr>
          <a:xfrm>
            <a:off x="7142189" y="5212248"/>
            <a:ext cx="3114100" cy="1528654"/>
          </a:xfrm>
          <a:prstGeom prst="rect">
            <a:avLst/>
          </a:prstGeom>
        </p:spPr>
      </p:pic>
    </p:spTree>
    <p:extLst>
      <p:ext uri="{BB962C8B-B14F-4D97-AF65-F5344CB8AC3E}">
        <p14:creationId xmlns:p14="http://schemas.microsoft.com/office/powerpoint/2010/main" val="459824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20D561-7957-003E-ABF5-5813027D24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000" t="8056" r="5998" b="12878"/>
          <a:stretch/>
        </p:blipFill>
        <p:spPr bwMode="auto">
          <a:xfrm>
            <a:off x="249787" y="3466210"/>
            <a:ext cx="1777601" cy="1095154"/>
          </a:xfrm>
          <a:prstGeom prst="rect">
            <a:avLst/>
          </a:prstGeom>
          <a:noFill/>
          <a:ln>
            <a:noFill/>
          </a:ln>
          <a:extLst>
            <a:ext uri="{53640926-AAD7-44D8-BBD7-CCE9431645EC}">
              <a14:shadowObscured xmlns:a14="http://schemas.microsoft.com/office/drawing/2010/main"/>
            </a:ext>
          </a:extLst>
        </p:spPr>
      </p:pic>
      <p:pic>
        <p:nvPicPr>
          <p:cNvPr id="8" name="Picture 7" descr="A picture containing circle, diagram, text, screenshot&#10;&#10;Description automatically generated">
            <a:extLst>
              <a:ext uri="{FF2B5EF4-FFF2-40B4-BE49-F238E27FC236}">
                <a16:creationId xmlns:a16="http://schemas.microsoft.com/office/drawing/2014/main" id="{46A17C81-E7DD-0D67-A814-D1D0A0DFB2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7388" y="1944119"/>
            <a:ext cx="7193144" cy="3677087"/>
          </a:xfrm>
          <a:prstGeom prst="rect">
            <a:avLst/>
          </a:prstGeom>
        </p:spPr>
      </p:pic>
      <p:sp>
        <p:nvSpPr>
          <p:cNvPr id="2" name="Title 1">
            <a:extLst>
              <a:ext uri="{FF2B5EF4-FFF2-40B4-BE49-F238E27FC236}">
                <a16:creationId xmlns:a16="http://schemas.microsoft.com/office/drawing/2014/main" id="{74C4C04F-6DB4-0166-9ADD-AF54187BBB87}"/>
              </a:ext>
            </a:extLst>
          </p:cNvPr>
          <p:cNvSpPr>
            <a:spLocks noGrp="1"/>
          </p:cNvSpPr>
          <p:nvPr>
            <p:ph type="title"/>
          </p:nvPr>
        </p:nvSpPr>
        <p:spPr/>
        <p:txBody>
          <a:bodyPr/>
          <a:lstStyle/>
          <a:p>
            <a:r>
              <a:rPr lang="en-US"/>
              <a:t>Sort the boats into the diagram.</a:t>
            </a:r>
            <a:endParaRPr lang="en-GB"/>
          </a:p>
        </p:txBody>
      </p:sp>
      <p:sp>
        <p:nvSpPr>
          <p:cNvPr id="13" name="Text Placeholder 12">
            <a:extLst>
              <a:ext uri="{FF2B5EF4-FFF2-40B4-BE49-F238E27FC236}">
                <a16:creationId xmlns:a16="http://schemas.microsoft.com/office/drawing/2014/main" id="{48EAC011-0117-EC97-27CD-EF1F2432291C}"/>
              </a:ext>
            </a:extLst>
          </p:cNvPr>
          <p:cNvSpPr>
            <a:spLocks noGrp="1"/>
          </p:cNvSpPr>
          <p:nvPr>
            <p:ph type="body" sz="quarter" idx="10"/>
          </p:nvPr>
        </p:nvSpPr>
        <p:spPr/>
        <p:txBody>
          <a:bodyPr/>
          <a:lstStyle/>
          <a:p>
            <a:r>
              <a:rPr lang="en-GB"/>
              <a:t>Lesson 3:</a:t>
            </a:r>
          </a:p>
        </p:txBody>
      </p:sp>
      <p:pic>
        <p:nvPicPr>
          <p:cNvPr id="4" name="Picture 3">
            <a:extLst>
              <a:ext uri="{FF2B5EF4-FFF2-40B4-BE49-F238E27FC236}">
                <a16:creationId xmlns:a16="http://schemas.microsoft.com/office/drawing/2014/main" id="{2074A185-E4AA-7557-3BA5-1F9BFD094A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4311772" y="5757799"/>
            <a:ext cx="2302510" cy="921004"/>
          </a:xfrm>
          <a:prstGeom prst="rect">
            <a:avLst/>
          </a:prstGeom>
          <a:noFill/>
          <a:ln>
            <a:noFill/>
          </a:ln>
        </p:spPr>
      </p:pic>
      <p:pic>
        <p:nvPicPr>
          <p:cNvPr id="7" name="Picture 6">
            <a:extLst>
              <a:ext uri="{FF2B5EF4-FFF2-40B4-BE49-F238E27FC236}">
                <a16:creationId xmlns:a16="http://schemas.microsoft.com/office/drawing/2014/main" id="{70112801-ABC7-B63D-9329-7E5FCE224B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414322" y="5343330"/>
            <a:ext cx="2256790" cy="1019031"/>
          </a:xfrm>
          <a:prstGeom prst="rect">
            <a:avLst/>
          </a:prstGeom>
          <a:noFill/>
          <a:ln>
            <a:noFill/>
          </a:ln>
        </p:spPr>
      </p:pic>
      <p:pic>
        <p:nvPicPr>
          <p:cNvPr id="11" name="Picture 10">
            <a:extLst>
              <a:ext uri="{FF2B5EF4-FFF2-40B4-BE49-F238E27FC236}">
                <a16:creationId xmlns:a16="http://schemas.microsoft.com/office/drawing/2014/main" id="{852A576E-8300-26DF-29E0-66459EA53D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8974349" y="1222648"/>
            <a:ext cx="1728874" cy="1152582"/>
          </a:xfrm>
          <a:prstGeom prst="rect">
            <a:avLst/>
          </a:prstGeom>
          <a:noFill/>
          <a:ln>
            <a:noFill/>
          </a:ln>
        </p:spPr>
      </p:pic>
      <p:pic>
        <p:nvPicPr>
          <p:cNvPr id="12" name="Picture 11">
            <a:extLst>
              <a:ext uri="{FF2B5EF4-FFF2-40B4-BE49-F238E27FC236}">
                <a16:creationId xmlns:a16="http://schemas.microsoft.com/office/drawing/2014/main" id="{370A1797-830C-EDF6-831E-4C3DDA22F7F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8958311" y="5129695"/>
            <a:ext cx="1690972" cy="1127314"/>
          </a:xfrm>
          <a:prstGeom prst="rect">
            <a:avLst/>
          </a:prstGeom>
          <a:noFill/>
          <a:ln>
            <a:noFill/>
          </a:ln>
        </p:spPr>
      </p:pic>
      <p:pic>
        <p:nvPicPr>
          <p:cNvPr id="14" name="Picture 13">
            <a:extLst>
              <a:ext uri="{FF2B5EF4-FFF2-40B4-BE49-F238E27FC236}">
                <a16:creationId xmlns:a16="http://schemas.microsoft.com/office/drawing/2014/main" id="{31DCE25C-C051-E997-FAFA-B3ED012E52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473075" y="1221675"/>
            <a:ext cx="1720733" cy="1154529"/>
          </a:xfrm>
          <a:prstGeom prst="rect">
            <a:avLst/>
          </a:prstGeom>
          <a:noFill/>
          <a:ln>
            <a:noFill/>
          </a:ln>
        </p:spPr>
      </p:pic>
      <p:pic>
        <p:nvPicPr>
          <p:cNvPr id="15" name="Picture 14">
            <a:extLst>
              <a:ext uri="{FF2B5EF4-FFF2-40B4-BE49-F238E27FC236}">
                <a16:creationId xmlns:a16="http://schemas.microsoft.com/office/drawing/2014/main" id="{4B800186-BEB8-4C89-D812-762C2FFDE55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54822" t="24717"/>
          <a:stretch/>
        </p:blipFill>
        <p:spPr>
          <a:xfrm>
            <a:off x="9342690" y="2945219"/>
            <a:ext cx="1306592" cy="1446028"/>
          </a:xfrm>
          <a:prstGeom prst="rect">
            <a:avLst/>
          </a:prstGeom>
        </p:spPr>
      </p:pic>
      <p:sp>
        <p:nvSpPr>
          <p:cNvPr id="3" name="TextBox 2">
            <a:extLst>
              <a:ext uri="{FF2B5EF4-FFF2-40B4-BE49-F238E27FC236}">
                <a16:creationId xmlns:a16="http://schemas.microsoft.com/office/drawing/2014/main" id="{D404FB21-3FEA-D160-CC56-E777D0B5B75B}"/>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5" name="TextBox 4">
            <a:extLst>
              <a:ext uri="{FF2B5EF4-FFF2-40B4-BE49-F238E27FC236}">
                <a16:creationId xmlns:a16="http://schemas.microsoft.com/office/drawing/2014/main" id="{680D60B4-D4AE-9A6B-8EC4-5390C897EC01}"/>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654935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75DBE1-572F-DCE4-387F-0C31FAACC38C}"/>
              </a:ext>
            </a:extLst>
          </p:cNvPr>
          <p:cNvSpPr>
            <a:spLocks noGrp="1"/>
          </p:cNvSpPr>
          <p:nvPr>
            <p:ph type="title"/>
          </p:nvPr>
        </p:nvSpPr>
        <p:spPr/>
        <p:txBody>
          <a:bodyPr/>
          <a:lstStyle/>
          <a:p>
            <a:r>
              <a:rPr lang="en-US"/>
              <a:t>Sort the boats into the diagram.</a:t>
            </a:r>
            <a:endParaRPr lang="en-GB"/>
          </a:p>
        </p:txBody>
      </p:sp>
      <p:sp>
        <p:nvSpPr>
          <p:cNvPr id="7" name="Text Placeholder 6">
            <a:extLst>
              <a:ext uri="{FF2B5EF4-FFF2-40B4-BE49-F238E27FC236}">
                <a16:creationId xmlns:a16="http://schemas.microsoft.com/office/drawing/2014/main" id="{FA432535-1C6E-FDF8-0E47-56DBAF051764}"/>
              </a:ext>
            </a:extLst>
          </p:cNvPr>
          <p:cNvSpPr>
            <a:spLocks noGrp="1"/>
          </p:cNvSpPr>
          <p:nvPr>
            <p:ph type="body" sz="quarter" idx="10"/>
          </p:nvPr>
        </p:nvSpPr>
        <p:spPr/>
        <p:txBody>
          <a:bodyPr/>
          <a:lstStyle/>
          <a:p>
            <a:r>
              <a:rPr lang="en-GB"/>
              <a:t>Lesson 3:</a:t>
            </a:r>
          </a:p>
        </p:txBody>
      </p:sp>
      <p:pic>
        <p:nvPicPr>
          <p:cNvPr id="4" name="Picture 3" descr="A diagram of different types of boats&#10;&#10;Description automatically generated with medium confidence">
            <a:extLst>
              <a:ext uri="{FF2B5EF4-FFF2-40B4-BE49-F238E27FC236}">
                <a16:creationId xmlns:a16="http://schemas.microsoft.com/office/drawing/2014/main" id="{0BC6E414-3B52-16B9-3F2A-68F5DFD71E7B}"/>
              </a:ext>
            </a:extLst>
          </p:cNvPr>
          <p:cNvPicPr>
            <a:picLocks noChangeAspect="1"/>
          </p:cNvPicPr>
          <p:nvPr/>
        </p:nvPicPr>
        <p:blipFill rotWithShape="1">
          <a:blip r:embed="rId2"/>
          <a:srcRect b="87589"/>
          <a:stretch/>
        </p:blipFill>
        <p:spPr>
          <a:xfrm>
            <a:off x="1031014" y="1227668"/>
            <a:ext cx="9538830" cy="646852"/>
          </a:xfrm>
          <a:prstGeom prst="rect">
            <a:avLst/>
          </a:prstGeom>
        </p:spPr>
      </p:pic>
      <p:pic>
        <p:nvPicPr>
          <p:cNvPr id="2" name="Picture 1" descr="A picture containing circle, diagram, text, screenshot&#10;&#10;Description automatically generated">
            <a:extLst>
              <a:ext uri="{FF2B5EF4-FFF2-40B4-BE49-F238E27FC236}">
                <a16:creationId xmlns:a16="http://schemas.microsoft.com/office/drawing/2014/main" id="{15DC0BD8-EDAD-301C-5CE7-A0F33234F6F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885"/>
          <a:stretch/>
        </p:blipFill>
        <p:spPr>
          <a:xfrm>
            <a:off x="911499" y="1954530"/>
            <a:ext cx="9658345" cy="4498603"/>
          </a:xfrm>
          <a:prstGeom prst="rect">
            <a:avLst/>
          </a:prstGeom>
        </p:spPr>
      </p:pic>
      <p:pic>
        <p:nvPicPr>
          <p:cNvPr id="3" name="Picture 2">
            <a:extLst>
              <a:ext uri="{FF2B5EF4-FFF2-40B4-BE49-F238E27FC236}">
                <a16:creationId xmlns:a16="http://schemas.microsoft.com/office/drawing/2014/main" id="{02F76081-EB58-AA41-862D-5F2B8CB59ED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9000" t="8056" r="5998" b="12878"/>
          <a:stretch/>
        </p:blipFill>
        <p:spPr bwMode="auto">
          <a:xfrm>
            <a:off x="6997565" y="2250465"/>
            <a:ext cx="1575476" cy="970628"/>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E8106B1D-67F4-01EB-284E-254CFADFB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4726070" y="3076040"/>
            <a:ext cx="2085704" cy="834282"/>
          </a:xfrm>
          <a:prstGeom prst="rect">
            <a:avLst/>
          </a:prstGeom>
          <a:noFill/>
          <a:ln>
            <a:noFill/>
          </a:ln>
        </p:spPr>
      </p:pic>
      <p:pic>
        <p:nvPicPr>
          <p:cNvPr id="8" name="Picture 7">
            <a:extLst>
              <a:ext uri="{FF2B5EF4-FFF2-40B4-BE49-F238E27FC236}">
                <a16:creationId xmlns:a16="http://schemas.microsoft.com/office/drawing/2014/main" id="{E940603A-7243-8496-9D58-AFC1C8D948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1622156" y="3694315"/>
            <a:ext cx="2256790" cy="1019031"/>
          </a:xfrm>
          <a:prstGeom prst="rect">
            <a:avLst/>
          </a:prstGeom>
          <a:noFill/>
          <a:ln>
            <a:noFill/>
          </a:ln>
        </p:spPr>
      </p:pic>
      <p:pic>
        <p:nvPicPr>
          <p:cNvPr id="9" name="Picture 8">
            <a:extLst>
              <a:ext uri="{FF2B5EF4-FFF2-40B4-BE49-F238E27FC236}">
                <a16:creationId xmlns:a16="http://schemas.microsoft.com/office/drawing/2014/main" id="{9DD5BBC4-9709-8458-5E1A-5D2D6FAC80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8632777" y="4423095"/>
            <a:ext cx="1376902" cy="917934"/>
          </a:xfrm>
          <a:prstGeom prst="rect">
            <a:avLst/>
          </a:prstGeom>
          <a:noFill/>
          <a:ln>
            <a:noFill/>
          </a:ln>
        </p:spPr>
      </p:pic>
      <p:pic>
        <p:nvPicPr>
          <p:cNvPr id="10" name="Picture 9">
            <a:extLst>
              <a:ext uri="{FF2B5EF4-FFF2-40B4-BE49-F238E27FC236}">
                <a16:creationId xmlns:a16="http://schemas.microsoft.com/office/drawing/2014/main" id="{D4A5F266-026B-3B31-8959-CDB3124BF72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8681323" y="3221093"/>
            <a:ext cx="1376902" cy="917934"/>
          </a:xfrm>
          <a:prstGeom prst="rect">
            <a:avLst/>
          </a:prstGeom>
          <a:noFill/>
          <a:ln>
            <a:noFill/>
          </a:ln>
        </p:spPr>
      </p:pic>
      <p:pic>
        <p:nvPicPr>
          <p:cNvPr id="11" name="Picture 10">
            <a:extLst>
              <a:ext uri="{FF2B5EF4-FFF2-40B4-BE49-F238E27FC236}">
                <a16:creationId xmlns:a16="http://schemas.microsoft.com/office/drawing/2014/main" id="{7B2F07BA-8909-840F-A21F-51F6CC5D79E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7101248" y="5171364"/>
            <a:ext cx="1368109" cy="917935"/>
          </a:xfrm>
          <a:prstGeom prst="rect">
            <a:avLst/>
          </a:prstGeom>
          <a:noFill/>
          <a:ln>
            <a:noFill/>
          </a:ln>
        </p:spPr>
      </p:pic>
      <p:pic>
        <p:nvPicPr>
          <p:cNvPr id="12" name="Picture 11">
            <a:extLst>
              <a:ext uri="{FF2B5EF4-FFF2-40B4-BE49-F238E27FC236}">
                <a16:creationId xmlns:a16="http://schemas.microsoft.com/office/drawing/2014/main" id="{7901ED76-DE2F-D36A-0401-0692AE1E32B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54822" t="24717"/>
          <a:stretch/>
        </p:blipFill>
        <p:spPr>
          <a:xfrm>
            <a:off x="5181428" y="4184304"/>
            <a:ext cx="1306592" cy="1446028"/>
          </a:xfrm>
          <a:prstGeom prst="rect">
            <a:avLst/>
          </a:prstGeom>
        </p:spPr>
      </p:pic>
      <p:sp>
        <p:nvSpPr>
          <p:cNvPr id="13" name="TextBox 12">
            <a:extLst>
              <a:ext uri="{FF2B5EF4-FFF2-40B4-BE49-F238E27FC236}">
                <a16:creationId xmlns:a16="http://schemas.microsoft.com/office/drawing/2014/main" id="{8447455D-F4ED-7D2D-1A10-41044CD3FADE}"/>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14" name="TextBox 13">
            <a:extLst>
              <a:ext uri="{FF2B5EF4-FFF2-40B4-BE49-F238E27FC236}">
                <a16:creationId xmlns:a16="http://schemas.microsoft.com/office/drawing/2014/main" id="{B1F8D716-A37C-DA21-C9EA-91540FF0CF16}"/>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730655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1CD1-93E4-567B-9190-52EFA2DDC50F}"/>
              </a:ext>
            </a:extLst>
          </p:cNvPr>
          <p:cNvSpPr>
            <a:spLocks noGrp="1"/>
          </p:cNvSpPr>
          <p:nvPr>
            <p:ph type="title"/>
          </p:nvPr>
        </p:nvSpPr>
        <p:spPr/>
        <p:txBody>
          <a:bodyPr/>
          <a:lstStyle/>
          <a:p>
            <a:r>
              <a:rPr lang="en-US"/>
              <a:t>How have boats changed over time?</a:t>
            </a:r>
            <a:endParaRPr lang="en-GB"/>
          </a:p>
        </p:txBody>
      </p:sp>
      <p:sp>
        <p:nvSpPr>
          <p:cNvPr id="3" name="Text Placeholder 2">
            <a:extLst>
              <a:ext uri="{FF2B5EF4-FFF2-40B4-BE49-F238E27FC236}">
                <a16:creationId xmlns:a16="http://schemas.microsoft.com/office/drawing/2014/main" id="{72C4792E-821F-6CCD-E4BC-EEE55B4C2166}"/>
              </a:ext>
            </a:extLst>
          </p:cNvPr>
          <p:cNvSpPr>
            <a:spLocks noGrp="1"/>
          </p:cNvSpPr>
          <p:nvPr>
            <p:ph type="body" sz="quarter" idx="10"/>
          </p:nvPr>
        </p:nvSpPr>
        <p:spPr/>
        <p:txBody>
          <a:bodyPr/>
          <a:lstStyle/>
          <a:p>
            <a:r>
              <a:rPr lang="en-GB"/>
              <a:t>Lesson 3:</a:t>
            </a:r>
          </a:p>
        </p:txBody>
      </p:sp>
      <p:sp>
        <p:nvSpPr>
          <p:cNvPr id="5" name="Text Placeholder 4">
            <a:extLst>
              <a:ext uri="{FF2B5EF4-FFF2-40B4-BE49-F238E27FC236}">
                <a16:creationId xmlns:a16="http://schemas.microsoft.com/office/drawing/2014/main" id="{EF175F48-D7D2-4FAD-BB89-8289FA5DC179}"/>
              </a:ext>
            </a:extLst>
          </p:cNvPr>
          <p:cNvSpPr>
            <a:spLocks noGrp="1"/>
          </p:cNvSpPr>
          <p:nvPr>
            <p:ph type="body" sz="quarter" idx="11"/>
          </p:nvPr>
        </p:nvSpPr>
        <p:spPr>
          <a:xfrm>
            <a:off x="808355" y="1311253"/>
            <a:ext cx="4511386" cy="2045111"/>
          </a:xfrm>
          <a:prstGeom prst="wedgeRoundRectCallout">
            <a:avLst>
              <a:gd name="adj1" fmla="val 37821"/>
              <a:gd name="adj2" fmla="val 71073"/>
              <a:gd name="adj3" fmla="val 16667"/>
            </a:avLst>
          </a:prstGeom>
        </p:spPr>
        <p:txBody>
          <a:bodyPr>
            <a:normAutofit lnSpcReduction="10000"/>
          </a:bodyPr>
          <a:lstStyle/>
          <a:p>
            <a:r>
              <a:rPr lang="en-GB"/>
              <a:t>Can you name a boat from the past? </a:t>
            </a:r>
          </a:p>
          <a:p>
            <a:r>
              <a:rPr lang="en-GB"/>
              <a:t>Can you name a boat that is used today?</a:t>
            </a:r>
          </a:p>
        </p:txBody>
      </p:sp>
      <p:sp>
        <p:nvSpPr>
          <p:cNvPr id="6" name="Text Placeholder 4">
            <a:extLst>
              <a:ext uri="{FF2B5EF4-FFF2-40B4-BE49-F238E27FC236}">
                <a16:creationId xmlns:a16="http://schemas.microsoft.com/office/drawing/2014/main" id="{07480A22-BDD4-F222-825E-55BA3EEA50E7}"/>
              </a:ext>
            </a:extLst>
          </p:cNvPr>
          <p:cNvSpPr txBox="1">
            <a:spLocks/>
          </p:cNvSpPr>
          <p:nvPr/>
        </p:nvSpPr>
        <p:spPr>
          <a:xfrm>
            <a:off x="6295159" y="1311253"/>
            <a:ext cx="4511386" cy="1759823"/>
          </a:xfrm>
          <a:prstGeom prst="wedgeRoundRectCallout">
            <a:avLst>
              <a:gd name="adj1" fmla="val -35146"/>
              <a:gd name="adj2" fmla="val 84822"/>
              <a:gd name="adj3" fmla="val 16667"/>
            </a:avLst>
          </a:prstGeom>
          <a:solidFill>
            <a:srgbClr val="EFE5F1"/>
          </a:solidFill>
          <a:ln>
            <a:noFill/>
          </a:ln>
        </p:spPr>
        <p:txBody>
          <a:bodyPr anchor="ctr"/>
          <a:lstStyle>
            <a:lvl1pPr marL="0" indent="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Can you name a boat that is powered by the wind?</a:t>
            </a:r>
          </a:p>
        </p:txBody>
      </p:sp>
      <p:pic>
        <p:nvPicPr>
          <p:cNvPr id="4" name="Picture 3" descr="A cartoon of a person holding a book&#10;&#10;Description automatically generated">
            <a:extLst>
              <a:ext uri="{FF2B5EF4-FFF2-40B4-BE49-F238E27FC236}">
                <a16:creationId xmlns:a16="http://schemas.microsoft.com/office/drawing/2014/main" id="{14616494-BC83-F387-8BB5-B5E6A69178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470" y="2538000"/>
            <a:ext cx="2769512" cy="4320000"/>
          </a:xfrm>
          <a:prstGeom prst="rect">
            <a:avLst/>
          </a:prstGeom>
        </p:spPr>
      </p:pic>
      <p:sp>
        <p:nvSpPr>
          <p:cNvPr id="7" name="TextBox 6">
            <a:extLst>
              <a:ext uri="{FF2B5EF4-FFF2-40B4-BE49-F238E27FC236}">
                <a16:creationId xmlns:a16="http://schemas.microsoft.com/office/drawing/2014/main" id="{38204923-FA5E-D8C8-2F83-C5120807F523}"/>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8" name="TextBox 7">
            <a:extLst>
              <a:ext uri="{FF2B5EF4-FFF2-40B4-BE49-F238E27FC236}">
                <a16:creationId xmlns:a16="http://schemas.microsoft.com/office/drawing/2014/main" id="{CB08A761-955A-C9C9-5F6F-0699773D88CB}"/>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3245445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254170-2776-65DE-9F17-438B6D843A5E}"/>
              </a:ext>
            </a:extLst>
          </p:cNvPr>
          <p:cNvSpPr>
            <a:spLocks noGrp="1"/>
          </p:cNvSpPr>
          <p:nvPr>
            <p:ph type="body" sz="quarter" idx="11"/>
          </p:nvPr>
        </p:nvSpPr>
        <p:spPr/>
        <p:txBody>
          <a:bodyPr/>
          <a:lstStyle/>
          <a:p>
            <a:r>
              <a:rPr lang="en-US"/>
              <a:t>boat</a:t>
            </a:r>
          </a:p>
          <a:p>
            <a:r>
              <a:rPr lang="en-US" b="1"/>
              <a:t>engine</a:t>
            </a:r>
          </a:p>
          <a:p>
            <a:r>
              <a:rPr lang="en-US"/>
              <a:t>power </a:t>
            </a:r>
          </a:p>
          <a:p>
            <a:r>
              <a:rPr lang="en-US"/>
              <a:t>ship</a:t>
            </a:r>
          </a:p>
          <a:p>
            <a:r>
              <a:rPr lang="en-US"/>
              <a:t>solar</a:t>
            </a:r>
          </a:p>
        </p:txBody>
      </p:sp>
      <p:sp>
        <p:nvSpPr>
          <p:cNvPr id="3" name="Title 2">
            <a:extLst>
              <a:ext uri="{FF2B5EF4-FFF2-40B4-BE49-F238E27FC236}">
                <a16:creationId xmlns:a16="http://schemas.microsoft.com/office/drawing/2014/main" id="{58CAE458-6032-2288-2C4A-49B2988A4D57}"/>
              </a:ext>
            </a:extLst>
          </p:cNvPr>
          <p:cNvSpPr>
            <a:spLocks noGrp="1"/>
          </p:cNvSpPr>
          <p:nvPr>
            <p:ph type="title"/>
          </p:nvPr>
        </p:nvSpPr>
        <p:spPr/>
        <p:txBody>
          <a:bodyPr/>
          <a:lstStyle/>
          <a:p>
            <a:r>
              <a:rPr lang="en-US"/>
              <a:t>How have boats changed over time?</a:t>
            </a:r>
            <a:endParaRPr lang="en-GB"/>
          </a:p>
        </p:txBody>
      </p:sp>
      <p:sp>
        <p:nvSpPr>
          <p:cNvPr id="2" name="Text Placeholder 1">
            <a:extLst>
              <a:ext uri="{FF2B5EF4-FFF2-40B4-BE49-F238E27FC236}">
                <a16:creationId xmlns:a16="http://schemas.microsoft.com/office/drawing/2014/main" id="{02B1975F-C252-F46D-54E4-A0E61FB06F04}"/>
              </a:ext>
            </a:extLst>
          </p:cNvPr>
          <p:cNvSpPr>
            <a:spLocks noGrp="1"/>
          </p:cNvSpPr>
          <p:nvPr>
            <p:ph type="body" sz="quarter" idx="10"/>
          </p:nvPr>
        </p:nvSpPr>
        <p:spPr/>
        <p:txBody>
          <a:bodyPr/>
          <a:lstStyle/>
          <a:p>
            <a:r>
              <a:rPr lang="en-US"/>
              <a:t>The boat was the first type of transport.</a:t>
            </a:r>
          </a:p>
          <a:p>
            <a:r>
              <a:rPr lang="en-US"/>
              <a:t>Boats can be powered by people, engines, wind, or the sun.</a:t>
            </a:r>
          </a:p>
          <a:p>
            <a:r>
              <a:rPr lang="en-US"/>
              <a:t>Over time, new inventions have made boat travel faster and safer.</a:t>
            </a:r>
          </a:p>
          <a:p>
            <a:endParaRPr lang="en-GB"/>
          </a:p>
        </p:txBody>
      </p:sp>
      <p:sp>
        <p:nvSpPr>
          <p:cNvPr id="5" name="Text Placeholder 4">
            <a:extLst>
              <a:ext uri="{FF2B5EF4-FFF2-40B4-BE49-F238E27FC236}">
                <a16:creationId xmlns:a16="http://schemas.microsoft.com/office/drawing/2014/main" id="{F145AD40-A5EB-B652-7F9A-264E78C8DAA1}"/>
              </a:ext>
            </a:extLst>
          </p:cNvPr>
          <p:cNvSpPr>
            <a:spLocks noGrp="1"/>
          </p:cNvSpPr>
          <p:nvPr>
            <p:ph type="body" sz="quarter" idx="12"/>
          </p:nvPr>
        </p:nvSpPr>
        <p:spPr/>
        <p:txBody>
          <a:bodyPr/>
          <a:lstStyle/>
          <a:p>
            <a:pPr marL="0" indent="0"/>
            <a:r>
              <a:rPr lang="en-US"/>
              <a:t>Lesson 3:</a:t>
            </a:r>
            <a:endParaRPr lang="en-GB"/>
          </a:p>
        </p:txBody>
      </p:sp>
      <p:pic>
        <p:nvPicPr>
          <p:cNvPr id="7" name="Picture 6" descr="A cartoon of a child with a backpack&#10;&#10;Description automatically generated with medium confidence">
            <a:extLst>
              <a:ext uri="{FF2B5EF4-FFF2-40B4-BE49-F238E27FC236}">
                <a16:creationId xmlns:a16="http://schemas.microsoft.com/office/drawing/2014/main" id="{3F4E9E33-2CDD-6B36-10F8-E4108F25B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9035" y="2743879"/>
            <a:ext cx="2769511" cy="4320000"/>
          </a:xfrm>
          <a:prstGeom prst="rect">
            <a:avLst/>
          </a:prstGeom>
        </p:spPr>
      </p:pic>
      <p:sp>
        <p:nvSpPr>
          <p:cNvPr id="6" name="TextBox 5">
            <a:extLst>
              <a:ext uri="{FF2B5EF4-FFF2-40B4-BE49-F238E27FC236}">
                <a16:creationId xmlns:a16="http://schemas.microsoft.com/office/drawing/2014/main" id="{B8632CBB-E6C6-3B7A-BB9E-0C56A6F41618}"/>
              </a:ext>
            </a:extLst>
          </p:cNvPr>
          <p:cNvSpPr txBox="1"/>
          <p:nvPr/>
        </p:nvSpPr>
        <p:spPr>
          <a:xfrm>
            <a:off x="129449" y="74235"/>
            <a:ext cx="6097836" cy="369332"/>
          </a:xfrm>
          <a:prstGeom prst="rect">
            <a:avLst/>
          </a:prstGeom>
          <a:noFill/>
        </p:spPr>
        <p:txBody>
          <a:bodyPr wrap="square">
            <a:spAutoFit/>
          </a:bodyPr>
          <a:lstStyle/>
          <a:p>
            <a:r>
              <a:rPr lang="en-US"/>
              <a:t>KQ: How have boats changed over time?</a:t>
            </a:r>
          </a:p>
        </p:txBody>
      </p:sp>
      <p:sp>
        <p:nvSpPr>
          <p:cNvPr id="8" name="TextBox 7">
            <a:extLst>
              <a:ext uri="{FF2B5EF4-FFF2-40B4-BE49-F238E27FC236}">
                <a16:creationId xmlns:a16="http://schemas.microsoft.com/office/drawing/2014/main" id="{AD35B7F9-1F74-E0F3-C3DB-6A5BFDAC56DE}"/>
              </a:ext>
            </a:extLst>
          </p:cNvPr>
          <p:cNvSpPr txBox="1"/>
          <p:nvPr/>
        </p:nvSpPr>
        <p:spPr>
          <a:xfrm>
            <a:off x="7605443" y="28068"/>
            <a:ext cx="42891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GB" u="sng">
              <a:latin typeface="Sassoon Primary"/>
            </a:endParaRPr>
          </a:p>
        </p:txBody>
      </p:sp>
    </p:spTree>
    <p:extLst>
      <p:ext uri="{BB962C8B-B14F-4D97-AF65-F5344CB8AC3E}">
        <p14:creationId xmlns:p14="http://schemas.microsoft.com/office/powerpoint/2010/main" val="279932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57642F6E-5031-C374-98D9-4492444360F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05B9428-0D07-A411-3F79-309CBD156E95}"/>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0A08B2E4-042E-07BA-7EA7-2EF392C024F1}"/>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pic>
        <p:nvPicPr>
          <p:cNvPr id="2" name="Picture 1" descr="A screenshot of a cell phone&#10;&#10;AI-generated content may be incorrect.">
            <a:extLst>
              <a:ext uri="{FF2B5EF4-FFF2-40B4-BE49-F238E27FC236}">
                <a16:creationId xmlns:a16="http://schemas.microsoft.com/office/drawing/2014/main" id="{1AA3F772-75EB-DA45-00D0-66DF587DCC5C}"/>
              </a:ext>
            </a:extLst>
          </p:cNvPr>
          <p:cNvPicPr>
            <a:picLocks noChangeAspect="1"/>
          </p:cNvPicPr>
          <p:nvPr/>
        </p:nvPicPr>
        <p:blipFill>
          <a:blip r:embed="rId2"/>
          <a:stretch>
            <a:fillRect/>
          </a:stretch>
        </p:blipFill>
        <p:spPr>
          <a:xfrm>
            <a:off x="1371600" y="1014412"/>
            <a:ext cx="8162926" cy="5662613"/>
          </a:xfrm>
          <a:prstGeom prst="rect">
            <a:avLst/>
          </a:prstGeom>
        </p:spPr>
      </p:pic>
    </p:spTree>
    <p:extLst>
      <p:ext uri="{BB962C8B-B14F-4D97-AF65-F5344CB8AC3E}">
        <p14:creationId xmlns:p14="http://schemas.microsoft.com/office/powerpoint/2010/main" val="30182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3DC3310E-1828-931E-8E8C-A13106436D0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6E1AFE2-150C-F141-F577-7FA4EBB25512}"/>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F548BD04-6C3B-401D-83E5-535146EF9927}"/>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pic>
        <p:nvPicPr>
          <p:cNvPr id="2" name="Picture 1" descr="A group of colorful text boxes&#10;&#10;AI-generated content may be incorrect.">
            <a:extLst>
              <a:ext uri="{FF2B5EF4-FFF2-40B4-BE49-F238E27FC236}">
                <a16:creationId xmlns:a16="http://schemas.microsoft.com/office/drawing/2014/main" id="{334A9CF6-457F-8728-00CD-82AFF2DFE9FF}"/>
              </a:ext>
            </a:extLst>
          </p:cNvPr>
          <p:cNvPicPr>
            <a:picLocks noChangeAspect="1"/>
          </p:cNvPicPr>
          <p:nvPr/>
        </p:nvPicPr>
        <p:blipFill>
          <a:blip r:embed="rId2"/>
          <a:stretch>
            <a:fillRect/>
          </a:stretch>
        </p:blipFill>
        <p:spPr>
          <a:xfrm>
            <a:off x="2193132" y="1202530"/>
            <a:ext cx="7805738" cy="5191126"/>
          </a:xfrm>
          <a:prstGeom prst="rect">
            <a:avLst/>
          </a:prstGeom>
        </p:spPr>
      </p:pic>
    </p:spTree>
    <p:extLst>
      <p:ext uri="{BB962C8B-B14F-4D97-AF65-F5344CB8AC3E}">
        <p14:creationId xmlns:p14="http://schemas.microsoft.com/office/powerpoint/2010/main" val="254133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BB569372-D3E5-3677-7A1A-1D09CADFAC8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15E0764-2889-DFC2-E68C-E4F06372D336}"/>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A4DBA94F-92FA-CECD-42BD-17BE012CC06E}"/>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pic>
        <p:nvPicPr>
          <p:cNvPr id="2" name="Picture 1" descr="A close-up of a chart&#10;&#10;AI-generated content may be incorrect.">
            <a:extLst>
              <a:ext uri="{FF2B5EF4-FFF2-40B4-BE49-F238E27FC236}">
                <a16:creationId xmlns:a16="http://schemas.microsoft.com/office/drawing/2014/main" id="{1DA1626F-60C3-CF7F-7675-BF7D17BBF15D}"/>
              </a:ext>
            </a:extLst>
          </p:cNvPr>
          <p:cNvPicPr>
            <a:picLocks noChangeAspect="1"/>
          </p:cNvPicPr>
          <p:nvPr/>
        </p:nvPicPr>
        <p:blipFill>
          <a:blip r:embed="rId2"/>
          <a:stretch>
            <a:fillRect/>
          </a:stretch>
        </p:blipFill>
        <p:spPr>
          <a:xfrm>
            <a:off x="1466850" y="1014412"/>
            <a:ext cx="9496425" cy="5638800"/>
          </a:xfrm>
          <a:prstGeom prst="rect">
            <a:avLst/>
          </a:prstGeom>
        </p:spPr>
      </p:pic>
    </p:spTree>
    <p:extLst>
      <p:ext uri="{BB962C8B-B14F-4D97-AF65-F5344CB8AC3E}">
        <p14:creationId xmlns:p14="http://schemas.microsoft.com/office/powerpoint/2010/main" val="35404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90C8AF6E-B957-79A1-A016-9BB5458AFCA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8E5208A-4FAB-E95A-A8C6-26A8C806E75B}"/>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139D9925-3350-00CC-D66F-0D4E1A1F71B3}"/>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pic>
        <p:nvPicPr>
          <p:cNvPr id="2" name="Picture 1" descr="A screenshot of a game&#10;&#10;AI-generated content may be incorrect.">
            <a:extLst>
              <a:ext uri="{FF2B5EF4-FFF2-40B4-BE49-F238E27FC236}">
                <a16:creationId xmlns:a16="http://schemas.microsoft.com/office/drawing/2014/main" id="{2CFBB5DA-A789-C7BF-B005-818883298399}"/>
              </a:ext>
            </a:extLst>
          </p:cNvPr>
          <p:cNvPicPr>
            <a:picLocks noChangeAspect="1"/>
          </p:cNvPicPr>
          <p:nvPr/>
        </p:nvPicPr>
        <p:blipFill>
          <a:blip r:embed="rId2"/>
          <a:stretch>
            <a:fillRect/>
          </a:stretch>
        </p:blipFill>
        <p:spPr>
          <a:xfrm>
            <a:off x="2316616" y="881062"/>
            <a:ext cx="7570675" cy="5631657"/>
          </a:xfrm>
          <a:prstGeom prst="rect">
            <a:avLst/>
          </a:prstGeom>
        </p:spPr>
      </p:pic>
    </p:spTree>
    <p:extLst>
      <p:ext uri="{BB962C8B-B14F-4D97-AF65-F5344CB8AC3E}">
        <p14:creationId xmlns:p14="http://schemas.microsoft.com/office/powerpoint/2010/main" val="71052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A56C9D92-8336-44AC-8BCE-F04E5B43D1F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4D166CA-3DEE-0F33-1BBE-8F5AE3D19338}"/>
              </a:ext>
            </a:extLst>
          </p:cNvPr>
          <p:cNvSpPr txBox="1"/>
          <p:nvPr/>
        </p:nvSpPr>
        <p:spPr>
          <a:xfrm>
            <a:off x="7124170" y="229521"/>
            <a:ext cx="4782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7030A0"/>
                </a:solidFill>
                <a:latin typeface="Sassoon Primary"/>
                <a:ea typeface="Calibri"/>
                <a:cs typeface="Calibri"/>
              </a:rPr>
              <a:t>T</a:t>
            </a:r>
            <a:r>
              <a:rPr lang="en-GB" sz="2400" u="sng">
                <a:latin typeface="Sassoon Primary"/>
                <a:ea typeface="Calibri"/>
                <a:cs typeface="Calibri"/>
              </a:rPr>
              <a:t>uesday 21st </a:t>
            </a:r>
            <a:r>
              <a:rPr lang="en-GB" sz="2400" u="sng">
                <a:solidFill>
                  <a:srgbClr val="7030A0"/>
                </a:solidFill>
                <a:latin typeface="Sassoon Primary"/>
                <a:ea typeface="Calibri"/>
                <a:cs typeface="Calibri"/>
              </a:rPr>
              <a:t>O</a:t>
            </a:r>
            <a:r>
              <a:rPr lang="en-GB" sz="2400" u="sng">
                <a:latin typeface="Sassoon Primary"/>
                <a:ea typeface="Calibri"/>
                <a:cs typeface="Calibri"/>
              </a:rPr>
              <a:t>ctober 2025</a:t>
            </a:r>
            <a:endParaRPr lang="en-US"/>
          </a:p>
        </p:txBody>
      </p:sp>
      <p:sp>
        <p:nvSpPr>
          <p:cNvPr id="7" name="TextBox 6">
            <a:extLst>
              <a:ext uri="{FF2B5EF4-FFF2-40B4-BE49-F238E27FC236}">
                <a16:creationId xmlns:a16="http://schemas.microsoft.com/office/drawing/2014/main" id="{1970D220-E6AB-076F-C387-D61D09D12D74}"/>
              </a:ext>
            </a:extLst>
          </p:cNvPr>
          <p:cNvSpPr txBox="1"/>
          <p:nvPr/>
        </p:nvSpPr>
        <p:spPr>
          <a:xfrm>
            <a:off x="143450" y="229520"/>
            <a:ext cx="540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Sassoon Primary"/>
                <a:ea typeface="Calibri"/>
                <a:cs typeface="Calibri"/>
              </a:rPr>
              <a:t>TBAT: read and write words with the /ai/ and /ay/ grapheme. </a:t>
            </a:r>
            <a:endParaRPr lang="en-GB">
              <a:latin typeface="Sassoon Primary"/>
            </a:endParaRPr>
          </a:p>
        </p:txBody>
      </p:sp>
      <p:pic>
        <p:nvPicPr>
          <p:cNvPr id="2" name="Picture 1" descr="A screenshot of a game&#10;&#10;AI-generated content may be incorrect.">
            <a:extLst>
              <a:ext uri="{FF2B5EF4-FFF2-40B4-BE49-F238E27FC236}">
                <a16:creationId xmlns:a16="http://schemas.microsoft.com/office/drawing/2014/main" id="{8269AD9E-673A-2CFF-1F71-63E6957E6484}"/>
              </a:ext>
            </a:extLst>
          </p:cNvPr>
          <p:cNvPicPr>
            <a:picLocks noChangeAspect="1"/>
          </p:cNvPicPr>
          <p:nvPr/>
        </p:nvPicPr>
        <p:blipFill>
          <a:blip r:embed="rId2"/>
          <a:stretch>
            <a:fillRect/>
          </a:stretch>
        </p:blipFill>
        <p:spPr>
          <a:xfrm>
            <a:off x="2087970" y="976312"/>
            <a:ext cx="7611248" cy="5655469"/>
          </a:xfrm>
          <a:prstGeom prst="rect">
            <a:avLst/>
          </a:prstGeom>
        </p:spPr>
      </p:pic>
    </p:spTree>
    <p:extLst>
      <p:ext uri="{BB962C8B-B14F-4D97-AF65-F5344CB8AC3E}">
        <p14:creationId xmlns:p14="http://schemas.microsoft.com/office/powerpoint/2010/main" val="3929289801"/>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22139598be0b1f3a5466a7e5510db99e">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337a7426b6b17f1302634e01280639cd"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08ba83c-3367-4222-803c-ce740e198c3c}"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ef4d1dd1b9ba87beeb9acfac14aa5531">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6aa5a3dd636e00aa57193d5b125ac066"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5439D9-7BD4-47E4-BFD7-6AC03560A8DE}">
  <ds:schemaRefs>
    <ds:schemaRef ds:uri="5519ec2d-3025-400a-aa14-bba49a7e18f3"/>
    <ds:schemaRef ds:uri="e255f982-5f1f-41c7-871f-7a91432a54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E64CD5-B20C-43D9-869C-B632255D40B8}">
  <ds:schemaRefs>
    <ds:schemaRef ds:uri="http://schemas.microsoft.com/sharepoint/v3/contenttype/forms"/>
  </ds:schemaRefs>
</ds:datastoreItem>
</file>

<file path=customXml/itemProps3.xml><?xml version="1.0" encoding="utf-8"?>
<ds:datastoreItem xmlns:ds="http://schemas.openxmlformats.org/officeDocument/2006/customXml" ds:itemID="{31B339D5-C5ED-4827-A0D8-391F30DA334A}">
  <ds:schemaRefs>
    <ds:schemaRef ds:uri="e255f982-5f1f-41c7-871f-7a91432a5484"/>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elements/1.1/"/>
    <ds:schemaRef ds:uri="http://www.w3.org/XML/1998/namespace"/>
    <ds:schemaRef ds:uri="http://purl.org/dc/terms/"/>
    <ds:schemaRef ds:uri="http://schemas.microsoft.com/office/infopath/2007/PartnerControls"/>
    <ds:schemaRef ds:uri="5519ec2d-3025-400a-aa14-bba49a7e18f3"/>
  </ds:schemaRefs>
</ds:datastoreItem>
</file>

<file path=customXml/itemProps4.xml><?xml version="1.0" encoding="utf-8"?>
<ds:datastoreItem xmlns:ds="http://schemas.openxmlformats.org/officeDocument/2006/customXml" ds:itemID="{A77DABE8-EF3A-448F-9707-BE46DC4A6860}">
  <ds:schemaRefs>
    <ds:schemaRef ds:uri="http://schemas.microsoft.com/office/2006/documentManagement/types"/>
    <ds:schemaRef ds:uri="e255f982-5f1f-41c7-871f-7a91432a5484"/>
    <ds:schemaRef ds:uri="http://schemas.openxmlformats.org/package/2006/metadata/core-properties"/>
    <ds:schemaRef ds:uri="http://purl.org/dc/dcmitype/"/>
    <ds:schemaRef ds:uri="http://purl.org/dc/elements/1.1/"/>
    <ds:schemaRef ds:uri="5519ec2d-3025-400a-aa14-bba49a7e18f3"/>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5.xml><?xml version="1.0" encoding="utf-8"?>
<ds:datastoreItem xmlns:ds="http://schemas.openxmlformats.org/officeDocument/2006/customXml" ds:itemID="{08BAB408-0744-47EA-8954-3267AD892623}">
  <ds:schemaRefs>
    <ds:schemaRef ds:uri="http://schemas.microsoft.com/sharepoint/v3/contenttype/forms"/>
  </ds:schemaRefs>
</ds:datastoreItem>
</file>

<file path=customXml/itemProps6.xml><?xml version="1.0" encoding="utf-8"?>
<ds:datastoreItem xmlns:ds="http://schemas.openxmlformats.org/officeDocument/2006/customXml" ds:itemID="{07A7FED7-1255-4000-8E86-AF848E3BDC7C}"/>
</file>

<file path=docProps/app.xml><?xml version="1.0" encoding="utf-8"?>
<Properties xmlns="http://schemas.openxmlformats.org/officeDocument/2006/extended-properties" xmlns:vt="http://schemas.openxmlformats.org/officeDocument/2006/docPropsVTypes">
  <Template>Classroom</Template>
  <TotalTime>1</TotalTime>
  <Words>2358</Words>
  <Application>Microsoft Office PowerPoint</Application>
  <PresentationFormat>Widescreen</PresentationFormat>
  <Paragraphs>275</Paragraphs>
  <Slides>48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Aptos</vt:lpstr>
      <vt:lpstr>Arial</vt:lpstr>
      <vt:lpstr>Calibri</vt:lpstr>
      <vt:lpstr>Calibri Light</vt:lpstr>
      <vt:lpstr>Century Gothic</vt:lpstr>
      <vt:lpstr>Courier New</vt:lpstr>
      <vt:lpstr>Sassoon Primary</vt:lpstr>
      <vt:lpstr>Symbol</vt:lpstr>
      <vt:lpstr>Wingdings</vt:lpstr>
      <vt:lpstr>Classroom</vt:lpstr>
      <vt:lpstr>Tuesday 21st October  2025 </vt:lpstr>
      <vt:lpstr>Morning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Maths- consolidation  TBAT: Consolidate addition and subtraction within 10</vt:lpstr>
      <vt:lpstr>Blue / Green</vt:lpstr>
      <vt:lpstr>Adding &amp; Subtracting! | Mini Math Movies | Scratch Garden</vt:lpstr>
      <vt:lpstr>Blue/green</vt:lpstr>
      <vt:lpstr>You can add and subtract using cubes, numicon, gems, base 10, your fingers or any other small objects!</vt:lpstr>
      <vt:lpstr>5    -     2    = __ </vt:lpstr>
      <vt:lpstr>We can use a number line to add and subtract.</vt:lpstr>
      <vt:lpstr>Let’s work these out in pairs using our fingers</vt:lpstr>
      <vt:lpstr>PowerPoint Presentation</vt:lpstr>
      <vt:lpstr>PowerPoint Presentation</vt:lpstr>
      <vt:lpstr>Independent:</vt:lpstr>
      <vt:lpstr>PowerPoint Presentation</vt:lpstr>
      <vt:lpstr>Break</vt:lpstr>
      <vt:lpstr>Independent Challenges:</vt:lpstr>
      <vt:lpstr>Lunch</vt:lpstr>
      <vt:lpstr>Toothbrushing</vt:lpstr>
      <vt:lpstr>PowerPoint Presentation</vt:lpstr>
      <vt:lpstr>PowerPoint Presentation</vt:lpstr>
      <vt:lpstr>PowerPoint Presentation</vt:lpstr>
      <vt:lpstr>PowerPoint Presentation</vt:lpstr>
      <vt:lpstr>PowerPoint Presentation</vt:lpstr>
      <vt:lpstr>PowerPoint Presentation</vt:lpstr>
      <vt:lpstr>How have boats changed over time?</vt:lpstr>
      <vt:lpstr>PowerPoint Presentation</vt:lpstr>
      <vt:lpstr>PowerPoint Presentation</vt:lpstr>
      <vt:lpstr>The history of boats</vt:lpstr>
      <vt:lpstr>The history of boats</vt:lpstr>
      <vt:lpstr>The history of boats</vt:lpstr>
      <vt:lpstr>The history of boats</vt:lpstr>
      <vt:lpstr>The history of boats</vt:lpstr>
      <vt:lpstr>The history of boats</vt:lpstr>
      <vt:lpstr>The history of boats</vt:lpstr>
      <vt:lpstr>Sort the boats into the diagram.</vt:lpstr>
      <vt:lpstr>Sort the boats into the diagram.</vt:lpstr>
      <vt:lpstr>How have boats changed over time?</vt:lpstr>
      <vt:lpstr>How have boats changed over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 McKenzie-Cook</cp:lastModifiedBy>
  <cp:revision>1</cp:revision>
  <dcterms:created xsi:type="dcterms:W3CDTF">2013-07-15T20:26:40Z</dcterms:created>
  <dcterms:modified xsi:type="dcterms:W3CDTF">2025-10-20T20:28:08Z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307400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