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5"/>
  </p:notesMasterIdLst>
  <p:sldIdLst>
    <p:sldId id="256" r:id="rId5"/>
    <p:sldId id="257" r:id="rId6"/>
    <p:sldId id="436" r:id="rId7"/>
    <p:sldId id="437" r:id="rId8"/>
    <p:sldId id="439" r:id="rId9"/>
    <p:sldId id="440" r:id="rId10"/>
    <p:sldId id="441" r:id="rId11"/>
    <p:sldId id="442" r:id="rId12"/>
    <p:sldId id="443" r:id="rId13"/>
    <p:sldId id="446" r:id="rId14"/>
    <p:sldId id="448" r:id="rId15"/>
    <p:sldId id="449" r:id="rId16"/>
    <p:sldId id="450" r:id="rId17"/>
    <p:sldId id="451" r:id="rId18"/>
    <p:sldId id="435" r:id="rId19"/>
    <p:sldId id="410" r:id="rId20"/>
    <p:sldId id="447" r:id="rId21"/>
    <p:sldId id="471" r:id="rId22"/>
    <p:sldId id="263" r:id="rId23"/>
    <p:sldId id="433" r:id="rId24"/>
    <p:sldId id="434" r:id="rId25"/>
    <p:sldId id="460" r:id="rId26"/>
    <p:sldId id="461" r:id="rId27"/>
    <p:sldId id="457" r:id="rId28"/>
    <p:sldId id="463" r:id="rId29"/>
    <p:sldId id="464" r:id="rId30"/>
    <p:sldId id="459" r:id="rId31"/>
    <p:sldId id="458" r:id="rId32"/>
    <p:sldId id="462" r:id="rId33"/>
    <p:sldId id="465" r:id="rId34"/>
    <p:sldId id="466" r:id="rId35"/>
    <p:sldId id="467" r:id="rId36"/>
    <p:sldId id="468" r:id="rId37"/>
    <p:sldId id="469" r:id="rId38"/>
    <p:sldId id="470" r:id="rId39"/>
    <p:sldId id="452" r:id="rId40"/>
    <p:sldId id="453" r:id="rId41"/>
    <p:sldId id="454" r:id="rId42"/>
    <p:sldId id="455" r:id="rId43"/>
    <p:sldId id="456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025BE-0A0B-47D9-AB3A-D9FC5ADCF1E4}" v="308" dt="2025-10-22T15:43:10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EEE81D81-8A72-C30E-BEC8-52D65997A119}"/>
    <pc:docChg chg="modSld">
      <pc:chgData name="A Freel" userId="S::afreel@ohacademy.co.uk::f6dead3d-cc44-4b49-aee1-60fe86f08dbd" providerId="AD" clId="Web-{EEE81D81-8A72-C30E-BEC8-52D65997A119}" dt="2025-10-21T18:05:48.001" v="67" actId="14100"/>
      <pc:docMkLst>
        <pc:docMk/>
      </pc:docMkLst>
      <pc:sldChg chg="addSp modSp">
        <pc:chgData name="A Freel" userId="S::afreel@ohacademy.co.uk::f6dead3d-cc44-4b49-aee1-60fe86f08dbd" providerId="AD" clId="Web-{EEE81D81-8A72-C30E-BEC8-52D65997A119}" dt="2025-10-21T17:48:58.273" v="6" actId="1076"/>
        <pc:sldMkLst>
          <pc:docMk/>
          <pc:sldMk cId="1903214006" sldId="436"/>
        </pc:sldMkLst>
        <pc:spChg chg="add mod">
          <ac:chgData name="A Freel" userId="S::afreel@ohacademy.co.uk::f6dead3d-cc44-4b49-aee1-60fe86f08dbd" providerId="AD" clId="Web-{EEE81D81-8A72-C30E-BEC8-52D65997A119}" dt="2025-10-21T17:48:58.273" v="6" actId="1076"/>
          <ac:spMkLst>
            <pc:docMk/>
            <pc:sldMk cId="1903214006" sldId="436"/>
            <ac:spMk id="3" creationId="{8FA9FDCA-68C0-01C2-1034-0E86379AB123}"/>
          </ac:spMkLst>
        </pc:spChg>
        <pc:picChg chg="add mod">
          <ac:chgData name="A Freel" userId="S::afreel@ohacademy.co.uk::f6dead3d-cc44-4b49-aee1-60fe86f08dbd" providerId="AD" clId="Web-{EEE81D81-8A72-C30E-BEC8-52D65997A119}" dt="2025-10-21T17:48:53.038" v="3" actId="1076"/>
          <ac:picMkLst>
            <pc:docMk/>
            <pc:sldMk cId="1903214006" sldId="436"/>
            <ac:picMk id="2" creationId="{3EB5F51D-1AF9-7D23-C2EE-A26E5766663D}"/>
          </ac:picMkLst>
        </pc:picChg>
      </pc:sldChg>
      <pc:sldChg chg="addSp modSp">
        <pc:chgData name="A Freel" userId="S::afreel@ohacademy.co.uk::f6dead3d-cc44-4b49-aee1-60fe86f08dbd" providerId="AD" clId="Web-{EEE81D81-8A72-C30E-BEC8-52D65997A119}" dt="2025-10-21T18:05:48.001" v="67" actId="14100"/>
        <pc:sldMkLst>
          <pc:docMk/>
          <pc:sldMk cId="2467713745" sldId="443"/>
        </pc:sldMkLst>
        <pc:spChg chg="add mod">
          <ac:chgData name="A Freel" userId="S::afreel@ohacademy.co.uk::f6dead3d-cc44-4b49-aee1-60fe86f08dbd" providerId="AD" clId="Web-{EEE81D81-8A72-C30E-BEC8-52D65997A119}" dt="2025-10-21T18:01:50.278" v="64" actId="14100"/>
          <ac:spMkLst>
            <pc:docMk/>
            <pc:sldMk cId="2467713745" sldId="443"/>
            <ac:spMk id="2" creationId="{F2F6DC32-A7BE-E6C9-AC8D-A01BD56C339B}"/>
          </ac:spMkLst>
        </pc:spChg>
        <pc:picChg chg="add mod">
          <ac:chgData name="A Freel" userId="S::afreel@ohacademy.co.uk::f6dead3d-cc44-4b49-aee1-60fe86f08dbd" providerId="AD" clId="Web-{EEE81D81-8A72-C30E-BEC8-52D65997A119}" dt="2025-10-21T18:05:48.001" v="67" actId="14100"/>
          <ac:picMkLst>
            <pc:docMk/>
            <pc:sldMk cId="2467713745" sldId="443"/>
            <ac:picMk id="4" creationId="{71EE65F0-3F01-950A-C6C3-8BAFB32141F8}"/>
          </ac:picMkLst>
        </pc:picChg>
      </pc:sldChg>
      <pc:sldChg chg="addSp modSp">
        <pc:chgData name="A Freel" userId="S::afreel@ohacademy.co.uk::f6dead3d-cc44-4b49-aee1-60fe86f08dbd" providerId="AD" clId="Web-{EEE81D81-8A72-C30E-BEC8-52D65997A119}" dt="2025-10-21T18:01:09.965" v="40" actId="20577"/>
        <pc:sldMkLst>
          <pc:docMk/>
          <pc:sldMk cId="2902424349" sldId="446"/>
        </pc:sldMkLst>
        <pc:spChg chg="add mod">
          <ac:chgData name="A Freel" userId="S::afreel@ohacademy.co.uk::f6dead3d-cc44-4b49-aee1-60fe86f08dbd" providerId="AD" clId="Web-{EEE81D81-8A72-C30E-BEC8-52D65997A119}" dt="2025-10-21T18:01:09.965" v="40" actId="20577"/>
          <ac:spMkLst>
            <pc:docMk/>
            <pc:sldMk cId="2902424349" sldId="446"/>
            <ac:spMk id="3" creationId="{F498BE08-B3ED-C175-7A30-331673B6745E}"/>
          </ac:spMkLst>
        </pc:spChg>
      </pc:sldChg>
    </pc:docChg>
  </pc:docChgLst>
  <pc:docChgLst>
    <pc:chgData name="P McKenzie-Cook" userId="6605cc89-aaff-4d80-9ee6-20e4afa4ef0c" providerId="ADAL" clId="{AB3025BE-0A0B-47D9-AB3A-D9FC5ADCF1E4}"/>
    <pc:docChg chg="undo custSel addSld modSld">
      <pc:chgData name="P McKenzie-Cook" userId="6605cc89-aaff-4d80-9ee6-20e4afa4ef0c" providerId="ADAL" clId="{AB3025BE-0A0B-47D9-AB3A-D9FC5ADCF1E4}" dt="2025-10-19T19:23:19.261" v="1232" actId="20577"/>
      <pc:docMkLst>
        <pc:docMk/>
      </pc:docMkLst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109857222" sldId="256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845759520" sldId="257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845759520" sldId="257"/>
            <ac:spMk id="2" creationId="{D3E55996-49C3-341C-9E60-08338473CDB3}"/>
          </ac:spMkLst>
        </pc:spChg>
      </pc:sldChg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2256358434" sldId="263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2256358434" sldId="263"/>
            <ac:spMk id="239" creationId="{00000000-0000-0000-0000-000000000000}"/>
          </ac:spMkLst>
        </pc:spChg>
      </pc:sldChg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2745056418" sldId="410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2745056418" sldId="410"/>
            <ac:spMk id="2" creationId="{DCABFAAF-9774-BA95-F307-4FC014E78631}"/>
          </ac:spMkLst>
        </pc:spChg>
      </pc:sldChg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3466052968" sldId="433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3466052968" sldId="433"/>
            <ac:spMk id="2" creationId="{7F4C02BE-E7F0-595D-C1C1-0F324F3FF397}"/>
          </ac:spMkLst>
        </pc:spChg>
      </pc:sldChg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3941495363" sldId="434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3941495363" sldId="434"/>
            <ac:spMk id="2" creationId="{85B2CE4D-AE76-D1C5-DE75-CBA319ADE019}"/>
          </ac:spMkLst>
        </pc:spChg>
      </pc:sldChg>
      <pc:sldChg chg="modSp">
        <pc:chgData name="P McKenzie-Cook" userId="6605cc89-aaff-4d80-9ee6-20e4afa4ef0c" providerId="ADAL" clId="{AB3025BE-0A0B-47D9-AB3A-D9FC5ADCF1E4}" dt="2025-10-19T18:41:35.056" v="4"/>
        <pc:sldMkLst>
          <pc:docMk/>
          <pc:sldMk cId="1319686066" sldId="435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1319686066" sldId="435"/>
            <ac:spMk id="2" creationId="{B2506D5C-3DC3-D717-03BF-CF727B360CEA}"/>
          </ac:spMkLst>
        </pc:spChg>
      </pc:sldChg>
      <pc:sldChg chg="modSp new">
        <pc:chgData name="P McKenzie-Cook" userId="6605cc89-aaff-4d80-9ee6-20e4afa4ef0c" providerId="ADAL" clId="{AB3025BE-0A0B-47D9-AB3A-D9FC5ADCF1E4}" dt="2025-10-19T18:41:35.056" v="4"/>
        <pc:sldMkLst>
          <pc:docMk/>
          <pc:sldMk cId="271489844" sldId="447"/>
        </pc:sldMkLst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271489844" sldId="447"/>
            <ac:spMk id="2" creationId="{3ACA4BBE-5071-E7DB-E13F-8FC6FBCDB657}"/>
          </ac:spMkLst>
        </pc:spChg>
        <pc:spChg chg="mod">
          <ac:chgData name="P McKenzie-Cook" userId="6605cc89-aaff-4d80-9ee6-20e4afa4ef0c" providerId="ADAL" clId="{AB3025BE-0A0B-47D9-AB3A-D9FC5ADCF1E4}" dt="2025-10-19T18:41:35.056" v="4"/>
          <ac:spMkLst>
            <pc:docMk/>
            <pc:sldMk cId="271489844" sldId="447"/>
            <ac:spMk id="3" creationId="{AFBAA005-D99C-755D-820B-47B16BB65645}"/>
          </ac:spMkLst>
        </pc:spChg>
      </pc:sldChg>
      <pc:sldChg chg="addSp modSp new mod">
        <pc:chgData name="P McKenzie-Cook" userId="6605cc89-aaff-4d80-9ee6-20e4afa4ef0c" providerId="ADAL" clId="{AB3025BE-0A0B-47D9-AB3A-D9FC5ADCF1E4}" dt="2025-10-19T19:02:19.873" v="704" actId="27636"/>
        <pc:sldMkLst>
          <pc:docMk/>
          <pc:sldMk cId="1990751613" sldId="448"/>
        </pc:sldMkLst>
        <pc:spChg chg="mod">
          <ac:chgData name="P McKenzie-Cook" userId="6605cc89-aaff-4d80-9ee6-20e4afa4ef0c" providerId="ADAL" clId="{AB3025BE-0A0B-47D9-AB3A-D9FC5ADCF1E4}" dt="2025-10-19T19:02:13.621" v="700" actId="404"/>
          <ac:spMkLst>
            <pc:docMk/>
            <pc:sldMk cId="1990751613" sldId="448"/>
            <ac:spMk id="2" creationId="{9A86E033-9C37-355E-11E7-763D3094C919}"/>
          </ac:spMkLst>
        </pc:spChg>
        <pc:spChg chg="mod">
          <ac:chgData name="P McKenzie-Cook" userId="6605cc89-aaff-4d80-9ee6-20e4afa4ef0c" providerId="ADAL" clId="{AB3025BE-0A0B-47D9-AB3A-D9FC5ADCF1E4}" dt="2025-10-19T19:02:19.873" v="704" actId="27636"/>
          <ac:spMkLst>
            <pc:docMk/>
            <pc:sldMk cId="1990751613" sldId="448"/>
            <ac:spMk id="3" creationId="{15AC83C9-E502-BC37-CC0F-1A80ECD0BE8B}"/>
          </ac:spMkLst>
        </pc:spChg>
        <pc:picChg chg="add mod">
          <ac:chgData name="P McKenzie-Cook" userId="6605cc89-aaff-4d80-9ee6-20e4afa4ef0c" providerId="ADAL" clId="{AB3025BE-0A0B-47D9-AB3A-D9FC5ADCF1E4}" dt="2025-10-19T18:49:53.358" v="229" actId="1076"/>
          <ac:picMkLst>
            <pc:docMk/>
            <pc:sldMk cId="1990751613" sldId="448"/>
            <ac:picMk id="5" creationId="{00D5C013-A1D0-E74C-6CA2-3BCA81D2D6D8}"/>
          </ac:picMkLst>
        </pc:picChg>
      </pc:sldChg>
      <pc:sldChg chg="addSp delSp modSp new mod">
        <pc:chgData name="P McKenzie-Cook" userId="6605cc89-aaff-4d80-9ee6-20e4afa4ef0c" providerId="ADAL" clId="{AB3025BE-0A0B-47D9-AB3A-D9FC5ADCF1E4}" dt="2025-10-19T18:55:00.256" v="471" actId="1076"/>
        <pc:sldMkLst>
          <pc:docMk/>
          <pc:sldMk cId="911022065" sldId="449"/>
        </pc:sldMkLst>
        <pc:spChg chg="mod">
          <ac:chgData name="P McKenzie-Cook" userId="6605cc89-aaff-4d80-9ee6-20e4afa4ef0c" providerId="ADAL" clId="{AB3025BE-0A0B-47D9-AB3A-D9FC5ADCF1E4}" dt="2025-10-19T18:54:42.861" v="467" actId="20577"/>
          <ac:spMkLst>
            <pc:docMk/>
            <pc:sldMk cId="911022065" sldId="449"/>
            <ac:spMk id="3" creationId="{114066AF-165E-79E6-E5D6-C6853F4B8C92}"/>
          </ac:spMkLst>
        </pc:spChg>
        <pc:spChg chg="add mod">
          <ac:chgData name="P McKenzie-Cook" userId="6605cc89-aaff-4d80-9ee6-20e4afa4ef0c" providerId="ADAL" clId="{AB3025BE-0A0B-47D9-AB3A-D9FC5ADCF1E4}" dt="2025-10-19T18:55:00.256" v="471" actId="1076"/>
          <ac:spMkLst>
            <pc:docMk/>
            <pc:sldMk cId="911022065" sldId="449"/>
            <ac:spMk id="7" creationId="{C5905DE0-66CA-5CF1-53EE-5FE45204F00E}"/>
          </ac:spMkLst>
        </pc:spChg>
        <pc:picChg chg="add mod">
          <ac:chgData name="P McKenzie-Cook" userId="6605cc89-aaff-4d80-9ee6-20e4afa4ef0c" providerId="ADAL" clId="{AB3025BE-0A0B-47D9-AB3A-D9FC5ADCF1E4}" dt="2025-10-19T18:54:54.596" v="470" actId="1076"/>
          <ac:picMkLst>
            <pc:docMk/>
            <pc:sldMk cId="911022065" sldId="449"/>
            <ac:picMk id="5" creationId="{B01B0A20-CFC4-2622-9C54-E5E2DAAEEE29}"/>
          </ac:picMkLst>
        </pc:picChg>
      </pc:sldChg>
      <pc:sldChg chg="addSp modSp new mod">
        <pc:chgData name="P McKenzie-Cook" userId="6605cc89-aaff-4d80-9ee6-20e4afa4ef0c" providerId="ADAL" clId="{AB3025BE-0A0B-47D9-AB3A-D9FC5ADCF1E4}" dt="2025-10-19T19:00:39.700" v="643" actId="1076"/>
        <pc:sldMkLst>
          <pc:docMk/>
          <pc:sldMk cId="2458559388" sldId="450"/>
        </pc:sldMkLst>
        <pc:spChg chg="mod">
          <ac:chgData name="P McKenzie-Cook" userId="6605cc89-aaff-4d80-9ee6-20e4afa4ef0c" providerId="ADAL" clId="{AB3025BE-0A0B-47D9-AB3A-D9FC5ADCF1E4}" dt="2025-10-19T19:00:36.047" v="641" actId="1076"/>
          <ac:spMkLst>
            <pc:docMk/>
            <pc:sldMk cId="2458559388" sldId="450"/>
            <ac:spMk id="2" creationId="{C3BD5896-4DC6-FECB-47CD-5629A5A350C9}"/>
          </ac:spMkLst>
        </pc:spChg>
        <pc:spChg chg="mod">
          <ac:chgData name="P McKenzie-Cook" userId="6605cc89-aaff-4d80-9ee6-20e4afa4ef0c" providerId="ADAL" clId="{AB3025BE-0A0B-47D9-AB3A-D9FC5ADCF1E4}" dt="2025-10-19T19:00:38.330" v="642" actId="14100"/>
          <ac:spMkLst>
            <pc:docMk/>
            <pc:sldMk cId="2458559388" sldId="450"/>
            <ac:spMk id="3" creationId="{9E6784AB-4D13-376E-AE7C-276A4D488B34}"/>
          </ac:spMkLst>
        </pc:spChg>
        <pc:spChg chg="add mod">
          <ac:chgData name="P McKenzie-Cook" userId="6605cc89-aaff-4d80-9ee6-20e4afa4ef0c" providerId="ADAL" clId="{AB3025BE-0A0B-47D9-AB3A-D9FC5ADCF1E4}" dt="2025-10-19T19:00:33.869" v="640" actId="1076"/>
          <ac:spMkLst>
            <pc:docMk/>
            <pc:sldMk cId="2458559388" sldId="450"/>
            <ac:spMk id="7" creationId="{987206F4-9C20-B4E4-CB05-A85698F24411}"/>
          </ac:spMkLst>
        </pc:spChg>
        <pc:picChg chg="add mod">
          <ac:chgData name="P McKenzie-Cook" userId="6605cc89-aaff-4d80-9ee6-20e4afa4ef0c" providerId="ADAL" clId="{AB3025BE-0A0B-47D9-AB3A-D9FC5ADCF1E4}" dt="2025-10-19T19:00:39.700" v="643" actId="1076"/>
          <ac:picMkLst>
            <pc:docMk/>
            <pc:sldMk cId="2458559388" sldId="450"/>
            <ac:picMk id="5" creationId="{590417E2-34E8-60D5-3985-FC16C8E831BC}"/>
          </ac:picMkLst>
        </pc:picChg>
      </pc:sldChg>
      <pc:sldChg chg="addSp modSp new mod">
        <pc:chgData name="P McKenzie-Cook" userId="6605cc89-aaff-4d80-9ee6-20e4afa4ef0c" providerId="ADAL" clId="{AB3025BE-0A0B-47D9-AB3A-D9FC5ADCF1E4}" dt="2025-10-19T19:00:45.187" v="645" actId="1076"/>
        <pc:sldMkLst>
          <pc:docMk/>
          <pc:sldMk cId="1857717005" sldId="451"/>
        </pc:sldMkLst>
        <pc:spChg chg="mod">
          <ac:chgData name="P McKenzie-Cook" userId="6605cc89-aaff-4d80-9ee6-20e4afa4ef0c" providerId="ADAL" clId="{AB3025BE-0A0B-47D9-AB3A-D9FC5ADCF1E4}" dt="2025-10-19T18:59:54.740" v="578" actId="20577"/>
          <ac:spMkLst>
            <pc:docMk/>
            <pc:sldMk cId="1857717005" sldId="451"/>
            <ac:spMk id="2" creationId="{F94AB6BA-CCFE-BF69-C8C0-BCA84FE9E527}"/>
          </ac:spMkLst>
        </pc:spChg>
        <pc:spChg chg="mod">
          <ac:chgData name="P McKenzie-Cook" userId="6605cc89-aaff-4d80-9ee6-20e4afa4ef0c" providerId="ADAL" clId="{AB3025BE-0A0B-47D9-AB3A-D9FC5ADCF1E4}" dt="2025-10-19T19:00:23.094" v="638" actId="1076"/>
          <ac:spMkLst>
            <pc:docMk/>
            <pc:sldMk cId="1857717005" sldId="451"/>
            <ac:spMk id="3" creationId="{8F271A52-4196-345F-1561-7039F464366D}"/>
          </ac:spMkLst>
        </pc:spChg>
        <pc:spChg chg="add mod">
          <ac:chgData name="P McKenzie-Cook" userId="6605cc89-aaff-4d80-9ee6-20e4afa4ef0c" providerId="ADAL" clId="{AB3025BE-0A0B-47D9-AB3A-D9FC5ADCF1E4}" dt="2025-10-19T19:00:45.187" v="645" actId="1076"/>
          <ac:spMkLst>
            <pc:docMk/>
            <pc:sldMk cId="1857717005" sldId="451"/>
            <ac:spMk id="7" creationId="{C5409C1B-62B7-6B70-2395-33EBA224DA38}"/>
          </ac:spMkLst>
        </pc:spChg>
        <pc:picChg chg="add mod">
          <ac:chgData name="P McKenzie-Cook" userId="6605cc89-aaff-4d80-9ee6-20e4afa4ef0c" providerId="ADAL" clId="{AB3025BE-0A0B-47D9-AB3A-D9FC5ADCF1E4}" dt="2025-10-19T18:59:57.619" v="580" actId="1076"/>
          <ac:picMkLst>
            <pc:docMk/>
            <pc:sldMk cId="1857717005" sldId="451"/>
            <ac:picMk id="5" creationId="{E3B4EC73-7864-D423-8B8E-97D71F70D700}"/>
          </ac:picMkLst>
        </pc:picChg>
      </pc:sldChg>
      <pc:sldChg chg="addSp modSp new mod">
        <pc:chgData name="P McKenzie-Cook" userId="6605cc89-aaff-4d80-9ee6-20e4afa4ef0c" providerId="ADAL" clId="{AB3025BE-0A0B-47D9-AB3A-D9FC5ADCF1E4}" dt="2025-10-19T19:08:06.998" v="799" actId="20577"/>
        <pc:sldMkLst>
          <pc:docMk/>
          <pc:sldMk cId="928163060" sldId="452"/>
        </pc:sldMkLst>
        <pc:spChg chg="mod">
          <ac:chgData name="P McKenzie-Cook" userId="6605cc89-aaff-4d80-9ee6-20e4afa4ef0c" providerId="ADAL" clId="{AB3025BE-0A0B-47D9-AB3A-D9FC5ADCF1E4}" dt="2025-10-19T19:07:08.900" v="722" actId="404"/>
          <ac:spMkLst>
            <pc:docMk/>
            <pc:sldMk cId="928163060" sldId="452"/>
            <ac:spMk id="2" creationId="{BF9B182B-9EC9-3216-96DE-9C61561C367D}"/>
          </ac:spMkLst>
        </pc:spChg>
        <pc:spChg chg="mod">
          <ac:chgData name="P McKenzie-Cook" userId="6605cc89-aaff-4d80-9ee6-20e4afa4ef0c" providerId="ADAL" clId="{AB3025BE-0A0B-47D9-AB3A-D9FC5ADCF1E4}" dt="2025-10-19T19:08:06.998" v="799" actId="20577"/>
          <ac:spMkLst>
            <pc:docMk/>
            <pc:sldMk cId="928163060" sldId="452"/>
            <ac:spMk id="3" creationId="{DAB8548E-A77F-E055-D622-43BA92766FDD}"/>
          </ac:spMkLst>
        </pc:spChg>
        <pc:picChg chg="add mod">
          <ac:chgData name="P McKenzie-Cook" userId="6605cc89-aaff-4d80-9ee6-20e4afa4ef0c" providerId="ADAL" clId="{AB3025BE-0A0B-47D9-AB3A-D9FC5ADCF1E4}" dt="2025-10-19T19:07:27.157" v="769" actId="1076"/>
          <ac:picMkLst>
            <pc:docMk/>
            <pc:sldMk cId="928163060" sldId="452"/>
            <ac:picMk id="5" creationId="{36BB4192-4808-536A-23A5-54543DB833B9}"/>
          </ac:picMkLst>
        </pc:picChg>
      </pc:sldChg>
      <pc:sldChg chg="addSp modSp new mod">
        <pc:chgData name="P McKenzie-Cook" userId="6605cc89-aaff-4d80-9ee6-20e4afa4ef0c" providerId="ADAL" clId="{AB3025BE-0A0B-47D9-AB3A-D9FC5ADCF1E4}" dt="2025-10-19T19:09:25.731" v="838" actId="1076"/>
        <pc:sldMkLst>
          <pc:docMk/>
          <pc:sldMk cId="4247535393" sldId="453"/>
        </pc:sldMkLst>
        <pc:spChg chg="mod">
          <ac:chgData name="P McKenzie-Cook" userId="6605cc89-aaff-4d80-9ee6-20e4afa4ef0c" providerId="ADAL" clId="{AB3025BE-0A0B-47D9-AB3A-D9FC5ADCF1E4}" dt="2025-10-19T19:08:45.843" v="836" actId="20577"/>
          <ac:spMkLst>
            <pc:docMk/>
            <pc:sldMk cId="4247535393" sldId="453"/>
            <ac:spMk id="2" creationId="{3B03ADB1-1706-A345-0E67-8341644BC80C}"/>
          </ac:spMkLst>
        </pc:spChg>
        <pc:picChg chg="add mod">
          <ac:chgData name="P McKenzie-Cook" userId="6605cc89-aaff-4d80-9ee6-20e4afa4ef0c" providerId="ADAL" clId="{AB3025BE-0A0B-47D9-AB3A-D9FC5ADCF1E4}" dt="2025-10-19T19:09:25.731" v="838" actId="1076"/>
          <ac:picMkLst>
            <pc:docMk/>
            <pc:sldMk cId="4247535393" sldId="453"/>
            <ac:picMk id="5" creationId="{035D63CC-4A75-0F19-AFAE-76005147BE88}"/>
          </ac:picMkLst>
        </pc:picChg>
      </pc:sldChg>
      <pc:sldChg chg="addSp modSp new mod">
        <pc:chgData name="P McKenzie-Cook" userId="6605cc89-aaff-4d80-9ee6-20e4afa4ef0c" providerId="ADAL" clId="{AB3025BE-0A0B-47D9-AB3A-D9FC5ADCF1E4}" dt="2025-10-19T19:13:49.340" v="1001" actId="403"/>
        <pc:sldMkLst>
          <pc:docMk/>
          <pc:sldMk cId="2798491472" sldId="454"/>
        </pc:sldMkLst>
        <pc:spChg chg="mod">
          <ac:chgData name="P McKenzie-Cook" userId="6605cc89-aaff-4d80-9ee6-20e4afa4ef0c" providerId="ADAL" clId="{AB3025BE-0A0B-47D9-AB3A-D9FC5ADCF1E4}" dt="2025-10-19T19:10:33.067" v="970" actId="20577"/>
          <ac:spMkLst>
            <pc:docMk/>
            <pc:sldMk cId="2798491472" sldId="454"/>
            <ac:spMk id="2" creationId="{DD96905B-8C51-324E-4281-CE205E308A55}"/>
          </ac:spMkLst>
        </pc:spChg>
        <pc:spChg chg="mod">
          <ac:chgData name="P McKenzie-Cook" userId="6605cc89-aaff-4d80-9ee6-20e4afa4ef0c" providerId="ADAL" clId="{AB3025BE-0A0B-47D9-AB3A-D9FC5ADCF1E4}" dt="2025-10-19T19:13:49.340" v="1001" actId="403"/>
          <ac:spMkLst>
            <pc:docMk/>
            <pc:sldMk cId="2798491472" sldId="454"/>
            <ac:spMk id="3" creationId="{A28E6952-CFD0-973C-5DFD-F2CDC815DDF1}"/>
          </ac:spMkLst>
        </pc:spChg>
        <pc:picChg chg="add mod">
          <ac:chgData name="P McKenzie-Cook" userId="6605cc89-aaff-4d80-9ee6-20e4afa4ef0c" providerId="ADAL" clId="{AB3025BE-0A0B-47D9-AB3A-D9FC5ADCF1E4}" dt="2025-10-19T19:13:33.958" v="971" actId="1076"/>
          <ac:picMkLst>
            <pc:docMk/>
            <pc:sldMk cId="2798491472" sldId="454"/>
            <ac:picMk id="5" creationId="{1DBBAA49-C1ED-EE93-AD31-5B5C5188D70B}"/>
          </ac:picMkLst>
        </pc:picChg>
      </pc:sldChg>
      <pc:sldChg chg="addSp delSp modSp new mod">
        <pc:chgData name="P McKenzie-Cook" userId="6605cc89-aaff-4d80-9ee6-20e4afa4ef0c" providerId="ADAL" clId="{AB3025BE-0A0B-47D9-AB3A-D9FC5ADCF1E4}" dt="2025-10-19T19:18:54.742" v="1116" actId="1076"/>
        <pc:sldMkLst>
          <pc:docMk/>
          <pc:sldMk cId="3010646896" sldId="455"/>
        </pc:sldMkLst>
        <pc:spChg chg="mod">
          <ac:chgData name="P McKenzie-Cook" userId="6605cc89-aaff-4d80-9ee6-20e4afa4ef0c" providerId="ADAL" clId="{AB3025BE-0A0B-47D9-AB3A-D9FC5ADCF1E4}" dt="2025-10-19T19:18:54.742" v="1116" actId="1076"/>
          <ac:spMkLst>
            <pc:docMk/>
            <pc:sldMk cId="3010646896" sldId="455"/>
            <ac:spMk id="2" creationId="{C19C276C-BE2B-FE03-7CC6-EF1875C7EBA3}"/>
          </ac:spMkLst>
        </pc:spChg>
        <pc:picChg chg="add mod">
          <ac:chgData name="P McKenzie-Cook" userId="6605cc89-aaff-4d80-9ee6-20e4afa4ef0c" providerId="ADAL" clId="{AB3025BE-0A0B-47D9-AB3A-D9FC5ADCF1E4}" dt="2025-10-19T19:18:45.405" v="1112" actId="1076"/>
          <ac:picMkLst>
            <pc:docMk/>
            <pc:sldMk cId="3010646896" sldId="455"/>
            <ac:picMk id="5" creationId="{FACBC2C7-9E7E-34D8-581A-3FCFA071E896}"/>
          </ac:picMkLst>
        </pc:picChg>
      </pc:sldChg>
      <pc:sldChg chg="addSp modSp new mod">
        <pc:chgData name="P McKenzie-Cook" userId="6605cc89-aaff-4d80-9ee6-20e4afa4ef0c" providerId="ADAL" clId="{AB3025BE-0A0B-47D9-AB3A-D9FC5ADCF1E4}" dt="2025-10-19T19:23:19.261" v="1232" actId="20577"/>
        <pc:sldMkLst>
          <pc:docMk/>
          <pc:sldMk cId="2625336404" sldId="456"/>
        </pc:sldMkLst>
        <pc:spChg chg="mod">
          <ac:chgData name="P McKenzie-Cook" userId="6605cc89-aaff-4d80-9ee6-20e4afa4ef0c" providerId="ADAL" clId="{AB3025BE-0A0B-47D9-AB3A-D9FC5ADCF1E4}" dt="2025-10-19T19:23:19.261" v="1232" actId="20577"/>
          <ac:spMkLst>
            <pc:docMk/>
            <pc:sldMk cId="2625336404" sldId="456"/>
            <ac:spMk id="2" creationId="{F160ACCE-2615-3244-7E07-B571B4C8F1D0}"/>
          </ac:spMkLst>
        </pc:spChg>
        <pc:spChg chg="mod">
          <ac:chgData name="P McKenzie-Cook" userId="6605cc89-aaff-4d80-9ee6-20e4afa4ef0c" providerId="ADAL" clId="{AB3025BE-0A0B-47D9-AB3A-D9FC5ADCF1E4}" dt="2025-10-19T19:19:35.332" v="1211" actId="20577"/>
          <ac:spMkLst>
            <pc:docMk/>
            <pc:sldMk cId="2625336404" sldId="456"/>
            <ac:spMk id="3" creationId="{1BEE7017-7BA4-7522-E5AE-183C19EA386B}"/>
          </ac:spMkLst>
        </pc:spChg>
        <pc:picChg chg="add mod">
          <ac:chgData name="P McKenzie-Cook" userId="6605cc89-aaff-4d80-9ee6-20e4afa4ef0c" providerId="ADAL" clId="{AB3025BE-0A0B-47D9-AB3A-D9FC5ADCF1E4}" dt="2025-10-19T19:20:43.381" v="1213" actId="1076"/>
          <ac:picMkLst>
            <pc:docMk/>
            <pc:sldMk cId="2625336404" sldId="456"/>
            <ac:picMk id="5" creationId="{86B3B565-3B9A-B348-E434-6E26E70A68F3}"/>
          </ac:picMkLst>
        </pc:picChg>
      </pc:sldChg>
    </pc:docChg>
  </pc:docChgLst>
  <pc:docChgLst>
    <pc:chgData name="A Freel" userId="S::afreel@ohacademy.co.uk::f6dead3d-cc44-4b49-aee1-60fe86f08dbd" providerId="AD" clId="Web-{CCF718B0-AA74-F472-C417-0F8250B1606C}"/>
    <pc:docChg chg="addSld">
      <pc:chgData name="A Freel" userId="S::afreel@ohacademy.co.uk::f6dead3d-cc44-4b49-aee1-60fe86f08dbd" providerId="AD" clId="Web-{CCF718B0-AA74-F472-C417-0F8250B1606C}" dt="2025-10-03T13:08:53.771" v="0"/>
      <pc:docMkLst>
        <pc:docMk/>
      </pc:docMkLst>
      <pc:sldChg chg="add">
        <pc:chgData name="A Freel" userId="S::afreel@ohacademy.co.uk::f6dead3d-cc44-4b49-aee1-60fe86f08dbd" providerId="AD" clId="Web-{CCF718B0-AA74-F472-C417-0F8250B1606C}" dt="2025-10-03T13:08:53.771" v="0"/>
        <pc:sldMkLst>
          <pc:docMk/>
          <pc:sldMk cId="3466052968" sldId="433"/>
        </pc:sldMkLst>
      </pc:sldChg>
    </pc:docChg>
  </pc:docChgLst>
  <pc:docChgLst>
    <pc:chgData name="A Freel" userId="S::afreel@ohacademy.co.uk::f6dead3d-cc44-4b49-aee1-60fe86f08dbd" providerId="AD" clId="Web-{0B4895BE-87CA-C297-966F-31F042C9A90E}"/>
    <pc:docChg chg="addSld modSld">
      <pc:chgData name="A Freel" userId="S::afreel@ohacademy.co.uk::f6dead3d-cc44-4b49-aee1-60fe86f08dbd" providerId="AD" clId="Web-{0B4895BE-87CA-C297-966F-31F042C9A90E}" dt="2025-10-04T12:57:11.986" v="1"/>
      <pc:docMkLst>
        <pc:docMk/>
      </pc:docMkLst>
      <pc:sldChg chg="mod setBg">
        <pc:chgData name="A Freel" userId="S::afreel@ohacademy.co.uk::f6dead3d-cc44-4b49-aee1-60fe86f08dbd" providerId="AD" clId="Web-{0B4895BE-87CA-C297-966F-31F042C9A90E}" dt="2025-10-04T12:38:27.358" v="0"/>
        <pc:sldMkLst>
          <pc:docMk/>
          <pc:sldMk cId="3466052968" sldId="433"/>
        </pc:sldMkLst>
      </pc:sldChg>
      <pc:sldChg chg="add">
        <pc:chgData name="A Freel" userId="S::afreel@ohacademy.co.uk::f6dead3d-cc44-4b49-aee1-60fe86f08dbd" providerId="AD" clId="Web-{0B4895BE-87CA-C297-966F-31F042C9A90E}" dt="2025-10-04T12:57:11.986" v="1"/>
        <pc:sldMkLst>
          <pc:docMk/>
          <pc:sldMk cId="1319686066" sldId="435"/>
        </pc:sldMkLst>
      </pc:sldChg>
    </pc:docChg>
  </pc:docChgLst>
  <pc:docChgLst>
    <pc:chgData clId="Web-{0B4895BE-87CA-C297-966F-31F042C9A90E}"/>
    <pc:docChg chg="addSld">
      <pc:chgData name="" userId="" providerId="" clId="Web-{0B4895BE-87CA-C297-966F-31F042C9A90E}" dt="2025-10-04T12:26:54.604" v="0"/>
      <pc:docMkLst>
        <pc:docMk/>
      </pc:docMkLst>
      <pc:sldChg chg="add">
        <pc:chgData name="" userId="" providerId="" clId="Web-{0B4895BE-87CA-C297-966F-31F042C9A90E}" dt="2025-10-04T12:26:54.604" v="0"/>
        <pc:sldMkLst>
          <pc:docMk/>
          <pc:sldMk cId="3941495363" sldId="434"/>
        </pc:sldMkLst>
      </pc:sldChg>
    </pc:docChg>
  </pc:docChgLst>
  <pc:docChgLst>
    <pc:chgData name="A Freel" userId="S::afreel@ohacademy.co.uk::f6dead3d-cc44-4b49-aee1-60fe86f08dbd" providerId="AD" clId="Web-{EC16944A-5AB5-31FB-FBA6-A3E4F638B5F9}"/>
    <pc:docChg chg="addSld">
      <pc:chgData name="A Freel" userId="S::afreel@ohacademy.co.uk::f6dead3d-cc44-4b49-aee1-60fe86f08dbd" providerId="AD" clId="Web-{EC16944A-5AB5-31FB-FBA6-A3E4F638B5F9}" dt="2025-10-09T09:42:37.569" v="0"/>
      <pc:docMkLst>
        <pc:docMk/>
      </pc:docMkLst>
      <pc:sldChg chg="add">
        <pc:chgData name="A Freel" userId="S::afreel@ohacademy.co.uk::f6dead3d-cc44-4b49-aee1-60fe86f08dbd" providerId="AD" clId="Web-{EC16944A-5AB5-31FB-FBA6-A3E4F638B5F9}" dt="2025-10-09T09:42:37.569" v="0"/>
        <pc:sldMkLst>
          <pc:docMk/>
          <pc:sldMk cId="845759520" sldId="257"/>
        </pc:sldMkLst>
      </pc:sldChg>
    </pc:docChg>
  </pc:docChgLst>
  <pc:docChgLst>
    <pc:chgData name="A Freel" userId="S::afreel@ohacademy.co.uk::f6dead3d-cc44-4b49-aee1-60fe86f08dbd" providerId="AD" clId="Web-{FF2BE631-C8FD-1785-EFA4-42553B482DD0}"/>
    <pc:docChg chg="addSld delSld modSld">
      <pc:chgData name="A Freel" userId="S::afreel@ohacademy.co.uk::f6dead3d-cc44-4b49-aee1-60fe86f08dbd" providerId="AD" clId="Web-{FF2BE631-C8FD-1785-EFA4-42553B482DD0}" dt="2025-10-17T07:28:28.141" v="90" actId="14100"/>
      <pc:docMkLst>
        <pc:docMk/>
      </pc:docMkLst>
      <pc:sldChg chg="addSp delSp modSp mod setBg">
        <pc:chgData name="A Freel" userId="S::afreel@ohacademy.co.uk::f6dead3d-cc44-4b49-aee1-60fe86f08dbd" providerId="AD" clId="Web-{FF2BE631-C8FD-1785-EFA4-42553B482DD0}" dt="2025-10-17T06:47:48.680" v="39" actId="20577"/>
        <pc:sldMkLst>
          <pc:docMk/>
          <pc:sldMk cId="1903214006" sldId="436"/>
        </pc:sldMkLst>
        <pc:spChg chg="add mod">
          <ac:chgData name="A Freel" userId="S::afreel@ohacademy.co.uk::f6dead3d-cc44-4b49-aee1-60fe86f08dbd" providerId="AD" clId="Web-{FF2BE631-C8FD-1785-EFA4-42553B482DD0}" dt="2025-10-17T06:45:38.941" v="21" actId="20577"/>
          <ac:spMkLst>
            <pc:docMk/>
            <pc:sldMk cId="1903214006" sldId="436"/>
            <ac:spMk id="6" creationId="{14009874-FB61-DDC9-F31F-2EC814066976}"/>
          </ac:spMkLst>
        </pc:spChg>
        <pc:spChg chg="add mod">
          <ac:chgData name="A Freel" userId="S::afreel@ohacademy.co.uk::f6dead3d-cc44-4b49-aee1-60fe86f08dbd" providerId="AD" clId="Web-{FF2BE631-C8FD-1785-EFA4-42553B482DD0}" dt="2025-10-17T06:47:48.680" v="39" actId="20577"/>
          <ac:spMkLst>
            <pc:docMk/>
            <pc:sldMk cId="1903214006" sldId="436"/>
            <ac:spMk id="7" creationId="{FCAFF17F-12DB-93C4-BB74-9E39C7A1CF7D}"/>
          </ac:spMkLst>
        </pc:spChg>
      </pc:sldChg>
      <pc:sldChg chg="addSp modSp add replId">
        <pc:chgData name="A Freel" userId="S::afreel@ohacademy.co.uk::f6dead3d-cc44-4b49-aee1-60fe86f08dbd" providerId="AD" clId="Web-{FF2BE631-C8FD-1785-EFA4-42553B482DD0}" dt="2025-10-17T06:48:16.696" v="50" actId="14100"/>
        <pc:sldMkLst>
          <pc:docMk/>
          <pc:sldMk cId="2654083899" sldId="437"/>
        </pc:sldMkLst>
        <pc:picChg chg="add mod">
          <ac:chgData name="A Freel" userId="S::afreel@ohacademy.co.uk::f6dead3d-cc44-4b49-aee1-60fe86f08dbd" providerId="AD" clId="Web-{FF2BE631-C8FD-1785-EFA4-42553B482DD0}" dt="2025-10-17T06:48:16.696" v="50" actId="14100"/>
          <ac:picMkLst>
            <pc:docMk/>
            <pc:sldMk cId="2654083899" sldId="437"/>
            <ac:picMk id="2" creationId="{DB58D072-3F71-FB46-276D-0DCB30DE0C7E}"/>
          </ac:picMkLst>
        </pc:picChg>
      </pc:sldChg>
      <pc:sldChg chg="addSp modSp add replId">
        <pc:chgData name="A Freel" userId="S::afreel@ohacademy.co.uk::f6dead3d-cc44-4b49-aee1-60fe86f08dbd" providerId="AD" clId="Web-{FF2BE631-C8FD-1785-EFA4-42553B482DD0}" dt="2025-10-17T06:48:39.041" v="53" actId="1076"/>
        <pc:sldMkLst>
          <pc:docMk/>
          <pc:sldMk cId="3892050479" sldId="439"/>
        </pc:sldMkLst>
        <pc:picChg chg="add mod">
          <ac:chgData name="A Freel" userId="S::afreel@ohacademy.co.uk::f6dead3d-cc44-4b49-aee1-60fe86f08dbd" providerId="AD" clId="Web-{FF2BE631-C8FD-1785-EFA4-42553B482DD0}" dt="2025-10-17T06:48:39.041" v="53" actId="1076"/>
          <ac:picMkLst>
            <pc:docMk/>
            <pc:sldMk cId="3892050479" sldId="439"/>
            <ac:picMk id="2" creationId="{DD2F4F99-304B-75B4-DA99-68E4A34B8C6D}"/>
          </ac:picMkLst>
        </pc:picChg>
      </pc:sldChg>
      <pc:sldChg chg="addSp modSp add replId">
        <pc:chgData name="A Freel" userId="S::afreel@ohacademy.co.uk::f6dead3d-cc44-4b49-aee1-60fe86f08dbd" providerId="AD" clId="Web-{FF2BE631-C8FD-1785-EFA4-42553B482DD0}" dt="2025-10-17T06:48:59.588" v="55" actId="14100"/>
        <pc:sldMkLst>
          <pc:docMk/>
          <pc:sldMk cId="985503318" sldId="440"/>
        </pc:sldMkLst>
        <pc:picChg chg="add mod">
          <ac:chgData name="A Freel" userId="S::afreel@ohacademy.co.uk::f6dead3d-cc44-4b49-aee1-60fe86f08dbd" providerId="AD" clId="Web-{FF2BE631-C8FD-1785-EFA4-42553B482DD0}" dt="2025-10-17T06:48:59.588" v="55" actId="14100"/>
          <ac:picMkLst>
            <pc:docMk/>
            <pc:sldMk cId="985503318" sldId="440"/>
            <ac:picMk id="2" creationId="{151B7467-B556-C5E9-7741-F3CDAE896064}"/>
          </ac:picMkLst>
        </pc:picChg>
      </pc:sldChg>
      <pc:sldChg chg="addSp modSp add replId">
        <pc:chgData name="A Freel" userId="S::afreel@ohacademy.co.uk::f6dead3d-cc44-4b49-aee1-60fe86f08dbd" providerId="AD" clId="Web-{FF2BE631-C8FD-1785-EFA4-42553B482DD0}" dt="2025-10-17T06:49:19.542" v="58" actId="14100"/>
        <pc:sldMkLst>
          <pc:docMk/>
          <pc:sldMk cId="2360646165" sldId="441"/>
        </pc:sldMkLst>
        <pc:picChg chg="add mod">
          <ac:chgData name="A Freel" userId="S::afreel@ohacademy.co.uk::f6dead3d-cc44-4b49-aee1-60fe86f08dbd" providerId="AD" clId="Web-{FF2BE631-C8FD-1785-EFA4-42553B482DD0}" dt="2025-10-17T06:49:19.542" v="58" actId="14100"/>
          <ac:picMkLst>
            <pc:docMk/>
            <pc:sldMk cId="2360646165" sldId="441"/>
            <ac:picMk id="2" creationId="{FCF661D2-565F-9788-BE89-370FC259A59E}"/>
          </ac:picMkLst>
        </pc:picChg>
      </pc:sldChg>
      <pc:sldChg chg="addSp modSp add replId">
        <pc:chgData name="A Freel" userId="S::afreel@ohacademy.co.uk::f6dead3d-cc44-4b49-aee1-60fe86f08dbd" providerId="AD" clId="Web-{FF2BE631-C8FD-1785-EFA4-42553B482DD0}" dt="2025-10-17T06:51:43.576" v="61" actId="14100"/>
        <pc:sldMkLst>
          <pc:docMk/>
          <pc:sldMk cId="1567743691" sldId="442"/>
        </pc:sldMkLst>
        <pc:picChg chg="add mod">
          <ac:chgData name="A Freel" userId="S::afreel@ohacademy.co.uk::f6dead3d-cc44-4b49-aee1-60fe86f08dbd" providerId="AD" clId="Web-{FF2BE631-C8FD-1785-EFA4-42553B482DD0}" dt="2025-10-17T06:51:43.576" v="61" actId="14100"/>
          <ac:picMkLst>
            <pc:docMk/>
            <pc:sldMk cId="1567743691" sldId="442"/>
            <ac:picMk id="2" creationId="{492CBD16-37B2-1C17-6F0E-8C5AD653B7A7}"/>
          </ac:picMkLst>
        </pc:picChg>
      </pc:sldChg>
      <pc:sldChg chg="addSp delSp modSp add replId">
        <pc:chgData name="A Freel" userId="S::afreel@ohacademy.co.uk::f6dead3d-cc44-4b49-aee1-60fe86f08dbd" providerId="AD" clId="Web-{FF2BE631-C8FD-1785-EFA4-42553B482DD0}" dt="2025-10-17T07:28:19.219" v="86" actId="20577"/>
        <pc:sldMkLst>
          <pc:docMk/>
          <pc:sldMk cId="2467713745" sldId="443"/>
        </pc:sldMkLst>
        <pc:spChg chg="add mod">
          <ac:chgData name="A Freel" userId="S::afreel@ohacademy.co.uk::f6dead3d-cc44-4b49-aee1-60fe86f08dbd" providerId="AD" clId="Web-{FF2BE631-C8FD-1785-EFA4-42553B482DD0}" dt="2025-10-17T07:28:19.219" v="86" actId="20577"/>
          <ac:spMkLst>
            <pc:docMk/>
            <pc:sldMk cId="2467713745" sldId="443"/>
            <ac:spMk id="3" creationId="{2C697189-3E1E-8D86-63A1-2B019D83D4E1}"/>
          </ac:spMkLst>
        </pc:spChg>
      </pc:sldChg>
      <pc:sldChg chg="modSp add replId">
        <pc:chgData name="A Freel" userId="S::afreel@ohacademy.co.uk::f6dead3d-cc44-4b49-aee1-60fe86f08dbd" providerId="AD" clId="Web-{FF2BE631-C8FD-1785-EFA4-42553B482DD0}" dt="2025-10-17T07:28:28.141" v="90" actId="14100"/>
        <pc:sldMkLst>
          <pc:docMk/>
          <pc:sldMk cId="2902424349" sldId="446"/>
        </pc:sldMkLst>
        <pc:spChg chg="mod">
          <ac:chgData name="A Freel" userId="S::afreel@ohacademy.co.uk::f6dead3d-cc44-4b49-aee1-60fe86f08dbd" providerId="AD" clId="Web-{FF2BE631-C8FD-1785-EFA4-42553B482DD0}" dt="2025-10-17T07:28:28.141" v="90" actId="14100"/>
          <ac:spMkLst>
            <pc:docMk/>
            <pc:sldMk cId="2902424349" sldId="446"/>
            <ac:spMk id="2" creationId="{F46F86C4-47FE-233B-E958-0399A89E3EC2}"/>
          </ac:spMkLst>
        </pc:spChg>
      </pc:sldChg>
    </pc:docChg>
  </pc:docChgLst>
  <pc:docChgLst>
    <pc:chgData name="A Freel" userId="S::afreel@ohacademy.co.uk::f6dead3d-cc44-4b49-aee1-60fe86f08dbd" providerId="AD" clId="Web-{736ECC1A-0563-416B-0AFC-0B271B30D565}"/>
    <pc:docChg chg="addSld modSld">
      <pc:chgData name="A Freel" userId="S::afreel@ohacademy.co.uk::f6dead3d-cc44-4b49-aee1-60fe86f08dbd" providerId="AD" clId="Web-{736ECC1A-0563-416B-0AFC-0B271B30D565}" dt="2025-10-14T09:22:31.873" v="1" actId="20577"/>
      <pc:docMkLst>
        <pc:docMk/>
      </pc:docMkLst>
      <pc:sldChg chg="modSp new">
        <pc:chgData name="A Freel" userId="S::afreel@ohacademy.co.uk::f6dead3d-cc44-4b49-aee1-60fe86f08dbd" providerId="AD" clId="Web-{736ECC1A-0563-416B-0AFC-0B271B30D565}" dt="2025-10-14T09:22:31.873" v="1" actId="20577"/>
        <pc:sldMkLst>
          <pc:docMk/>
          <pc:sldMk cId="1903214006" sldId="436"/>
        </pc:sldMkLst>
      </pc:sldChg>
    </pc:docChg>
  </pc:docChgLst>
  <pc:docChgLst>
    <pc:chgData name="A Freel" userId="S::afreel@ohacademy.co.uk::f6dead3d-cc44-4b49-aee1-60fe86f08dbd" providerId="AD" clId="Web-{88C69E50-0A63-0DAE-5042-87D5B0C9DE46}"/>
    <pc:docChg chg="modSld">
      <pc:chgData name="A Freel" userId="S::afreel@ohacademy.co.uk::f6dead3d-cc44-4b49-aee1-60fe86f08dbd" providerId="AD" clId="Web-{88C69E50-0A63-0DAE-5042-87D5B0C9DE46}" dt="2025-10-21T09:34:54.042" v="8"/>
      <pc:docMkLst>
        <pc:docMk/>
      </pc:docMkLst>
      <pc:sldChg chg="addSp modSp">
        <pc:chgData name="A Freel" userId="S::afreel@ohacademy.co.uk::f6dead3d-cc44-4b49-aee1-60fe86f08dbd" providerId="AD" clId="Web-{88C69E50-0A63-0DAE-5042-87D5B0C9DE46}" dt="2025-10-21T09:34:54.042" v="8"/>
        <pc:sldMkLst>
          <pc:docMk/>
          <pc:sldMk cId="3941495363" sldId="434"/>
        </pc:sldMkLst>
        <pc:spChg chg="add">
          <ac:chgData name="A Freel" userId="S::afreel@ohacademy.co.uk::f6dead3d-cc44-4b49-aee1-60fe86f08dbd" providerId="AD" clId="Web-{88C69E50-0A63-0DAE-5042-87D5B0C9DE46}" dt="2025-10-21T09:30:23.430" v="3"/>
          <ac:spMkLst>
            <pc:docMk/>
            <pc:sldMk cId="3941495363" sldId="434"/>
            <ac:spMk id="11" creationId="{354C60E4-5D70-DF61-F9D6-2969F94FEC20}"/>
          </ac:spMkLst>
        </pc:spChg>
        <pc:spChg chg="add">
          <ac:chgData name="A Freel" userId="S::afreel@ohacademy.co.uk::f6dead3d-cc44-4b49-aee1-60fe86f08dbd" providerId="AD" clId="Web-{88C69E50-0A63-0DAE-5042-87D5B0C9DE46}" dt="2025-10-21T09:34:54.042" v="8"/>
          <ac:spMkLst>
            <pc:docMk/>
            <pc:sldMk cId="3941495363" sldId="434"/>
            <ac:spMk id="13" creationId="{B1E6F24E-B60F-F263-C4C0-BE76A4A58F8D}"/>
          </ac:spMkLst>
        </pc:spChg>
        <pc:picChg chg="add mod">
          <ac:chgData name="A Freel" userId="S::afreel@ohacademy.co.uk::f6dead3d-cc44-4b49-aee1-60fe86f08dbd" providerId="AD" clId="Web-{88C69E50-0A63-0DAE-5042-87D5B0C9DE46}" dt="2025-10-21T09:29:18.617" v="2" actId="1076"/>
          <ac:picMkLst>
            <pc:docMk/>
            <pc:sldMk cId="3941495363" sldId="434"/>
            <ac:picMk id="3" creationId="{92920807-D827-9B44-A584-E7927FBF595D}"/>
          </ac:picMkLst>
        </pc:picChg>
        <pc:picChg chg="add mod">
          <ac:chgData name="A Freel" userId="S::afreel@ohacademy.co.uk::f6dead3d-cc44-4b49-aee1-60fe86f08dbd" providerId="AD" clId="Web-{88C69E50-0A63-0DAE-5042-87D5B0C9DE46}" dt="2025-10-21T09:34:09.542" v="7" actId="14100"/>
          <ac:picMkLst>
            <pc:docMk/>
            <pc:sldMk cId="3941495363" sldId="434"/>
            <ac:picMk id="12" creationId="{C012CB63-343E-0464-919D-3D1B6BD9E10D}"/>
          </ac:picMkLst>
        </pc:picChg>
      </pc:sldChg>
    </pc:docChg>
  </pc:docChgLst>
  <pc:docChgLst>
    <pc:chgData name="P McKenzie-Cook" userId="6605cc89-aaff-4d80-9ee6-20e4afa4ef0c" providerId="ADAL" clId="{C1EED9DC-9EC8-4349-96AA-3A3934B357C5}"/>
    <pc:docChg chg="undo custSel addSld delSld modSld sldOrd modNotesMaster">
      <pc:chgData name="P McKenzie-Cook" userId="6605cc89-aaff-4d80-9ee6-20e4afa4ef0c" providerId="ADAL" clId="{C1EED9DC-9EC8-4349-96AA-3A3934B357C5}" dt="2025-10-23T06:27:35.732" v="1396" actId="20577"/>
      <pc:docMkLst>
        <pc:docMk/>
      </pc:docMkLst>
      <pc:sldChg chg="ord">
        <pc:chgData name="P McKenzie-Cook" userId="6605cc89-aaff-4d80-9ee6-20e4afa4ef0c" providerId="ADAL" clId="{C1EED9DC-9EC8-4349-96AA-3A3934B357C5}" dt="2025-10-20T20:42:07.743" v="18" actId="20578"/>
        <pc:sldMkLst>
          <pc:docMk/>
          <pc:sldMk cId="845759520" sldId="257"/>
        </pc:sldMkLst>
      </pc:sldChg>
      <pc:sldChg chg="modNotes">
        <pc:chgData name="P McKenzie-Cook" userId="6605cc89-aaff-4d80-9ee6-20e4afa4ef0c" providerId="ADAL" clId="{C1EED9DC-9EC8-4349-96AA-3A3934B357C5}" dt="2025-10-22T15:21:27.822" v="353"/>
        <pc:sldMkLst>
          <pc:docMk/>
          <pc:sldMk cId="2256358434" sldId="263"/>
        </pc:sldMkLst>
      </pc:sldChg>
      <pc:sldChg chg="addSp modSp mod">
        <pc:chgData name="P McKenzie-Cook" userId="6605cc89-aaff-4d80-9ee6-20e4afa4ef0c" providerId="ADAL" clId="{C1EED9DC-9EC8-4349-96AA-3A3934B357C5}" dt="2025-10-22T15:43:10.366" v="643" actId="403"/>
        <pc:sldMkLst>
          <pc:docMk/>
          <pc:sldMk cId="3941495363" sldId="434"/>
        </pc:sldMkLst>
        <pc:spChg chg="add mod">
          <ac:chgData name="P McKenzie-Cook" userId="6605cc89-aaff-4d80-9ee6-20e4afa4ef0c" providerId="ADAL" clId="{C1EED9DC-9EC8-4349-96AA-3A3934B357C5}" dt="2025-10-22T15:43:10.366" v="643" actId="403"/>
          <ac:spMkLst>
            <pc:docMk/>
            <pc:sldMk cId="3941495363" sldId="434"/>
            <ac:spMk id="14" creationId="{8676C7C6-0105-0371-3012-4FB311012A43}"/>
          </ac:spMkLst>
        </pc:spChg>
        <pc:spChg chg="add mod">
          <ac:chgData name="P McKenzie-Cook" userId="6605cc89-aaff-4d80-9ee6-20e4afa4ef0c" providerId="ADAL" clId="{C1EED9DC-9EC8-4349-96AA-3A3934B357C5}" dt="2025-10-22T15:43:04.051" v="641" actId="1076"/>
          <ac:spMkLst>
            <pc:docMk/>
            <pc:sldMk cId="3941495363" sldId="434"/>
            <ac:spMk id="17" creationId="{04F1DFA9-C194-E219-B112-A124439FA1A9}"/>
          </ac:spMkLst>
        </pc:spChg>
        <pc:picChg chg="add mod">
          <ac:chgData name="P McKenzie-Cook" userId="6605cc89-aaff-4d80-9ee6-20e4afa4ef0c" providerId="ADAL" clId="{C1EED9DC-9EC8-4349-96AA-3A3934B357C5}" dt="2025-10-22T15:40:39.135" v="508" actId="1076"/>
          <ac:picMkLst>
            <pc:docMk/>
            <pc:sldMk cId="3941495363" sldId="434"/>
            <ac:picMk id="16" creationId="{95EFF277-50BB-8BCE-39B1-EA0029327480}"/>
          </ac:picMkLst>
        </pc:picChg>
      </pc:sldChg>
      <pc:sldChg chg="modSp mod">
        <pc:chgData name="P McKenzie-Cook" userId="6605cc89-aaff-4d80-9ee6-20e4afa4ef0c" providerId="ADAL" clId="{C1EED9DC-9EC8-4349-96AA-3A3934B357C5}" dt="2025-10-23T06:26:52.533" v="1209" actId="20577"/>
        <pc:sldMkLst>
          <pc:docMk/>
          <pc:sldMk cId="271489844" sldId="447"/>
        </pc:sldMkLst>
        <pc:spChg chg="mod">
          <ac:chgData name="P McKenzie-Cook" userId="6605cc89-aaff-4d80-9ee6-20e4afa4ef0c" providerId="ADAL" clId="{C1EED9DC-9EC8-4349-96AA-3A3934B357C5}" dt="2025-10-23T06:24:41.891" v="758" actId="20577"/>
          <ac:spMkLst>
            <pc:docMk/>
            <pc:sldMk cId="271489844" sldId="447"/>
            <ac:spMk id="2" creationId="{3ACA4BBE-5071-E7DB-E13F-8FC6FBCDB657}"/>
          </ac:spMkLst>
        </pc:spChg>
        <pc:spChg chg="mod">
          <ac:chgData name="P McKenzie-Cook" userId="6605cc89-aaff-4d80-9ee6-20e4afa4ef0c" providerId="ADAL" clId="{C1EED9DC-9EC8-4349-96AA-3A3934B357C5}" dt="2025-10-23T06:26:52.533" v="1209" actId="20577"/>
          <ac:spMkLst>
            <pc:docMk/>
            <pc:sldMk cId="271489844" sldId="447"/>
            <ac:spMk id="3" creationId="{AFBAA005-D99C-755D-820B-47B16BB65645}"/>
          </ac:spMkLst>
        </pc:spChg>
      </pc:sldChg>
      <pc:sldChg chg="addSp modSp mod ord">
        <pc:chgData name="P McKenzie-Cook" userId="6605cc89-aaff-4d80-9ee6-20e4afa4ef0c" providerId="ADAL" clId="{C1EED9DC-9EC8-4349-96AA-3A3934B357C5}" dt="2025-10-22T15:34:48.194" v="389" actId="1035"/>
        <pc:sldMkLst>
          <pc:docMk/>
          <pc:sldMk cId="1990751613" sldId="448"/>
        </pc:sldMkLst>
        <pc:spChg chg="add mod">
          <ac:chgData name="P McKenzie-Cook" userId="6605cc89-aaff-4d80-9ee6-20e4afa4ef0c" providerId="ADAL" clId="{C1EED9DC-9EC8-4349-96AA-3A3934B357C5}" dt="2025-10-22T15:34:48.194" v="389" actId="1035"/>
          <ac:spMkLst>
            <pc:docMk/>
            <pc:sldMk cId="1990751613" sldId="448"/>
            <ac:spMk id="4" creationId="{C95CE462-CD31-8B06-0FAB-10188EC6C408}"/>
          </ac:spMkLst>
        </pc:spChg>
      </pc:sldChg>
      <pc:sldChg chg="addSp modSp mod ord">
        <pc:chgData name="P McKenzie-Cook" userId="6605cc89-aaff-4d80-9ee6-20e4afa4ef0c" providerId="ADAL" clId="{C1EED9DC-9EC8-4349-96AA-3A3934B357C5}" dt="2025-10-22T15:34:52.978" v="391" actId="1076"/>
        <pc:sldMkLst>
          <pc:docMk/>
          <pc:sldMk cId="911022065" sldId="449"/>
        </pc:sldMkLst>
        <pc:spChg chg="add mod">
          <ac:chgData name="P McKenzie-Cook" userId="6605cc89-aaff-4d80-9ee6-20e4afa4ef0c" providerId="ADAL" clId="{C1EED9DC-9EC8-4349-96AA-3A3934B357C5}" dt="2025-10-22T15:34:49.843" v="390"/>
          <ac:spMkLst>
            <pc:docMk/>
            <pc:sldMk cId="911022065" sldId="449"/>
            <ac:spMk id="2" creationId="{7FD2F71E-8FFE-7F7B-784D-48FC32BE09E0}"/>
          </ac:spMkLst>
        </pc:spChg>
        <pc:picChg chg="mod">
          <ac:chgData name="P McKenzie-Cook" userId="6605cc89-aaff-4d80-9ee6-20e4afa4ef0c" providerId="ADAL" clId="{C1EED9DC-9EC8-4349-96AA-3A3934B357C5}" dt="2025-10-22T15:34:52.978" v="391" actId="1076"/>
          <ac:picMkLst>
            <pc:docMk/>
            <pc:sldMk cId="911022065" sldId="449"/>
            <ac:picMk id="5" creationId="{B01B0A20-CFC4-2622-9C54-E5E2DAAEEE29}"/>
          </ac:picMkLst>
        </pc:picChg>
      </pc:sldChg>
      <pc:sldChg chg="addSp modSp ord">
        <pc:chgData name="P McKenzie-Cook" userId="6605cc89-aaff-4d80-9ee6-20e4afa4ef0c" providerId="ADAL" clId="{C1EED9DC-9EC8-4349-96AA-3A3934B357C5}" dt="2025-10-22T15:34:54.746" v="392"/>
        <pc:sldMkLst>
          <pc:docMk/>
          <pc:sldMk cId="2458559388" sldId="450"/>
        </pc:sldMkLst>
        <pc:spChg chg="add mod">
          <ac:chgData name="P McKenzie-Cook" userId="6605cc89-aaff-4d80-9ee6-20e4afa4ef0c" providerId="ADAL" clId="{C1EED9DC-9EC8-4349-96AA-3A3934B357C5}" dt="2025-10-22T15:34:54.746" v="392"/>
          <ac:spMkLst>
            <pc:docMk/>
            <pc:sldMk cId="2458559388" sldId="450"/>
            <ac:spMk id="4" creationId="{1785EFE2-F463-52D9-8377-7A11239BB699}"/>
          </ac:spMkLst>
        </pc:spChg>
      </pc:sldChg>
      <pc:sldChg chg="addSp modSp ord">
        <pc:chgData name="P McKenzie-Cook" userId="6605cc89-aaff-4d80-9ee6-20e4afa4ef0c" providerId="ADAL" clId="{C1EED9DC-9EC8-4349-96AA-3A3934B357C5}" dt="2025-10-22T15:34:56.446" v="393"/>
        <pc:sldMkLst>
          <pc:docMk/>
          <pc:sldMk cId="1857717005" sldId="451"/>
        </pc:sldMkLst>
        <pc:spChg chg="add mod">
          <ac:chgData name="P McKenzie-Cook" userId="6605cc89-aaff-4d80-9ee6-20e4afa4ef0c" providerId="ADAL" clId="{C1EED9DC-9EC8-4349-96AA-3A3934B357C5}" dt="2025-10-22T15:34:56.446" v="393"/>
          <ac:spMkLst>
            <pc:docMk/>
            <pc:sldMk cId="1857717005" sldId="451"/>
            <ac:spMk id="4" creationId="{C0D555A2-5D20-64A2-8836-9FAEFBB16883}"/>
          </ac:spMkLst>
        </pc:spChg>
      </pc:sldChg>
      <pc:sldChg chg="addSp modSp mod">
        <pc:chgData name="P McKenzie-Cook" userId="6605cc89-aaff-4d80-9ee6-20e4afa4ef0c" providerId="ADAL" clId="{C1EED9DC-9EC8-4349-96AA-3A3934B357C5}" dt="2025-10-22T15:35:38.607" v="407"/>
        <pc:sldMkLst>
          <pc:docMk/>
          <pc:sldMk cId="928163060" sldId="452"/>
        </pc:sldMkLst>
        <pc:spChg chg="mod">
          <ac:chgData name="P McKenzie-Cook" userId="6605cc89-aaff-4d80-9ee6-20e4afa4ef0c" providerId="ADAL" clId="{C1EED9DC-9EC8-4349-96AA-3A3934B357C5}" dt="2025-10-22T15:33:40.539" v="374" actId="20577"/>
          <ac:spMkLst>
            <pc:docMk/>
            <pc:sldMk cId="928163060" sldId="452"/>
            <ac:spMk id="2" creationId="{BF9B182B-9EC9-3216-96DE-9C61561C367D}"/>
          </ac:spMkLst>
        </pc:spChg>
        <pc:spChg chg="add mod">
          <ac:chgData name="P McKenzie-Cook" userId="6605cc89-aaff-4d80-9ee6-20e4afa4ef0c" providerId="ADAL" clId="{C1EED9DC-9EC8-4349-96AA-3A3934B357C5}" dt="2025-10-22T15:35:38.607" v="407"/>
          <ac:spMkLst>
            <pc:docMk/>
            <pc:sldMk cId="928163060" sldId="452"/>
            <ac:spMk id="4" creationId="{C430234A-0EE1-5554-CF1F-187C76DAA814}"/>
          </ac:spMkLst>
        </pc:spChg>
      </pc:sldChg>
      <pc:sldChg chg="addSp modSp mod">
        <pc:chgData name="P McKenzie-Cook" userId="6605cc89-aaff-4d80-9ee6-20e4afa4ef0c" providerId="ADAL" clId="{C1EED9DC-9EC8-4349-96AA-3A3934B357C5}" dt="2025-10-22T15:35:41.566" v="408"/>
        <pc:sldMkLst>
          <pc:docMk/>
          <pc:sldMk cId="4247535393" sldId="453"/>
        </pc:sldMkLst>
        <pc:spChg chg="add mod">
          <ac:chgData name="P McKenzie-Cook" userId="6605cc89-aaff-4d80-9ee6-20e4afa4ef0c" providerId="ADAL" clId="{C1EED9DC-9EC8-4349-96AA-3A3934B357C5}" dt="2025-10-22T15:33:51.165" v="376" actId="1076"/>
          <ac:spMkLst>
            <pc:docMk/>
            <pc:sldMk cId="4247535393" sldId="453"/>
            <ac:spMk id="6" creationId="{690F23F2-E4F3-B204-48BE-4C8ECF0CA2E0}"/>
          </ac:spMkLst>
        </pc:spChg>
        <pc:spChg chg="add mod">
          <ac:chgData name="P McKenzie-Cook" userId="6605cc89-aaff-4d80-9ee6-20e4afa4ef0c" providerId="ADAL" clId="{C1EED9DC-9EC8-4349-96AA-3A3934B357C5}" dt="2025-10-22T15:35:41.566" v="408"/>
          <ac:spMkLst>
            <pc:docMk/>
            <pc:sldMk cId="4247535393" sldId="453"/>
            <ac:spMk id="7" creationId="{C4318AF1-3942-F4DC-A5F9-0213726A6A04}"/>
          </ac:spMkLst>
        </pc:spChg>
      </pc:sldChg>
      <pc:sldChg chg="addSp modSp mod">
        <pc:chgData name="P McKenzie-Cook" userId="6605cc89-aaff-4d80-9ee6-20e4afa4ef0c" providerId="ADAL" clId="{C1EED9DC-9EC8-4349-96AA-3A3934B357C5}" dt="2025-10-22T15:35:42.677" v="409"/>
        <pc:sldMkLst>
          <pc:docMk/>
          <pc:sldMk cId="2798491472" sldId="454"/>
        </pc:sldMkLst>
        <pc:spChg chg="mod">
          <ac:chgData name="P McKenzie-Cook" userId="6605cc89-aaff-4d80-9ee6-20e4afa4ef0c" providerId="ADAL" clId="{C1EED9DC-9EC8-4349-96AA-3A3934B357C5}" dt="2025-10-22T15:34:01.929" v="379" actId="1076"/>
          <ac:spMkLst>
            <pc:docMk/>
            <pc:sldMk cId="2798491472" sldId="454"/>
            <ac:spMk id="2" creationId="{DD96905B-8C51-324E-4281-CE205E308A55}"/>
          </ac:spMkLst>
        </pc:spChg>
        <pc:spChg chg="add mod">
          <ac:chgData name="P McKenzie-Cook" userId="6605cc89-aaff-4d80-9ee6-20e4afa4ef0c" providerId="ADAL" clId="{C1EED9DC-9EC8-4349-96AA-3A3934B357C5}" dt="2025-10-22T15:34:03.044" v="380"/>
          <ac:spMkLst>
            <pc:docMk/>
            <pc:sldMk cId="2798491472" sldId="454"/>
            <ac:spMk id="4" creationId="{F4AC72E5-515C-0B25-FA10-799C8594E352}"/>
          </ac:spMkLst>
        </pc:spChg>
        <pc:spChg chg="add mod">
          <ac:chgData name="P McKenzie-Cook" userId="6605cc89-aaff-4d80-9ee6-20e4afa4ef0c" providerId="ADAL" clId="{C1EED9DC-9EC8-4349-96AA-3A3934B357C5}" dt="2025-10-22T15:35:42.677" v="409"/>
          <ac:spMkLst>
            <pc:docMk/>
            <pc:sldMk cId="2798491472" sldId="454"/>
            <ac:spMk id="6" creationId="{64CC24F7-F8CB-2619-C60E-F334286227AC}"/>
          </ac:spMkLst>
        </pc:spChg>
      </pc:sldChg>
      <pc:sldChg chg="addSp modSp mod">
        <pc:chgData name="P McKenzie-Cook" userId="6605cc89-aaff-4d80-9ee6-20e4afa4ef0c" providerId="ADAL" clId="{C1EED9DC-9EC8-4349-96AA-3A3934B357C5}" dt="2025-10-22T15:35:43.645" v="410"/>
        <pc:sldMkLst>
          <pc:docMk/>
          <pc:sldMk cId="3010646896" sldId="455"/>
        </pc:sldMkLst>
        <pc:spChg chg="mod">
          <ac:chgData name="P McKenzie-Cook" userId="6605cc89-aaff-4d80-9ee6-20e4afa4ef0c" providerId="ADAL" clId="{C1EED9DC-9EC8-4349-96AA-3A3934B357C5}" dt="2025-10-22T15:34:16.197" v="382" actId="1076"/>
          <ac:spMkLst>
            <pc:docMk/>
            <pc:sldMk cId="3010646896" sldId="455"/>
            <ac:spMk id="2" creationId="{C19C276C-BE2B-FE03-7CC6-EF1875C7EBA3}"/>
          </ac:spMkLst>
        </pc:spChg>
        <pc:spChg chg="add mod">
          <ac:chgData name="P McKenzie-Cook" userId="6605cc89-aaff-4d80-9ee6-20e4afa4ef0c" providerId="ADAL" clId="{C1EED9DC-9EC8-4349-96AA-3A3934B357C5}" dt="2025-10-22T15:34:17.290" v="383"/>
          <ac:spMkLst>
            <pc:docMk/>
            <pc:sldMk cId="3010646896" sldId="455"/>
            <ac:spMk id="3" creationId="{E589EFFD-66F4-016C-64FB-82CA30E14AF5}"/>
          </ac:spMkLst>
        </pc:spChg>
        <pc:spChg chg="add mod">
          <ac:chgData name="P McKenzie-Cook" userId="6605cc89-aaff-4d80-9ee6-20e4afa4ef0c" providerId="ADAL" clId="{C1EED9DC-9EC8-4349-96AA-3A3934B357C5}" dt="2025-10-22T15:35:43.645" v="410"/>
          <ac:spMkLst>
            <pc:docMk/>
            <pc:sldMk cId="3010646896" sldId="455"/>
            <ac:spMk id="4" creationId="{5A3BFCFB-70CF-527C-1624-2128B014BA5F}"/>
          </ac:spMkLst>
        </pc:spChg>
        <pc:picChg chg="mod">
          <ac:chgData name="P McKenzie-Cook" userId="6605cc89-aaff-4d80-9ee6-20e4afa4ef0c" providerId="ADAL" clId="{C1EED9DC-9EC8-4349-96AA-3A3934B357C5}" dt="2025-10-22T15:34:10.360" v="381" actId="1076"/>
          <ac:picMkLst>
            <pc:docMk/>
            <pc:sldMk cId="3010646896" sldId="455"/>
            <ac:picMk id="5" creationId="{FACBC2C7-9E7E-34D8-581A-3FCFA071E896}"/>
          </ac:picMkLst>
        </pc:picChg>
      </pc:sldChg>
      <pc:sldChg chg="addSp modSp mod">
        <pc:chgData name="P McKenzie-Cook" userId="6605cc89-aaff-4d80-9ee6-20e4afa4ef0c" providerId="ADAL" clId="{C1EED9DC-9EC8-4349-96AA-3A3934B357C5}" dt="2025-10-22T15:35:45.947" v="411"/>
        <pc:sldMkLst>
          <pc:docMk/>
          <pc:sldMk cId="2625336404" sldId="456"/>
        </pc:sldMkLst>
        <pc:spChg chg="mod">
          <ac:chgData name="P McKenzie-Cook" userId="6605cc89-aaff-4d80-9ee6-20e4afa4ef0c" providerId="ADAL" clId="{C1EED9DC-9EC8-4349-96AA-3A3934B357C5}" dt="2025-10-22T15:34:29.575" v="385" actId="1076"/>
          <ac:spMkLst>
            <pc:docMk/>
            <pc:sldMk cId="2625336404" sldId="456"/>
            <ac:spMk id="2" creationId="{F160ACCE-2615-3244-7E07-B571B4C8F1D0}"/>
          </ac:spMkLst>
        </pc:spChg>
        <pc:spChg chg="add mod">
          <ac:chgData name="P McKenzie-Cook" userId="6605cc89-aaff-4d80-9ee6-20e4afa4ef0c" providerId="ADAL" clId="{C1EED9DC-9EC8-4349-96AA-3A3934B357C5}" dt="2025-10-22T15:34:32.919" v="386"/>
          <ac:spMkLst>
            <pc:docMk/>
            <pc:sldMk cId="2625336404" sldId="456"/>
            <ac:spMk id="4" creationId="{95B17258-EC95-C352-5E1B-6B2C9FEAD959}"/>
          </ac:spMkLst>
        </pc:spChg>
        <pc:spChg chg="add mod">
          <ac:chgData name="P McKenzie-Cook" userId="6605cc89-aaff-4d80-9ee6-20e4afa4ef0c" providerId="ADAL" clId="{C1EED9DC-9EC8-4349-96AA-3A3934B357C5}" dt="2025-10-22T15:35:45.947" v="411"/>
          <ac:spMkLst>
            <pc:docMk/>
            <pc:sldMk cId="2625336404" sldId="456"/>
            <ac:spMk id="6" creationId="{093DB7A5-C50E-AA19-FE97-AD927CD494D3}"/>
          </ac:spMkLst>
        </pc:spChg>
      </pc:sldChg>
      <pc:sldChg chg="addSp delSp modSp new mod">
        <pc:chgData name="P McKenzie-Cook" userId="6605cc89-aaff-4d80-9ee6-20e4afa4ef0c" providerId="ADAL" clId="{C1EED9DC-9EC8-4349-96AA-3A3934B357C5}" dt="2025-10-22T15:35:17.784" v="396"/>
        <pc:sldMkLst>
          <pc:docMk/>
          <pc:sldMk cId="4246170821" sldId="457"/>
        </pc:sldMkLst>
        <pc:spChg chg="add mod">
          <ac:chgData name="P McKenzie-Cook" userId="6605cc89-aaff-4d80-9ee6-20e4afa4ef0c" providerId="ADAL" clId="{C1EED9DC-9EC8-4349-96AA-3A3934B357C5}" dt="2025-10-20T20:43:48.321" v="97"/>
          <ac:spMkLst>
            <pc:docMk/>
            <pc:sldMk cId="4246170821" sldId="457"/>
            <ac:spMk id="8" creationId="{CC851CA4-28F5-2660-1FE7-D243F146B1E8}"/>
          </ac:spMkLst>
        </pc:spChg>
        <pc:spChg chg="add mod">
          <ac:chgData name="P McKenzie-Cook" userId="6605cc89-aaff-4d80-9ee6-20e4afa4ef0c" providerId="ADAL" clId="{C1EED9DC-9EC8-4349-96AA-3A3934B357C5}" dt="2025-10-22T15:35:17.784" v="396"/>
          <ac:spMkLst>
            <pc:docMk/>
            <pc:sldMk cId="4246170821" sldId="457"/>
            <ac:spMk id="9" creationId="{78E1751C-FD51-5C7A-87D3-783AEEEF0821}"/>
          </ac:spMkLst>
        </pc:spChg>
        <pc:picChg chg="add mod">
          <ac:chgData name="P McKenzie-Cook" userId="6605cc89-aaff-4d80-9ee6-20e4afa4ef0c" providerId="ADAL" clId="{C1EED9DC-9EC8-4349-96AA-3A3934B357C5}" dt="2025-10-20T21:02:21.197" v="311" actId="1076"/>
          <ac:picMkLst>
            <pc:docMk/>
            <pc:sldMk cId="4246170821" sldId="457"/>
            <ac:picMk id="5" creationId="{20325030-D4E1-5B9F-7A70-FDD62BB56EEB}"/>
          </ac:picMkLst>
        </pc:picChg>
      </pc:sldChg>
      <pc:sldChg chg="addSp delSp modSp new mod ord">
        <pc:chgData name="P McKenzie-Cook" userId="6605cc89-aaff-4d80-9ee6-20e4afa4ef0c" providerId="ADAL" clId="{C1EED9DC-9EC8-4349-96AA-3A3934B357C5}" dt="2025-10-22T15:35:25.038" v="400"/>
        <pc:sldMkLst>
          <pc:docMk/>
          <pc:sldMk cId="1097457219" sldId="458"/>
        </pc:sldMkLst>
        <pc:spChg chg="add mod">
          <ac:chgData name="P McKenzie-Cook" userId="6605cc89-aaff-4d80-9ee6-20e4afa4ef0c" providerId="ADAL" clId="{C1EED9DC-9EC8-4349-96AA-3A3934B357C5}" dt="2025-10-20T20:43:49.903" v="98"/>
          <ac:spMkLst>
            <pc:docMk/>
            <pc:sldMk cId="1097457219" sldId="458"/>
            <ac:spMk id="6" creationId="{0921E0ED-37A6-DE3C-E314-87D5B3D77C1B}"/>
          </ac:spMkLst>
        </pc:spChg>
        <pc:spChg chg="add mod">
          <ac:chgData name="P McKenzie-Cook" userId="6605cc89-aaff-4d80-9ee6-20e4afa4ef0c" providerId="ADAL" clId="{C1EED9DC-9EC8-4349-96AA-3A3934B357C5}" dt="2025-10-22T15:35:25.038" v="400"/>
          <ac:spMkLst>
            <pc:docMk/>
            <pc:sldMk cId="1097457219" sldId="458"/>
            <ac:spMk id="9" creationId="{E0CA119D-866D-9A3C-D959-8EC71E3FC568}"/>
          </ac:spMkLst>
        </pc:spChg>
        <pc:picChg chg="add mod">
          <ac:chgData name="P McKenzie-Cook" userId="6605cc89-aaff-4d80-9ee6-20e4afa4ef0c" providerId="ADAL" clId="{C1EED9DC-9EC8-4349-96AA-3A3934B357C5}" dt="2025-10-20T21:04:18.701" v="324" actId="1076"/>
          <ac:picMkLst>
            <pc:docMk/>
            <pc:sldMk cId="1097457219" sldId="458"/>
            <ac:picMk id="8" creationId="{72F228EC-B871-9C5F-3CEB-C8B949EA6405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23.919" v="399"/>
        <pc:sldMkLst>
          <pc:docMk/>
          <pc:sldMk cId="1609320278" sldId="459"/>
        </pc:sldMkLst>
        <pc:spChg chg="add mod">
          <ac:chgData name="P McKenzie-Cook" userId="6605cc89-aaff-4d80-9ee6-20e4afa4ef0c" providerId="ADAL" clId="{C1EED9DC-9EC8-4349-96AA-3A3934B357C5}" dt="2025-10-20T20:43:51.540" v="99"/>
          <ac:spMkLst>
            <pc:docMk/>
            <pc:sldMk cId="1609320278" sldId="459"/>
            <ac:spMk id="6" creationId="{8F9EDD88-2FE7-2132-44AA-AD7769F7E395}"/>
          </ac:spMkLst>
        </pc:spChg>
        <pc:spChg chg="add mod">
          <ac:chgData name="P McKenzie-Cook" userId="6605cc89-aaff-4d80-9ee6-20e4afa4ef0c" providerId="ADAL" clId="{C1EED9DC-9EC8-4349-96AA-3A3934B357C5}" dt="2025-10-22T15:35:23.919" v="399"/>
          <ac:spMkLst>
            <pc:docMk/>
            <pc:sldMk cId="1609320278" sldId="459"/>
            <ac:spMk id="7" creationId="{378B6D00-B3D0-B75A-6FCC-F678DD97A45C}"/>
          </ac:spMkLst>
        </pc:spChg>
        <pc:picChg chg="add mod">
          <ac:chgData name="P McKenzie-Cook" userId="6605cc89-aaff-4d80-9ee6-20e4afa4ef0c" providerId="ADAL" clId="{C1EED9DC-9EC8-4349-96AA-3A3934B357C5}" dt="2025-10-20T20:41:44.107" v="8" actId="1076"/>
          <ac:picMkLst>
            <pc:docMk/>
            <pc:sldMk cId="1609320278" sldId="459"/>
            <ac:picMk id="5" creationId="{E7B5C7F7-6D94-45C6-0814-43040FBD2854}"/>
          </ac:picMkLst>
        </pc:picChg>
      </pc:sldChg>
      <pc:sldChg chg="new del">
        <pc:chgData name="P McKenzie-Cook" userId="6605cc89-aaff-4d80-9ee6-20e4afa4ef0c" providerId="ADAL" clId="{C1EED9DC-9EC8-4349-96AA-3A3934B357C5}" dt="2025-10-20T20:42:10.176" v="19" actId="680"/>
        <pc:sldMkLst>
          <pc:docMk/>
          <pc:sldMk cId="826517201" sldId="460"/>
        </pc:sldMkLst>
      </pc:sldChg>
      <pc:sldChg chg="addSp modSp new mod">
        <pc:chgData name="P McKenzie-Cook" userId="6605cc89-aaff-4d80-9ee6-20e4afa4ef0c" providerId="ADAL" clId="{C1EED9DC-9EC8-4349-96AA-3A3934B357C5}" dt="2025-10-23T06:22:26.204" v="706" actId="14100"/>
        <pc:sldMkLst>
          <pc:docMk/>
          <pc:sldMk cId="2705469148" sldId="460"/>
        </pc:sldMkLst>
        <pc:spChg chg="mod">
          <ac:chgData name="P McKenzie-Cook" userId="6605cc89-aaff-4d80-9ee6-20e4afa4ef0c" providerId="ADAL" clId="{C1EED9DC-9EC8-4349-96AA-3A3934B357C5}" dt="2025-10-20T20:43:06.792" v="71"/>
          <ac:spMkLst>
            <pc:docMk/>
            <pc:sldMk cId="2705469148" sldId="460"/>
            <ac:spMk id="2" creationId="{B359B6A3-A908-B780-9F0B-943412CAC4FB}"/>
          </ac:spMkLst>
        </pc:spChg>
        <pc:spChg chg="mod">
          <ac:chgData name="P McKenzie-Cook" userId="6605cc89-aaff-4d80-9ee6-20e4afa4ef0c" providerId="ADAL" clId="{C1EED9DC-9EC8-4349-96AA-3A3934B357C5}" dt="2025-10-23T06:19:30.025" v="692" actId="20577"/>
          <ac:spMkLst>
            <pc:docMk/>
            <pc:sldMk cId="2705469148" sldId="460"/>
            <ac:spMk id="3" creationId="{08204DA9-61E0-DD9A-0622-1841FED862FE}"/>
          </ac:spMkLst>
        </pc:spChg>
        <pc:spChg chg="add mod">
          <ac:chgData name="P McKenzie-Cook" userId="6605cc89-aaff-4d80-9ee6-20e4afa4ef0c" providerId="ADAL" clId="{C1EED9DC-9EC8-4349-96AA-3A3934B357C5}" dt="2025-10-22T15:35:14.867" v="394"/>
          <ac:spMkLst>
            <pc:docMk/>
            <pc:sldMk cId="2705469148" sldId="460"/>
            <ac:spMk id="4" creationId="{F2560788-87D4-BBB7-5273-0015E27D5774}"/>
          </ac:spMkLst>
        </pc:spChg>
        <pc:picChg chg="add mod">
          <ac:chgData name="P McKenzie-Cook" userId="6605cc89-aaff-4d80-9ee6-20e4afa4ef0c" providerId="ADAL" clId="{C1EED9DC-9EC8-4349-96AA-3A3934B357C5}" dt="2025-10-23T06:21:13.786" v="695" actId="1076"/>
          <ac:picMkLst>
            <pc:docMk/>
            <pc:sldMk cId="2705469148" sldId="460"/>
            <ac:picMk id="6" creationId="{5B3E251C-78B8-EC2D-DAC8-03307C36EF57}"/>
          </ac:picMkLst>
        </pc:picChg>
        <pc:picChg chg="add mod">
          <ac:chgData name="P McKenzie-Cook" userId="6605cc89-aaff-4d80-9ee6-20e4afa4ef0c" providerId="ADAL" clId="{C1EED9DC-9EC8-4349-96AA-3A3934B357C5}" dt="2025-10-23T06:21:23.061" v="698" actId="14100"/>
          <ac:picMkLst>
            <pc:docMk/>
            <pc:sldMk cId="2705469148" sldId="460"/>
            <ac:picMk id="8" creationId="{C9550B70-3044-F42B-C33E-1D2DD2631B97}"/>
          </ac:picMkLst>
        </pc:picChg>
        <pc:picChg chg="add mod">
          <ac:chgData name="P McKenzie-Cook" userId="6605cc89-aaff-4d80-9ee6-20e4afa4ef0c" providerId="ADAL" clId="{C1EED9DC-9EC8-4349-96AA-3A3934B357C5}" dt="2025-10-23T06:21:53.976" v="703" actId="1076"/>
          <ac:picMkLst>
            <pc:docMk/>
            <pc:sldMk cId="2705469148" sldId="460"/>
            <ac:picMk id="10" creationId="{355D609F-8874-ADBE-EEB4-61C40F3E656F}"/>
          </ac:picMkLst>
        </pc:picChg>
        <pc:picChg chg="add mod">
          <ac:chgData name="P McKenzie-Cook" userId="6605cc89-aaff-4d80-9ee6-20e4afa4ef0c" providerId="ADAL" clId="{C1EED9DC-9EC8-4349-96AA-3A3934B357C5}" dt="2025-10-23T06:22:26.204" v="706" actId="14100"/>
          <ac:picMkLst>
            <pc:docMk/>
            <pc:sldMk cId="2705469148" sldId="460"/>
            <ac:picMk id="12" creationId="{8F046165-2E91-495B-778B-E0F19BCC4D24}"/>
          </ac:picMkLst>
        </pc:picChg>
      </pc:sldChg>
      <pc:sldChg chg="addSp modSp new mod">
        <pc:chgData name="P McKenzie-Cook" userId="6605cc89-aaff-4d80-9ee6-20e4afa4ef0c" providerId="ADAL" clId="{C1EED9DC-9EC8-4349-96AA-3A3934B357C5}" dt="2025-10-22T15:35:16.387" v="395"/>
        <pc:sldMkLst>
          <pc:docMk/>
          <pc:sldMk cId="1707556434" sldId="461"/>
        </pc:sldMkLst>
        <pc:spChg chg="mod">
          <ac:chgData name="P McKenzie-Cook" userId="6605cc89-aaff-4d80-9ee6-20e4afa4ef0c" providerId="ADAL" clId="{C1EED9DC-9EC8-4349-96AA-3A3934B357C5}" dt="2025-10-20T20:59:56.478" v="123" actId="1076"/>
          <ac:spMkLst>
            <pc:docMk/>
            <pc:sldMk cId="1707556434" sldId="461"/>
            <ac:spMk id="2" creationId="{8BB47AE5-D6F0-C16B-76FB-ACD981E643C7}"/>
          </ac:spMkLst>
        </pc:spChg>
        <pc:spChg chg="mod">
          <ac:chgData name="P McKenzie-Cook" userId="6605cc89-aaff-4d80-9ee6-20e4afa4ef0c" providerId="ADAL" clId="{C1EED9DC-9EC8-4349-96AA-3A3934B357C5}" dt="2025-10-20T21:02:12.090" v="309" actId="207"/>
          <ac:spMkLst>
            <pc:docMk/>
            <pc:sldMk cId="1707556434" sldId="461"/>
            <ac:spMk id="3" creationId="{1FEBF16C-DA2A-417A-95A5-F35AA10D5718}"/>
          </ac:spMkLst>
        </pc:spChg>
        <pc:spChg chg="add mod">
          <ac:chgData name="P McKenzie-Cook" userId="6605cc89-aaff-4d80-9ee6-20e4afa4ef0c" providerId="ADAL" clId="{C1EED9DC-9EC8-4349-96AA-3A3934B357C5}" dt="2025-10-20T20:43:43.935" v="96" actId="1076"/>
          <ac:spMkLst>
            <pc:docMk/>
            <pc:sldMk cId="1707556434" sldId="461"/>
            <ac:spMk id="5" creationId="{43D882AB-1C72-C8E5-7ACF-9093CA5C79F2}"/>
          </ac:spMkLst>
        </pc:spChg>
        <pc:spChg chg="add mod">
          <ac:chgData name="P McKenzie-Cook" userId="6605cc89-aaff-4d80-9ee6-20e4afa4ef0c" providerId="ADAL" clId="{C1EED9DC-9EC8-4349-96AA-3A3934B357C5}" dt="2025-10-22T15:35:16.387" v="395"/>
          <ac:spMkLst>
            <pc:docMk/>
            <pc:sldMk cId="1707556434" sldId="461"/>
            <ac:spMk id="8" creationId="{D11F3D81-691E-79CF-268D-3A917D0BF79F}"/>
          </ac:spMkLst>
        </pc:spChg>
        <pc:picChg chg="add mod">
          <ac:chgData name="P McKenzie-Cook" userId="6605cc89-aaff-4d80-9ee6-20e4afa4ef0c" providerId="ADAL" clId="{C1EED9DC-9EC8-4349-96AA-3A3934B357C5}" dt="2025-10-20T21:00:58.103" v="125" actId="1076"/>
          <ac:picMkLst>
            <pc:docMk/>
            <pc:sldMk cId="1707556434" sldId="461"/>
            <ac:picMk id="7" creationId="{752542B9-2E2C-2D6C-506C-F7013BE0F689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26.494" v="401"/>
        <pc:sldMkLst>
          <pc:docMk/>
          <pc:sldMk cId="3329427380" sldId="462"/>
        </pc:sldMkLst>
        <pc:spChg chg="add mod">
          <ac:chgData name="P McKenzie-Cook" userId="6605cc89-aaff-4d80-9ee6-20e4afa4ef0c" providerId="ADAL" clId="{C1EED9DC-9EC8-4349-96AA-3A3934B357C5}" dt="2025-10-20T21:08:43.702" v="337" actId="1036"/>
          <ac:spMkLst>
            <pc:docMk/>
            <pc:sldMk cId="3329427380" sldId="462"/>
            <ac:spMk id="6" creationId="{5A79EEB8-733C-4E1D-EE6D-B3CE5CC97479}"/>
          </ac:spMkLst>
        </pc:spChg>
        <pc:spChg chg="add mod">
          <ac:chgData name="P McKenzie-Cook" userId="6605cc89-aaff-4d80-9ee6-20e4afa4ef0c" providerId="ADAL" clId="{C1EED9DC-9EC8-4349-96AA-3A3934B357C5}" dt="2025-10-22T15:35:26.494" v="401"/>
          <ac:spMkLst>
            <pc:docMk/>
            <pc:sldMk cId="3329427380" sldId="462"/>
            <ac:spMk id="7" creationId="{CE65FD12-D6EC-53BF-58E1-359EB167C124}"/>
          </ac:spMkLst>
        </pc:spChg>
        <pc:picChg chg="add mod">
          <ac:chgData name="P McKenzie-Cook" userId="6605cc89-aaff-4d80-9ee6-20e4afa4ef0c" providerId="ADAL" clId="{C1EED9DC-9EC8-4349-96AA-3A3934B357C5}" dt="2025-10-20T21:08:54.316" v="341" actId="14100"/>
          <ac:picMkLst>
            <pc:docMk/>
            <pc:sldMk cId="3329427380" sldId="462"/>
            <ac:picMk id="5" creationId="{4452C029-4261-018C-B3AB-00F75DF59317}"/>
          </ac:picMkLst>
        </pc:picChg>
      </pc:sldChg>
      <pc:sldChg chg="addSp delSp modSp new mod ord">
        <pc:chgData name="P McKenzie-Cook" userId="6605cc89-aaff-4d80-9ee6-20e4afa4ef0c" providerId="ADAL" clId="{C1EED9DC-9EC8-4349-96AA-3A3934B357C5}" dt="2025-10-22T15:35:19.688" v="397"/>
        <pc:sldMkLst>
          <pc:docMk/>
          <pc:sldMk cId="2236246097" sldId="463"/>
        </pc:sldMkLst>
        <pc:spChg chg="add mod">
          <ac:chgData name="P McKenzie-Cook" userId="6605cc89-aaff-4d80-9ee6-20e4afa4ef0c" providerId="ADAL" clId="{C1EED9DC-9EC8-4349-96AA-3A3934B357C5}" dt="2025-10-20T21:02:41.848" v="316"/>
          <ac:spMkLst>
            <pc:docMk/>
            <pc:sldMk cId="2236246097" sldId="463"/>
            <ac:spMk id="6" creationId="{829ECB2A-3203-ACBF-A221-4924FD169960}"/>
          </ac:spMkLst>
        </pc:spChg>
        <pc:spChg chg="add mod">
          <ac:chgData name="P McKenzie-Cook" userId="6605cc89-aaff-4d80-9ee6-20e4afa4ef0c" providerId="ADAL" clId="{C1EED9DC-9EC8-4349-96AA-3A3934B357C5}" dt="2025-10-22T15:35:19.688" v="397"/>
          <ac:spMkLst>
            <pc:docMk/>
            <pc:sldMk cId="2236246097" sldId="463"/>
            <ac:spMk id="7" creationId="{0E40C1FA-AF78-3554-8FFD-287A8D743D75}"/>
          </ac:spMkLst>
        </pc:spChg>
        <pc:picChg chg="add mod">
          <ac:chgData name="P McKenzie-Cook" userId="6605cc89-aaff-4d80-9ee6-20e4afa4ef0c" providerId="ADAL" clId="{C1EED9DC-9EC8-4349-96AA-3A3934B357C5}" dt="2025-10-20T20:57:59.964" v="108" actId="1076"/>
          <ac:picMkLst>
            <pc:docMk/>
            <pc:sldMk cId="2236246097" sldId="463"/>
            <ac:picMk id="5" creationId="{6D7E8E75-5819-3B35-ECB9-F052B129C278}"/>
          </ac:picMkLst>
        </pc:picChg>
      </pc:sldChg>
      <pc:sldChg chg="addSp delSp modSp new mod ord">
        <pc:chgData name="P McKenzie-Cook" userId="6605cc89-aaff-4d80-9ee6-20e4afa4ef0c" providerId="ADAL" clId="{C1EED9DC-9EC8-4349-96AA-3A3934B357C5}" dt="2025-10-22T15:35:22.753" v="398"/>
        <pc:sldMkLst>
          <pc:docMk/>
          <pc:sldMk cId="3341057144" sldId="464"/>
        </pc:sldMkLst>
        <pc:spChg chg="add mod">
          <ac:chgData name="P McKenzie-Cook" userId="6605cc89-aaff-4d80-9ee6-20e4afa4ef0c" providerId="ADAL" clId="{C1EED9DC-9EC8-4349-96AA-3A3934B357C5}" dt="2025-10-20T21:02:30.668" v="312"/>
          <ac:spMkLst>
            <pc:docMk/>
            <pc:sldMk cId="3341057144" sldId="464"/>
            <ac:spMk id="6" creationId="{A3BA1D98-20D4-E892-9D99-4C2CB6470999}"/>
          </ac:spMkLst>
        </pc:spChg>
        <pc:spChg chg="add mod">
          <ac:chgData name="P McKenzie-Cook" userId="6605cc89-aaff-4d80-9ee6-20e4afa4ef0c" providerId="ADAL" clId="{C1EED9DC-9EC8-4349-96AA-3A3934B357C5}" dt="2025-10-22T15:35:22.753" v="398"/>
          <ac:spMkLst>
            <pc:docMk/>
            <pc:sldMk cId="3341057144" sldId="464"/>
            <ac:spMk id="7" creationId="{4A5E10C1-21D9-05D9-3780-3BD16F08E183}"/>
          </ac:spMkLst>
        </pc:spChg>
        <pc:picChg chg="add mod">
          <ac:chgData name="P McKenzie-Cook" userId="6605cc89-aaff-4d80-9ee6-20e4afa4ef0c" providerId="ADAL" clId="{C1EED9DC-9EC8-4349-96AA-3A3934B357C5}" dt="2025-10-20T21:02:38.265" v="315" actId="1076"/>
          <ac:picMkLst>
            <pc:docMk/>
            <pc:sldMk cId="3341057144" sldId="464"/>
            <ac:picMk id="5" creationId="{AD5FF962-1ABD-D78D-4BE9-2E7F3E2B2063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30.092" v="402"/>
        <pc:sldMkLst>
          <pc:docMk/>
          <pc:sldMk cId="3224468251" sldId="465"/>
        </pc:sldMkLst>
        <pc:spChg chg="add mod">
          <ac:chgData name="P McKenzie-Cook" userId="6605cc89-aaff-4d80-9ee6-20e4afa4ef0c" providerId="ADAL" clId="{C1EED9DC-9EC8-4349-96AA-3A3934B357C5}" dt="2025-10-20T21:09:07.652" v="346"/>
          <ac:spMkLst>
            <pc:docMk/>
            <pc:sldMk cId="3224468251" sldId="465"/>
            <ac:spMk id="6" creationId="{3417B579-3F45-C02A-6CCF-0ED91E39ABA2}"/>
          </ac:spMkLst>
        </pc:spChg>
        <pc:spChg chg="add mod">
          <ac:chgData name="P McKenzie-Cook" userId="6605cc89-aaff-4d80-9ee6-20e4afa4ef0c" providerId="ADAL" clId="{C1EED9DC-9EC8-4349-96AA-3A3934B357C5}" dt="2025-10-22T15:35:30.092" v="402"/>
          <ac:spMkLst>
            <pc:docMk/>
            <pc:sldMk cId="3224468251" sldId="465"/>
            <ac:spMk id="7" creationId="{436358EF-70D1-1DCA-D2BD-434311FF48F1}"/>
          </ac:spMkLst>
        </pc:spChg>
        <pc:picChg chg="add mod">
          <ac:chgData name="P McKenzie-Cook" userId="6605cc89-aaff-4d80-9ee6-20e4afa4ef0c" providerId="ADAL" clId="{C1EED9DC-9EC8-4349-96AA-3A3934B357C5}" dt="2025-10-20T21:09:05.089" v="344" actId="14100"/>
          <ac:picMkLst>
            <pc:docMk/>
            <pc:sldMk cId="3224468251" sldId="465"/>
            <ac:picMk id="5" creationId="{73647ADD-CCE9-5992-F8C9-D3D6D2CB58DC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31.501" v="403"/>
        <pc:sldMkLst>
          <pc:docMk/>
          <pc:sldMk cId="3188303469" sldId="466"/>
        </pc:sldMkLst>
        <pc:spChg chg="add mod">
          <ac:chgData name="P McKenzie-Cook" userId="6605cc89-aaff-4d80-9ee6-20e4afa4ef0c" providerId="ADAL" clId="{C1EED9DC-9EC8-4349-96AA-3A3934B357C5}" dt="2025-10-20T21:09:10.010" v="347"/>
          <ac:spMkLst>
            <pc:docMk/>
            <pc:sldMk cId="3188303469" sldId="466"/>
            <ac:spMk id="6" creationId="{60AF20F0-5924-D523-E882-6E5EF288AA8C}"/>
          </ac:spMkLst>
        </pc:spChg>
        <pc:spChg chg="add mod">
          <ac:chgData name="P McKenzie-Cook" userId="6605cc89-aaff-4d80-9ee6-20e4afa4ef0c" providerId="ADAL" clId="{C1EED9DC-9EC8-4349-96AA-3A3934B357C5}" dt="2025-10-22T15:35:31.501" v="403"/>
          <ac:spMkLst>
            <pc:docMk/>
            <pc:sldMk cId="3188303469" sldId="466"/>
            <ac:spMk id="7" creationId="{47219379-7527-EA82-1230-A68AEC36E963}"/>
          </ac:spMkLst>
        </pc:spChg>
        <pc:picChg chg="add mod">
          <ac:chgData name="P McKenzie-Cook" userId="6605cc89-aaff-4d80-9ee6-20e4afa4ef0c" providerId="ADAL" clId="{C1EED9DC-9EC8-4349-96AA-3A3934B357C5}" dt="2025-10-20T21:08:04.190" v="329" actId="1076"/>
          <ac:picMkLst>
            <pc:docMk/>
            <pc:sldMk cId="3188303469" sldId="466"/>
            <ac:picMk id="5" creationId="{EF882711-09A4-3139-489E-2EA796413401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33.078" v="404"/>
        <pc:sldMkLst>
          <pc:docMk/>
          <pc:sldMk cId="3598975802" sldId="467"/>
        </pc:sldMkLst>
        <pc:spChg chg="add mod">
          <ac:chgData name="P McKenzie-Cook" userId="6605cc89-aaff-4d80-9ee6-20e4afa4ef0c" providerId="ADAL" clId="{C1EED9DC-9EC8-4349-96AA-3A3934B357C5}" dt="2025-10-20T21:09:18.511" v="350"/>
          <ac:spMkLst>
            <pc:docMk/>
            <pc:sldMk cId="3598975802" sldId="467"/>
            <ac:spMk id="6" creationId="{70270B72-5D9B-E668-721A-407A701BC8B5}"/>
          </ac:spMkLst>
        </pc:spChg>
        <pc:spChg chg="add mod">
          <ac:chgData name="P McKenzie-Cook" userId="6605cc89-aaff-4d80-9ee6-20e4afa4ef0c" providerId="ADAL" clId="{C1EED9DC-9EC8-4349-96AA-3A3934B357C5}" dt="2025-10-22T15:35:33.078" v="404"/>
          <ac:spMkLst>
            <pc:docMk/>
            <pc:sldMk cId="3598975802" sldId="467"/>
            <ac:spMk id="7" creationId="{79DEE5B3-C682-AEEE-E877-82E905DF0346}"/>
          </ac:spMkLst>
        </pc:spChg>
        <pc:picChg chg="add mod">
          <ac:chgData name="P McKenzie-Cook" userId="6605cc89-aaff-4d80-9ee6-20e4afa4ef0c" providerId="ADAL" clId="{C1EED9DC-9EC8-4349-96AA-3A3934B357C5}" dt="2025-10-20T21:08:16.780" v="332" actId="1076"/>
          <ac:picMkLst>
            <pc:docMk/>
            <pc:sldMk cId="3598975802" sldId="467"/>
            <ac:picMk id="5" creationId="{1E5CDDA3-82CC-D06E-EBA0-CCB2721CCF1C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34.474" v="405"/>
        <pc:sldMkLst>
          <pc:docMk/>
          <pc:sldMk cId="1698698489" sldId="468"/>
        </pc:sldMkLst>
        <pc:spChg chg="add mod">
          <ac:chgData name="P McKenzie-Cook" userId="6605cc89-aaff-4d80-9ee6-20e4afa4ef0c" providerId="ADAL" clId="{C1EED9DC-9EC8-4349-96AA-3A3934B357C5}" dt="2025-10-20T21:09:20.641" v="351"/>
          <ac:spMkLst>
            <pc:docMk/>
            <pc:sldMk cId="1698698489" sldId="468"/>
            <ac:spMk id="6" creationId="{74745A3C-C9E0-1A37-A6E0-D47CD77D40B5}"/>
          </ac:spMkLst>
        </pc:spChg>
        <pc:spChg chg="add mod">
          <ac:chgData name="P McKenzie-Cook" userId="6605cc89-aaff-4d80-9ee6-20e4afa4ef0c" providerId="ADAL" clId="{C1EED9DC-9EC8-4349-96AA-3A3934B357C5}" dt="2025-10-22T15:35:34.474" v="405"/>
          <ac:spMkLst>
            <pc:docMk/>
            <pc:sldMk cId="1698698489" sldId="468"/>
            <ac:spMk id="7" creationId="{A1A0B452-0EDE-BBF4-70A4-038C27D24527}"/>
          </ac:spMkLst>
        </pc:spChg>
        <pc:picChg chg="add mod">
          <ac:chgData name="P McKenzie-Cook" userId="6605cc89-aaff-4d80-9ee6-20e4afa4ef0c" providerId="ADAL" clId="{C1EED9DC-9EC8-4349-96AA-3A3934B357C5}" dt="2025-10-20T21:08:24.942" v="335" actId="1076"/>
          <ac:picMkLst>
            <pc:docMk/>
            <pc:sldMk cId="1698698489" sldId="468"/>
            <ac:picMk id="5" creationId="{584A3784-B520-3165-428C-F7A8364DB570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5-10-22T15:35:36.843" v="406"/>
        <pc:sldMkLst>
          <pc:docMk/>
          <pc:sldMk cId="305273818" sldId="469"/>
        </pc:sldMkLst>
        <pc:spChg chg="add mod">
          <ac:chgData name="P McKenzie-Cook" userId="6605cc89-aaff-4d80-9ee6-20e4afa4ef0c" providerId="ADAL" clId="{C1EED9DC-9EC8-4349-96AA-3A3934B357C5}" dt="2025-10-22T15:35:36.843" v="406"/>
          <ac:spMkLst>
            <pc:docMk/>
            <pc:sldMk cId="305273818" sldId="469"/>
            <ac:spMk id="8" creationId="{3368678F-CC4B-70A4-52C5-46AB78EBAE3F}"/>
          </ac:spMkLst>
        </pc:spChg>
        <pc:picChg chg="add del mod">
          <ac:chgData name="P McKenzie-Cook" userId="6605cc89-aaff-4d80-9ee6-20e4afa4ef0c" providerId="ADAL" clId="{C1EED9DC-9EC8-4349-96AA-3A3934B357C5}" dt="2025-10-22T15:28:33.393" v="361" actId="478"/>
          <ac:picMkLst>
            <pc:docMk/>
            <pc:sldMk cId="305273818" sldId="469"/>
            <ac:picMk id="5" creationId="{2487D075-7F32-31BE-3021-D807F4235C83}"/>
          </ac:picMkLst>
        </pc:picChg>
        <pc:picChg chg="add mod">
          <ac:chgData name="P McKenzie-Cook" userId="6605cc89-aaff-4d80-9ee6-20e4afa4ef0c" providerId="ADAL" clId="{C1EED9DC-9EC8-4349-96AA-3A3934B357C5}" dt="2025-10-22T15:28:38.029" v="363" actId="14100"/>
          <ac:picMkLst>
            <pc:docMk/>
            <pc:sldMk cId="305273818" sldId="469"/>
            <ac:picMk id="7" creationId="{D7A20EF0-99F8-74B7-135D-BD41D4DEC00B}"/>
          </ac:picMkLst>
        </pc:picChg>
      </pc:sldChg>
      <pc:sldChg chg="addSp modSp new mod">
        <pc:chgData name="P McKenzie-Cook" userId="6605cc89-aaff-4d80-9ee6-20e4afa4ef0c" providerId="ADAL" clId="{C1EED9DC-9EC8-4349-96AA-3A3934B357C5}" dt="2025-10-22T15:36:47.796" v="422" actId="1076"/>
        <pc:sldMkLst>
          <pc:docMk/>
          <pc:sldMk cId="1581942626" sldId="470"/>
        </pc:sldMkLst>
        <pc:spChg chg="add mod">
          <ac:chgData name="P McKenzie-Cook" userId="6605cc89-aaff-4d80-9ee6-20e4afa4ef0c" providerId="ADAL" clId="{C1EED9DC-9EC8-4349-96AA-3A3934B357C5}" dt="2025-10-22T15:36:01.034" v="413"/>
          <ac:spMkLst>
            <pc:docMk/>
            <pc:sldMk cId="1581942626" sldId="470"/>
            <ac:spMk id="4" creationId="{65558D01-FF98-5A04-3616-5E99791D0DB2}"/>
          </ac:spMkLst>
        </pc:spChg>
        <pc:picChg chg="add mod">
          <ac:chgData name="P McKenzie-Cook" userId="6605cc89-aaff-4d80-9ee6-20e4afa4ef0c" providerId="ADAL" clId="{C1EED9DC-9EC8-4349-96AA-3A3934B357C5}" dt="2025-10-22T15:36:47.796" v="422" actId="1076"/>
          <ac:picMkLst>
            <pc:docMk/>
            <pc:sldMk cId="1581942626" sldId="470"/>
            <ac:picMk id="6" creationId="{A3FC7A56-7916-44D6-9D9B-E625C6EA70DD}"/>
          </ac:picMkLst>
        </pc:picChg>
        <pc:picChg chg="add mod">
          <ac:chgData name="P McKenzie-Cook" userId="6605cc89-aaff-4d80-9ee6-20e4afa4ef0c" providerId="ADAL" clId="{C1EED9DC-9EC8-4349-96AA-3A3934B357C5}" dt="2025-10-22T15:36:46.445" v="421" actId="1076"/>
          <ac:picMkLst>
            <pc:docMk/>
            <pc:sldMk cId="1581942626" sldId="470"/>
            <ac:picMk id="8" creationId="{126D1804-7B7F-4AE8-9F70-014A6DFE6ADB}"/>
          </ac:picMkLst>
        </pc:picChg>
      </pc:sldChg>
      <pc:sldChg chg="modSp new mod">
        <pc:chgData name="P McKenzie-Cook" userId="6605cc89-aaff-4d80-9ee6-20e4afa4ef0c" providerId="ADAL" clId="{C1EED9DC-9EC8-4349-96AA-3A3934B357C5}" dt="2025-10-23T06:27:35.732" v="1396" actId="20577"/>
        <pc:sldMkLst>
          <pc:docMk/>
          <pc:sldMk cId="310192946" sldId="471"/>
        </pc:sldMkLst>
        <pc:spChg chg="mod">
          <ac:chgData name="P McKenzie-Cook" userId="6605cc89-aaff-4d80-9ee6-20e4afa4ef0c" providerId="ADAL" clId="{C1EED9DC-9EC8-4349-96AA-3A3934B357C5}" dt="2025-10-23T06:26:58.041" v="1217" actId="20577"/>
          <ac:spMkLst>
            <pc:docMk/>
            <pc:sldMk cId="310192946" sldId="471"/>
            <ac:spMk id="2" creationId="{B7EAD55C-224E-0576-1725-7549302820DD}"/>
          </ac:spMkLst>
        </pc:spChg>
        <pc:spChg chg="mod">
          <ac:chgData name="P McKenzie-Cook" userId="6605cc89-aaff-4d80-9ee6-20e4afa4ef0c" providerId="ADAL" clId="{C1EED9DC-9EC8-4349-96AA-3A3934B357C5}" dt="2025-10-23T06:27:35.732" v="1396" actId="20577"/>
          <ac:spMkLst>
            <pc:docMk/>
            <pc:sldMk cId="310192946" sldId="471"/>
            <ac:spMk id="3" creationId="{FF75EB40-CD03-9C63-94D3-05037E1B9A8F}"/>
          </ac:spMkLst>
        </pc:spChg>
      </pc:sldChg>
    </pc:docChg>
  </pc:docChgLst>
  <pc:docChgLst>
    <pc:chgData name="A Freel" userId="S::afreel@ohacademy.co.uk::f6dead3d-cc44-4b49-aee1-60fe86f08dbd" providerId="AD" clId="Web-{6EED3939-056E-883D-E7DA-53BF9B6859A6}"/>
    <pc:docChg chg="addSld modSld">
      <pc:chgData name="A Freel" userId="S::afreel@ohacademy.co.uk::f6dead3d-cc44-4b49-aee1-60fe86f08dbd" providerId="AD" clId="Web-{6EED3939-056E-883D-E7DA-53BF9B6859A6}" dt="2025-10-03T12:29:39.040" v="5" actId="20577"/>
      <pc:docMkLst>
        <pc:docMk/>
      </pc:docMkLst>
      <pc:sldChg chg="delSp modSp mod setBg">
        <pc:chgData name="A Freel" userId="S::afreel@ohacademy.co.uk::f6dead3d-cc44-4b49-aee1-60fe86f08dbd" providerId="AD" clId="Web-{6EED3939-056E-883D-E7DA-53BF9B6859A6}" dt="2025-10-03T12:29:39.040" v="5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6EED3939-056E-883D-E7DA-53BF9B6859A6}" dt="2025-10-03T12:29:39.040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">
        <pc:chgData name="A Freel" userId="S::afreel@ohacademy.co.uk::f6dead3d-cc44-4b49-aee1-60fe86f08dbd" providerId="AD" clId="Web-{6EED3939-056E-883D-E7DA-53BF9B6859A6}" dt="2025-10-03T12:24:19.098" v="1"/>
        <pc:sldMkLst>
          <pc:docMk/>
          <pc:sldMk cId="2256358434" sldId="263"/>
        </pc:sldMkLst>
      </pc:sldChg>
      <pc:sldChg chg="add">
        <pc:chgData name="A Freel" userId="S::afreel@ohacademy.co.uk::f6dead3d-cc44-4b49-aee1-60fe86f08dbd" providerId="AD" clId="Web-{6EED3939-056E-883D-E7DA-53BF9B6859A6}" dt="2025-10-03T12:24:19.020" v="0"/>
        <pc:sldMkLst>
          <pc:docMk/>
          <pc:sldMk cId="2745056418" sldId="4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3775-8ED5-4624-80A5-CB8AEAF32BDC}" type="datetimeFigureOut">
              <a:t>10/21/2025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6D73-D09B-4B4C-A8DC-FB512311AF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4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7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9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15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4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8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1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7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2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bloom.com/uk/game/flash-cards-time-trial?phase=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>
                <a:latin typeface="Sassoon Primary"/>
              </a:rPr>
              <a:t>hursday 23rd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>
                <a:latin typeface="Sassoon Primary"/>
              </a:rPr>
              <a:t>ctober 2025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3EFD2-D6F5-420D-1412-281555B6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0A748E-8772-1014-1EC7-6C940459967A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62219-8B11-2224-2534-95CE69FB65BA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86C4-47FE-233B-E958-0399A89E3EC2}"/>
              </a:ext>
            </a:extLst>
          </p:cNvPr>
          <p:cNvSpPr txBox="1"/>
          <p:nvPr/>
        </p:nvSpPr>
        <p:spPr>
          <a:xfrm>
            <a:off x="556820" y="1457560"/>
            <a:ext cx="110985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Sassoon Primary"/>
              </a:rPr>
              <a:t>Write a sentence with one or more of these words.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8BE08-B3ED-C175-7A30-331673B6745E}"/>
              </a:ext>
            </a:extLst>
          </p:cNvPr>
          <p:cNvSpPr txBox="1"/>
          <p:nvPr/>
        </p:nvSpPr>
        <p:spPr>
          <a:xfrm>
            <a:off x="1035907" y="2668180"/>
            <a:ext cx="101373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/>
              <a:t>give        have              live    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2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E033-9C37-355E-11E7-763D3094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46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Ourselves – Glad to be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83C9-E502-BC37-CC0F-1A80ECD0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1743"/>
            <a:ext cx="11049000" cy="584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TBAT: Create and respond to vocal sounds and explore how to change sounds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in 2</a:t>
            </a:r>
          </a:p>
          <a:p>
            <a:pPr marL="0" indent="0">
              <a:buNone/>
            </a:pPr>
            <a:r>
              <a:rPr lang="en-GB" dirty="0"/>
              <a:t>What is pitch?</a:t>
            </a:r>
          </a:p>
          <a:p>
            <a:pPr marL="0" indent="0">
              <a:buNone/>
            </a:pPr>
            <a:r>
              <a:rPr lang="en-GB" dirty="0"/>
              <a:t>What is tempo?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Vocabulary: </a:t>
            </a:r>
          </a:p>
          <a:p>
            <a:pPr marL="0" indent="0">
              <a:buNone/>
            </a:pPr>
            <a:r>
              <a:rPr lang="en-GB" dirty="0"/>
              <a:t>dynamics (louder/quieter) </a:t>
            </a:r>
          </a:p>
          <a:p>
            <a:pPr marL="0" indent="0">
              <a:buNone/>
            </a:pPr>
            <a:r>
              <a:rPr lang="en-GB" dirty="0"/>
              <a:t>Improvise – make it up</a:t>
            </a:r>
          </a:p>
          <a:p>
            <a:pPr marL="0" indent="0">
              <a:buNone/>
            </a:pPr>
            <a:r>
              <a:rPr lang="en-GB" dirty="0"/>
              <a:t>Verse – a part of a song that isn’t usually repeated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5C013-A1D0-E74C-6CA2-3BCA81D2D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08" y="3184676"/>
            <a:ext cx="1590897" cy="1076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CE462-CD31-8B06-0FAB-10188EC6C408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199075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66AF-165E-79E6-E5D6-C6853F4B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0"/>
            <a:ext cx="10515600" cy="68580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Listen and repeat.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hear the pitch of the voice changing?</a:t>
            </a:r>
          </a:p>
          <a:p>
            <a:pPr marL="0" indent="0">
              <a:buNone/>
            </a:pPr>
            <a:r>
              <a:rPr lang="en-GB" dirty="0"/>
              <a:t>Can you hear the tempo of the voice changing?</a:t>
            </a:r>
          </a:p>
          <a:p>
            <a:pPr marL="0" indent="0">
              <a:buNone/>
            </a:pPr>
            <a:r>
              <a:rPr lang="en-GB" dirty="0"/>
              <a:t>Why is it important to read with expression?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B0A20-CFC4-2622-9C54-E5E2DAAE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65" y="646331"/>
            <a:ext cx="7983064" cy="4458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05DE0-66CA-5CF1-53EE-5FE45204F00E}"/>
              </a:ext>
            </a:extLst>
          </p:cNvPr>
          <p:cNvSpPr txBox="1"/>
          <p:nvPr/>
        </p:nvSpPr>
        <p:spPr>
          <a:xfrm>
            <a:off x="97971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TBAT: Create and respond to vocal sounds and explore how to change sounds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2F71E-8FFE-7F7B-784D-48FC32BE09E0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91102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5896-4DC6-FECB-47CD-5629A5A3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409"/>
            <a:ext cx="3004457" cy="1325563"/>
          </a:xfrm>
        </p:spPr>
        <p:txBody>
          <a:bodyPr/>
          <a:lstStyle/>
          <a:p>
            <a:r>
              <a:rPr lang="en-GB" dirty="0"/>
              <a:t>Copy the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84AB-4D13-376E-AE7C-276A4D48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1285"/>
            <a:ext cx="2656114" cy="33684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Can we think of actions for the next verses?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417E2-34E8-60D5-3985-FC16C8E8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544" y="855575"/>
            <a:ext cx="7973538" cy="4515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206F4-9C20-B4E4-CB05-A85698F24411}"/>
              </a:ext>
            </a:extLst>
          </p:cNvPr>
          <p:cNvSpPr txBox="1"/>
          <p:nvPr/>
        </p:nvSpPr>
        <p:spPr>
          <a:xfrm>
            <a:off x="0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TBAT: Create and respond to vocal sounds and explore how to change sounds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5EFE2-F463-52D9-8377-7A11239BB699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245855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B6BA-CCFE-BF69-C8C0-BCA84FE9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Practise the actions and sing along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1A52-4196-345F-1561-7039F464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085113"/>
            <a:ext cx="10515600" cy="6034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Let’s perform it with just the backing track.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4EC73-7864-D423-8B8E-97D71F70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84" y="1474701"/>
            <a:ext cx="7935432" cy="44964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09C1B-62B7-6B70-2395-33EBA224DA38}"/>
              </a:ext>
            </a:extLst>
          </p:cNvPr>
          <p:cNvSpPr txBox="1"/>
          <p:nvPr/>
        </p:nvSpPr>
        <p:spPr>
          <a:xfrm>
            <a:off x="0" y="41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TBAT: Create and respond to vocal sounds and explore how to change sounds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555A2-5D20-64A2-8836-9FAEFBB16883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185771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6D5C-3DC3-D717-03BF-CF727B36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Assembly</a:t>
            </a:r>
          </a:p>
        </p:txBody>
      </p:sp>
      <p:pic>
        <p:nvPicPr>
          <p:cNvPr id="4" name="Picture 3" descr="A cartoon of a person speaking into a microphone&#10;&#10;AI-generated content may be incorrect.">
            <a:extLst>
              <a:ext uri="{FF2B5EF4-FFF2-40B4-BE49-F238E27FC236}">
                <a16:creationId xmlns:a16="http://schemas.microsoft.com/office/drawing/2014/main" id="{B1D0FBCD-243B-2591-1413-68C10A79C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846" y="1480265"/>
            <a:ext cx="5245893" cy="49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4BBE-5071-E7DB-E13F-8FC6FBCD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PE- TBAT: use the teamwork skills that I have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A005-D99C-755D-820B-47B16BB6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Tag</a:t>
            </a:r>
          </a:p>
          <a:p>
            <a:pPr marL="0" indent="0">
              <a:buNone/>
            </a:pPr>
            <a:r>
              <a:rPr lang="en-GB" dirty="0"/>
              <a:t>If you and your partner are tagged, make an arch. To be freed, another partner needs to go through your arch.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Team travelling. – You have three hoops. Can you get your team to the other side of the room without anyone leaving the hoops?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Mole hole and mole hills – One team needs to turn the hoops up the right way and one needs to turn them upside down. The team with the most at the end wins.</a:t>
            </a:r>
          </a:p>
        </p:txBody>
      </p:sp>
    </p:spTree>
    <p:extLst>
      <p:ext uri="{BB962C8B-B14F-4D97-AF65-F5344CB8AC3E}">
        <p14:creationId xmlns:p14="http://schemas.microsoft.com/office/powerpoint/2010/main" val="27148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D55C-224E-0576-1725-75493028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EB40-CD03-9C63-94D3-05037E1B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skills are needed to be a good team member?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is it important to communicate?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happens if one person tries to make all the decisions and doesn’t listen?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9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Morning Challenges:</a:t>
            </a:r>
          </a:p>
        </p:txBody>
      </p:sp>
      <p:pic>
        <p:nvPicPr>
          <p:cNvPr id="4" name="Picture 3" descr="A line of blue and grey lines&#10;&#10;Description automatically generated">
            <a:extLst>
              <a:ext uri="{FF2B5EF4-FFF2-40B4-BE49-F238E27FC236}">
                <a16:creationId xmlns:a16="http://schemas.microsoft.com/office/drawing/2014/main" id="{D1A6BD3F-4A2E-D71E-03F1-243A86C2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" y="1439047"/>
            <a:ext cx="7953375" cy="17145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9107090" y="14379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6" name="Picture 5" descr="A cloud with blue swirls and circles&#10;&#10;AI-generated content may be incorrect.">
            <a:extLst>
              <a:ext uri="{FF2B5EF4-FFF2-40B4-BE49-F238E27FC236}">
                <a16:creationId xmlns:a16="http://schemas.microsoft.com/office/drawing/2014/main" id="{2D12952C-FBDB-4EA0-8D1B-00302ECF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2" y="3800949"/>
            <a:ext cx="5534024" cy="2483643"/>
          </a:xfrm>
          <a:prstGeom prst="rect">
            <a:avLst/>
          </a:prstGeom>
        </p:spPr>
      </p:pic>
      <p:pic>
        <p:nvPicPr>
          <p:cNvPr id="7" name="Picture 6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183A61F7-B557-7FEA-E2CA-E740F0B47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929" y="3429522"/>
            <a:ext cx="2638425" cy="1533525"/>
          </a:xfrm>
          <a:prstGeom prst="rect">
            <a:avLst/>
          </a:prstGeom>
        </p:spPr>
      </p:pic>
      <p:pic>
        <p:nvPicPr>
          <p:cNvPr id="8" name="Picture 7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DA38BB0-76E3-3867-24E4-A7F910CAA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209" y="5250582"/>
            <a:ext cx="28224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02BE-E7F0-595D-C1C1-0F324F3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43A8BE1-7FE7-89DE-E3BC-0F3A0EDC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359694"/>
            <a:ext cx="6186487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A070C-088E-D9D1-0758-0A13BC29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CE4D-AE76-D1C5-DE75-CBA319AD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36CC-DAEF-6A82-6A3A-B5602DEF80D3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8BFE22-62E1-1167-D0C6-4897FC1C9B69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5C5F1-28A6-048F-FC5B-A362B5C7088C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380A3-5116-2275-C4EB-32D7E0591035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4755-5B90-FA16-2855-EFA9E9BF78E9}"/>
              </a:ext>
            </a:extLst>
          </p:cNvPr>
          <p:cNvSpPr txBox="1"/>
          <p:nvPr/>
        </p:nvSpPr>
        <p:spPr>
          <a:xfrm>
            <a:off x="1283492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EFA75-A3C3-C81F-0CCE-CF00282484C1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Maths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76138-DC60-0B0A-8BBF-B98AF74E61F8}"/>
              </a:ext>
            </a:extLst>
          </p:cNvPr>
          <p:cNvSpPr txBox="1"/>
          <p:nvPr/>
        </p:nvSpPr>
        <p:spPr>
          <a:xfrm>
            <a:off x="7008017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Creative Zone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20807-D827-9B44-A584-E7927FBF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96" y="1953295"/>
            <a:ext cx="1490506" cy="1996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C60E4-5D70-DF61-F9D6-2969F94FEC20}"/>
              </a:ext>
            </a:extLst>
          </p:cNvPr>
          <p:cNvSpPr txBox="1"/>
          <p:nvPr/>
        </p:nvSpPr>
        <p:spPr>
          <a:xfrm>
            <a:off x="946774" y="2108723"/>
            <a:ext cx="2309554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assoon Primary"/>
              </a:rPr>
              <a:t>Draw or write about something you have enjoyed this half term.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12CB63-343E-0464-919D-3D1B6BD9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771" y="4346619"/>
            <a:ext cx="1681781" cy="2125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E6F24E-B60F-F263-C4C0-BE76A4A58F8D}"/>
              </a:ext>
            </a:extLst>
          </p:cNvPr>
          <p:cNvSpPr txBox="1"/>
          <p:nvPr/>
        </p:nvSpPr>
        <p:spPr>
          <a:xfrm>
            <a:off x="889393" y="4992080"/>
            <a:ext cx="268252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assoon Primary"/>
              </a:rPr>
              <a:t>What can you remember about animals?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6C7C6-0105-0371-3012-4FB311012A43}"/>
              </a:ext>
            </a:extLst>
          </p:cNvPr>
          <p:cNvSpPr txBox="1"/>
          <p:nvPr/>
        </p:nvSpPr>
        <p:spPr>
          <a:xfrm>
            <a:off x="5591175" y="5119060"/>
            <a:ext cx="473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 around your hand.</a:t>
            </a:r>
          </a:p>
          <a:p>
            <a:r>
              <a:rPr lang="en-GB" sz="2400" dirty="0"/>
              <a:t>What animal can you turn it into?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EFF277-50BB-8BCE-39B1-EA002932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631" y="4802325"/>
            <a:ext cx="1989391" cy="1911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F1DFA9-C194-E219-B112-A124439FA1A9}"/>
              </a:ext>
            </a:extLst>
          </p:cNvPr>
          <p:cNvSpPr txBox="1"/>
          <p:nvPr/>
        </p:nvSpPr>
        <p:spPr>
          <a:xfrm>
            <a:off x="5718410" y="2351201"/>
            <a:ext cx="338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out the doubles and halves using cubes or gems.</a:t>
            </a:r>
          </a:p>
        </p:txBody>
      </p:sp>
    </p:spTree>
    <p:extLst>
      <p:ext uri="{BB962C8B-B14F-4D97-AF65-F5344CB8AC3E}">
        <p14:creationId xmlns:p14="http://schemas.microsoft.com/office/powerpoint/2010/main" val="3941495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B6A3-A908-B780-9F0B-943412CA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4DA9-61E0-DD9A-0622-1841FED8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 in 3</a:t>
            </a:r>
          </a:p>
          <a:p>
            <a:pPr marL="0" indent="0">
              <a:buNone/>
            </a:pPr>
            <a:r>
              <a:rPr lang="en-GB" dirty="0"/>
              <a:t>Which are odd?</a:t>
            </a:r>
          </a:p>
          <a:p>
            <a:pPr marL="0" indent="0">
              <a:buNone/>
            </a:pPr>
            <a:r>
              <a:rPr lang="en-GB" dirty="0"/>
              <a:t>Which are even? How do you know?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60788-87D4-BBB7-5273-0015E27D5774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E251C-78B8-EC2D-DAC8-03307C36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6" y="3429000"/>
            <a:ext cx="2989610" cy="3038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550B70-3044-F42B-C33E-1D2DD2631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18" y="3418460"/>
            <a:ext cx="3155496" cy="3049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5D609F-8874-ADBE-EEB4-61C40F3E6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46" y="3395314"/>
            <a:ext cx="2114772" cy="3095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046165-2E91-495B-778B-E0F19BCC4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475" y="1555456"/>
            <a:ext cx="3123040" cy="16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7AE5-D6F0-C16B-76FB-ACD981E6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3048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Blue </a:t>
            </a:r>
            <a:r>
              <a:rPr lang="en-GB" dirty="0"/>
              <a:t>/ </a:t>
            </a:r>
            <a:r>
              <a:rPr lang="en-GB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F16C-DA2A-417A-95A5-F35AA10D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086" y="1301214"/>
            <a:ext cx="2884714" cy="4875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 notice that…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 can see…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Challenge: create a part, whole model and number sentence for one of these.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882AB-1C72-C8E5-7ACF-9093CA5C79F2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542B9-2E2C-2D6C-506C-F7013BE0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2" y="1301214"/>
            <a:ext cx="8135485" cy="4429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1F3D81-691E-79CF-268D-3A917D0BF79F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170755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94E9-A678-31F6-EEE5-64B49BE1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25030-D4E1-5B9F-7A70-FDD62BB5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75" y="1208316"/>
            <a:ext cx="11719450" cy="5153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851CA4-28F5-2660-1FE7-D243F146B1E8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1751C-FD51-5C7A-87D3-783AEEEF0821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424617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C6B52-E4AE-243D-4975-6E67D843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E8E75-5819-3B35-ECB9-F052B129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1" y="1257981"/>
            <a:ext cx="10248637" cy="5600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ECB2A-3203-ACBF-A221-4924FD169960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0C1FA-AF78-3554-8FFD-287A8D743D75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223624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10E6-791C-D3C4-6EA7-3F25EBD7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FF962-1ABD-D78D-4BE9-2E7F3E2B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20" y="1055914"/>
            <a:ext cx="10166159" cy="5596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A1D98-20D4-E892-9D99-4C2CB6470999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E10C1-21D9-05D9-3780-3BD16F08E183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341057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980CD-60B0-B16A-C800-6E5181DF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5C7F7-6D94-45C6-0814-43040FBD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690688"/>
            <a:ext cx="10325100" cy="5000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9EDD88-2FE7-2132-44AA-AD7769F7E395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B6D00-B3D0-B75A-6FCC-F678DD97A45C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160932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0037-546C-3B9C-98F0-BFF2839A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1E0ED-37A6-DE3C-E314-87D5B3D77C1B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228EC-B871-9C5F-3CEB-C8B949EA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61" y="878122"/>
            <a:ext cx="8477250" cy="5611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A119D-866D-9A3C-D959-8EC71E3FC568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109745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2C029-4261-018C-B3AB-00F75DF5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0" y="795907"/>
            <a:ext cx="9687154" cy="5567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9EEB8-733C-4E1D-EE6D-B3CE5CC97479}"/>
              </a:ext>
            </a:extLst>
          </p:cNvPr>
          <p:cNvSpPr txBox="1"/>
          <p:nvPr/>
        </p:nvSpPr>
        <p:spPr>
          <a:xfrm>
            <a:off x="87086" y="1310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FD12-D6EC-53BF-58E1-359EB167C124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32942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009874-FB61-DDC9-F31F-2EC814066976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FF17F-12DB-93C4-BB74-9E39C7A1CF7D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3EB5F51D-1AF9-7D23-C2EE-A26E5766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56" y="866909"/>
            <a:ext cx="9337586" cy="5124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A9FDCA-68C0-01C2-1034-0E86379AB123}"/>
              </a:ext>
            </a:extLst>
          </p:cNvPr>
          <p:cNvSpPr txBox="1"/>
          <p:nvPr/>
        </p:nvSpPr>
        <p:spPr>
          <a:xfrm>
            <a:off x="2200141" y="5994042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Flash Cards (Time Trial) (Phase 3) - Online Phonics Game</a:t>
            </a:r>
            <a:endParaRPr lang="en-US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14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66C2-0613-5E63-D2AA-98DFDD26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47ADD-CCE9-5992-F8C9-D3D6D2CB5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29" y="1027905"/>
            <a:ext cx="9124271" cy="5803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7B579-3F45-C02A-6CCF-0ED91E39ABA2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358EF-70D1-1DCA-D2BD-434311FF48F1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224468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F76D-5691-D18E-1961-958F42101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82711-09A4-3139-489E-2EA79641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11" y="1027906"/>
            <a:ext cx="9201150" cy="574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F20F0-5924-D523-E882-6E5EF288AA8C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19379-7527-EA82-1230-A68AEC36E963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18830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8A620-E15D-AA29-731D-ADBDDB07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CDDA3-82CC-D06E-EBA0-CCB2721C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53356"/>
            <a:ext cx="12011025" cy="509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70B72-5D9B-E668-721A-407A701BC8B5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EE5B3-C682-AEEE-E877-82E905DF0346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598975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C80E-D442-0128-EC62-2165CE69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A3784-B520-3165-428C-F7A8364D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25625"/>
            <a:ext cx="11925300" cy="468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45A3C-C9E0-1A37-A6E0-D47CD77D40B5}"/>
              </a:ext>
            </a:extLst>
          </p:cNvPr>
          <p:cNvSpPr txBox="1"/>
          <p:nvPr/>
        </p:nvSpPr>
        <p:spPr>
          <a:xfrm>
            <a:off x="87086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double and half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0B452-0EDE-BBF4-70A4-038C27D24527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1698698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E705-3817-D760-C7A3-34681096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4605-B2C4-85FC-8CF4-2DA8BEBE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20EF0-99F8-74B7-135D-BD41D4DE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" y="0"/>
            <a:ext cx="6837350" cy="6878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8678F-CC4B-70A4-52C5-46AB78EBAE3F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05273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9B51-DAE8-5D90-C67D-D9CECD29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61A5-FC54-7277-50C3-49323BEC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58D01-FF98-5A04-3616-5E99791D0DB2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C7A56-7916-44D6-9D9B-E625C6EA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44" y="1825625"/>
            <a:ext cx="4315056" cy="2756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D1804-7B7F-4AE8-9F70-014A6DFE6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4" y="120188"/>
            <a:ext cx="4200453" cy="63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2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182B-9EC9-3216-96DE-9C61561C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TBAT: </a:t>
            </a:r>
            <a:r>
              <a:rPr lang="en-GB" sz="3600" dirty="0"/>
              <a:t>Create vocal and body percussion sounds and explore descriptive sounds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548E-A77F-E055-D622-43BA9276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Join in with the body percussion and join in with the words.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B4192-4808-536A-23A5-54543DB8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2361573"/>
            <a:ext cx="7925906" cy="449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0234A-0EE1-5554-CF1F-187C76DAA814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928163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ADB1-1706-A345-0E67-8341644B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carefully to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1AD6-DF09-4844-4D4C-29F18163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D63CC-4A75-0F19-AFAE-76005147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84" y="1825625"/>
            <a:ext cx="7935432" cy="4401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F23F2-E4F3-B204-48BE-4C8ECF0CA2E0}"/>
              </a:ext>
            </a:extLst>
          </p:cNvPr>
          <p:cNvSpPr txBox="1"/>
          <p:nvPr/>
        </p:nvSpPr>
        <p:spPr>
          <a:xfrm>
            <a:off x="0" y="41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</a:t>
            </a:r>
            <a:r>
              <a:rPr lang="en-GB" sz="1800" dirty="0"/>
              <a:t>Create vocal and body percussion sounds and explore descriptive sounds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18AF1-3942-F4DC-A5F9-0213726A6A04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4247535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905B-8C51-324E-4281-CE205E30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5" y="681038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/>
              <a:t>What is happening in the story board?</a:t>
            </a:r>
            <a:br>
              <a:rPr lang="en-GB" sz="3200" dirty="0"/>
            </a:br>
            <a:r>
              <a:rPr lang="en-GB" sz="3200" dirty="0"/>
              <a:t>Where is the story louder and quieter?</a:t>
            </a:r>
            <a:br>
              <a:rPr lang="en-GB" sz="3200" dirty="0"/>
            </a:br>
            <a:r>
              <a:rPr lang="en-GB" sz="3200" dirty="0"/>
              <a:t>Where is it told quicker and slower?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6952-CFD0-973C-5DFD-F2CDC815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399"/>
            <a:ext cx="2188029" cy="297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Who does the bear meet?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BAA49-C1ED-EE93-AD31-5B5C5188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315" y="2144852"/>
            <a:ext cx="7906853" cy="4505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AC72E5-515C-0B25-FA10-799C8594E352}"/>
              </a:ext>
            </a:extLst>
          </p:cNvPr>
          <p:cNvSpPr txBox="1"/>
          <p:nvPr/>
        </p:nvSpPr>
        <p:spPr>
          <a:xfrm>
            <a:off x="0" y="41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</a:t>
            </a:r>
            <a:r>
              <a:rPr lang="en-GB" sz="1800" dirty="0"/>
              <a:t>Create vocal and body percussion sounds and explore descriptive sounds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C24F7-F8CB-2619-C60E-F334286227AC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2798491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276C-BE2B-FE03-7CC6-EF1875C7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549810"/>
            <a:ext cx="1100545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Now, we need to retell the story ourselves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Let’s add </a:t>
            </a:r>
            <a:br>
              <a:rPr lang="en-GB" dirty="0"/>
            </a:br>
            <a:r>
              <a:rPr lang="en-GB" dirty="0"/>
              <a:t>vocal sounds</a:t>
            </a:r>
            <a:br>
              <a:rPr lang="en-GB" dirty="0"/>
            </a:br>
            <a:r>
              <a:rPr lang="en-GB" dirty="0"/>
              <a:t>and body </a:t>
            </a:r>
            <a:br>
              <a:rPr lang="en-GB" dirty="0"/>
            </a:br>
            <a:r>
              <a:rPr lang="en-GB" dirty="0"/>
              <a:t>percussion.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BC2C7-9E7E-34D8-581A-3FCFA071E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86" y="1744268"/>
            <a:ext cx="8528757" cy="4944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9EFFD-66F4-016C-64FB-82CA30E14AF5}"/>
              </a:ext>
            </a:extLst>
          </p:cNvPr>
          <p:cNvSpPr txBox="1"/>
          <p:nvPr/>
        </p:nvSpPr>
        <p:spPr>
          <a:xfrm>
            <a:off x="0" y="41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</a:t>
            </a:r>
            <a:r>
              <a:rPr lang="en-GB" sz="1800" dirty="0"/>
              <a:t>Create vocal and body percussion sounds and explore descriptive sounds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BFCFB-70CF-527C-1624-2128B014BA5F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301064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2356C-9668-162E-4A61-07FBF75DE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1BC96F-A2B1-65EA-4AB3-49AE2B7CCA92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B5463-20FF-6DA3-C4B5-BB1E202BE78A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DB58D072-3F71-FB46-276D-0DCB30DE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704849"/>
            <a:ext cx="8272463" cy="61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ACCE-2615-3244-7E07-B571B4C8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Can we give the story a surprise ending? What could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7017-7BA4-7522-E5AE-183C19EA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add some percussion instruments.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3B565-3B9A-B348-E434-6E26E70A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10" y="2285362"/>
            <a:ext cx="7916380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17258-EC95-C352-5E1B-6B2C9FEAD959}"/>
              </a:ext>
            </a:extLst>
          </p:cNvPr>
          <p:cNvSpPr txBox="1"/>
          <p:nvPr/>
        </p:nvSpPr>
        <p:spPr>
          <a:xfrm>
            <a:off x="0" y="41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TBAT: </a:t>
            </a:r>
            <a:r>
              <a:rPr lang="en-GB" sz="1800" dirty="0"/>
              <a:t>Create vocal and body percussion sounds and explore descriptive sounds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DB7A5-C50E-AA19-FE97-AD927CD494D3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</p:spTree>
    <p:extLst>
      <p:ext uri="{BB962C8B-B14F-4D97-AF65-F5344CB8AC3E}">
        <p14:creationId xmlns:p14="http://schemas.microsoft.com/office/powerpoint/2010/main" val="262533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DA641-6EC2-B48B-3251-7D95EF75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A3DA14-DB8F-34E2-D0E8-61836A506C50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B8E3E-5C38-C83B-7EA5-FDAA7D276AF1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pic>
        <p:nvPicPr>
          <p:cNvPr id="2" name="Picture 1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DD2F4F99-304B-75B4-DA99-68E4A34B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673894"/>
            <a:ext cx="7727157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BF352-5703-3A03-729B-EECF4E16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2F06FC-DD09-E8F7-2EA6-6E14200BEB86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78EC0-0000-3EC0-FEA7-7F999D091567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151B7467-B556-C5E9-7741-F3CDAE89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919162"/>
            <a:ext cx="7870032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D6664-12D0-62DD-129A-A8B21858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5F1B8F-1122-7564-14B9-8C65E9DA9558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C890E-580F-80AD-E7AE-320858D9C60E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FCF661D2-565F-9788-BE89-370FC259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702469"/>
            <a:ext cx="8160543" cy="60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4D78B-52F1-DDC3-7845-F910AA21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426E76-2720-B386-CDAE-9A12DB7C729F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BED88-7E32-8BB6-7EE2-CA7FD59DEC4B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492CBD16-37B2-1C17-6F0E-8C5AD653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985836"/>
            <a:ext cx="7910514" cy="5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14E9B-80CF-11AA-7884-7AF8C48BD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880DFB-39E3-4715-5E3C-9ED7F7E501F2}"/>
              </a:ext>
            </a:extLst>
          </p:cNvPr>
          <p:cNvSpPr txBox="1"/>
          <p:nvPr/>
        </p:nvSpPr>
        <p:spPr>
          <a:xfrm>
            <a:off x="7488965" y="215175"/>
            <a:ext cx="453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sz="2400" u="sng" dirty="0">
                <a:latin typeface="Sassoon Primary"/>
              </a:rPr>
              <a:t>hursday 23rd </a:t>
            </a:r>
            <a:r>
              <a:rPr lang="en-GB" sz="2400" u="sng" dirty="0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 dirty="0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7727B-9DCC-F489-C9B4-85379EB73312}"/>
              </a:ext>
            </a:extLst>
          </p:cNvPr>
          <p:cNvSpPr txBox="1"/>
          <p:nvPr/>
        </p:nvSpPr>
        <p:spPr>
          <a:xfrm>
            <a:off x="-14345" y="172141"/>
            <a:ext cx="5422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assoon Primary"/>
              </a:rPr>
              <a:t>TBAT: read and write words with a /</a:t>
            </a:r>
            <a:r>
              <a:rPr lang="en-GB" b="1" err="1">
                <a:latin typeface="Sassoon Primary"/>
              </a:rPr>
              <a:t>ve</a:t>
            </a:r>
            <a:r>
              <a:rPr lang="en-GB" b="1" dirty="0">
                <a:latin typeface="Sassoon Primary"/>
              </a:rPr>
              <a:t>/ at the end.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C697189-3E1E-8D86-63A1-2B019D83D4E1}"/>
              </a:ext>
            </a:extLst>
          </p:cNvPr>
          <p:cNvSpPr txBox="1"/>
          <p:nvPr/>
        </p:nvSpPr>
        <p:spPr>
          <a:xfrm>
            <a:off x="129679" y="1240535"/>
            <a:ext cx="1205707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Sassoon Primary"/>
              </a:rPr>
              <a:t>Can you find the /</a:t>
            </a:r>
            <a:r>
              <a:rPr lang="en-GB" sz="3600" dirty="0" err="1">
                <a:latin typeface="Sassoon Primary"/>
              </a:rPr>
              <a:t>ve</a:t>
            </a:r>
            <a:r>
              <a:rPr lang="en-GB" sz="3600" dirty="0">
                <a:latin typeface="Sassoon Primary"/>
              </a:rPr>
              <a:t>/ sounds in this sentence?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6DC32-A7BE-E6C9-AC8D-A01BD56C339B}"/>
              </a:ext>
            </a:extLst>
          </p:cNvPr>
          <p:cNvSpPr txBox="1"/>
          <p:nvPr/>
        </p:nvSpPr>
        <p:spPr>
          <a:xfrm>
            <a:off x="918083" y="2610800"/>
            <a:ext cx="107345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/>
              <a:t>The girl was brave when she trapped the spider. </a:t>
            </a:r>
          </a:p>
        </p:txBody>
      </p:sp>
      <p:pic>
        <p:nvPicPr>
          <p:cNvPr id="4" name="Picture 3" descr="A cartoon of a child holding a spider in a glass dome&#10;&#10;AI-generated content may be incorrect.">
            <a:extLst>
              <a:ext uri="{FF2B5EF4-FFF2-40B4-BE49-F238E27FC236}">
                <a16:creationId xmlns:a16="http://schemas.microsoft.com/office/drawing/2014/main" id="{71EE65F0-3F01-950A-C6C3-8BAFB321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822" y="3427658"/>
            <a:ext cx="3315370" cy="32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374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ef4d1dd1b9ba87beeb9acfac14aa5531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6aa5a3dd636e00aa57193d5b125ac066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66846-6C60-4E9A-AE1F-21BD96429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ECE05-70D0-4BAE-BDDE-76159F207894}">
  <ds:schemaRefs>
    <ds:schemaRef ds:uri="http://schemas.openxmlformats.org/package/2006/metadata/core-properties"/>
    <ds:schemaRef ds:uri="http://purl.org/dc/elements/1.1/"/>
    <ds:schemaRef ds:uri="e255f982-5f1f-41c7-871f-7a91432a5484"/>
    <ds:schemaRef ds:uri="5519ec2d-3025-400a-aa14-bba49a7e18f3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A65450-BBA1-4BCA-9C30-8AAC6D77FCD1}"/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TotalTime>3474</TotalTime>
  <Words>935</Words>
  <Application>Microsoft Office PowerPoint</Application>
  <PresentationFormat>Widescreen</PresentationFormat>
  <Paragraphs>140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Calibri</vt:lpstr>
      <vt:lpstr>Sassoon Primary</vt:lpstr>
      <vt:lpstr>Classroom</vt:lpstr>
      <vt:lpstr>Thursday 23rd October 2025 </vt:lpstr>
      <vt:lpstr>Morning Challenges: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Ourselves – Glad to be me</vt:lpstr>
      <vt:lpstr>PowerPoint Presentation</vt:lpstr>
      <vt:lpstr>Copy the actions</vt:lpstr>
      <vt:lpstr>Practise the actions and sing along</vt:lpstr>
      <vt:lpstr>Assembly</vt:lpstr>
      <vt:lpstr>Break</vt:lpstr>
      <vt:lpstr>PE- TBAT: use the teamwork skills that I have learnt</vt:lpstr>
      <vt:lpstr>Plenary</vt:lpstr>
      <vt:lpstr>Lunch</vt:lpstr>
      <vt:lpstr>Toothbrushing</vt:lpstr>
      <vt:lpstr>Independent Challenges:</vt:lpstr>
      <vt:lpstr>TBAT: double and half numbers.</vt:lpstr>
      <vt:lpstr>Blue /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TBAT: Create vocal and body percussion sounds and explore descriptive sounds</vt:lpstr>
      <vt:lpstr>Listen carefully to the story</vt:lpstr>
      <vt:lpstr>What is happening in the story board? Where is the story louder and quieter? Where is it told quicker and slower?</vt:lpstr>
      <vt:lpstr>Now, we need to retell the story ourselves    Let’s add  vocal sounds and body  percussion.</vt:lpstr>
      <vt:lpstr>Can we give the story a surprise ending? What could happen?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 McKenzie-Cook</cp:lastModifiedBy>
  <cp:revision>46</cp:revision>
  <cp:lastPrinted>2025-10-22T15:51:05Z</cp:lastPrinted>
  <dcterms:created xsi:type="dcterms:W3CDTF">2025-09-06T15:46:57Z</dcterms:created>
  <dcterms:modified xsi:type="dcterms:W3CDTF">2025-10-23T06:27:45Z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307600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