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7"/>
  </p:sldMasterIdLst>
  <p:notesMasterIdLst>
    <p:notesMasterId r:id="rId53"/>
  </p:notesMasterIdLst>
  <p:sldIdLst>
    <p:sldId id="256" r:id="rId8"/>
    <p:sldId id="312" r:id="rId9"/>
    <p:sldId id="257" r:id="rId10"/>
    <p:sldId id="284" r:id="rId11"/>
    <p:sldId id="285" r:id="rId12"/>
    <p:sldId id="282" r:id="rId13"/>
    <p:sldId id="281" r:id="rId14"/>
    <p:sldId id="288" r:id="rId15"/>
    <p:sldId id="280" r:id="rId16"/>
    <p:sldId id="279" r:id="rId17"/>
    <p:sldId id="287" r:id="rId18"/>
    <p:sldId id="278" r:id="rId19"/>
    <p:sldId id="277" r:id="rId20"/>
    <p:sldId id="429" r:id="rId21"/>
    <p:sldId id="430" r:id="rId22"/>
    <p:sldId id="431" r:id="rId23"/>
    <p:sldId id="432" r:id="rId24"/>
    <p:sldId id="410" r:id="rId25"/>
    <p:sldId id="420" r:id="rId26"/>
    <p:sldId id="422" r:id="rId27"/>
    <p:sldId id="423" r:id="rId28"/>
    <p:sldId id="263" r:id="rId29"/>
    <p:sldId id="433" r:id="rId30"/>
    <p:sldId id="411" r:id="rId31"/>
    <p:sldId id="412" r:id="rId32"/>
    <p:sldId id="424" r:id="rId33"/>
    <p:sldId id="425" r:id="rId34"/>
    <p:sldId id="426" r:id="rId35"/>
    <p:sldId id="427" r:id="rId36"/>
    <p:sldId id="428" r:id="rId37"/>
    <p:sldId id="308" r:id="rId38"/>
    <p:sldId id="309" r:id="rId39"/>
    <p:sldId id="310" r:id="rId40"/>
    <p:sldId id="311" r:id="rId41"/>
    <p:sldId id="413" r:id="rId42"/>
    <p:sldId id="419" r:id="rId43"/>
    <p:sldId id="414" r:id="rId44"/>
    <p:sldId id="415" r:id="rId45"/>
    <p:sldId id="416" r:id="rId46"/>
    <p:sldId id="286" r:id="rId47"/>
    <p:sldId id="417" r:id="rId48"/>
    <p:sldId id="418" r:id="rId49"/>
    <p:sldId id="289" r:id="rId50"/>
    <p:sldId id="290" r:id="rId51"/>
    <p:sldId id="40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53A03-DD87-5424-11CA-49A7C273FE32}" v="275" dt="2025-10-03T13:03:47.937"/>
    <p1510:client id="{3FCC7B28-E1D6-9481-A3EE-798FF63F7569}" v="576" dt="2025-10-03T13:45:49.214"/>
    <p1510:client id="{9ADBFD12-DA41-1634-7F4D-6B2359AF4851}" v="158" dt="2025-10-05T09:24:26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 McKenzie-Cook" userId="6605cc89-aaff-4d80-9ee6-20e4afa4ef0c" providerId="ADAL" clId="{F19CB838-822F-413F-95C4-8CD525326FE6}"/>
    <pc:docChg chg="undo custSel addSld delSld modSld">
      <pc:chgData name="P McKenzie-Cook" userId="6605cc89-aaff-4d80-9ee6-20e4afa4ef0c" providerId="ADAL" clId="{F19CB838-822F-413F-95C4-8CD525326FE6}" dt="2025-10-02T20:48:24.050" v="384"/>
      <pc:docMkLst>
        <pc:docMk/>
      </pc:docMkLst>
      <pc:sldChg chg="modSp">
        <pc:chgData name="P McKenzie-Cook" userId="6605cc89-aaff-4d80-9ee6-20e4afa4ef0c" providerId="ADAL" clId="{F19CB838-822F-413F-95C4-8CD525326FE6}" dt="2025-10-02T19:08:54.350" v="0"/>
        <pc:sldMkLst>
          <pc:docMk/>
          <pc:sldMk cId="109857222" sldId="256"/>
        </pc:sldMkLst>
        <pc:spChg chg="mod">
          <ac:chgData name="P McKenzie-Cook" userId="6605cc89-aaff-4d80-9ee6-20e4afa4ef0c" providerId="ADAL" clId="{F19CB838-822F-413F-95C4-8CD525326FE6}" dt="2025-10-02T19:08:54.350" v="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 McKenzie-Cook" userId="6605cc89-aaff-4d80-9ee6-20e4afa4ef0c" providerId="ADAL" clId="{F19CB838-822F-413F-95C4-8CD525326FE6}" dt="2025-10-02T19:08:54.350" v="0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P McKenzie-Cook" userId="6605cc89-aaff-4d80-9ee6-20e4afa4ef0c" providerId="ADAL" clId="{F19CB838-822F-413F-95C4-8CD525326FE6}" dt="2025-10-02T19:08:54.350" v="0"/>
        <pc:sldMkLst>
          <pc:docMk/>
          <pc:sldMk cId="2256358434" sldId="263"/>
        </pc:sldMkLst>
        <pc:spChg chg="mod">
          <ac:chgData name="P McKenzie-Cook" userId="6605cc89-aaff-4d80-9ee6-20e4afa4ef0c" providerId="ADAL" clId="{F19CB838-822F-413F-95C4-8CD525326FE6}" dt="2025-10-02T19:08:54.350" v="0"/>
          <ac:spMkLst>
            <pc:docMk/>
            <pc:sldMk cId="2256358434" sldId="263"/>
            <ac:spMk id="239" creationId="{00000000-0000-0000-0000-000000000000}"/>
          </ac:spMkLst>
        </pc:spChg>
      </pc:sldChg>
      <pc:sldChg chg="addSp modSp add">
        <pc:chgData name="P McKenzie-Cook" userId="6605cc89-aaff-4d80-9ee6-20e4afa4ef0c" providerId="ADAL" clId="{F19CB838-822F-413F-95C4-8CD525326FE6}" dt="2025-10-02T19:12:00.946" v="55"/>
        <pc:sldMkLst>
          <pc:docMk/>
          <pc:sldMk cId="3807280936" sldId="286"/>
        </pc:sldMkLst>
        <pc:spChg chg="add mod">
          <ac:chgData name="P McKenzie-Cook" userId="6605cc89-aaff-4d80-9ee6-20e4afa4ef0c" providerId="ADAL" clId="{F19CB838-822F-413F-95C4-8CD525326FE6}" dt="2025-10-02T19:12:00.946" v="55"/>
          <ac:spMkLst>
            <pc:docMk/>
            <pc:sldMk cId="3807280936" sldId="286"/>
            <ac:spMk id="3" creationId="{121F9866-1A9A-F57C-E9F6-FFDF125B2904}"/>
          </ac:spMkLst>
        </pc:spChg>
      </pc:sldChg>
      <pc:sldChg chg="addSp modSp add mod">
        <pc:chgData name="P McKenzie-Cook" userId="6605cc89-aaff-4d80-9ee6-20e4afa4ef0c" providerId="ADAL" clId="{F19CB838-822F-413F-95C4-8CD525326FE6}" dt="2025-10-02T19:12:15.158" v="62" actId="14100"/>
        <pc:sldMkLst>
          <pc:docMk/>
          <pc:sldMk cId="69578708" sldId="289"/>
        </pc:sldMkLst>
        <pc:spChg chg="add mod">
          <ac:chgData name="P McKenzie-Cook" userId="6605cc89-aaff-4d80-9ee6-20e4afa4ef0c" providerId="ADAL" clId="{F19CB838-822F-413F-95C4-8CD525326FE6}" dt="2025-10-02T19:12:06.467" v="58"/>
          <ac:spMkLst>
            <pc:docMk/>
            <pc:sldMk cId="69578708" sldId="289"/>
            <ac:spMk id="3" creationId="{0B03DD19-B505-ADD8-80AA-692E6E222961}"/>
          </ac:spMkLst>
        </pc:spChg>
        <pc:picChg chg="mod">
          <ac:chgData name="P McKenzie-Cook" userId="6605cc89-aaff-4d80-9ee6-20e4afa4ef0c" providerId="ADAL" clId="{F19CB838-822F-413F-95C4-8CD525326FE6}" dt="2025-10-02T19:12:12.759" v="61" actId="14100"/>
          <ac:picMkLst>
            <pc:docMk/>
            <pc:sldMk cId="69578708" sldId="289"/>
            <ac:picMk id="4" creationId="{44BFDFF6-F850-3A8F-9B33-9F9E407CCB74}"/>
          </ac:picMkLst>
        </pc:picChg>
        <pc:picChg chg="mod">
          <ac:chgData name="P McKenzie-Cook" userId="6605cc89-aaff-4d80-9ee6-20e4afa4ef0c" providerId="ADAL" clId="{F19CB838-822F-413F-95C4-8CD525326FE6}" dt="2025-10-02T19:12:15.158" v="62" actId="14100"/>
          <ac:picMkLst>
            <pc:docMk/>
            <pc:sldMk cId="69578708" sldId="289"/>
            <ac:picMk id="5" creationId="{2CCA7F45-5027-31CC-186C-B45F70257159}"/>
          </ac:picMkLst>
        </pc:picChg>
        <pc:picChg chg="mod">
          <ac:chgData name="P McKenzie-Cook" userId="6605cc89-aaff-4d80-9ee6-20e4afa4ef0c" providerId="ADAL" clId="{F19CB838-822F-413F-95C4-8CD525326FE6}" dt="2025-10-02T19:12:09.143" v="59" actId="1076"/>
          <ac:picMkLst>
            <pc:docMk/>
            <pc:sldMk cId="69578708" sldId="289"/>
            <ac:picMk id="6" creationId="{DA3EB609-A11D-AA76-AB49-96C385F25CD7}"/>
          </ac:picMkLst>
        </pc:picChg>
      </pc:sldChg>
      <pc:sldChg chg="addSp modSp add mod">
        <pc:chgData name="P McKenzie-Cook" userId="6605cc89-aaff-4d80-9ee6-20e4afa4ef0c" providerId="ADAL" clId="{F19CB838-822F-413F-95C4-8CD525326FE6}" dt="2025-10-02T19:12:43.184" v="72" actId="2711"/>
        <pc:sldMkLst>
          <pc:docMk/>
          <pc:sldMk cId="1069885051" sldId="290"/>
        </pc:sldMkLst>
        <pc:spChg chg="add mod">
          <ac:chgData name="P McKenzie-Cook" userId="6605cc89-aaff-4d80-9ee6-20e4afa4ef0c" providerId="ADAL" clId="{F19CB838-822F-413F-95C4-8CD525326FE6}" dt="2025-10-02T19:12:21.209" v="63"/>
          <ac:spMkLst>
            <pc:docMk/>
            <pc:sldMk cId="1069885051" sldId="290"/>
            <ac:spMk id="2" creationId="{673B9556-6993-79A7-7E22-582C6609173F}"/>
          </ac:spMkLst>
        </pc:spChg>
        <pc:spChg chg="mod">
          <ac:chgData name="P McKenzie-Cook" userId="6605cc89-aaff-4d80-9ee6-20e4afa4ef0c" providerId="ADAL" clId="{F19CB838-822F-413F-95C4-8CD525326FE6}" dt="2025-10-02T19:12:43.184" v="72" actId="2711"/>
          <ac:spMkLst>
            <pc:docMk/>
            <pc:sldMk cId="1069885051" sldId="290"/>
            <ac:spMk id="8" creationId="{62415FB2-C4ED-8442-92A2-E28914524E42}"/>
          </ac:spMkLst>
        </pc:spChg>
      </pc:sldChg>
      <pc:sldChg chg="addSp">
        <pc:chgData name="P McKenzie-Cook" userId="6605cc89-aaff-4d80-9ee6-20e4afa4ef0c" providerId="ADAL" clId="{F19CB838-822F-413F-95C4-8CD525326FE6}" dt="2025-10-02T19:09:20.381" v="1"/>
        <pc:sldMkLst>
          <pc:docMk/>
          <pc:sldMk cId="3581271504" sldId="311"/>
        </pc:sldMkLst>
      </pc:sldChg>
      <pc:sldChg chg="modSp">
        <pc:chgData name="P McKenzie-Cook" userId="6605cc89-aaff-4d80-9ee6-20e4afa4ef0c" providerId="ADAL" clId="{F19CB838-822F-413F-95C4-8CD525326FE6}" dt="2025-10-02T19:08:54.350" v="0"/>
        <pc:sldMkLst>
          <pc:docMk/>
          <pc:sldMk cId="845759520" sldId="312"/>
        </pc:sldMkLst>
        <pc:spChg chg="mod">
          <ac:chgData name="P McKenzie-Cook" userId="6605cc89-aaff-4d80-9ee6-20e4afa4ef0c" providerId="ADAL" clId="{F19CB838-822F-413F-95C4-8CD525326FE6}" dt="2025-10-02T19:08:54.350" v="0"/>
          <ac:spMkLst>
            <pc:docMk/>
            <pc:sldMk cId="845759520" sldId="312"/>
            <ac:spMk id="2" creationId="{D3E55996-49C3-341C-9E60-08338473CDB3}"/>
          </ac:spMkLst>
        </pc:spChg>
      </pc:sldChg>
      <pc:sldChg chg="addSp delSp modSp mod">
        <pc:chgData name="P McKenzie-Cook" userId="6605cc89-aaff-4d80-9ee6-20e4afa4ef0c" providerId="ADAL" clId="{F19CB838-822F-413F-95C4-8CD525326FE6}" dt="2025-10-02T20:17:13.258" v="383" actId="1076"/>
        <pc:sldMkLst>
          <pc:docMk/>
          <pc:sldMk cId="3941495363" sldId="409"/>
        </pc:sldMkLst>
        <pc:spChg chg="mod">
          <ac:chgData name="P McKenzie-Cook" userId="6605cc89-aaff-4d80-9ee6-20e4afa4ef0c" providerId="ADAL" clId="{F19CB838-822F-413F-95C4-8CD525326FE6}" dt="2025-10-02T19:08:54.350" v="0"/>
          <ac:spMkLst>
            <pc:docMk/>
            <pc:sldMk cId="3941495363" sldId="409"/>
            <ac:spMk id="2" creationId="{85B2CE4D-AE76-D1C5-DE75-CBA319ADE019}"/>
          </ac:spMkLst>
        </pc:spChg>
        <pc:spChg chg="mod">
          <ac:chgData name="P McKenzie-Cook" userId="6605cc89-aaff-4d80-9ee6-20e4afa4ef0c" providerId="ADAL" clId="{F19CB838-822F-413F-95C4-8CD525326FE6}" dt="2025-10-02T20:13:31.055" v="83"/>
          <ac:spMkLst>
            <pc:docMk/>
            <pc:sldMk cId="3941495363" sldId="409"/>
            <ac:spMk id="14" creationId="{9C848177-4C64-DDEB-67EE-79F53CC93F40}"/>
          </ac:spMkLst>
        </pc:spChg>
        <pc:spChg chg="mod">
          <ac:chgData name="P McKenzie-Cook" userId="6605cc89-aaff-4d80-9ee6-20e4afa4ef0c" providerId="ADAL" clId="{F19CB838-822F-413F-95C4-8CD525326FE6}" dt="2025-10-02T20:13:31.055" v="83"/>
          <ac:spMkLst>
            <pc:docMk/>
            <pc:sldMk cId="3941495363" sldId="409"/>
            <ac:spMk id="16" creationId="{038F82CD-2DCE-46F0-28E4-4FE7DD2DED5F}"/>
          </ac:spMkLst>
        </pc:spChg>
        <pc:spChg chg="add mod">
          <ac:chgData name="P McKenzie-Cook" userId="6605cc89-aaff-4d80-9ee6-20e4afa4ef0c" providerId="ADAL" clId="{F19CB838-822F-413F-95C4-8CD525326FE6}" dt="2025-10-02T20:13:35.815" v="85" actId="1076"/>
          <ac:spMkLst>
            <pc:docMk/>
            <pc:sldMk cId="3941495363" sldId="409"/>
            <ac:spMk id="17" creationId="{23CD8E1A-44BC-80E5-3796-D4F4E93F121A}"/>
          </ac:spMkLst>
        </pc:spChg>
        <pc:spChg chg="add mod">
          <ac:chgData name="P McKenzie-Cook" userId="6605cc89-aaff-4d80-9ee6-20e4afa4ef0c" providerId="ADAL" clId="{F19CB838-822F-413F-95C4-8CD525326FE6}" dt="2025-10-02T20:13:37.196" v="86" actId="1076"/>
          <ac:spMkLst>
            <pc:docMk/>
            <pc:sldMk cId="3941495363" sldId="409"/>
            <ac:spMk id="19" creationId="{705B9070-8842-0D78-E2F7-15B093E4141B}"/>
          </ac:spMkLst>
        </pc:spChg>
        <pc:spChg chg="add mod">
          <ac:chgData name="P McKenzie-Cook" userId="6605cc89-aaff-4d80-9ee6-20e4afa4ef0c" providerId="ADAL" clId="{F19CB838-822F-413F-95C4-8CD525326FE6}" dt="2025-10-02T20:14:37.413" v="183" actId="20577"/>
          <ac:spMkLst>
            <pc:docMk/>
            <pc:sldMk cId="3941495363" sldId="409"/>
            <ac:spMk id="23" creationId="{48DAF1FB-985D-D071-D026-C09965DB2758}"/>
          </ac:spMkLst>
        </pc:spChg>
        <pc:spChg chg="add mod">
          <ac:chgData name="P McKenzie-Cook" userId="6605cc89-aaff-4d80-9ee6-20e4afa4ef0c" providerId="ADAL" clId="{F19CB838-822F-413F-95C4-8CD525326FE6}" dt="2025-10-02T20:15:55.154" v="380" actId="14100"/>
          <ac:spMkLst>
            <pc:docMk/>
            <pc:sldMk cId="3941495363" sldId="409"/>
            <ac:spMk id="24" creationId="{D8DC9B2E-5516-F42E-0811-437A71CB91FD}"/>
          </ac:spMkLst>
        </pc:spChg>
        <pc:grpChg chg="add mod">
          <ac:chgData name="P McKenzie-Cook" userId="6605cc89-aaff-4d80-9ee6-20e4afa4ef0c" providerId="ADAL" clId="{F19CB838-822F-413F-95C4-8CD525326FE6}" dt="2025-10-02T20:13:38.692" v="87" actId="1076"/>
          <ac:grpSpMkLst>
            <pc:docMk/>
            <pc:sldMk cId="3941495363" sldId="409"/>
            <ac:grpSpMk id="13" creationId="{8887FF20-3D57-4A45-3CAC-1D35FAAD3381}"/>
          </ac:grpSpMkLst>
        </pc:grpChg>
        <pc:picChg chg="add mod">
          <ac:chgData name="P McKenzie-Cook" userId="6605cc89-aaff-4d80-9ee6-20e4afa4ef0c" providerId="ADAL" clId="{F19CB838-822F-413F-95C4-8CD525326FE6}" dt="2025-10-02T20:17:13.258" v="383" actId="1076"/>
          <ac:picMkLst>
            <pc:docMk/>
            <pc:sldMk cId="3941495363" sldId="409"/>
            <ac:picMk id="26" creationId="{F3B8D13B-422A-03B1-EC5C-D2AD5E480BF1}"/>
          </ac:picMkLst>
        </pc:picChg>
      </pc:sldChg>
      <pc:sldChg chg="modSp">
        <pc:chgData name="P McKenzie-Cook" userId="6605cc89-aaff-4d80-9ee6-20e4afa4ef0c" providerId="ADAL" clId="{F19CB838-822F-413F-95C4-8CD525326FE6}" dt="2025-10-02T19:08:54.350" v="0"/>
        <pc:sldMkLst>
          <pc:docMk/>
          <pc:sldMk cId="2745056418" sldId="410"/>
        </pc:sldMkLst>
        <pc:spChg chg="mod">
          <ac:chgData name="P McKenzie-Cook" userId="6605cc89-aaff-4d80-9ee6-20e4afa4ef0c" providerId="ADAL" clId="{F19CB838-822F-413F-95C4-8CD525326FE6}" dt="2025-10-02T19:08:54.350" v="0"/>
          <ac:spMkLst>
            <pc:docMk/>
            <pc:sldMk cId="2745056418" sldId="410"/>
            <ac:spMk id="2" creationId="{DCABFAAF-9774-BA95-F307-4FC014E78631}"/>
          </ac:spMkLst>
        </pc:spChg>
      </pc:sldChg>
      <pc:sldChg chg="modSp add mod">
        <pc:chgData name="P McKenzie-Cook" userId="6605cc89-aaff-4d80-9ee6-20e4afa4ef0c" providerId="ADAL" clId="{F19CB838-822F-413F-95C4-8CD525326FE6}" dt="2025-10-02T19:10:57.087" v="45" actId="20577"/>
        <pc:sldMkLst>
          <pc:docMk/>
          <pc:sldMk cId="581898370" sldId="413"/>
        </pc:sldMkLst>
        <pc:spChg chg="mod">
          <ac:chgData name="P McKenzie-Cook" userId="6605cc89-aaff-4d80-9ee6-20e4afa4ef0c" providerId="ADAL" clId="{F19CB838-822F-413F-95C4-8CD525326FE6}" dt="2025-10-02T19:10:57.087" v="45" actId="20577"/>
          <ac:spMkLst>
            <pc:docMk/>
            <pc:sldMk cId="581898370" sldId="413"/>
            <ac:spMk id="6" creationId="{33B572FD-B8B2-1AA9-675E-FEE070382A4D}"/>
          </ac:spMkLst>
        </pc:spChg>
      </pc:sldChg>
      <pc:sldChg chg="addSp modSp add">
        <pc:chgData name="P McKenzie-Cook" userId="6605cc89-aaff-4d80-9ee6-20e4afa4ef0c" providerId="ADAL" clId="{F19CB838-822F-413F-95C4-8CD525326FE6}" dt="2025-10-02T19:11:55.434" v="52"/>
        <pc:sldMkLst>
          <pc:docMk/>
          <pc:sldMk cId="3095389348" sldId="414"/>
        </pc:sldMkLst>
        <pc:spChg chg="add mod">
          <ac:chgData name="P McKenzie-Cook" userId="6605cc89-aaff-4d80-9ee6-20e4afa4ef0c" providerId="ADAL" clId="{F19CB838-822F-413F-95C4-8CD525326FE6}" dt="2025-10-02T19:11:55.434" v="52"/>
          <ac:spMkLst>
            <pc:docMk/>
            <pc:sldMk cId="3095389348" sldId="414"/>
            <ac:spMk id="5" creationId="{2F632006-67EF-6EAE-FBDA-DE258B2E5A02}"/>
          </ac:spMkLst>
        </pc:spChg>
      </pc:sldChg>
      <pc:sldChg chg="addSp modSp add">
        <pc:chgData name="P McKenzie-Cook" userId="6605cc89-aaff-4d80-9ee6-20e4afa4ef0c" providerId="ADAL" clId="{F19CB838-822F-413F-95C4-8CD525326FE6}" dt="2025-10-02T19:11:57.939" v="53"/>
        <pc:sldMkLst>
          <pc:docMk/>
          <pc:sldMk cId="2357479633" sldId="415"/>
        </pc:sldMkLst>
        <pc:spChg chg="add mod">
          <ac:chgData name="P McKenzie-Cook" userId="6605cc89-aaff-4d80-9ee6-20e4afa4ef0c" providerId="ADAL" clId="{F19CB838-822F-413F-95C4-8CD525326FE6}" dt="2025-10-02T19:11:57.939" v="53"/>
          <ac:spMkLst>
            <pc:docMk/>
            <pc:sldMk cId="2357479633" sldId="415"/>
            <ac:spMk id="3" creationId="{61E62AD9-DEA7-484D-E81B-433D38B2EDCC}"/>
          </ac:spMkLst>
        </pc:spChg>
      </pc:sldChg>
      <pc:sldChg chg="addSp modSp add">
        <pc:chgData name="P McKenzie-Cook" userId="6605cc89-aaff-4d80-9ee6-20e4afa4ef0c" providerId="ADAL" clId="{F19CB838-822F-413F-95C4-8CD525326FE6}" dt="2025-10-02T19:11:59.380" v="54"/>
        <pc:sldMkLst>
          <pc:docMk/>
          <pc:sldMk cId="3013066993" sldId="416"/>
        </pc:sldMkLst>
        <pc:spChg chg="add mod">
          <ac:chgData name="P McKenzie-Cook" userId="6605cc89-aaff-4d80-9ee6-20e4afa4ef0c" providerId="ADAL" clId="{F19CB838-822F-413F-95C4-8CD525326FE6}" dt="2025-10-02T19:11:59.380" v="54"/>
          <ac:spMkLst>
            <pc:docMk/>
            <pc:sldMk cId="3013066993" sldId="416"/>
            <ac:spMk id="3" creationId="{FADDC08B-F272-2A17-4FD5-2C2D970B246B}"/>
          </ac:spMkLst>
        </pc:spChg>
      </pc:sldChg>
      <pc:sldChg chg="addSp modSp add">
        <pc:chgData name="P McKenzie-Cook" userId="6605cc89-aaff-4d80-9ee6-20e4afa4ef0c" providerId="ADAL" clId="{F19CB838-822F-413F-95C4-8CD525326FE6}" dt="2025-10-02T19:12:02.722" v="56"/>
        <pc:sldMkLst>
          <pc:docMk/>
          <pc:sldMk cId="2763402990" sldId="417"/>
        </pc:sldMkLst>
        <pc:spChg chg="add mod">
          <ac:chgData name="P McKenzie-Cook" userId="6605cc89-aaff-4d80-9ee6-20e4afa4ef0c" providerId="ADAL" clId="{F19CB838-822F-413F-95C4-8CD525326FE6}" dt="2025-10-02T19:12:02.722" v="56"/>
          <ac:spMkLst>
            <pc:docMk/>
            <pc:sldMk cId="2763402990" sldId="417"/>
            <ac:spMk id="3" creationId="{83B88A6C-02D9-216C-F46B-520F91316AB1}"/>
          </ac:spMkLst>
        </pc:spChg>
      </pc:sldChg>
      <pc:sldChg chg="addSp modSp add">
        <pc:chgData name="P McKenzie-Cook" userId="6605cc89-aaff-4d80-9ee6-20e4afa4ef0c" providerId="ADAL" clId="{F19CB838-822F-413F-95C4-8CD525326FE6}" dt="2025-10-02T19:12:04.102" v="57"/>
        <pc:sldMkLst>
          <pc:docMk/>
          <pc:sldMk cId="3176788332" sldId="418"/>
        </pc:sldMkLst>
        <pc:spChg chg="add mod">
          <ac:chgData name="P McKenzie-Cook" userId="6605cc89-aaff-4d80-9ee6-20e4afa4ef0c" providerId="ADAL" clId="{F19CB838-822F-413F-95C4-8CD525326FE6}" dt="2025-10-02T19:12:04.102" v="57"/>
          <ac:spMkLst>
            <pc:docMk/>
            <pc:sldMk cId="3176788332" sldId="418"/>
            <ac:spMk id="3" creationId="{3415B586-37B1-6E74-CFB7-E0D23EEF6041}"/>
          </ac:spMkLst>
        </pc:spChg>
      </pc:sldChg>
      <pc:sldChg chg="addSp delSp modSp new mod modAnim">
        <pc:chgData name="P McKenzie-Cook" userId="6605cc89-aaff-4d80-9ee6-20e4afa4ef0c" providerId="ADAL" clId="{F19CB838-822F-413F-95C4-8CD525326FE6}" dt="2025-10-02T19:20:17.246" v="82" actId="14100"/>
        <pc:sldMkLst>
          <pc:docMk/>
          <pc:sldMk cId="25818727" sldId="419"/>
        </pc:sldMkLst>
        <pc:spChg chg="add mod">
          <ac:chgData name="P McKenzie-Cook" userId="6605cc89-aaff-4d80-9ee6-20e4afa4ef0c" providerId="ADAL" clId="{F19CB838-822F-413F-95C4-8CD525326FE6}" dt="2025-10-02T19:20:09.101" v="80"/>
          <ac:spMkLst>
            <pc:docMk/>
            <pc:sldMk cId="25818727" sldId="419"/>
            <ac:spMk id="5" creationId="{57DBBF95-EB87-5EFC-0E0A-A5B8CFD1B370}"/>
          </ac:spMkLst>
        </pc:spChg>
        <pc:picChg chg="add mod">
          <ac:chgData name="P McKenzie-Cook" userId="6605cc89-aaff-4d80-9ee6-20e4afa4ef0c" providerId="ADAL" clId="{F19CB838-822F-413F-95C4-8CD525326FE6}" dt="2025-10-02T19:20:17.246" v="82" actId="14100"/>
          <ac:picMkLst>
            <pc:docMk/>
            <pc:sldMk cId="25818727" sldId="419"/>
            <ac:picMk id="4" creationId="{5C1B69AA-7068-21C1-FC29-A137B650F1A8}"/>
          </ac:picMkLst>
        </pc:picChg>
      </pc:sldChg>
      <pc:sldChg chg="add setBg">
        <pc:chgData name="P McKenzie-Cook" userId="6605cc89-aaff-4d80-9ee6-20e4afa4ef0c" providerId="ADAL" clId="{F19CB838-822F-413F-95C4-8CD525326FE6}" dt="2025-10-02T20:48:24.050" v="384"/>
        <pc:sldMkLst>
          <pc:docMk/>
          <pc:sldMk cId="3869556259" sldId="420"/>
        </pc:sldMkLst>
      </pc:sldChg>
      <pc:sldChg chg="add setBg">
        <pc:chgData name="P McKenzie-Cook" userId="6605cc89-aaff-4d80-9ee6-20e4afa4ef0c" providerId="ADAL" clId="{F19CB838-822F-413F-95C4-8CD525326FE6}" dt="2025-10-02T20:48:24.050" v="384"/>
        <pc:sldMkLst>
          <pc:docMk/>
          <pc:sldMk cId="1687830670" sldId="422"/>
        </pc:sldMkLst>
      </pc:sldChg>
      <pc:sldChg chg="add setBg">
        <pc:chgData name="P McKenzie-Cook" userId="6605cc89-aaff-4d80-9ee6-20e4afa4ef0c" providerId="ADAL" clId="{F19CB838-822F-413F-95C4-8CD525326FE6}" dt="2025-10-02T20:48:24.050" v="384"/>
        <pc:sldMkLst>
          <pc:docMk/>
          <pc:sldMk cId="3694355623" sldId="423"/>
        </pc:sldMkLst>
      </pc:sldChg>
    </pc:docChg>
  </pc:docChgLst>
  <pc:docChgLst>
    <pc:chgData name="A Freel" userId="S::afreel@ohacademy.co.uk::f6dead3d-cc44-4b49-aee1-60fe86f08dbd" providerId="AD" clId="Web-{613FCCDA-B161-8B2B-D37B-888BA93180A9}"/>
    <pc:docChg chg="addSld modSld">
      <pc:chgData name="A Freel" userId="S::afreel@ohacademy.co.uk::f6dead3d-cc44-4b49-aee1-60fe86f08dbd" providerId="AD" clId="Web-{613FCCDA-B161-8B2B-D37B-888BA93180A9}" dt="2025-10-01T20:00:32.732" v="94"/>
      <pc:docMkLst>
        <pc:docMk/>
      </pc:docMkLst>
      <pc:sldChg chg="modSp">
        <pc:chgData name="A Freel" userId="S::afreel@ohacademy.co.uk::f6dead3d-cc44-4b49-aee1-60fe86f08dbd" providerId="AD" clId="Web-{613FCCDA-B161-8B2B-D37B-888BA93180A9}" dt="2025-09-28T10:26:59.110" v="1" actId="20577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613FCCDA-B161-8B2B-D37B-888BA93180A9}" dt="2025-09-28T10:26:59.110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05.813" v="3" actId="20577"/>
        <pc:sldMkLst>
          <pc:docMk/>
          <pc:sldMk cId="3963567744" sldId="257"/>
        </pc:sldMkLst>
        <pc:spChg chg="mod">
          <ac:chgData name="A Freel" userId="S::afreel@ohacademy.co.uk::f6dead3d-cc44-4b49-aee1-60fe86f08dbd" providerId="AD" clId="Web-{613FCCDA-B161-8B2B-D37B-888BA93180A9}" dt="2025-09-28T10:27:05.813" v="3" actId="20577"/>
          <ac:spMkLst>
            <pc:docMk/>
            <pc:sldMk cId="3963567744" sldId="257"/>
            <ac:spMk id="3" creationId="{A8478C72-16F7-569F-5BD1-708A14608E0F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8:01.611" v="22" actId="20577"/>
        <pc:sldMkLst>
          <pc:docMk/>
          <pc:sldMk cId="47622293" sldId="277"/>
        </pc:sldMkLst>
        <pc:spChg chg="mod">
          <ac:chgData name="A Freel" userId="S::afreel@ohacademy.co.uk::f6dead3d-cc44-4b49-aee1-60fe86f08dbd" providerId="AD" clId="Web-{613FCCDA-B161-8B2B-D37B-888BA93180A9}" dt="2025-09-28T10:28:01.611" v="22" actId="20577"/>
          <ac:spMkLst>
            <pc:docMk/>
            <pc:sldMk cId="47622293" sldId="277"/>
            <ac:spMk id="4" creationId="{C5FA7611-83A1-9E91-36DB-A3F2C8CCBCA3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54.251" v="20" actId="20577"/>
        <pc:sldMkLst>
          <pc:docMk/>
          <pc:sldMk cId="1947575489" sldId="278"/>
        </pc:sldMkLst>
        <pc:spChg chg="mod">
          <ac:chgData name="A Freel" userId="S::afreel@ohacademy.co.uk::f6dead3d-cc44-4b49-aee1-60fe86f08dbd" providerId="AD" clId="Web-{613FCCDA-B161-8B2B-D37B-888BA93180A9}" dt="2025-09-28T10:27:54.251" v="20" actId="20577"/>
          <ac:spMkLst>
            <pc:docMk/>
            <pc:sldMk cId="1947575489" sldId="278"/>
            <ac:spMk id="5" creationId="{816259DB-4D7A-5C35-AB3F-6F679BB8A0E1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45.439" v="16" actId="20577"/>
        <pc:sldMkLst>
          <pc:docMk/>
          <pc:sldMk cId="134904524" sldId="279"/>
        </pc:sldMkLst>
        <pc:spChg chg="mod">
          <ac:chgData name="A Freel" userId="S::afreel@ohacademy.co.uk::f6dead3d-cc44-4b49-aee1-60fe86f08dbd" providerId="AD" clId="Web-{613FCCDA-B161-8B2B-D37B-888BA93180A9}" dt="2025-09-28T10:27:45.439" v="16" actId="20577"/>
          <ac:spMkLst>
            <pc:docMk/>
            <pc:sldMk cId="134904524" sldId="279"/>
            <ac:spMk id="5" creationId="{7371B20D-4248-3A56-87E5-111C18B5DD05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42.017" v="14" actId="20577"/>
        <pc:sldMkLst>
          <pc:docMk/>
          <pc:sldMk cId="925214631" sldId="280"/>
        </pc:sldMkLst>
        <pc:spChg chg="mod">
          <ac:chgData name="A Freel" userId="S::afreel@ohacademy.co.uk::f6dead3d-cc44-4b49-aee1-60fe86f08dbd" providerId="AD" clId="Web-{613FCCDA-B161-8B2B-D37B-888BA93180A9}" dt="2025-09-28T10:27:42.017" v="14" actId="20577"/>
          <ac:spMkLst>
            <pc:docMk/>
            <pc:sldMk cId="925214631" sldId="280"/>
            <ac:spMk id="4" creationId="{4D886F28-C9E8-5F6B-4B13-EF232DF0F329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29.548" v="10" actId="20577"/>
        <pc:sldMkLst>
          <pc:docMk/>
          <pc:sldMk cId="2534575645" sldId="281"/>
        </pc:sldMkLst>
        <pc:spChg chg="mod">
          <ac:chgData name="A Freel" userId="S::afreel@ohacademy.co.uk::f6dead3d-cc44-4b49-aee1-60fe86f08dbd" providerId="AD" clId="Web-{613FCCDA-B161-8B2B-D37B-888BA93180A9}" dt="2025-09-28T10:27:29.548" v="10" actId="20577"/>
          <ac:spMkLst>
            <pc:docMk/>
            <pc:sldMk cId="2534575645" sldId="281"/>
            <ac:spMk id="4" creationId="{5B6B5524-8382-38A5-98F1-045A8C6E2B5A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27.063" v="9" actId="20577"/>
        <pc:sldMkLst>
          <pc:docMk/>
          <pc:sldMk cId="3516955824" sldId="282"/>
        </pc:sldMkLst>
        <pc:spChg chg="mod">
          <ac:chgData name="A Freel" userId="S::afreel@ohacademy.co.uk::f6dead3d-cc44-4b49-aee1-60fe86f08dbd" providerId="AD" clId="Web-{613FCCDA-B161-8B2B-D37B-888BA93180A9}" dt="2025-09-28T10:27:27.063" v="9" actId="20577"/>
          <ac:spMkLst>
            <pc:docMk/>
            <pc:sldMk cId="3516955824" sldId="282"/>
            <ac:spMk id="4" creationId="{AA745BEF-DB58-9090-9F1F-DD650DE94B61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17.282" v="5" actId="20577"/>
        <pc:sldMkLst>
          <pc:docMk/>
          <pc:sldMk cId="424098331" sldId="284"/>
        </pc:sldMkLst>
        <pc:spChg chg="mod">
          <ac:chgData name="A Freel" userId="S::afreel@ohacademy.co.uk::f6dead3d-cc44-4b49-aee1-60fe86f08dbd" providerId="AD" clId="Web-{613FCCDA-B161-8B2B-D37B-888BA93180A9}" dt="2025-09-28T10:27:17.282" v="5" actId="20577"/>
          <ac:spMkLst>
            <pc:docMk/>
            <pc:sldMk cId="424098331" sldId="284"/>
            <ac:spMk id="4" creationId="{6FFAF860-1F82-F621-2F32-F82F922A1930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21.048" v="7" actId="20577"/>
        <pc:sldMkLst>
          <pc:docMk/>
          <pc:sldMk cId="1780010088" sldId="285"/>
        </pc:sldMkLst>
        <pc:spChg chg="mod">
          <ac:chgData name="A Freel" userId="S::afreel@ohacademy.co.uk::f6dead3d-cc44-4b49-aee1-60fe86f08dbd" providerId="AD" clId="Web-{613FCCDA-B161-8B2B-D37B-888BA93180A9}" dt="2025-09-28T10:27:21.048" v="7" actId="20577"/>
          <ac:spMkLst>
            <pc:docMk/>
            <pc:sldMk cId="1780010088" sldId="285"/>
            <ac:spMk id="4" creationId="{7A6A22BF-FDAE-D2CF-671F-677A1A36E2AB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49.657" v="18" actId="20577"/>
        <pc:sldMkLst>
          <pc:docMk/>
          <pc:sldMk cId="934674537" sldId="287"/>
        </pc:sldMkLst>
        <pc:spChg chg="mod">
          <ac:chgData name="A Freel" userId="S::afreel@ohacademy.co.uk::f6dead3d-cc44-4b49-aee1-60fe86f08dbd" providerId="AD" clId="Web-{613FCCDA-B161-8B2B-D37B-888BA93180A9}" dt="2025-09-28T10:27:49.657" v="18" actId="20577"/>
          <ac:spMkLst>
            <pc:docMk/>
            <pc:sldMk cId="934674537" sldId="287"/>
            <ac:spMk id="5" creationId="{122BFAD9-9318-8ECD-DFFB-2055BDC52ED2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7:35.282" v="12" actId="20577"/>
        <pc:sldMkLst>
          <pc:docMk/>
          <pc:sldMk cId="1160465591" sldId="288"/>
        </pc:sldMkLst>
        <pc:spChg chg="mod">
          <ac:chgData name="A Freel" userId="S::afreel@ohacademy.co.uk::f6dead3d-cc44-4b49-aee1-60fe86f08dbd" providerId="AD" clId="Web-{613FCCDA-B161-8B2B-D37B-888BA93180A9}" dt="2025-09-28T10:27:35.282" v="12" actId="20577"/>
          <ac:spMkLst>
            <pc:docMk/>
            <pc:sldMk cId="1160465591" sldId="288"/>
            <ac:spMk id="6" creationId="{54863CB3-0711-781B-34B9-BD2CE8DDC926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8:05.454" v="24" actId="20577"/>
        <pc:sldMkLst>
          <pc:docMk/>
          <pc:sldMk cId="127217330" sldId="308"/>
        </pc:sldMkLst>
        <pc:spChg chg="mod">
          <ac:chgData name="A Freel" userId="S::afreel@ohacademy.co.uk::f6dead3d-cc44-4b49-aee1-60fe86f08dbd" providerId="AD" clId="Web-{613FCCDA-B161-8B2B-D37B-888BA93180A9}" dt="2025-09-28T10:28:05.454" v="24" actId="20577"/>
          <ac:spMkLst>
            <pc:docMk/>
            <pc:sldMk cId="127217330" sldId="308"/>
            <ac:spMk id="6" creationId="{3D77B306-0B7F-1DD6-F5A9-43AF22F58ECA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8:09.455" v="26" actId="20577"/>
        <pc:sldMkLst>
          <pc:docMk/>
          <pc:sldMk cId="4066072197" sldId="309"/>
        </pc:sldMkLst>
        <pc:spChg chg="mod">
          <ac:chgData name="A Freel" userId="S::afreel@ohacademy.co.uk::f6dead3d-cc44-4b49-aee1-60fe86f08dbd" providerId="AD" clId="Web-{613FCCDA-B161-8B2B-D37B-888BA93180A9}" dt="2025-09-28T10:28:09.455" v="26" actId="20577"/>
          <ac:spMkLst>
            <pc:docMk/>
            <pc:sldMk cId="4066072197" sldId="309"/>
            <ac:spMk id="8" creationId="{CF3B9E6A-995D-C4C7-0DE2-B514F8AC1AB8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8:13.408" v="28" actId="20577"/>
        <pc:sldMkLst>
          <pc:docMk/>
          <pc:sldMk cId="2203498960" sldId="310"/>
        </pc:sldMkLst>
        <pc:spChg chg="mod">
          <ac:chgData name="A Freel" userId="S::afreel@ohacademy.co.uk::f6dead3d-cc44-4b49-aee1-60fe86f08dbd" providerId="AD" clId="Web-{613FCCDA-B161-8B2B-D37B-888BA93180A9}" dt="2025-09-28T10:28:13.408" v="28" actId="20577"/>
          <ac:spMkLst>
            <pc:docMk/>
            <pc:sldMk cId="2203498960" sldId="310"/>
            <ac:spMk id="8" creationId="{AA71FE7C-1084-43AF-138E-1155CAA6C690}"/>
          </ac:spMkLst>
        </pc:spChg>
      </pc:sldChg>
      <pc:sldChg chg="modSp">
        <pc:chgData name="A Freel" userId="S::afreel@ohacademy.co.uk::f6dead3d-cc44-4b49-aee1-60fe86f08dbd" providerId="AD" clId="Web-{613FCCDA-B161-8B2B-D37B-888BA93180A9}" dt="2025-09-28T10:28:17.955" v="30" actId="20577"/>
        <pc:sldMkLst>
          <pc:docMk/>
          <pc:sldMk cId="3581271504" sldId="311"/>
        </pc:sldMkLst>
        <pc:spChg chg="mod">
          <ac:chgData name="A Freel" userId="S::afreel@ohacademy.co.uk::f6dead3d-cc44-4b49-aee1-60fe86f08dbd" providerId="AD" clId="Web-{613FCCDA-B161-8B2B-D37B-888BA93180A9}" dt="2025-09-28T10:28:17.955" v="30" actId="20577"/>
          <ac:spMkLst>
            <pc:docMk/>
            <pc:sldMk cId="3581271504" sldId="311"/>
            <ac:spMk id="8" creationId="{B73ED352-9CD2-9429-4089-E500BA92F2BF}"/>
          </ac:spMkLst>
        </pc:spChg>
      </pc:sldChg>
      <pc:sldChg chg="addSp delSp modSp">
        <pc:chgData name="A Freel" userId="S::afreel@ohacademy.co.uk::f6dead3d-cc44-4b49-aee1-60fe86f08dbd" providerId="AD" clId="Web-{613FCCDA-B161-8B2B-D37B-888BA93180A9}" dt="2025-10-01T20:00:32.732" v="94"/>
        <pc:sldMkLst>
          <pc:docMk/>
          <pc:sldMk cId="3941495363" sldId="409"/>
        </pc:sldMkLst>
        <pc:spChg chg="add mod">
          <ac:chgData name="A Freel" userId="S::afreel@ohacademy.co.uk::f6dead3d-cc44-4b49-aee1-60fe86f08dbd" providerId="AD" clId="Web-{613FCCDA-B161-8B2B-D37B-888BA93180A9}" dt="2025-10-01T19:45:58.161" v="87" actId="20577"/>
          <ac:spMkLst>
            <pc:docMk/>
            <pc:sldMk cId="3941495363" sldId="409"/>
            <ac:spMk id="11" creationId="{A343213E-0474-273E-7CEC-11609552EEDF}"/>
          </ac:spMkLst>
        </pc:spChg>
        <pc:spChg chg="add">
          <ac:chgData name="A Freel" userId="S::afreel@ohacademy.co.uk::f6dead3d-cc44-4b49-aee1-60fe86f08dbd" providerId="AD" clId="Web-{613FCCDA-B161-8B2B-D37B-888BA93180A9}" dt="2025-10-01T20:00:32.732" v="94"/>
          <ac:spMkLst>
            <pc:docMk/>
            <pc:sldMk cId="3941495363" sldId="409"/>
            <ac:spMk id="15" creationId="{F0B492F7-FE23-D574-06EA-904EAEDED64A}"/>
          </ac:spMkLst>
        </pc:spChg>
        <pc:picChg chg="add mod">
          <ac:chgData name="A Freel" userId="S::afreel@ohacademy.co.uk::f6dead3d-cc44-4b49-aee1-60fe86f08dbd" providerId="AD" clId="Web-{613FCCDA-B161-8B2B-D37B-888BA93180A9}" dt="2025-10-01T19:44:00.863" v="55" actId="1076"/>
          <ac:picMkLst>
            <pc:docMk/>
            <pc:sldMk cId="3941495363" sldId="409"/>
            <ac:picMk id="3" creationId="{C4DFD5DE-A07A-0AF1-264E-AC6FC77A7E01}"/>
          </ac:picMkLst>
        </pc:picChg>
        <pc:picChg chg="add mod">
          <ac:chgData name="A Freel" userId="S::afreel@ohacademy.co.uk::f6dead3d-cc44-4b49-aee1-60fe86f08dbd" providerId="AD" clId="Web-{613FCCDA-B161-8B2B-D37B-888BA93180A9}" dt="2025-10-01T19:59:21.683" v="89" actId="1076"/>
          <ac:picMkLst>
            <pc:docMk/>
            <pc:sldMk cId="3941495363" sldId="409"/>
            <ac:picMk id="12" creationId="{6A57DC8C-4D3F-DFC8-E9E2-3D93060EC349}"/>
          </ac:picMkLst>
        </pc:picChg>
      </pc:sldChg>
      <pc:sldChg chg="addSp delSp modSp new mod setBg">
        <pc:chgData name="A Freel" userId="S::afreel@ohacademy.co.uk::f6dead3d-cc44-4b49-aee1-60fe86f08dbd" providerId="AD" clId="Web-{613FCCDA-B161-8B2B-D37B-888BA93180A9}" dt="2025-09-28T10:29:07.596" v="46" actId="20577"/>
        <pc:sldMkLst>
          <pc:docMk/>
          <pc:sldMk cId="1269187229" sldId="411"/>
        </pc:sldMkLst>
        <pc:spChg chg="add mod">
          <ac:chgData name="A Freel" userId="S::afreel@ohacademy.co.uk::f6dead3d-cc44-4b49-aee1-60fe86f08dbd" providerId="AD" clId="Web-{613FCCDA-B161-8B2B-D37B-888BA93180A9}" dt="2025-09-28T10:28:46.018" v="37" actId="1076"/>
          <ac:spMkLst>
            <pc:docMk/>
            <pc:sldMk cId="1269187229" sldId="411"/>
            <ac:spMk id="4" creationId="{A600C9B7-69D0-FC3F-EF26-B263D9D17899}"/>
          </ac:spMkLst>
        </pc:spChg>
        <pc:spChg chg="add mod">
          <ac:chgData name="A Freel" userId="S::afreel@ohacademy.co.uk::f6dead3d-cc44-4b49-aee1-60fe86f08dbd" providerId="AD" clId="Web-{613FCCDA-B161-8B2B-D37B-888BA93180A9}" dt="2025-09-28T10:29:07.596" v="46" actId="20577"/>
          <ac:spMkLst>
            <pc:docMk/>
            <pc:sldMk cId="1269187229" sldId="411"/>
            <ac:spMk id="5" creationId="{993D16C5-42FF-3AAB-5FED-83E9AA3E5673}"/>
          </ac:spMkLst>
        </pc:spChg>
      </pc:sldChg>
      <pc:sldChg chg="modSp add replId">
        <pc:chgData name="A Freel" userId="S::afreel@ohacademy.co.uk::f6dead3d-cc44-4b49-aee1-60fe86f08dbd" providerId="AD" clId="Web-{613FCCDA-B161-8B2B-D37B-888BA93180A9}" dt="2025-09-28T10:29:26.627" v="52" actId="20577"/>
        <pc:sldMkLst>
          <pc:docMk/>
          <pc:sldMk cId="4009825725" sldId="412"/>
        </pc:sldMkLst>
        <pc:spChg chg="mod">
          <ac:chgData name="A Freel" userId="S::afreel@ohacademy.co.uk::f6dead3d-cc44-4b49-aee1-60fe86f08dbd" providerId="AD" clId="Web-{613FCCDA-B161-8B2B-D37B-888BA93180A9}" dt="2025-09-28T10:29:26.627" v="52" actId="20577"/>
          <ac:spMkLst>
            <pc:docMk/>
            <pc:sldMk cId="4009825725" sldId="412"/>
            <ac:spMk id="5" creationId="{2B5C7419-54DE-94B8-1720-ED059A19186E}"/>
          </ac:spMkLst>
        </pc:spChg>
      </pc:sldChg>
    </pc:docChg>
  </pc:docChgLst>
  <pc:docChgLst>
    <pc:chgData clId="Web-{DCE5153E-F7C7-4DF8-AAB7-0B7F924B7FA3}"/>
    <pc:docChg chg="modSld">
      <pc:chgData name="" userId="" providerId="" clId="Web-{DCE5153E-F7C7-4DF8-AAB7-0B7F924B7FA3}" dt="2025-09-06T15:33:02.734" v="1"/>
      <pc:docMkLst>
        <pc:docMk/>
      </pc:docMkLst>
      <pc:sldChg chg="addSp modSp">
        <pc:chgData name="" userId="" providerId="" clId="Web-{DCE5153E-F7C7-4DF8-AAB7-0B7F924B7FA3}" dt="2025-09-06T15:33:02.734" v="1"/>
        <pc:sldMkLst>
          <pc:docMk/>
          <pc:sldMk cId="109857222" sldId="256"/>
        </pc:sldMkLst>
      </pc:sldChg>
    </pc:docChg>
  </pc:docChgLst>
  <pc:docChgLst>
    <pc:chgData name="A Freel" userId="S::afreel@ohacademy.co.uk::f6dead3d-cc44-4b49-aee1-60fe86f08dbd" providerId="AD" clId="Web-{3FCC7B28-E1D6-9481-A3EE-798FF63F7569}"/>
    <pc:docChg chg="modSld">
      <pc:chgData name="A Freel" userId="S::afreel@ohacademy.co.uk::f6dead3d-cc44-4b49-aee1-60fe86f08dbd" providerId="AD" clId="Web-{3FCC7B28-E1D6-9481-A3EE-798FF63F7569}" dt="2025-10-03T13:45:48.839" v="335" actId="20577"/>
      <pc:docMkLst>
        <pc:docMk/>
      </pc:docMkLst>
      <pc:sldChg chg="addSp delSp modSp">
        <pc:chgData name="A Freel" userId="S::afreel@ohacademy.co.uk::f6dead3d-cc44-4b49-aee1-60fe86f08dbd" providerId="AD" clId="Web-{3FCC7B28-E1D6-9481-A3EE-798FF63F7569}" dt="2025-10-03T13:45:48.839" v="335" actId="20577"/>
        <pc:sldMkLst>
          <pc:docMk/>
          <pc:sldMk cId="1269187229" sldId="411"/>
        </pc:sldMkLst>
        <pc:spChg chg="add mod">
          <ac:chgData name="A Freel" userId="S::afreel@ohacademy.co.uk::f6dead3d-cc44-4b49-aee1-60fe86f08dbd" providerId="AD" clId="Web-{3FCC7B28-E1D6-9481-A3EE-798FF63F7569}" dt="2025-10-03T13:19:12.219" v="33" actId="14100"/>
          <ac:spMkLst>
            <pc:docMk/>
            <pc:sldMk cId="1269187229" sldId="411"/>
            <ac:spMk id="2" creationId="{0F47C07B-C198-0DDB-E4C9-8B7D3174EE6C}"/>
          </ac:spMkLst>
        </pc:spChg>
        <pc:spChg chg="add mod">
          <ac:chgData name="A Freel" userId="S::afreel@ohacademy.co.uk::f6dead3d-cc44-4b49-aee1-60fe86f08dbd" providerId="AD" clId="Web-{3FCC7B28-E1D6-9481-A3EE-798FF63F7569}" dt="2025-10-03T13:19:48.720" v="40" actId="20577"/>
          <ac:spMkLst>
            <pc:docMk/>
            <pc:sldMk cId="1269187229" sldId="411"/>
            <ac:spMk id="8" creationId="{09AB05AD-431D-B414-E85E-0F1B1236E0EA}"/>
          </ac:spMkLst>
        </pc:spChg>
        <pc:spChg chg="add mod">
          <ac:chgData name="A Freel" userId="S::afreel@ohacademy.co.uk::f6dead3d-cc44-4b49-aee1-60fe86f08dbd" providerId="AD" clId="Web-{3FCC7B28-E1D6-9481-A3EE-798FF63F7569}" dt="2025-10-03T13:20:19.611" v="44" actId="20577"/>
          <ac:spMkLst>
            <pc:docMk/>
            <pc:sldMk cId="1269187229" sldId="411"/>
            <ac:spMk id="9" creationId="{5E5B7118-A4D6-FC32-FA36-CB0B5A459CC5}"/>
          </ac:spMkLst>
        </pc:spChg>
        <pc:spChg chg="add mod">
          <ac:chgData name="A Freel" userId="S::afreel@ohacademy.co.uk::f6dead3d-cc44-4b49-aee1-60fe86f08dbd" providerId="AD" clId="Web-{3FCC7B28-E1D6-9481-A3EE-798FF63F7569}" dt="2025-10-03T13:25:55.748" v="179" actId="14100"/>
          <ac:spMkLst>
            <pc:docMk/>
            <pc:sldMk cId="1269187229" sldId="411"/>
            <ac:spMk id="10" creationId="{E5D3378E-C05F-89AA-E6C8-83912EB9A7EC}"/>
          </ac:spMkLst>
        </pc:spChg>
        <pc:spChg chg="add mod">
          <ac:chgData name="A Freel" userId="S::afreel@ohacademy.co.uk::f6dead3d-cc44-4b49-aee1-60fe86f08dbd" providerId="AD" clId="Web-{3FCC7B28-E1D6-9481-A3EE-798FF63F7569}" dt="2025-10-03T13:25:32.263" v="165" actId="20577"/>
          <ac:spMkLst>
            <pc:docMk/>
            <pc:sldMk cId="1269187229" sldId="411"/>
            <ac:spMk id="11" creationId="{4B9F5DF0-90D6-8186-F331-B3506C073FAD}"/>
          </ac:spMkLst>
        </pc:spChg>
        <pc:spChg chg="add mod">
          <ac:chgData name="A Freel" userId="S::afreel@ohacademy.co.uk::f6dead3d-cc44-4b49-aee1-60fe86f08dbd" providerId="AD" clId="Web-{3FCC7B28-E1D6-9481-A3EE-798FF63F7569}" dt="2025-10-03T13:25:34.529" v="167" actId="20577"/>
          <ac:spMkLst>
            <pc:docMk/>
            <pc:sldMk cId="1269187229" sldId="411"/>
            <ac:spMk id="12" creationId="{920E8DC8-2661-E9D0-0544-628EE4A88A9E}"/>
          </ac:spMkLst>
        </pc:spChg>
        <pc:spChg chg="add mod">
          <ac:chgData name="A Freel" userId="S::afreel@ohacademy.co.uk::f6dead3d-cc44-4b49-aee1-60fe86f08dbd" providerId="AD" clId="Web-{3FCC7B28-E1D6-9481-A3EE-798FF63F7569}" dt="2025-10-03T13:45:48.839" v="335" actId="20577"/>
          <ac:spMkLst>
            <pc:docMk/>
            <pc:sldMk cId="1269187229" sldId="411"/>
            <ac:spMk id="13" creationId="{201364E8-85AA-2300-21C9-5787FF03EEB6}"/>
          </ac:spMkLst>
        </pc:spChg>
      </pc:sldChg>
      <pc:sldChg chg="addSp modSp">
        <pc:chgData name="A Freel" userId="S::afreel@ohacademy.co.uk::f6dead3d-cc44-4b49-aee1-60fe86f08dbd" providerId="AD" clId="Web-{3FCC7B28-E1D6-9481-A3EE-798FF63F7569}" dt="2025-10-03T13:32:27.225" v="238" actId="20577"/>
        <pc:sldMkLst>
          <pc:docMk/>
          <pc:sldMk cId="4009825725" sldId="412"/>
        </pc:sldMkLst>
        <pc:spChg chg="add mod">
          <ac:chgData name="A Freel" userId="S::afreel@ohacademy.co.uk::f6dead3d-cc44-4b49-aee1-60fe86f08dbd" providerId="AD" clId="Web-{3FCC7B28-E1D6-9481-A3EE-798FF63F7569}" dt="2025-10-03T13:32:27.225" v="238" actId="20577"/>
          <ac:spMkLst>
            <pc:docMk/>
            <pc:sldMk cId="4009825725" sldId="412"/>
            <ac:spMk id="7" creationId="{9FA4FF21-F4C3-2E18-EA5C-724B2DA6251B}"/>
          </ac:spMkLst>
        </pc:spChg>
        <pc:picChg chg="add mod">
          <ac:chgData name="A Freel" userId="S::afreel@ohacademy.co.uk::f6dead3d-cc44-4b49-aee1-60fe86f08dbd" providerId="AD" clId="Web-{3FCC7B28-E1D6-9481-A3EE-798FF63F7569}" dt="2025-10-03T13:29:18.300" v="180" actId="1076"/>
          <ac:picMkLst>
            <pc:docMk/>
            <pc:sldMk cId="4009825725" sldId="412"/>
            <ac:picMk id="3" creationId="{E0635801-5D64-691E-AF59-5A2789F0E434}"/>
          </ac:picMkLst>
        </pc:picChg>
        <pc:picChg chg="add mod">
          <ac:chgData name="A Freel" userId="S::afreel@ohacademy.co.uk::f6dead3d-cc44-4b49-aee1-60fe86f08dbd" providerId="AD" clId="Web-{3FCC7B28-E1D6-9481-A3EE-798FF63F7569}" dt="2025-10-03T13:31:38.709" v="182" actId="1076"/>
          <ac:picMkLst>
            <pc:docMk/>
            <pc:sldMk cId="4009825725" sldId="412"/>
            <ac:picMk id="6" creationId="{364EF224-E161-4AF7-30E3-4EEE2CE2A9B3}"/>
          </ac:picMkLst>
        </pc:picChg>
      </pc:sldChg>
      <pc:sldChg chg="addSp delSp modSp">
        <pc:chgData name="A Freel" userId="S::afreel@ohacademy.co.uk::f6dead3d-cc44-4b49-aee1-60fe86f08dbd" providerId="AD" clId="Web-{3FCC7B28-E1D6-9481-A3EE-798FF63F7569}" dt="2025-10-03T13:37:01.010" v="287"/>
        <pc:sldMkLst>
          <pc:docMk/>
          <pc:sldMk cId="365167943" sldId="424"/>
        </pc:sldMkLst>
        <pc:spChg chg="add mod">
          <ac:chgData name="A Freel" userId="S::afreel@ohacademy.co.uk::f6dead3d-cc44-4b49-aee1-60fe86f08dbd" providerId="AD" clId="Web-{3FCC7B28-E1D6-9481-A3EE-798FF63F7569}" dt="2025-10-03T13:34:05.898" v="277" actId="20577"/>
          <ac:spMkLst>
            <pc:docMk/>
            <pc:sldMk cId="365167943" sldId="424"/>
            <ac:spMk id="5" creationId="{C88A5D1D-C938-0F5E-D4DE-34841A964D6B}"/>
          </ac:spMkLst>
        </pc:spChg>
        <pc:picChg chg="add mod">
          <ac:chgData name="A Freel" userId="S::afreel@ohacademy.co.uk::f6dead3d-cc44-4b49-aee1-60fe86f08dbd" providerId="AD" clId="Web-{3FCC7B28-E1D6-9481-A3EE-798FF63F7569}" dt="2025-10-03T13:36:40.713" v="283" actId="1076"/>
          <ac:picMkLst>
            <pc:docMk/>
            <pc:sldMk cId="365167943" sldId="424"/>
            <ac:picMk id="6" creationId="{7C9D224F-D545-1C88-DD1F-5FD2440D378A}"/>
          </ac:picMkLst>
        </pc:picChg>
      </pc:sldChg>
      <pc:sldChg chg="addSp modSp">
        <pc:chgData name="A Freel" userId="S::afreel@ohacademy.co.uk::f6dead3d-cc44-4b49-aee1-60fe86f08dbd" providerId="AD" clId="Web-{3FCC7B28-E1D6-9481-A3EE-798FF63F7569}" dt="2025-10-03T13:37:08.229" v="290" actId="14100"/>
        <pc:sldMkLst>
          <pc:docMk/>
          <pc:sldMk cId="1211599558" sldId="425"/>
        </pc:sldMkLst>
        <pc:picChg chg="add mod">
          <ac:chgData name="A Freel" userId="S::afreel@ohacademy.co.uk::f6dead3d-cc44-4b49-aee1-60fe86f08dbd" providerId="AD" clId="Web-{3FCC7B28-E1D6-9481-A3EE-798FF63F7569}" dt="2025-10-03T13:37:08.229" v="290" actId="14100"/>
          <ac:picMkLst>
            <pc:docMk/>
            <pc:sldMk cId="1211599558" sldId="425"/>
            <ac:picMk id="3" creationId="{FED45193-89BA-8821-0956-11F8096E6FA3}"/>
          </ac:picMkLst>
        </pc:picChg>
      </pc:sldChg>
      <pc:sldChg chg="addSp modSp">
        <pc:chgData name="A Freel" userId="S::afreel@ohacademy.co.uk::f6dead3d-cc44-4b49-aee1-60fe86f08dbd" providerId="AD" clId="Web-{3FCC7B28-E1D6-9481-A3EE-798FF63F7569}" dt="2025-10-03T13:38:20.464" v="296" actId="14100"/>
        <pc:sldMkLst>
          <pc:docMk/>
          <pc:sldMk cId="3770324624" sldId="426"/>
        </pc:sldMkLst>
        <pc:picChg chg="add mod">
          <ac:chgData name="A Freel" userId="S::afreel@ohacademy.co.uk::f6dead3d-cc44-4b49-aee1-60fe86f08dbd" providerId="AD" clId="Web-{3FCC7B28-E1D6-9481-A3EE-798FF63F7569}" dt="2025-10-03T13:37:52.198" v="293" actId="14100"/>
          <ac:picMkLst>
            <pc:docMk/>
            <pc:sldMk cId="3770324624" sldId="426"/>
            <ac:picMk id="3" creationId="{C6847408-761B-330D-6C94-CF5BD3D5DBBE}"/>
          </ac:picMkLst>
        </pc:picChg>
        <pc:picChg chg="add mod">
          <ac:chgData name="A Freel" userId="S::afreel@ohacademy.co.uk::f6dead3d-cc44-4b49-aee1-60fe86f08dbd" providerId="AD" clId="Web-{3FCC7B28-E1D6-9481-A3EE-798FF63F7569}" dt="2025-10-03T13:38:20.464" v="296" actId="14100"/>
          <ac:picMkLst>
            <pc:docMk/>
            <pc:sldMk cId="3770324624" sldId="426"/>
            <ac:picMk id="6" creationId="{F9E6AE40-BF04-9793-4192-66DE2EE7688E}"/>
          </ac:picMkLst>
        </pc:picChg>
      </pc:sldChg>
      <pc:sldChg chg="addSp modSp">
        <pc:chgData name="A Freel" userId="S::afreel@ohacademy.co.uk::f6dead3d-cc44-4b49-aee1-60fe86f08dbd" providerId="AD" clId="Web-{3FCC7B28-E1D6-9481-A3EE-798FF63F7569}" dt="2025-10-03T13:40:52.704" v="300" actId="1076"/>
        <pc:sldMkLst>
          <pc:docMk/>
          <pc:sldMk cId="3829830113" sldId="427"/>
        </pc:sldMkLst>
        <pc:picChg chg="add mod">
          <ac:chgData name="A Freel" userId="S::afreel@ohacademy.co.uk::f6dead3d-cc44-4b49-aee1-60fe86f08dbd" providerId="AD" clId="Web-{3FCC7B28-E1D6-9481-A3EE-798FF63F7569}" dt="2025-10-03T13:40:52.704" v="300" actId="1076"/>
          <ac:picMkLst>
            <pc:docMk/>
            <pc:sldMk cId="3829830113" sldId="427"/>
            <ac:picMk id="3" creationId="{6C391F35-EC76-BB01-C09A-3276C84CF4A8}"/>
          </ac:picMkLst>
        </pc:picChg>
      </pc:sldChg>
      <pc:sldChg chg="addSp modSp">
        <pc:chgData name="A Freel" userId="S::afreel@ohacademy.co.uk::f6dead3d-cc44-4b49-aee1-60fe86f08dbd" providerId="AD" clId="Web-{3FCC7B28-E1D6-9481-A3EE-798FF63F7569}" dt="2025-10-03T13:17:35.812" v="6" actId="1076"/>
        <pc:sldMkLst>
          <pc:docMk/>
          <pc:sldMk cId="2663067905" sldId="428"/>
        </pc:sldMkLst>
        <pc:picChg chg="add mod">
          <ac:chgData name="A Freel" userId="S::afreel@ohacademy.co.uk::f6dead3d-cc44-4b49-aee1-60fe86f08dbd" providerId="AD" clId="Web-{3FCC7B28-E1D6-9481-A3EE-798FF63F7569}" dt="2025-10-03T13:17:35.812" v="6" actId="1076"/>
          <ac:picMkLst>
            <pc:docMk/>
            <pc:sldMk cId="2663067905" sldId="428"/>
            <ac:picMk id="5" creationId="{C28F1CFC-F786-F190-E644-9B0E873561A0}"/>
          </ac:picMkLst>
        </pc:picChg>
      </pc:sldChg>
    </pc:docChg>
  </pc:docChgLst>
  <pc:docChgLst>
    <pc:chgData name="A Freel" userId="S::afreel@ohacademy.co.uk::f6dead3d-cc44-4b49-aee1-60fe86f08dbd" providerId="AD" clId="Web-{518BF1DF-B10F-998B-1B6E-0C87CC03D92D}"/>
    <pc:docChg chg="addSld modSld">
      <pc:chgData name="A Freel" userId="S::afreel@ohacademy.co.uk::f6dead3d-cc44-4b49-aee1-60fe86f08dbd" providerId="AD" clId="Web-{518BF1DF-B10F-998B-1B6E-0C87CC03D92D}" dt="2025-09-22T07:15:11.035" v="5"/>
      <pc:docMkLst>
        <pc:docMk/>
      </pc:docMkLst>
      <pc:sldChg chg="mod setBg">
        <pc:chgData name="A Freel" userId="S::afreel@ohacademy.co.uk::f6dead3d-cc44-4b49-aee1-60fe86f08dbd" providerId="AD" clId="Web-{518BF1DF-B10F-998B-1B6E-0C87CC03D92D}" dt="2025-09-22T07:15:11.035" v="5"/>
        <pc:sldMkLst>
          <pc:docMk/>
          <pc:sldMk cId="109857222" sldId="256"/>
        </pc:sldMkLst>
      </pc:sldChg>
      <pc:sldChg chg="add">
        <pc:chgData name="A Freel" userId="S::afreel@ohacademy.co.uk::f6dead3d-cc44-4b49-aee1-60fe86f08dbd" providerId="AD" clId="Web-{518BF1DF-B10F-998B-1B6E-0C87CC03D92D}" dt="2025-09-22T06:37:25.608" v="0"/>
        <pc:sldMkLst>
          <pc:docMk/>
          <pc:sldMk cId="127217330" sldId="308"/>
        </pc:sldMkLst>
      </pc:sldChg>
      <pc:sldChg chg="add">
        <pc:chgData name="A Freel" userId="S::afreel@ohacademy.co.uk::f6dead3d-cc44-4b49-aee1-60fe86f08dbd" providerId="AD" clId="Web-{518BF1DF-B10F-998B-1B6E-0C87CC03D92D}" dt="2025-09-22T06:37:25.701" v="1"/>
        <pc:sldMkLst>
          <pc:docMk/>
          <pc:sldMk cId="4066072197" sldId="309"/>
        </pc:sldMkLst>
      </pc:sldChg>
      <pc:sldChg chg="add">
        <pc:chgData name="A Freel" userId="S::afreel@ohacademy.co.uk::f6dead3d-cc44-4b49-aee1-60fe86f08dbd" providerId="AD" clId="Web-{518BF1DF-B10F-998B-1B6E-0C87CC03D92D}" dt="2025-09-22T06:37:25.795" v="2"/>
        <pc:sldMkLst>
          <pc:docMk/>
          <pc:sldMk cId="2203498960" sldId="310"/>
        </pc:sldMkLst>
      </pc:sldChg>
      <pc:sldChg chg="add">
        <pc:chgData name="A Freel" userId="S::afreel@ohacademy.co.uk::f6dead3d-cc44-4b49-aee1-60fe86f08dbd" providerId="AD" clId="Web-{518BF1DF-B10F-998B-1B6E-0C87CC03D92D}" dt="2025-09-22T06:37:25.905" v="3"/>
        <pc:sldMkLst>
          <pc:docMk/>
          <pc:sldMk cId="3581271504" sldId="311"/>
        </pc:sldMkLst>
      </pc:sldChg>
      <pc:sldChg chg="add">
        <pc:chgData name="A Freel" userId="S::afreel@ohacademy.co.uk::f6dead3d-cc44-4b49-aee1-60fe86f08dbd" providerId="AD" clId="Web-{518BF1DF-B10F-998B-1B6E-0C87CC03D92D}" dt="2025-09-22T06:42:37.193" v="4"/>
        <pc:sldMkLst>
          <pc:docMk/>
          <pc:sldMk cId="845759520" sldId="312"/>
        </pc:sldMkLst>
      </pc:sldChg>
    </pc:docChg>
  </pc:docChgLst>
  <pc:docChgLst>
    <pc:chgData name="A Freel" userId="S::afreel@ohacademy.co.uk::f6dead3d-cc44-4b49-aee1-60fe86f08dbd" providerId="AD" clId="Web-{3BD53A03-DD87-5424-11CA-49A7C273FE32}"/>
    <pc:docChg chg="addSld delSld modSld">
      <pc:chgData name="A Freel" userId="S::afreel@ohacademy.co.uk::f6dead3d-cc44-4b49-aee1-60fe86f08dbd" providerId="AD" clId="Web-{3BD53A03-DD87-5424-11CA-49A7C273FE32}" dt="2025-10-03T13:03:47.937" v="171" actId="1076"/>
      <pc:docMkLst>
        <pc:docMk/>
      </pc:docMkLst>
      <pc:sldChg chg="addSp add del">
        <pc:chgData name="A Freel" userId="S::afreel@ohacademy.co.uk::f6dead3d-cc44-4b49-aee1-60fe86f08dbd" providerId="AD" clId="Web-{3BD53A03-DD87-5424-11CA-49A7C273FE32}" dt="2025-10-03T13:01:44.767" v="149"/>
        <pc:sldMkLst>
          <pc:docMk/>
          <pc:sldMk cId="1269187229" sldId="411"/>
        </pc:sldMkLst>
        <pc:spChg chg="add">
          <ac:chgData name="A Freel" userId="S::afreel@ohacademy.co.uk::f6dead3d-cc44-4b49-aee1-60fe86f08dbd" providerId="AD" clId="Web-{3BD53A03-DD87-5424-11CA-49A7C273FE32}" dt="2025-10-03T12:37:16.196" v="52"/>
          <ac:spMkLst>
            <pc:docMk/>
            <pc:sldMk cId="1269187229" sldId="411"/>
            <ac:spMk id="3" creationId="{09F08008-7850-0487-F857-3DD0946038D3}"/>
          </ac:spMkLst>
        </pc:spChg>
      </pc:sldChg>
      <pc:sldChg chg="addSp modSp add del">
        <pc:chgData name="A Freel" userId="S::afreel@ohacademy.co.uk::f6dead3d-cc44-4b49-aee1-60fe86f08dbd" providerId="AD" clId="Web-{3BD53A03-DD87-5424-11CA-49A7C273FE32}" dt="2025-10-03T13:01:44.799" v="150"/>
        <pc:sldMkLst>
          <pc:docMk/>
          <pc:sldMk cId="4009825725" sldId="412"/>
        </pc:sldMkLst>
        <pc:spChg chg="add mod">
          <ac:chgData name="A Freel" userId="S::afreel@ohacademy.co.uk::f6dead3d-cc44-4b49-aee1-60fe86f08dbd" providerId="AD" clId="Web-{3BD53A03-DD87-5424-11CA-49A7C273FE32}" dt="2025-10-03T12:37:11.430" v="51" actId="20577"/>
          <ac:spMkLst>
            <pc:docMk/>
            <pc:sldMk cId="4009825725" sldId="412"/>
            <ac:spMk id="2" creationId="{F0672613-1CE6-21E7-280D-2D23B0ABE874}"/>
          </ac:spMkLst>
        </pc:spChg>
        <pc:spChg chg="mod">
          <ac:chgData name="A Freel" userId="S::afreel@ohacademy.co.uk::f6dead3d-cc44-4b49-aee1-60fe86f08dbd" providerId="AD" clId="Web-{3BD53A03-DD87-5424-11CA-49A7C273FE32}" dt="2025-10-03T12:52:24.269" v="92" actId="20577"/>
          <ac:spMkLst>
            <pc:docMk/>
            <pc:sldMk cId="4009825725" sldId="412"/>
            <ac:spMk id="5" creationId="{2B5C7419-54DE-94B8-1720-ED059A19186E}"/>
          </ac:spMkLst>
        </pc:spChg>
      </pc:sldChg>
      <pc:sldChg chg="addSp delSp modSp add del replId">
        <pc:chgData name="A Freel" userId="S::afreel@ohacademy.co.uk::f6dead3d-cc44-4b49-aee1-60fe86f08dbd" providerId="AD" clId="Web-{3BD53A03-DD87-5424-11CA-49A7C273FE32}" dt="2025-10-03T13:01:44.846" v="151"/>
        <pc:sldMkLst>
          <pc:docMk/>
          <pc:sldMk cId="365167943" sldId="424"/>
        </pc:sldMkLst>
        <pc:picChg chg="add mod">
          <ac:chgData name="A Freel" userId="S::afreel@ohacademy.co.uk::f6dead3d-cc44-4b49-aee1-60fe86f08dbd" providerId="AD" clId="Web-{3BD53A03-DD87-5424-11CA-49A7C273FE32}" dt="2025-10-03T12:52:51.176" v="98" actId="1076"/>
          <ac:picMkLst>
            <pc:docMk/>
            <pc:sldMk cId="365167943" sldId="424"/>
            <ac:picMk id="3" creationId="{58EE9D75-120A-DF28-A9DD-793A5283586F}"/>
          </ac:picMkLst>
        </pc:picChg>
      </pc:sldChg>
      <pc:sldChg chg="addSp modSp add del replId">
        <pc:chgData name="A Freel" userId="S::afreel@ohacademy.co.uk::f6dead3d-cc44-4b49-aee1-60fe86f08dbd" providerId="AD" clId="Web-{3BD53A03-DD87-5424-11CA-49A7C273FE32}" dt="2025-10-03T13:01:44.892" v="152"/>
        <pc:sldMkLst>
          <pc:docMk/>
          <pc:sldMk cId="1211599558" sldId="425"/>
        </pc:sldMkLst>
        <pc:picChg chg="add mod">
          <ac:chgData name="A Freel" userId="S::afreel@ohacademy.co.uk::f6dead3d-cc44-4b49-aee1-60fe86f08dbd" providerId="AD" clId="Web-{3BD53A03-DD87-5424-11CA-49A7C273FE32}" dt="2025-10-03T12:52:39.020" v="95" actId="1076"/>
          <ac:picMkLst>
            <pc:docMk/>
            <pc:sldMk cId="1211599558" sldId="425"/>
            <ac:picMk id="5" creationId="{B210D554-5050-FB4F-7C5E-186F3AEA9A1E}"/>
          </ac:picMkLst>
        </pc:picChg>
      </pc:sldChg>
      <pc:sldChg chg="addSp modSp add del replId">
        <pc:chgData name="A Freel" userId="S::afreel@ohacademy.co.uk::f6dead3d-cc44-4b49-aee1-60fe86f08dbd" providerId="AD" clId="Web-{3BD53A03-DD87-5424-11CA-49A7C273FE32}" dt="2025-10-03T13:01:44.955" v="153"/>
        <pc:sldMkLst>
          <pc:docMk/>
          <pc:sldMk cId="3770324624" sldId="426"/>
        </pc:sldMkLst>
        <pc:picChg chg="add mod">
          <ac:chgData name="A Freel" userId="S::afreel@ohacademy.co.uk::f6dead3d-cc44-4b49-aee1-60fe86f08dbd" providerId="AD" clId="Web-{3BD53A03-DD87-5424-11CA-49A7C273FE32}" dt="2025-10-03T12:52:48.692" v="97" actId="1076"/>
          <ac:picMkLst>
            <pc:docMk/>
            <pc:sldMk cId="3770324624" sldId="426"/>
            <ac:picMk id="5" creationId="{8F156D58-5163-6313-5D25-DADDC8211883}"/>
          </ac:picMkLst>
        </pc:picChg>
      </pc:sldChg>
      <pc:sldChg chg="addSp add del replId">
        <pc:chgData name="A Freel" userId="S::afreel@ohacademy.co.uk::f6dead3d-cc44-4b49-aee1-60fe86f08dbd" providerId="AD" clId="Web-{3BD53A03-DD87-5424-11CA-49A7C273FE32}" dt="2025-10-03T13:01:45.002" v="154"/>
        <pc:sldMkLst>
          <pc:docMk/>
          <pc:sldMk cId="3829830113" sldId="427"/>
        </pc:sldMkLst>
        <pc:picChg chg="add">
          <ac:chgData name="A Freel" userId="S::afreel@ohacademy.co.uk::f6dead3d-cc44-4b49-aee1-60fe86f08dbd" providerId="AD" clId="Web-{3BD53A03-DD87-5424-11CA-49A7C273FE32}" dt="2025-10-03T12:52:53.348" v="99"/>
          <ac:picMkLst>
            <pc:docMk/>
            <pc:sldMk cId="3829830113" sldId="427"/>
            <ac:picMk id="5" creationId="{0740EA9A-E3D5-F6CF-E3DC-B3B4D79EEB08}"/>
          </ac:picMkLst>
        </pc:picChg>
      </pc:sldChg>
      <pc:sldChg chg="addSp delSp modSp add del replId">
        <pc:chgData name="A Freel" userId="S::afreel@ohacademy.co.uk::f6dead3d-cc44-4b49-aee1-60fe86f08dbd" providerId="AD" clId="Web-{3BD53A03-DD87-5424-11CA-49A7C273FE32}" dt="2025-10-03T13:01:45.033" v="155"/>
        <pc:sldMkLst>
          <pc:docMk/>
          <pc:sldMk cId="2663067905" sldId="428"/>
        </pc:sldMkLst>
        <pc:spChg chg="add mod">
          <ac:chgData name="A Freel" userId="S::afreel@ohacademy.co.uk::f6dead3d-cc44-4b49-aee1-60fe86f08dbd" providerId="AD" clId="Web-{3BD53A03-DD87-5424-11CA-49A7C273FE32}" dt="2025-10-03T12:56:01.492" v="108" actId="20577"/>
          <ac:spMkLst>
            <pc:docMk/>
            <pc:sldMk cId="2663067905" sldId="428"/>
            <ac:spMk id="3" creationId="{0642EC92-97CF-4DD8-E36A-72A4AB72D15D}"/>
          </ac:spMkLst>
        </pc:spChg>
        <pc:spChg chg="add mod">
          <ac:chgData name="A Freel" userId="S::afreel@ohacademy.co.uk::f6dead3d-cc44-4b49-aee1-60fe86f08dbd" providerId="AD" clId="Web-{3BD53A03-DD87-5424-11CA-49A7C273FE32}" dt="2025-10-03T12:56:23.992" v="122" actId="20577"/>
          <ac:spMkLst>
            <pc:docMk/>
            <pc:sldMk cId="2663067905" sldId="428"/>
            <ac:spMk id="6" creationId="{6B46B46F-C52C-7939-6BF0-F3A44BFAED3D}"/>
          </ac:spMkLst>
        </pc:spChg>
        <pc:spChg chg="add mod">
          <ac:chgData name="A Freel" userId="S::afreel@ohacademy.co.uk::f6dead3d-cc44-4b49-aee1-60fe86f08dbd" providerId="AD" clId="Web-{3BD53A03-DD87-5424-11CA-49A7C273FE32}" dt="2025-10-03T13:00:22.453" v="137" actId="20577"/>
          <ac:spMkLst>
            <pc:docMk/>
            <pc:sldMk cId="2663067905" sldId="428"/>
            <ac:spMk id="7" creationId="{933500E7-E605-8779-A7A0-3F3DDDDEE9A1}"/>
          </ac:spMkLst>
        </pc:spChg>
      </pc:sldChg>
      <pc:sldChg chg="add">
        <pc:chgData name="A Freel" userId="S::afreel@ohacademy.co.uk::f6dead3d-cc44-4b49-aee1-60fe86f08dbd" providerId="AD" clId="Web-{3BD53A03-DD87-5424-11CA-49A7C273FE32}" dt="2025-10-03T13:00:51.001" v="138"/>
        <pc:sldMkLst>
          <pc:docMk/>
          <pc:sldMk cId="455416760" sldId="429"/>
        </pc:sldMkLst>
      </pc:sldChg>
      <pc:sldChg chg="add">
        <pc:chgData name="A Freel" userId="S::afreel@ohacademy.co.uk::f6dead3d-cc44-4b49-aee1-60fe86f08dbd" providerId="AD" clId="Web-{3BD53A03-DD87-5424-11CA-49A7C273FE32}" dt="2025-10-03T13:00:51.188" v="139"/>
        <pc:sldMkLst>
          <pc:docMk/>
          <pc:sldMk cId="3835106323" sldId="430"/>
        </pc:sldMkLst>
      </pc:sldChg>
      <pc:sldChg chg="add">
        <pc:chgData name="A Freel" userId="S::afreel@ohacademy.co.uk::f6dead3d-cc44-4b49-aee1-60fe86f08dbd" providerId="AD" clId="Web-{3BD53A03-DD87-5424-11CA-49A7C273FE32}" dt="2025-10-03T13:00:51.282" v="140"/>
        <pc:sldMkLst>
          <pc:docMk/>
          <pc:sldMk cId="4271933891" sldId="431"/>
        </pc:sldMkLst>
      </pc:sldChg>
      <pc:sldChg chg="add">
        <pc:chgData name="A Freel" userId="S::afreel@ohacademy.co.uk::f6dead3d-cc44-4b49-aee1-60fe86f08dbd" providerId="AD" clId="Web-{3BD53A03-DD87-5424-11CA-49A7C273FE32}" dt="2025-10-03T13:00:51.423" v="141"/>
        <pc:sldMkLst>
          <pc:docMk/>
          <pc:sldMk cId="3140308200" sldId="432"/>
        </pc:sldMkLst>
      </pc:sldChg>
      <pc:sldChg chg="addSp delSp modSp new">
        <pc:chgData name="A Freel" userId="S::afreel@ohacademy.co.uk::f6dead3d-cc44-4b49-aee1-60fe86f08dbd" providerId="AD" clId="Web-{3BD53A03-DD87-5424-11CA-49A7C273FE32}" dt="2025-10-03T13:03:47.937" v="171" actId="1076"/>
        <pc:sldMkLst>
          <pc:docMk/>
          <pc:sldMk cId="3466052968" sldId="433"/>
        </pc:sldMkLst>
        <pc:spChg chg="mod">
          <ac:chgData name="A Freel" userId="S::afreel@ohacademy.co.uk::f6dead3d-cc44-4b49-aee1-60fe86f08dbd" providerId="AD" clId="Web-{3BD53A03-DD87-5424-11CA-49A7C273FE32}" dt="2025-10-03T13:01:59.205" v="166" actId="20577"/>
          <ac:spMkLst>
            <pc:docMk/>
            <pc:sldMk cId="3466052968" sldId="433"/>
            <ac:spMk id="2" creationId="{7F4C02BE-E7F0-595D-C1C1-0F324F3FF397}"/>
          </ac:spMkLst>
        </pc:spChg>
        <pc:picChg chg="add mod">
          <ac:chgData name="A Freel" userId="S::afreel@ohacademy.co.uk::f6dead3d-cc44-4b49-aee1-60fe86f08dbd" providerId="AD" clId="Web-{3BD53A03-DD87-5424-11CA-49A7C273FE32}" dt="2025-10-03T13:03:47.937" v="171" actId="1076"/>
          <ac:picMkLst>
            <pc:docMk/>
            <pc:sldMk cId="3466052968" sldId="433"/>
            <ac:picMk id="4" creationId="{943A8BE1-7FE7-89DE-E3BC-0F3A0EDCC09B}"/>
          </ac:picMkLst>
        </pc:picChg>
      </pc:sldChg>
    </pc:docChg>
  </pc:docChgLst>
  <pc:docChgLst>
    <pc:chgData name="A Freel" userId="S::afreel@ohacademy.co.uk::f6dead3d-cc44-4b49-aee1-60fe86f08dbd" providerId="AD" clId="Web-{9ADBFD12-DA41-1634-7F4D-6B2359AF4851}"/>
    <pc:docChg chg="modSld">
      <pc:chgData name="A Freel" userId="S::afreel@ohacademy.co.uk::f6dead3d-cc44-4b49-aee1-60fe86f08dbd" providerId="AD" clId="Web-{9ADBFD12-DA41-1634-7F4D-6B2359AF4851}" dt="2025-10-05T09:24:26.334" v="85" actId="20577"/>
      <pc:docMkLst>
        <pc:docMk/>
      </pc:docMkLst>
      <pc:sldChg chg="addSp modSp">
        <pc:chgData name="A Freel" userId="S::afreel@ohacademy.co.uk::f6dead3d-cc44-4b49-aee1-60fe86f08dbd" providerId="AD" clId="Web-{9ADBFD12-DA41-1634-7F4D-6B2359AF4851}" dt="2025-10-05T09:20:51.964" v="26" actId="20577"/>
        <pc:sldMkLst>
          <pc:docMk/>
          <pc:sldMk cId="1211599558" sldId="425"/>
        </pc:sldMkLst>
        <pc:spChg chg="add mod">
          <ac:chgData name="A Freel" userId="S::afreel@ohacademy.co.uk::f6dead3d-cc44-4b49-aee1-60fe86f08dbd" providerId="AD" clId="Web-{9ADBFD12-DA41-1634-7F4D-6B2359AF4851}" dt="2025-10-05T09:20:51.964" v="26" actId="20577"/>
          <ac:spMkLst>
            <pc:docMk/>
            <pc:sldMk cId="1211599558" sldId="425"/>
            <ac:spMk id="7" creationId="{DC0D8D64-B1BD-CA05-4ED0-421D934F6AC5}"/>
          </ac:spMkLst>
        </pc:spChg>
      </pc:sldChg>
      <pc:sldChg chg="addSp modSp">
        <pc:chgData name="A Freel" userId="S::afreel@ohacademy.co.uk::f6dead3d-cc44-4b49-aee1-60fe86f08dbd" providerId="AD" clId="Web-{9ADBFD12-DA41-1634-7F4D-6B2359AF4851}" dt="2025-10-05T09:21:25.596" v="34" actId="20577"/>
        <pc:sldMkLst>
          <pc:docMk/>
          <pc:sldMk cId="3770324624" sldId="426"/>
        </pc:sldMkLst>
        <pc:spChg chg="add mod">
          <ac:chgData name="A Freel" userId="S::afreel@ohacademy.co.uk::f6dead3d-cc44-4b49-aee1-60fe86f08dbd" providerId="AD" clId="Web-{9ADBFD12-DA41-1634-7F4D-6B2359AF4851}" dt="2025-10-05T09:21:25.596" v="34" actId="20577"/>
          <ac:spMkLst>
            <pc:docMk/>
            <pc:sldMk cId="3770324624" sldId="426"/>
            <ac:spMk id="8" creationId="{36D82D1C-23E6-7F22-909A-A988CA86FB14}"/>
          </ac:spMkLst>
        </pc:spChg>
      </pc:sldChg>
      <pc:sldChg chg="addSp modSp">
        <pc:chgData name="A Freel" userId="S::afreel@ohacademy.co.uk::f6dead3d-cc44-4b49-aee1-60fe86f08dbd" providerId="AD" clId="Web-{9ADBFD12-DA41-1634-7F4D-6B2359AF4851}" dt="2025-10-05T09:24:26.334" v="85" actId="20577"/>
        <pc:sldMkLst>
          <pc:docMk/>
          <pc:sldMk cId="3829830113" sldId="427"/>
        </pc:sldMkLst>
        <pc:spChg chg="add mod">
          <ac:chgData name="A Freel" userId="S::afreel@ohacademy.co.uk::f6dead3d-cc44-4b49-aee1-60fe86f08dbd" providerId="AD" clId="Web-{9ADBFD12-DA41-1634-7F4D-6B2359AF4851}" dt="2025-10-05T09:24:26.334" v="85" actId="20577"/>
          <ac:spMkLst>
            <pc:docMk/>
            <pc:sldMk cId="3829830113" sldId="427"/>
            <ac:spMk id="7" creationId="{40C1EA5E-324E-4012-24A7-C5FA5A4C37A8}"/>
          </ac:spMkLst>
        </pc:spChg>
      </pc:sldChg>
    </pc:docChg>
  </pc:docChgLst>
  <pc:docChgLst>
    <pc:chgData name="A Freel" userId="S::afreel@ohacademy.co.uk::f6dead3d-cc44-4b49-aee1-60fe86f08dbd" providerId="AD" clId="Web-{DCE5153E-F7C7-4DF8-AAB7-0B7F924B7FA3}"/>
    <pc:docChg chg="modSld">
      <pc:chgData name="A Freel" userId="S::afreel@ohacademy.co.uk::f6dead3d-cc44-4b49-aee1-60fe86f08dbd" providerId="AD" clId="Web-{DCE5153E-F7C7-4DF8-AAB7-0B7F924B7FA3}" dt="2025-09-06T15:33:22.219" v="4" actId="20577"/>
      <pc:docMkLst>
        <pc:docMk/>
      </pc:docMkLst>
      <pc:sldChg chg="delSp modSp">
        <pc:chgData name="A Freel" userId="S::afreel@ohacademy.co.uk::f6dead3d-cc44-4b49-aee1-60fe86f08dbd" providerId="AD" clId="Web-{DCE5153E-F7C7-4DF8-AAB7-0B7F924B7FA3}" dt="2025-09-06T15:33:22.219" v="4" actId="20577"/>
        <pc:sldMkLst>
          <pc:docMk/>
          <pc:sldMk cId="109857222" sldId="256"/>
        </pc:sldMkLst>
        <pc:spChg chg="mod">
          <ac:chgData name="A Freel" userId="S::afreel@ohacademy.co.uk::f6dead3d-cc44-4b49-aee1-60fe86f08dbd" providerId="AD" clId="Web-{DCE5153E-F7C7-4DF8-AAB7-0B7F924B7FA3}" dt="2025-09-06T15:33:22.219" v="4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A Freel" userId="S::afreel@ohacademy.co.uk::f6dead3d-cc44-4b49-aee1-60fe86f08dbd" providerId="AD" clId="Web-{5266924C-7CF4-62DC-4FBB-ADC80913129C}"/>
    <pc:docChg chg="addSld modSld">
      <pc:chgData name="A Freel" userId="S::afreel@ohacademy.co.uk::f6dead3d-cc44-4b49-aee1-60fe86f08dbd" providerId="AD" clId="Web-{5266924C-7CF4-62DC-4FBB-ADC80913129C}" dt="2025-09-26T13:07:00.413" v="8" actId="1076"/>
      <pc:docMkLst>
        <pc:docMk/>
      </pc:docMkLst>
      <pc:sldChg chg="add mod setBg">
        <pc:chgData name="A Freel" userId="S::afreel@ohacademy.co.uk::f6dead3d-cc44-4b49-aee1-60fe86f08dbd" providerId="AD" clId="Web-{5266924C-7CF4-62DC-4FBB-ADC80913129C}" dt="2025-09-26T13:06:16.785" v="5"/>
        <pc:sldMkLst>
          <pc:docMk/>
          <pc:sldMk cId="2256358434" sldId="263"/>
        </pc:sldMkLst>
      </pc:sldChg>
      <pc:sldChg chg="addSp modSp">
        <pc:chgData name="A Freel" userId="S::afreel@ohacademy.co.uk::f6dead3d-cc44-4b49-aee1-60fe86f08dbd" providerId="AD" clId="Web-{5266924C-7CF4-62DC-4FBB-ADC80913129C}" dt="2025-09-26T13:07:00.413" v="8" actId="1076"/>
        <pc:sldMkLst>
          <pc:docMk/>
          <pc:sldMk cId="127217330" sldId="308"/>
        </pc:sldMkLst>
        <pc:picChg chg="add mod">
          <ac:chgData name="A Freel" userId="S::afreel@ohacademy.co.uk::f6dead3d-cc44-4b49-aee1-60fe86f08dbd" providerId="AD" clId="Web-{5266924C-7CF4-62DC-4FBB-ADC80913129C}" dt="2025-09-26T13:07:00.413" v="8" actId="1076"/>
          <ac:picMkLst>
            <pc:docMk/>
            <pc:sldMk cId="127217330" sldId="308"/>
            <ac:picMk id="2" creationId="{C8DEF8DF-AD5F-00C2-5743-01AF53B20E46}"/>
          </ac:picMkLst>
        </pc:picChg>
        <pc:picChg chg="mod">
          <ac:chgData name="A Freel" userId="S::afreel@ohacademy.co.uk::f6dead3d-cc44-4b49-aee1-60fe86f08dbd" providerId="AD" clId="Web-{5266924C-7CF4-62DC-4FBB-ADC80913129C}" dt="2025-09-26T13:06:41.755" v="6" actId="14100"/>
          <ac:picMkLst>
            <pc:docMk/>
            <pc:sldMk cId="127217330" sldId="308"/>
            <ac:picMk id="4" creationId="{B735999B-FDE8-ED8B-5A7D-71F6D8801E84}"/>
          </ac:picMkLst>
        </pc:picChg>
      </pc:sldChg>
      <pc:sldChg chg="add mod setBg">
        <pc:chgData name="A Freel" userId="S::afreel@ohacademy.co.uk::f6dead3d-cc44-4b49-aee1-60fe86f08dbd" providerId="AD" clId="Web-{5266924C-7CF4-62DC-4FBB-ADC80913129C}" dt="2025-09-26T13:05:57.362" v="3"/>
        <pc:sldMkLst>
          <pc:docMk/>
          <pc:sldMk cId="3941495363" sldId="409"/>
        </pc:sldMkLst>
      </pc:sldChg>
      <pc:sldChg chg="add mod setBg">
        <pc:chgData name="A Freel" userId="S::afreel@ohacademy.co.uk::f6dead3d-cc44-4b49-aee1-60fe86f08dbd" providerId="AD" clId="Web-{5266924C-7CF4-62DC-4FBB-ADC80913129C}" dt="2025-09-26T13:06:16.770" v="4"/>
        <pc:sldMkLst>
          <pc:docMk/>
          <pc:sldMk cId="2745056418" sldId="410"/>
        </pc:sldMkLst>
      </pc:sldChg>
    </pc:docChg>
  </pc:docChgLst>
  <pc:docChgLst>
    <pc:chgData name="A Freel" userId="S::afreel@ohacademy.co.uk::f6dead3d-cc44-4b49-aee1-60fe86f08dbd" providerId="AD" clId="Web-{DC3D1FAA-EAD0-D9B1-BEF4-245F6030EE67}"/>
    <pc:docChg chg="addSld modSld">
      <pc:chgData name="A Freel" userId="S::afreel@ohacademy.co.uk::f6dead3d-cc44-4b49-aee1-60fe86f08dbd" providerId="AD" clId="Web-{DC3D1FAA-EAD0-D9B1-BEF4-245F6030EE67}" dt="2025-09-07T09:25:42.295" v="25" actId="20577"/>
      <pc:docMkLst>
        <pc:docMk/>
      </pc:docMkLst>
      <pc:sldChg chg="modSp add">
        <pc:chgData name="A Freel" userId="S::afreel@ohacademy.co.uk::f6dead3d-cc44-4b49-aee1-60fe86f08dbd" providerId="AD" clId="Web-{DC3D1FAA-EAD0-D9B1-BEF4-245F6030EE67}" dt="2025-09-07T09:24:43.480" v="13" actId="20577"/>
        <pc:sldMkLst>
          <pc:docMk/>
          <pc:sldMk cId="3963567744" sldId="257"/>
        </pc:sldMkLst>
        <pc:spChg chg="mod">
          <ac:chgData name="A Freel" userId="S::afreel@ohacademy.co.uk::f6dead3d-cc44-4b49-aee1-60fe86f08dbd" providerId="AD" clId="Web-{DC3D1FAA-EAD0-D9B1-BEF4-245F6030EE67}" dt="2025-09-07T09:24:43.480" v="13" actId="20577"/>
          <ac:spMkLst>
            <pc:docMk/>
            <pc:sldMk cId="3963567744" sldId="257"/>
            <ac:spMk id="3" creationId="{A8478C72-16F7-569F-5BD1-708A14608E0F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5:42.295" v="25" actId="20577"/>
        <pc:sldMkLst>
          <pc:docMk/>
          <pc:sldMk cId="47622293" sldId="277"/>
        </pc:sldMkLst>
        <pc:spChg chg="mod">
          <ac:chgData name="A Freel" userId="S::afreel@ohacademy.co.uk::f6dead3d-cc44-4b49-aee1-60fe86f08dbd" providerId="AD" clId="Web-{DC3D1FAA-EAD0-D9B1-BEF4-245F6030EE67}" dt="2025-09-07T09:25:42.295" v="25" actId="20577"/>
          <ac:spMkLst>
            <pc:docMk/>
            <pc:sldMk cId="47622293" sldId="277"/>
            <ac:spMk id="4" creationId="{C5FA7611-83A1-9E91-36DB-A3F2C8CCBCA3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5:38.951" v="24" actId="20577"/>
        <pc:sldMkLst>
          <pc:docMk/>
          <pc:sldMk cId="1947575489" sldId="278"/>
        </pc:sldMkLst>
        <pc:spChg chg="mod">
          <ac:chgData name="A Freel" userId="S::afreel@ohacademy.co.uk::f6dead3d-cc44-4b49-aee1-60fe86f08dbd" providerId="AD" clId="Web-{DC3D1FAA-EAD0-D9B1-BEF4-245F6030EE67}" dt="2025-09-07T09:25:38.951" v="24" actId="20577"/>
          <ac:spMkLst>
            <pc:docMk/>
            <pc:sldMk cId="1947575489" sldId="278"/>
            <ac:spMk id="5" creationId="{816259DB-4D7A-5C35-AB3F-6F679BB8A0E1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5:27.638" v="21" actId="20577"/>
        <pc:sldMkLst>
          <pc:docMk/>
          <pc:sldMk cId="134904524" sldId="279"/>
        </pc:sldMkLst>
        <pc:spChg chg="mod">
          <ac:chgData name="A Freel" userId="S::afreel@ohacademy.co.uk::f6dead3d-cc44-4b49-aee1-60fe86f08dbd" providerId="AD" clId="Web-{DC3D1FAA-EAD0-D9B1-BEF4-245F6030EE67}" dt="2025-09-07T09:25:27.638" v="21" actId="20577"/>
          <ac:spMkLst>
            <pc:docMk/>
            <pc:sldMk cId="134904524" sldId="279"/>
            <ac:spMk id="5" creationId="{7371B20D-4248-3A56-87E5-111C18B5DD05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5:24.044" v="20" actId="20577"/>
        <pc:sldMkLst>
          <pc:docMk/>
          <pc:sldMk cId="925214631" sldId="280"/>
        </pc:sldMkLst>
        <pc:spChg chg="mod">
          <ac:chgData name="A Freel" userId="S::afreel@ohacademy.co.uk::f6dead3d-cc44-4b49-aee1-60fe86f08dbd" providerId="AD" clId="Web-{DC3D1FAA-EAD0-D9B1-BEF4-245F6030EE67}" dt="2025-09-07T09:25:24.044" v="20" actId="20577"/>
          <ac:spMkLst>
            <pc:docMk/>
            <pc:sldMk cId="925214631" sldId="280"/>
            <ac:spMk id="4" creationId="{4D886F28-C9E8-5F6B-4B13-EF232DF0F329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5:10.028" v="17" actId="20577"/>
        <pc:sldMkLst>
          <pc:docMk/>
          <pc:sldMk cId="2534575645" sldId="281"/>
        </pc:sldMkLst>
        <pc:spChg chg="mod">
          <ac:chgData name="A Freel" userId="S::afreel@ohacademy.co.uk::f6dead3d-cc44-4b49-aee1-60fe86f08dbd" providerId="AD" clId="Web-{DC3D1FAA-EAD0-D9B1-BEF4-245F6030EE67}" dt="2025-09-07T09:25:10.028" v="17" actId="20577"/>
          <ac:spMkLst>
            <pc:docMk/>
            <pc:sldMk cId="2534575645" sldId="281"/>
            <ac:spMk id="4" creationId="{5B6B5524-8382-38A5-98F1-045A8C6E2B5A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5:02.152" v="16" actId="20577"/>
        <pc:sldMkLst>
          <pc:docMk/>
          <pc:sldMk cId="3516955824" sldId="282"/>
        </pc:sldMkLst>
        <pc:spChg chg="mod">
          <ac:chgData name="A Freel" userId="S::afreel@ohacademy.co.uk::f6dead3d-cc44-4b49-aee1-60fe86f08dbd" providerId="AD" clId="Web-{DC3D1FAA-EAD0-D9B1-BEF4-245F6030EE67}" dt="2025-09-07T09:25:02.152" v="16" actId="20577"/>
          <ac:spMkLst>
            <pc:docMk/>
            <pc:sldMk cId="3516955824" sldId="282"/>
            <ac:spMk id="4" creationId="{AA745BEF-DB58-9090-9F1F-DD650DE94B61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4:52.871" v="14" actId="20577"/>
        <pc:sldMkLst>
          <pc:docMk/>
          <pc:sldMk cId="424098331" sldId="284"/>
        </pc:sldMkLst>
        <pc:spChg chg="mod">
          <ac:chgData name="A Freel" userId="S::afreel@ohacademy.co.uk::f6dead3d-cc44-4b49-aee1-60fe86f08dbd" providerId="AD" clId="Web-{DC3D1FAA-EAD0-D9B1-BEF4-245F6030EE67}" dt="2025-09-07T09:24:52.871" v="14" actId="20577"/>
          <ac:spMkLst>
            <pc:docMk/>
            <pc:sldMk cId="424098331" sldId="284"/>
            <ac:spMk id="4" creationId="{6FFAF860-1F82-F621-2F32-F82F922A1930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4:57.996" v="15" actId="20577"/>
        <pc:sldMkLst>
          <pc:docMk/>
          <pc:sldMk cId="1780010088" sldId="285"/>
        </pc:sldMkLst>
        <pc:spChg chg="mod">
          <ac:chgData name="A Freel" userId="S::afreel@ohacademy.co.uk::f6dead3d-cc44-4b49-aee1-60fe86f08dbd" providerId="AD" clId="Web-{DC3D1FAA-EAD0-D9B1-BEF4-245F6030EE67}" dt="2025-09-07T09:24:57.996" v="15" actId="20577"/>
          <ac:spMkLst>
            <pc:docMk/>
            <pc:sldMk cId="1780010088" sldId="285"/>
            <ac:spMk id="4" creationId="{7A6A22BF-FDAE-D2CF-671F-677A1A36E2AB}"/>
          </ac:spMkLst>
        </pc:spChg>
      </pc:sldChg>
      <pc:sldChg chg="modSp add">
        <pc:chgData name="A Freel" userId="S::afreel@ohacademy.co.uk::f6dead3d-cc44-4b49-aee1-60fe86f08dbd" providerId="AD" clId="Web-{DC3D1FAA-EAD0-D9B1-BEF4-245F6030EE67}" dt="2025-09-07T09:25:33.919" v="23" actId="20577"/>
        <pc:sldMkLst>
          <pc:docMk/>
          <pc:sldMk cId="934674537" sldId="287"/>
        </pc:sldMkLst>
        <pc:spChg chg="mod">
          <ac:chgData name="A Freel" userId="S::afreel@ohacademy.co.uk::f6dead3d-cc44-4b49-aee1-60fe86f08dbd" providerId="AD" clId="Web-{DC3D1FAA-EAD0-D9B1-BEF4-245F6030EE67}" dt="2025-09-07T09:25:33.919" v="23" actId="20577"/>
          <ac:spMkLst>
            <pc:docMk/>
            <pc:sldMk cId="934674537" sldId="287"/>
            <ac:spMk id="5" creationId="{122BFAD9-9318-8ECD-DFFB-2055BDC52ED2}"/>
          </ac:spMkLst>
        </pc:spChg>
      </pc:sldChg>
      <pc:sldChg chg="delSp modSp add">
        <pc:chgData name="A Freel" userId="S::afreel@ohacademy.co.uk::f6dead3d-cc44-4b49-aee1-60fe86f08dbd" providerId="AD" clId="Web-{DC3D1FAA-EAD0-D9B1-BEF4-245F6030EE67}" dt="2025-09-07T09:25:17.622" v="19" actId="20577"/>
        <pc:sldMkLst>
          <pc:docMk/>
          <pc:sldMk cId="1160465591" sldId="288"/>
        </pc:sldMkLst>
        <pc:spChg chg="mod">
          <ac:chgData name="A Freel" userId="S::afreel@ohacademy.co.uk::f6dead3d-cc44-4b49-aee1-60fe86f08dbd" providerId="AD" clId="Web-{DC3D1FAA-EAD0-D9B1-BEF4-245F6030EE67}" dt="2025-09-07T09:25:17.622" v="19" actId="20577"/>
          <ac:spMkLst>
            <pc:docMk/>
            <pc:sldMk cId="1160465591" sldId="288"/>
            <ac:spMk id="6" creationId="{54863CB3-0711-781B-34B9-BD2CE8DDC92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08:14:35.6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6488 8324 16383 0 0,'4'0'0'0'0,"3"0"0"0"0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08:14:35.6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6488 8324 16383 0 0,'4'0'0'0'0,"3"0"0"0"0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7T11:52:32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24807 13250 16383 0 0,'6'0'0'0'0,"6"0"0"0"0,6 6 0 0 0,7 0 0 0 0,-3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079BC-5A89-4F11-BFCA-1CC133712E1A}" type="datetimeFigureOut">
              <a:t>10/5/2025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A2F27-7302-4490-8AC3-53634C1C785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656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301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992664" y="6818989"/>
            <a:ext cx="7941310" cy="6460093"/>
          </a:xfrm>
          <a:prstGeom prst="rect">
            <a:avLst/>
          </a:prstGeom>
        </p:spPr>
        <p:txBody>
          <a:bodyPr spcFirstLastPara="1" wrap="square" lIns="138702" tIns="138702" rIns="138702" bIns="13870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468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77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eca61e715e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9388" y="1076325"/>
            <a:ext cx="9567862" cy="5383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eca61e715e_0_148:notes"/>
          <p:cNvSpPr txBox="1">
            <a:spLocks noGrp="1"/>
          </p:cNvSpPr>
          <p:nvPr>
            <p:ph type="body" idx="1"/>
          </p:nvPr>
        </p:nvSpPr>
        <p:spPr>
          <a:xfrm>
            <a:off x="992664" y="6818989"/>
            <a:ext cx="7941310" cy="6460093"/>
          </a:xfrm>
          <a:prstGeom prst="rect">
            <a:avLst/>
          </a:prstGeom>
        </p:spPr>
        <p:txBody>
          <a:bodyPr spcFirstLastPara="1" wrap="square" lIns="138702" tIns="138702" rIns="138702" bIns="13870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46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6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8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00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9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6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67C848-B3D8-4B0E-B0E5-DB6451482E78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52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4A5F-1714-DECB-689C-DE994BC4F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98885-7AFC-68E5-F1A9-CE44A433B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70354-844B-92E6-5E9A-9D1C6D23F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CD90B-0649-7600-AB5A-C3B1F630D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6C8AF-81E9-94FF-1C63-87548C78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25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D996-BA6D-4A0E-9EAB-8B9335E4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DCB7D4-3315-50E8-A478-8378A947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F7BAD-1202-2A75-0100-2B085245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4E05-82A5-A430-9719-33C7848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06565-49A8-B614-059D-7C41C00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2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AA645-31EC-D69D-7395-29D7674ED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5480F-CDA7-D9D6-E337-A3E405968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0CF6-C8F4-627D-8F9B-6CCDEF46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995-F408-B127-FB8F-82682AB8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95313-A9E7-1A8E-AA33-D4C8190AE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8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199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2926-2C38-41BF-8893-B1F6D17EF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CDED1-04C0-A166-5442-26BA1A48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904E-1626-69D2-C643-1E9F133D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EB4DC-F607-56E7-B601-0D70C007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02C69-FE25-40B9-FF94-F7239368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65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8814-5E73-84F4-96E4-92ED7EB0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4E3C4-1FC8-2CAA-E83D-A0A33D02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918A-7F8F-37A6-9A59-EDA0597AB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D913-AEC2-B7C0-6CEE-EB7F519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9F38-AA79-1064-1ADB-47744E8F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987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A012-67C6-E17C-6C32-960A03709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9A34-0B40-4025-D9A2-8D8F42974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9E805-39F6-F7BF-20B4-4EF0EF6E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8A509-9999-D07A-0E90-A93435FE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CCDD9-E7E9-D12B-7F17-53DF99C65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DF17E-6CF1-053C-1EFB-8B492A9D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603D-AFCB-0677-7379-95F394D5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EADF-4D13-A6DF-9D0A-743150D15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5BD97A-9A5B-EB0C-E670-E253057C4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68297-8BC3-E759-D821-55150469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35F66-F14F-BDC5-79FC-711E4E1F3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BFE09-A1B5-975F-6FFD-9F4F9798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2CD17-E8DD-E0D7-FF1B-838FF3FA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662C68-532B-B541-069E-B10017C59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7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CDBF-4852-5698-27FD-5E6C8635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04CCF-A174-8EC9-701C-CC1ECC60B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B09EC-BB1E-5A82-BDF4-4CDA4DF0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CB764A-723A-9C4F-3EB0-01A1DCA8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2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B80A46-317B-1872-4028-B67FABFB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46AC5-9213-3497-B9C4-726272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679CC-5F1D-B25B-27AA-0621717BA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87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091B-00B1-2C4E-AF3D-C50AB652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7A60A-AD7F-3952-F5DC-2D2148B4D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28496-F423-17FC-670A-00C71D98E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8042-F406-2EA4-6A7F-82FD837C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972E-C86E-52B3-29C9-519D38AA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795B6-2038-8F6D-9F6F-C15DD138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98B9-0B2A-5BE8-BDD9-26C2C8FF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74F3-CA12-21B9-2004-3357F89FE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E841F3-B5E0-C842-E8C4-D74006D53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0EC39-57BB-71C5-DA3E-412A6F307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5524A-DC86-2975-06FE-D647A8FD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23B31-6ACB-A536-FEED-4DCA4D3F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09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B0727-6BEF-24BA-2867-35B9C165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F9F6-48E8-51DF-E8B3-C53425275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61C5-ED1B-BA9B-9C9F-F052CF956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927F4-EA52-8297-F984-AB40E07A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CC13C-D18C-FF38-0136-EB1205C66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8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honicsplay.co.uk/resources/phase/2/dragons-de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oF_zAfKNug?feature=oembe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>
                <a:latin typeface="Sassoon Primary"/>
              </a:rPr>
              <a:t>onday 6th </a:t>
            </a:r>
            <a:r>
              <a:rPr lang="en-GB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>
                <a:latin typeface="Sassoon Primary"/>
              </a:rPr>
              <a:t>ctober 2025</a:t>
            </a:r>
          </a:p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2505699" y="2073878"/>
            <a:ext cx="9050316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ear/r-</a:t>
            </a:r>
            <a:r>
              <a:rPr lang="en-GB" sz="13800" err="1">
                <a:latin typeface="Sassoon Primary"/>
                <a:cs typeface="Calibri"/>
              </a:rPr>
              <a:t>i</a:t>
            </a:r>
            <a:r>
              <a:rPr lang="en-GB" sz="13800">
                <a:latin typeface="Sassoon Primary"/>
                <a:cs typeface="Calibri"/>
              </a:rPr>
              <a:t>-ng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82A4C5-0DB6-13CA-9B02-B9345DD94C7D}"/>
                  </a:ext>
                </a:extLst>
              </p14:cNvPr>
              <p14:cNvContentPartPr/>
              <p14:nvPr/>
            </p14:nvContentPartPr>
            <p14:xfrm>
              <a:off x="1058047" y="3676135"/>
              <a:ext cx="12871" cy="12871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82A4C5-0DB6-13CA-9B02-B9345DD94C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18" y="3032585"/>
                <a:ext cx="119057" cy="12871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371B20D-4248-3A56-87E5-111C18B5DD05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96C49A8E-465F-7EFF-91DF-3033AC26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13490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706532" y="2179711"/>
            <a:ext cx="10743649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b-e-d/r-</a:t>
            </a:r>
            <a:r>
              <a:rPr lang="en-GB" sz="13800" err="1">
                <a:latin typeface="Sassoon Primary"/>
                <a:cs typeface="Calibri"/>
              </a:rPr>
              <a:t>oo</a:t>
            </a:r>
            <a:r>
              <a:rPr lang="en-GB" sz="13800">
                <a:latin typeface="Sassoon Primary"/>
                <a:cs typeface="Calibri"/>
              </a:rPr>
              <a:t>-m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82A4C5-0DB6-13CA-9B02-B9345DD94C7D}"/>
                  </a:ext>
                </a:extLst>
              </p14:cNvPr>
              <p14:cNvContentPartPr/>
              <p14:nvPr/>
            </p14:nvContentPartPr>
            <p14:xfrm>
              <a:off x="1058047" y="3676135"/>
              <a:ext cx="12871" cy="12871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82A4C5-0DB6-13CA-9B02-B9345DD94C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18" y="3032585"/>
                <a:ext cx="119057" cy="12871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22BFAD9-9318-8ECD-DFFB-2055BDC52ED2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B010BF41-F05D-B148-B9B3-C9EDD6678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93467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6D2DFA-BD74-13B0-5BDB-0F4E49E5ADD1}"/>
              </a:ext>
            </a:extLst>
          </p:cNvPr>
          <p:cNvSpPr txBox="1"/>
          <p:nvPr/>
        </p:nvSpPr>
        <p:spPr>
          <a:xfrm>
            <a:off x="4251767" y="432122"/>
            <a:ext cx="53378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Sassoon Primary"/>
              </a:rPr>
              <a:t>Now let's read this sentence!</a:t>
            </a:r>
            <a:r>
              <a:rPr lang="en-GB">
                <a:latin typeface="Sassoon Primary"/>
              </a:rPr>
              <a:t>​</a:t>
            </a:r>
            <a:endParaRPr lang="en-GB"/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7BD7183-E4AD-2FCF-1047-7C45695F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59" y="2184240"/>
            <a:ext cx="10071723" cy="2751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6259DB-4D7A-5C35-AB3F-6F679BB8A0E1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D3DF61-6110-E430-DC84-2A5D2C75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194757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6AB24A-C8B2-0751-137C-DC7757BB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ACED5AB-E9E0-8AFF-C197-0A821F88B6E3}"/>
              </a:ext>
            </a:extLst>
          </p:cNvPr>
          <p:cNvSpPr txBox="1">
            <a:spLocks/>
          </p:cNvSpPr>
          <p:nvPr/>
        </p:nvSpPr>
        <p:spPr>
          <a:xfrm>
            <a:off x="7600337" y="3855992"/>
            <a:ext cx="3326921" cy="1490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9600">
              <a:solidFill>
                <a:srgbClr val="000000"/>
              </a:solidFill>
              <a:latin typeface="Comic Sans MS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A7611-83A1-9E91-36DB-A3F2C8CCBCA3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9292A-9A10-FA93-C881-4560D0847056}"/>
              </a:ext>
            </a:extLst>
          </p:cNvPr>
          <p:cNvSpPr txBox="1">
            <a:spLocks/>
          </p:cNvSpPr>
          <p:nvPr/>
        </p:nvSpPr>
        <p:spPr>
          <a:xfrm>
            <a:off x="9450472" y="1213463"/>
            <a:ext cx="6055627" cy="1502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0" b="1">
                <a:latin typeface="Sassoon Primary"/>
                <a:cs typeface="Calibri" panose="020F0502020204030204"/>
              </a:rPr>
              <a:t>all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5FB899-DA22-C8F3-0288-07BF1586C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28"/>
          <a:stretch/>
        </p:blipFill>
        <p:spPr>
          <a:xfrm>
            <a:off x="7205566" y="1525365"/>
            <a:ext cx="1686131" cy="115666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1D0374-9E97-BBE8-6397-72F9DF238F5D}"/>
              </a:ext>
            </a:extLst>
          </p:cNvPr>
          <p:cNvSpPr txBox="1"/>
          <p:nvPr/>
        </p:nvSpPr>
        <p:spPr>
          <a:xfrm>
            <a:off x="8361763" y="1421701"/>
            <a:ext cx="8466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>
                <a:latin typeface="Sassoon Primary"/>
                <a:cs typeface="Calibri"/>
              </a:rPr>
              <a:t>tricky word</a:t>
            </a:r>
            <a:endParaRPr lang="en-GB" sz="1600">
              <a:latin typeface="Sassoon Primar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D17C9-452A-ED04-6989-D9E8FEC93C1F}"/>
              </a:ext>
            </a:extLst>
          </p:cNvPr>
          <p:cNvSpPr txBox="1"/>
          <p:nvPr/>
        </p:nvSpPr>
        <p:spPr>
          <a:xfrm>
            <a:off x="5668746" y="6103568"/>
            <a:ext cx="7720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hlinkClick r:id="rId4"/>
              </a:rPr>
              <a:t>Dragons Den (phonicsplay.co.uk)</a:t>
            </a:r>
            <a:endParaRPr lang="en-US" sz="3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834C7-6790-3DBF-3AB9-39BA65CAD7FA}"/>
              </a:ext>
            </a:extLst>
          </p:cNvPr>
          <p:cNvSpPr txBox="1"/>
          <p:nvPr/>
        </p:nvSpPr>
        <p:spPr>
          <a:xfrm>
            <a:off x="282478" y="4016079"/>
            <a:ext cx="1143140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9600">
                <a:latin typeface="Sassoon Primary"/>
                <a:cs typeface="Calibri"/>
              </a:rPr>
              <a:t>magnet      popcorn</a:t>
            </a:r>
            <a:endParaRPr lang="en-US" sz="9600"/>
          </a:p>
        </p:txBody>
      </p:sp>
    </p:spTree>
    <p:extLst>
      <p:ext uri="{BB962C8B-B14F-4D97-AF65-F5344CB8AC3E}">
        <p14:creationId xmlns:p14="http://schemas.microsoft.com/office/powerpoint/2010/main" val="4762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ild covering her face with her hands&#10;&#10;Description automatically generated">
            <a:extLst>
              <a:ext uri="{FF2B5EF4-FFF2-40B4-BE49-F238E27FC236}">
                <a16:creationId xmlns:a16="http://schemas.microsoft.com/office/drawing/2014/main" id="{B735999B-FDE8-ED8B-5A7D-71F6D880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94" y="1503432"/>
            <a:ext cx="7068892" cy="4891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CB3DE2-27F3-21DF-E477-519993B82B78}"/>
              </a:ext>
            </a:extLst>
          </p:cNvPr>
          <p:cNvSpPr txBox="1"/>
          <p:nvPr/>
        </p:nvSpPr>
        <p:spPr>
          <a:xfrm>
            <a:off x="234621" y="124211"/>
            <a:ext cx="5768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assoon Primary"/>
                <a:ea typeface="Calibri"/>
                <a:cs typeface="Calibri"/>
              </a:rPr>
              <a:t>Key Question: What are feelings?</a:t>
            </a:r>
            <a:endParaRPr lang="en-US" sz="2000">
              <a:latin typeface="Sassoon Primar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7B306-0B7F-1DD6-F5A9-43AF22F58ECA}"/>
              </a:ext>
            </a:extLst>
          </p:cNvPr>
          <p:cNvSpPr txBox="1"/>
          <p:nvPr/>
        </p:nvSpPr>
        <p:spPr>
          <a:xfrm>
            <a:off x="7742485" y="82807"/>
            <a:ext cx="4181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M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O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ctober 2025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784DC-282B-52AA-5C40-6262B364C9E9}"/>
              </a:ext>
            </a:extLst>
          </p:cNvPr>
          <p:cNvSpPr txBox="1"/>
          <p:nvPr/>
        </p:nvSpPr>
        <p:spPr>
          <a:xfrm>
            <a:off x="455440" y="593452"/>
            <a:ext cx="51064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Sassoon Primary"/>
                <a:ea typeface="Calibri"/>
                <a:cs typeface="Calibri"/>
              </a:rPr>
              <a:t>Blue</a:t>
            </a:r>
            <a:r>
              <a:rPr lang="en-US" sz="4000" b="1">
                <a:latin typeface="Sassoon Primary"/>
                <a:ea typeface="Calibri"/>
                <a:cs typeface="Calibri"/>
              </a:rPr>
              <a:t>/ </a:t>
            </a:r>
            <a:r>
              <a:rPr lang="en-US" sz="4000" b="1">
                <a:solidFill>
                  <a:schemeClr val="accent6"/>
                </a:solidFill>
                <a:latin typeface="Sassoon Primary"/>
                <a:ea typeface="Calibri"/>
                <a:cs typeface="Calibri"/>
              </a:rPr>
              <a:t>Green</a:t>
            </a:r>
            <a:endParaRPr lang="en-US" sz="4000" b="1">
              <a:solidFill>
                <a:schemeClr val="accent6"/>
              </a:solidFill>
              <a:latin typeface="Sassoon Primary"/>
            </a:endParaRPr>
          </a:p>
        </p:txBody>
      </p:sp>
      <p:pic>
        <p:nvPicPr>
          <p:cNvPr id="2" name="Picture 1" descr="A number with a colorful background&#10;&#10;AI-generated content may be incorrect.">
            <a:extLst>
              <a:ext uri="{FF2B5EF4-FFF2-40B4-BE49-F238E27FC236}">
                <a16:creationId xmlns:a16="http://schemas.microsoft.com/office/drawing/2014/main" id="{C8DEF8DF-AD5F-00C2-5743-01AF53B20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320" y="5587084"/>
            <a:ext cx="27908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16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B0E83361-0D85-5B94-8D40-E892D4FD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74" y="1169130"/>
            <a:ext cx="7581900" cy="5343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5B853-A43F-B535-E899-97368F2ADAA4}"/>
              </a:ext>
            </a:extLst>
          </p:cNvPr>
          <p:cNvSpPr txBox="1"/>
          <p:nvPr/>
        </p:nvSpPr>
        <p:spPr>
          <a:xfrm>
            <a:off x="234621" y="124211"/>
            <a:ext cx="5768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assoon Primary"/>
                <a:ea typeface="Calibri"/>
                <a:cs typeface="Calibri"/>
              </a:rPr>
              <a:t>Key Question: What are feelings?</a:t>
            </a:r>
            <a:endParaRPr lang="en-US" sz="2000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B9E6A-995D-C4C7-0DE2-B514F8AC1AB8}"/>
              </a:ext>
            </a:extLst>
          </p:cNvPr>
          <p:cNvSpPr txBox="1"/>
          <p:nvPr/>
        </p:nvSpPr>
        <p:spPr>
          <a:xfrm>
            <a:off x="7742485" y="82807"/>
            <a:ext cx="4181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M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O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ctober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06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children with different expressions&#10;&#10;Description automatically generated">
            <a:extLst>
              <a:ext uri="{FF2B5EF4-FFF2-40B4-BE49-F238E27FC236}">
                <a16:creationId xmlns:a16="http://schemas.microsoft.com/office/drawing/2014/main" id="{188BA953-530D-803F-7D1C-D6FD5867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6" y="1415843"/>
            <a:ext cx="8791022" cy="5263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A89DC-5B92-62CA-B753-49FFE58D9033}"/>
              </a:ext>
            </a:extLst>
          </p:cNvPr>
          <p:cNvSpPr txBox="1"/>
          <p:nvPr/>
        </p:nvSpPr>
        <p:spPr>
          <a:xfrm>
            <a:off x="234621" y="124211"/>
            <a:ext cx="5768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assoon Primary"/>
                <a:ea typeface="Calibri"/>
                <a:cs typeface="Calibri"/>
              </a:rPr>
              <a:t>Key Question: What are feelings?</a:t>
            </a:r>
            <a:endParaRPr lang="en-US" sz="2000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1FE7C-1084-43AF-138E-1155CAA6C690}"/>
              </a:ext>
            </a:extLst>
          </p:cNvPr>
          <p:cNvSpPr txBox="1"/>
          <p:nvPr/>
        </p:nvSpPr>
        <p:spPr>
          <a:xfrm>
            <a:off x="7742485" y="82807"/>
            <a:ext cx="4181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M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O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ctober 2025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9E56D-D742-792C-D400-3CC89F2A9DBF}"/>
              </a:ext>
            </a:extLst>
          </p:cNvPr>
          <p:cNvSpPr txBox="1"/>
          <p:nvPr/>
        </p:nvSpPr>
        <p:spPr>
          <a:xfrm>
            <a:off x="9329625" y="2636032"/>
            <a:ext cx="27326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Sassoon Primary"/>
                <a:ea typeface="Calibri"/>
                <a:cs typeface="Calibri"/>
              </a:rPr>
              <a:t>Think about the zones of regulation.......</a:t>
            </a:r>
            <a:endParaRPr lang="en-US" sz="360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427193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E2364E9-B891-210E-0D93-B2C9FFBFD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00" y="916608"/>
            <a:ext cx="8366401" cy="5830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5C93F-ED24-93C1-3D0C-B6D749004C1C}"/>
              </a:ext>
            </a:extLst>
          </p:cNvPr>
          <p:cNvSpPr txBox="1"/>
          <p:nvPr/>
        </p:nvSpPr>
        <p:spPr>
          <a:xfrm>
            <a:off x="234621" y="124211"/>
            <a:ext cx="5768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assoon Primary"/>
                <a:ea typeface="Calibri"/>
                <a:cs typeface="Calibri"/>
              </a:rPr>
              <a:t>Key Question: What are feelings?</a:t>
            </a:r>
            <a:endParaRPr lang="en-US" sz="2000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ED352-9CD2-9429-4089-E500BA92F2BF}"/>
              </a:ext>
            </a:extLst>
          </p:cNvPr>
          <p:cNvSpPr txBox="1"/>
          <p:nvPr/>
        </p:nvSpPr>
        <p:spPr>
          <a:xfrm>
            <a:off x="7742485" y="82807"/>
            <a:ext cx="4181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M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O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ctober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8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FAAF-9774-BA95-F307-4FC014E7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Sassoon Primary"/>
              </a:rPr>
              <a:t>Break</a:t>
            </a:r>
          </a:p>
        </p:txBody>
      </p:sp>
      <p:pic>
        <p:nvPicPr>
          <p:cNvPr id="4" name="Picture 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80E16F55-9742-1DE8-655B-441A64BE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063081"/>
            <a:ext cx="34671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5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B84C3-5846-C47F-874F-5F04E8F0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</a:t>
            </a:r>
            <a:br>
              <a:rPr lang="en-US"/>
            </a:br>
            <a:r>
              <a:rPr lang="en-US"/>
              <a:t>TBAT: Move into a space, showing an awareness of defenders</a:t>
            </a:r>
          </a:p>
        </p:txBody>
      </p:sp>
      <p:pic>
        <p:nvPicPr>
          <p:cNvPr id="4" name="Content Placeholder 3" descr="A pink background with black text&#10;&#10;Description automatically generated">
            <a:extLst>
              <a:ext uri="{FF2B5EF4-FFF2-40B4-BE49-F238E27FC236}">
                <a16:creationId xmlns:a16="http://schemas.microsoft.com/office/drawing/2014/main" id="{869B6882-FCEF-F382-0F1C-8D87118F4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2" y="2442707"/>
            <a:ext cx="12195055" cy="1989467"/>
          </a:xfrm>
        </p:spPr>
      </p:pic>
    </p:spTree>
    <p:extLst>
      <p:ext uri="{BB962C8B-B14F-4D97-AF65-F5344CB8AC3E}">
        <p14:creationId xmlns:p14="http://schemas.microsoft.com/office/powerpoint/2010/main" val="386955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5996-49C3-341C-9E60-08338473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Morning Challenges:</a:t>
            </a:r>
          </a:p>
        </p:txBody>
      </p:sp>
      <p:pic>
        <p:nvPicPr>
          <p:cNvPr id="4" name="Picture 3" descr="A line of blue and grey lines&#10;&#10;Description automatically generated">
            <a:extLst>
              <a:ext uri="{FF2B5EF4-FFF2-40B4-BE49-F238E27FC236}">
                <a16:creationId xmlns:a16="http://schemas.microsoft.com/office/drawing/2014/main" id="{D1A6BD3F-4A2E-D71E-03F1-243A86C2F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5" y="1439047"/>
            <a:ext cx="7953375" cy="17145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60F0FEAA-2BFF-4C53-0ADC-FB0FE3336592}"/>
              </a:ext>
            </a:extLst>
          </p:cNvPr>
          <p:cNvSpPr txBox="1"/>
          <p:nvPr/>
        </p:nvSpPr>
        <p:spPr>
          <a:xfrm>
            <a:off x="9107090" y="1437972"/>
            <a:ext cx="3188082" cy="14465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Sassoon Primary"/>
              </a:rPr>
              <a:t>Name writing</a:t>
            </a:r>
          </a:p>
        </p:txBody>
      </p:sp>
      <p:pic>
        <p:nvPicPr>
          <p:cNvPr id="6" name="Picture 5" descr="A blue and white cloud with lines&#10;&#10;Description automatically generated">
            <a:extLst>
              <a:ext uri="{FF2B5EF4-FFF2-40B4-BE49-F238E27FC236}">
                <a16:creationId xmlns:a16="http://schemas.microsoft.com/office/drawing/2014/main" id="{C37C8FEC-77A8-656F-3AFD-5A67EF18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3736181"/>
            <a:ext cx="3521868" cy="2350293"/>
          </a:xfrm>
          <a:prstGeom prst="rect">
            <a:avLst/>
          </a:prstGeom>
        </p:spPr>
      </p:pic>
      <p:pic>
        <p:nvPicPr>
          <p:cNvPr id="7" name="Picture 6" descr="A black rectangular object with a white background&#10;&#10;Description automatically generated">
            <a:extLst>
              <a:ext uri="{FF2B5EF4-FFF2-40B4-BE49-F238E27FC236}">
                <a16:creationId xmlns:a16="http://schemas.microsoft.com/office/drawing/2014/main" id="{6F140B4D-DCF1-7FF0-E896-07BA195CF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194" y="3733800"/>
            <a:ext cx="1007268" cy="2355056"/>
          </a:xfrm>
          <a:prstGeom prst="rect">
            <a:avLst/>
          </a:prstGeom>
        </p:spPr>
      </p:pic>
      <p:pic>
        <p:nvPicPr>
          <p:cNvPr id="8" name="Picture 7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2BEDC5AA-95E8-C636-8CCF-95C1670F2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347" y="3427842"/>
            <a:ext cx="4057649" cy="1721644"/>
          </a:xfrm>
          <a:prstGeom prst="rect">
            <a:avLst/>
          </a:prstGeom>
        </p:spPr>
      </p:pic>
      <p:pic>
        <p:nvPicPr>
          <p:cNvPr id="9" name="Picture 8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5142FBC1-45FC-D10D-3825-78A6956F1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437" y="5186363"/>
            <a:ext cx="378618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6FF44-6EEB-9E54-A0B3-AF13B5441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19" y="689553"/>
            <a:ext cx="11069781" cy="5806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/>
              <a:t>Warm up: perform 5 star jumps at a cone to win a point. If you are caught, stand on one leg for 5 seconds.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Skill development: </a:t>
            </a:r>
            <a:r>
              <a:rPr lang="en-US" sz="3200" err="1"/>
              <a:t>Practise</a:t>
            </a:r>
            <a:r>
              <a:rPr lang="en-US" sz="3200"/>
              <a:t> the bounce pass with your partner – bouncing the ball into a hoop.</a:t>
            </a:r>
          </a:p>
          <a:p>
            <a:pPr marL="0" indent="0">
              <a:buNone/>
            </a:pPr>
            <a:r>
              <a:rPr lang="en-US" sz="3200"/>
              <a:t>With your partner, travel around the room trying to score by bouncing the ball into as many hoops as possible. </a:t>
            </a:r>
          </a:p>
          <a:p>
            <a:pPr marL="0" indent="0">
              <a:buNone/>
            </a:pPr>
            <a:r>
              <a:rPr lang="en-US" sz="3200"/>
              <a:t>Defenders will now try to stop you by standing in a hoop!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r>
              <a:rPr lang="en-US" sz="3200"/>
              <a:t>Start at the cone and try to bounce the ball in the hoop to score a goal. </a:t>
            </a:r>
          </a:p>
        </p:txBody>
      </p:sp>
    </p:spTree>
    <p:extLst>
      <p:ext uri="{BB962C8B-B14F-4D97-AF65-F5344CB8AC3E}">
        <p14:creationId xmlns:p14="http://schemas.microsoft.com/office/powerpoint/2010/main" val="1687830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C971E-391F-3C7F-8DF5-093952259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6A8-1735-F812-7FA0-CC90FF64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/>
              <a:t>Why is it important to move into a space?</a:t>
            </a:r>
          </a:p>
          <a:p>
            <a:pPr marL="0" indent="0">
              <a:buNone/>
            </a:pPr>
            <a:r>
              <a:rPr lang="en-US" sz="3600"/>
              <a:t>Who tried to stop you scoring?</a:t>
            </a:r>
          </a:p>
          <a:p>
            <a:pPr marL="0" indent="0">
              <a:buNone/>
            </a:pPr>
            <a:r>
              <a:rPr lang="en-US" sz="3600"/>
              <a:t>What happened if your team mate was too far away from you?</a:t>
            </a:r>
          </a:p>
          <a:p>
            <a:pPr marL="0" indent="0">
              <a:buNone/>
            </a:pPr>
            <a:r>
              <a:rPr lang="en-US" sz="3600"/>
              <a:t>What plan did you use to help you succeed?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>
                <a:latin typeface="Sassoon Primary"/>
              </a:rPr>
              <a:t>Lunch</a:t>
            </a:r>
            <a:endParaRPr>
              <a:latin typeface="Sassoon Primary"/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699" y="1451533"/>
            <a:ext cx="5376165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358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C02BE-E7F0-595D-C1C1-0F324F3FF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Toothbrushing</a:t>
            </a:r>
          </a:p>
        </p:txBody>
      </p:sp>
      <p:pic>
        <p:nvPicPr>
          <p:cNvPr id="4" name="Picture 3" descr="A cartoon tooth with a toothbrush&#10;&#10;AI-generated content may be incorrect.">
            <a:extLst>
              <a:ext uri="{FF2B5EF4-FFF2-40B4-BE49-F238E27FC236}">
                <a16:creationId xmlns:a16="http://schemas.microsoft.com/office/drawing/2014/main" id="{943A8BE1-7FE7-89DE-E3BC-0F3A0EDC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359694"/>
            <a:ext cx="6186487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52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00C9B7-69D0-FC3F-EF26-B263D9D17899}"/>
              </a:ext>
            </a:extLst>
          </p:cNvPr>
          <p:cNvSpPr txBox="1"/>
          <p:nvPr/>
        </p:nvSpPr>
        <p:spPr>
          <a:xfrm>
            <a:off x="7922654" y="152400"/>
            <a:ext cx="47072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3D16C5-42FF-3AAB-5FED-83E9AA3E5673}"/>
              </a:ext>
            </a:extLst>
          </p:cNvPr>
          <p:cNvSpPr txBox="1"/>
          <p:nvPr/>
        </p:nvSpPr>
        <p:spPr>
          <a:xfrm>
            <a:off x="372971" y="846358"/>
            <a:ext cx="360060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>
                <a:latin typeface="Sassoon Primary"/>
              </a:rPr>
              <a:t>3 in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08008-7850-0487-F857-3DD0946038D3}"/>
              </a:ext>
            </a:extLst>
          </p:cNvPr>
          <p:cNvSpPr txBox="1"/>
          <p:nvPr/>
        </p:nvSpPr>
        <p:spPr>
          <a:xfrm>
            <a:off x="258211" y="200830"/>
            <a:ext cx="5852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create a story map for The Enormous turnip.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47C07B-C198-0DDB-E4C9-8B7D3174EE6C}"/>
              </a:ext>
            </a:extLst>
          </p:cNvPr>
          <p:cNvSpPr txBox="1"/>
          <p:nvPr/>
        </p:nvSpPr>
        <p:spPr>
          <a:xfrm>
            <a:off x="369465" y="1721513"/>
            <a:ext cx="2360108" cy="595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beginning</a:t>
            </a:r>
            <a:r>
              <a:rPr lang="en-GB" sz="240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B05AD-431D-B414-E85E-0F1B1236E0EA}"/>
              </a:ext>
            </a:extLst>
          </p:cNvPr>
          <p:cNvSpPr txBox="1"/>
          <p:nvPr/>
        </p:nvSpPr>
        <p:spPr>
          <a:xfrm>
            <a:off x="369465" y="3127457"/>
            <a:ext cx="2360108" cy="595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middle</a:t>
            </a:r>
            <a:r>
              <a:rPr lang="en-GB" sz="240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5B7118-A4D6-FC32-FA36-CB0B5A459CC5}"/>
              </a:ext>
            </a:extLst>
          </p:cNvPr>
          <p:cNvSpPr txBox="1"/>
          <p:nvPr/>
        </p:nvSpPr>
        <p:spPr>
          <a:xfrm>
            <a:off x="369465" y="4672922"/>
            <a:ext cx="2360108" cy="5955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end</a:t>
            </a:r>
            <a:endParaRPr lang="en-GB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D3378E-C05F-89AA-E6C8-83912EB9A7EC}"/>
              </a:ext>
            </a:extLst>
          </p:cNvPr>
          <p:cNvSpPr txBox="1"/>
          <p:nvPr/>
        </p:nvSpPr>
        <p:spPr>
          <a:xfrm>
            <a:off x="7302592" y="1721513"/>
            <a:ext cx="43348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Everyone had turnip soup for tea. </a:t>
            </a:r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9F5DF0-90D6-8186-F331-B3506C073FAD}"/>
              </a:ext>
            </a:extLst>
          </p:cNvPr>
          <p:cNvSpPr txBox="1"/>
          <p:nvPr/>
        </p:nvSpPr>
        <p:spPr>
          <a:xfrm>
            <a:off x="7302591" y="3127457"/>
            <a:ext cx="432413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The man saw that the turnip had grown big.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0E8DC8-2661-E9D0-0544-628EE4A88A9E}"/>
              </a:ext>
            </a:extLst>
          </p:cNvPr>
          <p:cNvSpPr txBox="1"/>
          <p:nvPr/>
        </p:nvSpPr>
        <p:spPr>
          <a:xfrm>
            <a:off x="7302591" y="4672922"/>
            <a:ext cx="432413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/>
              <a:t>He could not pull it up and needed help.</a:t>
            </a:r>
            <a:endParaRPr lang="en-GB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364E8-85AA-2300-21C9-5787FF03EEB6}"/>
              </a:ext>
            </a:extLst>
          </p:cNvPr>
          <p:cNvSpPr txBox="1"/>
          <p:nvPr/>
        </p:nvSpPr>
        <p:spPr>
          <a:xfrm>
            <a:off x="200831" y="5537192"/>
            <a:ext cx="60249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Challenge: Can you make it sound more exciting by using interesting vocabulary?</a:t>
            </a:r>
          </a:p>
        </p:txBody>
      </p:sp>
    </p:spTree>
    <p:extLst>
      <p:ext uri="{BB962C8B-B14F-4D97-AF65-F5344CB8AC3E}">
        <p14:creationId xmlns:p14="http://schemas.microsoft.com/office/powerpoint/2010/main" val="1269187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C433F-BEF4-DAFC-414E-A48214F2D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1067A0-3EE1-138C-6882-F43AD86EC26C}"/>
              </a:ext>
            </a:extLst>
          </p:cNvPr>
          <p:cNvSpPr txBox="1"/>
          <p:nvPr/>
        </p:nvSpPr>
        <p:spPr>
          <a:xfrm>
            <a:off x="7922654" y="152400"/>
            <a:ext cx="47072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C7419-54DE-94B8-1720-ED059A19186E}"/>
              </a:ext>
            </a:extLst>
          </p:cNvPr>
          <p:cNvSpPr txBox="1"/>
          <p:nvPr/>
        </p:nvSpPr>
        <p:spPr>
          <a:xfrm>
            <a:off x="372971" y="846358"/>
            <a:ext cx="1075911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u="sng">
                <a:solidFill>
                  <a:srgbClr val="0070C0"/>
                </a:solidFill>
                <a:latin typeface="Sassoon Primary"/>
              </a:rPr>
              <a:t>Blue</a:t>
            </a:r>
            <a:r>
              <a:rPr lang="en-GB" sz="3200" b="1" u="sng">
                <a:latin typeface="Sassoon Primary"/>
              </a:rPr>
              <a:t>/ </a:t>
            </a:r>
            <a:r>
              <a:rPr lang="en-GB" sz="3200" b="1" u="sng">
                <a:solidFill>
                  <a:schemeClr val="accent6"/>
                </a:solidFill>
                <a:latin typeface="Sassoon Primary"/>
              </a:rPr>
              <a:t>Green- </a:t>
            </a:r>
            <a:r>
              <a:rPr lang="en-GB" sz="3200">
                <a:latin typeface="Sassoon Primary"/>
              </a:rPr>
              <a:t>With your partner, re-tell the story of The Enormous Turnip.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72613-1CE6-21E7-280D-2D23B0ABE874}"/>
              </a:ext>
            </a:extLst>
          </p:cNvPr>
          <p:cNvSpPr txBox="1"/>
          <p:nvPr/>
        </p:nvSpPr>
        <p:spPr>
          <a:xfrm>
            <a:off x="258211" y="200830"/>
            <a:ext cx="5852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create a story map for The Enormous turnip.</a:t>
            </a:r>
          </a:p>
        </p:txBody>
      </p:sp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E0635801-5D64-691E-AF59-5A2789F0E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552" y="1917275"/>
            <a:ext cx="4830248" cy="4987477"/>
          </a:xfrm>
          <a:prstGeom prst="rect">
            <a:avLst/>
          </a:prstGeom>
        </p:spPr>
      </p:pic>
      <p:pic>
        <p:nvPicPr>
          <p:cNvPr id="6" name="Picture 5" descr="A colorful background with white numbers&#10;&#10;AI-generated content may be incorrect.">
            <a:extLst>
              <a:ext uri="{FF2B5EF4-FFF2-40B4-BE49-F238E27FC236}">
                <a16:creationId xmlns:a16="http://schemas.microsoft.com/office/drawing/2014/main" id="{364EF224-E161-4AF7-30E3-4EEE2CE2A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469" y="5492839"/>
            <a:ext cx="2543175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A4FF21-F4C3-2E18-EA5C-724B2DA6251B}"/>
              </a:ext>
            </a:extLst>
          </p:cNvPr>
          <p:cNvSpPr txBox="1"/>
          <p:nvPr/>
        </p:nvSpPr>
        <p:spPr>
          <a:xfrm>
            <a:off x="7445085" y="1778787"/>
            <a:ext cx="390185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accent2"/>
                </a:solidFill>
              </a:rPr>
              <a:t>At the beginning.........</a:t>
            </a:r>
            <a:endParaRPr lang="en-US" sz="2800">
              <a:solidFill>
                <a:schemeClr val="accent2"/>
              </a:solidFill>
            </a:endParaRPr>
          </a:p>
          <a:p>
            <a:endParaRPr lang="en-GB" sz="2800">
              <a:solidFill>
                <a:schemeClr val="accent2"/>
              </a:solidFill>
            </a:endParaRPr>
          </a:p>
          <a:p>
            <a:r>
              <a:rPr lang="en-GB" sz="2800">
                <a:solidFill>
                  <a:schemeClr val="accent2"/>
                </a:solidFill>
              </a:rPr>
              <a:t>After that.......</a:t>
            </a:r>
          </a:p>
          <a:p>
            <a:endParaRPr lang="en-GB" sz="2800">
              <a:solidFill>
                <a:schemeClr val="accent2"/>
              </a:solidFill>
            </a:endParaRPr>
          </a:p>
          <a:p>
            <a:r>
              <a:rPr lang="en-GB" sz="2800">
                <a:solidFill>
                  <a:schemeClr val="accent2"/>
                </a:solidFill>
              </a:rPr>
              <a:t>Next.......</a:t>
            </a:r>
          </a:p>
          <a:p>
            <a:endParaRPr lang="en-GB" sz="2800">
              <a:solidFill>
                <a:schemeClr val="accent2"/>
              </a:solidFill>
            </a:endParaRPr>
          </a:p>
          <a:p>
            <a:r>
              <a:rPr lang="en-GB" sz="2800">
                <a:solidFill>
                  <a:schemeClr val="accent2"/>
                </a:solidFill>
              </a:rPr>
              <a:t>In the end.........</a:t>
            </a:r>
          </a:p>
        </p:txBody>
      </p:sp>
    </p:spTree>
    <p:extLst>
      <p:ext uri="{BB962C8B-B14F-4D97-AF65-F5344CB8AC3E}">
        <p14:creationId xmlns:p14="http://schemas.microsoft.com/office/powerpoint/2010/main" val="4009825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4DC65D-A4E3-B3C7-06C4-5A7C81292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18D3D9-3AED-1B25-579E-D5BEDE173A2F}"/>
              </a:ext>
            </a:extLst>
          </p:cNvPr>
          <p:cNvSpPr txBox="1"/>
          <p:nvPr/>
        </p:nvSpPr>
        <p:spPr>
          <a:xfrm>
            <a:off x="7922654" y="152400"/>
            <a:ext cx="47072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D048C7-0F3E-B7D7-233E-344631A27374}"/>
              </a:ext>
            </a:extLst>
          </p:cNvPr>
          <p:cNvSpPr txBox="1"/>
          <p:nvPr/>
        </p:nvSpPr>
        <p:spPr>
          <a:xfrm>
            <a:off x="258211" y="200830"/>
            <a:ext cx="5852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create a story map for The Enormous turnip.</a:t>
            </a:r>
          </a:p>
        </p:txBody>
      </p:sp>
      <p:pic>
        <p:nvPicPr>
          <p:cNvPr id="3" name="Picture 2" descr="A white rectangular frame with black lines&#10;&#10;AI-generated content may be incorrect.">
            <a:extLst>
              <a:ext uri="{FF2B5EF4-FFF2-40B4-BE49-F238E27FC236}">
                <a16:creationId xmlns:a16="http://schemas.microsoft.com/office/drawing/2014/main" id="{58EE9D75-120A-DF28-A9DD-793A52835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6" y="1351812"/>
            <a:ext cx="5067434" cy="4411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8A5D1D-C938-0F5E-D4DE-34841A964D6B}"/>
              </a:ext>
            </a:extLst>
          </p:cNvPr>
          <p:cNvSpPr txBox="1"/>
          <p:nvPr/>
        </p:nvSpPr>
        <p:spPr>
          <a:xfrm>
            <a:off x="6125340" y="1778787"/>
            <a:ext cx="487731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What happened at the beginning of the story? </a:t>
            </a:r>
            <a:endParaRPr lang="en-US" sz="2800"/>
          </a:p>
          <a:p>
            <a:endParaRPr lang="en-GB" sz="2800"/>
          </a:p>
          <a:p>
            <a:r>
              <a:rPr lang="en-GB" sz="2800"/>
              <a:t>Who was there?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6" name="Picture 5" descr="A cartoon of a person planting a soil&#10;&#10;AI-generated content may be incorrect.">
            <a:extLst>
              <a:ext uri="{FF2B5EF4-FFF2-40B4-BE49-F238E27FC236}">
                <a16:creationId xmlns:a16="http://schemas.microsoft.com/office/drawing/2014/main" id="{7C9D224F-D545-1C88-DD1F-5FD2440D3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627" y="4507740"/>
            <a:ext cx="2039423" cy="14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7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FECD4-1FE2-B53A-57B4-0193EF5CC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8374E-BB07-0C70-AD6B-64C27E196812}"/>
              </a:ext>
            </a:extLst>
          </p:cNvPr>
          <p:cNvSpPr txBox="1"/>
          <p:nvPr/>
        </p:nvSpPr>
        <p:spPr>
          <a:xfrm>
            <a:off x="7922654" y="152400"/>
            <a:ext cx="47072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65381-57F5-2DA2-7C0F-01B37C9C4277}"/>
              </a:ext>
            </a:extLst>
          </p:cNvPr>
          <p:cNvSpPr txBox="1"/>
          <p:nvPr/>
        </p:nvSpPr>
        <p:spPr>
          <a:xfrm>
            <a:off x="258211" y="200830"/>
            <a:ext cx="5852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create a story map for The Enormous turnip.</a:t>
            </a:r>
          </a:p>
        </p:txBody>
      </p:sp>
      <p:pic>
        <p:nvPicPr>
          <p:cNvPr id="5" name="Picture 4" descr="A white rectangular frame with black lines&#10;&#10;AI-generated content may be incorrect.">
            <a:extLst>
              <a:ext uri="{FF2B5EF4-FFF2-40B4-BE49-F238E27FC236}">
                <a16:creationId xmlns:a16="http://schemas.microsoft.com/office/drawing/2014/main" id="{B210D554-5050-FB4F-7C5E-186F3AEA9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6" y="1523531"/>
            <a:ext cx="5067434" cy="4411953"/>
          </a:xfrm>
          <a:prstGeom prst="rect">
            <a:avLst/>
          </a:prstGeom>
        </p:spPr>
      </p:pic>
      <p:pic>
        <p:nvPicPr>
          <p:cNvPr id="3" name="Picture 2" descr="A cartoon of a person carrying a beet&#10;&#10;AI-generated content may be incorrect.">
            <a:extLst>
              <a:ext uri="{FF2B5EF4-FFF2-40B4-BE49-F238E27FC236}">
                <a16:creationId xmlns:a16="http://schemas.microsoft.com/office/drawing/2014/main" id="{FED45193-89BA-8821-0956-11F8096E6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22" y="4273237"/>
            <a:ext cx="2408214" cy="1842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0D8D64-B1BD-CA05-4ED0-421D934F6AC5}"/>
              </a:ext>
            </a:extLst>
          </p:cNvPr>
          <p:cNvSpPr txBox="1"/>
          <p:nvPr/>
        </p:nvSpPr>
        <p:spPr>
          <a:xfrm>
            <a:off x="6125340" y="1778787"/>
            <a:ext cx="487731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What happened </a:t>
            </a:r>
            <a:r>
              <a:rPr lang="en-GB" sz="2800" b="1" i="1" dirty="0"/>
              <a:t>next</a:t>
            </a:r>
            <a:r>
              <a:rPr lang="en-GB" sz="2800" dirty="0"/>
              <a:t>?  </a:t>
            </a:r>
            <a:endParaRPr lang="en-US" sz="2800" dirty="0"/>
          </a:p>
          <a:p>
            <a:endParaRPr lang="en-GB" sz="2800"/>
          </a:p>
          <a:p>
            <a:r>
              <a:rPr lang="en-GB" sz="2800" dirty="0"/>
              <a:t>Why did the man need help to pull up the turnip? 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99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9F977-5D9D-3811-3438-CBA22297C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A075D0-74B2-62D9-3295-1C7624EEB492}"/>
              </a:ext>
            </a:extLst>
          </p:cNvPr>
          <p:cNvSpPr txBox="1"/>
          <p:nvPr/>
        </p:nvSpPr>
        <p:spPr>
          <a:xfrm>
            <a:off x="7922654" y="152400"/>
            <a:ext cx="47072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1DC86-5672-6287-8AF4-51479738D533}"/>
              </a:ext>
            </a:extLst>
          </p:cNvPr>
          <p:cNvSpPr txBox="1"/>
          <p:nvPr/>
        </p:nvSpPr>
        <p:spPr>
          <a:xfrm>
            <a:off x="258211" y="200830"/>
            <a:ext cx="5852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create a story map for The Enormous turnip.</a:t>
            </a:r>
          </a:p>
        </p:txBody>
      </p:sp>
      <p:pic>
        <p:nvPicPr>
          <p:cNvPr id="5" name="Picture 4" descr="A white rectangular frame with black lines&#10;&#10;AI-generated content may be incorrect.">
            <a:extLst>
              <a:ext uri="{FF2B5EF4-FFF2-40B4-BE49-F238E27FC236}">
                <a16:creationId xmlns:a16="http://schemas.microsoft.com/office/drawing/2014/main" id="{8F156D58-5163-6313-5D25-DADDC8211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05" y="1394742"/>
            <a:ext cx="5067434" cy="4411953"/>
          </a:xfrm>
          <a:prstGeom prst="rect">
            <a:avLst/>
          </a:prstGeom>
        </p:spPr>
      </p:pic>
      <p:pic>
        <p:nvPicPr>
          <p:cNvPr id="3" name="Picture 2" descr="A cartoon of people and animals&#10;&#10;AI-generated content may be incorrect.">
            <a:extLst>
              <a:ext uri="{FF2B5EF4-FFF2-40B4-BE49-F238E27FC236}">
                <a16:creationId xmlns:a16="http://schemas.microsoft.com/office/drawing/2014/main" id="{C6847408-761B-330D-6C94-CF5BD3D5D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668" y="5102717"/>
            <a:ext cx="2120721" cy="1460678"/>
          </a:xfrm>
          <a:prstGeom prst="rect">
            <a:avLst/>
          </a:prstGeom>
        </p:spPr>
      </p:pic>
      <p:pic>
        <p:nvPicPr>
          <p:cNvPr id="6" name="Picture 5" descr="A cartoon of a group of people and a dog&#10;&#10;AI-generated content may be incorrect.">
            <a:extLst>
              <a:ext uri="{FF2B5EF4-FFF2-40B4-BE49-F238E27FC236}">
                <a16:creationId xmlns:a16="http://schemas.microsoft.com/office/drawing/2014/main" id="{F9E6AE40-BF04-9793-4192-66DE2EE76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060" y="5105132"/>
            <a:ext cx="1956247" cy="1477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D82D1C-23E6-7F22-909A-A988CA86FB14}"/>
              </a:ext>
            </a:extLst>
          </p:cNvPr>
          <p:cNvSpPr txBox="1"/>
          <p:nvPr/>
        </p:nvSpPr>
        <p:spPr>
          <a:xfrm>
            <a:off x="6125340" y="1778787"/>
            <a:ext cx="4877319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What happened </a:t>
            </a:r>
            <a:r>
              <a:rPr lang="en-GB" sz="2800" b="1" i="1" dirty="0"/>
              <a:t>after that</a:t>
            </a:r>
            <a:r>
              <a:rPr lang="en-GB" sz="2800" dirty="0"/>
              <a:t>?  </a:t>
            </a:r>
            <a:endParaRPr lang="en-US" sz="2800" dirty="0"/>
          </a:p>
          <a:p>
            <a:endParaRPr lang="en-GB" sz="2800"/>
          </a:p>
          <a:p>
            <a:r>
              <a:rPr lang="en-GB" sz="2800" dirty="0"/>
              <a:t>Who came to help the man pull up the turnip? 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324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6B8200-834E-12D7-1676-28FAFD5B3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B1FC2C-9048-958C-9EA9-4D44D1E06CC8}"/>
              </a:ext>
            </a:extLst>
          </p:cNvPr>
          <p:cNvSpPr txBox="1"/>
          <p:nvPr/>
        </p:nvSpPr>
        <p:spPr>
          <a:xfrm>
            <a:off x="7922654" y="152400"/>
            <a:ext cx="47072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85013D-624C-E169-5C6D-1DB7259391F3}"/>
              </a:ext>
            </a:extLst>
          </p:cNvPr>
          <p:cNvSpPr txBox="1"/>
          <p:nvPr/>
        </p:nvSpPr>
        <p:spPr>
          <a:xfrm>
            <a:off x="258211" y="200830"/>
            <a:ext cx="5852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create a story map for The Enormous turnip.</a:t>
            </a:r>
          </a:p>
        </p:txBody>
      </p:sp>
      <p:pic>
        <p:nvPicPr>
          <p:cNvPr id="5" name="Picture 4" descr="A white rectangular frame with black lines&#10;&#10;AI-generated content may be incorrect.">
            <a:extLst>
              <a:ext uri="{FF2B5EF4-FFF2-40B4-BE49-F238E27FC236}">
                <a16:creationId xmlns:a16="http://schemas.microsoft.com/office/drawing/2014/main" id="{0740EA9A-E3D5-F6CF-E3DC-B3B4D79EE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06" y="1351812"/>
            <a:ext cx="5067434" cy="4411953"/>
          </a:xfrm>
          <a:prstGeom prst="rect">
            <a:avLst/>
          </a:prstGeom>
        </p:spPr>
      </p:pic>
      <p:pic>
        <p:nvPicPr>
          <p:cNvPr id="3" name="Picture 2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6C391F35-EC76-BB01-C09A-3276C84CF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561" y="4797582"/>
            <a:ext cx="2287609" cy="1920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C1EA5E-324E-4012-24A7-C5FA5A4C37A8}"/>
              </a:ext>
            </a:extLst>
          </p:cNvPr>
          <p:cNvSpPr txBox="1"/>
          <p:nvPr/>
        </p:nvSpPr>
        <p:spPr>
          <a:xfrm>
            <a:off x="6125340" y="1778787"/>
            <a:ext cx="4877319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/>
              <a:t>What happened at the end of the story?  </a:t>
            </a:r>
            <a:endParaRPr lang="en-US" sz="2800"/>
          </a:p>
          <a:p>
            <a:endParaRPr lang="en-GB" sz="2800"/>
          </a:p>
          <a:p>
            <a:r>
              <a:rPr lang="en-GB" sz="2800" dirty="0"/>
              <a:t>Can you think of an interesting word to tell the reader that the </a:t>
            </a:r>
            <a:r>
              <a:rPr lang="en-GB" sz="2800"/>
              <a:t>turnip tasted nice ? 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3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84DFF211-6671-F20D-4AE5-6DCCF1404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02" y="900369"/>
            <a:ext cx="1847850" cy="2524125"/>
          </a:xfrm>
          <a:prstGeom prst="rect">
            <a:avLst/>
          </a:prstGeom>
        </p:spPr>
      </p:pic>
      <p:pic>
        <p:nvPicPr>
          <p:cNvPr id="5" name="Picture 4" descr="A purple border with black letters&#10;&#10;Description automatically generated">
            <a:extLst>
              <a:ext uri="{FF2B5EF4-FFF2-40B4-BE49-F238E27FC236}">
                <a16:creationId xmlns:a16="http://schemas.microsoft.com/office/drawing/2014/main" id="{FEACAEAB-1B2A-7309-F34A-8E7C5EA65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928" y="905132"/>
            <a:ext cx="1866900" cy="2514600"/>
          </a:xfrm>
          <a:prstGeom prst="rect">
            <a:avLst/>
          </a:prstGeom>
        </p:spPr>
      </p:pic>
      <p:pic>
        <p:nvPicPr>
          <p:cNvPr id="6" name="Picture 5" descr="A close-up of a card&#10;&#10;Description automatically generated">
            <a:extLst>
              <a:ext uri="{FF2B5EF4-FFF2-40B4-BE49-F238E27FC236}">
                <a16:creationId xmlns:a16="http://schemas.microsoft.com/office/drawing/2014/main" id="{7BDBE35D-E870-0766-24FA-C64519FB2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902" y="904875"/>
            <a:ext cx="1704975" cy="2505075"/>
          </a:xfrm>
          <a:prstGeom prst="rect">
            <a:avLst/>
          </a:prstGeom>
        </p:spPr>
      </p:pic>
      <p:pic>
        <p:nvPicPr>
          <p:cNvPr id="7" name="Picture 6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77BEDA73-33E1-39A2-0B64-B505B14C9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722" y="882993"/>
            <a:ext cx="1695450" cy="2524125"/>
          </a:xfrm>
          <a:prstGeom prst="rect">
            <a:avLst/>
          </a:prstGeom>
        </p:spPr>
      </p:pic>
      <p:pic>
        <p:nvPicPr>
          <p:cNvPr id="9" name="Picture 8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A7DB0467-B986-A168-2DE1-F07BD7285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830" y="903587"/>
            <a:ext cx="1715531" cy="2517691"/>
          </a:xfrm>
          <a:prstGeom prst="rect">
            <a:avLst/>
          </a:prstGeom>
        </p:spPr>
      </p:pic>
      <p:pic>
        <p:nvPicPr>
          <p:cNvPr id="10" name="Picture 9" descr="A close-up of a card&#10;&#10;Description automatically generated">
            <a:extLst>
              <a:ext uri="{FF2B5EF4-FFF2-40B4-BE49-F238E27FC236}">
                <a16:creationId xmlns:a16="http://schemas.microsoft.com/office/drawing/2014/main" id="{43514EAC-B46A-DA34-70F9-50F94B4D0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83" y="3788119"/>
            <a:ext cx="1704975" cy="25146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AD90139-4E74-39F0-E4A7-E760A0EFC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2047" y="3786832"/>
            <a:ext cx="1695450" cy="2505075"/>
          </a:xfrm>
          <a:prstGeom prst="rect">
            <a:avLst/>
          </a:prstGeom>
        </p:spPr>
      </p:pic>
      <p:pic>
        <p:nvPicPr>
          <p:cNvPr id="12" name="Picture 11" descr="A close up of a card&#10;&#10;Description automatically generated">
            <a:extLst>
              <a:ext uri="{FF2B5EF4-FFF2-40B4-BE49-F238E27FC236}">
                <a16:creationId xmlns:a16="http://schemas.microsoft.com/office/drawing/2014/main" id="{7F5BBBA6-CFC6-FFFE-DD41-8B1436EB71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605" y="3685145"/>
            <a:ext cx="1714500" cy="2514600"/>
          </a:xfrm>
          <a:prstGeom prst="rect">
            <a:avLst/>
          </a:prstGeom>
        </p:spPr>
      </p:pic>
      <p:pic>
        <p:nvPicPr>
          <p:cNvPr id="13" name="Picture 12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247DA98B-7B82-9B1C-B6DB-EB8B14E138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4723" y="3683858"/>
            <a:ext cx="1685925" cy="2505075"/>
          </a:xfrm>
          <a:prstGeom prst="rect">
            <a:avLst/>
          </a:prstGeom>
        </p:spPr>
      </p:pic>
      <p:pic>
        <p:nvPicPr>
          <p:cNvPr id="14" name="Picture 13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34D0906A-2AAB-638F-F293-4E1BEEC25A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6725" y="3674847"/>
            <a:ext cx="1686440" cy="2504819"/>
          </a:xfrm>
          <a:prstGeom prst="rect">
            <a:avLst/>
          </a:prstGeom>
        </p:spPr>
      </p:pic>
      <p:pic>
        <p:nvPicPr>
          <p:cNvPr id="15" name="Picture 14" descr="A purple and white card with black letters&#10;&#10;Description automatically generated">
            <a:extLst>
              <a:ext uri="{FF2B5EF4-FFF2-40B4-BE49-F238E27FC236}">
                <a16:creationId xmlns:a16="http://schemas.microsoft.com/office/drawing/2014/main" id="{953915CC-11A7-FE40-BDE3-6D63278A5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28317" y="2311228"/>
            <a:ext cx="1719392" cy="24826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478C72-16F7-569F-5BD1-708A14608E0F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GB" sz="2400" b="1" u="sng">
              <a:latin typeface="Comic Sans MS"/>
              <a:cs typeface="Calibri"/>
            </a:endParaRPr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741DD106-99AE-2F76-2249-313683276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3963567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267A58-BD3F-314E-B9CF-BC8B8B16F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682DBE-D048-894F-F716-934E1A4FE58A}"/>
              </a:ext>
            </a:extLst>
          </p:cNvPr>
          <p:cNvSpPr txBox="1"/>
          <p:nvPr/>
        </p:nvSpPr>
        <p:spPr>
          <a:xfrm>
            <a:off x="7922654" y="152400"/>
            <a:ext cx="470722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rgbClr val="A02B93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408043-877E-4597-E2FB-39413A9282EB}"/>
              </a:ext>
            </a:extLst>
          </p:cNvPr>
          <p:cNvSpPr txBox="1"/>
          <p:nvPr/>
        </p:nvSpPr>
        <p:spPr>
          <a:xfrm>
            <a:off x="258211" y="200830"/>
            <a:ext cx="5852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/>
              <a:t>TBAT: create a story map for The Enormous turnip.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2EC92-97CF-4DD8-E36A-72A4AB72D15D}"/>
              </a:ext>
            </a:extLst>
          </p:cNvPr>
          <p:cNvSpPr txBox="1"/>
          <p:nvPr/>
        </p:nvSpPr>
        <p:spPr>
          <a:xfrm>
            <a:off x="329936" y="1133259"/>
            <a:ext cx="36436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/>
              <a:t>Independent: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6B46F-C52C-7939-6BF0-F3A44BFAED3D}"/>
              </a:ext>
            </a:extLst>
          </p:cNvPr>
          <p:cNvSpPr txBox="1"/>
          <p:nvPr/>
        </p:nvSpPr>
        <p:spPr>
          <a:xfrm>
            <a:off x="7799682" y="1133259"/>
            <a:ext cx="364364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Challenge: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3500E7-E605-8779-A7A0-3F3DDDDEE9A1}"/>
              </a:ext>
            </a:extLst>
          </p:cNvPr>
          <p:cNvSpPr txBox="1"/>
          <p:nvPr/>
        </p:nvSpPr>
        <p:spPr>
          <a:xfrm>
            <a:off x="8051442" y="2341808"/>
            <a:ext cx="2743200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b="1">
              <a:solidFill>
                <a:srgbClr val="FF0000"/>
              </a:solidFill>
            </a:endParaRPr>
          </a:p>
          <a:p>
            <a:r>
              <a:rPr lang="en-US" sz="2400" b="1">
                <a:solidFill>
                  <a:srgbClr val="FF0000"/>
                </a:solidFill>
              </a:rPr>
              <a:t>List some of the interesting vocabulary you will use when you re-write The Enormous Turnip.</a:t>
            </a:r>
            <a:r>
              <a:rPr lang="en-US" sz="16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Picture 4" descr="A diagram of a diagram&#10;&#10;AI-generated content may be incorrect.">
            <a:extLst>
              <a:ext uri="{FF2B5EF4-FFF2-40B4-BE49-F238E27FC236}">
                <a16:creationId xmlns:a16="http://schemas.microsoft.com/office/drawing/2014/main" id="{C28F1CFC-F786-F190-E644-9B0E8735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" y="1717183"/>
            <a:ext cx="4709375" cy="41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67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hild covering her face with her hands&#10;&#10;Description automatically generated">
            <a:extLst>
              <a:ext uri="{FF2B5EF4-FFF2-40B4-BE49-F238E27FC236}">
                <a16:creationId xmlns:a16="http://schemas.microsoft.com/office/drawing/2014/main" id="{B735999B-FDE8-ED8B-5A7D-71F6D880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94" y="1503432"/>
            <a:ext cx="7068892" cy="4891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CB3DE2-27F3-21DF-E477-519993B82B78}"/>
              </a:ext>
            </a:extLst>
          </p:cNvPr>
          <p:cNvSpPr txBox="1"/>
          <p:nvPr/>
        </p:nvSpPr>
        <p:spPr>
          <a:xfrm>
            <a:off x="234621" y="124211"/>
            <a:ext cx="5768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assoon Primary"/>
                <a:ea typeface="Calibri"/>
                <a:cs typeface="Calibri"/>
              </a:rPr>
              <a:t>Key Question: What are feelings?</a:t>
            </a:r>
            <a:endParaRPr lang="en-US" sz="2000">
              <a:latin typeface="Sassoon Primar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7B306-0B7F-1DD6-F5A9-43AF22F58ECA}"/>
              </a:ext>
            </a:extLst>
          </p:cNvPr>
          <p:cNvSpPr txBox="1"/>
          <p:nvPr/>
        </p:nvSpPr>
        <p:spPr>
          <a:xfrm>
            <a:off x="7742485" y="82807"/>
            <a:ext cx="4181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M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O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ctober 2025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C784DC-282B-52AA-5C40-6262B364C9E9}"/>
              </a:ext>
            </a:extLst>
          </p:cNvPr>
          <p:cNvSpPr txBox="1"/>
          <p:nvPr/>
        </p:nvSpPr>
        <p:spPr>
          <a:xfrm>
            <a:off x="455440" y="593452"/>
            <a:ext cx="51064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1"/>
                </a:solidFill>
                <a:latin typeface="Sassoon Primary"/>
                <a:ea typeface="Calibri"/>
                <a:cs typeface="Calibri"/>
              </a:rPr>
              <a:t>Blue</a:t>
            </a:r>
            <a:r>
              <a:rPr lang="en-US" sz="4000" b="1">
                <a:latin typeface="Sassoon Primary"/>
                <a:ea typeface="Calibri"/>
                <a:cs typeface="Calibri"/>
              </a:rPr>
              <a:t>/ </a:t>
            </a:r>
            <a:r>
              <a:rPr lang="en-US" sz="4000" b="1">
                <a:solidFill>
                  <a:schemeClr val="accent6"/>
                </a:solidFill>
                <a:latin typeface="Sassoon Primary"/>
                <a:ea typeface="Calibri"/>
                <a:cs typeface="Calibri"/>
              </a:rPr>
              <a:t>Green</a:t>
            </a:r>
            <a:endParaRPr lang="en-US" sz="4000" b="1">
              <a:solidFill>
                <a:schemeClr val="accent6"/>
              </a:solidFill>
              <a:latin typeface="Sassoon Primary"/>
            </a:endParaRPr>
          </a:p>
        </p:txBody>
      </p:sp>
      <p:pic>
        <p:nvPicPr>
          <p:cNvPr id="2" name="Picture 1" descr="A number with a colorful background&#10;&#10;AI-generated content may be incorrect.">
            <a:extLst>
              <a:ext uri="{FF2B5EF4-FFF2-40B4-BE49-F238E27FC236}">
                <a16:creationId xmlns:a16="http://schemas.microsoft.com/office/drawing/2014/main" id="{C8DEF8DF-AD5F-00C2-5743-01AF53B20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320" y="5587084"/>
            <a:ext cx="27908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7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B0E83361-0D85-5B94-8D40-E892D4FD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374" y="1169130"/>
            <a:ext cx="7581900" cy="5343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5B853-A43F-B535-E899-97368F2ADAA4}"/>
              </a:ext>
            </a:extLst>
          </p:cNvPr>
          <p:cNvSpPr txBox="1"/>
          <p:nvPr/>
        </p:nvSpPr>
        <p:spPr>
          <a:xfrm>
            <a:off x="234621" y="124211"/>
            <a:ext cx="5768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assoon Primary"/>
                <a:ea typeface="Calibri"/>
                <a:cs typeface="Calibri"/>
              </a:rPr>
              <a:t>Key Question: What are feelings?</a:t>
            </a:r>
            <a:endParaRPr lang="en-US" sz="2000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3B9E6A-995D-C4C7-0DE2-B514F8AC1AB8}"/>
              </a:ext>
            </a:extLst>
          </p:cNvPr>
          <p:cNvSpPr txBox="1"/>
          <p:nvPr/>
        </p:nvSpPr>
        <p:spPr>
          <a:xfrm>
            <a:off x="7742485" y="82807"/>
            <a:ext cx="4181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M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O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ctober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2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children with different expressions&#10;&#10;Description automatically generated">
            <a:extLst>
              <a:ext uri="{FF2B5EF4-FFF2-40B4-BE49-F238E27FC236}">
                <a16:creationId xmlns:a16="http://schemas.microsoft.com/office/drawing/2014/main" id="{188BA953-530D-803F-7D1C-D6FD5867E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6" y="1415843"/>
            <a:ext cx="8791022" cy="5263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A89DC-5B92-62CA-B753-49FFE58D9033}"/>
              </a:ext>
            </a:extLst>
          </p:cNvPr>
          <p:cNvSpPr txBox="1"/>
          <p:nvPr/>
        </p:nvSpPr>
        <p:spPr>
          <a:xfrm>
            <a:off x="234621" y="124211"/>
            <a:ext cx="5768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assoon Primary"/>
                <a:ea typeface="Calibri"/>
                <a:cs typeface="Calibri"/>
              </a:rPr>
              <a:t>Key Question: What are feelings?</a:t>
            </a:r>
            <a:endParaRPr lang="en-US" sz="2000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1FE7C-1084-43AF-138E-1155CAA6C690}"/>
              </a:ext>
            </a:extLst>
          </p:cNvPr>
          <p:cNvSpPr txBox="1"/>
          <p:nvPr/>
        </p:nvSpPr>
        <p:spPr>
          <a:xfrm>
            <a:off x="7742485" y="82807"/>
            <a:ext cx="4181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M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O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ctober 2025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9E56D-D742-792C-D400-3CC89F2A9DBF}"/>
              </a:ext>
            </a:extLst>
          </p:cNvPr>
          <p:cNvSpPr txBox="1"/>
          <p:nvPr/>
        </p:nvSpPr>
        <p:spPr>
          <a:xfrm>
            <a:off x="9329625" y="2636032"/>
            <a:ext cx="27326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Sassoon Primary"/>
                <a:ea typeface="Calibri"/>
                <a:cs typeface="Calibri"/>
              </a:rPr>
              <a:t>Think about the zones of regulation.......</a:t>
            </a:r>
            <a:endParaRPr lang="en-US" sz="3600">
              <a:latin typeface="Sassoon Primary"/>
            </a:endParaRPr>
          </a:p>
        </p:txBody>
      </p:sp>
    </p:spTree>
    <p:extLst>
      <p:ext uri="{BB962C8B-B14F-4D97-AF65-F5344CB8AC3E}">
        <p14:creationId xmlns:p14="http://schemas.microsoft.com/office/powerpoint/2010/main" val="2203498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E2364E9-B891-210E-0D93-B2C9FFBFD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00" y="916608"/>
            <a:ext cx="8366401" cy="5830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5C93F-ED24-93C1-3D0C-B6D749004C1C}"/>
              </a:ext>
            </a:extLst>
          </p:cNvPr>
          <p:cNvSpPr txBox="1"/>
          <p:nvPr/>
        </p:nvSpPr>
        <p:spPr>
          <a:xfrm>
            <a:off x="234621" y="124211"/>
            <a:ext cx="576891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assoon Primary"/>
                <a:ea typeface="Calibri"/>
                <a:cs typeface="Calibri"/>
              </a:rPr>
              <a:t>Key Question: What are feelings?</a:t>
            </a:r>
            <a:endParaRPr lang="en-US" sz="2000">
              <a:latin typeface="Sassoon Primar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3ED352-9CD2-9429-4089-E500BA92F2BF}"/>
              </a:ext>
            </a:extLst>
          </p:cNvPr>
          <p:cNvSpPr txBox="1"/>
          <p:nvPr/>
        </p:nvSpPr>
        <p:spPr>
          <a:xfrm>
            <a:off x="7742485" y="82807"/>
            <a:ext cx="41817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M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  <a:ea typeface="Calibri"/>
                <a:cs typeface="Calibri"/>
              </a:rPr>
              <a:t>O</a:t>
            </a:r>
            <a:r>
              <a:rPr lang="en-GB" sz="2400" b="1" u="sng">
                <a:latin typeface="Sassoon Primary"/>
                <a:ea typeface="Calibri"/>
                <a:cs typeface="Calibri"/>
              </a:rPr>
              <a:t>ctober 2025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1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3B572FD-B8B2-1AA9-675E-FEE070382A4D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6" descr="A person with a beard&#10;&#10;Description automatically generated">
            <a:extLst>
              <a:ext uri="{FF2B5EF4-FFF2-40B4-BE49-F238E27FC236}">
                <a16:creationId xmlns:a16="http://schemas.microsoft.com/office/drawing/2014/main" id="{3EBE92D0-4E87-FC6D-5B08-369B3AD0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252" y="3678667"/>
            <a:ext cx="4950759" cy="2873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854AC6-7508-49F5-8C12-911C20B33DD1}"/>
              </a:ext>
            </a:extLst>
          </p:cNvPr>
          <p:cNvSpPr txBox="1"/>
          <p:nvPr/>
        </p:nvSpPr>
        <p:spPr>
          <a:xfrm>
            <a:off x="2375647" y="554691"/>
            <a:ext cx="92448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3 in 3 - 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Which pieces of art contain a spiral?</a:t>
            </a:r>
          </a:p>
        </p:txBody>
      </p:sp>
      <p:pic>
        <p:nvPicPr>
          <p:cNvPr id="9" name="Picture 8" descr="A colorful drawing of houses and trees&#10;&#10;Description automatically generated">
            <a:extLst>
              <a:ext uri="{FF2B5EF4-FFF2-40B4-BE49-F238E27FC236}">
                <a16:creationId xmlns:a16="http://schemas.microsoft.com/office/drawing/2014/main" id="{0CB7A084-C80C-CF45-F487-91DEE944F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9" y="1111063"/>
            <a:ext cx="3202641" cy="2249020"/>
          </a:xfrm>
          <a:prstGeom prst="rect">
            <a:avLst/>
          </a:prstGeom>
        </p:spPr>
      </p:pic>
      <p:pic>
        <p:nvPicPr>
          <p:cNvPr id="10" name="Picture 9" descr="A painting of a face and buildings&#10;&#10;Description automatically generated">
            <a:extLst>
              <a:ext uri="{FF2B5EF4-FFF2-40B4-BE49-F238E27FC236}">
                <a16:creationId xmlns:a16="http://schemas.microsoft.com/office/drawing/2014/main" id="{30D7B3F6-5DBE-96FE-5E80-ADC63CD17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929" y="1070304"/>
            <a:ext cx="3639670" cy="23753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186FCF-B1AD-E482-8DB4-3BC8F32C7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9076" y="1112047"/>
            <a:ext cx="3538817" cy="23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98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riedrich Hundertwasser">
            <a:hlinkClick r:id="" action="ppaction://media"/>
            <a:extLst>
              <a:ext uri="{FF2B5EF4-FFF2-40B4-BE49-F238E27FC236}">
                <a16:creationId xmlns:a16="http://schemas.microsoft.com/office/drawing/2014/main" id="{5C1B69AA-7068-21C1-FC29-A137B650F1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7300" y="465962"/>
            <a:ext cx="11042660" cy="6239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DBBF95-EB87-5EFC-0E0A-A5B8CFD1B370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4F042-B502-75A4-2B37-8F1C3220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map of europe with text&#10;&#10;Description automatically generated">
            <a:extLst>
              <a:ext uri="{FF2B5EF4-FFF2-40B4-BE49-F238E27FC236}">
                <a16:creationId xmlns:a16="http://schemas.microsoft.com/office/drawing/2014/main" id="{8889527E-46E0-AD28-846E-20F70C64F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0528" y="122331"/>
            <a:ext cx="9368239" cy="673819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020116-855D-F1CA-B17C-5311071C118E}"/>
                  </a:ext>
                </a:extLst>
              </p14:cNvPr>
              <p14:cNvContentPartPr/>
              <p14:nvPr/>
            </p14:nvContentPartPr>
            <p14:xfrm>
              <a:off x="8525565" y="6305826"/>
              <a:ext cx="29845" cy="1380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020116-855D-F1CA-B17C-5311071C11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7800" y="6271316"/>
                <a:ext cx="65019" cy="8213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632006-67EF-6EAE-FBDA-DE258B2E5A02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389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37AB1-DCA5-FAD8-B8D8-B00C0731F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person holding a screen&#10;&#10;Description automatically generated">
            <a:extLst>
              <a:ext uri="{FF2B5EF4-FFF2-40B4-BE49-F238E27FC236}">
                <a16:creationId xmlns:a16="http://schemas.microsoft.com/office/drawing/2014/main" id="{7D4620C5-1740-5618-701D-4F70EE3EA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585" y="77507"/>
            <a:ext cx="9487887" cy="69511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E62AD9-DEA7-484D-E81B-433D38B2EDCC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479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9CBB-E25B-CBED-1610-B214DB12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green and black flag&#10;&#10;Description automatically generated">
            <a:extLst>
              <a:ext uri="{FF2B5EF4-FFF2-40B4-BE49-F238E27FC236}">
                <a16:creationId xmlns:a16="http://schemas.microsoft.com/office/drawing/2014/main" id="{A8D1435D-92FB-CA11-7D32-5EE951B39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845" y="88714"/>
            <a:ext cx="9385368" cy="68278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DC08B-F272-2A17-4FD5-2C2D970B246B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6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2251723" y="2049782"/>
            <a:ext cx="9050316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liquid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AF860-1F82-F621-2F32-F82F922A1930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7633975-A620-8965-F146-D86A88B0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424098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F9F74-23CC-CEAA-96E2-322AE366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collage of a building&#10;&#10;Description automatically generated">
            <a:extLst>
              <a:ext uri="{FF2B5EF4-FFF2-40B4-BE49-F238E27FC236}">
                <a16:creationId xmlns:a16="http://schemas.microsoft.com/office/drawing/2014/main" id="{87FF057F-8B71-7BDB-C278-5331F4197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572" y="21478"/>
            <a:ext cx="9268620" cy="681663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1F9866-1A9A-F57C-E9F6-FFDF125B2904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280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0AAB-3FB9-1D99-EB7C-3AF002314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collage of a building with trees&#10;&#10;Description automatically generated">
            <a:extLst>
              <a:ext uri="{FF2B5EF4-FFF2-40B4-BE49-F238E27FC236}">
                <a16:creationId xmlns:a16="http://schemas.microsoft.com/office/drawing/2014/main" id="{7051B841-1457-7F5C-F1C0-E0F785870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801" y="122331"/>
            <a:ext cx="9456045" cy="68726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B88A6C-02D9-216C-F46B-520F91316AB1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402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DC8E0-85D2-D016-1BF8-22BFB54C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map of new zealand with text&#10;&#10;Description automatically generated">
            <a:extLst>
              <a:ext uri="{FF2B5EF4-FFF2-40B4-BE49-F238E27FC236}">
                <a16:creationId xmlns:a16="http://schemas.microsoft.com/office/drawing/2014/main" id="{925E8266-4C72-6C21-C04F-10CD2966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318" y="66301"/>
            <a:ext cx="9320510" cy="67942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15B586-37B1-6E74-CFB7-E0D23EEF6041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788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0D40-DFF0-355B-BAC1-C301F121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painting of a tree&#10;&#10;Description automatically generated">
            <a:extLst>
              <a:ext uri="{FF2B5EF4-FFF2-40B4-BE49-F238E27FC236}">
                <a16:creationId xmlns:a16="http://schemas.microsoft.com/office/drawing/2014/main" id="{44BFDFF6-F850-3A8F-9B33-9F9E407CC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880" y="567979"/>
            <a:ext cx="4574950" cy="3196078"/>
          </a:xfrm>
        </p:spPr>
      </p:pic>
      <p:pic>
        <p:nvPicPr>
          <p:cNvPr id="5" name="Picture 4" descr="A painting of a house with trees&#10;&#10;Description automatically generated">
            <a:extLst>
              <a:ext uri="{FF2B5EF4-FFF2-40B4-BE49-F238E27FC236}">
                <a16:creationId xmlns:a16="http://schemas.microsoft.com/office/drawing/2014/main" id="{2CCA7F45-5027-31CC-186C-B45F7025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997" y="734457"/>
            <a:ext cx="2990817" cy="2871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EB609-A11D-AA76-AB49-96C385F25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36" y="3963262"/>
            <a:ext cx="2807633" cy="2798108"/>
          </a:xfrm>
          <a:prstGeom prst="rect">
            <a:avLst/>
          </a:prstGeom>
        </p:spPr>
      </p:pic>
      <p:pic>
        <p:nvPicPr>
          <p:cNvPr id="7" name="Picture 6" descr="A painting of a landscape with circles and lines&#10;&#10;Description automatically generated">
            <a:extLst>
              <a:ext uri="{FF2B5EF4-FFF2-40B4-BE49-F238E27FC236}">
                <a16:creationId xmlns:a16="http://schemas.microsoft.com/office/drawing/2014/main" id="{DABA18DB-DAF8-E6F9-EC98-376BE0864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658" y="3764057"/>
            <a:ext cx="2209800" cy="3061447"/>
          </a:xfrm>
          <a:prstGeom prst="rect">
            <a:avLst/>
          </a:prstGeom>
        </p:spPr>
      </p:pic>
      <p:pic>
        <p:nvPicPr>
          <p:cNvPr id="8" name="Picture 7" descr="A close up of a painting&#10;&#10;Description automatically generated">
            <a:extLst>
              <a:ext uri="{FF2B5EF4-FFF2-40B4-BE49-F238E27FC236}">
                <a16:creationId xmlns:a16="http://schemas.microsoft.com/office/drawing/2014/main" id="{16CB7B61-CA89-0FB3-3767-F76FF66EF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0017" y="4786667"/>
            <a:ext cx="3527611" cy="1632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03DD19-B505-ADD8-80AA-692E6E222961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78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A painting of a tree&#10;&#10;Description automatically generated">
            <a:extLst>
              <a:ext uri="{FF2B5EF4-FFF2-40B4-BE49-F238E27FC236}">
                <a16:creationId xmlns:a16="http://schemas.microsoft.com/office/drawing/2014/main" id="{07162F49-BA0D-1CBF-062C-8A1161D3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082" y="1565695"/>
            <a:ext cx="7288864" cy="5084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415FB2-C4ED-8442-92A2-E28914524E42}"/>
              </a:ext>
            </a:extLst>
          </p:cNvPr>
          <p:cNvSpPr txBox="1"/>
          <p:nvPr/>
        </p:nvSpPr>
        <p:spPr>
          <a:xfrm>
            <a:off x="361675" y="600330"/>
            <a:ext cx="110377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Draw the tree in the style of Hundertwasser.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Then, add bright colours to it.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B9556-6993-79A7-7E22-582C6609173F}"/>
              </a:ext>
            </a:extLst>
          </p:cNvPr>
          <p:cNvSpPr txBox="1"/>
          <p:nvPr/>
        </p:nvSpPr>
        <p:spPr>
          <a:xfrm>
            <a:off x="110434" y="96630"/>
            <a:ext cx="11719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TBAT: Create a piece of artwork inspired by artist Hundertwasser. 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                   </a:t>
            </a:r>
            <a:r>
              <a:rPr lang="en-GB" u="sng">
                <a:solidFill>
                  <a:schemeClr val="accent5"/>
                </a:solidFill>
                <a:latin typeface="+mj-lt"/>
                <a:cs typeface="Calibri"/>
              </a:rPr>
              <a:t>M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on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day </a:t>
            </a:r>
            <a:r>
              <a:rPr lang="en-GB" u="sng">
                <a:solidFill>
                  <a:prstClr val="black"/>
                </a:solidFill>
                <a:latin typeface="+mj-lt"/>
                <a:cs typeface="Calibri"/>
              </a:rPr>
              <a:t>6t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h 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O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ctober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                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850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A070C-088E-D9D1-0758-0A13BC29F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CE4D-AE76-D1C5-DE75-CBA319AD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Sassoon Primary"/>
              </a:rPr>
              <a:t>Independent Challenges: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A836CC-DAEF-6A82-6A3A-B5602DEF80D3}"/>
              </a:ext>
            </a:extLst>
          </p:cNvPr>
          <p:cNvSpPr/>
          <p:nvPr/>
        </p:nvSpPr>
        <p:spPr>
          <a:xfrm>
            <a:off x="476249" y="1523999"/>
            <a:ext cx="11120437" cy="521493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8BFE22-62E1-1167-D0C6-4897FC1C9B69}"/>
              </a:ext>
            </a:extLst>
          </p:cNvPr>
          <p:cNvCxnSpPr/>
          <p:nvPr/>
        </p:nvCxnSpPr>
        <p:spPr>
          <a:xfrm>
            <a:off x="5534025" y="1524000"/>
            <a:ext cx="57150" cy="521017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7F5C5F1-28A6-048F-FC5B-A362B5C7088C}"/>
              </a:ext>
            </a:extLst>
          </p:cNvPr>
          <p:cNvCxnSpPr>
            <a:cxnSpLocks/>
          </p:cNvCxnSpPr>
          <p:nvPr/>
        </p:nvCxnSpPr>
        <p:spPr>
          <a:xfrm flipV="1">
            <a:off x="476250" y="4276724"/>
            <a:ext cx="11115675" cy="1905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A380A3-5116-2275-C4EB-32D7E0591035}"/>
              </a:ext>
            </a:extLst>
          </p:cNvPr>
          <p:cNvSpPr txBox="1"/>
          <p:nvPr/>
        </p:nvSpPr>
        <p:spPr>
          <a:xfrm>
            <a:off x="1426368" y="1526381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Narrative Zone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04755-5B90-FA16-2855-EFA9E9BF78E9}"/>
              </a:ext>
            </a:extLst>
          </p:cNvPr>
          <p:cNvSpPr txBox="1"/>
          <p:nvPr/>
        </p:nvSpPr>
        <p:spPr>
          <a:xfrm>
            <a:off x="1283492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Enquiry Zone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7EFA75-A3C3-C81F-0CCE-CF00282484C1}"/>
              </a:ext>
            </a:extLst>
          </p:cNvPr>
          <p:cNvSpPr txBox="1"/>
          <p:nvPr/>
        </p:nvSpPr>
        <p:spPr>
          <a:xfrm>
            <a:off x="7008017" y="15263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Maths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 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476138-DC60-0B0A-8BBF-B98AF74E61F8}"/>
              </a:ext>
            </a:extLst>
          </p:cNvPr>
          <p:cNvSpPr txBox="1"/>
          <p:nvPr/>
        </p:nvSpPr>
        <p:spPr>
          <a:xfrm>
            <a:off x="7008017" y="4345780"/>
            <a:ext cx="37028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rimary"/>
                <a:ea typeface="+mn-ea"/>
                <a:cs typeface="+mn-cs"/>
              </a:rPr>
              <a:t>Creative Zone</a:t>
            </a:r>
          </a:p>
        </p:txBody>
      </p:sp>
      <p:pic>
        <p:nvPicPr>
          <p:cNvPr id="3" name="Picture 2" descr="A colorful painting of a house&#10;&#10;AI-generated content may be incorrect.">
            <a:extLst>
              <a:ext uri="{FF2B5EF4-FFF2-40B4-BE49-F238E27FC236}">
                <a16:creationId xmlns:a16="http://schemas.microsoft.com/office/drawing/2014/main" id="{C4DFD5DE-A07A-0AF1-264E-AC6FC77A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20" y="4873513"/>
            <a:ext cx="1632934" cy="16829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43213E-0474-273E-7CEC-11609552EEDF}"/>
              </a:ext>
            </a:extLst>
          </p:cNvPr>
          <p:cNvSpPr txBox="1"/>
          <p:nvPr/>
        </p:nvSpPr>
        <p:spPr>
          <a:xfrm>
            <a:off x="7731986" y="5020770"/>
            <a:ext cx="332805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Sassoon Primary"/>
              </a:rPr>
              <a:t>Can you create spiral trees inspired by Hundertwasser? </a:t>
            </a:r>
          </a:p>
        </p:txBody>
      </p:sp>
      <p:pic>
        <p:nvPicPr>
          <p:cNvPr id="12" name="Picture 11" descr="A cartoon of a group of people&#10;&#10;AI-generated content may be incorrect.">
            <a:extLst>
              <a:ext uri="{FF2B5EF4-FFF2-40B4-BE49-F238E27FC236}">
                <a16:creationId xmlns:a16="http://schemas.microsoft.com/office/drawing/2014/main" id="{6A57DC8C-4D3F-DFC8-E9E2-3D93060EC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37" y="2224625"/>
            <a:ext cx="2362200" cy="1571625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F0B492F7-FE23-D574-06EA-904EAEDED64A}"/>
              </a:ext>
            </a:extLst>
          </p:cNvPr>
          <p:cNvSpPr txBox="1"/>
          <p:nvPr/>
        </p:nvSpPr>
        <p:spPr>
          <a:xfrm>
            <a:off x="3274286" y="2051766"/>
            <a:ext cx="2036998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latin typeface="Sassoon Primary"/>
              </a:rPr>
              <a:t>With masks and puppets, act out the story of The Enormous Turnip.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87FF20-3D57-4A45-3CAC-1D35FAAD3381}"/>
              </a:ext>
            </a:extLst>
          </p:cNvPr>
          <p:cNvGrpSpPr>
            <a:grpSpLocks noChangeAspect="1"/>
          </p:cNvGrpSpPr>
          <p:nvPr/>
        </p:nvGrpSpPr>
        <p:grpSpPr>
          <a:xfrm rot="10183238">
            <a:off x="8972093" y="2764205"/>
            <a:ext cx="1100050" cy="1180543"/>
            <a:chOff x="4447025" y="3052851"/>
            <a:chExt cx="1596269" cy="2073360"/>
          </a:xfrm>
          <a:solidFill>
            <a:srgbClr val="FF6600"/>
          </a:solidFill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C848177-4C64-DDEB-67EE-79F53CC93F40}"/>
                </a:ext>
              </a:extLst>
            </p:cNvPr>
            <p:cNvSpPr/>
            <p:nvPr/>
          </p:nvSpPr>
          <p:spPr>
            <a:xfrm flipV="1">
              <a:off x="4456024" y="3472163"/>
              <a:ext cx="1581346" cy="1654048"/>
            </a:xfrm>
            <a:prstGeom prst="triangle">
              <a:avLst/>
            </a:prstGeom>
            <a:solidFill>
              <a:srgbClr val="A63DB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8F82CD-2DCE-46F0-28E4-4FE7DD2DED5F}"/>
                </a:ext>
              </a:extLst>
            </p:cNvPr>
            <p:cNvSpPr/>
            <p:nvPr/>
          </p:nvSpPr>
          <p:spPr>
            <a:xfrm>
              <a:off x="4447025" y="3052851"/>
              <a:ext cx="1596269" cy="673081"/>
            </a:xfrm>
            <a:prstGeom prst="ellipse">
              <a:avLst/>
            </a:prstGeom>
            <a:solidFill>
              <a:srgbClr val="BF63C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Cylinder 16">
            <a:extLst>
              <a:ext uri="{FF2B5EF4-FFF2-40B4-BE49-F238E27FC236}">
                <a16:creationId xmlns:a16="http://schemas.microsoft.com/office/drawing/2014/main" id="{23CD8E1A-44BC-80E5-3796-D4F4E93F121A}"/>
              </a:ext>
            </a:extLst>
          </p:cNvPr>
          <p:cNvSpPr/>
          <p:nvPr/>
        </p:nvSpPr>
        <p:spPr>
          <a:xfrm rot="16200000">
            <a:off x="9579169" y="1629043"/>
            <a:ext cx="1100051" cy="1163331"/>
          </a:xfrm>
          <a:prstGeom prst="can">
            <a:avLst/>
          </a:prstGeom>
          <a:solidFill>
            <a:srgbClr val="DC231E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5B9070-8842-0D78-E2F7-15B093E4141B}"/>
              </a:ext>
            </a:extLst>
          </p:cNvPr>
          <p:cNvSpPr>
            <a:spLocks noChangeAspect="1"/>
          </p:cNvSpPr>
          <p:nvPr/>
        </p:nvSpPr>
        <p:spPr>
          <a:xfrm>
            <a:off x="10343299" y="2970062"/>
            <a:ext cx="1162364" cy="1163331"/>
          </a:xfrm>
          <a:prstGeom prst="ellipse">
            <a:avLst/>
          </a:prstGeom>
          <a:solidFill>
            <a:srgbClr val="1F61C3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914400" h="914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DAF1FB-985D-D071-D026-C09965DB2758}"/>
              </a:ext>
            </a:extLst>
          </p:cNvPr>
          <p:cNvSpPr txBox="1"/>
          <p:nvPr/>
        </p:nvSpPr>
        <p:spPr>
          <a:xfrm>
            <a:off x="5805420" y="2210708"/>
            <a:ext cx="2794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Explore the 3D shapes</a:t>
            </a:r>
          </a:p>
          <a:p>
            <a:r>
              <a:rPr lang="en-GB"/>
              <a:t>How many sides do they have? </a:t>
            </a:r>
          </a:p>
          <a:p>
            <a:r>
              <a:rPr lang="en-GB"/>
              <a:t>Do some have surfaces that aren’t flat?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DC9B2E-5516-F42E-0811-437A71CB91FD}"/>
              </a:ext>
            </a:extLst>
          </p:cNvPr>
          <p:cNvSpPr txBox="1"/>
          <p:nvPr/>
        </p:nvSpPr>
        <p:spPr>
          <a:xfrm>
            <a:off x="544568" y="4938443"/>
            <a:ext cx="2804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Look at the world map and see which animals live in what parts of the world. </a:t>
            </a:r>
          </a:p>
          <a:p>
            <a:r>
              <a:rPr lang="en-GB"/>
              <a:t>Do any of them surprise you?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B8D13B-422A-03B1-EC5C-D2AD5E480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548" y="4870200"/>
            <a:ext cx="2182240" cy="14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9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2251723" y="2049782"/>
            <a:ext cx="9050316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packet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A22BF-FDAE-D2CF-671F-677A1A36E2AB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5CD17E2-8D52-9B2E-E22F-9ABDEACA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178001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2251723" y="2049782"/>
            <a:ext cx="9050316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better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745BEF-DB58-9090-9F1F-DD650DE94B61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DFFC5F43-A5CD-50CA-BB98-A5AA5A42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351695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2251723" y="2049782"/>
            <a:ext cx="9050316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velvet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B5524-8382-38A5-98F1-045A8C6E2B5A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0DEB4AE-E184-1C7C-834F-ECBE133B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253457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208153F6-A4EA-CDB4-F248-A8D49A66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72" y="2262316"/>
            <a:ext cx="4438650" cy="2971800"/>
          </a:xfrm>
          <a:prstGeom prst="rect">
            <a:avLst/>
          </a:prstGeom>
        </p:spPr>
      </p:pic>
      <p:pic>
        <p:nvPicPr>
          <p:cNvPr id="4" name="Picture 3" descr="A purple and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42B811D6-B581-270D-7814-79D4A34AD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62" y="2259099"/>
            <a:ext cx="4438650" cy="3019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863CB3-0711-781B-34B9-BD2CE8DDC926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25C4D48-3271-737F-1A9E-281CDF4ABB3C}"/>
              </a:ext>
            </a:extLst>
          </p:cNvPr>
          <p:cNvSpPr txBox="1">
            <a:spLocks/>
          </p:cNvSpPr>
          <p:nvPr/>
        </p:nvSpPr>
        <p:spPr>
          <a:xfrm>
            <a:off x="146448" y="8516"/>
            <a:ext cx="3328087" cy="72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116046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AC01E74-2C7B-BDB2-A0A7-940AA74B1685}"/>
              </a:ext>
            </a:extLst>
          </p:cNvPr>
          <p:cNvSpPr txBox="1"/>
          <p:nvPr/>
        </p:nvSpPr>
        <p:spPr>
          <a:xfrm>
            <a:off x="1405056" y="2049782"/>
            <a:ext cx="9050316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800">
                <a:latin typeface="Sassoon Primary"/>
                <a:cs typeface="Calibri"/>
              </a:rPr>
              <a:t>r-</a:t>
            </a:r>
            <a:r>
              <a:rPr lang="en-GB" sz="13800" err="1">
                <a:latin typeface="Sassoon Primary"/>
                <a:cs typeface="Calibri"/>
              </a:rPr>
              <a:t>oo</a:t>
            </a:r>
            <a:r>
              <a:rPr lang="en-GB" sz="13800">
                <a:latin typeface="Sassoon Primary"/>
                <a:cs typeface="Calibri"/>
              </a:rPr>
              <a:t>-f/t-o-p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86F28-C9E8-5F6B-4B13-EF232DF0F329}"/>
              </a:ext>
            </a:extLst>
          </p:cNvPr>
          <p:cNvSpPr txBox="1"/>
          <p:nvPr/>
        </p:nvSpPr>
        <p:spPr>
          <a:xfrm>
            <a:off x="7896182" y="117549"/>
            <a:ext cx="39389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M</a:t>
            </a:r>
            <a:r>
              <a:rPr lang="en-GB" sz="2400" b="1" u="sng">
                <a:latin typeface="Sassoon Primary"/>
              </a:rPr>
              <a:t>onday 6th </a:t>
            </a:r>
            <a:r>
              <a:rPr lang="en-GB" sz="2400" b="1" u="sng">
                <a:solidFill>
                  <a:schemeClr val="accent5"/>
                </a:solidFill>
                <a:latin typeface="Sassoon Primary"/>
              </a:rPr>
              <a:t>O</a:t>
            </a:r>
            <a:r>
              <a:rPr lang="en-GB" sz="2400" b="1" u="sng">
                <a:latin typeface="Sassoon Primary"/>
              </a:rPr>
              <a:t>ctober 2025</a:t>
            </a:r>
            <a:endParaRPr lang="en-US"/>
          </a:p>
          <a:p>
            <a:endParaRPr lang="en-GB" b="1" u="sng">
              <a:latin typeface="Comic Sans MS"/>
              <a:cs typeface="Calibri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05CCFC88-1727-C98E-954C-7053CD48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48" y="8516"/>
            <a:ext cx="3328087" cy="728320"/>
          </a:xfrm>
        </p:spPr>
        <p:txBody>
          <a:bodyPr/>
          <a:lstStyle/>
          <a:p>
            <a:r>
              <a:rPr lang="en-GB" sz="2000" b="1" u="sng">
                <a:latin typeface="Sassoon Primary"/>
                <a:cs typeface="Calibri Light"/>
              </a:rPr>
              <a:t>TBAT– read longer words</a:t>
            </a:r>
          </a:p>
        </p:txBody>
      </p:sp>
    </p:spTree>
    <p:extLst>
      <p:ext uri="{BB962C8B-B14F-4D97-AF65-F5344CB8AC3E}">
        <p14:creationId xmlns:p14="http://schemas.microsoft.com/office/powerpoint/2010/main" val="92521463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roo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lassroom">
      <a:majorFont>
        <a:latin typeface="Sassoon Primary"/>
        <a:ea typeface=""/>
        <a:cs typeface=""/>
      </a:majorFont>
      <a:minorFont>
        <a:latin typeface="Sassoon Prim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lassroom" id="{7079444A-A5F5-41FF-B880-1513F8B4E925}" vid="{AFF00F74-1A7B-4722-8615-B231E5B92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ef4d1dd1b9ba87beeb9acfac14aa5531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6aa5a3dd636e00aa57193d5b125ac066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  <SharedWithUsers xmlns="e255f982-5f1f-41c7-871f-7a91432a5484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22139598be0b1f3a5466a7e5510db99e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337a7426b6b17f1302634e01280639cd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8ba83c-3367-4222-803c-ce740e198c3c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09C6CD-2ED4-43CE-A73D-EE6E9BCF0093}"/>
</file>

<file path=customXml/itemProps2.xml><?xml version="1.0" encoding="utf-8"?>
<ds:datastoreItem xmlns:ds="http://schemas.openxmlformats.org/officeDocument/2006/customXml" ds:itemID="{B399017B-0E2D-4C16-B83A-0A97CCC91EB0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585049-E7AD-412F-AC1B-FE1FAB9C12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CAF0BD3-1BA6-4CD9-A686-AD87E3CC9268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46422786-17B2-4A0E-B480-AB6233F0EF19}">
  <ds:schemaRefs>
    <ds:schemaRef ds:uri="5519ec2d-3025-400a-aa14-bba49a7e18f3"/>
    <ds:schemaRef ds:uri="e255f982-5f1f-41c7-871f-7a91432a54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92B9AC24-53A8-441F-9BB3-1E06EE2CC2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</Template>
  <Application>Microsoft Office PowerPoint</Application>
  <PresentationFormat>Widescreen</PresentationFormat>
  <Slides>45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Classroom</vt:lpstr>
      <vt:lpstr>Monday 6th October 2025 </vt:lpstr>
      <vt:lpstr>Morning Challenges:</vt:lpstr>
      <vt:lpstr>TBAT– read longer words</vt:lpstr>
      <vt:lpstr>TBAT– read longer words</vt:lpstr>
      <vt:lpstr>TBAT– read longer words</vt:lpstr>
      <vt:lpstr>TBAT– read longer words</vt:lpstr>
      <vt:lpstr>TBAT– read longer words</vt:lpstr>
      <vt:lpstr>PowerPoint Presentation</vt:lpstr>
      <vt:lpstr>TBAT– read longer words</vt:lpstr>
      <vt:lpstr>TBAT– read longer words</vt:lpstr>
      <vt:lpstr>TBAT– read longer words</vt:lpstr>
      <vt:lpstr>TBAT– read longer words</vt:lpstr>
      <vt:lpstr>TBAT– read longer words</vt:lpstr>
      <vt:lpstr>PowerPoint Presentation</vt:lpstr>
      <vt:lpstr>PowerPoint Presentation</vt:lpstr>
      <vt:lpstr>PowerPoint Presentation</vt:lpstr>
      <vt:lpstr>PowerPoint Presentation</vt:lpstr>
      <vt:lpstr>Break</vt:lpstr>
      <vt:lpstr>PE TBAT: Move into a space, showing an awareness of defenders</vt:lpstr>
      <vt:lpstr>PowerPoint Presentation</vt:lpstr>
      <vt:lpstr>Plenary</vt:lpstr>
      <vt:lpstr>Lunch</vt:lpstr>
      <vt:lpstr>Toothbrushing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Challenges: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16</cp:revision>
  <dcterms:created xsi:type="dcterms:W3CDTF">2025-09-06T15:32:59Z</dcterms:created>
  <dcterms:modified xsi:type="dcterms:W3CDTF">2025-10-05T09:24:26Z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  <property fmtid="{D5CDD505-2E9C-101B-9397-08002B2CF9AE}" pid="4" name="Order">
    <vt:r8>306800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