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44"/>
  </p:notesMasterIdLst>
  <p:sldIdLst>
    <p:sldId id="256" r:id="rId5"/>
    <p:sldId id="257" r:id="rId6"/>
    <p:sldId id="436" r:id="rId7"/>
    <p:sldId id="439" r:id="rId8"/>
    <p:sldId id="438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20" r:id="rId17"/>
    <p:sldId id="408" r:id="rId18"/>
    <p:sldId id="426" r:id="rId19"/>
    <p:sldId id="421" r:id="rId20"/>
    <p:sldId id="422" r:id="rId21"/>
    <p:sldId id="423" r:id="rId22"/>
    <p:sldId id="424" r:id="rId23"/>
    <p:sldId id="425" r:id="rId24"/>
    <p:sldId id="435" r:id="rId25"/>
    <p:sldId id="410" r:id="rId26"/>
    <p:sldId id="263" r:id="rId27"/>
    <p:sldId id="433" r:id="rId28"/>
    <p:sldId id="437" r:id="rId29"/>
    <p:sldId id="447" r:id="rId30"/>
    <p:sldId id="448" r:id="rId31"/>
    <p:sldId id="449" r:id="rId32"/>
    <p:sldId id="450" r:id="rId33"/>
    <p:sldId id="451" r:id="rId34"/>
    <p:sldId id="434" r:id="rId35"/>
    <p:sldId id="453" r:id="rId36"/>
    <p:sldId id="454" r:id="rId37"/>
    <p:sldId id="455" r:id="rId38"/>
    <p:sldId id="456" r:id="rId39"/>
    <p:sldId id="365" r:id="rId40"/>
    <p:sldId id="366" r:id="rId41"/>
    <p:sldId id="367" r:id="rId42"/>
    <p:sldId id="36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D43808-63D7-45F0-A43B-6B35D0C96921}" v="300" dt="2025-10-17T15:02:17.311"/>
    <p1510:client id="{FAC8F1C7-178C-6228-BBDD-FBB07CF4AAAD}" v="969" dt="2025-10-17T14:04:13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Freel" userId="S::afreel@ohacademy.co.uk::f6dead3d-cc44-4b49-aee1-60fe86f08dbd" providerId="AD" clId="Web-{95CEB21C-1C58-DBDB-D7E4-02878015163C}"/>
    <pc:docChg chg="addSld modSld">
      <pc:chgData name="A Freel" userId="S::afreel@ohacademy.co.uk::f6dead3d-cc44-4b49-aee1-60fe86f08dbd" providerId="AD" clId="Web-{95CEB21C-1C58-DBDB-D7E4-02878015163C}" dt="2025-10-03T12:28:45.182" v="5" actId="20577"/>
      <pc:docMkLst>
        <pc:docMk/>
      </pc:docMkLst>
      <pc:sldChg chg="delSp modSp mod setBg">
        <pc:chgData name="A Freel" userId="S::afreel@ohacademy.co.uk::f6dead3d-cc44-4b49-aee1-60fe86f08dbd" providerId="AD" clId="Web-{95CEB21C-1C58-DBDB-D7E4-02878015163C}" dt="2025-10-03T12:28:45.182" v="5" actId="20577"/>
        <pc:sldMkLst>
          <pc:docMk/>
          <pc:sldMk cId="109857222" sldId="256"/>
        </pc:sldMkLst>
        <pc:spChg chg="mod">
          <ac:chgData name="A Freel" userId="S::afreel@ohacademy.co.uk::f6dead3d-cc44-4b49-aee1-60fe86f08dbd" providerId="AD" clId="Web-{95CEB21C-1C58-DBDB-D7E4-02878015163C}" dt="2025-10-03T12:28:45.182" v="5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">
        <pc:chgData name="A Freel" userId="S::afreel@ohacademy.co.uk::f6dead3d-cc44-4b49-aee1-60fe86f08dbd" providerId="AD" clId="Web-{95CEB21C-1C58-DBDB-D7E4-02878015163C}" dt="2025-10-03T12:23:01.498" v="2"/>
        <pc:sldMkLst>
          <pc:docMk/>
          <pc:sldMk cId="2256358434" sldId="263"/>
        </pc:sldMkLst>
      </pc:sldChg>
      <pc:sldChg chg="add">
        <pc:chgData name="A Freel" userId="S::afreel@ohacademy.co.uk::f6dead3d-cc44-4b49-aee1-60fe86f08dbd" providerId="AD" clId="Web-{95CEB21C-1C58-DBDB-D7E4-02878015163C}" dt="2025-10-03T12:23:01.451" v="1"/>
        <pc:sldMkLst>
          <pc:docMk/>
          <pc:sldMk cId="2745056418" sldId="410"/>
        </pc:sldMkLst>
      </pc:sldChg>
    </pc:docChg>
  </pc:docChgLst>
  <pc:docChgLst>
    <pc:chgData clId="Web-{889E80CA-3AF0-5305-DAA5-5B13071F94E6}"/>
    <pc:docChg chg="addSld">
      <pc:chgData name="" userId="" providerId="" clId="Web-{889E80CA-3AF0-5305-DAA5-5B13071F94E6}" dt="2025-10-04T12:53:23.777" v="6"/>
      <pc:docMkLst>
        <pc:docMk/>
      </pc:docMkLst>
    </pc:docChg>
  </pc:docChgLst>
  <pc:docChgLst>
    <pc:chgData name="A Freel" userId="S::afreel@ohacademy.co.uk::f6dead3d-cc44-4b49-aee1-60fe86f08dbd" providerId="AD" clId="Web-{C3254DEC-1AB1-E99F-3B19-79714299D673}"/>
    <pc:docChg chg="addSld">
      <pc:chgData name="A Freel" userId="S::afreel@ohacademy.co.uk::f6dead3d-cc44-4b49-aee1-60fe86f08dbd" providerId="AD" clId="Web-{C3254DEC-1AB1-E99F-3B19-79714299D673}" dt="2025-10-03T13:07:46.671" v="0"/>
      <pc:docMkLst>
        <pc:docMk/>
      </pc:docMkLst>
      <pc:sldChg chg="add">
        <pc:chgData name="A Freel" userId="S::afreel@ohacademy.co.uk::f6dead3d-cc44-4b49-aee1-60fe86f08dbd" providerId="AD" clId="Web-{C3254DEC-1AB1-E99F-3B19-79714299D673}" dt="2025-10-03T13:07:46.671" v="0"/>
        <pc:sldMkLst>
          <pc:docMk/>
          <pc:sldMk cId="3466052968" sldId="433"/>
        </pc:sldMkLst>
      </pc:sldChg>
    </pc:docChg>
  </pc:docChgLst>
  <pc:docChgLst>
    <pc:chgData clId="Web-{BD10715F-AA08-9E09-80DE-3731FEE4FFD5}"/>
    <pc:docChg chg="addSld">
      <pc:chgData name="" userId="" providerId="" clId="Web-{BD10715F-AA08-9E09-80DE-3731FEE4FFD5}" dt="2025-10-04T12:22:54.859" v="0"/>
      <pc:docMkLst>
        <pc:docMk/>
      </pc:docMkLst>
      <pc:sldChg chg="add">
        <pc:chgData name="" userId="" providerId="" clId="Web-{BD10715F-AA08-9E09-80DE-3731FEE4FFD5}" dt="2025-10-04T12:22:54.859" v="0"/>
        <pc:sldMkLst>
          <pc:docMk/>
          <pc:sldMk cId="3941495363" sldId="434"/>
        </pc:sldMkLst>
      </pc:sldChg>
    </pc:docChg>
  </pc:docChgLst>
  <pc:docChgLst>
    <pc:chgData name="A Freel" userId="S::afreel@ohacademy.co.uk::f6dead3d-cc44-4b49-aee1-60fe86f08dbd" providerId="AD" clId="Web-{FAC8F1C7-178C-6228-BBDD-FBB07CF4AAAD}"/>
    <pc:docChg chg="addSld delSld modSld sldOrd">
      <pc:chgData name="A Freel" userId="S::afreel@ohacademy.co.uk::f6dead3d-cc44-4b49-aee1-60fe86f08dbd" providerId="AD" clId="Web-{FAC8F1C7-178C-6228-BBDD-FBB07CF4AAAD}" dt="2025-10-17T14:04:13.733" v="599" actId="1076"/>
      <pc:docMkLst>
        <pc:docMk/>
      </pc:docMkLst>
      <pc:sldChg chg="modSp">
        <pc:chgData name="A Freel" userId="S::afreel@ohacademy.co.uk::f6dead3d-cc44-4b49-aee1-60fe86f08dbd" providerId="AD" clId="Web-{FAC8F1C7-178C-6228-BBDD-FBB07CF4AAAD}" dt="2025-10-17T13:04:03.532" v="217" actId="20577"/>
        <pc:sldMkLst>
          <pc:docMk/>
          <pc:sldMk cId="3950140046" sldId="408"/>
        </pc:sldMkLst>
        <pc:spChg chg="mod">
          <ac:chgData name="A Freel" userId="S::afreel@ohacademy.co.uk::f6dead3d-cc44-4b49-aee1-60fe86f08dbd" providerId="AD" clId="Web-{FAC8F1C7-178C-6228-BBDD-FBB07CF4AAAD}" dt="2025-10-17T13:04:03.532" v="217" actId="20577"/>
          <ac:spMkLst>
            <pc:docMk/>
            <pc:sldMk cId="3950140046" sldId="408"/>
            <ac:spMk id="4" creationId="{01BE8ECC-CDF1-824A-7218-BAC34CA1CD98}"/>
          </ac:spMkLst>
        </pc:spChg>
      </pc:sldChg>
      <pc:sldChg chg="modSp">
        <pc:chgData name="A Freel" userId="S::afreel@ohacademy.co.uk::f6dead3d-cc44-4b49-aee1-60fe86f08dbd" providerId="AD" clId="Web-{FAC8F1C7-178C-6228-BBDD-FBB07CF4AAAD}" dt="2025-10-17T13:04:00.079" v="215" actId="20577"/>
        <pc:sldMkLst>
          <pc:docMk/>
          <pc:sldMk cId="904329741" sldId="420"/>
        </pc:sldMkLst>
        <pc:spChg chg="mod">
          <ac:chgData name="A Freel" userId="S::afreel@ohacademy.co.uk::f6dead3d-cc44-4b49-aee1-60fe86f08dbd" providerId="AD" clId="Web-{FAC8F1C7-178C-6228-BBDD-FBB07CF4AAAD}" dt="2025-10-17T13:04:00.079" v="215" actId="20577"/>
          <ac:spMkLst>
            <pc:docMk/>
            <pc:sldMk cId="904329741" sldId="420"/>
            <ac:spMk id="4" creationId="{01BE8ECC-CDF1-824A-7218-BAC34CA1CD98}"/>
          </ac:spMkLst>
        </pc:spChg>
      </pc:sldChg>
      <pc:sldChg chg="modSp">
        <pc:chgData name="A Freel" userId="S::afreel@ohacademy.co.uk::f6dead3d-cc44-4b49-aee1-60fe86f08dbd" providerId="AD" clId="Web-{FAC8F1C7-178C-6228-BBDD-FBB07CF4AAAD}" dt="2025-10-17T13:07:09.528" v="262" actId="20577"/>
        <pc:sldMkLst>
          <pc:docMk/>
          <pc:sldMk cId="3423871253" sldId="421"/>
        </pc:sldMkLst>
        <pc:spChg chg="mod">
          <ac:chgData name="A Freel" userId="S::afreel@ohacademy.co.uk::f6dead3d-cc44-4b49-aee1-60fe86f08dbd" providerId="AD" clId="Web-{FAC8F1C7-178C-6228-BBDD-FBB07CF4AAAD}" dt="2025-10-17T13:07:09.528" v="262" actId="20577"/>
          <ac:spMkLst>
            <pc:docMk/>
            <pc:sldMk cId="3423871253" sldId="421"/>
            <ac:spMk id="4" creationId="{01BE8ECC-CDF1-824A-7218-BAC34CA1CD98}"/>
          </ac:spMkLst>
        </pc:spChg>
      </pc:sldChg>
      <pc:sldChg chg="modSp">
        <pc:chgData name="A Freel" userId="S::afreel@ohacademy.co.uk::f6dead3d-cc44-4b49-aee1-60fe86f08dbd" providerId="AD" clId="Web-{FAC8F1C7-178C-6228-BBDD-FBB07CF4AAAD}" dt="2025-10-17T13:07:13.247" v="264" actId="20577"/>
        <pc:sldMkLst>
          <pc:docMk/>
          <pc:sldMk cId="4154540530" sldId="422"/>
        </pc:sldMkLst>
        <pc:spChg chg="mod">
          <ac:chgData name="A Freel" userId="S::afreel@ohacademy.co.uk::f6dead3d-cc44-4b49-aee1-60fe86f08dbd" providerId="AD" clId="Web-{FAC8F1C7-178C-6228-BBDD-FBB07CF4AAAD}" dt="2025-10-17T13:07:13.247" v="264" actId="20577"/>
          <ac:spMkLst>
            <pc:docMk/>
            <pc:sldMk cId="4154540530" sldId="422"/>
            <ac:spMk id="4" creationId="{01BE8ECC-CDF1-824A-7218-BAC34CA1CD98}"/>
          </ac:spMkLst>
        </pc:spChg>
      </pc:sldChg>
      <pc:sldChg chg="modSp">
        <pc:chgData name="A Freel" userId="S::afreel@ohacademy.co.uk::f6dead3d-cc44-4b49-aee1-60fe86f08dbd" providerId="AD" clId="Web-{FAC8F1C7-178C-6228-BBDD-FBB07CF4AAAD}" dt="2025-10-17T13:07:17.545" v="266" actId="20577"/>
        <pc:sldMkLst>
          <pc:docMk/>
          <pc:sldMk cId="2283839076" sldId="423"/>
        </pc:sldMkLst>
        <pc:spChg chg="mod">
          <ac:chgData name="A Freel" userId="S::afreel@ohacademy.co.uk::f6dead3d-cc44-4b49-aee1-60fe86f08dbd" providerId="AD" clId="Web-{FAC8F1C7-178C-6228-BBDD-FBB07CF4AAAD}" dt="2025-10-17T13:07:17.545" v="266" actId="20577"/>
          <ac:spMkLst>
            <pc:docMk/>
            <pc:sldMk cId="2283839076" sldId="423"/>
            <ac:spMk id="4" creationId="{01BE8ECC-CDF1-824A-7218-BAC34CA1CD98}"/>
          </ac:spMkLst>
        </pc:spChg>
      </pc:sldChg>
      <pc:sldChg chg="modSp">
        <pc:chgData name="A Freel" userId="S::afreel@ohacademy.co.uk::f6dead3d-cc44-4b49-aee1-60fe86f08dbd" providerId="AD" clId="Web-{FAC8F1C7-178C-6228-BBDD-FBB07CF4AAAD}" dt="2025-10-17T13:07:21.686" v="267" actId="20577"/>
        <pc:sldMkLst>
          <pc:docMk/>
          <pc:sldMk cId="38971319" sldId="424"/>
        </pc:sldMkLst>
        <pc:spChg chg="mod">
          <ac:chgData name="A Freel" userId="S::afreel@ohacademy.co.uk::f6dead3d-cc44-4b49-aee1-60fe86f08dbd" providerId="AD" clId="Web-{FAC8F1C7-178C-6228-BBDD-FBB07CF4AAAD}" dt="2025-10-17T13:07:21.686" v="267" actId="20577"/>
          <ac:spMkLst>
            <pc:docMk/>
            <pc:sldMk cId="38971319" sldId="424"/>
            <ac:spMk id="4" creationId="{01BE8ECC-CDF1-824A-7218-BAC34CA1CD98}"/>
          </ac:spMkLst>
        </pc:spChg>
      </pc:sldChg>
      <pc:sldChg chg="modSp">
        <pc:chgData name="A Freel" userId="S::afreel@ohacademy.co.uk::f6dead3d-cc44-4b49-aee1-60fe86f08dbd" providerId="AD" clId="Web-{FAC8F1C7-178C-6228-BBDD-FBB07CF4AAAD}" dt="2025-10-17T13:07:41.797" v="269" actId="20577"/>
        <pc:sldMkLst>
          <pc:docMk/>
          <pc:sldMk cId="1210304344" sldId="425"/>
        </pc:sldMkLst>
        <pc:spChg chg="mod">
          <ac:chgData name="A Freel" userId="S::afreel@ohacademy.co.uk::f6dead3d-cc44-4b49-aee1-60fe86f08dbd" providerId="AD" clId="Web-{FAC8F1C7-178C-6228-BBDD-FBB07CF4AAAD}" dt="2025-10-17T13:07:41.797" v="269" actId="20577"/>
          <ac:spMkLst>
            <pc:docMk/>
            <pc:sldMk cId="1210304344" sldId="425"/>
            <ac:spMk id="4" creationId="{01BE8ECC-CDF1-824A-7218-BAC34CA1CD98}"/>
          </ac:spMkLst>
        </pc:spChg>
      </pc:sldChg>
      <pc:sldChg chg="addSp modSp">
        <pc:chgData name="A Freel" userId="S::afreel@ohacademy.co.uk::f6dead3d-cc44-4b49-aee1-60fe86f08dbd" providerId="AD" clId="Web-{FAC8F1C7-178C-6228-BBDD-FBB07CF4AAAD}" dt="2025-10-17T13:06:59.465" v="260" actId="1076"/>
        <pc:sldMkLst>
          <pc:docMk/>
          <pc:sldMk cId="3587226947" sldId="426"/>
        </pc:sldMkLst>
        <pc:spChg chg="mod">
          <ac:chgData name="A Freel" userId="S::afreel@ohacademy.co.uk::f6dead3d-cc44-4b49-aee1-60fe86f08dbd" providerId="AD" clId="Web-{FAC8F1C7-178C-6228-BBDD-FBB07CF4AAAD}" dt="2025-10-17T13:04:07.016" v="219" actId="20577"/>
          <ac:spMkLst>
            <pc:docMk/>
            <pc:sldMk cId="3587226947" sldId="426"/>
            <ac:spMk id="4" creationId="{01BE8ECC-CDF1-824A-7218-BAC34CA1CD98}"/>
          </ac:spMkLst>
        </pc:spChg>
        <pc:spChg chg="add mod">
          <ac:chgData name="A Freel" userId="S::afreel@ohacademy.co.uk::f6dead3d-cc44-4b49-aee1-60fe86f08dbd" providerId="AD" clId="Web-{FAC8F1C7-178C-6228-BBDD-FBB07CF4AAAD}" dt="2025-10-17T13:06:53.683" v="258" actId="1076"/>
          <ac:spMkLst>
            <pc:docMk/>
            <pc:sldMk cId="3587226947" sldId="426"/>
            <ac:spMk id="5" creationId="{21C399C5-A5B2-7A1D-7F97-5FB46B064991}"/>
          </ac:spMkLst>
        </pc:spChg>
        <pc:picChg chg="mod">
          <ac:chgData name="A Freel" userId="S::afreel@ohacademy.co.uk::f6dead3d-cc44-4b49-aee1-60fe86f08dbd" providerId="AD" clId="Web-{FAC8F1C7-178C-6228-BBDD-FBB07CF4AAAD}" dt="2025-10-17T13:04:08.485" v="220" actId="1076"/>
          <ac:picMkLst>
            <pc:docMk/>
            <pc:sldMk cId="3587226947" sldId="426"/>
            <ac:picMk id="3" creationId="{57D21FBE-FA17-E1AD-9639-77C2BBD3CD9F}"/>
          </ac:picMkLst>
        </pc:picChg>
        <pc:picChg chg="add mod">
          <ac:chgData name="A Freel" userId="S::afreel@ohacademy.co.uk::f6dead3d-cc44-4b49-aee1-60fe86f08dbd" providerId="AD" clId="Web-{FAC8F1C7-178C-6228-BBDD-FBB07CF4AAAD}" dt="2025-10-17T13:06:59.465" v="260" actId="1076"/>
          <ac:picMkLst>
            <pc:docMk/>
            <pc:sldMk cId="3587226947" sldId="426"/>
            <ac:picMk id="7" creationId="{F10E65C2-2390-4549-C806-519243B71CA5}"/>
          </ac:picMkLst>
        </pc:picChg>
      </pc:sldChg>
      <pc:sldChg chg="addSp modSp">
        <pc:chgData name="A Freel" userId="S::afreel@ohacademy.co.uk::f6dead3d-cc44-4b49-aee1-60fe86f08dbd" providerId="AD" clId="Web-{FAC8F1C7-178C-6228-BBDD-FBB07CF4AAAD}" dt="2025-10-17T14:04:13.733" v="599" actId="1076"/>
        <pc:sldMkLst>
          <pc:docMk/>
          <pc:sldMk cId="3941495363" sldId="434"/>
        </pc:sldMkLst>
        <pc:spChg chg="add mod">
          <ac:chgData name="A Freel" userId="S::afreel@ohacademy.co.uk::f6dead3d-cc44-4b49-aee1-60fe86f08dbd" providerId="AD" clId="Web-{FAC8F1C7-178C-6228-BBDD-FBB07CF4AAAD}" dt="2025-10-17T14:01:24.826" v="551" actId="20577"/>
          <ac:spMkLst>
            <pc:docMk/>
            <pc:sldMk cId="3941495363" sldId="434"/>
            <ac:spMk id="11" creationId="{D2F8B3B3-C7D7-9416-678D-D0F0A3DA8F7E}"/>
          </ac:spMkLst>
        </pc:spChg>
        <pc:spChg chg="add mod">
          <ac:chgData name="A Freel" userId="S::afreel@ohacademy.co.uk::f6dead3d-cc44-4b49-aee1-60fe86f08dbd" providerId="AD" clId="Web-{FAC8F1C7-178C-6228-BBDD-FBB07CF4AAAD}" dt="2025-10-17T14:04:13.733" v="599" actId="1076"/>
          <ac:spMkLst>
            <pc:docMk/>
            <pc:sldMk cId="3941495363" sldId="434"/>
            <ac:spMk id="12" creationId="{B985F816-D315-BA13-06C6-6FCC4A74878D}"/>
          </ac:spMkLst>
        </pc:spChg>
        <pc:picChg chg="add mod">
          <ac:chgData name="A Freel" userId="S::afreel@ohacademy.co.uk::f6dead3d-cc44-4b49-aee1-60fe86f08dbd" providerId="AD" clId="Web-{FAC8F1C7-178C-6228-BBDD-FBB07CF4AAAD}" dt="2025-10-17T13:59:20.228" v="524" actId="14100"/>
          <ac:picMkLst>
            <pc:docMk/>
            <pc:sldMk cId="3941495363" sldId="434"/>
            <ac:picMk id="3" creationId="{A761EACB-58C8-9AC3-1078-3F3941694F9D}"/>
          </ac:picMkLst>
        </pc:picChg>
        <pc:picChg chg="add mod">
          <ac:chgData name="A Freel" userId="S::afreel@ohacademy.co.uk::f6dead3d-cc44-4b49-aee1-60fe86f08dbd" providerId="AD" clId="Web-{FAC8F1C7-178C-6228-BBDD-FBB07CF4AAAD}" dt="2025-10-17T14:04:10.873" v="598" actId="1076"/>
          <ac:picMkLst>
            <pc:docMk/>
            <pc:sldMk cId="3941495363" sldId="434"/>
            <ac:picMk id="13" creationId="{F6BDA5B2-3D62-A17C-4454-A983C0777238}"/>
          </ac:picMkLst>
        </pc:picChg>
      </pc:sldChg>
      <pc:sldChg chg="addSp delSp modSp mod setBg">
        <pc:chgData name="A Freel" userId="S::afreel@ohacademy.co.uk::f6dead3d-cc44-4b49-aee1-60fe86f08dbd" providerId="AD" clId="Web-{FAC8F1C7-178C-6228-BBDD-FBB07CF4AAAD}" dt="2025-10-17T06:30:00.315" v="64" actId="1076"/>
        <pc:sldMkLst>
          <pc:docMk/>
          <pc:sldMk cId="2736678242" sldId="436"/>
        </pc:sldMkLst>
        <pc:spChg chg="del">
          <ac:chgData name="A Freel" userId="S::afreel@ohacademy.co.uk::f6dead3d-cc44-4b49-aee1-60fe86f08dbd" providerId="AD" clId="Web-{FAC8F1C7-178C-6228-BBDD-FBB07CF4AAAD}" dt="2025-10-17T06:27:26.742" v="1"/>
          <ac:spMkLst>
            <pc:docMk/>
            <pc:sldMk cId="2736678242" sldId="436"/>
            <ac:spMk id="2" creationId="{F844D877-4864-A77E-74E1-D00C9B6B1D4B}"/>
          </ac:spMkLst>
        </pc:spChg>
        <pc:spChg chg="del">
          <ac:chgData name="A Freel" userId="S::afreel@ohacademy.co.uk::f6dead3d-cc44-4b49-aee1-60fe86f08dbd" providerId="AD" clId="Web-{FAC8F1C7-178C-6228-BBDD-FBB07CF4AAAD}" dt="2025-10-17T06:27:23.710" v="0"/>
          <ac:spMkLst>
            <pc:docMk/>
            <pc:sldMk cId="2736678242" sldId="436"/>
            <ac:spMk id="3" creationId="{47186BAD-E969-1919-A58F-E6B33EFBA302}"/>
          </ac:spMkLst>
        </pc:spChg>
        <pc:spChg chg="add del mod">
          <ac:chgData name="A Freel" userId="S::afreel@ohacademy.co.uk::f6dead3d-cc44-4b49-aee1-60fe86f08dbd" providerId="AD" clId="Web-{FAC8F1C7-178C-6228-BBDD-FBB07CF4AAAD}" dt="2025-10-17T06:27:28.711" v="2"/>
          <ac:spMkLst>
            <pc:docMk/>
            <pc:sldMk cId="2736678242" sldId="436"/>
            <ac:spMk id="5" creationId="{D2F57AA5-6BE3-AF0D-5C8D-D126BD0C97E9}"/>
          </ac:spMkLst>
        </pc:spChg>
        <pc:spChg chg="add mod">
          <ac:chgData name="A Freel" userId="S::afreel@ohacademy.co.uk::f6dead3d-cc44-4b49-aee1-60fe86f08dbd" providerId="AD" clId="Web-{FAC8F1C7-178C-6228-BBDD-FBB07CF4AAAD}" dt="2025-10-17T06:28:29.765" v="18" actId="20577"/>
          <ac:spMkLst>
            <pc:docMk/>
            <pc:sldMk cId="2736678242" sldId="436"/>
            <ac:spMk id="6" creationId="{D2A6B0E3-9B3E-499F-D0E4-C41C12FD2FA2}"/>
          </ac:spMkLst>
        </pc:spChg>
        <pc:spChg chg="add mod">
          <ac:chgData name="A Freel" userId="S::afreel@ohacademy.co.uk::f6dead3d-cc44-4b49-aee1-60fe86f08dbd" providerId="AD" clId="Web-{FAC8F1C7-178C-6228-BBDD-FBB07CF4AAAD}" dt="2025-10-17T06:29:08.142" v="38" actId="20577"/>
          <ac:spMkLst>
            <pc:docMk/>
            <pc:sldMk cId="2736678242" sldId="436"/>
            <ac:spMk id="7" creationId="{21AD9FD2-9BF0-080E-4214-EE36024EA7C8}"/>
          </ac:spMkLst>
        </pc:spChg>
        <pc:spChg chg="add mod">
          <ac:chgData name="A Freel" userId="S::afreel@ohacademy.co.uk::f6dead3d-cc44-4b49-aee1-60fe86f08dbd" providerId="AD" clId="Web-{FAC8F1C7-178C-6228-BBDD-FBB07CF4AAAD}" dt="2025-10-17T06:30:00.315" v="64" actId="1076"/>
          <ac:spMkLst>
            <pc:docMk/>
            <pc:sldMk cId="2736678242" sldId="436"/>
            <ac:spMk id="8" creationId="{34DDB5A2-2B45-9930-827B-7DCBE5535037}"/>
          </ac:spMkLst>
        </pc:spChg>
      </pc:sldChg>
      <pc:sldChg chg="addSp delSp modSp mod setBg">
        <pc:chgData name="A Freel" userId="S::afreel@ohacademy.co.uk::f6dead3d-cc44-4b49-aee1-60fe86f08dbd" providerId="AD" clId="Web-{FAC8F1C7-178C-6228-BBDD-FBB07CF4AAAD}" dt="2025-10-17T13:41:42.756" v="504" actId="14100"/>
        <pc:sldMkLst>
          <pc:docMk/>
          <pc:sldMk cId="2227659911" sldId="437"/>
        </pc:sldMkLst>
        <pc:spChg chg="del">
          <ac:chgData name="A Freel" userId="S::afreel@ohacademy.co.uk::f6dead3d-cc44-4b49-aee1-60fe86f08dbd" providerId="AD" clId="Web-{FAC8F1C7-178C-6228-BBDD-FBB07CF4AAAD}" dt="2025-10-17T13:08:12.596" v="272"/>
          <ac:spMkLst>
            <pc:docMk/>
            <pc:sldMk cId="2227659911" sldId="437"/>
            <ac:spMk id="2" creationId="{7D8E3AED-EB2D-1C7E-8938-86D8C4F56305}"/>
          </ac:spMkLst>
        </pc:spChg>
        <pc:spChg chg="del">
          <ac:chgData name="A Freel" userId="S::afreel@ohacademy.co.uk::f6dead3d-cc44-4b49-aee1-60fe86f08dbd" providerId="AD" clId="Web-{FAC8F1C7-178C-6228-BBDD-FBB07CF4AAAD}" dt="2025-10-17T13:07:45.875" v="270"/>
          <ac:spMkLst>
            <pc:docMk/>
            <pc:sldMk cId="2227659911" sldId="437"/>
            <ac:spMk id="3" creationId="{1D0C7DF1-3519-2BB6-F728-88BCB71C0D54}"/>
          </ac:spMkLst>
        </pc:spChg>
        <pc:spChg chg="add">
          <ac:chgData name="A Freel" userId="S::afreel@ohacademy.co.uk::f6dead3d-cc44-4b49-aee1-60fe86f08dbd" providerId="AD" clId="Web-{FAC8F1C7-178C-6228-BBDD-FBB07CF4AAAD}" dt="2025-10-17T13:08:09.533" v="271"/>
          <ac:spMkLst>
            <pc:docMk/>
            <pc:sldMk cId="2227659911" sldId="437"/>
            <ac:spMk id="5" creationId="{F2D08834-DEF5-0D95-C1C4-A2B3137B0544}"/>
          </ac:spMkLst>
        </pc:spChg>
        <pc:spChg chg="add del mod">
          <ac:chgData name="A Freel" userId="S::afreel@ohacademy.co.uk::f6dead3d-cc44-4b49-aee1-60fe86f08dbd" providerId="AD" clId="Web-{FAC8F1C7-178C-6228-BBDD-FBB07CF4AAAD}" dt="2025-10-17T13:08:15.081" v="273"/>
          <ac:spMkLst>
            <pc:docMk/>
            <pc:sldMk cId="2227659911" sldId="437"/>
            <ac:spMk id="7" creationId="{4B612F5C-B62A-7BF9-F354-7FBD084DF5FE}"/>
          </ac:spMkLst>
        </pc:spChg>
        <pc:spChg chg="add mod">
          <ac:chgData name="A Freel" userId="S::afreel@ohacademy.co.uk::f6dead3d-cc44-4b49-aee1-60fe86f08dbd" providerId="AD" clId="Web-{FAC8F1C7-178C-6228-BBDD-FBB07CF4AAAD}" dt="2025-10-17T13:10:35.306" v="304" actId="20577"/>
          <ac:spMkLst>
            <pc:docMk/>
            <pc:sldMk cId="2227659911" sldId="437"/>
            <ac:spMk id="8" creationId="{8109AE55-900F-A58E-8A11-DBDB8B2DD81F}"/>
          </ac:spMkLst>
        </pc:spChg>
        <pc:spChg chg="add mod">
          <ac:chgData name="A Freel" userId="S::afreel@ohacademy.co.uk::f6dead3d-cc44-4b49-aee1-60fe86f08dbd" providerId="AD" clId="Web-{FAC8F1C7-178C-6228-BBDD-FBB07CF4AAAD}" dt="2025-10-17T13:30:33.347" v="408" actId="20577"/>
          <ac:spMkLst>
            <pc:docMk/>
            <pc:sldMk cId="2227659911" sldId="437"/>
            <ac:spMk id="9" creationId="{3E969BD2-3ECF-4E64-590A-C099B6D55983}"/>
          </ac:spMkLst>
        </pc:spChg>
        <pc:spChg chg="add mod">
          <ac:chgData name="A Freel" userId="S::afreel@ohacademy.co.uk::f6dead3d-cc44-4b49-aee1-60fe86f08dbd" providerId="AD" clId="Web-{FAC8F1C7-178C-6228-BBDD-FBB07CF4AAAD}" dt="2025-10-17T13:37:47.427" v="482" actId="1076"/>
          <ac:spMkLst>
            <pc:docMk/>
            <pc:sldMk cId="2227659911" sldId="437"/>
            <ac:spMk id="10" creationId="{BB73466C-61FE-0608-536C-16E337CB5761}"/>
          </ac:spMkLst>
        </pc:spChg>
        <pc:spChg chg="add mod">
          <ac:chgData name="A Freel" userId="S::afreel@ohacademy.co.uk::f6dead3d-cc44-4b49-aee1-60fe86f08dbd" providerId="AD" clId="Web-{FAC8F1C7-178C-6228-BBDD-FBB07CF4AAAD}" dt="2025-10-17T13:37:32.206" v="477" actId="20577"/>
          <ac:spMkLst>
            <pc:docMk/>
            <pc:sldMk cId="2227659911" sldId="437"/>
            <ac:spMk id="11" creationId="{8A07C1DB-BF12-AE66-209D-A4A23BB7474A}"/>
          </ac:spMkLst>
        </pc:spChg>
        <pc:spChg chg="add mod">
          <ac:chgData name="A Freel" userId="S::afreel@ohacademy.co.uk::f6dead3d-cc44-4b49-aee1-60fe86f08dbd" providerId="AD" clId="Web-{FAC8F1C7-178C-6228-BBDD-FBB07CF4AAAD}" dt="2025-10-17T13:40:49.067" v="500" actId="1076"/>
          <ac:spMkLst>
            <pc:docMk/>
            <pc:sldMk cId="2227659911" sldId="437"/>
            <ac:spMk id="13" creationId="{364044AE-F06F-DAB6-92CB-B898E6DE0B3C}"/>
          </ac:spMkLst>
        </pc:spChg>
        <pc:picChg chg="add mod">
          <ac:chgData name="A Freel" userId="S::afreel@ohacademy.co.uk::f6dead3d-cc44-4b49-aee1-60fe86f08dbd" providerId="AD" clId="Web-{FAC8F1C7-178C-6228-BBDD-FBB07CF4AAAD}" dt="2025-10-17T13:37:41.395" v="481" actId="14100"/>
          <ac:picMkLst>
            <pc:docMk/>
            <pc:sldMk cId="2227659911" sldId="437"/>
            <ac:picMk id="12" creationId="{B1FDEEF9-4BA2-88AB-66A8-A7DDDEC7EFB4}"/>
          </ac:picMkLst>
        </pc:picChg>
        <pc:picChg chg="add mod">
          <ac:chgData name="A Freel" userId="S::afreel@ohacademy.co.uk::f6dead3d-cc44-4b49-aee1-60fe86f08dbd" providerId="AD" clId="Web-{FAC8F1C7-178C-6228-BBDD-FBB07CF4AAAD}" dt="2025-10-17T13:40:51.551" v="501" actId="1076"/>
          <ac:picMkLst>
            <pc:docMk/>
            <pc:sldMk cId="2227659911" sldId="437"/>
            <ac:picMk id="14" creationId="{BC5F8A5B-4338-FB0D-9BAF-2D4213AAA602}"/>
          </ac:picMkLst>
        </pc:picChg>
        <pc:picChg chg="add mod">
          <ac:chgData name="A Freel" userId="S::afreel@ohacademy.co.uk::f6dead3d-cc44-4b49-aee1-60fe86f08dbd" providerId="AD" clId="Web-{FAC8F1C7-178C-6228-BBDD-FBB07CF4AAAD}" dt="2025-10-17T13:41:42.756" v="504" actId="14100"/>
          <ac:picMkLst>
            <pc:docMk/>
            <pc:sldMk cId="2227659911" sldId="437"/>
            <ac:picMk id="15" creationId="{290949E1-3091-679A-781B-24F15EF750CF}"/>
          </ac:picMkLst>
        </pc:picChg>
      </pc:sldChg>
      <pc:sldChg chg="addSp modSp add ord replId">
        <pc:chgData name="A Freel" userId="S::afreel@ohacademy.co.uk::f6dead3d-cc44-4b49-aee1-60fe86f08dbd" providerId="AD" clId="Web-{FAC8F1C7-178C-6228-BBDD-FBB07CF4AAAD}" dt="2025-10-17T06:29:43.580" v="47"/>
        <pc:sldMkLst>
          <pc:docMk/>
          <pc:sldMk cId="1361895890" sldId="438"/>
        </pc:sldMkLst>
        <pc:picChg chg="add mod">
          <ac:chgData name="A Freel" userId="S::afreel@ohacademy.co.uk::f6dead3d-cc44-4b49-aee1-60fe86f08dbd" providerId="AD" clId="Web-{FAC8F1C7-178C-6228-BBDD-FBB07CF4AAAD}" dt="2025-10-17T06:29:39.346" v="46" actId="14100"/>
          <ac:picMkLst>
            <pc:docMk/>
            <pc:sldMk cId="1361895890" sldId="438"/>
            <ac:picMk id="2" creationId="{847A1F7E-CCEB-71BF-9389-51FE127696A6}"/>
          </ac:picMkLst>
        </pc:picChg>
      </pc:sldChg>
      <pc:sldChg chg="addSp modSp add replId">
        <pc:chgData name="A Freel" userId="S::afreel@ohacademy.co.uk::f6dead3d-cc44-4b49-aee1-60fe86f08dbd" providerId="AD" clId="Web-{FAC8F1C7-178C-6228-BBDD-FBB07CF4AAAD}" dt="2025-10-17T07:20:49.738" v="187" actId="1076"/>
        <pc:sldMkLst>
          <pc:docMk/>
          <pc:sldMk cId="3922051193" sldId="439"/>
        </pc:sldMkLst>
        <pc:picChg chg="add mod">
          <ac:chgData name="A Freel" userId="S::afreel@ohacademy.co.uk::f6dead3d-cc44-4b49-aee1-60fe86f08dbd" providerId="AD" clId="Web-{FAC8F1C7-178C-6228-BBDD-FBB07CF4AAAD}" dt="2025-10-17T07:20:49.738" v="187" actId="1076"/>
          <ac:picMkLst>
            <pc:docMk/>
            <pc:sldMk cId="3922051193" sldId="439"/>
            <ac:picMk id="2" creationId="{08AC4282-8485-249E-3757-97092A81C8DE}"/>
          </ac:picMkLst>
        </pc:picChg>
        <pc:picChg chg="add mod">
          <ac:chgData name="A Freel" userId="S::afreel@ohacademy.co.uk::f6dead3d-cc44-4b49-aee1-60fe86f08dbd" providerId="AD" clId="Web-{FAC8F1C7-178C-6228-BBDD-FBB07CF4AAAD}" dt="2025-10-17T07:20:48.238" v="186" actId="1076"/>
          <ac:picMkLst>
            <pc:docMk/>
            <pc:sldMk cId="3922051193" sldId="439"/>
            <ac:picMk id="3" creationId="{8BB49955-0ED5-A951-BF89-8DD83C9434E0}"/>
          </ac:picMkLst>
        </pc:picChg>
      </pc:sldChg>
      <pc:sldChg chg="addSp modSp add replId">
        <pc:chgData name="A Freel" userId="S::afreel@ohacademy.co.uk::f6dead3d-cc44-4b49-aee1-60fe86f08dbd" providerId="AD" clId="Web-{FAC8F1C7-178C-6228-BBDD-FBB07CF4AAAD}" dt="2025-10-17T06:30:27.519" v="67" actId="1076"/>
        <pc:sldMkLst>
          <pc:docMk/>
          <pc:sldMk cId="3511461872" sldId="440"/>
        </pc:sldMkLst>
        <pc:picChg chg="add mod">
          <ac:chgData name="A Freel" userId="S::afreel@ohacademy.co.uk::f6dead3d-cc44-4b49-aee1-60fe86f08dbd" providerId="AD" clId="Web-{FAC8F1C7-178C-6228-BBDD-FBB07CF4AAAD}" dt="2025-10-17T06:30:27.519" v="67" actId="1076"/>
          <ac:picMkLst>
            <pc:docMk/>
            <pc:sldMk cId="3511461872" sldId="440"/>
            <ac:picMk id="2" creationId="{A78EE1BC-C40A-0DA1-8E4F-19B632B8FD2F}"/>
          </ac:picMkLst>
        </pc:picChg>
      </pc:sldChg>
      <pc:sldChg chg="addSp modSp add replId">
        <pc:chgData name="A Freel" userId="S::afreel@ohacademy.co.uk::f6dead3d-cc44-4b49-aee1-60fe86f08dbd" providerId="AD" clId="Web-{FAC8F1C7-178C-6228-BBDD-FBB07CF4AAAD}" dt="2025-10-17T06:32:16.129" v="100" actId="20577"/>
        <pc:sldMkLst>
          <pc:docMk/>
          <pc:sldMk cId="1896780125" sldId="441"/>
        </pc:sldMkLst>
        <pc:spChg chg="add mod">
          <ac:chgData name="A Freel" userId="S::afreel@ohacademy.co.uk::f6dead3d-cc44-4b49-aee1-60fe86f08dbd" providerId="AD" clId="Web-{FAC8F1C7-178C-6228-BBDD-FBB07CF4AAAD}" dt="2025-10-17T06:32:16.129" v="100" actId="20577"/>
          <ac:spMkLst>
            <pc:docMk/>
            <pc:sldMk cId="1896780125" sldId="441"/>
            <ac:spMk id="3" creationId="{7770CB75-390D-5C42-0088-B7DC8AFE4C1A}"/>
          </ac:spMkLst>
        </pc:spChg>
        <pc:picChg chg="add mod">
          <ac:chgData name="A Freel" userId="S::afreel@ohacademy.co.uk::f6dead3d-cc44-4b49-aee1-60fe86f08dbd" providerId="AD" clId="Web-{FAC8F1C7-178C-6228-BBDD-FBB07CF4AAAD}" dt="2025-10-17T06:30:54.175" v="70" actId="1076"/>
          <ac:picMkLst>
            <pc:docMk/>
            <pc:sldMk cId="1896780125" sldId="441"/>
            <ac:picMk id="2" creationId="{C13444DD-5701-7EEB-F353-D95DCDBBA94A}"/>
          </ac:picMkLst>
        </pc:picChg>
      </pc:sldChg>
      <pc:sldChg chg="addSp modSp add replId">
        <pc:chgData name="A Freel" userId="S::afreel@ohacademy.co.uk::f6dead3d-cc44-4b49-aee1-60fe86f08dbd" providerId="AD" clId="Web-{FAC8F1C7-178C-6228-BBDD-FBB07CF4AAAD}" dt="2025-10-17T06:32:24.489" v="104" actId="1076"/>
        <pc:sldMkLst>
          <pc:docMk/>
          <pc:sldMk cId="633125370" sldId="442"/>
        </pc:sldMkLst>
        <pc:picChg chg="add mod">
          <ac:chgData name="A Freel" userId="S::afreel@ohacademy.co.uk::f6dead3d-cc44-4b49-aee1-60fe86f08dbd" providerId="AD" clId="Web-{FAC8F1C7-178C-6228-BBDD-FBB07CF4AAAD}" dt="2025-10-17T06:32:24.489" v="104" actId="1076"/>
          <ac:picMkLst>
            <pc:docMk/>
            <pc:sldMk cId="633125370" sldId="442"/>
            <ac:picMk id="2" creationId="{46BDD767-C89C-BFD2-6603-2EFE9BFF34D7}"/>
          </ac:picMkLst>
        </pc:picChg>
      </pc:sldChg>
      <pc:sldChg chg="addSp modSp add replId">
        <pc:chgData name="A Freel" userId="S::afreel@ohacademy.co.uk::f6dead3d-cc44-4b49-aee1-60fe86f08dbd" providerId="AD" clId="Web-{FAC8F1C7-178C-6228-BBDD-FBB07CF4AAAD}" dt="2025-10-17T06:32:43.411" v="107" actId="1076"/>
        <pc:sldMkLst>
          <pc:docMk/>
          <pc:sldMk cId="559616681" sldId="443"/>
        </pc:sldMkLst>
        <pc:picChg chg="add mod">
          <ac:chgData name="A Freel" userId="S::afreel@ohacademy.co.uk::f6dead3d-cc44-4b49-aee1-60fe86f08dbd" providerId="AD" clId="Web-{FAC8F1C7-178C-6228-BBDD-FBB07CF4AAAD}" dt="2025-10-17T06:32:43.411" v="107" actId="1076"/>
          <ac:picMkLst>
            <pc:docMk/>
            <pc:sldMk cId="559616681" sldId="443"/>
            <ac:picMk id="2" creationId="{58C4D70A-C4F5-76E8-E218-4CDA9B882AA9}"/>
          </ac:picMkLst>
        </pc:picChg>
      </pc:sldChg>
      <pc:sldChg chg="addSp delSp modSp add replId">
        <pc:chgData name="A Freel" userId="S::afreel@ohacademy.co.uk::f6dead3d-cc44-4b49-aee1-60fe86f08dbd" providerId="AD" clId="Web-{FAC8F1C7-178C-6228-BBDD-FBB07CF4AAAD}" dt="2025-10-17T06:33:29.677" v="116" actId="1076"/>
        <pc:sldMkLst>
          <pc:docMk/>
          <pc:sldMk cId="1466995813" sldId="444"/>
        </pc:sldMkLst>
        <pc:picChg chg="del">
          <ac:chgData name="A Freel" userId="S::afreel@ohacademy.co.uk::f6dead3d-cc44-4b49-aee1-60fe86f08dbd" providerId="AD" clId="Web-{FAC8F1C7-178C-6228-BBDD-FBB07CF4AAAD}" dt="2025-10-17T06:33:07.724" v="109"/>
          <ac:picMkLst>
            <pc:docMk/>
            <pc:sldMk cId="1466995813" sldId="444"/>
            <ac:picMk id="2" creationId="{ECFF14F9-97FC-F084-99B4-A6CCD4702B0A}"/>
          </ac:picMkLst>
        </pc:picChg>
        <pc:picChg chg="add mod">
          <ac:chgData name="A Freel" userId="S::afreel@ohacademy.co.uk::f6dead3d-cc44-4b49-aee1-60fe86f08dbd" providerId="AD" clId="Web-{FAC8F1C7-178C-6228-BBDD-FBB07CF4AAAD}" dt="2025-10-17T06:33:29.677" v="116" actId="1076"/>
          <ac:picMkLst>
            <pc:docMk/>
            <pc:sldMk cId="1466995813" sldId="444"/>
            <ac:picMk id="3" creationId="{08C7666A-CE1B-026F-FC93-36F417398946}"/>
          </ac:picMkLst>
        </pc:picChg>
      </pc:sldChg>
      <pc:sldChg chg="addSp modSp add replId">
        <pc:chgData name="A Freel" userId="S::afreel@ohacademy.co.uk::f6dead3d-cc44-4b49-aee1-60fe86f08dbd" providerId="AD" clId="Web-{FAC8F1C7-178C-6228-BBDD-FBB07CF4AAAD}" dt="2025-10-17T10:13:08.131" v="208" actId="14100"/>
        <pc:sldMkLst>
          <pc:docMk/>
          <pc:sldMk cId="2649245829" sldId="445"/>
        </pc:sldMkLst>
        <pc:spChg chg="add mod">
          <ac:chgData name="A Freel" userId="S::afreel@ohacademy.co.uk::f6dead3d-cc44-4b49-aee1-60fe86f08dbd" providerId="AD" clId="Web-{FAC8F1C7-178C-6228-BBDD-FBB07CF4AAAD}" dt="2025-10-17T07:17:29.732" v="183" actId="14100"/>
          <ac:spMkLst>
            <pc:docMk/>
            <pc:sldMk cId="2649245829" sldId="445"/>
            <ac:spMk id="2" creationId="{2C697189-3E1E-8D86-63A1-2B019D83D4E1}"/>
          </ac:spMkLst>
        </pc:spChg>
        <pc:spChg chg="add mod">
          <ac:chgData name="A Freel" userId="S::afreel@ohacademy.co.uk::f6dead3d-cc44-4b49-aee1-60fe86f08dbd" providerId="AD" clId="Web-{FAC8F1C7-178C-6228-BBDD-FBB07CF4AAAD}" dt="2025-10-17T08:27:11" v="205" actId="1076"/>
          <ac:spMkLst>
            <pc:docMk/>
            <pc:sldMk cId="2649245829" sldId="445"/>
            <ac:spMk id="3" creationId="{EF960022-DF3C-911C-7C44-31E2F238E413}"/>
          </ac:spMkLst>
        </pc:spChg>
        <pc:picChg chg="add mod">
          <ac:chgData name="A Freel" userId="S::afreel@ohacademy.co.uk::f6dead3d-cc44-4b49-aee1-60fe86f08dbd" providerId="AD" clId="Web-{FAC8F1C7-178C-6228-BBDD-FBB07CF4AAAD}" dt="2025-10-17T10:13:08.131" v="208" actId="14100"/>
          <ac:picMkLst>
            <pc:docMk/>
            <pc:sldMk cId="2649245829" sldId="445"/>
            <ac:picMk id="4" creationId="{65C6AE1C-CC47-12EB-F4B3-3701BBDE4EC5}"/>
          </ac:picMkLst>
        </pc:picChg>
      </pc:sldChg>
      <pc:sldChg chg="addSp modSp add replId">
        <pc:chgData name="A Freel" userId="S::afreel@ohacademy.co.uk::f6dead3d-cc44-4b49-aee1-60fe86f08dbd" providerId="AD" clId="Web-{FAC8F1C7-178C-6228-BBDD-FBB07CF4AAAD}" dt="2025-10-17T08:23:29.164" v="196" actId="20577"/>
        <pc:sldMkLst>
          <pc:docMk/>
          <pc:sldMk cId="3688240337" sldId="446"/>
        </pc:sldMkLst>
        <pc:spChg chg="add mod">
          <ac:chgData name="A Freel" userId="S::afreel@ohacademy.co.uk::f6dead3d-cc44-4b49-aee1-60fe86f08dbd" providerId="AD" clId="Web-{FAC8F1C7-178C-6228-BBDD-FBB07CF4AAAD}" dt="2025-10-17T07:16:27.277" v="163" actId="1076"/>
          <ac:spMkLst>
            <pc:docMk/>
            <pc:sldMk cId="3688240337" sldId="446"/>
            <ac:spMk id="2" creationId="{3400EC74-375C-9A58-0239-BBD9B52515EF}"/>
          </ac:spMkLst>
        </pc:spChg>
        <pc:spChg chg="add mod">
          <ac:chgData name="A Freel" userId="S::afreel@ohacademy.co.uk::f6dead3d-cc44-4b49-aee1-60fe86f08dbd" providerId="AD" clId="Web-{FAC8F1C7-178C-6228-BBDD-FBB07CF4AAAD}" dt="2025-10-17T08:23:29.164" v="196" actId="20577"/>
          <ac:spMkLst>
            <pc:docMk/>
            <pc:sldMk cId="3688240337" sldId="446"/>
            <ac:spMk id="3" creationId="{D76F2E8D-C023-4203-90D5-E62577323934}"/>
          </ac:spMkLst>
        </pc:spChg>
      </pc:sldChg>
      <pc:sldChg chg="add del replId">
        <pc:chgData name="A Freel" userId="S::afreel@ohacademy.co.uk::f6dead3d-cc44-4b49-aee1-60fe86f08dbd" providerId="AD" clId="Web-{FAC8F1C7-178C-6228-BBDD-FBB07CF4AAAD}" dt="2025-10-17T06:33:47.989" v="125"/>
        <pc:sldMkLst>
          <pc:docMk/>
          <pc:sldMk cId="742834960" sldId="447"/>
        </pc:sldMkLst>
      </pc:sldChg>
      <pc:sldChg chg="addSp delSp modSp add replId">
        <pc:chgData name="A Freel" userId="S::afreel@ohacademy.co.uk::f6dead3d-cc44-4b49-aee1-60fe86f08dbd" providerId="AD" clId="Web-{FAC8F1C7-178C-6228-BBDD-FBB07CF4AAAD}" dt="2025-10-17T13:43:44.275" v="519" actId="14100"/>
        <pc:sldMkLst>
          <pc:docMk/>
          <pc:sldMk cId="826723230" sldId="447"/>
        </pc:sldMkLst>
        <pc:spChg chg="add mod">
          <ac:chgData name="A Freel" userId="S::afreel@ohacademy.co.uk::f6dead3d-cc44-4b49-aee1-60fe86f08dbd" providerId="AD" clId="Web-{FAC8F1C7-178C-6228-BBDD-FBB07CF4AAAD}" dt="2025-10-17T13:43:44.275" v="519" actId="14100"/>
          <ac:spMkLst>
            <pc:docMk/>
            <pc:sldMk cId="826723230" sldId="447"/>
            <ac:spMk id="2" creationId="{F85EA9ED-B6B4-37BF-1635-084518201A9C}"/>
          </ac:spMkLst>
        </pc:spChg>
        <pc:spChg chg="add">
          <ac:chgData name="A Freel" userId="S::afreel@ohacademy.co.uk::f6dead3d-cc44-4b49-aee1-60fe86f08dbd" providerId="AD" clId="Web-{FAC8F1C7-178C-6228-BBDD-FBB07CF4AAAD}" dt="2025-10-17T13:42:46.992" v="511"/>
          <ac:spMkLst>
            <pc:docMk/>
            <pc:sldMk cId="826723230" sldId="447"/>
            <ac:spMk id="7" creationId="{8CE8BF91-DD1F-3864-B0D8-BC49842D23A3}"/>
          </ac:spMkLst>
        </pc:spChg>
        <pc:spChg chg="add">
          <ac:chgData name="A Freel" userId="S::afreel@ohacademy.co.uk::f6dead3d-cc44-4b49-aee1-60fe86f08dbd" providerId="AD" clId="Web-{FAC8F1C7-178C-6228-BBDD-FBB07CF4AAAD}" dt="2025-10-17T13:42:55.774" v="512"/>
          <ac:spMkLst>
            <pc:docMk/>
            <pc:sldMk cId="826723230" sldId="447"/>
            <ac:spMk id="9" creationId="{64F489B5-789D-344E-7F12-F7F8C8D49FC8}"/>
          </ac:spMkLst>
        </pc:spChg>
        <pc:spChg chg="add">
          <ac:chgData name="A Freel" userId="S::afreel@ohacademy.co.uk::f6dead3d-cc44-4b49-aee1-60fe86f08dbd" providerId="AD" clId="Web-{FAC8F1C7-178C-6228-BBDD-FBB07CF4AAAD}" dt="2025-10-17T13:43:06.587" v="513"/>
          <ac:spMkLst>
            <pc:docMk/>
            <pc:sldMk cId="826723230" sldId="447"/>
            <ac:spMk id="10" creationId="{E6AF763C-B043-5671-912C-7058953149E9}"/>
          </ac:spMkLst>
        </pc:spChg>
        <pc:picChg chg="add mod">
          <ac:chgData name="A Freel" userId="S::afreel@ohacademy.co.uk::f6dead3d-cc44-4b49-aee1-60fe86f08dbd" providerId="AD" clId="Web-{FAC8F1C7-178C-6228-BBDD-FBB07CF4AAAD}" dt="2025-10-17T13:42:09.226" v="506" actId="1076"/>
          <ac:picMkLst>
            <pc:docMk/>
            <pc:sldMk cId="826723230" sldId="447"/>
            <ac:picMk id="3" creationId="{35BD110E-1A80-61F4-F114-974F031C6EE6}"/>
          </ac:picMkLst>
        </pc:picChg>
        <pc:picChg chg="add del mod">
          <ac:chgData name="A Freel" userId="S::afreel@ohacademy.co.uk::f6dead3d-cc44-4b49-aee1-60fe86f08dbd" providerId="AD" clId="Web-{FAC8F1C7-178C-6228-BBDD-FBB07CF4AAAD}" dt="2025-10-17T13:42:19.445" v="508"/>
          <ac:picMkLst>
            <pc:docMk/>
            <pc:sldMk cId="826723230" sldId="447"/>
            <ac:picMk id="4" creationId="{E3D8EECF-DE2A-5BB3-158D-7CB85FAA1B12}"/>
          </ac:picMkLst>
        </pc:picChg>
        <pc:picChg chg="add del mod">
          <ac:chgData name="A Freel" userId="S::afreel@ohacademy.co.uk::f6dead3d-cc44-4b49-aee1-60fe86f08dbd" providerId="AD" clId="Web-{FAC8F1C7-178C-6228-BBDD-FBB07CF4AAAD}" dt="2025-10-17T13:42:32.555" v="510"/>
          <ac:picMkLst>
            <pc:docMk/>
            <pc:sldMk cId="826723230" sldId="447"/>
            <ac:picMk id="6" creationId="{42EC64DD-A49E-EC3A-4F4F-F964FB8B863B}"/>
          </ac:picMkLst>
        </pc:picChg>
      </pc:sldChg>
      <pc:sldChg chg="add del replId">
        <pc:chgData name="A Freel" userId="S::afreel@ohacademy.co.uk::f6dead3d-cc44-4b49-aee1-60fe86f08dbd" providerId="AD" clId="Web-{FAC8F1C7-178C-6228-BBDD-FBB07CF4AAAD}" dt="2025-10-17T06:33:49.099" v="126"/>
        <pc:sldMkLst>
          <pc:docMk/>
          <pc:sldMk cId="1376041925" sldId="448"/>
        </pc:sldMkLst>
      </pc:sldChg>
      <pc:sldChg chg="addSp modSp add replId">
        <pc:chgData name="A Freel" userId="S::afreel@ohacademy.co.uk::f6dead3d-cc44-4b49-aee1-60fe86f08dbd" providerId="AD" clId="Web-{FAC8F1C7-178C-6228-BBDD-FBB07CF4AAAD}" dt="2025-10-17T13:14:24.329" v="350"/>
        <pc:sldMkLst>
          <pc:docMk/>
          <pc:sldMk cId="2315476840" sldId="448"/>
        </pc:sldMkLst>
        <pc:spChg chg="add mod">
          <ac:chgData name="A Freel" userId="S::afreel@ohacademy.co.uk::f6dead3d-cc44-4b49-aee1-60fe86f08dbd" providerId="AD" clId="Web-{FAC8F1C7-178C-6228-BBDD-FBB07CF4AAAD}" dt="2025-10-17T13:14:11.313" v="348" actId="14100"/>
          <ac:spMkLst>
            <pc:docMk/>
            <pc:sldMk cId="2315476840" sldId="448"/>
            <ac:spMk id="2" creationId="{BA51CB05-7A2A-589B-25F6-CF01E46FF123}"/>
          </ac:spMkLst>
        </pc:spChg>
        <pc:spChg chg="add">
          <ac:chgData name="A Freel" userId="S::afreel@ohacademy.co.uk::f6dead3d-cc44-4b49-aee1-60fe86f08dbd" providerId="AD" clId="Web-{FAC8F1C7-178C-6228-BBDD-FBB07CF4AAAD}" dt="2025-10-17T13:14:12.609" v="349"/>
          <ac:spMkLst>
            <pc:docMk/>
            <pc:sldMk cId="2315476840" sldId="448"/>
            <ac:spMk id="3" creationId="{F700B123-D926-450A-C729-8D66DCFFD225}"/>
          </ac:spMkLst>
        </pc:spChg>
        <pc:spChg chg="add">
          <ac:chgData name="A Freel" userId="S::afreel@ohacademy.co.uk::f6dead3d-cc44-4b49-aee1-60fe86f08dbd" providerId="AD" clId="Web-{FAC8F1C7-178C-6228-BBDD-FBB07CF4AAAD}" dt="2025-10-17T13:14:24.329" v="350"/>
          <ac:spMkLst>
            <pc:docMk/>
            <pc:sldMk cId="2315476840" sldId="448"/>
            <ac:spMk id="4" creationId="{1078CA60-D2B5-A2AD-3645-44D8C654EDD0}"/>
          </ac:spMkLst>
        </pc:spChg>
      </pc:sldChg>
      <pc:sldChg chg="addSp modSp add replId">
        <pc:chgData name="A Freel" userId="S::afreel@ohacademy.co.uk::f6dead3d-cc44-4b49-aee1-60fe86f08dbd" providerId="AD" clId="Web-{FAC8F1C7-178C-6228-BBDD-FBB07CF4AAAD}" dt="2025-10-17T13:15:22.147" v="356"/>
        <pc:sldMkLst>
          <pc:docMk/>
          <pc:sldMk cId="2955257399" sldId="449"/>
        </pc:sldMkLst>
        <pc:spChg chg="add mod">
          <ac:chgData name="A Freel" userId="S::afreel@ohacademy.co.uk::f6dead3d-cc44-4b49-aee1-60fe86f08dbd" providerId="AD" clId="Web-{FAC8F1C7-178C-6228-BBDD-FBB07CF4AAAD}" dt="2025-10-17T13:14:58.921" v="354" actId="14100"/>
          <ac:spMkLst>
            <pc:docMk/>
            <pc:sldMk cId="2955257399" sldId="449"/>
            <ac:spMk id="2" creationId="{9734B397-40BA-996D-E2F4-D03B26B5FC66}"/>
          </ac:spMkLst>
        </pc:spChg>
        <pc:spChg chg="add">
          <ac:chgData name="A Freel" userId="S::afreel@ohacademy.co.uk::f6dead3d-cc44-4b49-aee1-60fe86f08dbd" providerId="AD" clId="Web-{FAC8F1C7-178C-6228-BBDD-FBB07CF4AAAD}" dt="2025-10-17T13:15:11.519" v="355"/>
          <ac:spMkLst>
            <pc:docMk/>
            <pc:sldMk cId="2955257399" sldId="449"/>
            <ac:spMk id="3" creationId="{D3BE9CAD-188A-F740-E2B5-61C8B43BC40F}"/>
          </ac:spMkLst>
        </pc:spChg>
        <pc:spChg chg="add">
          <ac:chgData name="A Freel" userId="S::afreel@ohacademy.co.uk::f6dead3d-cc44-4b49-aee1-60fe86f08dbd" providerId="AD" clId="Web-{FAC8F1C7-178C-6228-BBDD-FBB07CF4AAAD}" dt="2025-10-17T13:15:22.147" v="356"/>
          <ac:spMkLst>
            <pc:docMk/>
            <pc:sldMk cId="2955257399" sldId="449"/>
            <ac:spMk id="4" creationId="{9C3A6498-1330-E36C-3F7D-3DD8517FA35E}"/>
          </ac:spMkLst>
        </pc:spChg>
      </pc:sldChg>
      <pc:sldChg chg="addSp modSp add replId">
        <pc:chgData name="A Freel" userId="S::afreel@ohacademy.co.uk::f6dead3d-cc44-4b49-aee1-60fe86f08dbd" providerId="AD" clId="Web-{FAC8F1C7-178C-6228-BBDD-FBB07CF4AAAD}" dt="2025-10-17T13:15:45.653" v="358"/>
        <pc:sldMkLst>
          <pc:docMk/>
          <pc:sldMk cId="274774889" sldId="450"/>
        </pc:sldMkLst>
        <pc:spChg chg="add">
          <ac:chgData name="A Freel" userId="S::afreel@ohacademy.co.uk::f6dead3d-cc44-4b49-aee1-60fe86f08dbd" providerId="AD" clId="Web-{FAC8F1C7-178C-6228-BBDD-FBB07CF4AAAD}" dt="2025-10-17T13:15:45.653" v="358"/>
          <ac:spMkLst>
            <pc:docMk/>
            <pc:sldMk cId="274774889" sldId="450"/>
            <ac:spMk id="3" creationId="{D16FF510-1791-436C-D92B-7C5B50286043}"/>
          </ac:spMkLst>
        </pc:spChg>
        <pc:picChg chg="add mod">
          <ac:chgData name="A Freel" userId="S::afreel@ohacademy.co.uk::f6dead3d-cc44-4b49-aee1-60fe86f08dbd" providerId="AD" clId="Web-{FAC8F1C7-178C-6228-BBDD-FBB07CF4AAAD}" dt="2025-10-17T13:15:35.416" v="357"/>
          <ac:picMkLst>
            <pc:docMk/>
            <pc:sldMk cId="274774889" sldId="450"/>
            <ac:picMk id="2" creationId="{4519E9EE-1F2B-7243-7884-0716E212F149}"/>
          </ac:picMkLst>
        </pc:picChg>
      </pc:sldChg>
      <pc:sldChg chg="addSp modSp add replId">
        <pc:chgData name="A Freel" userId="S::afreel@ohacademy.co.uk::f6dead3d-cc44-4b49-aee1-60fe86f08dbd" providerId="AD" clId="Web-{FAC8F1C7-178C-6228-BBDD-FBB07CF4AAAD}" dt="2025-10-17T13:18:07.019" v="363"/>
        <pc:sldMkLst>
          <pc:docMk/>
          <pc:sldMk cId="1406615374" sldId="451"/>
        </pc:sldMkLst>
        <pc:spChg chg="add">
          <ac:chgData name="A Freel" userId="S::afreel@ohacademy.co.uk::f6dead3d-cc44-4b49-aee1-60fe86f08dbd" providerId="AD" clId="Web-{FAC8F1C7-178C-6228-BBDD-FBB07CF4AAAD}" dt="2025-10-17T13:17:19.092" v="361"/>
          <ac:spMkLst>
            <pc:docMk/>
            <pc:sldMk cId="1406615374" sldId="451"/>
            <ac:spMk id="3" creationId="{AE7A2C15-DEFB-1C5D-F0D9-515E80DA338A}"/>
          </ac:spMkLst>
        </pc:spChg>
        <pc:spChg chg="add">
          <ac:chgData name="A Freel" userId="S::afreel@ohacademy.co.uk::f6dead3d-cc44-4b49-aee1-60fe86f08dbd" providerId="AD" clId="Web-{FAC8F1C7-178C-6228-BBDD-FBB07CF4AAAD}" dt="2025-10-17T13:17:28.734" v="362"/>
          <ac:spMkLst>
            <pc:docMk/>
            <pc:sldMk cId="1406615374" sldId="451"/>
            <ac:spMk id="4" creationId="{FF4FE0B5-1AB9-6294-81D7-49B8B293D9B9}"/>
          </ac:spMkLst>
        </pc:spChg>
        <pc:spChg chg="add">
          <ac:chgData name="A Freel" userId="S::afreel@ohacademy.co.uk::f6dead3d-cc44-4b49-aee1-60fe86f08dbd" providerId="AD" clId="Web-{FAC8F1C7-178C-6228-BBDD-FBB07CF4AAAD}" dt="2025-10-17T13:18:07.019" v="363"/>
          <ac:spMkLst>
            <pc:docMk/>
            <pc:sldMk cId="1406615374" sldId="451"/>
            <ac:spMk id="7" creationId="{302339E9-06EC-96D9-6C3D-48D4579EF204}"/>
          </ac:spMkLst>
        </pc:spChg>
        <pc:picChg chg="add mod">
          <ac:chgData name="A Freel" userId="S::afreel@ohacademy.co.uk::f6dead3d-cc44-4b49-aee1-60fe86f08dbd" providerId="AD" clId="Web-{FAC8F1C7-178C-6228-BBDD-FBB07CF4AAAD}" dt="2025-10-17T13:16:48.275" v="360" actId="1076"/>
          <ac:picMkLst>
            <pc:docMk/>
            <pc:sldMk cId="1406615374" sldId="451"/>
            <ac:picMk id="2" creationId="{E3350B51-45FB-8031-4BD3-2995BB64BBB0}"/>
          </ac:picMkLst>
        </pc:picChg>
        <pc:picChg chg="add">
          <ac:chgData name="A Freel" userId="S::afreel@ohacademy.co.uk::f6dead3d-cc44-4b49-aee1-60fe86f08dbd" providerId="AD" clId="Web-{FAC8F1C7-178C-6228-BBDD-FBB07CF4AAAD}" dt="2025-10-17T13:17:28.734" v="362"/>
          <ac:picMkLst>
            <pc:docMk/>
            <pc:sldMk cId="1406615374" sldId="451"/>
            <ac:picMk id="6" creationId="{F127A0B7-745A-267B-E367-B111C2013AA9}"/>
          </ac:picMkLst>
        </pc:picChg>
      </pc:sldChg>
      <pc:sldChg chg="del">
        <pc:chgData name="A Freel" userId="S::afreel@ohacademy.co.uk::f6dead3d-cc44-4b49-aee1-60fe86f08dbd" providerId="AD" clId="Web-{FAC8F1C7-178C-6228-BBDD-FBB07CF4AAAD}" dt="2025-10-17T13:43:57.634" v="520"/>
        <pc:sldMkLst>
          <pc:docMk/>
          <pc:sldMk cId="1178424144" sldId="452"/>
        </pc:sldMkLst>
      </pc:sldChg>
    </pc:docChg>
  </pc:docChgLst>
  <pc:docChgLst>
    <pc:chgData name="A Freel" userId="S::afreel@ohacademy.co.uk::f6dead3d-cc44-4b49-aee1-60fe86f08dbd" providerId="AD" clId="Web-{889E80CA-3AF0-5305-DAA5-5B13071F94E6}"/>
    <pc:docChg chg="addSld delSld modSld">
      <pc:chgData name="A Freel" userId="S::afreel@ohacademy.co.uk::f6dead3d-cc44-4b49-aee1-60fe86f08dbd" providerId="AD" clId="Web-{889E80CA-3AF0-5305-DAA5-5B13071F94E6}" dt="2025-10-04T12:56:57.957" v="23"/>
      <pc:docMkLst>
        <pc:docMk/>
      </pc:docMkLst>
      <pc:sldChg chg="add">
        <pc:chgData name="A Freel" userId="S::afreel@ohacademy.co.uk::f6dead3d-cc44-4b49-aee1-60fe86f08dbd" providerId="AD" clId="Web-{889E80CA-3AF0-5305-DAA5-5B13071F94E6}" dt="2025-10-04T12:55:20.344" v="1"/>
        <pc:sldMkLst>
          <pc:docMk/>
          <pc:sldMk cId="3950140046" sldId="408"/>
        </pc:sldMkLst>
      </pc:sldChg>
      <pc:sldChg chg="add">
        <pc:chgData name="A Freel" userId="S::afreel@ohacademy.co.uk::f6dead3d-cc44-4b49-aee1-60fe86f08dbd" providerId="AD" clId="Web-{889E80CA-3AF0-5305-DAA5-5B13071F94E6}" dt="2025-10-04T12:55:20.282" v="0"/>
        <pc:sldMkLst>
          <pc:docMk/>
          <pc:sldMk cId="904329741" sldId="420"/>
        </pc:sldMkLst>
      </pc:sldChg>
      <pc:sldChg chg="add">
        <pc:chgData name="A Freel" userId="S::afreel@ohacademy.co.uk::f6dead3d-cc44-4b49-aee1-60fe86f08dbd" providerId="AD" clId="Web-{889E80CA-3AF0-5305-DAA5-5B13071F94E6}" dt="2025-10-04T12:55:20.501" v="3"/>
        <pc:sldMkLst>
          <pc:docMk/>
          <pc:sldMk cId="3423871253" sldId="421"/>
        </pc:sldMkLst>
      </pc:sldChg>
      <pc:sldChg chg="add">
        <pc:chgData name="A Freel" userId="S::afreel@ohacademy.co.uk::f6dead3d-cc44-4b49-aee1-60fe86f08dbd" providerId="AD" clId="Web-{889E80CA-3AF0-5305-DAA5-5B13071F94E6}" dt="2025-10-04T12:55:20.594" v="4"/>
        <pc:sldMkLst>
          <pc:docMk/>
          <pc:sldMk cId="4154540530" sldId="422"/>
        </pc:sldMkLst>
      </pc:sldChg>
      <pc:sldChg chg="add">
        <pc:chgData name="A Freel" userId="S::afreel@ohacademy.co.uk::f6dead3d-cc44-4b49-aee1-60fe86f08dbd" providerId="AD" clId="Web-{889E80CA-3AF0-5305-DAA5-5B13071F94E6}" dt="2025-10-04T12:55:20.688" v="5"/>
        <pc:sldMkLst>
          <pc:docMk/>
          <pc:sldMk cId="2283839076" sldId="423"/>
        </pc:sldMkLst>
      </pc:sldChg>
      <pc:sldChg chg="add">
        <pc:chgData name="A Freel" userId="S::afreel@ohacademy.co.uk::f6dead3d-cc44-4b49-aee1-60fe86f08dbd" providerId="AD" clId="Web-{889E80CA-3AF0-5305-DAA5-5B13071F94E6}" dt="2025-10-04T12:55:20.766" v="6"/>
        <pc:sldMkLst>
          <pc:docMk/>
          <pc:sldMk cId="38971319" sldId="424"/>
        </pc:sldMkLst>
      </pc:sldChg>
      <pc:sldChg chg="add">
        <pc:chgData name="A Freel" userId="S::afreel@ohacademy.co.uk::f6dead3d-cc44-4b49-aee1-60fe86f08dbd" providerId="AD" clId="Web-{889E80CA-3AF0-5305-DAA5-5B13071F94E6}" dt="2025-10-04T12:55:20.844" v="7"/>
        <pc:sldMkLst>
          <pc:docMk/>
          <pc:sldMk cId="1210304344" sldId="425"/>
        </pc:sldMkLst>
      </pc:sldChg>
      <pc:sldChg chg="add">
        <pc:chgData name="A Freel" userId="S::afreel@ohacademy.co.uk::f6dead3d-cc44-4b49-aee1-60fe86f08dbd" providerId="AD" clId="Web-{889E80CA-3AF0-5305-DAA5-5B13071F94E6}" dt="2025-10-04T12:55:20.407" v="2"/>
        <pc:sldMkLst>
          <pc:docMk/>
          <pc:sldMk cId="3587226947" sldId="426"/>
        </pc:sldMkLst>
      </pc:sldChg>
      <pc:sldChg chg="addSp delSp modSp new mod setBg">
        <pc:chgData name="A Freel" userId="S::afreel@ohacademy.co.uk::f6dead3d-cc44-4b49-aee1-60fe86f08dbd" providerId="AD" clId="Web-{889E80CA-3AF0-5305-DAA5-5B13071F94E6}" dt="2025-10-04T12:56:57.957" v="23"/>
        <pc:sldMkLst>
          <pc:docMk/>
          <pc:sldMk cId="1319686066" sldId="435"/>
        </pc:sldMkLst>
        <pc:spChg chg="mod">
          <ac:chgData name="A Freel" userId="S::afreel@ohacademy.co.uk::f6dead3d-cc44-4b49-aee1-60fe86f08dbd" providerId="AD" clId="Web-{889E80CA-3AF0-5305-DAA5-5B13071F94E6}" dt="2025-10-04T12:56:10.643" v="19" actId="20577"/>
          <ac:spMkLst>
            <pc:docMk/>
            <pc:sldMk cId="1319686066" sldId="435"/>
            <ac:spMk id="2" creationId="{B2506D5C-3DC3-D717-03BF-CF727B360CEA}"/>
          </ac:spMkLst>
        </pc:spChg>
        <pc:picChg chg="add mod">
          <ac:chgData name="A Freel" userId="S::afreel@ohacademy.co.uk::f6dead3d-cc44-4b49-aee1-60fe86f08dbd" providerId="AD" clId="Web-{889E80CA-3AF0-5305-DAA5-5B13071F94E6}" dt="2025-10-04T12:56:53.473" v="22" actId="14100"/>
          <ac:picMkLst>
            <pc:docMk/>
            <pc:sldMk cId="1319686066" sldId="435"/>
            <ac:picMk id="4" creationId="{B1D0FBCD-243B-2591-1413-68C10A79CE5D}"/>
          </ac:picMkLst>
        </pc:picChg>
      </pc:sldChg>
    </pc:docChg>
  </pc:docChgLst>
  <pc:docChgLst>
    <pc:chgData name="A Freel" userId="S::afreel@ohacademy.co.uk::f6dead3d-cc44-4b49-aee1-60fe86f08dbd" providerId="AD" clId="Web-{1AAE42A4-A4B2-AAAA-B0EE-F4453938FF77}"/>
    <pc:docChg chg="addSld modSld">
      <pc:chgData name="A Freel" userId="S::afreel@ohacademy.co.uk::f6dead3d-cc44-4b49-aee1-60fe86f08dbd" providerId="AD" clId="Web-{1AAE42A4-A4B2-AAAA-B0EE-F4453938FF77}" dt="2025-10-14T09:20:13.335" v="5" actId="20577"/>
      <pc:docMkLst>
        <pc:docMk/>
      </pc:docMkLst>
      <pc:sldChg chg="modSp new">
        <pc:chgData name="A Freel" userId="S::afreel@ohacademy.co.uk::f6dead3d-cc44-4b49-aee1-60fe86f08dbd" providerId="AD" clId="Web-{1AAE42A4-A4B2-AAAA-B0EE-F4453938FF77}" dt="2025-10-14T09:20:09.726" v="2" actId="20577"/>
        <pc:sldMkLst>
          <pc:docMk/>
          <pc:sldMk cId="2736678242" sldId="436"/>
        </pc:sldMkLst>
      </pc:sldChg>
      <pc:sldChg chg="modSp new">
        <pc:chgData name="A Freel" userId="S::afreel@ohacademy.co.uk::f6dead3d-cc44-4b49-aee1-60fe86f08dbd" providerId="AD" clId="Web-{1AAE42A4-A4B2-AAAA-B0EE-F4453938FF77}" dt="2025-10-14T09:20:13.335" v="5" actId="20577"/>
        <pc:sldMkLst>
          <pc:docMk/>
          <pc:sldMk cId="2227659911" sldId="437"/>
        </pc:sldMkLst>
      </pc:sldChg>
    </pc:docChg>
  </pc:docChgLst>
  <pc:docChgLst>
    <pc:chgData name="P McKenzie-Cook" userId="6605cc89-aaff-4d80-9ee6-20e4afa4ef0c" providerId="ADAL" clId="{81D43808-63D7-45F0-A43B-6B35D0C96921}"/>
    <pc:docChg chg="custSel addSld modSld">
      <pc:chgData name="P McKenzie-Cook" userId="6605cc89-aaff-4d80-9ee6-20e4afa4ef0c" providerId="ADAL" clId="{81D43808-63D7-45F0-A43B-6B35D0C96921}" dt="2025-10-17T15:05:55.033" v="1461" actId="2711"/>
      <pc:docMkLst>
        <pc:docMk/>
      </pc:docMkLst>
      <pc:sldChg chg="modSp">
        <pc:chgData name="P McKenzie-Cook" userId="6605cc89-aaff-4d80-9ee6-20e4afa4ef0c" providerId="ADAL" clId="{81D43808-63D7-45F0-A43B-6B35D0C96921}" dt="2025-10-17T13:13:11.707" v="2"/>
        <pc:sldMkLst>
          <pc:docMk/>
          <pc:sldMk cId="109857222" sldId="256"/>
        </pc:sldMkLst>
        <pc:spChg chg="mod">
          <ac:chgData name="P McKenzie-Cook" userId="6605cc89-aaff-4d80-9ee6-20e4afa4ef0c" providerId="ADAL" clId="{81D43808-63D7-45F0-A43B-6B35D0C96921}" dt="2025-10-17T13:13:11.707" v="2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P McKenzie-Cook" userId="6605cc89-aaff-4d80-9ee6-20e4afa4ef0c" providerId="ADAL" clId="{81D43808-63D7-45F0-A43B-6B35D0C96921}" dt="2025-10-17T13:13:11.707" v="2"/>
        <pc:sldMkLst>
          <pc:docMk/>
          <pc:sldMk cId="845759520" sldId="257"/>
        </pc:sldMkLst>
        <pc:spChg chg="mod">
          <ac:chgData name="P McKenzie-Cook" userId="6605cc89-aaff-4d80-9ee6-20e4afa4ef0c" providerId="ADAL" clId="{81D43808-63D7-45F0-A43B-6B35D0C96921}" dt="2025-10-17T13:13:11.707" v="2"/>
          <ac:spMkLst>
            <pc:docMk/>
            <pc:sldMk cId="845759520" sldId="257"/>
            <ac:spMk id="2" creationId="{D3E55996-49C3-341C-9E60-08338473CDB3}"/>
          </ac:spMkLst>
        </pc:spChg>
      </pc:sldChg>
      <pc:sldChg chg="modSp">
        <pc:chgData name="P McKenzie-Cook" userId="6605cc89-aaff-4d80-9ee6-20e4afa4ef0c" providerId="ADAL" clId="{81D43808-63D7-45F0-A43B-6B35D0C96921}" dt="2025-10-17T13:13:11.707" v="2"/>
        <pc:sldMkLst>
          <pc:docMk/>
          <pc:sldMk cId="2256358434" sldId="263"/>
        </pc:sldMkLst>
        <pc:spChg chg="mod">
          <ac:chgData name="P McKenzie-Cook" userId="6605cc89-aaff-4d80-9ee6-20e4afa4ef0c" providerId="ADAL" clId="{81D43808-63D7-45F0-A43B-6B35D0C96921}" dt="2025-10-17T13:13:11.707" v="2"/>
          <ac:spMkLst>
            <pc:docMk/>
            <pc:sldMk cId="2256358434" sldId="263"/>
            <ac:spMk id="239" creationId="{00000000-0000-0000-0000-000000000000}"/>
          </ac:spMkLst>
        </pc:spChg>
      </pc:sldChg>
      <pc:sldChg chg="add setBg">
        <pc:chgData name="P McKenzie-Cook" userId="6605cc89-aaff-4d80-9ee6-20e4afa4ef0c" providerId="ADAL" clId="{81D43808-63D7-45F0-A43B-6B35D0C96921}" dt="2025-10-17T15:02:17.294" v="1351"/>
        <pc:sldMkLst>
          <pc:docMk/>
          <pc:sldMk cId="4148661691" sldId="365"/>
        </pc:sldMkLst>
      </pc:sldChg>
      <pc:sldChg chg="modSp add mod setBg">
        <pc:chgData name="P McKenzie-Cook" userId="6605cc89-aaff-4d80-9ee6-20e4afa4ef0c" providerId="ADAL" clId="{81D43808-63D7-45F0-A43B-6B35D0C96921}" dt="2025-10-17T15:05:40.682" v="1459" actId="20577"/>
        <pc:sldMkLst>
          <pc:docMk/>
          <pc:sldMk cId="2499032249" sldId="366"/>
        </pc:sldMkLst>
        <pc:spChg chg="mod">
          <ac:chgData name="P McKenzie-Cook" userId="6605cc89-aaff-4d80-9ee6-20e4afa4ef0c" providerId="ADAL" clId="{81D43808-63D7-45F0-A43B-6B35D0C96921}" dt="2025-10-17T15:03:25.968" v="1371" actId="207"/>
          <ac:spMkLst>
            <pc:docMk/>
            <pc:sldMk cId="2499032249" sldId="366"/>
            <ac:spMk id="2" creationId="{E3DC116A-D2C2-ADF2-11F2-66F0B6008520}"/>
          </ac:spMkLst>
        </pc:spChg>
        <pc:spChg chg="mod">
          <ac:chgData name="P McKenzie-Cook" userId="6605cc89-aaff-4d80-9ee6-20e4afa4ef0c" providerId="ADAL" clId="{81D43808-63D7-45F0-A43B-6B35D0C96921}" dt="2025-10-17T15:05:40.682" v="1459" actId="20577"/>
          <ac:spMkLst>
            <pc:docMk/>
            <pc:sldMk cId="2499032249" sldId="366"/>
            <ac:spMk id="3" creationId="{67E67917-548F-2BAE-34AA-34C8B5E68EA6}"/>
          </ac:spMkLst>
        </pc:spChg>
      </pc:sldChg>
      <pc:sldChg chg="modSp add mod setBg">
        <pc:chgData name="P McKenzie-Cook" userId="6605cc89-aaff-4d80-9ee6-20e4afa4ef0c" providerId="ADAL" clId="{81D43808-63D7-45F0-A43B-6B35D0C96921}" dt="2025-10-17T15:05:55.033" v="1461" actId="2711"/>
        <pc:sldMkLst>
          <pc:docMk/>
          <pc:sldMk cId="2403818022" sldId="367"/>
        </pc:sldMkLst>
        <pc:spChg chg="mod">
          <ac:chgData name="P McKenzie-Cook" userId="6605cc89-aaff-4d80-9ee6-20e4afa4ef0c" providerId="ADAL" clId="{81D43808-63D7-45F0-A43B-6B35D0C96921}" dt="2025-10-17T15:05:55.033" v="1461" actId="2711"/>
          <ac:spMkLst>
            <pc:docMk/>
            <pc:sldMk cId="2403818022" sldId="367"/>
            <ac:spMk id="2" creationId="{DD79C486-5B14-4B4A-3E5F-D243E10534B2}"/>
          </ac:spMkLst>
        </pc:spChg>
      </pc:sldChg>
      <pc:sldChg chg="add setBg">
        <pc:chgData name="P McKenzie-Cook" userId="6605cc89-aaff-4d80-9ee6-20e4afa4ef0c" providerId="ADAL" clId="{81D43808-63D7-45F0-A43B-6B35D0C96921}" dt="2025-10-17T15:02:17.294" v="1351"/>
        <pc:sldMkLst>
          <pc:docMk/>
          <pc:sldMk cId="3740072799" sldId="368"/>
        </pc:sldMkLst>
      </pc:sldChg>
      <pc:sldChg chg="modSp">
        <pc:chgData name="P McKenzie-Cook" userId="6605cc89-aaff-4d80-9ee6-20e4afa4ef0c" providerId="ADAL" clId="{81D43808-63D7-45F0-A43B-6B35D0C96921}" dt="2025-10-17T13:13:11.707" v="2"/>
        <pc:sldMkLst>
          <pc:docMk/>
          <pc:sldMk cId="2745056418" sldId="410"/>
        </pc:sldMkLst>
        <pc:spChg chg="mod">
          <ac:chgData name="P McKenzie-Cook" userId="6605cc89-aaff-4d80-9ee6-20e4afa4ef0c" providerId="ADAL" clId="{81D43808-63D7-45F0-A43B-6B35D0C96921}" dt="2025-10-17T13:13:11.707" v="2"/>
          <ac:spMkLst>
            <pc:docMk/>
            <pc:sldMk cId="2745056418" sldId="410"/>
            <ac:spMk id="2" creationId="{DCABFAAF-9774-BA95-F307-4FC014E78631}"/>
          </ac:spMkLst>
        </pc:spChg>
      </pc:sldChg>
      <pc:sldChg chg="modSp">
        <pc:chgData name="P McKenzie-Cook" userId="6605cc89-aaff-4d80-9ee6-20e4afa4ef0c" providerId="ADAL" clId="{81D43808-63D7-45F0-A43B-6B35D0C96921}" dt="2025-10-17T13:13:11.707" v="2"/>
        <pc:sldMkLst>
          <pc:docMk/>
          <pc:sldMk cId="3466052968" sldId="433"/>
        </pc:sldMkLst>
        <pc:spChg chg="mod">
          <ac:chgData name="P McKenzie-Cook" userId="6605cc89-aaff-4d80-9ee6-20e4afa4ef0c" providerId="ADAL" clId="{81D43808-63D7-45F0-A43B-6B35D0C96921}" dt="2025-10-17T13:13:11.707" v="2"/>
          <ac:spMkLst>
            <pc:docMk/>
            <pc:sldMk cId="3466052968" sldId="433"/>
            <ac:spMk id="2" creationId="{7F4C02BE-E7F0-595D-C1C1-0F324F3FF397}"/>
          </ac:spMkLst>
        </pc:spChg>
      </pc:sldChg>
      <pc:sldChg chg="modSp">
        <pc:chgData name="P McKenzie-Cook" userId="6605cc89-aaff-4d80-9ee6-20e4afa4ef0c" providerId="ADAL" clId="{81D43808-63D7-45F0-A43B-6B35D0C96921}" dt="2025-10-17T13:13:11.707" v="2"/>
        <pc:sldMkLst>
          <pc:docMk/>
          <pc:sldMk cId="3941495363" sldId="434"/>
        </pc:sldMkLst>
        <pc:spChg chg="mod">
          <ac:chgData name="P McKenzie-Cook" userId="6605cc89-aaff-4d80-9ee6-20e4afa4ef0c" providerId="ADAL" clId="{81D43808-63D7-45F0-A43B-6B35D0C96921}" dt="2025-10-17T13:13:11.707" v="2"/>
          <ac:spMkLst>
            <pc:docMk/>
            <pc:sldMk cId="3941495363" sldId="434"/>
            <ac:spMk id="2" creationId="{85B2CE4D-AE76-D1C5-DE75-CBA319ADE019}"/>
          </ac:spMkLst>
        </pc:spChg>
      </pc:sldChg>
      <pc:sldChg chg="modSp">
        <pc:chgData name="P McKenzie-Cook" userId="6605cc89-aaff-4d80-9ee6-20e4afa4ef0c" providerId="ADAL" clId="{81D43808-63D7-45F0-A43B-6B35D0C96921}" dt="2025-10-17T13:13:11.707" v="2"/>
        <pc:sldMkLst>
          <pc:docMk/>
          <pc:sldMk cId="1319686066" sldId="435"/>
        </pc:sldMkLst>
        <pc:spChg chg="mod">
          <ac:chgData name="P McKenzie-Cook" userId="6605cc89-aaff-4d80-9ee6-20e4afa4ef0c" providerId="ADAL" clId="{81D43808-63D7-45F0-A43B-6B35D0C96921}" dt="2025-10-17T13:13:11.707" v="2"/>
          <ac:spMkLst>
            <pc:docMk/>
            <pc:sldMk cId="1319686066" sldId="435"/>
            <ac:spMk id="2" creationId="{B2506D5C-3DC3-D717-03BF-CF727B360CEA}"/>
          </ac:spMkLst>
        </pc:spChg>
      </pc:sldChg>
      <pc:sldChg chg="modSp mod">
        <pc:chgData name="P McKenzie-Cook" userId="6605cc89-aaff-4d80-9ee6-20e4afa4ef0c" providerId="ADAL" clId="{81D43808-63D7-45F0-A43B-6B35D0C96921}" dt="2025-10-17T15:01:22.965" v="1350" actId="20577"/>
        <pc:sldMkLst>
          <pc:docMk/>
          <pc:sldMk cId="826723230" sldId="447"/>
        </pc:sldMkLst>
        <pc:spChg chg="mod">
          <ac:chgData name="P McKenzie-Cook" userId="6605cc89-aaff-4d80-9ee6-20e4afa4ef0c" providerId="ADAL" clId="{81D43808-63D7-45F0-A43B-6B35D0C96921}" dt="2025-10-17T15:01:22.965" v="1350" actId="20577"/>
          <ac:spMkLst>
            <pc:docMk/>
            <pc:sldMk cId="826723230" sldId="447"/>
            <ac:spMk id="10" creationId="{E6AF763C-B043-5671-912C-7058953149E9}"/>
          </ac:spMkLst>
        </pc:spChg>
      </pc:sldChg>
      <pc:sldChg chg="modSp new">
        <pc:chgData name="P McKenzie-Cook" userId="6605cc89-aaff-4d80-9ee6-20e4afa4ef0c" providerId="ADAL" clId="{81D43808-63D7-45F0-A43B-6B35D0C96921}" dt="2025-10-17T13:13:11.707" v="2"/>
        <pc:sldMkLst>
          <pc:docMk/>
          <pc:sldMk cId="1178424144" sldId="452"/>
        </pc:sldMkLst>
        <pc:spChg chg="mod">
          <ac:chgData name="P McKenzie-Cook" userId="6605cc89-aaff-4d80-9ee6-20e4afa4ef0c" providerId="ADAL" clId="{81D43808-63D7-45F0-A43B-6B35D0C96921}" dt="2025-10-17T13:13:11.707" v="2"/>
          <ac:spMkLst>
            <pc:docMk/>
            <pc:sldMk cId="1178424144" sldId="452"/>
            <ac:spMk id="2" creationId="{84DEDFFD-42ED-78B5-4AAD-E266CE0D7D7B}"/>
          </ac:spMkLst>
        </pc:spChg>
        <pc:spChg chg="mod">
          <ac:chgData name="P McKenzie-Cook" userId="6605cc89-aaff-4d80-9ee6-20e4afa4ef0c" providerId="ADAL" clId="{81D43808-63D7-45F0-A43B-6B35D0C96921}" dt="2025-10-17T13:13:11.707" v="2"/>
          <ac:spMkLst>
            <pc:docMk/>
            <pc:sldMk cId="1178424144" sldId="452"/>
            <ac:spMk id="3" creationId="{7F2E87A5-5844-3912-A32C-4E735BE9F1A0}"/>
          </ac:spMkLst>
        </pc:spChg>
      </pc:sldChg>
      <pc:sldChg chg="modSp new mod modClrScheme chgLayout">
        <pc:chgData name="P McKenzie-Cook" userId="6605cc89-aaff-4d80-9ee6-20e4afa4ef0c" providerId="ADAL" clId="{81D43808-63D7-45F0-A43B-6B35D0C96921}" dt="2025-10-17T15:00:58.319" v="1349" actId="26606"/>
        <pc:sldMkLst>
          <pc:docMk/>
          <pc:sldMk cId="3264439713" sldId="453"/>
        </pc:sldMkLst>
        <pc:spChg chg="mod">
          <ac:chgData name="P McKenzie-Cook" userId="6605cc89-aaff-4d80-9ee6-20e4afa4ef0c" providerId="ADAL" clId="{81D43808-63D7-45F0-A43B-6B35D0C96921}" dt="2025-10-17T15:00:58.319" v="1349" actId="26606"/>
          <ac:spMkLst>
            <pc:docMk/>
            <pc:sldMk cId="3264439713" sldId="453"/>
            <ac:spMk id="2" creationId="{F52A99CF-86EB-D9A6-F948-F1F5027F8E07}"/>
          </ac:spMkLst>
        </pc:spChg>
        <pc:spChg chg="mod">
          <ac:chgData name="P McKenzie-Cook" userId="6605cc89-aaff-4d80-9ee6-20e4afa4ef0c" providerId="ADAL" clId="{81D43808-63D7-45F0-A43B-6B35D0C96921}" dt="2025-10-17T15:00:58.319" v="1349" actId="26606"/>
          <ac:spMkLst>
            <pc:docMk/>
            <pc:sldMk cId="3264439713" sldId="453"/>
            <ac:spMk id="3" creationId="{9C94D270-956C-EADC-0D91-F46483A1D424}"/>
          </ac:spMkLst>
        </pc:spChg>
      </pc:sldChg>
      <pc:sldChg chg="modSp new mod">
        <pc:chgData name="P McKenzie-Cook" userId="6605cc89-aaff-4d80-9ee6-20e4afa4ef0c" providerId="ADAL" clId="{81D43808-63D7-45F0-A43B-6B35D0C96921}" dt="2025-10-17T14:52:35.998" v="524" actId="20577"/>
        <pc:sldMkLst>
          <pc:docMk/>
          <pc:sldMk cId="1493222600" sldId="454"/>
        </pc:sldMkLst>
        <pc:spChg chg="mod">
          <ac:chgData name="P McKenzie-Cook" userId="6605cc89-aaff-4d80-9ee6-20e4afa4ef0c" providerId="ADAL" clId="{81D43808-63D7-45F0-A43B-6B35D0C96921}" dt="2025-10-17T13:21:39.272" v="209" actId="20577"/>
          <ac:spMkLst>
            <pc:docMk/>
            <pc:sldMk cId="1493222600" sldId="454"/>
            <ac:spMk id="2" creationId="{977A3178-4EF9-DF2B-941E-7D9FDF17A029}"/>
          </ac:spMkLst>
        </pc:spChg>
        <pc:spChg chg="mod">
          <ac:chgData name="P McKenzie-Cook" userId="6605cc89-aaff-4d80-9ee6-20e4afa4ef0c" providerId="ADAL" clId="{81D43808-63D7-45F0-A43B-6B35D0C96921}" dt="2025-10-17T14:52:35.998" v="524" actId="20577"/>
          <ac:spMkLst>
            <pc:docMk/>
            <pc:sldMk cId="1493222600" sldId="454"/>
            <ac:spMk id="3" creationId="{F7F197BD-2C53-F8BB-A49D-B9F4EF7983FB}"/>
          </ac:spMkLst>
        </pc:spChg>
      </pc:sldChg>
      <pc:sldChg chg="delSp modSp new mod">
        <pc:chgData name="P McKenzie-Cook" userId="6605cc89-aaff-4d80-9ee6-20e4afa4ef0c" providerId="ADAL" clId="{81D43808-63D7-45F0-A43B-6B35D0C96921}" dt="2025-10-17T14:58:28.102" v="1175" actId="1076"/>
        <pc:sldMkLst>
          <pc:docMk/>
          <pc:sldMk cId="3184112461" sldId="455"/>
        </pc:sldMkLst>
        <pc:spChg chg="del mod">
          <ac:chgData name="P McKenzie-Cook" userId="6605cc89-aaff-4d80-9ee6-20e4afa4ef0c" providerId="ADAL" clId="{81D43808-63D7-45F0-A43B-6B35D0C96921}" dt="2025-10-17T14:58:18.445" v="1168" actId="478"/>
          <ac:spMkLst>
            <pc:docMk/>
            <pc:sldMk cId="3184112461" sldId="455"/>
            <ac:spMk id="2" creationId="{B65CEBF5-995D-86C6-4484-4C004E5C4C5E}"/>
          </ac:spMkLst>
        </pc:spChg>
        <pc:spChg chg="mod">
          <ac:chgData name="P McKenzie-Cook" userId="6605cc89-aaff-4d80-9ee6-20e4afa4ef0c" providerId="ADAL" clId="{81D43808-63D7-45F0-A43B-6B35D0C96921}" dt="2025-10-17T14:58:28.102" v="1175" actId="1076"/>
          <ac:spMkLst>
            <pc:docMk/>
            <pc:sldMk cId="3184112461" sldId="455"/>
            <ac:spMk id="3" creationId="{FEC9B3AD-10DD-F298-7F46-B447D4C9BD41}"/>
          </ac:spMkLst>
        </pc:spChg>
      </pc:sldChg>
      <pc:sldChg chg="addSp delSp modSp new mod">
        <pc:chgData name="P McKenzie-Cook" userId="6605cc89-aaff-4d80-9ee6-20e4afa4ef0c" providerId="ADAL" clId="{81D43808-63D7-45F0-A43B-6B35D0C96921}" dt="2025-10-17T15:00:37.175" v="1348" actId="26606"/>
        <pc:sldMkLst>
          <pc:docMk/>
          <pc:sldMk cId="2918437785" sldId="456"/>
        </pc:sldMkLst>
        <pc:spChg chg="mod">
          <ac:chgData name="P McKenzie-Cook" userId="6605cc89-aaff-4d80-9ee6-20e4afa4ef0c" providerId="ADAL" clId="{81D43808-63D7-45F0-A43B-6B35D0C96921}" dt="2025-10-17T15:00:37.175" v="1348" actId="26606"/>
          <ac:spMkLst>
            <pc:docMk/>
            <pc:sldMk cId="2918437785" sldId="456"/>
            <ac:spMk id="2" creationId="{C44D7BFD-B2C9-935E-7543-AD8E5BC40A3B}"/>
          </ac:spMkLst>
        </pc:spChg>
        <pc:spChg chg="del mod">
          <ac:chgData name="P McKenzie-Cook" userId="6605cc89-aaff-4d80-9ee6-20e4afa4ef0c" providerId="ADAL" clId="{81D43808-63D7-45F0-A43B-6B35D0C96921}" dt="2025-10-17T15:00:37.175" v="1348" actId="26606"/>
          <ac:spMkLst>
            <pc:docMk/>
            <pc:sldMk cId="2918437785" sldId="456"/>
            <ac:spMk id="3" creationId="{F4FF446C-F754-2A97-3280-E6974A79233F}"/>
          </ac:spMkLst>
        </pc:spChg>
        <pc:graphicFrameChg chg="add">
          <ac:chgData name="P McKenzie-Cook" userId="6605cc89-aaff-4d80-9ee6-20e4afa4ef0c" providerId="ADAL" clId="{81D43808-63D7-45F0-A43B-6B35D0C96921}" dt="2025-10-17T15:00:37.175" v="1348" actId="26606"/>
          <ac:graphicFrameMkLst>
            <pc:docMk/>
            <pc:sldMk cId="2918437785" sldId="456"/>
            <ac:graphicFrameMk id="5" creationId="{A980A33C-2372-CF42-95BE-2405EC47806E}"/>
          </ac:graphicFrameMkLst>
        </pc:graphicFrameChg>
      </pc:sldChg>
    </pc:docChg>
  </pc:docChgLst>
  <pc:docChgLst>
    <pc:chgData name="A Freel" userId="S::afreel@ohacademy.co.uk::f6dead3d-cc44-4b49-aee1-60fe86f08dbd" providerId="AD" clId="Web-{C35D4A64-F483-8CC0-A506-B03655E5946E}"/>
    <pc:docChg chg="addSld modSld">
      <pc:chgData name="A Freel" userId="S::afreel@ohacademy.co.uk::f6dead3d-cc44-4b49-aee1-60fe86f08dbd" providerId="AD" clId="Web-{C35D4A64-F483-8CC0-A506-B03655E5946E}" dt="2025-10-09T09:37:50.892" v="14" actId="14100"/>
      <pc:docMkLst>
        <pc:docMk/>
      </pc:docMkLst>
      <pc:sldChg chg="addSp delSp modSp add">
        <pc:chgData name="A Freel" userId="S::afreel@ohacademy.co.uk::f6dead3d-cc44-4b49-aee1-60fe86f08dbd" providerId="AD" clId="Web-{C35D4A64-F483-8CC0-A506-B03655E5946E}" dt="2025-10-09T09:37:50.892" v="14" actId="14100"/>
        <pc:sldMkLst>
          <pc:docMk/>
          <pc:sldMk cId="845759520" sldId="257"/>
        </pc:sldMkLst>
        <pc:picChg chg="add mod">
          <ac:chgData name="A Freel" userId="S::afreel@ohacademy.co.uk::f6dead3d-cc44-4b49-aee1-60fe86f08dbd" providerId="AD" clId="Web-{C35D4A64-F483-8CC0-A506-B03655E5946E}" dt="2025-10-09T09:34:39.997" v="7" actId="14100"/>
          <ac:picMkLst>
            <pc:docMk/>
            <pc:sldMk cId="845759520" sldId="257"/>
            <ac:picMk id="6" creationId="{2D12952C-FBDB-4EA0-8D1B-00302ECF5204}"/>
          </ac:picMkLst>
        </pc:picChg>
        <pc:picChg chg="add mod">
          <ac:chgData name="A Freel" userId="S::afreel@ohacademy.co.uk::f6dead3d-cc44-4b49-aee1-60fe86f08dbd" providerId="AD" clId="Web-{C35D4A64-F483-8CC0-A506-B03655E5946E}" dt="2025-10-09T09:37:21.798" v="10" actId="1076"/>
          <ac:picMkLst>
            <pc:docMk/>
            <pc:sldMk cId="845759520" sldId="257"/>
            <ac:picMk id="7" creationId="{183A61F7-B557-7FEA-E2CA-E740F0B4760F}"/>
          </ac:picMkLst>
        </pc:picChg>
        <pc:picChg chg="add mod">
          <ac:chgData name="A Freel" userId="S::afreel@ohacademy.co.uk::f6dead3d-cc44-4b49-aee1-60fe86f08dbd" providerId="AD" clId="Web-{C35D4A64-F483-8CC0-A506-B03655E5946E}" dt="2025-10-09T09:37:50.892" v="14" actId="14100"/>
          <ac:picMkLst>
            <pc:docMk/>
            <pc:sldMk cId="845759520" sldId="257"/>
            <ac:picMk id="8" creationId="{9DA38BB0-76E3-3867-24E4-A7F910CAA2DD}"/>
          </ac:picMkLst>
        </pc:picChg>
      </pc:sldChg>
      <pc:sldChg chg="mod setBg">
        <pc:chgData name="A Freel" userId="S::afreel@ohacademy.co.uk::f6dead3d-cc44-4b49-aee1-60fe86f08dbd" providerId="AD" clId="Web-{C35D4A64-F483-8CC0-A506-B03655E5946E}" dt="2025-10-07T06:39:29.032" v="0"/>
        <pc:sldMkLst>
          <pc:docMk/>
          <pc:sldMk cId="3466052968" sldId="43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923C8-0F96-434D-9D73-1234AA217EA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CC4CDEA-1333-4995-993B-763EC10934A0}">
      <dgm:prSet/>
      <dgm:spPr/>
      <dgm:t>
        <a:bodyPr/>
        <a:lstStyle/>
        <a:p>
          <a:r>
            <a:rPr lang="en-GB"/>
            <a:t>How effective were you as a defender?</a:t>
          </a:r>
          <a:endParaRPr lang="en-US"/>
        </a:p>
      </dgm:t>
    </dgm:pt>
    <dgm:pt modelId="{F89417E3-C76B-4189-8078-D307BAD328DF}" type="parTrans" cxnId="{7D3B21B1-D297-4DC4-8BE7-C09E9D5B639E}">
      <dgm:prSet/>
      <dgm:spPr/>
      <dgm:t>
        <a:bodyPr/>
        <a:lstStyle/>
        <a:p>
          <a:endParaRPr lang="en-US"/>
        </a:p>
      </dgm:t>
    </dgm:pt>
    <dgm:pt modelId="{BBF71A3B-0C8D-46DA-AFB9-3BB43398B67E}" type="sibTrans" cxnId="{7D3B21B1-D297-4DC4-8BE7-C09E9D5B639E}">
      <dgm:prSet/>
      <dgm:spPr/>
      <dgm:t>
        <a:bodyPr/>
        <a:lstStyle/>
        <a:p>
          <a:endParaRPr lang="en-US"/>
        </a:p>
      </dgm:t>
    </dgm:pt>
    <dgm:pt modelId="{3E75344A-6060-4D03-B513-AAA34148E3F0}">
      <dgm:prSet/>
      <dgm:spPr/>
      <dgm:t>
        <a:bodyPr/>
        <a:lstStyle/>
        <a:p>
          <a:r>
            <a:rPr lang="en-GB"/>
            <a:t>Did you manage to intercept the ball? </a:t>
          </a:r>
          <a:endParaRPr lang="en-US"/>
        </a:p>
      </dgm:t>
    </dgm:pt>
    <dgm:pt modelId="{70389739-0311-4C70-9D4A-6193039E4999}" type="parTrans" cxnId="{7B604D69-04B6-40F5-B1EF-34D7852D00DD}">
      <dgm:prSet/>
      <dgm:spPr/>
      <dgm:t>
        <a:bodyPr/>
        <a:lstStyle/>
        <a:p>
          <a:endParaRPr lang="en-US"/>
        </a:p>
      </dgm:t>
    </dgm:pt>
    <dgm:pt modelId="{188D1EC9-5974-40BF-9453-AC3EB1FDEC2D}" type="sibTrans" cxnId="{7B604D69-04B6-40F5-B1EF-34D7852D00DD}">
      <dgm:prSet/>
      <dgm:spPr/>
      <dgm:t>
        <a:bodyPr/>
        <a:lstStyle/>
        <a:p>
          <a:endParaRPr lang="en-US"/>
        </a:p>
      </dgm:t>
    </dgm:pt>
    <dgm:pt modelId="{73B80316-0ECA-4CB5-8A7D-236C2D9AFB60}">
      <dgm:prSet/>
      <dgm:spPr/>
      <dgm:t>
        <a:bodyPr/>
        <a:lstStyle/>
        <a:p>
          <a:r>
            <a:rPr lang="en-GB"/>
            <a:t>What did your team mates do to help you?</a:t>
          </a:r>
          <a:endParaRPr lang="en-US"/>
        </a:p>
      </dgm:t>
    </dgm:pt>
    <dgm:pt modelId="{04164FFB-B6AE-40E8-B9D1-A7CDB69C6C5F}" type="parTrans" cxnId="{3712F08B-1AF1-4AAE-A342-7F6A288D773E}">
      <dgm:prSet/>
      <dgm:spPr/>
      <dgm:t>
        <a:bodyPr/>
        <a:lstStyle/>
        <a:p>
          <a:endParaRPr lang="en-US"/>
        </a:p>
      </dgm:t>
    </dgm:pt>
    <dgm:pt modelId="{3C69D37A-A4D3-47D1-94BA-F29D17933FC8}" type="sibTrans" cxnId="{3712F08B-1AF1-4AAE-A342-7F6A288D773E}">
      <dgm:prSet/>
      <dgm:spPr/>
      <dgm:t>
        <a:bodyPr/>
        <a:lstStyle/>
        <a:p>
          <a:endParaRPr lang="en-US"/>
        </a:p>
      </dgm:t>
    </dgm:pt>
    <dgm:pt modelId="{09C04536-A120-4A53-A463-92A47F9C623F}" type="pres">
      <dgm:prSet presAssocID="{03A923C8-0F96-434D-9D73-1234AA217EAA}" presName="root" presStyleCnt="0">
        <dgm:presLayoutVars>
          <dgm:dir/>
          <dgm:resizeHandles val="exact"/>
        </dgm:presLayoutVars>
      </dgm:prSet>
      <dgm:spPr/>
    </dgm:pt>
    <dgm:pt modelId="{7FA98695-59D5-4AB9-B02F-3D31693FC794}" type="pres">
      <dgm:prSet presAssocID="{7CC4CDEA-1333-4995-993B-763EC10934A0}" presName="compNode" presStyleCnt="0"/>
      <dgm:spPr/>
    </dgm:pt>
    <dgm:pt modelId="{138AC96B-11FD-4F47-A8D3-4DBFAF9A4963}" type="pres">
      <dgm:prSet presAssocID="{7CC4CDEA-1333-4995-993B-763EC10934A0}" presName="bgRect" presStyleLbl="bgShp" presStyleIdx="0" presStyleCnt="3"/>
      <dgm:spPr/>
    </dgm:pt>
    <dgm:pt modelId="{AABF269A-7246-4F10-88F1-4F314DEC2FF0}" type="pres">
      <dgm:prSet presAssocID="{7CC4CDEA-1333-4995-993B-763EC10934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4815B58A-FBE6-4E05-87F0-609ACDCD3BF4}" type="pres">
      <dgm:prSet presAssocID="{7CC4CDEA-1333-4995-993B-763EC10934A0}" presName="spaceRect" presStyleCnt="0"/>
      <dgm:spPr/>
    </dgm:pt>
    <dgm:pt modelId="{5F173211-8E3A-41A2-B910-11484642664C}" type="pres">
      <dgm:prSet presAssocID="{7CC4CDEA-1333-4995-993B-763EC10934A0}" presName="parTx" presStyleLbl="revTx" presStyleIdx="0" presStyleCnt="3">
        <dgm:presLayoutVars>
          <dgm:chMax val="0"/>
          <dgm:chPref val="0"/>
        </dgm:presLayoutVars>
      </dgm:prSet>
      <dgm:spPr/>
    </dgm:pt>
    <dgm:pt modelId="{4F2329E4-A217-4C76-957B-87F3BA105EE3}" type="pres">
      <dgm:prSet presAssocID="{BBF71A3B-0C8D-46DA-AFB9-3BB43398B67E}" presName="sibTrans" presStyleCnt="0"/>
      <dgm:spPr/>
    </dgm:pt>
    <dgm:pt modelId="{E54A6E7C-C45A-4B32-B7FE-5AF1D62F13A6}" type="pres">
      <dgm:prSet presAssocID="{3E75344A-6060-4D03-B513-AAA34148E3F0}" presName="compNode" presStyleCnt="0"/>
      <dgm:spPr/>
    </dgm:pt>
    <dgm:pt modelId="{4C209E64-4CA2-44D4-93E5-B8516947448F}" type="pres">
      <dgm:prSet presAssocID="{3E75344A-6060-4D03-B513-AAA34148E3F0}" presName="bgRect" presStyleLbl="bgShp" presStyleIdx="1" presStyleCnt="3"/>
      <dgm:spPr/>
    </dgm:pt>
    <dgm:pt modelId="{96A08392-2E77-4726-98BF-B32178E2ED2F}" type="pres">
      <dgm:prSet presAssocID="{3E75344A-6060-4D03-B513-AAA34148E3F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tennis"/>
        </a:ext>
      </dgm:extLst>
    </dgm:pt>
    <dgm:pt modelId="{6DD69A44-B875-466F-ADF4-8B814A5D6C15}" type="pres">
      <dgm:prSet presAssocID="{3E75344A-6060-4D03-B513-AAA34148E3F0}" presName="spaceRect" presStyleCnt="0"/>
      <dgm:spPr/>
    </dgm:pt>
    <dgm:pt modelId="{24AE62D7-0D1F-40DD-89F0-6300D3326752}" type="pres">
      <dgm:prSet presAssocID="{3E75344A-6060-4D03-B513-AAA34148E3F0}" presName="parTx" presStyleLbl="revTx" presStyleIdx="1" presStyleCnt="3">
        <dgm:presLayoutVars>
          <dgm:chMax val="0"/>
          <dgm:chPref val="0"/>
        </dgm:presLayoutVars>
      </dgm:prSet>
      <dgm:spPr/>
    </dgm:pt>
    <dgm:pt modelId="{98AFDAE9-26CF-4369-9638-4B0EFA33A4C7}" type="pres">
      <dgm:prSet presAssocID="{188D1EC9-5974-40BF-9453-AC3EB1FDEC2D}" presName="sibTrans" presStyleCnt="0"/>
      <dgm:spPr/>
    </dgm:pt>
    <dgm:pt modelId="{98A73748-FD59-4EDB-8E50-76082C8B60BB}" type="pres">
      <dgm:prSet presAssocID="{73B80316-0ECA-4CB5-8A7D-236C2D9AFB60}" presName="compNode" presStyleCnt="0"/>
      <dgm:spPr/>
    </dgm:pt>
    <dgm:pt modelId="{B4F10FE3-8896-4B18-A9B4-7C640B825F58}" type="pres">
      <dgm:prSet presAssocID="{73B80316-0ECA-4CB5-8A7D-236C2D9AFB60}" presName="bgRect" presStyleLbl="bgShp" presStyleIdx="2" presStyleCnt="3"/>
      <dgm:spPr/>
    </dgm:pt>
    <dgm:pt modelId="{E076D59C-8082-4238-BB94-3587BBA910F7}" type="pres">
      <dgm:prSet presAssocID="{73B80316-0ECA-4CB5-8A7D-236C2D9AFB6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77447296-50AB-4CD9-91EE-95E2B2AE0FD3}" type="pres">
      <dgm:prSet presAssocID="{73B80316-0ECA-4CB5-8A7D-236C2D9AFB60}" presName="spaceRect" presStyleCnt="0"/>
      <dgm:spPr/>
    </dgm:pt>
    <dgm:pt modelId="{DCB2C8DE-6C7E-4E68-8742-71EF6A1315DF}" type="pres">
      <dgm:prSet presAssocID="{73B80316-0ECA-4CB5-8A7D-236C2D9AFB6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B604D69-04B6-40F5-B1EF-34D7852D00DD}" srcId="{03A923C8-0F96-434D-9D73-1234AA217EAA}" destId="{3E75344A-6060-4D03-B513-AAA34148E3F0}" srcOrd="1" destOrd="0" parTransId="{70389739-0311-4C70-9D4A-6193039E4999}" sibTransId="{188D1EC9-5974-40BF-9453-AC3EB1FDEC2D}"/>
    <dgm:cxn modelId="{68AC8289-7CFB-46E5-A7B4-A774C97EFBF3}" type="presOf" srcId="{73B80316-0ECA-4CB5-8A7D-236C2D9AFB60}" destId="{DCB2C8DE-6C7E-4E68-8742-71EF6A1315DF}" srcOrd="0" destOrd="0" presId="urn:microsoft.com/office/officeart/2018/2/layout/IconVerticalSolidList"/>
    <dgm:cxn modelId="{3712F08B-1AF1-4AAE-A342-7F6A288D773E}" srcId="{03A923C8-0F96-434D-9D73-1234AA217EAA}" destId="{73B80316-0ECA-4CB5-8A7D-236C2D9AFB60}" srcOrd="2" destOrd="0" parTransId="{04164FFB-B6AE-40E8-B9D1-A7CDB69C6C5F}" sibTransId="{3C69D37A-A4D3-47D1-94BA-F29D17933FC8}"/>
    <dgm:cxn modelId="{069EEB8D-2FCF-463C-8B13-DDC989267DB6}" type="presOf" srcId="{7CC4CDEA-1333-4995-993B-763EC10934A0}" destId="{5F173211-8E3A-41A2-B910-11484642664C}" srcOrd="0" destOrd="0" presId="urn:microsoft.com/office/officeart/2018/2/layout/IconVerticalSolidList"/>
    <dgm:cxn modelId="{ED9EEC9C-6D38-4025-B5A3-B0709A51DEFE}" type="presOf" srcId="{03A923C8-0F96-434D-9D73-1234AA217EAA}" destId="{09C04536-A120-4A53-A463-92A47F9C623F}" srcOrd="0" destOrd="0" presId="urn:microsoft.com/office/officeart/2018/2/layout/IconVerticalSolidList"/>
    <dgm:cxn modelId="{7D3B21B1-D297-4DC4-8BE7-C09E9D5B639E}" srcId="{03A923C8-0F96-434D-9D73-1234AA217EAA}" destId="{7CC4CDEA-1333-4995-993B-763EC10934A0}" srcOrd="0" destOrd="0" parTransId="{F89417E3-C76B-4189-8078-D307BAD328DF}" sibTransId="{BBF71A3B-0C8D-46DA-AFB9-3BB43398B67E}"/>
    <dgm:cxn modelId="{829DDEB1-DB41-46F9-8FC4-1F5D2FF7419A}" type="presOf" srcId="{3E75344A-6060-4D03-B513-AAA34148E3F0}" destId="{24AE62D7-0D1F-40DD-89F0-6300D3326752}" srcOrd="0" destOrd="0" presId="urn:microsoft.com/office/officeart/2018/2/layout/IconVerticalSolidList"/>
    <dgm:cxn modelId="{75E670DB-68A9-4673-9A2F-D82CBFC9AA84}" type="presParOf" srcId="{09C04536-A120-4A53-A463-92A47F9C623F}" destId="{7FA98695-59D5-4AB9-B02F-3D31693FC794}" srcOrd="0" destOrd="0" presId="urn:microsoft.com/office/officeart/2018/2/layout/IconVerticalSolidList"/>
    <dgm:cxn modelId="{04BAE9B1-53F8-49FA-B749-9C1EA92146F7}" type="presParOf" srcId="{7FA98695-59D5-4AB9-B02F-3D31693FC794}" destId="{138AC96B-11FD-4F47-A8D3-4DBFAF9A4963}" srcOrd="0" destOrd="0" presId="urn:microsoft.com/office/officeart/2018/2/layout/IconVerticalSolidList"/>
    <dgm:cxn modelId="{97AAEB1B-B80A-4EA9-8DE7-5F1ACD2816CE}" type="presParOf" srcId="{7FA98695-59D5-4AB9-B02F-3D31693FC794}" destId="{AABF269A-7246-4F10-88F1-4F314DEC2FF0}" srcOrd="1" destOrd="0" presId="urn:microsoft.com/office/officeart/2018/2/layout/IconVerticalSolidList"/>
    <dgm:cxn modelId="{0C3BD8BD-6D9A-4B8B-BAA9-9DDC7C4977BA}" type="presParOf" srcId="{7FA98695-59D5-4AB9-B02F-3D31693FC794}" destId="{4815B58A-FBE6-4E05-87F0-609ACDCD3BF4}" srcOrd="2" destOrd="0" presId="urn:microsoft.com/office/officeart/2018/2/layout/IconVerticalSolidList"/>
    <dgm:cxn modelId="{B187BE6B-C699-4C93-8604-3F226169E1DA}" type="presParOf" srcId="{7FA98695-59D5-4AB9-B02F-3D31693FC794}" destId="{5F173211-8E3A-41A2-B910-11484642664C}" srcOrd="3" destOrd="0" presId="urn:microsoft.com/office/officeart/2018/2/layout/IconVerticalSolidList"/>
    <dgm:cxn modelId="{2265981C-FDEB-418F-97C9-ACB2D2F8925F}" type="presParOf" srcId="{09C04536-A120-4A53-A463-92A47F9C623F}" destId="{4F2329E4-A217-4C76-957B-87F3BA105EE3}" srcOrd="1" destOrd="0" presId="urn:microsoft.com/office/officeart/2018/2/layout/IconVerticalSolidList"/>
    <dgm:cxn modelId="{AB6D5A93-BF55-4B68-B649-A2162B703DE8}" type="presParOf" srcId="{09C04536-A120-4A53-A463-92A47F9C623F}" destId="{E54A6E7C-C45A-4B32-B7FE-5AF1D62F13A6}" srcOrd="2" destOrd="0" presId="urn:microsoft.com/office/officeart/2018/2/layout/IconVerticalSolidList"/>
    <dgm:cxn modelId="{59DC11EB-3C51-49C8-BBEF-A40BE385B3B4}" type="presParOf" srcId="{E54A6E7C-C45A-4B32-B7FE-5AF1D62F13A6}" destId="{4C209E64-4CA2-44D4-93E5-B8516947448F}" srcOrd="0" destOrd="0" presId="urn:microsoft.com/office/officeart/2018/2/layout/IconVerticalSolidList"/>
    <dgm:cxn modelId="{7A9FCC23-034E-4714-AE45-C4FB0D30DDEA}" type="presParOf" srcId="{E54A6E7C-C45A-4B32-B7FE-5AF1D62F13A6}" destId="{96A08392-2E77-4726-98BF-B32178E2ED2F}" srcOrd="1" destOrd="0" presId="urn:microsoft.com/office/officeart/2018/2/layout/IconVerticalSolidList"/>
    <dgm:cxn modelId="{5C6E40C2-07F1-4DCC-8315-574F582990ED}" type="presParOf" srcId="{E54A6E7C-C45A-4B32-B7FE-5AF1D62F13A6}" destId="{6DD69A44-B875-466F-ADF4-8B814A5D6C15}" srcOrd="2" destOrd="0" presId="urn:microsoft.com/office/officeart/2018/2/layout/IconVerticalSolidList"/>
    <dgm:cxn modelId="{F9D41F50-57D6-4900-B4D5-254338F1A3E1}" type="presParOf" srcId="{E54A6E7C-C45A-4B32-B7FE-5AF1D62F13A6}" destId="{24AE62D7-0D1F-40DD-89F0-6300D3326752}" srcOrd="3" destOrd="0" presId="urn:microsoft.com/office/officeart/2018/2/layout/IconVerticalSolidList"/>
    <dgm:cxn modelId="{A98E3697-F53C-4831-93D3-357368BC4AEB}" type="presParOf" srcId="{09C04536-A120-4A53-A463-92A47F9C623F}" destId="{98AFDAE9-26CF-4369-9638-4B0EFA33A4C7}" srcOrd="3" destOrd="0" presId="urn:microsoft.com/office/officeart/2018/2/layout/IconVerticalSolidList"/>
    <dgm:cxn modelId="{724DACA0-6146-4367-9C42-6A382FC747E7}" type="presParOf" srcId="{09C04536-A120-4A53-A463-92A47F9C623F}" destId="{98A73748-FD59-4EDB-8E50-76082C8B60BB}" srcOrd="4" destOrd="0" presId="urn:microsoft.com/office/officeart/2018/2/layout/IconVerticalSolidList"/>
    <dgm:cxn modelId="{05691A3A-A51E-4EF8-BFFE-702A1B2794AD}" type="presParOf" srcId="{98A73748-FD59-4EDB-8E50-76082C8B60BB}" destId="{B4F10FE3-8896-4B18-A9B4-7C640B825F58}" srcOrd="0" destOrd="0" presId="urn:microsoft.com/office/officeart/2018/2/layout/IconVerticalSolidList"/>
    <dgm:cxn modelId="{14AEA446-6E30-45D1-9981-FC3188DA4AF0}" type="presParOf" srcId="{98A73748-FD59-4EDB-8E50-76082C8B60BB}" destId="{E076D59C-8082-4238-BB94-3587BBA910F7}" srcOrd="1" destOrd="0" presId="urn:microsoft.com/office/officeart/2018/2/layout/IconVerticalSolidList"/>
    <dgm:cxn modelId="{8CF7DE2E-BEF9-4104-83CF-A387C355CCDC}" type="presParOf" srcId="{98A73748-FD59-4EDB-8E50-76082C8B60BB}" destId="{77447296-50AB-4CD9-91EE-95E2B2AE0FD3}" srcOrd="2" destOrd="0" presId="urn:microsoft.com/office/officeart/2018/2/layout/IconVerticalSolidList"/>
    <dgm:cxn modelId="{95B89F1C-A9C3-46C8-9EBC-5BACA71897DD}" type="presParOf" srcId="{98A73748-FD59-4EDB-8E50-76082C8B60BB}" destId="{DCB2C8DE-6C7E-4E68-8742-71EF6A1315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AC96B-11FD-4F47-A8D3-4DBFAF9A4963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F269A-7246-4F10-88F1-4F314DEC2FF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73211-8E3A-41A2-B910-11484642664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How effective were you as a defender?</a:t>
          </a:r>
          <a:endParaRPr lang="en-US" sz="2500" kern="1200"/>
        </a:p>
      </dsp:txBody>
      <dsp:txXfrm>
        <a:off x="1435590" y="531"/>
        <a:ext cx="9080009" cy="1242935"/>
      </dsp:txXfrm>
    </dsp:sp>
    <dsp:sp modelId="{4C209E64-4CA2-44D4-93E5-B8516947448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08392-2E77-4726-98BF-B32178E2ED2F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E62D7-0D1F-40DD-89F0-6300D3326752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Did you manage to intercept the ball? </a:t>
          </a:r>
          <a:endParaRPr lang="en-US" sz="2500" kern="1200"/>
        </a:p>
      </dsp:txBody>
      <dsp:txXfrm>
        <a:off x="1435590" y="1554201"/>
        <a:ext cx="9080009" cy="1242935"/>
      </dsp:txXfrm>
    </dsp:sp>
    <dsp:sp modelId="{B4F10FE3-8896-4B18-A9B4-7C640B825F58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6D59C-8082-4238-BB94-3587BBA910F7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2C8DE-6C7E-4E68-8742-71EF6A1315DF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What did your team mates do to help you?</a:t>
          </a:r>
          <a:endParaRPr lang="en-US" sz="2500" kern="1200"/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DE4F5-38F0-4810-9768-6C0D13042865}" type="datetimeFigureOut">
              <a:t>10/18/2025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F7C5D-8A31-478B-9C5A-7E9AC2CE06A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5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7C848-B3D8-4B0E-B0E5-DB6451482E78}" type="slidenum">
              <a:rPr lang="en-GB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07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a61e715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a61e715e_0_14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4A5F-1714-DECB-689C-DE994BC4F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98885-7AFC-68E5-F1A9-CE44A433B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70354-844B-92E6-5E9A-9D1C6D23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D90B-0649-7600-AB5A-C3B1F630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6C8AF-81E9-94FF-1C63-87548C78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34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D996-BA6D-4A0E-9EAB-8B9335E4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CB7D4-3315-50E8-A478-8378A9476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F7BAD-1202-2A75-0100-2B085245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4E05-82A5-A430-9719-33C7848E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06565-49A8-B614-059D-7C41C00E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50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AA645-31EC-D69D-7395-29D7674ED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5480F-CDA7-D9D6-E337-A3E405968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0CF6-C8F4-627D-8F9B-6CCDEF46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55995-F408-B127-FB8F-82682AB8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5313-A9E7-1A8E-AA33-D4C8190A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69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599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2926-2C38-41BF-8893-B1F6D17E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CDED1-04C0-A166-5442-26BA1A48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2904E-1626-69D2-C643-1E9F133D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EB4DC-F607-56E7-B601-0D70C007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02C69-FE25-40B9-FF94-F7239368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14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8814-5E73-84F4-96E4-92ED7EB0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4E3C4-1FC8-2CAA-E83D-A0A33D021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E918A-7F8F-37A6-9A59-EDA0597A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FD913-AEC2-B7C0-6CEE-EB7F519D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F9F38-AA79-1064-1ADB-47744E8F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2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A012-67C6-E17C-6C32-960A0370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9A34-0B40-4025-D9A2-8D8F42974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9E805-39F6-F7BF-20B4-4EF0EF6E3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8A509-9999-D07A-0E90-A93435FE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CCDD9-E7E9-D12B-7F17-53DF99C6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DF17E-6CF1-053C-1EFB-8B492A9D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56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603D-AFCB-0677-7379-95F394D5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4EADF-4D13-A6DF-9D0A-743150D15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BD97A-9A5B-EB0C-E670-E253057C4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68297-8BC3-E759-D821-551504690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35F66-F14F-BDC5-79FC-711E4E1F3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BFE09-A1B5-975F-6FFD-9F4F9798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2CD17-E8DD-E0D7-FF1B-838FF3FA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662C68-532B-B541-069E-B10017C5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0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CDBF-4852-5698-27FD-5E6C8635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04CCF-A174-8EC9-701C-CC1ECC60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B09EC-BB1E-5A82-BDF4-4CDA4DF0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B764A-723A-9C4F-3EB0-01A1DCA8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87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80A46-317B-1872-4028-B67FABFB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46AC5-9213-3497-B9C4-726272E9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679CC-5F1D-B25B-27AA-0621717B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7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091B-00B1-2C4E-AF3D-C50AB652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7A60A-AD7F-3952-F5DC-2D2148B4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28496-F423-17FC-670A-00C71D98E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D8042-F406-2EA4-6A7F-82FD837C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9972E-C86E-52B3-29C9-519D38AA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795B6-2038-8F6D-9F6F-C15DD138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27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98B9-0B2A-5BE8-BDD9-26C2C8FF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574F3-CA12-21B9-2004-3357F89FE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841F3-B5E0-C842-E8C4-D74006D53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0EC39-57BB-71C5-DA3E-412A6F307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5524A-DC86-2975-06FE-D647A8FD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23B31-6ACB-A536-FEED-4DCA4D3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99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B0727-6BEF-24BA-2867-35B9C165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BF9F6-48E8-51DF-E8B3-C53425275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261C5-ED1B-BA9B-9C9F-F052CF956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927F4-EA52-8297-F984-AB40E07AC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CC13C-D18C-FF38-0136-EB1205C66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8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>
                <a:latin typeface="Sassoon Primary"/>
              </a:rPr>
              <a:t>onday 20th </a:t>
            </a:r>
            <a:r>
              <a:rPr lang="en-GB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>
                <a:latin typeface="Sassoon Primary"/>
              </a:rPr>
              <a:t>ctober 2025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2A8E5C-E460-AC9A-0E04-8AC357786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4198DB-994A-5FEA-17F6-3FAFDFD97825}"/>
              </a:ext>
            </a:extLst>
          </p:cNvPr>
          <p:cNvSpPr txBox="1"/>
          <p:nvPr/>
        </p:nvSpPr>
        <p:spPr>
          <a:xfrm>
            <a:off x="7359015" y="100415"/>
            <a:ext cx="45760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FAA7F-8B68-852E-D6AA-116951EB20F1}"/>
              </a:ext>
            </a:extLst>
          </p:cNvPr>
          <p:cNvSpPr txBox="1"/>
          <p:nvPr/>
        </p:nvSpPr>
        <p:spPr>
          <a:xfrm>
            <a:off x="129105" y="143450"/>
            <a:ext cx="49347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Sassoon Primary"/>
              </a:rPr>
              <a:t>TBAT: read and write words with the /oi/ and /oy/ grapheme.</a:t>
            </a:r>
          </a:p>
        </p:txBody>
      </p:sp>
      <p:pic>
        <p:nvPicPr>
          <p:cNvPr id="3" name="Picture 2" descr="A screenshot of a game&#10;&#10;AI-generated content may be incorrect.">
            <a:extLst>
              <a:ext uri="{FF2B5EF4-FFF2-40B4-BE49-F238E27FC236}">
                <a16:creationId xmlns:a16="http://schemas.microsoft.com/office/drawing/2014/main" id="{08C7666A-CE1B-026F-FC93-36F417398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771" y="785812"/>
            <a:ext cx="7970460" cy="589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9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9F3FDF-A946-654F-1ECC-E0947452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6CFEB7-1783-684D-8099-A24A7B0F54C3}"/>
              </a:ext>
            </a:extLst>
          </p:cNvPr>
          <p:cNvSpPr txBox="1"/>
          <p:nvPr/>
        </p:nvSpPr>
        <p:spPr>
          <a:xfrm>
            <a:off x="7359015" y="100415"/>
            <a:ext cx="45760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5A360-A6C6-B055-8E33-5B6FDA767A91}"/>
              </a:ext>
            </a:extLst>
          </p:cNvPr>
          <p:cNvSpPr txBox="1"/>
          <p:nvPr/>
        </p:nvSpPr>
        <p:spPr>
          <a:xfrm>
            <a:off x="129105" y="143450"/>
            <a:ext cx="49347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Sassoon Primary"/>
              </a:rPr>
              <a:t>TBAT: read and write words with the /oi/ and /oy/ grapheme.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697189-3E1E-8D86-63A1-2B019D83D4E1}"/>
              </a:ext>
            </a:extLst>
          </p:cNvPr>
          <p:cNvSpPr txBox="1"/>
          <p:nvPr/>
        </p:nvSpPr>
        <p:spPr>
          <a:xfrm>
            <a:off x="129679" y="1240535"/>
            <a:ext cx="120570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>
                <a:latin typeface="Sassoon Primary"/>
              </a:rPr>
              <a:t>Can you find the /oi/ and /oy/ sounds in this sentence?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60022-DF3C-911C-7C44-31E2F238E413}"/>
              </a:ext>
            </a:extLst>
          </p:cNvPr>
          <p:cNvSpPr txBox="1"/>
          <p:nvPr/>
        </p:nvSpPr>
        <p:spPr>
          <a:xfrm>
            <a:off x="1993726" y="2781822"/>
            <a:ext cx="7651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Sassoon Primary"/>
              </a:rPr>
              <a:t>The boy saw a coin in the soil</a:t>
            </a:r>
            <a:r>
              <a:rPr lang="en-US"/>
              <a:t>.</a:t>
            </a:r>
          </a:p>
        </p:txBody>
      </p:sp>
      <p:pic>
        <p:nvPicPr>
          <p:cNvPr id="4" name="Picture 3" descr="A cartoon of a child looking at a coin&#10;&#10;AI-generated content may be incorrect.">
            <a:extLst>
              <a:ext uri="{FF2B5EF4-FFF2-40B4-BE49-F238E27FC236}">
                <a16:creationId xmlns:a16="http://schemas.microsoft.com/office/drawing/2014/main" id="{65C6AE1C-CC47-12EB-F4B3-3701BBDE4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209" y="3621446"/>
            <a:ext cx="4670201" cy="278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45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5A922-163A-F2F9-BF56-5A8ECEF33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102A78-0F89-84DC-4873-52DA84B5A88D}"/>
              </a:ext>
            </a:extLst>
          </p:cNvPr>
          <p:cNvSpPr txBox="1"/>
          <p:nvPr/>
        </p:nvSpPr>
        <p:spPr>
          <a:xfrm>
            <a:off x="7359015" y="100415"/>
            <a:ext cx="45760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D608A-173B-5D1D-00B0-EE9FCA29B12A}"/>
              </a:ext>
            </a:extLst>
          </p:cNvPr>
          <p:cNvSpPr txBox="1"/>
          <p:nvPr/>
        </p:nvSpPr>
        <p:spPr>
          <a:xfrm>
            <a:off x="129105" y="143450"/>
            <a:ext cx="49347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Sassoon Primary"/>
              </a:rPr>
              <a:t>TBAT: read and write words with the /oi/ and /oy/ grapheme.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0EC74-375C-9A58-0239-BBD9B52515EF}"/>
              </a:ext>
            </a:extLst>
          </p:cNvPr>
          <p:cNvSpPr txBox="1"/>
          <p:nvPr/>
        </p:nvSpPr>
        <p:spPr>
          <a:xfrm>
            <a:off x="1368661" y="1126047"/>
            <a:ext cx="908131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Sassoon Primary"/>
              </a:rPr>
              <a:t>Write a sentence with one or more of these words.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6F2E8D-C023-4203-90D5-E62577323934}"/>
              </a:ext>
            </a:extLst>
          </p:cNvPr>
          <p:cNvSpPr txBox="1"/>
          <p:nvPr/>
        </p:nvSpPr>
        <p:spPr>
          <a:xfrm>
            <a:off x="2739906" y="3041152"/>
            <a:ext cx="7211903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>
                <a:latin typeface="Sassoon Primary"/>
                <a:ea typeface="Calibri"/>
                <a:cs typeface="Calibri"/>
              </a:rPr>
              <a:t>     coin     point</a:t>
            </a:r>
          </a:p>
          <a:p>
            <a:endParaRPr lang="en-GB" sz="4800">
              <a:latin typeface="Sassoon Primary"/>
              <a:ea typeface="Calibri"/>
              <a:cs typeface="Calibri"/>
            </a:endParaRPr>
          </a:p>
          <a:p>
            <a:r>
              <a:rPr lang="en-GB" sz="4800">
                <a:latin typeface="Sassoon Primary"/>
                <a:ea typeface="Calibri"/>
                <a:cs typeface="Calibri"/>
              </a:rPr>
              <a:t>cowboy                 enjoy</a:t>
            </a:r>
          </a:p>
        </p:txBody>
      </p:sp>
    </p:spTree>
    <p:extLst>
      <p:ext uri="{BB962C8B-B14F-4D97-AF65-F5344CB8AC3E}">
        <p14:creationId xmlns:p14="http://schemas.microsoft.com/office/powerpoint/2010/main" val="368824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65DC-8119-AE13-82CF-899F5C8C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51" y="191772"/>
            <a:ext cx="5656098" cy="763600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sz="1800">
                <a:latin typeface="Sassoon Primary"/>
              </a:rPr>
              <a:t>Key Question: How can emotions change people's </a:t>
            </a:r>
            <a:r>
              <a:rPr lang="en-US" sz="1800" err="1">
                <a:latin typeface="Sassoon Primary"/>
              </a:rPr>
              <a:t>behaviour</a:t>
            </a:r>
            <a:r>
              <a:rPr lang="en-US" sz="1800">
                <a:latin typeface="Sassoon Primary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E8ECC-CDF1-824A-7218-BAC34CA1CD98}"/>
              </a:ext>
            </a:extLst>
          </p:cNvPr>
          <p:cNvSpPr txBox="1"/>
          <p:nvPr/>
        </p:nvSpPr>
        <p:spPr>
          <a:xfrm>
            <a:off x="7245641" y="234620"/>
            <a:ext cx="45682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  <a:endParaRPr lang="en-US" sz="2400" u="sng">
              <a:latin typeface="Sassoon Primar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E5BBB-2BEE-1E3A-5061-5B36D51941BB}"/>
              </a:ext>
            </a:extLst>
          </p:cNvPr>
          <p:cNvSpPr txBox="1"/>
          <p:nvPr/>
        </p:nvSpPr>
        <p:spPr>
          <a:xfrm>
            <a:off x="759067" y="1007489"/>
            <a:ext cx="74664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Sassoon Primary"/>
              </a:rPr>
              <a:t>3 in 3- Match the emotion to its description.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959AB0-2B2E-5BDF-A5A9-54BD929D9FBD}"/>
              </a:ext>
            </a:extLst>
          </p:cNvPr>
          <p:cNvSpPr txBox="1"/>
          <p:nvPr/>
        </p:nvSpPr>
        <p:spPr>
          <a:xfrm>
            <a:off x="720952" y="2485291"/>
            <a:ext cx="18055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latin typeface="Sassoon Primary"/>
              </a:rPr>
              <a:t>upset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3BABF-0C89-D0C3-5A30-07B471CFBE5F}"/>
              </a:ext>
            </a:extLst>
          </p:cNvPr>
          <p:cNvSpPr txBox="1"/>
          <p:nvPr/>
        </p:nvSpPr>
        <p:spPr>
          <a:xfrm>
            <a:off x="741546" y="3638588"/>
            <a:ext cx="160995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latin typeface="Sassoon Primary"/>
              </a:rPr>
              <a:t>cross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2AF5B-8AAC-5CA4-4717-2454676CEC01}"/>
              </a:ext>
            </a:extLst>
          </p:cNvPr>
          <p:cNvSpPr txBox="1"/>
          <p:nvPr/>
        </p:nvSpPr>
        <p:spPr>
          <a:xfrm>
            <a:off x="762141" y="4853669"/>
            <a:ext cx="17953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latin typeface="Sassoon Primary"/>
              </a:rPr>
              <a:t>excited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C7F194-2DF8-B827-AC5C-F88BE1E2E9E2}"/>
              </a:ext>
            </a:extLst>
          </p:cNvPr>
          <p:cNvSpPr txBox="1"/>
          <p:nvPr/>
        </p:nvSpPr>
        <p:spPr>
          <a:xfrm>
            <a:off x="7527465" y="3659183"/>
            <a:ext cx="43902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Sassoon Primary"/>
              </a:rPr>
              <a:t>to be very unhappy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CFC8B5-23E7-3AFC-8296-80F21C2DA089}"/>
              </a:ext>
            </a:extLst>
          </p:cNvPr>
          <p:cNvSpPr txBox="1"/>
          <p:nvPr/>
        </p:nvSpPr>
        <p:spPr>
          <a:xfrm>
            <a:off x="7373006" y="1712993"/>
            <a:ext cx="468884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Sassoon Primary"/>
              </a:rPr>
              <a:t>Enthusiastic and animated about something.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C92B2E-C916-DC23-CBD2-F5686F687661}"/>
              </a:ext>
            </a:extLst>
          </p:cNvPr>
          <p:cNvSpPr txBox="1"/>
          <p:nvPr/>
        </p:nvSpPr>
        <p:spPr>
          <a:xfrm>
            <a:off x="7527465" y="4853669"/>
            <a:ext cx="391654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Sassoon Primary"/>
              </a:rPr>
              <a:t>to feel or show anger</a:t>
            </a:r>
          </a:p>
        </p:txBody>
      </p:sp>
    </p:spTree>
    <p:extLst>
      <p:ext uri="{BB962C8B-B14F-4D97-AF65-F5344CB8AC3E}">
        <p14:creationId xmlns:p14="http://schemas.microsoft.com/office/powerpoint/2010/main" val="904329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65DC-8119-AE13-82CF-899F5C8C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51" y="191772"/>
            <a:ext cx="5656098" cy="763600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sz="1800">
                <a:latin typeface="Sassoon Primary"/>
              </a:rPr>
              <a:t>Key Question: How can emotions change people's </a:t>
            </a:r>
            <a:r>
              <a:rPr lang="en-US" sz="1800" err="1">
                <a:latin typeface="Sassoon Primary"/>
              </a:rPr>
              <a:t>behaviour</a:t>
            </a:r>
            <a:r>
              <a:rPr lang="en-US" sz="1800">
                <a:latin typeface="Sassoon Primary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E8ECC-CDF1-824A-7218-BAC34CA1CD98}"/>
              </a:ext>
            </a:extLst>
          </p:cNvPr>
          <p:cNvSpPr txBox="1"/>
          <p:nvPr/>
        </p:nvSpPr>
        <p:spPr>
          <a:xfrm>
            <a:off x="7245641" y="234620"/>
            <a:ext cx="45682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pic>
        <p:nvPicPr>
          <p:cNvPr id="5" name="Picture 4" descr="A cartoon of two kids sitting at a table&#10;&#10;Description automatically generated">
            <a:extLst>
              <a:ext uri="{FF2B5EF4-FFF2-40B4-BE49-F238E27FC236}">
                <a16:creationId xmlns:a16="http://schemas.microsoft.com/office/drawing/2014/main" id="{6CE3DD8E-6E33-D2F1-38D8-1FEBA0021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1216754"/>
            <a:ext cx="80581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4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65DC-8119-AE13-82CF-899F5C8C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51" y="191772"/>
            <a:ext cx="5656098" cy="763600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sz="1800">
                <a:latin typeface="Sassoon Primary"/>
              </a:rPr>
              <a:t>Key Question: How can emotions change people's </a:t>
            </a:r>
            <a:r>
              <a:rPr lang="en-US" sz="1800" err="1">
                <a:latin typeface="Sassoon Primary"/>
              </a:rPr>
              <a:t>behaviour</a:t>
            </a:r>
            <a:r>
              <a:rPr lang="en-US" sz="1800">
                <a:latin typeface="Sassoon Primary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E8ECC-CDF1-824A-7218-BAC34CA1CD98}"/>
              </a:ext>
            </a:extLst>
          </p:cNvPr>
          <p:cNvSpPr txBox="1"/>
          <p:nvPr/>
        </p:nvSpPr>
        <p:spPr>
          <a:xfrm>
            <a:off x="7245641" y="234620"/>
            <a:ext cx="45682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pic>
        <p:nvPicPr>
          <p:cNvPr id="3" name="Picture 2" descr="A cartoon of a child with red hair&#10;&#10;Description automatically generated">
            <a:extLst>
              <a:ext uri="{FF2B5EF4-FFF2-40B4-BE49-F238E27FC236}">
                <a16:creationId xmlns:a16="http://schemas.microsoft.com/office/drawing/2014/main" id="{57D21FBE-FA17-E1AD-9639-77C2BBD3C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71" y="2022895"/>
            <a:ext cx="5667376" cy="4265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AE5BBB-2BEE-1E3A-5061-5B36D51941BB}"/>
              </a:ext>
            </a:extLst>
          </p:cNvPr>
          <p:cNvSpPr txBox="1"/>
          <p:nvPr/>
        </p:nvSpPr>
        <p:spPr>
          <a:xfrm>
            <a:off x="759067" y="1007489"/>
            <a:ext cx="74664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tx2">
                    <a:lumMod val="49000"/>
                    <a:lumOff val="51000"/>
                  </a:schemeClr>
                </a:solidFill>
                <a:latin typeface="Sassoon Primary"/>
              </a:rPr>
              <a:t>Blue</a:t>
            </a:r>
            <a:r>
              <a:rPr lang="en-US" sz="3600" b="1">
                <a:latin typeface="Sassoon Primary"/>
              </a:rPr>
              <a:t>/</a:t>
            </a:r>
            <a:r>
              <a:rPr lang="en-US" sz="3600" b="1">
                <a:solidFill>
                  <a:schemeClr val="accent6"/>
                </a:solidFill>
                <a:latin typeface="Sassoon Primary"/>
              </a:rPr>
              <a:t> Green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399C5-A5B2-7A1D-7F97-5FB46B064991}"/>
              </a:ext>
            </a:extLst>
          </p:cNvPr>
          <p:cNvSpPr txBox="1"/>
          <p:nvPr/>
        </p:nvSpPr>
        <p:spPr>
          <a:xfrm>
            <a:off x="7511561" y="1226836"/>
            <a:ext cx="3643644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chemeClr val="accent2"/>
                </a:solidFill>
                <a:latin typeface="Sassoon Primary"/>
              </a:rPr>
              <a:t>I felt angry when.....</a:t>
            </a:r>
          </a:p>
          <a:p>
            <a:endParaRPr lang="en-GB" sz="2800" b="1">
              <a:solidFill>
                <a:schemeClr val="accent2"/>
              </a:solidFill>
              <a:latin typeface="Sassoon Primary"/>
            </a:endParaRPr>
          </a:p>
          <a:p>
            <a:endParaRPr lang="en-GB" sz="2800" b="1">
              <a:solidFill>
                <a:schemeClr val="accent2"/>
              </a:solidFill>
              <a:latin typeface="Sassoon Primary"/>
            </a:endParaRPr>
          </a:p>
          <a:p>
            <a:r>
              <a:rPr lang="en-GB" sz="2800" b="1">
                <a:solidFill>
                  <a:schemeClr val="accent2"/>
                </a:solidFill>
                <a:latin typeface="Sassoon Primary"/>
              </a:rPr>
              <a:t>mad</a:t>
            </a:r>
          </a:p>
          <a:p>
            <a:endParaRPr lang="en-GB" sz="2800" b="1">
              <a:solidFill>
                <a:schemeClr val="accent2"/>
              </a:solidFill>
              <a:latin typeface="Sassoon Primary"/>
            </a:endParaRPr>
          </a:p>
          <a:p>
            <a:r>
              <a:rPr lang="en-GB" sz="2800" b="1">
                <a:solidFill>
                  <a:schemeClr val="accent2"/>
                </a:solidFill>
                <a:latin typeface="Sassoon Primary"/>
              </a:rPr>
              <a:t>cross</a:t>
            </a:r>
          </a:p>
          <a:p>
            <a:endParaRPr lang="en-GB" sz="2800" b="1">
              <a:solidFill>
                <a:schemeClr val="accent2"/>
              </a:solidFill>
              <a:latin typeface="Sassoon Primary"/>
            </a:endParaRPr>
          </a:p>
          <a:p>
            <a:r>
              <a:rPr lang="en-GB" sz="2800" b="1">
                <a:solidFill>
                  <a:schemeClr val="accent2"/>
                </a:solidFill>
                <a:latin typeface="Sassoon Primary"/>
              </a:rPr>
              <a:t>furious</a:t>
            </a:r>
          </a:p>
        </p:txBody>
      </p:sp>
      <p:pic>
        <p:nvPicPr>
          <p:cNvPr id="7" name="Picture 6" descr="A white numbers on a colorful background&#10;&#10;AI-generated content may be incorrect.">
            <a:extLst>
              <a:ext uri="{FF2B5EF4-FFF2-40B4-BE49-F238E27FC236}">
                <a16:creationId xmlns:a16="http://schemas.microsoft.com/office/drawing/2014/main" id="{F10E65C2-2390-4549-C806-519243B71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470" y="5499514"/>
            <a:ext cx="22383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2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65DC-8119-AE13-82CF-899F5C8C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51" y="191772"/>
            <a:ext cx="5656098" cy="763600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sz="1800">
                <a:latin typeface="Sassoon Primary"/>
              </a:rPr>
              <a:t>Key Question: How can emotions change people's </a:t>
            </a:r>
            <a:r>
              <a:rPr lang="en-US" sz="1800" err="1">
                <a:latin typeface="Sassoon Primary"/>
              </a:rPr>
              <a:t>behaviour</a:t>
            </a:r>
            <a:r>
              <a:rPr lang="en-US" sz="1800">
                <a:latin typeface="Sassoon Primary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E8ECC-CDF1-824A-7218-BAC34CA1CD98}"/>
              </a:ext>
            </a:extLst>
          </p:cNvPr>
          <p:cNvSpPr txBox="1"/>
          <p:nvPr/>
        </p:nvSpPr>
        <p:spPr>
          <a:xfrm>
            <a:off x="7245641" y="234620"/>
            <a:ext cx="45682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pic>
        <p:nvPicPr>
          <p:cNvPr id="3" name="Picture 2" descr="A group of children playing&#10;&#10;Description automatically generated">
            <a:extLst>
              <a:ext uri="{FF2B5EF4-FFF2-40B4-BE49-F238E27FC236}">
                <a16:creationId xmlns:a16="http://schemas.microsoft.com/office/drawing/2014/main" id="{68F24035-A6D4-3B46-1D9D-9EE59F3F0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795" y="1227825"/>
            <a:ext cx="77819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71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65DC-8119-AE13-82CF-899F5C8C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51" y="191772"/>
            <a:ext cx="5656098" cy="763600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sz="1800">
                <a:latin typeface="Sassoon Primary"/>
              </a:rPr>
              <a:t>Key Question: How can emotions change people's </a:t>
            </a:r>
            <a:r>
              <a:rPr lang="en-US" sz="1800" err="1">
                <a:latin typeface="Sassoon Primary"/>
              </a:rPr>
              <a:t>behaviour</a:t>
            </a:r>
            <a:r>
              <a:rPr lang="en-US" sz="1800">
                <a:latin typeface="Sassoon Primary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E8ECC-CDF1-824A-7218-BAC34CA1CD98}"/>
              </a:ext>
            </a:extLst>
          </p:cNvPr>
          <p:cNvSpPr txBox="1"/>
          <p:nvPr/>
        </p:nvSpPr>
        <p:spPr>
          <a:xfrm>
            <a:off x="7245641" y="234620"/>
            <a:ext cx="45682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pic>
        <p:nvPicPr>
          <p:cNvPr id="3" name="Picture 2" descr="A cartoon of a child giving a present to a group of children&#10;&#10;Description automatically generated">
            <a:extLst>
              <a:ext uri="{FF2B5EF4-FFF2-40B4-BE49-F238E27FC236}">
                <a16:creationId xmlns:a16="http://schemas.microsoft.com/office/drawing/2014/main" id="{0B293549-024F-6095-C846-2D2B59076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409" y="1235032"/>
            <a:ext cx="75247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40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65DC-8119-AE13-82CF-899F5C8C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51" y="191772"/>
            <a:ext cx="5656098" cy="763600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sz="1800">
                <a:latin typeface="Sassoon Primary"/>
              </a:rPr>
              <a:t>Key Question: How can emotions change people's </a:t>
            </a:r>
            <a:r>
              <a:rPr lang="en-US" sz="1800" err="1">
                <a:latin typeface="Sassoon Primary"/>
              </a:rPr>
              <a:t>behaviour</a:t>
            </a:r>
            <a:r>
              <a:rPr lang="en-US" sz="1800">
                <a:latin typeface="Sassoon Primary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E8ECC-CDF1-824A-7218-BAC34CA1CD98}"/>
              </a:ext>
            </a:extLst>
          </p:cNvPr>
          <p:cNvSpPr txBox="1"/>
          <p:nvPr/>
        </p:nvSpPr>
        <p:spPr>
          <a:xfrm>
            <a:off x="7245641" y="234620"/>
            <a:ext cx="45682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pic>
        <p:nvPicPr>
          <p:cNvPr id="3" name="Picture 2" descr="A group of kids in front of a whiteboard&#10;&#10;Description automatically generated">
            <a:extLst>
              <a:ext uri="{FF2B5EF4-FFF2-40B4-BE49-F238E27FC236}">
                <a16:creationId xmlns:a16="http://schemas.microsoft.com/office/drawing/2014/main" id="{27640D0A-20D2-A5C4-3A57-9CA32A85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07" y="1071691"/>
            <a:ext cx="77343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39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65DC-8119-AE13-82CF-899F5C8C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51" y="191772"/>
            <a:ext cx="5656098" cy="763600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sz="1800">
                <a:latin typeface="Sassoon Primary"/>
              </a:rPr>
              <a:t>Key Question: How can emotions change people's </a:t>
            </a:r>
            <a:r>
              <a:rPr lang="en-US" sz="1800" err="1">
                <a:latin typeface="Sassoon Primary"/>
              </a:rPr>
              <a:t>behaviour</a:t>
            </a:r>
            <a:r>
              <a:rPr lang="en-US" sz="1800">
                <a:latin typeface="Sassoon Primary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E8ECC-CDF1-824A-7218-BAC34CA1CD98}"/>
              </a:ext>
            </a:extLst>
          </p:cNvPr>
          <p:cNvSpPr txBox="1"/>
          <p:nvPr/>
        </p:nvSpPr>
        <p:spPr>
          <a:xfrm>
            <a:off x="7245641" y="234620"/>
            <a:ext cx="45682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pic>
        <p:nvPicPr>
          <p:cNvPr id="5" name="Picture 4" descr="A cartoon of a child and child writing on paper&#10;&#10;Description automatically generated">
            <a:extLst>
              <a:ext uri="{FF2B5EF4-FFF2-40B4-BE49-F238E27FC236}">
                <a16:creationId xmlns:a16="http://schemas.microsoft.com/office/drawing/2014/main" id="{32711FFD-1726-ECEB-A1ED-3792D3E27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232" y="952628"/>
            <a:ext cx="763905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5996-49C3-341C-9E60-08338473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assoon Primary"/>
              </a:rPr>
              <a:t>Morning Challenges:</a:t>
            </a:r>
          </a:p>
        </p:txBody>
      </p:sp>
      <p:pic>
        <p:nvPicPr>
          <p:cNvPr id="4" name="Picture 3" descr="A line of blue and grey lines&#10;&#10;Description automatically generated">
            <a:extLst>
              <a:ext uri="{FF2B5EF4-FFF2-40B4-BE49-F238E27FC236}">
                <a16:creationId xmlns:a16="http://schemas.microsoft.com/office/drawing/2014/main" id="{D1A6BD3F-4A2E-D71E-03F1-243A86C2F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55" y="1439047"/>
            <a:ext cx="7953375" cy="17145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60F0FEAA-2BFF-4C53-0ADC-FB0FE3336592}"/>
              </a:ext>
            </a:extLst>
          </p:cNvPr>
          <p:cNvSpPr txBox="1"/>
          <p:nvPr/>
        </p:nvSpPr>
        <p:spPr>
          <a:xfrm>
            <a:off x="9107090" y="1437972"/>
            <a:ext cx="3188082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Sassoon Primary"/>
              </a:rPr>
              <a:t>Name writing</a:t>
            </a:r>
          </a:p>
        </p:txBody>
      </p:sp>
      <p:pic>
        <p:nvPicPr>
          <p:cNvPr id="6" name="Picture 5" descr="A cloud with blue swirls and circles&#10;&#10;AI-generated content may be incorrect.">
            <a:extLst>
              <a:ext uri="{FF2B5EF4-FFF2-40B4-BE49-F238E27FC236}">
                <a16:creationId xmlns:a16="http://schemas.microsoft.com/office/drawing/2014/main" id="{2D12952C-FBDB-4EA0-8D1B-00302ECF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22" y="3800949"/>
            <a:ext cx="5534024" cy="2483643"/>
          </a:xfrm>
          <a:prstGeom prst="rect">
            <a:avLst/>
          </a:prstGeom>
        </p:spPr>
      </p:pic>
      <p:pic>
        <p:nvPicPr>
          <p:cNvPr id="7" name="Picture 6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183A61F7-B557-7FEA-E2CA-E740F0B47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929" y="3429522"/>
            <a:ext cx="2638425" cy="1533525"/>
          </a:xfrm>
          <a:prstGeom prst="rect">
            <a:avLst/>
          </a:prstGeom>
        </p:spPr>
      </p:pic>
      <p:pic>
        <p:nvPicPr>
          <p:cNvPr id="8" name="Picture 7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9DA38BB0-76E3-3867-24E4-A7F910CAA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209" y="5250582"/>
            <a:ext cx="2822401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5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65DC-8119-AE13-82CF-899F5C8C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51" y="191772"/>
            <a:ext cx="5656098" cy="763600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sz="1800">
                <a:latin typeface="Sassoon Primary"/>
              </a:rPr>
              <a:t>Key Question: How can emotions change people's </a:t>
            </a:r>
            <a:r>
              <a:rPr lang="en-US" sz="1800" err="1">
                <a:latin typeface="Sassoon Primary"/>
              </a:rPr>
              <a:t>behaviour</a:t>
            </a:r>
            <a:r>
              <a:rPr lang="en-US" sz="1800">
                <a:latin typeface="Sassoon Primary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E8ECC-CDF1-824A-7218-BAC34CA1CD98}"/>
              </a:ext>
            </a:extLst>
          </p:cNvPr>
          <p:cNvSpPr txBox="1"/>
          <p:nvPr/>
        </p:nvSpPr>
        <p:spPr>
          <a:xfrm>
            <a:off x="7245641" y="234620"/>
            <a:ext cx="45682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pic>
        <p:nvPicPr>
          <p:cNvPr id="3" name="Picture 2" descr="A group of kids on a stage&#10;&#10;Description automatically generated">
            <a:extLst>
              <a:ext uri="{FF2B5EF4-FFF2-40B4-BE49-F238E27FC236}">
                <a16:creationId xmlns:a16="http://schemas.microsoft.com/office/drawing/2014/main" id="{91F46100-34B8-4444-604F-BE1DCA2B0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066" y="1089711"/>
            <a:ext cx="77343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04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6D5C-3DC3-D717-03BF-CF727B36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assoon Primary"/>
              </a:rPr>
              <a:t>Assembly</a:t>
            </a:r>
          </a:p>
        </p:txBody>
      </p:sp>
      <p:pic>
        <p:nvPicPr>
          <p:cNvPr id="4" name="Picture 3" descr="A cartoon of a person speaking into a microphone&#10;&#10;AI-generated content may be incorrect.">
            <a:extLst>
              <a:ext uri="{FF2B5EF4-FFF2-40B4-BE49-F238E27FC236}">
                <a16:creationId xmlns:a16="http://schemas.microsoft.com/office/drawing/2014/main" id="{B1D0FBCD-243B-2591-1413-68C10A79C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846" y="1480265"/>
            <a:ext cx="5245893" cy="49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86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FAAF-9774-BA95-F307-4FC014E7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Break</a:t>
            </a:r>
          </a:p>
        </p:txBody>
      </p:sp>
      <p:pic>
        <p:nvPicPr>
          <p:cNvPr id="4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80E16F55-9742-1DE8-655B-441A64BE4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3063081"/>
            <a:ext cx="3467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56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latin typeface="Sassoon Primary"/>
              </a:rPr>
              <a:t>Lunch</a:t>
            </a:r>
            <a:endParaRPr>
              <a:latin typeface="Sassoon Primary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699" y="1451533"/>
            <a:ext cx="5376165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358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02BE-E7F0-595D-C1C1-0F324F3F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Toothbrushing</a:t>
            </a:r>
          </a:p>
        </p:txBody>
      </p:sp>
      <p:pic>
        <p:nvPicPr>
          <p:cNvPr id="4" name="Picture 3" descr="A cartoon tooth with a toothbrush&#10;&#10;AI-generated content may be incorrect.">
            <a:extLst>
              <a:ext uri="{FF2B5EF4-FFF2-40B4-BE49-F238E27FC236}">
                <a16:creationId xmlns:a16="http://schemas.microsoft.com/office/drawing/2014/main" id="{943A8BE1-7FE7-89DE-E3BC-0F3A0EDC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359694"/>
            <a:ext cx="6186487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52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08834-DEF5-0D95-C1C4-A2B3137B0544}"/>
              </a:ext>
            </a:extLst>
          </p:cNvPr>
          <p:cNvSpPr txBox="1"/>
          <p:nvPr/>
        </p:nvSpPr>
        <p:spPr>
          <a:xfrm>
            <a:off x="7245641" y="234620"/>
            <a:ext cx="45682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9AE55-900F-A58E-8A11-DBDB8B2DD81F}"/>
              </a:ext>
            </a:extLst>
          </p:cNvPr>
          <p:cNvSpPr txBox="1"/>
          <p:nvPr/>
        </p:nvSpPr>
        <p:spPr>
          <a:xfrm>
            <a:off x="272556" y="315591"/>
            <a:ext cx="49920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 use interesting vocabulary.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69BD2-3ECF-4E64-590A-C099B6D55983}"/>
              </a:ext>
            </a:extLst>
          </p:cNvPr>
          <p:cNvSpPr txBox="1"/>
          <p:nvPr/>
        </p:nvSpPr>
        <p:spPr>
          <a:xfrm>
            <a:off x="268648" y="1004154"/>
            <a:ext cx="104519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>
                <a:latin typeface="Sassoon Primary"/>
              </a:rPr>
              <a:t>3 in 3- </a:t>
            </a:r>
            <a:r>
              <a:rPr lang="en-GB" sz="3200">
                <a:latin typeface="Sassoon Primary"/>
              </a:rPr>
              <a:t>Fill in the gaps to make a descriptive word.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3466C-61FE-0608-536C-16E337CB5761}"/>
              </a:ext>
            </a:extLst>
          </p:cNvPr>
          <p:cNvSpPr txBox="1"/>
          <p:nvPr/>
        </p:nvSpPr>
        <p:spPr>
          <a:xfrm>
            <a:off x="273653" y="4901190"/>
            <a:ext cx="39162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/>
              <a:t>sh......p     h....ns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8A07C1DB-BF12-AE66-209D-A4A23BB7474A}"/>
              </a:ext>
            </a:extLst>
          </p:cNvPr>
          <p:cNvSpPr txBox="1"/>
          <p:nvPr/>
        </p:nvSpPr>
        <p:spPr>
          <a:xfrm>
            <a:off x="7399892" y="2841860"/>
            <a:ext cx="4622697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latin typeface="Sassoon Primary"/>
              </a:rPr>
              <a:t>lo.......   t......l</a:t>
            </a:r>
          </a:p>
        </p:txBody>
      </p:sp>
      <p:pic>
        <p:nvPicPr>
          <p:cNvPr id="12" name="Picture 11" descr="A close up of a black animal&#10;&#10;AI-generated content may be incorrect.">
            <a:extLst>
              <a:ext uri="{FF2B5EF4-FFF2-40B4-BE49-F238E27FC236}">
                <a16:creationId xmlns:a16="http://schemas.microsoft.com/office/drawing/2014/main" id="{B1FDEEF9-4BA2-88AB-66A8-A7DDDEC7E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30" y="1709738"/>
            <a:ext cx="2088715" cy="2958360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364044AE-F06F-DAB6-92CB-B898E6DE0B3C}"/>
              </a:ext>
            </a:extLst>
          </p:cNvPr>
          <p:cNvSpPr txBox="1"/>
          <p:nvPr/>
        </p:nvSpPr>
        <p:spPr>
          <a:xfrm>
            <a:off x="7566906" y="5712407"/>
            <a:ext cx="4622697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latin typeface="Sassoon Primary"/>
              </a:rPr>
              <a:t>yellow   b......k</a:t>
            </a:r>
          </a:p>
        </p:txBody>
      </p:sp>
      <p:pic>
        <p:nvPicPr>
          <p:cNvPr id="14" name="Picture 13" descr="A cartoon of a vulture&#10;&#10;AI-generated content may be incorrect.">
            <a:extLst>
              <a:ext uri="{FF2B5EF4-FFF2-40B4-BE49-F238E27FC236}">
                <a16:creationId xmlns:a16="http://schemas.microsoft.com/office/drawing/2014/main" id="{BC5F8A5B-4338-FB0D-9BAF-2D4213AAA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512" y="3728059"/>
            <a:ext cx="1974676" cy="1802703"/>
          </a:xfrm>
          <a:prstGeom prst="rect">
            <a:avLst/>
          </a:prstGeom>
        </p:spPr>
      </p:pic>
      <p:pic>
        <p:nvPicPr>
          <p:cNvPr id="15" name="Picture 14" descr="A cartoon of a wild boar&#10;&#10;AI-generated content may be incorrect.">
            <a:extLst>
              <a:ext uri="{FF2B5EF4-FFF2-40B4-BE49-F238E27FC236}">
                <a16:creationId xmlns:a16="http://schemas.microsoft.com/office/drawing/2014/main" id="{290949E1-3091-679A-781B-24F15EF75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453" y="1714761"/>
            <a:ext cx="2233286" cy="16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59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53FBCD-7968-0B35-8486-E956DFACA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9C986F-DB2F-11D5-27DF-9046860B317D}"/>
              </a:ext>
            </a:extLst>
          </p:cNvPr>
          <p:cNvSpPr txBox="1"/>
          <p:nvPr/>
        </p:nvSpPr>
        <p:spPr>
          <a:xfrm>
            <a:off x="7245641" y="234620"/>
            <a:ext cx="45682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C93B6-921B-36E4-826A-501F9CFCF357}"/>
              </a:ext>
            </a:extLst>
          </p:cNvPr>
          <p:cNvSpPr txBox="1"/>
          <p:nvPr/>
        </p:nvSpPr>
        <p:spPr>
          <a:xfrm>
            <a:off x="272556" y="315591"/>
            <a:ext cx="49920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 use interesting vocabulary.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5EA9ED-B6B4-37BF-1635-084518201A9C}"/>
              </a:ext>
            </a:extLst>
          </p:cNvPr>
          <p:cNvSpPr txBox="1"/>
          <p:nvPr/>
        </p:nvSpPr>
        <p:spPr>
          <a:xfrm>
            <a:off x="217800" y="946774"/>
            <a:ext cx="775073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chemeClr val="accent4"/>
                </a:solidFill>
                <a:latin typeface="Sassoon Primary"/>
              </a:rPr>
              <a:t>Blue</a:t>
            </a:r>
            <a:r>
              <a:rPr lang="en-GB" sz="3200" b="1">
                <a:latin typeface="Sassoon Primary"/>
              </a:rPr>
              <a:t>/</a:t>
            </a:r>
            <a:r>
              <a:rPr lang="en-GB" sz="3200" b="1">
                <a:solidFill>
                  <a:schemeClr val="accent6"/>
                </a:solidFill>
                <a:latin typeface="Sassoon Primary"/>
              </a:rPr>
              <a:t> Green- </a:t>
            </a:r>
            <a:r>
              <a:rPr lang="en-GB" sz="2800" b="1">
                <a:solidFill>
                  <a:srgbClr val="000000"/>
                </a:solidFill>
                <a:latin typeface="Sassoon Primary"/>
              </a:rPr>
              <a:t>Think of a more interesting word to fill the gap in the sentence.</a:t>
            </a:r>
            <a:endParaRPr lang="en-GB" sz="3200" b="1">
              <a:solidFill>
                <a:schemeClr val="accent6"/>
              </a:solidFill>
              <a:latin typeface="Sassoon Primary"/>
            </a:endParaRPr>
          </a:p>
        </p:txBody>
      </p:sp>
      <p:pic>
        <p:nvPicPr>
          <p:cNvPr id="3" name="Picture 2" descr="A number on a colorful background&#10;&#10;AI-generated content may be incorrect.">
            <a:extLst>
              <a:ext uri="{FF2B5EF4-FFF2-40B4-BE49-F238E27FC236}">
                <a16:creationId xmlns:a16="http://schemas.microsoft.com/office/drawing/2014/main" id="{35BD110E-1A80-61F4-F114-974F031C6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496" y="1159898"/>
            <a:ext cx="2714625" cy="11144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E8BF91-DD1F-3864-B0D8-BC49842D23A3}"/>
              </a:ext>
            </a:extLst>
          </p:cNvPr>
          <p:cNvSpPr/>
          <p:nvPr/>
        </p:nvSpPr>
        <p:spPr>
          <a:xfrm>
            <a:off x="1357245" y="2365101"/>
            <a:ext cx="8949756" cy="1182550"/>
          </a:xfrm>
          <a:prstGeom prst="rect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>
                <a:solidFill>
                  <a:srgbClr val="000000"/>
                </a:solidFill>
                <a:latin typeface="Sassoon Primary"/>
              </a:rPr>
              <a:t>The wildebeest has </a:t>
            </a:r>
            <a:r>
              <a:rPr lang="en-GB" sz="3600" b="1" u="sng">
                <a:solidFill>
                  <a:srgbClr val="000000"/>
                </a:solidFill>
                <a:latin typeface="Sassoon Primary"/>
              </a:rPr>
              <a:t>thin</a:t>
            </a:r>
            <a:r>
              <a:rPr lang="en-GB" sz="3600" b="1">
                <a:solidFill>
                  <a:srgbClr val="000000"/>
                </a:solidFill>
                <a:latin typeface="Sassoon Primary"/>
              </a:rPr>
              <a:t> legs.</a:t>
            </a:r>
            <a:endParaRPr lang="en-US" sz="3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489B5-789D-344E-7F12-F7F8C8D49FC8}"/>
              </a:ext>
            </a:extLst>
          </p:cNvPr>
          <p:cNvSpPr/>
          <p:nvPr/>
        </p:nvSpPr>
        <p:spPr>
          <a:xfrm>
            <a:off x="1357245" y="4270101"/>
            <a:ext cx="8949756" cy="1182550"/>
          </a:xfrm>
          <a:prstGeom prst="rect">
            <a:avLst/>
          </a:prstGeom>
          <a:solidFill>
            <a:schemeClr val="accent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baseline="0">
                <a:latin typeface="Sassoon Primary"/>
              </a:rPr>
              <a:t>The</a:t>
            </a:r>
            <a:r>
              <a:rPr lang="en-GB" sz="3600" b="1">
                <a:latin typeface="Sassoon Primary"/>
              </a:rPr>
              <a:t> hyena </a:t>
            </a:r>
            <a:r>
              <a:rPr lang="en-GB" sz="3600" b="1" u="sng">
                <a:latin typeface="Sassoon Primary"/>
              </a:rPr>
              <a:t>laughs</a:t>
            </a:r>
            <a:r>
              <a:rPr lang="en-GB" sz="3600" b="1">
                <a:latin typeface="Sassoon Primary"/>
              </a:rPr>
              <a:t>.</a:t>
            </a:r>
            <a:endParaRPr lang="en-GB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6AF763C-B043-5671-912C-7058953149E9}"/>
              </a:ext>
            </a:extLst>
          </p:cNvPr>
          <p:cNvSpPr txBox="1"/>
          <p:nvPr/>
        </p:nvSpPr>
        <p:spPr>
          <a:xfrm>
            <a:off x="233396" y="5662507"/>
            <a:ext cx="11072972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solidFill>
                  <a:srgbClr val="FF0000"/>
                </a:solidFill>
                <a:latin typeface="Sassoon Primary"/>
              </a:rPr>
              <a:t>Challenge: Can you think of a word that </a:t>
            </a:r>
            <a:r>
              <a:rPr lang="en-GB" sz="3600" dirty="0">
                <a:solidFill>
                  <a:srgbClr val="FF0000"/>
                </a:solidFill>
                <a:latin typeface="Sassoon Primary"/>
              </a:rPr>
              <a:t>means</a:t>
            </a:r>
            <a:r>
              <a:rPr lang="en-GB" sz="3600">
                <a:solidFill>
                  <a:srgbClr val="FF0000"/>
                </a:solidFill>
                <a:latin typeface="Sassoon Primary"/>
              </a:rPr>
              <a:t> the opposite?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23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5EAD32-5DB4-B9EB-A447-59868052A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DD085E-7E9E-4B5F-4902-DCBD8B28FF09}"/>
              </a:ext>
            </a:extLst>
          </p:cNvPr>
          <p:cNvSpPr txBox="1"/>
          <p:nvPr/>
        </p:nvSpPr>
        <p:spPr>
          <a:xfrm>
            <a:off x="7245641" y="234620"/>
            <a:ext cx="45682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3CC6DA-759A-120C-4A8D-CA25DC5279D8}"/>
              </a:ext>
            </a:extLst>
          </p:cNvPr>
          <p:cNvSpPr txBox="1"/>
          <p:nvPr/>
        </p:nvSpPr>
        <p:spPr>
          <a:xfrm>
            <a:off x="272556" y="315591"/>
            <a:ext cx="49920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 use interesting vocabulary.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1CB05-7A2A-589B-25F6-CF01E46FF123}"/>
              </a:ext>
            </a:extLst>
          </p:cNvPr>
          <p:cNvSpPr txBox="1"/>
          <p:nvPr/>
        </p:nvSpPr>
        <p:spPr>
          <a:xfrm>
            <a:off x="536620" y="1303986"/>
            <a:ext cx="1103290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/>
              <a:t>How many other words can you think of for 'ugly'?</a:t>
            </a:r>
            <a:endParaRPr lang="en-GB"/>
          </a:p>
        </p:txBody>
      </p:sp>
      <p:sp>
        <p:nvSpPr>
          <p:cNvPr id="3" name="Star: 8 Points 2">
            <a:extLst>
              <a:ext uri="{FF2B5EF4-FFF2-40B4-BE49-F238E27FC236}">
                <a16:creationId xmlns:a16="http://schemas.microsoft.com/office/drawing/2014/main" id="{F700B123-D926-450A-C729-8D66DCFFD225}"/>
              </a:ext>
            </a:extLst>
          </p:cNvPr>
          <p:cNvSpPr/>
          <p:nvPr/>
        </p:nvSpPr>
        <p:spPr>
          <a:xfrm>
            <a:off x="3562369" y="2698792"/>
            <a:ext cx="3628279" cy="2445729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0" b="1">
                <a:latin typeface="Sassoon Primary"/>
              </a:rPr>
              <a:t>ugly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78CA60-D2B5-A2AD-3645-44D8C654EDD0}"/>
              </a:ext>
            </a:extLst>
          </p:cNvPr>
          <p:cNvSpPr txBox="1"/>
          <p:nvPr/>
        </p:nvSpPr>
        <p:spPr>
          <a:xfrm>
            <a:off x="416580" y="5966504"/>
            <a:ext cx="11368609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rgbClr val="FF0000"/>
                </a:solidFill>
                <a:latin typeface="Sassoon Primary"/>
              </a:rPr>
              <a:t>Challenge: Can you order these from 'least ugly' to 'most ugly'?</a:t>
            </a:r>
          </a:p>
        </p:txBody>
      </p:sp>
    </p:spTree>
    <p:extLst>
      <p:ext uri="{BB962C8B-B14F-4D97-AF65-F5344CB8AC3E}">
        <p14:creationId xmlns:p14="http://schemas.microsoft.com/office/powerpoint/2010/main" val="2315476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7E77F9-E024-DF36-2E40-A7D05AD26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B8CE85-DD7D-220E-C876-0FCA3BD833D2}"/>
              </a:ext>
            </a:extLst>
          </p:cNvPr>
          <p:cNvSpPr txBox="1"/>
          <p:nvPr/>
        </p:nvSpPr>
        <p:spPr>
          <a:xfrm>
            <a:off x="7245641" y="234620"/>
            <a:ext cx="45682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0A10D-1209-77A5-7887-523C23E0B251}"/>
              </a:ext>
            </a:extLst>
          </p:cNvPr>
          <p:cNvSpPr txBox="1"/>
          <p:nvPr/>
        </p:nvSpPr>
        <p:spPr>
          <a:xfrm>
            <a:off x="272556" y="315591"/>
            <a:ext cx="49920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 use interesting vocabulary.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34B397-40BA-996D-E2F4-D03B26B5FC66}"/>
              </a:ext>
            </a:extLst>
          </p:cNvPr>
          <p:cNvSpPr txBox="1"/>
          <p:nvPr/>
        </p:nvSpPr>
        <p:spPr>
          <a:xfrm>
            <a:off x="271397" y="871603"/>
            <a:ext cx="1114816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/>
              <a:t>How many other words can you think of for 'pretty'?</a:t>
            </a:r>
            <a:endParaRPr lang="en-GB"/>
          </a:p>
        </p:txBody>
      </p:sp>
      <p:sp>
        <p:nvSpPr>
          <p:cNvPr id="3" name="Star: 8 Points 2">
            <a:extLst>
              <a:ext uri="{FF2B5EF4-FFF2-40B4-BE49-F238E27FC236}">
                <a16:creationId xmlns:a16="http://schemas.microsoft.com/office/drawing/2014/main" id="{D3BE9CAD-188A-F740-E2B5-61C8B43BC40F}"/>
              </a:ext>
            </a:extLst>
          </p:cNvPr>
          <p:cNvSpPr/>
          <p:nvPr/>
        </p:nvSpPr>
        <p:spPr>
          <a:xfrm>
            <a:off x="3562369" y="2698792"/>
            <a:ext cx="4654047" cy="2445729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0" b="1">
                <a:latin typeface="Sassoon Primary"/>
              </a:rPr>
              <a:t>pretty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C3A6498-1330-E36C-3F7D-3DD8517FA35E}"/>
              </a:ext>
            </a:extLst>
          </p:cNvPr>
          <p:cNvSpPr txBox="1"/>
          <p:nvPr/>
        </p:nvSpPr>
        <p:spPr>
          <a:xfrm>
            <a:off x="416580" y="5966504"/>
            <a:ext cx="11368609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rgbClr val="FF0000"/>
                </a:solidFill>
                <a:latin typeface="Sassoon Primary"/>
              </a:rPr>
              <a:t>Challenge: Can you put these words in a sentence?</a:t>
            </a:r>
          </a:p>
        </p:txBody>
      </p:sp>
    </p:spTree>
    <p:extLst>
      <p:ext uri="{BB962C8B-B14F-4D97-AF65-F5344CB8AC3E}">
        <p14:creationId xmlns:p14="http://schemas.microsoft.com/office/powerpoint/2010/main" val="2955257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E4C5CE-A2D4-E7C2-F7F5-2AE923154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867C3E-5FA8-84DF-6FDD-721159351F8F}"/>
              </a:ext>
            </a:extLst>
          </p:cNvPr>
          <p:cNvSpPr txBox="1"/>
          <p:nvPr/>
        </p:nvSpPr>
        <p:spPr>
          <a:xfrm>
            <a:off x="7245641" y="234620"/>
            <a:ext cx="45682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70FE8-0C31-0210-A749-5A927471E3E9}"/>
              </a:ext>
            </a:extLst>
          </p:cNvPr>
          <p:cNvSpPr txBox="1"/>
          <p:nvPr/>
        </p:nvSpPr>
        <p:spPr>
          <a:xfrm>
            <a:off x="272556" y="315591"/>
            <a:ext cx="49920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 use interesting vocabulary.</a:t>
            </a:r>
          </a:p>
        </p:txBody>
      </p:sp>
      <p:pic>
        <p:nvPicPr>
          <p:cNvPr id="2" name="Picture 1" descr="A cartoon of birds and dogs in the woods&#10;&#10;AI-generated content may be incorrect.">
            <a:extLst>
              <a:ext uri="{FF2B5EF4-FFF2-40B4-BE49-F238E27FC236}">
                <a16:creationId xmlns:a16="http://schemas.microsoft.com/office/drawing/2014/main" id="{4519E9EE-1F2B-7243-7884-0716E212F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13" y="1900237"/>
            <a:ext cx="5895975" cy="3057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6FF510-1791-436C-D92B-7C5B50286043}"/>
              </a:ext>
            </a:extLst>
          </p:cNvPr>
          <p:cNvSpPr txBox="1"/>
          <p:nvPr/>
        </p:nvSpPr>
        <p:spPr>
          <a:xfrm>
            <a:off x="239454" y="886912"/>
            <a:ext cx="11968597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>
                <a:latin typeface="Sassoon Primary"/>
              </a:rPr>
              <a:t>How could we describe the baby animals? </a:t>
            </a:r>
          </a:p>
          <a:p>
            <a:endParaRPr lang="en-GB" sz="2800" b="1">
              <a:solidFill>
                <a:srgbClr val="00B050"/>
              </a:solidFill>
              <a:latin typeface="Sassoon Primary"/>
            </a:endParaRPr>
          </a:p>
          <a:p>
            <a:endParaRPr lang="en-GB" sz="2800" b="1">
              <a:solidFill>
                <a:srgbClr val="00B050"/>
              </a:solidFill>
              <a:latin typeface="Sassoon Primary"/>
            </a:endParaRPr>
          </a:p>
          <a:p>
            <a:endParaRPr lang="en-GB" sz="2800" b="1">
              <a:solidFill>
                <a:srgbClr val="00B050"/>
              </a:solidFill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27477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A6B0E3-9B3E-499F-D0E4-C41C12FD2FA2}"/>
              </a:ext>
            </a:extLst>
          </p:cNvPr>
          <p:cNvSpPr txBox="1"/>
          <p:nvPr/>
        </p:nvSpPr>
        <p:spPr>
          <a:xfrm>
            <a:off x="7359015" y="100415"/>
            <a:ext cx="45760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D9FD2-9BF0-080E-4214-EE36024EA7C8}"/>
              </a:ext>
            </a:extLst>
          </p:cNvPr>
          <p:cNvSpPr txBox="1"/>
          <p:nvPr/>
        </p:nvSpPr>
        <p:spPr>
          <a:xfrm>
            <a:off x="129105" y="143450"/>
            <a:ext cx="49347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Sassoon Primary"/>
              </a:rPr>
              <a:t>TBAT: read and write words with the /oi/ and /oy/ grapheme.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DB5A2-2B45-9930-827B-7DCBE5535037}"/>
              </a:ext>
            </a:extLst>
          </p:cNvPr>
          <p:cNvSpPr txBox="1"/>
          <p:nvPr/>
        </p:nvSpPr>
        <p:spPr>
          <a:xfrm>
            <a:off x="3400147" y="2222201"/>
            <a:ext cx="7717641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>
                <a:latin typeface="Sassoon Primary"/>
              </a:rPr>
              <a:t>Flashcards</a:t>
            </a:r>
          </a:p>
        </p:txBody>
      </p:sp>
    </p:spTree>
    <p:extLst>
      <p:ext uri="{BB962C8B-B14F-4D97-AF65-F5344CB8AC3E}">
        <p14:creationId xmlns:p14="http://schemas.microsoft.com/office/powerpoint/2010/main" val="2736678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077BF-7206-240B-98DD-0B0451150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07115A-FB71-00A4-D007-99916B3C5831}"/>
              </a:ext>
            </a:extLst>
          </p:cNvPr>
          <p:cNvSpPr txBox="1"/>
          <p:nvPr/>
        </p:nvSpPr>
        <p:spPr>
          <a:xfrm>
            <a:off x="7245641" y="234620"/>
            <a:ext cx="45682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E20-A392-469D-8DE3-1B975D1843B9}"/>
              </a:ext>
            </a:extLst>
          </p:cNvPr>
          <p:cNvSpPr txBox="1"/>
          <p:nvPr/>
        </p:nvSpPr>
        <p:spPr>
          <a:xfrm>
            <a:off x="272556" y="315591"/>
            <a:ext cx="49920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</a:rPr>
              <a:t>TBAT: use interesting vocabulary.</a:t>
            </a:r>
          </a:p>
        </p:txBody>
      </p:sp>
      <p:pic>
        <p:nvPicPr>
          <p:cNvPr id="2" name="Picture 1" descr="A chart with different shades of brown&#10;&#10;AI-generated content may be incorrect.">
            <a:extLst>
              <a:ext uri="{FF2B5EF4-FFF2-40B4-BE49-F238E27FC236}">
                <a16:creationId xmlns:a16="http://schemas.microsoft.com/office/drawing/2014/main" id="{E3350B51-45FB-8031-4BD3-2995BB64B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4" y="1958301"/>
            <a:ext cx="5048250" cy="4486275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E7A2C15-DEFB-1C5D-F0D9-515E80DA338A}"/>
              </a:ext>
            </a:extLst>
          </p:cNvPr>
          <p:cNvSpPr txBox="1"/>
          <p:nvPr/>
        </p:nvSpPr>
        <p:spPr>
          <a:xfrm>
            <a:off x="7326677" y="1077778"/>
            <a:ext cx="462269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>
                <a:solidFill>
                  <a:srgbClr val="FF0000"/>
                </a:solidFill>
                <a:latin typeface="Sassoon Primary"/>
              </a:rPr>
              <a:t>Challenge: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FF4FE0B5-1AB9-6294-81D7-49B8B293D9B9}"/>
              </a:ext>
            </a:extLst>
          </p:cNvPr>
          <p:cNvSpPr txBox="1"/>
          <p:nvPr/>
        </p:nvSpPr>
        <p:spPr>
          <a:xfrm>
            <a:off x="8040710" y="1912513"/>
            <a:ext cx="2743200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FF0000"/>
                </a:solidFill>
                <a:latin typeface="Sassoon Primary"/>
              </a:rPr>
              <a:t>Use one of the words from the table above, to write a sentence about this picture.</a:t>
            </a:r>
            <a:r>
              <a:rPr lang="en-US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7A0B7-745A-267B-E367-B111C2013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937" y="4473799"/>
            <a:ext cx="4048125" cy="175260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302339E9-06EC-96D9-6C3D-48D4579EF204}"/>
              </a:ext>
            </a:extLst>
          </p:cNvPr>
          <p:cNvSpPr txBox="1"/>
          <p:nvPr/>
        </p:nvSpPr>
        <p:spPr>
          <a:xfrm>
            <a:off x="93043" y="1077778"/>
            <a:ext cx="462269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>
                <a:latin typeface="Sassoon Primary"/>
              </a:rPr>
              <a:t>Independent:</a:t>
            </a:r>
          </a:p>
        </p:txBody>
      </p:sp>
    </p:spTree>
    <p:extLst>
      <p:ext uri="{BB962C8B-B14F-4D97-AF65-F5344CB8AC3E}">
        <p14:creationId xmlns:p14="http://schemas.microsoft.com/office/powerpoint/2010/main" val="1406615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EA070C-088E-D9D1-0758-0A13BC29F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CE4D-AE76-D1C5-DE75-CBA319AD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assoon Primary"/>
              </a:rPr>
              <a:t>Independent Challenges: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A836CC-DAEF-6A82-6A3A-B5602DEF80D3}"/>
              </a:ext>
            </a:extLst>
          </p:cNvPr>
          <p:cNvSpPr/>
          <p:nvPr/>
        </p:nvSpPr>
        <p:spPr>
          <a:xfrm>
            <a:off x="476249" y="1523999"/>
            <a:ext cx="11120437" cy="52149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8BFE22-62E1-1167-D0C6-4897FC1C9B69}"/>
              </a:ext>
            </a:extLst>
          </p:cNvPr>
          <p:cNvCxnSpPr/>
          <p:nvPr/>
        </p:nvCxnSpPr>
        <p:spPr>
          <a:xfrm>
            <a:off x="5534025" y="1524000"/>
            <a:ext cx="57150" cy="5210175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F5C5F1-28A6-048F-FC5B-A362B5C7088C}"/>
              </a:ext>
            </a:extLst>
          </p:cNvPr>
          <p:cNvCxnSpPr>
            <a:cxnSpLocks/>
          </p:cNvCxnSpPr>
          <p:nvPr/>
        </p:nvCxnSpPr>
        <p:spPr>
          <a:xfrm flipV="1">
            <a:off x="476250" y="4276724"/>
            <a:ext cx="11115675" cy="1905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A380A3-5116-2275-C4EB-32D7E0591035}"/>
              </a:ext>
            </a:extLst>
          </p:cNvPr>
          <p:cNvSpPr txBox="1"/>
          <p:nvPr/>
        </p:nvSpPr>
        <p:spPr>
          <a:xfrm>
            <a:off x="1426368" y="1526381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Narrative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04755-5B90-FA16-2855-EFA9E9BF78E9}"/>
              </a:ext>
            </a:extLst>
          </p:cNvPr>
          <p:cNvSpPr txBox="1"/>
          <p:nvPr/>
        </p:nvSpPr>
        <p:spPr>
          <a:xfrm>
            <a:off x="1283492" y="43457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Enquiry Zone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EFA75-A3C3-C81F-0CCE-CF00282484C1}"/>
              </a:ext>
            </a:extLst>
          </p:cNvPr>
          <p:cNvSpPr txBox="1"/>
          <p:nvPr/>
        </p:nvSpPr>
        <p:spPr>
          <a:xfrm>
            <a:off x="7008017" y="15263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Maths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 Zone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476138-DC60-0B0A-8BBF-B98AF74E61F8}"/>
              </a:ext>
            </a:extLst>
          </p:cNvPr>
          <p:cNvSpPr txBox="1"/>
          <p:nvPr/>
        </p:nvSpPr>
        <p:spPr>
          <a:xfrm>
            <a:off x="7008017" y="43457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Creative Zone</a:t>
            </a:r>
          </a:p>
        </p:txBody>
      </p:sp>
      <p:pic>
        <p:nvPicPr>
          <p:cNvPr id="3" name="Picture 2" descr="A white paper with blue lines&#10;&#10;AI-generated content may be incorrect.">
            <a:extLst>
              <a:ext uri="{FF2B5EF4-FFF2-40B4-BE49-F238E27FC236}">
                <a16:creationId xmlns:a16="http://schemas.microsoft.com/office/drawing/2014/main" id="{A761EACB-58C8-9AC3-1078-3F3941694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72" y="2045918"/>
            <a:ext cx="1597663" cy="2077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F8B3B3-C7D7-9416-678D-D0F0A3DA8F7E}"/>
              </a:ext>
            </a:extLst>
          </p:cNvPr>
          <p:cNvSpPr txBox="1"/>
          <p:nvPr/>
        </p:nvSpPr>
        <p:spPr>
          <a:xfrm>
            <a:off x="2739905" y="2453004"/>
            <a:ext cx="248169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Write about your favourite animal.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85F816-D315-BA13-06C6-6FCC4A74878D}"/>
              </a:ext>
            </a:extLst>
          </p:cNvPr>
          <p:cNvSpPr txBox="1"/>
          <p:nvPr/>
        </p:nvSpPr>
        <p:spPr>
          <a:xfrm>
            <a:off x="7667038" y="5130342"/>
            <a:ext cx="393054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Use junk modelling to create your favourite animal. </a:t>
            </a:r>
          </a:p>
        </p:txBody>
      </p:sp>
      <p:pic>
        <p:nvPicPr>
          <p:cNvPr id="13" name="Picture 12" descr="An orange paper roll with googly eyes and a face&#10;&#10;AI-generated content may be incorrect.">
            <a:extLst>
              <a:ext uri="{FF2B5EF4-FFF2-40B4-BE49-F238E27FC236}">
                <a16:creationId xmlns:a16="http://schemas.microsoft.com/office/drawing/2014/main" id="{F6BDA5B2-3D62-A17C-4454-A983C0777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871" y="4871450"/>
            <a:ext cx="1475463" cy="13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95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99CF-86EB-D9A6-F948-F1F5027F8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/>
          <a:p>
            <a:r>
              <a:rPr lang="en-GB" sz="3800"/>
              <a:t>PE: </a:t>
            </a:r>
            <a:br>
              <a:rPr lang="en-GB" sz="3800"/>
            </a:br>
            <a:r>
              <a:rPr lang="en-GB" sz="3800"/>
              <a:t>TBAT: Use my attacking and defending skills to play a throwing and catching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D270-956C-EADC-0D91-F46483A1D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/>
              <a:t>2 in 2 </a:t>
            </a:r>
          </a:p>
          <a:p>
            <a:pPr marL="0" indent="0">
              <a:buNone/>
            </a:pPr>
            <a:r>
              <a:rPr lang="en-GB" sz="2000"/>
              <a:t>What is the role of an attacker?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r>
              <a:rPr lang="en-GB" sz="2000"/>
              <a:t>What is the role of a defender?</a:t>
            </a:r>
          </a:p>
        </p:txBody>
      </p:sp>
    </p:spTree>
    <p:extLst>
      <p:ext uri="{BB962C8B-B14F-4D97-AF65-F5344CB8AC3E}">
        <p14:creationId xmlns:p14="http://schemas.microsoft.com/office/powerpoint/2010/main" val="3264439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3178-4EF9-DF2B-941E-7D9FDF17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197BD-2C53-F8BB-A49D-B9F4EF798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In pairs, follow your partner. Copy how they are travelling.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Swap over.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threes, play piggy in the middle practising marking the player with out the ball.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222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9B3AD-10DD-F298-7F46-B447D4C9B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7218"/>
            <a:ext cx="10515600" cy="564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Groups of 6</a:t>
            </a:r>
          </a:p>
          <a:p>
            <a:pPr marL="0" indent="0">
              <a:buNone/>
            </a:pPr>
            <a:r>
              <a:rPr lang="en-GB" sz="4000" dirty="0"/>
              <a:t>3 attackers and 3 defenders.</a:t>
            </a:r>
          </a:p>
          <a:p>
            <a:pPr marL="0" indent="0">
              <a:buNone/>
            </a:pPr>
            <a:r>
              <a:rPr lang="en-GB" sz="4000" dirty="0"/>
              <a:t>Place two rows of cones at each end of the playing area.</a:t>
            </a:r>
          </a:p>
          <a:p>
            <a:pPr marL="0" indent="0">
              <a:buNone/>
            </a:pPr>
            <a:r>
              <a:rPr lang="en-GB" sz="4000" dirty="0"/>
              <a:t>A player must catch the ball whilst standing in between the cones to score a goal.</a:t>
            </a:r>
          </a:p>
          <a:p>
            <a:pPr marL="0" indent="0">
              <a:buNone/>
            </a:pPr>
            <a:r>
              <a:rPr lang="en-GB" sz="4000" dirty="0"/>
              <a:t>There must be two passes before a goal is scored. </a:t>
            </a:r>
          </a:p>
        </p:txBody>
      </p:sp>
    </p:spTree>
    <p:extLst>
      <p:ext uri="{BB962C8B-B14F-4D97-AF65-F5344CB8AC3E}">
        <p14:creationId xmlns:p14="http://schemas.microsoft.com/office/powerpoint/2010/main" val="3184112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D7BFD-B2C9-935E-7543-AD8E5BC4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Plenary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80A33C-2372-CF42-95BE-2405EC478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5343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8437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B356-3696-0607-17FB-FD06D48E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Art – TBAT: Reflect on and evaluate our work.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08D9B-019E-8DF9-18AE-EE4BC0CC6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US" sz="3200" dirty="0"/>
              <a:t>3 in 3:</a:t>
            </a:r>
          </a:p>
          <a:p>
            <a:pPr marL="152400" indent="0">
              <a:buNone/>
            </a:pPr>
            <a:r>
              <a:rPr lang="en-US" sz="3200" dirty="0"/>
              <a:t>Which of these paintings are by Alma Thomas and which are by Hundertwasser?</a:t>
            </a:r>
          </a:p>
        </p:txBody>
      </p:sp>
      <p:pic>
        <p:nvPicPr>
          <p:cNvPr id="4" name="Picture 3" descr="Hundertwasser “Choose Your Own Adventure” Landscapes! | Ms ...">
            <a:extLst>
              <a:ext uri="{FF2B5EF4-FFF2-40B4-BE49-F238E27FC236}">
                <a16:creationId xmlns:a16="http://schemas.microsoft.com/office/drawing/2014/main" id="{BF58CF70-C96C-ECFB-6886-27C8E590A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14" y="2977125"/>
            <a:ext cx="3653208" cy="2937807"/>
          </a:xfrm>
          <a:prstGeom prst="rect">
            <a:avLst/>
          </a:prstGeom>
        </p:spPr>
      </p:pic>
      <p:pic>
        <p:nvPicPr>
          <p:cNvPr id="5" name="Picture 4" descr="Hundertwasser line drawing - YouTube">
            <a:extLst>
              <a:ext uri="{FF2B5EF4-FFF2-40B4-BE49-F238E27FC236}">
                <a16:creationId xmlns:a16="http://schemas.microsoft.com/office/drawing/2014/main" id="{860D837D-A5E7-C978-0397-E13DE2B1F0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27" t="-2380" r="13150" b="543"/>
          <a:stretch/>
        </p:blipFill>
        <p:spPr>
          <a:xfrm>
            <a:off x="8772372" y="3385420"/>
            <a:ext cx="3164201" cy="2410365"/>
          </a:xfrm>
          <a:prstGeom prst="rect">
            <a:avLst/>
          </a:prstGeom>
        </p:spPr>
      </p:pic>
      <p:pic>
        <p:nvPicPr>
          <p:cNvPr id="6" name="Picture 5" descr="64 Alma Thomas ideas | alma thomas ...">
            <a:extLst>
              <a:ext uri="{FF2B5EF4-FFF2-40B4-BE49-F238E27FC236}">
                <a16:creationId xmlns:a16="http://schemas.microsoft.com/office/drawing/2014/main" id="{03D68817-30E1-CE95-4FF8-448AEFFE2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518" y="2915644"/>
            <a:ext cx="3070713" cy="307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61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116A-D2C2-ADF2-11F2-66F0B600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03510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dirty="0"/>
              <a:t>Have a look in your sketchbook at the pieces of art we have done recently.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Blue</a:t>
            </a:r>
            <a:r>
              <a:rPr lang="en-US" dirty="0"/>
              <a:t> / </a:t>
            </a:r>
            <a:r>
              <a:rPr lang="en-US" dirty="0">
                <a:solidFill>
                  <a:srgbClr val="00B050"/>
                </a:solidFill>
              </a:rPr>
              <a:t>Green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67917-548F-2BAE-34AA-34C8B5E68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2490369"/>
            <a:ext cx="11360800" cy="4367631"/>
          </a:xfrm>
        </p:spPr>
        <p:txBody>
          <a:bodyPr/>
          <a:lstStyle/>
          <a:p>
            <a:pPr marL="152400" indent="0">
              <a:buNone/>
            </a:pPr>
            <a:r>
              <a:rPr lang="en-US" dirty="0">
                <a:latin typeface="+mj-lt"/>
              </a:rPr>
              <a:t>Which piece of art is your </a:t>
            </a:r>
            <a:r>
              <a:rPr lang="en-US" dirty="0" err="1">
                <a:latin typeface="+mj-lt"/>
              </a:rPr>
              <a:t>favourite</a:t>
            </a:r>
            <a:r>
              <a:rPr lang="en-US" dirty="0">
                <a:latin typeface="+mj-lt"/>
              </a:rPr>
              <a:t>? Why? Tell your partner.</a:t>
            </a:r>
          </a:p>
          <a:p>
            <a:pPr marL="152400" indent="0">
              <a:buNone/>
            </a:pPr>
            <a:endParaRPr lang="en-US" dirty="0">
              <a:latin typeface="+mj-lt"/>
            </a:endParaRPr>
          </a:p>
          <a:p>
            <a:pPr marL="152400" indent="0">
              <a:buNone/>
            </a:pPr>
            <a:r>
              <a:rPr lang="en-US" dirty="0">
                <a:latin typeface="+mj-lt"/>
              </a:rPr>
              <a:t>Look at your partner's art. Which is your </a:t>
            </a:r>
            <a:r>
              <a:rPr lang="en-US" dirty="0" err="1">
                <a:latin typeface="+mj-lt"/>
              </a:rPr>
              <a:t>favourite</a:t>
            </a:r>
            <a:r>
              <a:rPr lang="en-US" dirty="0">
                <a:latin typeface="+mj-lt"/>
              </a:rPr>
              <a:t> and why? </a:t>
            </a:r>
          </a:p>
          <a:p>
            <a:pPr marL="152400" indent="0">
              <a:buNone/>
            </a:pPr>
            <a:endParaRPr lang="en-US" dirty="0">
              <a:latin typeface="+mj-lt"/>
            </a:endParaRPr>
          </a:p>
          <a:p>
            <a:pPr marL="15240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My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favourite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piece of art is this one because…</a:t>
            </a:r>
          </a:p>
          <a:p>
            <a:pPr marL="152400" indent="0">
              <a:buNone/>
            </a:pPr>
            <a:endParaRPr lang="en-US" sz="3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152400" indent="0">
              <a:buNone/>
            </a:pPr>
            <a:endParaRPr lang="en-US" sz="32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152400" indent="0">
              <a:buNone/>
            </a:pPr>
            <a:r>
              <a:rPr lang="en-US" sz="3200" dirty="0">
                <a:latin typeface="+mj-lt"/>
              </a:rPr>
              <a:t>Open your book to your </a:t>
            </a:r>
            <a:r>
              <a:rPr lang="en-US" sz="3200" dirty="0" err="1">
                <a:latin typeface="+mj-lt"/>
              </a:rPr>
              <a:t>favourite</a:t>
            </a:r>
            <a:r>
              <a:rPr lang="en-US" sz="3200" dirty="0">
                <a:latin typeface="+mj-lt"/>
              </a:rPr>
              <a:t> piece of work and lay it out on the table.</a:t>
            </a:r>
          </a:p>
          <a:p>
            <a:pPr marL="152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32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9C486-5B14-4B4A-3E5F-D243E1053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are going to look around the room at the pieces of art work like they are in a gallery.</a:t>
            </a:r>
            <a:br>
              <a:rPr lang="en-US" dirty="0">
                <a:latin typeface="Century Gothic"/>
              </a:rPr>
            </a:br>
            <a:br>
              <a:rPr lang="en-US" dirty="0">
                <a:latin typeface="Century Gothic"/>
              </a:rPr>
            </a:br>
            <a:r>
              <a:rPr lang="en-US" dirty="0"/>
              <a:t>Go and have a look!</a:t>
            </a:r>
          </a:p>
        </p:txBody>
      </p:sp>
      <p:pic>
        <p:nvPicPr>
          <p:cNvPr id="4" name="Picture 3" descr="56,300+ Art Gallery Interior Stock Photos, Pictures ...">
            <a:extLst>
              <a:ext uri="{FF2B5EF4-FFF2-40B4-BE49-F238E27FC236}">
                <a16:creationId xmlns:a16="http://schemas.microsoft.com/office/drawing/2014/main" id="{06BEF68B-D327-1307-AC1F-0E68862D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323" y="2206711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8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04625-BD04-F3E6-6DB9-1B619B02B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352444"/>
            <a:ext cx="11360800" cy="4555200"/>
          </a:xfrm>
        </p:spPr>
        <p:txBody>
          <a:bodyPr/>
          <a:lstStyle/>
          <a:p>
            <a:pPr marL="152400" indent="0">
              <a:buNone/>
            </a:pPr>
            <a:r>
              <a:rPr lang="en-US" dirty="0">
                <a:latin typeface="Comic Sans MS"/>
              </a:rPr>
              <a:t>Write a sentence about your </a:t>
            </a:r>
            <a:r>
              <a:rPr lang="en-US" dirty="0" err="1">
                <a:latin typeface="Comic Sans MS"/>
              </a:rPr>
              <a:t>favourite</a:t>
            </a:r>
            <a:r>
              <a:rPr lang="en-US" dirty="0">
                <a:latin typeface="Comic Sans MS"/>
              </a:rPr>
              <a:t> piece of art work and explain why you like it!</a:t>
            </a:r>
          </a:p>
          <a:p>
            <a:pPr marL="152400" indent="0">
              <a:buNone/>
            </a:pPr>
            <a:endParaRPr lang="en-US" dirty="0">
              <a:latin typeface="Comic Sans MS"/>
            </a:endParaRPr>
          </a:p>
          <a:p>
            <a:pPr marL="152400" indent="0">
              <a:buNone/>
            </a:pPr>
            <a:r>
              <a:rPr lang="en-US" dirty="0">
                <a:latin typeface="Comic Sans MS"/>
              </a:rPr>
              <a:t>I like the art work because ____________________________.</a:t>
            </a:r>
          </a:p>
        </p:txBody>
      </p:sp>
      <p:pic>
        <p:nvPicPr>
          <p:cNvPr id="4" name="Picture 3" descr="A group of images of different colors&#10;&#10;Description automatically generated">
            <a:extLst>
              <a:ext uri="{FF2B5EF4-FFF2-40B4-BE49-F238E27FC236}">
                <a16:creationId xmlns:a16="http://schemas.microsoft.com/office/drawing/2014/main" id="{4D50842C-2A85-315C-3EEE-C29FA27DE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930" y="2116400"/>
            <a:ext cx="6161384" cy="440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7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DF655B-F581-89F0-A01D-05075BCD8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96D695-FBBE-DBBB-CF84-3B4C5DF8D3CA}"/>
              </a:ext>
            </a:extLst>
          </p:cNvPr>
          <p:cNvSpPr txBox="1"/>
          <p:nvPr/>
        </p:nvSpPr>
        <p:spPr>
          <a:xfrm>
            <a:off x="7359015" y="100415"/>
            <a:ext cx="45760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2177E-489C-C91A-2AC2-7F5CD8F57631}"/>
              </a:ext>
            </a:extLst>
          </p:cNvPr>
          <p:cNvSpPr txBox="1"/>
          <p:nvPr/>
        </p:nvSpPr>
        <p:spPr>
          <a:xfrm>
            <a:off x="129105" y="143450"/>
            <a:ext cx="49347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Sassoon Primary"/>
              </a:rPr>
              <a:t>TBAT: read and write words with the /oi/ and /oy/ grapheme.</a:t>
            </a:r>
          </a:p>
        </p:txBody>
      </p:sp>
      <p:pic>
        <p:nvPicPr>
          <p:cNvPr id="2" name="Picture 1" descr="A calendar with a purple border and black letters&#10;&#10;Description automatically generated">
            <a:extLst>
              <a:ext uri="{FF2B5EF4-FFF2-40B4-BE49-F238E27FC236}">
                <a16:creationId xmlns:a16="http://schemas.microsoft.com/office/drawing/2014/main" id="{08AC4282-8485-249E-3757-97092A81C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56" y="1035844"/>
            <a:ext cx="3219450" cy="4791075"/>
          </a:xfrm>
          <a:prstGeom prst="rect">
            <a:avLst/>
          </a:prstGeom>
        </p:spPr>
      </p:pic>
      <p:pic>
        <p:nvPicPr>
          <p:cNvPr id="3" name="Picture 2" descr="A purple and white card with black letters&#10;&#10;Description automatically generated">
            <a:extLst>
              <a:ext uri="{FF2B5EF4-FFF2-40B4-BE49-F238E27FC236}">
                <a16:creationId xmlns:a16="http://schemas.microsoft.com/office/drawing/2014/main" id="{8BB49955-0ED5-A951-BF89-8DD83C943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469" y="1047750"/>
            <a:ext cx="32289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5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088C3A-00DA-95BE-5C65-8ECA392A6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44F005-EE8D-4FB8-E298-7A8F5C2F5E70}"/>
              </a:ext>
            </a:extLst>
          </p:cNvPr>
          <p:cNvSpPr txBox="1"/>
          <p:nvPr/>
        </p:nvSpPr>
        <p:spPr>
          <a:xfrm>
            <a:off x="7359015" y="100415"/>
            <a:ext cx="45760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30865F-E4E2-2724-7A62-A59A4BD3DDF9}"/>
              </a:ext>
            </a:extLst>
          </p:cNvPr>
          <p:cNvSpPr txBox="1"/>
          <p:nvPr/>
        </p:nvSpPr>
        <p:spPr>
          <a:xfrm>
            <a:off x="129105" y="143450"/>
            <a:ext cx="49347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Sassoon Primary"/>
              </a:rPr>
              <a:t>TBAT: read and write words with the /oi/ and /oy/ grapheme.</a:t>
            </a:r>
          </a:p>
        </p:txBody>
      </p:sp>
      <p:pic>
        <p:nvPicPr>
          <p:cNvPr id="2" name="Picture 1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847A1F7E-CCEB-71BF-9389-51FE12769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1216818"/>
            <a:ext cx="7977188" cy="54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9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346887-4826-898C-0AFA-B5C6449BB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2AFE69-0C17-8F77-8128-912D3B9A7637}"/>
              </a:ext>
            </a:extLst>
          </p:cNvPr>
          <p:cNvSpPr txBox="1"/>
          <p:nvPr/>
        </p:nvSpPr>
        <p:spPr>
          <a:xfrm>
            <a:off x="7359015" y="100415"/>
            <a:ext cx="45760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D1298-C3AF-5CBC-0215-C987447C114F}"/>
              </a:ext>
            </a:extLst>
          </p:cNvPr>
          <p:cNvSpPr txBox="1"/>
          <p:nvPr/>
        </p:nvSpPr>
        <p:spPr>
          <a:xfrm>
            <a:off x="129105" y="143450"/>
            <a:ext cx="49347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Sassoon Primary"/>
              </a:rPr>
              <a:t>TBAT: read and write words with the /oi/ and /oy/ grapheme.</a:t>
            </a:r>
          </a:p>
        </p:txBody>
      </p:sp>
      <p:pic>
        <p:nvPicPr>
          <p:cNvPr id="2" name="Picture 1" descr="A group of text boxes&#10;&#10;AI-generated content may be incorrect.">
            <a:extLst>
              <a:ext uri="{FF2B5EF4-FFF2-40B4-BE49-F238E27FC236}">
                <a16:creationId xmlns:a16="http://schemas.microsoft.com/office/drawing/2014/main" id="{A78EE1BC-C40A-0DA1-8E4F-19B632B8F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082" y="1190624"/>
            <a:ext cx="7855744" cy="55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61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E40041-4A35-5D9F-65B3-4C77FADAB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568DEA-BD09-5EAF-5B57-A79BBC8AE62C}"/>
              </a:ext>
            </a:extLst>
          </p:cNvPr>
          <p:cNvSpPr txBox="1"/>
          <p:nvPr/>
        </p:nvSpPr>
        <p:spPr>
          <a:xfrm>
            <a:off x="7359015" y="100415"/>
            <a:ext cx="45760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32653-5072-F04B-56CF-D66287D4BE4C}"/>
              </a:ext>
            </a:extLst>
          </p:cNvPr>
          <p:cNvSpPr txBox="1"/>
          <p:nvPr/>
        </p:nvSpPr>
        <p:spPr>
          <a:xfrm>
            <a:off x="129105" y="143450"/>
            <a:ext cx="49347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Sassoon Primary"/>
              </a:rPr>
              <a:t>TBAT: read and write words with the /oi/ and /oy/ grapheme.</a:t>
            </a:r>
          </a:p>
        </p:txBody>
      </p:sp>
      <p:pic>
        <p:nvPicPr>
          <p:cNvPr id="2" name="Picture 1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C13444DD-5701-7EEB-F353-D95DCDBBA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327" y="1035843"/>
            <a:ext cx="7335223" cy="55245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70CB75-390D-5C42-0088-B7DC8AFE4C1A}"/>
              </a:ext>
            </a:extLst>
          </p:cNvPr>
          <p:cNvSpPr txBox="1"/>
          <p:nvPr/>
        </p:nvSpPr>
        <p:spPr>
          <a:xfrm>
            <a:off x="9630621" y="2620334"/>
            <a:ext cx="245567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>
                <a:latin typeface="Sassoon Primary"/>
              </a:rPr>
              <a:t>Vowels are a, e, </a:t>
            </a:r>
            <a:r>
              <a:rPr lang="en-GB" sz="3600" err="1">
                <a:latin typeface="Sassoon Primary"/>
              </a:rPr>
              <a:t>i</a:t>
            </a:r>
            <a:r>
              <a:rPr lang="en-GB" sz="3600">
                <a:latin typeface="Sassoon Primary"/>
              </a:rPr>
              <a:t>, o, u</a:t>
            </a:r>
          </a:p>
        </p:txBody>
      </p:sp>
    </p:spTree>
    <p:extLst>
      <p:ext uri="{BB962C8B-B14F-4D97-AF65-F5344CB8AC3E}">
        <p14:creationId xmlns:p14="http://schemas.microsoft.com/office/powerpoint/2010/main" val="189678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B662F2-3C7F-1304-DB0A-67EE1C82C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B8058D-29D9-615A-727B-5592F4AD2352}"/>
              </a:ext>
            </a:extLst>
          </p:cNvPr>
          <p:cNvSpPr txBox="1"/>
          <p:nvPr/>
        </p:nvSpPr>
        <p:spPr>
          <a:xfrm>
            <a:off x="7359015" y="100415"/>
            <a:ext cx="45760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E9C25-F5A8-4EA8-B2B8-314A7A498199}"/>
              </a:ext>
            </a:extLst>
          </p:cNvPr>
          <p:cNvSpPr txBox="1"/>
          <p:nvPr/>
        </p:nvSpPr>
        <p:spPr>
          <a:xfrm>
            <a:off x="129105" y="143450"/>
            <a:ext cx="49347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Sassoon Primary"/>
              </a:rPr>
              <a:t>TBAT: read and write words with the /oi/ and /oy/ grapheme.</a:t>
            </a:r>
          </a:p>
        </p:txBody>
      </p:sp>
      <p:pic>
        <p:nvPicPr>
          <p:cNvPr id="2" name="Picture 1" descr="A green and orange rectangular object with text&#10;&#10;AI-generated content may be incorrect.">
            <a:extLst>
              <a:ext uri="{FF2B5EF4-FFF2-40B4-BE49-F238E27FC236}">
                <a16:creationId xmlns:a16="http://schemas.microsoft.com/office/drawing/2014/main" id="{46BDD767-C89C-BFD2-6603-2EFE9BFF3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781" y="785812"/>
            <a:ext cx="79016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2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EED2FD-EF7F-C808-A6FF-16B3A548C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5FEE2C-9004-9848-BD45-4FAC6A4A4C18}"/>
              </a:ext>
            </a:extLst>
          </p:cNvPr>
          <p:cNvSpPr txBox="1"/>
          <p:nvPr/>
        </p:nvSpPr>
        <p:spPr>
          <a:xfrm>
            <a:off x="7359015" y="100415"/>
            <a:ext cx="45760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u="sng">
                <a:latin typeface="Sassoon Primary"/>
              </a:rPr>
              <a:t>onday 20th </a:t>
            </a:r>
            <a:r>
              <a:rPr lang="en-GB" sz="2400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u="sng">
                <a:latin typeface="Sassoon Primary"/>
              </a:rPr>
              <a:t>ctober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A605C2-65FF-4983-A801-163100EA847E}"/>
              </a:ext>
            </a:extLst>
          </p:cNvPr>
          <p:cNvSpPr txBox="1"/>
          <p:nvPr/>
        </p:nvSpPr>
        <p:spPr>
          <a:xfrm>
            <a:off x="129105" y="143450"/>
            <a:ext cx="49347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Sassoon Primary"/>
              </a:rPr>
              <a:t>TBAT: read and write words with the /oi/ and /oy/ grapheme.</a:t>
            </a:r>
          </a:p>
        </p:txBody>
      </p:sp>
      <p:pic>
        <p:nvPicPr>
          <p:cNvPr id="2" name="Picture 1" descr="A screenshot of a game&#10;&#10;AI-generated content may be incorrect.">
            <a:extLst>
              <a:ext uri="{FF2B5EF4-FFF2-40B4-BE49-F238E27FC236}">
                <a16:creationId xmlns:a16="http://schemas.microsoft.com/office/drawing/2014/main" id="{58C4D70A-C4F5-76E8-E218-4CDA9B882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931" y="912018"/>
            <a:ext cx="7958138" cy="579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1668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roo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lassroom">
      <a:majorFont>
        <a:latin typeface="Sassoon Primary"/>
        <a:ea typeface=""/>
        <a:cs typeface=""/>
      </a:majorFont>
      <a:minorFont>
        <a:latin typeface="Sassoon Prima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assroom" id="{7079444A-A5F5-41FF-B880-1513F8B4E925}" vid="{AFF00F74-1A7B-4722-8615-B231E5B92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9" ma:contentTypeDescription="Create a new document." ma:contentTypeScope="" ma:versionID="ef4d1dd1b9ba87beeb9acfac14aa5531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6aa5a3dd636e00aa57193d5b125ac066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  <SharedWithUsers xmlns="e255f982-5f1f-41c7-871f-7a91432a5484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A24A14-6C04-47E7-B753-1A5114D894E3}"/>
</file>

<file path=customXml/itemProps2.xml><?xml version="1.0" encoding="utf-8"?>
<ds:datastoreItem xmlns:ds="http://schemas.openxmlformats.org/officeDocument/2006/customXml" ds:itemID="{A3D858CC-3D8F-466B-90E4-A5DA67CB1C65}">
  <ds:schemaRefs>
    <ds:schemaRef ds:uri="5519ec2d-3025-400a-aa14-bba49a7e18f3"/>
    <ds:schemaRef ds:uri="e255f982-5f1f-41c7-871f-7a91432a54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9E6ADF-48B0-4710-8A96-03E01ADF80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</Template>
  <Application>Microsoft Office PowerPoint</Application>
  <PresentationFormat>Widescreen</PresentationFormat>
  <Slides>39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Classroom</vt:lpstr>
      <vt:lpstr>Monday 20th October 2025 </vt:lpstr>
      <vt:lpstr>Morning Challenges: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Question: How can emotions change people's behaviour?</vt:lpstr>
      <vt:lpstr>Key Question: How can emotions change people's behaviour?</vt:lpstr>
      <vt:lpstr>Key Question: How can emotions change people's behaviour?</vt:lpstr>
      <vt:lpstr>Key Question: How can emotions change people's behaviour?</vt:lpstr>
      <vt:lpstr>Key Question: How can emotions change people's behaviour?</vt:lpstr>
      <vt:lpstr>Key Question: How can emotions change people's behaviour?</vt:lpstr>
      <vt:lpstr>Key Question: How can emotions change people's behaviour?</vt:lpstr>
      <vt:lpstr>Key Question: How can emotions change people's behaviour?</vt:lpstr>
      <vt:lpstr>Assembly</vt:lpstr>
      <vt:lpstr>Break</vt:lpstr>
      <vt:lpstr>Lunch</vt:lpstr>
      <vt:lpstr>Toothbrushing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Independent Challenges:</vt:lpstr>
      <vt:lpstr>PE:  TBAT: Use my attacking and defending skills to play a throwing and catching game</vt:lpstr>
      <vt:lpstr>Warm up</vt:lpstr>
      <vt:lpstr>PowerPoint Presentation</vt:lpstr>
      <vt:lpstr>Plenary </vt:lpstr>
      <vt:lpstr>Art – TBAT: Reflect on and evaluate our work.</vt:lpstr>
      <vt:lpstr>Have a look in your sketchbook at the pieces of art we have done recently.  Blue / Green</vt:lpstr>
      <vt:lpstr>We are going to look around the room at the pieces of art work like they are in a gallery.  Go and have a look!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2025-09-06T15:43:43Z</dcterms:created>
  <dcterms:modified xsi:type="dcterms:W3CDTF">2025-10-18T14:08:29Z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  <property fmtid="{D5CDD505-2E9C-101B-9397-08002B2CF9AE}" pid="4" name="Order">
    <vt:r8>307300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