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9"/>
  </p:notesMasterIdLst>
  <p:sldIdLst>
    <p:sldId id="256" r:id="rId5"/>
    <p:sldId id="257" r:id="rId6"/>
    <p:sldId id="282" r:id="rId7"/>
    <p:sldId id="269" r:id="rId8"/>
    <p:sldId id="295" r:id="rId9"/>
    <p:sldId id="268" r:id="rId10"/>
    <p:sldId id="283" r:id="rId11"/>
    <p:sldId id="410" r:id="rId12"/>
    <p:sldId id="409" r:id="rId13"/>
    <p:sldId id="343" r:id="rId14"/>
    <p:sldId id="413" r:id="rId15"/>
    <p:sldId id="344" r:id="rId16"/>
    <p:sldId id="345" r:id="rId17"/>
    <p:sldId id="353" r:id="rId18"/>
    <p:sldId id="402" r:id="rId19"/>
    <p:sldId id="355" r:id="rId20"/>
    <p:sldId id="347" r:id="rId21"/>
    <p:sldId id="350" r:id="rId22"/>
    <p:sldId id="357" r:id="rId23"/>
    <p:sldId id="352" r:id="rId24"/>
    <p:sldId id="263" r:id="rId25"/>
    <p:sldId id="411" r:id="rId26"/>
    <p:sldId id="412"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E6CCA-72C2-40B5-9679-159F3166F646}" v="165" dt="2025-10-02T14:53:57.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870B25E-ABD8-BF38-ABF7-0AF5FB888430}"/>
    <pc:docChg chg="addSld">
      <pc:chgData name="" userId="" providerId="" clId="Web-{B870B25E-ABD8-BF38-ABF7-0AF5FB888430}" dt="2025-09-26T12:39:49.162" v="0"/>
      <pc:docMkLst>
        <pc:docMk/>
      </pc:docMkLst>
      <pc:sldChg chg="add">
        <pc:chgData name="" userId="" providerId="" clId="Web-{B870B25E-ABD8-BF38-ABF7-0AF5FB888430}" dt="2025-09-26T12:39:49.162" v="0"/>
        <pc:sldMkLst>
          <pc:docMk/>
          <pc:sldMk cId="2256358434" sldId="263"/>
        </pc:sldMkLst>
      </pc:sldChg>
      <pc:sldMasterChg chg="addSldLayout">
        <pc:chgData name="" userId="" providerId="" clId="Web-{B870B25E-ABD8-BF38-ABF7-0AF5FB888430}" dt="2025-09-26T12:39:49.162" v="0"/>
        <pc:sldMasterMkLst>
          <pc:docMk/>
          <pc:sldMasterMk cId="2460954070" sldId="2147483660"/>
        </pc:sldMasterMkLst>
        <pc:sldLayoutChg chg="add">
          <pc:chgData name="" userId="" providerId="" clId="Web-{B870B25E-ABD8-BF38-ABF7-0AF5FB888430}" dt="2025-09-26T12:39:49.162" v="0"/>
          <pc:sldLayoutMkLst>
            <pc:docMk/>
            <pc:sldMasterMk cId="2460954070" sldId="2147483660"/>
            <pc:sldLayoutMk cId="612923793" sldId="2147483672"/>
          </pc:sldLayoutMkLst>
        </pc:sldLayoutChg>
      </pc:sldMasterChg>
    </pc:docChg>
  </pc:docChgLst>
  <pc:docChgLst>
    <pc:chgData clId="Web-{019AE2D4-C79E-46C7-B9FD-ADB71B0732F2}"/>
    <pc:docChg chg="modSld">
      <pc:chgData name="" userId="" providerId="" clId="Web-{019AE2D4-C79E-46C7-B9FD-ADB71B0732F2}" dt="2025-09-06T15:32:26.317" v="0" actId="20577"/>
      <pc:docMkLst>
        <pc:docMk/>
      </pc:docMkLst>
      <pc:sldChg chg="modSp">
        <pc:chgData name="" userId="" providerId="" clId="Web-{019AE2D4-C79E-46C7-B9FD-ADB71B0732F2}" dt="2025-09-06T15:32:26.317" v="0" actId="20577"/>
        <pc:sldMkLst>
          <pc:docMk/>
          <pc:sldMk cId="109857222" sldId="256"/>
        </pc:sldMkLst>
        <pc:spChg chg="mod">
          <ac:chgData name="" userId="" providerId="" clId="Web-{019AE2D4-C79E-46C7-B9FD-ADB71B0732F2}" dt="2025-09-06T15:32:26.317" v="0" actId="20577"/>
          <ac:spMkLst>
            <pc:docMk/>
            <pc:sldMk cId="109857222" sldId="256"/>
            <ac:spMk id="2" creationId="{00000000-0000-0000-0000-000000000000}"/>
          </ac:spMkLst>
        </pc:spChg>
      </pc:sldChg>
    </pc:docChg>
  </pc:docChgLst>
  <pc:docChgLst>
    <pc:chgData name="A Freel" userId="S::afreel@ohacademy.co.uk::f6dead3d-cc44-4b49-aee1-60fe86f08dbd" providerId="AD" clId="Web-{C9260CD7-48F0-98B8-A922-FC60484D769E}"/>
    <pc:docChg chg="modSld">
      <pc:chgData name="A Freel" userId="S::afreel@ohacademy.co.uk::f6dead3d-cc44-4b49-aee1-60fe86f08dbd" providerId="AD" clId="Web-{C9260CD7-48F0-98B8-A922-FC60484D769E}" dt="2025-09-22T07:15:40.203" v="1"/>
      <pc:docMkLst>
        <pc:docMk/>
      </pc:docMkLst>
      <pc:sldChg chg="delSp mod setBg">
        <pc:chgData name="A Freel" userId="S::afreel@ohacademy.co.uk::f6dead3d-cc44-4b49-aee1-60fe86f08dbd" providerId="AD" clId="Web-{C9260CD7-48F0-98B8-A922-FC60484D769E}" dt="2025-09-22T07:15:40.203" v="1"/>
        <pc:sldMkLst>
          <pc:docMk/>
          <pc:sldMk cId="109857222" sldId="256"/>
        </pc:sldMkLst>
      </pc:sldChg>
    </pc:docChg>
  </pc:docChgLst>
  <pc:docChgLst>
    <pc:chgData name="A Freel" userId="S::afreel@ohacademy.co.uk::f6dead3d-cc44-4b49-aee1-60fe86f08dbd" providerId="AD" clId="Web-{5E33A5BF-9DE1-993A-BE06-2FD401B6CCFC}"/>
    <pc:docChg chg="addSld modSld">
      <pc:chgData name="A Freel" userId="S::afreel@ohacademy.co.uk::f6dead3d-cc44-4b49-aee1-60fe86f08dbd" providerId="AD" clId="Web-{5E33A5BF-9DE1-993A-BE06-2FD401B6CCFC}" dt="2025-09-07T09:23:07.762" v="12" actId="20577"/>
      <pc:docMkLst>
        <pc:docMk/>
      </pc:docMkLst>
      <pc:sldChg chg="modSp add">
        <pc:chgData name="A Freel" userId="S::afreel@ohacademy.co.uk::f6dead3d-cc44-4b49-aee1-60fe86f08dbd" providerId="AD" clId="Web-{5E33A5BF-9DE1-993A-BE06-2FD401B6CCFC}" dt="2025-09-07T09:23:05.434" v="11" actId="20577"/>
        <pc:sldMkLst>
          <pc:docMk/>
          <pc:sldMk cId="1698478786" sldId="268"/>
        </pc:sldMkLst>
        <pc:spChg chg="mod">
          <ac:chgData name="A Freel" userId="S::afreel@ohacademy.co.uk::f6dead3d-cc44-4b49-aee1-60fe86f08dbd" providerId="AD" clId="Web-{5E33A5BF-9DE1-993A-BE06-2FD401B6CCFC}" dt="2025-09-07T09:23:05.434" v="11" actId="20577"/>
          <ac:spMkLst>
            <pc:docMk/>
            <pc:sldMk cId="1698478786" sldId="268"/>
            <ac:spMk id="6" creationId="{2A75C736-85DC-C29A-9910-BB4C20CB399C}"/>
          </ac:spMkLst>
        </pc:spChg>
      </pc:sldChg>
      <pc:sldChg chg="modSp add">
        <pc:chgData name="A Freel" userId="S::afreel@ohacademy.co.uk::f6dead3d-cc44-4b49-aee1-60fe86f08dbd" providerId="AD" clId="Web-{5E33A5BF-9DE1-993A-BE06-2FD401B6CCFC}" dt="2025-09-07T09:22:56.527" v="8" actId="20577"/>
        <pc:sldMkLst>
          <pc:docMk/>
          <pc:sldMk cId="3425419163" sldId="269"/>
        </pc:sldMkLst>
        <pc:spChg chg="mod">
          <ac:chgData name="A Freel" userId="S::afreel@ohacademy.co.uk::f6dead3d-cc44-4b49-aee1-60fe86f08dbd" providerId="AD" clId="Web-{5E33A5BF-9DE1-993A-BE06-2FD401B6CCFC}" dt="2025-09-07T09:22:56.527" v="8" actId="20577"/>
          <ac:spMkLst>
            <pc:docMk/>
            <pc:sldMk cId="3425419163" sldId="269"/>
            <ac:spMk id="11" creationId="{F6F42C23-E74D-2BBF-E4CD-2531683C94CA}"/>
          </ac:spMkLst>
        </pc:spChg>
      </pc:sldChg>
      <pc:sldChg chg="modSp add">
        <pc:chgData name="A Freel" userId="S::afreel@ohacademy.co.uk::f6dead3d-cc44-4b49-aee1-60fe86f08dbd" providerId="AD" clId="Web-{5E33A5BF-9DE1-993A-BE06-2FD401B6CCFC}" dt="2025-09-07T09:22:54.199" v="7" actId="20577"/>
        <pc:sldMkLst>
          <pc:docMk/>
          <pc:sldMk cId="459812955" sldId="282"/>
        </pc:sldMkLst>
        <pc:spChg chg="mod">
          <ac:chgData name="A Freel" userId="S::afreel@ohacademy.co.uk::f6dead3d-cc44-4b49-aee1-60fe86f08dbd" providerId="AD" clId="Web-{5E33A5BF-9DE1-993A-BE06-2FD401B6CCFC}" dt="2025-09-07T09:22:54.199" v="7" actId="20577"/>
          <ac:spMkLst>
            <pc:docMk/>
            <pc:sldMk cId="459812955" sldId="282"/>
            <ac:spMk id="4" creationId="{A1294367-F8CF-7785-A469-17F6FBC2A4B5}"/>
          </ac:spMkLst>
        </pc:spChg>
      </pc:sldChg>
      <pc:sldChg chg="modSp add">
        <pc:chgData name="A Freel" userId="S::afreel@ohacademy.co.uk::f6dead3d-cc44-4b49-aee1-60fe86f08dbd" providerId="AD" clId="Web-{5E33A5BF-9DE1-993A-BE06-2FD401B6CCFC}" dt="2025-09-07T09:23:07.762" v="12" actId="20577"/>
        <pc:sldMkLst>
          <pc:docMk/>
          <pc:sldMk cId="874504226" sldId="283"/>
        </pc:sldMkLst>
        <pc:spChg chg="mod">
          <ac:chgData name="A Freel" userId="S::afreel@ohacademy.co.uk::f6dead3d-cc44-4b49-aee1-60fe86f08dbd" providerId="AD" clId="Web-{5E33A5BF-9DE1-993A-BE06-2FD401B6CCFC}" dt="2025-09-07T09:23:07.762" v="12" actId="20577"/>
          <ac:spMkLst>
            <pc:docMk/>
            <pc:sldMk cId="874504226" sldId="283"/>
            <ac:spMk id="5" creationId="{07798940-D4B6-2202-1AFE-4EEE84C4811E}"/>
          </ac:spMkLst>
        </pc:spChg>
      </pc:sldChg>
      <pc:sldChg chg="modSp add">
        <pc:chgData name="A Freel" userId="S::afreel@ohacademy.co.uk::f6dead3d-cc44-4b49-aee1-60fe86f08dbd" providerId="AD" clId="Web-{5E33A5BF-9DE1-993A-BE06-2FD401B6CCFC}" dt="2025-09-07T09:23:00.465" v="9" actId="20577"/>
        <pc:sldMkLst>
          <pc:docMk/>
          <pc:sldMk cId="561086925" sldId="295"/>
        </pc:sldMkLst>
        <pc:spChg chg="mod">
          <ac:chgData name="A Freel" userId="S::afreel@ohacademy.co.uk::f6dead3d-cc44-4b49-aee1-60fe86f08dbd" providerId="AD" clId="Web-{5E33A5BF-9DE1-993A-BE06-2FD401B6CCFC}" dt="2025-09-07T09:23:00.465" v="9" actId="20577"/>
          <ac:spMkLst>
            <pc:docMk/>
            <pc:sldMk cId="561086925" sldId="295"/>
            <ac:spMk id="21" creationId="{294600A4-1D5C-1E22-517B-12E88D57854E}"/>
          </ac:spMkLst>
        </pc:spChg>
      </pc:sldChg>
    </pc:docChg>
  </pc:docChgLst>
  <pc:docChgLst>
    <pc:chgData name="P McKenzie-Cook" userId="6605cc89-aaff-4d80-9ee6-20e4afa4ef0c" providerId="ADAL" clId="{852E6CCA-72C2-40B5-9679-159F3166F646}"/>
    <pc:docChg chg="undo custSel addSld delSld modSld">
      <pc:chgData name="P McKenzie-Cook" userId="6605cc89-aaff-4d80-9ee6-20e4afa4ef0c" providerId="ADAL" clId="{852E6CCA-72C2-40B5-9679-159F3166F646}" dt="2025-10-02T15:30:13.774" v="473" actId="14100"/>
      <pc:docMkLst>
        <pc:docMk/>
      </pc:docMkLst>
      <pc:sldChg chg="modSp">
        <pc:chgData name="P McKenzie-Cook" userId="6605cc89-aaff-4d80-9ee6-20e4afa4ef0c" providerId="ADAL" clId="{852E6CCA-72C2-40B5-9679-159F3166F646}" dt="2025-09-28T16:04:43.117" v="0"/>
        <pc:sldMkLst>
          <pc:docMk/>
          <pc:sldMk cId="109857222" sldId="256"/>
        </pc:sldMkLst>
        <pc:spChg chg="mod">
          <ac:chgData name="P McKenzie-Cook" userId="6605cc89-aaff-4d80-9ee6-20e4afa4ef0c" providerId="ADAL" clId="{852E6CCA-72C2-40B5-9679-159F3166F646}" dt="2025-09-28T16:04:43.117" v="0"/>
          <ac:spMkLst>
            <pc:docMk/>
            <pc:sldMk cId="109857222" sldId="256"/>
            <ac:spMk id="2" creationId="{00000000-0000-0000-0000-000000000000}"/>
          </ac:spMkLst>
        </pc:spChg>
      </pc:sldChg>
      <pc:sldChg chg="modSp">
        <pc:chgData name="P McKenzie-Cook" userId="6605cc89-aaff-4d80-9ee6-20e4afa4ef0c" providerId="ADAL" clId="{852E6CCA-72C2-40B5-9679-159F3166F646}" dt="2025-09-28T16:04:43.117" v="0"/>
        <pc:sldMkLst>
          <pc:docMk/>
          <pc:sldMk cId="845759520" sldId="257"/>
        </pc:sldMkLst>
        <pc:spChg chg="mod">
          <ac:chgData name="P McKenzie-Cook" userId="6605cc89-aaff-4d80-9ee6-20e4afa4ef0c" providerId="ADAL" clId="{852E6CCA-72C2-40B5-9679-159F3166F646}" dt="2025-09-28T16:04:43.117" v="0"/>
          <ac:spMkLst>
            <pc:docMk/>
            <pc:sldMk cId="845759520" sldId="257"/>
            <ac:spMk id="2" creationId="{D3E55996-49C3-341C-9E60-08338473CDB3}"/>
          </ac:spMkLst>
        </pc:spChg>
      </pc:sldChg>
      <pc:sldChg chg="modSp">
        <pc:chgData name="P McKenzie-Cook" userId="6605cc89-aaff-4d80-9ee6-20e4afa4ef0c" providerId="ADAL" clId="{852E6CCA-72C2-40B5-9679-159F3166F646}" dt="2025-09-28T16:04:43.117" v="0"/>
        <pc:sldMkLst>
          <pc:docMk/>
          <pc:sldMk cId="2256358434" sldId="263"/>
        </pc:sldMkLst>
        <pc:spChg chg="mod">
          <ac:chgData name="P McKenzie-Cook" userId="6605cc89-aaff-4d80-9ee6-20e4afa4ef0c" providerId="ADAL" clId="{852E6CCA-72C2-40B5-9679-159F3166F646}" dt="2025-09-28T16:04:43.117" v="0"/>
          <ac:spMkLst>
            <pc:docMk/>
            <pc:sldMk cId="2256358434" sldId="263"/>
            <ac:spMk id="239" creationId="{00000000-0000-0000-0000-000000000000}"/>
          </ac:spMkLst>
        </pc:spChg>
      </pc:sldChg>
      <pc:sldChg chg="modSp">
        <pc:chgData name="P McKenzie-Cook" userId="6605cc89-aaff-4d80-9ee6-20e4afa4ef0c" providerId="ADAL" clId="{852E6CCA-72C2-40B5-9679-159F3166F646}" dt="2025-09-28T16:04:43.117" v="0"/>
        <pc:sldMkLst>
          <pc:docMk/>
          <pc:sldMk cId="945585841" sldId="285"/>
        </pc:sldMkLst>
        <pc:spChg chg="mod">
          <ac:chgData name="P McKenzie-Cook" userId="6605cc89-aaff-4d80-9ee6-20e4afa4ef0c" providerId="ADAL" clId="{852E6CCA-72C2-40B5-9679-159F3166F646}" dt="2025-09-28T16:04:43.117" v="0"/>
          <ac:spMkLst>
            <pc:docMk/>
            <pc:sldMk cId="945585841" sldId="285"/>
            <ac:spMk id="2" creationId="{7AC9296F-645D-F569-D8A5-B20FB3C294DB}"/>
          </ac:spMkLst>
        </pc:spChg>
      </pc:sldChg>
      <pc:sldChg chg="modSp add del mod">
        <pc:chgData name="P McKenzie-Cook" userId="6605cc89-aaff-4d80-9ee6-20e4afa4ef0c" providerId="ADAL" clId="{852E6CCA-72C2-40B5-9679-159F3166F646}" dt="2025-09-28T16:12:37.549" v="5" actId="47"/>
        <pc:sldMkLst>
          <pc:docMk/>
          <pc:sldMk cId="701873649" sldId="342"/>
        </pc:sldMkLst>
      </pc:sldChg>
      <pc:sldChg chg="addSp modSp add mod">
        <pc:chgData name="P McKenzie-Cook" userId="6605cc89-aaff-4d80-9ee6-20e4afa4ef0c" providerId="ADAL" clId="{852E6CCA-72C2-40B5-9679-159F3166F646}" dt="2025-09-28T17:19:20.703" v="281" actId="404"/>
        <pc:sldMkLst>
          <pc:docMk/>
          <pc:sldMk cId="3538349227" sldId="343"/>
        </pc:sldMkLst>
        <pc:spChg chg="mod">
          <ac:chgData name="P McKenzie-Cook" userId="6605cc89-aaff-4d80-9ee6-20e4afa4ef0c" providerId="ADAL" clId="{852E6CCA-72C2-40B5-9679-159F3166F646}" dt="2025-09-28T16:13:39.404" v="42" actId="20577"/>
          <ac:spMkLst>
            <pc:docMk/>
            <pc:sldMk cId="3538349227" sldId="343"/>
            <ac:spMk id="2" creationId="{00000000-0000-0000-0000-000000000000}"/>
          </ac:spMkLst>
        </pc:spChg>
        <pc:spChg chg="mod">
          <ac:chgData name="P McKenzie-Cook" userId="6605cc89-aaff-4d80-9ee6-20e4afa4ef0c" providerId="ADAL" clId="{852E6CCA-72C2-40B5-9679-159F3166F646}" dt="2025-09-28T16:13:24.446" v="24" actId="1076"/>
          <ac:spMkLst>
            <pc:docMk/>
            <pc:sldMk cId="3538349227" sldId="343"/>
            <ac:spMk id="3" creationId="{5598FC4C-AEED-5782-7989-DF9C59B4C289}"/>
          </ac:spMkLst>
        </pc:spChg>
        <pc:spChg chg="add mod">
          <ac:chgData name="P McKenzie-Cook" userId="6605cc89-aaff-4d80-9ee6-20e4afa4ef0c" providerId="ADAL" clId="{852E6CCA-72C2-40B5-9679-159F3166F646}" dt="2025-09-28T16:13:51.377" v="44" actId="1076"/>
          <ac:spMkLst>
            <pc:docMk/>
            <pc:sldMk cId="3538349227" sldId="343"/>
            <ac:spMk id="7" creationId="{1B09FE6A-1B9E-6B36-FF7D-F257FE3B00EA}"/>
          </ac:spMkLst>
        </pc:spChg>
        <pc:spChg chg="add mod">
          <ac:chgData name="P McKenzie-Cook" userId="6605cc89-aaff-4d80-9ee6-20e4afa4ef0c" providerId="ADAL" clId="{852E6CCA-72C2-40B5-9679-159F3166F646}" dt="2025-09-28T17:19:20.703" v="281" actId="404"/>
          <ac:spMkLst>
            <pc:docMk/>
            <pc:sldMk cId="3538349227" sldId="343"/>
            <ac:spMk id="8" creationId="{4904B80B-AAE3-CAD5-BD8A-D45B4E9D6638}"/>
          </ac:spMkLst>
        </pc:spChg>
        <pc:spChg chg="mod">
          <ac:chgData name="P McKenzie-Cook" userId="6605cc89-aaff-4d80-9ee6-20e4afa4ef0c" providerId="ADAL" clId="{852E6CCA-72C2-40B5-9679-159F3166F646}" dt="2025-09-28T16:13:24.446" v="24" actId="1076"/>
          <ac:spMkLst>
            <pc:docMk/>
            <pc:sldMk cId="3538349227" sldId="343"/>
            <ac:spMk id="272" creationId="{705EB057-E697-D726-AC45-E692C7B20959}"/>
          </ac:spMkLst>
        </pc:spChg>
        <pc:grpChg chg="mod">
          <ac:chgData name="P McKenzie-Cook" userId="6605cc89-aaff-4d80-9ee6-20e4afa4ef0c" providerId="ADAL" clId="{852E6CCA-72C2-40B5-9679-159F3166F646}" dt="2025-09-28T16:13:24.446" v="24" actId="1076"/>
          <ac:grpSpMkLst>
            <pc:docMk/>
            <pc:sldMk cId="3538349227" sldId="343"/>
            <ac:grpSpMk id="6" creationId="{170A98A1-60F4-E138-AD88-88E1DDC24728}"/>
          </ac:grpSpMkLst>
        </pc:grpChg>
        <pc:grpChg chg="mod">
          <ac:chgData name="P McKenzie-Cook" userId="6605cc89-aaff-4d80-9ee6-20e4afa4ef0c" providerId="ADAL" clId="{852E6CCA-72C2-40B5-9679-159F3166F646}" dt="2025-09-28T16:13:24.446" v="24" actId="1076"/>
          <ac:grpSpMkLst>
            <pc:docMk/>
            <pc:sldMk cId="3538349227" sldId="343"/>
            <ac:grpSpMk id="12" creationId="{80CF6913-7AF0-EB09-C065-09B21C62133D}"/>
          </ac:grpSpMkLst>
        </pc:grpChg>
        <pc:grpChg chg="mod">
          <ac:chgData name="P McKenzie-Cook" userId="6605cc89-aaff-4d80-9ee6-20e4afa4ef0c" providerId="ADAL" clId="{852E6CCA-72C2-40B5-9679-159F3166F646}" dt="2025-09-28T16:13:24.446" v="24" actId="1076"/>
          <ac:grpSpMkLst>
            <pc:docMk/>
            <pc:sldMk cId="3538349227" sldId="343"/>
            <ac:grpSpMk id="15" creationId="{1D6A407C-ACB0-F2FD-5CD4-A2EDD7723EC0}"/>
          </ac:grpSpMkLst>
        </pc:grpChg>
        <pc:grpChg chg="mod">
          <ac:chgData name="P McKenzie-Cook" userId="6605cc89-aaff-4d80-9ee6-20e4afa4ef0c" providerId="ADAL" clId="{852E6CCA-72C2-40B5-9679-159F3166F646}" dt="2025-09-28T16:13:24.446" v="24" actId="1076"/>
          <ac:grpSpMkLst>
            <pc:docMk/>
            <pc:sldMk cId="3538349227" sldId="343"/>
            <ac:grpSpMk id="18" creationId="{2822027D-600F-BCC8-1CAD-83634ECDD3AC}"/>
          </ac:grpSpMkLst>
        </pc:grpChg>
        <pc:grpChg chg="mod">
          <ac:chgData name="P McKenzie-Cook" userId="6605cc89-aaff-4d80-9ee6-20e4afa4ef0c" providerId="ADAL" clId="{852E6CCA-72C2-40B5-9679-159F3166F646}" dt="2025-09-28T16:13:24.446" v="24" actId="1076"/>
          <ac:grpSpMkLst>
            <pc:docMk/>
            <pc:sldMk cId="3538349227" sldId="343"/>
            <ac:grpSpMk id="168" creationId="{47BBD1F6-8547-53E2-D2A0-A186E5CDB03B}"/>
          </ac:grpSpMkLst>
        </pc:grpChg>
        <pc:grpChg chg="mod">
          <ac:chgData name="P McKenzie-Cook" userId="6605cc89-aaff-4d80-9ee6-20e4afa4ef0c" providerId="ADAL" clId="{852E6CCA-72C2-40B5-9679-159F3166F646}" dt="2025-09-28T16:13:24.446" v="24" actId="1076"/>
          <ac:grpSpMkLst>
            <pc:docMk/>
            <pc:sldMk cId="3538349227" sldId="343"/>
            <ac:grpSpMk id="225" creationId="{926CAB8C-31C9-7686-C0A4-3B536F0EC4FC}"/>
          </ac:grpSpMkLst>
        </pc:grpChg>
        <pc:grpChg chg="mod">
          <ac:chgData name="P McKenzie-Cook" userId="6605cc89-aaff-4d80-9ee6-20e4afa4ef0c" providerId="ADAL" clId="{852E6CCA-72C2-40B5-9679-159F3166F646}" dt="2025-09-28T16:13:24.446" v="24" actId="1076"/>
          <ac:grpSpMkLst>
            <pc:docMk/>
            <pc:sldMk cId="3538349227" sldId="343"/>
            <ac:grpSpMk id="273" creationId="{1DD9C9E3-EE16-D17D-DD10-B788EA307247}"/>
          </ac:grpSpMkLst>
        </pc:grpChg>
        <pc:grpChg chg="mod">
          <ac:chgData name="P McKenzie-Cook" userId="6605cc89-aaff-4d80-9ee6-20e4afa4ef0c" providerId="ADAL" clId="{852E6CCA-72C2-40B5-9679-159F3166F646}" dt="2025-09-28T16:13:24.446" v="24" actId="1076"/>
          <ac:grpSpMkLst>
            <pc:docMk/>
            <pc:sldMk cId="3538349227" sldId="343"/>
            <ac:grpSpMk id="296" creationId="{E0CF8E44-546B-6432-BA78-75ECC775C48B}"/>
          </ac:grpSpMkLst>
        </pc:grpChg>
      </pc:sldChg>
      <pc:sldChg chg="addSp modSp add mod">
        <pc:chgData name="P McKenzie-Cook" userId="6605cc89-aaff-4d80-9ee6-20e4afa4ef0c" providerId="ADAL" clId="{852E6CCA-72C2-40B5-9679-159F3166F646}" dt="2025-09-28T17:19:35.600" v="284" actId="1076"/>
        <pc:sldMkLst>
          <pc:docMk/>
          <pc:sldMk cId="576829025" sldId="344"/>
        </pc:sldMkLst>
        <pc:spChg chg="mod">
          <ac:chgData name="P McKenzie-Cook" userId="6605cc89-aaff-4d80-9ee6-20e4afa4ef0c" providerId="ADAL" clId="{852E6CCA-72C2-40B5-9679-159F3166F646}" dt="2025-09-28T16:12:55.363" v="23" actId="1076"/>
          <ac:spMkLst>
            <pc:docMk/>
            <pc:sldMk cId="576829025" sldId="344"/>
            <ac:spMk id="2" creationId="{31EFB50C-0DCB-1763-56DD-5FF0430953E2}"/>
          </ac:spMkLst>
        </pc:spChg>
        <pc:spChg chg="add mod">
          <ac:chgData name="P McKenzie-Cook" userId="6605cc89-aaff-4d80-9ee6-20e4afa4ef0c" providerId="ADAL" clId="{852E6CCA-72C2-40B5-9679-159F3166F646}" dt="2025-09-28T17:19:35.600" v="284" actId="1076"/>
          <ac:spMkLst>
            <pc:docMk/>
            <pc:sldMk cId="576829025" sldId="344"/>
            <ac:spMk id="3" creationId="{4AAC4B7A-CEFB-1CB5-9ADC-2451BFBEF15D}"/>
          </ac:spMkLst>
        </pc:spChg>
        <pc:spChg chg="mod">
          <ac:chgData name="P McKenzie-Cook" userId="6605cc89-aaff-4d80-9ee6-20e4afa4ef0c" providerId="ADAL" clId="{852E6CCA-72C2-40B5-9679-159F3166F646}" dt="2025-09-28T16:12:31.843" v="3" actId="27636"/>
          <ac:spMkLst>
            <pc:docMk/>
            <pc:sldMk cId="576829025" sldId="344"/>
            <ac:spMk id="15" creationId="{1BE019DD-F0B4-4568-9ED2-B9A0F0ABA916}"/>
          </ac:spMkLst>
        </pc:spChg>
      </pc:sldChg>
      <pc:sldChg chg="addSp modSp add mod">
        <pc:chgData name="P McKenzie-Cook" userId="6605cc89-aaff-4d80-9ee6-20e4afa4ef0c" providerId="ADAL" clId="{852E6CCA-72C2-40B5-9679-159F3166F646}" dt="2025-09-28T17:19:37.793" v="285"/>
        <pc:sldMkLst>
          <pc:docMk/>
          <pc:sldMk cId="3331317490" sldId="345"/>
        </pc:sldMkLst>
        <pc:spChg chg="mod">
          <ac:chgData name="P McKenzie-Cook" userId="6605cc89-aaff-4d80-9ee6-20e4afa4ef0c" providerId="ADAL" clId="{852E6CCA-72C2-40B5-9679-159F3166F646}" dt="2025-09-28T16:14:35.818" v="55" actId="1076"/>
          <ac:spMkLst>
            <pc:docMk/>
            <pc:sldMk cId="3331317490" sldId="345"/>
            <ac:spMk id="2" creationId="{00000000-0000-0000-0000-000000000000}"/>
          </ac:spMkLst>
        </pc:spChg>
        <pc:spChg chg="add mod">
          <ac:chgData name="P McKenzie-Cook" userId="6605cc89-aaff-4d80-9ee6-20e4afa4ef0c" providerId="ADAL" clId="{852E6CCA-72C2-40B5-9679-159F3166F646}" dt="2025-09-28T16:14:00.895" v="46" actId="1076"/>
          <ac:spMkLst>
            <pc:docMk/>
            <pc:sldMk cId="3331317490" sldId="345"/>
            <ac:spMk id="4" creationId="{67ADA45A-3CD8-5E1A-F2AD-CF9470365E1D}"/>
          </ac:spMkLst>
        </pc:spChg>
        <pc:spChg chg="add mod">
          <ac:chgData name="P McKenzie-Cook" userId="6605cc89-aaff-4d80-9ee6-20e4afa4ef0c" providerId="ADAL" clId="{852E6CCA-72C2-40B5-9679-159F3166F646}" dt="2025-09-28T17:19:37.793" v="285"/>
          <ac:spMkLst>
            <pc:docMk/>
            <pc:sldMk cId="3331317490" sldId="345"/>
            <ac:spMk id="6" creationId="{75DA62AA-6374-C271-C43F-84F4EDFC4BF5}"/>
          </ac:spMkLst>
        </pc:spChg>
        <pc:spChg chg="mod">
          <ac:chgData name="P McKenzie-Cook" userId="6605cc89-aaff-4d80-9ee6-20e4afa4ef0c" providerId="ADAL" clId="{852E6CCA-72C2-40B5-9679-159F3166F646}" dt="2025-09-28T16:16:00.047" v="74" actId="1076"/>
          <ac:spMkLst>
            <pc:docMk/>
            <pc:sldMk cId="3331317490" sldId="345"/>
            <ac:spMk id="9" creationId="{A958A37D-813E-FAB5-AB42-B17619416DBF}"/>
          </ac:spMkLst>
        </pc:spChg>
      </pc:sldChg>
      <pc:sldChg chg="addSp modSp add mod">
        <pc:chgData name="P McKenzie-Cook" userId="6605cc89-aaff-4d80-9ee6-20e4afa4ef0c" providerId="ADAL" clId="{852E6CCA-72C2-40B5-9679-159F3166F646}" dt="2025-09-28T17:19:46.556" v="289"/>
        <pc:sldMkLst>
          <pc:docMk/>
          <pc:sldMk cId="1607711102" sldId="347"/>
        </pc:sldMkLst>
        <pc:spChg chg="mod">
          <ac:chgData name="P McKenzie-Cook" userId="6605cc89-aaff-4d80-9ee6-20e4afa4ef0c" providerId="ADAL" clId="{852E6CCA-72C2-40B5-9679-159F3166F646}" dt="2025-09-28T16:14:12.177" v="50" actId="1076"/>
          <ac:spMkLst>
            <pc:docMk/>
            <pc:sldMk cId="1607711102" sldId="347"/>
            <ac:spMk id="2" creationId="{00000000-0000-0000-0000-000000000000}"/>
          </ac:spMkLst>
        </pc:spChg>
        <pc:spChg chg="add mod">
          <ac:chgData name="P McKenzie-Cook" userId="6605cc89-aaff-4d80-9ee6-20e4afa4ef0c" providerId="ADAL" clId="{852E6CCA-72C2-40B5-9679-159F3166F646}" dt="2025-09-28T16:14:13.966" v="51"/>
          <ac:spMkLst>
            <pc:docMk/>
            <pc:sldMk cId="1607711102" sldId="347"/>
            <ac:spMk id="3" creationId="{360C2367-9822-8B0E-847F-BC004421930C}"/>
          </ac:spMkLst>
        </pc:spChg>
        <pc:spChg chg="add mod">
          <ac:chgData name="P McKenzie-Cook" userId="6605cc89-aaff-4d80-9ee6-20e4afa4ef0c" providerId="ADAL" clId="{852E6CCA-72C2-40B5-9679-159F3166F646}" dt="2025-09-28T17:19:46.556" v="289"/>
          <ac:spMkLst>
            <pc:docMk/>
            <pc:sldMk cId="1607711102" sldId="347"/>
            <ac:spMk id="4" creationId="{057A1016-5173-4EAE-CE13-C3855B60DCA6}"/>
          </ac:spMkLst>
        </pc:spChg>
      </pc:sldChg>
      <pc:sldChg chg="addSp modSp add mod">
        <pc:chgData name="P McKenzie-Cook" userId="6605cc89-aaff-4d80-9ee6-20e4afa4ef0c" providerId="ADAL" clId="{852E6CCA-72C2-40B5-9679-159F3166F646}" dt="2025-09-28T17:19:49.044" v="290"/>
        <pc:sldMkLst>
          <pc:docMk/>
          <pc:sldMk cId="1880513667" sldId="350"/>
        </pc:sldMkLst>
        <pc:spChg chg="mod">
          <ac:chgData name="P McKenzie-Cook" userId="6605cc89-aaff-4d80-9ee6-20e4afa4ef0c" providerId="ADAL" clId="{852E6CCA-72C2-40B5-9679-159F3166F646}" dt="2025-09-28T16:17:17.199" v="113" actId="1076"/>
          <ac:spMkLst>
            <pc:docMk/>
            <pc:sldMk cId="1880513667" sldId="350"/>
            <ac:spMk id="2" creationId="{00000000-0000-0000-0000-000000000000}"/>
          </ac:spMkLst>
        </pc:spChg>
        <pc:spChg chg="add mod">
          <ac:chgData name="P McKenzie-Cook" userId="6605cc89-aaff-4d80-9ee6-20e4afa4ef0c" providerId="ADAL" clId="{852E6CCA-72C2-40B5-9679-159F3166F646}" dt="2025-09-28T16:14:15.761" v="52"/>
          <ac:spMkLst>
            <pc:docMk/>
            <pc:sldMk cId="1880513667" sldId="350"/>
            <ac:spMk id="3" creationId="{6924477E-FC9F-2B45-E290-767E8C9C3319}"/>
          </ac:spMkLst>
        </pc:spChg>
        <pc:spChg chg="add mod">
          <ac:chgData name="P McKenzie-Cook" userId="6605cc89-aaff-4d80-9ee6-20e4afa4ef0c" providerId="ADAL" clId="{852E6CCA-72C2-40B5-9679-159F3166F646}" dt="2025-09-28T17:19:49.044" v="290"/>
          <ac:spMkLst>
            <pc:docMk/>
            <pc:sldMk cId="1880513667" sldId="350"/>
            <ac:spMk id="6" creationId="{824F3C11-1598-D52C-62C5-719FA8427AE0}"/>
          </ac:spMkLst>
        </pc:spChg>
      </pc:sldChg>
      <pc:sldChg chg="addSp modSp add mod">
        <pc:chgData name="P McKenzie-Cook" userId="6605cc89-aaff-4d80-9ee6-20e4afa4ef0c" providerId="ADAL" clId="{852E6CCA-72C2-40B5-9679-159F3166F646}" dt="2025-09-28T17:19:52.081" v="292"/>
        <pc:sldMkLst>
          <pc:docMk/>
          <pc:sldMk cId="1134478196" sldId="352"/>
        </pc:sldMkLst>
        <pc:spChg chg="mod">
          <ac:chgData name="P McKenzie-Cook" userId="6605cc89-aaff-4d80-9ee6-20e4afa4ef0c" providerId="ADAL" clId="{852E6CCA-72C2-40B5-9679-159F3166F646}" dt="2025-09-28T16:17:56.153" v="116" actId="1076"/>
          <ac:spMkLst>
            <pc:docMk/>
            <pc:sldMk cId="1134478196" sldId="352"/>
            <ac:spMk id="2" creationId="{00000000-0000-0000-0000-000000000000}"/>
          </ac:spMkLst>
        </pc:spChg>
        <pc:spChg chg="add mod">
          <ac:chgData name="P McKenzie-Cook" userId="6605cc89-aaff-4d80-9ee6-20e4afa4ef0c" providerId="ADAL" clId="{852E6CCA-72C2-40B5-9679-159F3166F646}" dt="2025-09-28T16:14:19.981" v="54"/>
          <ac:spMkLst>
            <pc:docMk/>
            <pc:sldMk cId="1134478196" sldId="352"/>
            <ac:spMk id="3" creationId="{1B0EF55C-4CAA-21E4-02E4-A7EFF238050F}"/>
          </ac:spMkLst>
        </pc:spChg>
        <pc:spChg chg="add mod">
          <ac:chgData name="P McKenzie-Cook" userId="6605cc89-aaff-4d80-9ee6-20e4afa4ef0c" providerId="ADAL" clId="{852E6CCA-72C2-40B5-9679-159F3166F646}" dt="2025-09-28T17:19:52.081" v="292"/>
          <ac:spMkLst>
            <pc:docMk/>
            <pc:sldMk cId="1134478196" sldId="352"/>
            <ac:spMk id="5" creationId="{C1070469-5C25-A9FA-1D73-E4B3FB799956}"/>
          </ac:spMkLst>
        </pc:spChg>
      </pc:sldChg>
      <pc:sldChg chg="addSp modSp add mod">
        <pc:chgData name="P McKenzie-Cook" userId="6605cc89-aaff-4d80-9ee6-20e4afa4ef0c" providerId="ADAL" clId="{852E6CCA-72C2-40B5-9679-159F3166F646}" dt="2025-09-28T17:19:40.306" v="286"/>
        <pc:sldMkLst>
          <pc:docMk/>
          <pc:sldMk cId="3084026298" sldId="353"/>
        </pc:sldMkLst>
        <pc:spChg chg="mod">
          <ac:chgData name="P McKenzie-Cook" userId="6605cc89-aaff-4d80-9ee6-20e4afa4ef0c" providerId="ADAL" clId="{852E6CCA-72C2-40B5-9679-159F3166F646}" dt="2025-09-28T16:16:07.770" v="75" actId="14100"/>
          <ac:spMkLst>
            <pc:docMk/>
            <pc:sldMk cId="3084026298" sldId="353"/>
            <ac:spMk id="2" creationId="{00000000-0000-0000-0000-000000000000}"/>
          </ac:spMkLst>
        </pc:spChg>
        <pc:spChg chg="add mod">
          <ac:chgData name="P McKenzie-Cook" userId="6605cc89-aaff-4d80-9ee6-20e4afa4ef0c" providerId="ADAL" clId="{852E6CCA-72C2-40B5-9679-159F3166F646}" dt="2025-09-28T16:14:03.647" v="47"/>
          <ac:spMkLst>
            <pc:docMk/>
            <pc:sldMk cId="3084026298" sldId="353"/>
            <ac:spMk id="4" creationId="{825FB39E-077D-4E3E-3A60-9E392D6DC4E4}"/>
          </ac:spMkLst>
        </pc:spChg>
        <pc:spChg chg="add mod">
          <ac:chgData name="P McKenzie-Cook" userId="6605cc89-aaff-4d80-9ee6-20e4afa4ef0c" providerId="ADAL" clId="{852E6CCA-72C2-40B5-9679-159F3166F646}" dt="2025-09-28T17:19:40.306" v="286"/>
          <ac:spMkLst>
            <pc:docMk/>
            <pc:sldMk cId="3084026298" sldId="353"/>
            <ac:spMk id="5" creationId="{D4393905-6183-5EC9-B00C-DBDB7B794E84}"/>
          </ac:spMkLst>
        </pc:spChg>
        <pc:spChg chg="mod">
          <ac:chgData name="P McKenzie-Cook" userId="6605cc89-aaff-4d80-9ee6-20e4afa4ef0c" providerId="ADAL" clId="{852E6CCA-72C2-40B5-9679-159F3166F646}" dt="2025-09-28T16:16:39.249" v="111" actId="20577"/>
          <ac:spMkLst>
            <pc:docMk/>
            <pc:sldMk cId="3084026298" sldId="353"/>
            <ac:spMk id="6" creationId="{DA902DBF-8EFE-721D-895F-645263145FAB}"/>
          </ac:spMkLst>
        </pc:spChg>
      </pc:sldChg>
      <pc:sldChg chg="addSp modSp add mod">
        <pc:chgData name="P McKenzie-Cook" userId="6605cc89-aaff-4d80-9ee6-20e4afa4ef0c" providerId="ADAL" clId="{852E6CCA-72C2-40B5-9679-159F3166F646}" dt="2025-09-28T17:19:44.355" v="288"/>
        <pc:sldMkLst>
          <pc:docMk/>
          <pc:sldMk cId="2806598771" sldId="355"/>
        </pc:sldMkLst>
        <pc:spChg chg="mod">
          <ac:chgData name="P McKenzie-Cook" userId="6605cc89-aaff-4d80-9ee6-20e4afa4ef0c" providerId="ADAL" clId="{852E6CCA-72C2-40B5-9679-159F3166F646}" dt="2025-09-28T16:17:04.882" v="112" actId="1076"/>
          <ac:spMkLst>
            <pc:docMk/>
            <pc:sldMk cId="2806598771" sldId="355"/>
            <ac:spMk id="3" creationId="{F0C86901-C5A4-6FF8-76F4-13B4536D5681}"/>
          </ac:spMkLst>
        </pc:spChg>
        <pc:spChg chg="add mod">
          <ac:chgData name="P McKenzie-Cook" userId="6605cc89-aaff-4d80-9ee6-20e4afa4ef0c" providerId="ADAL" clId="{852E6CCA-72C2-40B5-9679-159F3166F646}" dt="2025-09-28T16:14:06.291" v="49"/>
          <ac:spMkLst>
            <pc:docMk/>
            <pc:sldMk cId="2806598771" sldId="355"/>
            <ac:spMk id="4" creationId="{5970ABBF-481A-21C8-F4C6-32F72ADB2509}"/>
          </ac:spMkLst>
        </pc:spChg>
        <pc:spChg chg="add mod">
          <ac:chgData name="P McKenzie-Cook" userId="6605cc89-aaff-4d80-9ee6-20e4afa4ef0c" providerId="ADAL" clId="{852E6CCA-72C2-40B5-9679-159F3166F646}" dt="2025-09-28T17:19:44.355" v="288"/>
          <ac:spMkLst>
            <pc:docMk/>
            <pc:sldMk cId="2806598771" sldId="355"/>
            <ac:spMk id="5" creationId="{781C9B70-5669-4686-1EA3-E8D34D985818}"/>
          </ac:spMkLst>
        </pc:spChg>
      </pc:sldChg>
      <pc:sldChg chg="addSp delSp modSp add mod">
        <pc:chgData name="P McKenzie-Cook" userId="6605cc89-aaff-4d80-9ee6-20e4afa4ef0c" providerId="ADAL" clId="{852E6CCA-72C2-40B5-9679-159F3166F646}" dt="2025-09-28T17:19:50.653" v="291"/>
        <pc:sldMkLst>
          <pc:docMk/>
          <pc:sldMk cId="1398646057" sldId="357"/>
        </pc:sldMkLst>
        <pc:spChg chg="add mod">
          <ac:chgData name="P McKenzie-Cook" userId="6605cc89-aaff-4d80-9ee6-20e4afa4ef0c" providerId="ADAL" clId="{852E6CCA-72C2-40B5-9679-159F3166F646}" dt="2025-09-28T16:14:17.119" v="53"/>
          <ac:spMkLst>
            <pc:docMk/>
            <pc:sldMk cId="1398646057" sldId="357"/>
            <ac:spMk id="3" creationId="{9CC59ADA-0BB8-A0D9-536D-BEC145CE7E2C}"/>
          </ac:spMkLst>
        </pc:spChg>
        <pc:spChg chg="add mod">
          <ac:chgData name="P McKenzie-Cook" userId="6605cc89-aaff-4d80-9ee6-20e4afa4ef0c" providerId="ADAL" clId="{852E6CCA-72C2-40B5-9679-159F3166F646}" dt="2025-09-28T17:19:50.653" v="291"/>
          <ac:spMkLst>
            <pc:docMk/>
            <pc:sldMk cId="1398646057" sldId="357"/>
            <ac:spMk id="7" creationId="{75466EFF-040F-A2AC-64DB-1F59FED85EEE}"/>
          </ac:spMkLst>
        </pc:spChg>
      </pc:sldChg>
      <pc:sldChg chg="addSp modSp add">
        <pc:chgData name="P McKenzie-Cook" userId="6605cc89-aaff-4d80-9ee6-20e4afa4ef0c" providerId="ADAL" clId="{852E6CCA-72C2-40B5-9679-159F3166F646}" dt="2025-09-28T17:19:42.502" v="287"/>
        <pc:sldMkLst>
          <pc:docMk/>
          <pc:sldMk cId="3568970994" sldId="402"/>
        </pc:sldMkLst>
        <pc:spChg chg="add mod">
          <ac:chgData name="P McKenzie-Cook" userId="6605cc89-aaff-4d80-9ee6-20e4afa4ef0c" providerId="ADAL" clId="{852E6CCA-72C2-40B5-9679-159F3166F646}" dt="2025-09-28T16:14:05.069" v="48"/>
          <ac:spMkLst>
            <pc:docMk/>
            <pc:sldMk cId="3568970994" sldId="402"/>
            <ac:spMk id="3" creationId="{049411CA-B01C-4649-910C-BD23D3A3FBA7}"/>
          </ac:spMkLst>
        </pc:spChg>
        <pc:spChg chg="add mod">
          <ac:chgData name="P McKenzie-Cook" userId="6605cc89-aaff-4d80-9ee6-20e4afa4ef0c" providerId="ADAL" clId="{852E6CCA-72C2-40B5-9679-159F3166F646}" dt="2025-09-28T17:19:42.502" v="287"/>
          <ac:spMkLst>
            <pc:docMk/>
            <pc:sldMk cId="3568970994" sldId="402"/>
            <ac:spMk id="4" creationId="{E3240942-500A-918A-97C8-6AC202DDD239}"/>
          </ac:spMkLst>
        </pc:spChg>
      </pc:sldChg>
      <pc:sldChg chg="addSp modSp mod">
        <pc:chgData name="P McKenzie-Cook" userId="6605cc89-aaff-4d80-9ee6-20e4afa4ef0c" providerId="ADAL" clId="{852E6CCA-72C2-40B5-9679-159F3166F646}" dt="2025-10-02T15:30:13.774" v="473" actId="14100"/>
        <pc:sldMkLst>
          <pc:docMk/>
          <pc:sldMk cId="3941495363" sldId="409"/>
        </pc:sldMkLst>
        <pc:spChg chg="mod">
          <ac:chgData name="P McKenzie-Cook" userId="6605cc89-aaff-4d80-9ee6-20e4afa4ef0c" providerId="ADAL" clId="{852E6CCA-72C2-40B5-9679-159F3166F646}" dt="2025-09-28T16:04:43.117" v="0"/>
          <ac:spMkLst>
            <pc:docMk/>
            <pc:sldMk cId="3941495363" sldId="409"/>
            <ac:spMk id="2" creationId="{85B2CE4D-AE76-D1C5-DE75-CBA319ADE019}"/>
          </ac:spMkLst>
        </pc:spChg>
        <pc:spChg chg="add mod">
          <ac:chgData name="P McKenzie-Cook" userId="6605cc89-aaff-4d80-9ee6-20e4afa4ef0c" providerId="ADAL" clId="{852E6CCA-72C2-40B5-9679-159F3166F646}" dt="2025-10-02T14:47:41.666" v="417" actId="1076"/>
          <ac:spMkLst>
            <pc:docMk/>
            <pc:sldMk cId="3941495363" sldId="409"/>
            <ac:spMk id="14" creationId="{5EC4EB48-B547-1038-ABBB-8CD8015A69D6}"/>
          </ac:spMkLst>
        </pc:spChg>
        <pc:spChg chg="add mod">
          <ac:chgData name="P McKenzie-Cook" userId="6605cc89-aaff-4d80-9ee6-20e4afa4ef0c" providerId="ADAL" clId="{852E6CCA-72C2-40B5-9679-159F3166F646}" dt="2025-10-02T15:29:48.382" v="470" actId="1076"/>
          <ac:spMkLst>
            <pc:docMk/>
            <pc:sldMk cId="3941495363" sldId="409"/>
            <ac:spMk id="17" creationId="{76D2C44A-90BB-4072-797F-40ADA1DACE57}"/>
          </ac:spMkLst>
        </pc:spChg>
        <pc:picChg chg="add mod">
          <ac:chgData name="P McKenzie-Cook" userId="6605cc89-aaff-4d80-9ee6-20e4afa4ef0c" providerId="ADAL" clId="{852E6CCA-72C2-40B5-9679-159F3166F646}" dt="2025-10-02T14:53:36.523" v="428" actId="1035"/>
          <ac:picMkLst>
            <pc:docMk/>
            <pc:sldMk cId="3941495363" sldId="409"/>
            <ac:picMk id="15" creationId="{5F823C53-59E0-5B4C-A07C-5E3E532C9CBE}"/>
          </ac:picMkLst>
        </pc:picChg>
        <pc:picChg chg="add mod">
          <ac:chgData name="P McKenzie-Cook" userId="6605cc89-aaff-4d80-9ee6-20e4afa4ef0c" providerId="ADAL" clId="{852E6CCA-72C2-40B5-9679-159F3166F646}" dt="2025-10-02T14:53:38.692" v="432" actId="1035"/>
          <ac:picMkLst>
            <pc:docMk/>
            <pc:sldMk cId="3941495363" sldId="409"/>
            <ac:picMk id="16" creationId="{B574AAF3-D068-0805-2BEC-B1D4358EDC32}"/>
          </ac:picMkLst>
        </pc:picChg>
        <pc:picChg chg="add mod">
          <ac:chgData name="P McKenzie-Cook" userId="6605cc89-aaff-4d80-9ee6-20e4afa4ef0c" providerId="ADAL" clId="{852E6CCA-72C2-40B5-9679-159F3166F646}" dt="2025-10-02T15:30:13.774" v="473" actId="14100"/>
          <ac:picMkLst>
            <pc:docMk/>
            <pc:sldMk cId="3941495363" sldId="409"/>
            <ac:picMk id="19" creationId="{645BB2E8-C81F-E9D0-2B3B-68E2C2C35715}"/>
          </ac:picMkLst>
        </pc:picChg>
      </pc:sldChg>
      <pc:sldChg chg="modSp">
        <pc:chgData name="P McKenzie-Cook" userId="6605cc89-aaff-4d80-9ee6-20e4afa4ef0c" providerId="ADAL" clId="{852E6CCA-72C2-40B5-9679-159F3166F646}" dt="2025-09-28T16:04:43.117" v="0"/>
        <pc:sldMkLst>
          <pc:docMk/>
          <pc:sldMk cId="2745056418" sldId="410"/>
        </pc:sldMkLst>
        <pc:spChg chg="mod">
          <ac:chgData name="P McKenzie-Cook" userId="6605cc89-aaff-4d80-9ee6-20e4afa4ef0c" providerId="ADAL" clId="{852E6CCA-72C2-40B5-9679-159F3166F646}" dt="2025-09-28T16:04:43.117" v="0"/>
          <ac:spMkLst>
            <pc:docMk/>
            <pc:sldMk cId="2745056418" sldId="410"/>
            <ac:spMk id="2" creationId="{DCABFAAF-9774-BA95-F307-4FC014E78631}"/>
          </ac:spMkLst>
        </pc:spChg>
      </pc:sldChg>
      <pc:sldChg chg="modSp">
        <pc:chgData name="P McKenzie-Cook" userId="6605cc89-aaff-4d80-9ee6-20e4afa4ef0c" providerId="ADAL" clId="{852E6CCA-72C2-40B5-9679-159F3166F646}" dt="2025-09-28T16:04:43.117" v="0"/>
        <pc:sldMkLst>
          <pc:docMk/>
          <pc:sldMk cId="3826933851" sldId="411"/>
        </pc:sldMkLst>
        <pc:spChg chg="mod">
          <ac:chgData name="P McKenzie-Cook" userId="6605cc89-aaff-4d80-9ee6-20e4afa4ef0c" providerId="ADAL" clId="{852E6CCA-72C2-40B5-9679-159F3166F646}" dt="2025-09-28T16:04:43.117" v="0"/>
          <ac:spMkLst>
            <pc:docMk/>
            <pc:sldMk cId="3826933851" sldId="411"/>
            <ac:spMk id="2" creationId="{7C6FCA7C-A0D4-0336-D9A8-2FAA3C1C1BD0}"/>
          </ac:spMkLst>
        </pc:spChg>
      </pc:sldChg>
      <pc:sldChg chg="modSp">
        <pc:chgData name="P McKenzie-Cook" userId="6605cc89-aaff-4d80-9ee6-20e4afa4ef0c" providerId="ADAL" clId="{852E6CCA-72C2-40B5-9679-159F3166F646}" dt="2025-09-28T16:04:43.117" v="0"/>
        <pc:sldMkLst>
          <pc:docMk/>
          <pc:sldMk cId="535358725" sldId="412"/>
        </pc:sldMkLst>
        <pc:spChg chg="mod">
          <ac:chgData name="P McKenzie-Cook" userId="6605cc89-aaff-4d80-9ee6-20e4afa4ef0c" providerId="ADAL" clId="{852E6CCA-72C2-40B5-9679-159F3166F646}" dt="2025-09-28T16:04:43.117" v="0"/>
          <ac:spMkLst>
            <pc:docMk/>
            <pc:sldMk cId="535358725" sldId="412"/>
            <ac:spMk id="2" creationId="{F9258C71-CFFF-76A1-0BB3-E91AE50FECDF}"/>
          </ac:spMkLst>
        </pc:spChg>
      </pc:sldChg>
      <pc:sldChg chg="addSp delSp modSp new mod">
        <pc:chgData name="P McKenzie-Cook" userId="6605cc89-aaff-4d80-9ee6-20e4afa4ef0c" providerId="ADAL" clId="{852E6CCA-72C2-40B5-9679-159F3166F646}" dt="2025-09-28T17:19:26.723" v="282"/>
        <pc:sldMkLst>
          <pc:docMk/>
          <pc:sldMk cId="4229491752" sldId="413"/>
        </pc:sldMkLst>
        <pc:spChg chg="mod">
          <ac:chgData name="P McKenzie-Cook" userId="6605cc89-aaff-4d80-9ee6-20e4afa4ef0c" providerId="ADAL" clId="{852E6CCA-72C2-40B5-9679-159F3166F646}" dt="2025-09-28T16:15:05.986" v="70" actId="207"/>
          <ac:spMkLst>
            <pc:docMk/>
            <pc:sldMk cId="4229491752" sldId="413"/>
            <ac:spMk id="2" creationId="{1BCC4693-3B60-A054-D70A-8EACD13E6928}"/>
          </ac:spMkLst>
        </pc:spChg>
        <pc:spChg chg="mod">
          <ac:chgData name="P McKenzie-Cook" userId="6605cc89-aaff-4d80-9ee6-20e4afa4ef0c" providerId="ADAL" clId="{852E6CCA-72C2-40B5-9679-159F3166F646}" dt="2025-09-28T16:26:51.133" v="252" actId="1076"/>
          <ac:spMkLst>
            <pc:docMk/>
            <pc:sldMk cId="4229491752" sldId="413"/>
            <ac:spMk id="3" creationId="{4C4CF3C9-9EA9-9D7D-10AA-E121E37105B7}"/>
          </ac:spMkLst>
        </pc:spChg>
        <pc:spChg chg="add mod">
          <ac:chgData name="P McKenzie-Cook" userId="6605cc89-aaff-4d80-9ee6-20e4afa4ef0c" providerId="ADAL" clId="{852E6CCA-72C2-40B5-9679-159F3166F646}" dt="2025-09-28T16:15:10.885" v="72"/>
          <ac:spMkLst>
            <pc:docMk/>
            <pc:sldMk cId="4229491752" sldId="413"/>
            <ac:spMk id="4" creationId="{3988653C-FF7A-C17C-EE54-6C06808A8688}"/>
          </ac:spMkLst>
        </pc:spChg>
        <pc:spChg chg="add mod">
          <ac:chgData name="P McKenzie-Cook" userId="6605cc89-aaff-4d80-9ee6-20e4afa4ef0c" providerId="ADAL" clId="{852E6CCA-72C2-40B5-9679-159F3166F646}" dt="2025-09-28T16:26:39.710" v="250" actId="207"/>
          <ac:spMkLst>
            <pc:docMk/>
            <pc:sldMk cId="4229491752" sldId="413"/>
            <ac:spMk id="7" creationId="{260D4042-4FB0-C238-39C6-09E1006EF5CE}"/>
          </ac:spMkLst>
        </pc:spChg>
        <pc:spChg chg="add mod">
          <ac:chgData name="P McKenzie-Cook" userId="6605cc89-aaff-4d80-9ee6-20e4afa4ef0c" providerId="ADAL" clId="{852E6CCA-72C2-40B5-9679-159F3166F646}" dt="2025-09-28T16:30:30.300" v="277" actId="20577"/>
          <ac:spMkLst>
            <pc:docMk/>
            <pc:sldMk cId="4229491752" sldId="413"/>
            <ac:spMk id="11" creationId="{31A70E1C-AA55-B403-232F-A4C5466D4E03}"/>
          </ac:spMkLst>
        </pc:spChg>
        <pc:spChg chg="add mod">
          <ac:chgData name="P McKenzie-Cook" userId="6605cc89-aaff-4d80-9ee6-20e4afa4ef0c" providerId="ADAL" clId="{852E6CCA-72C2-40B5-9679-159F3166F646}" dt="2025-09-28T17:19:26.723" v="282"/>
          <ac:spMkLst>
            <pc:docMk/>
            <pc:sldMk cId="4229491752" sldId="413"/>
            <ac:spMk id="12" creationId="{D9CE4182-61C7-F6B9-01EC-7F29C86822CC}"/>
          </ac:spMkLst>
        </pc:spChg>
        <pc:picChg chg="add mod">
          <ac:chgData name="P McKenzie-Cook" userId="6605cc89-aaff-4d80-9ee6-20e4afa4ef0c" providerId="ADAL" clId="{852E6CCA-72C2-40B5-9679-159F3166F646}" dt="2025-09-28T16:25:49.375" v="204" actId="1076"/>
          <ac:picMkLst>
            <pc:docMk/>
            <pc:sldMk cId="4229491752" sldId="413"/>
            <ac:picMk id="6" creationId="{D83418F7-69FE-B316-08BF-B49F22F99B78}"/>
          </ac:picMkLst>
        </pc:picChg>
        <pc:picChg chg="add mod">
          <ac:chgData name="P McKenzie-Cook" userId="6605cc89-aaff-4d80-9ee6-20e4afa4ef0c" providerId="ADAL" clId="{852E6CCA-72C2-40B5-9679-159F3166F646}" dt="2025-09-28T16:29:58.928" v="254" actId="1076"/>
          <ac:picMkLst>
            <pc:docMk/>
            <pc:sldMk cId="4229491752" sldId="413"/>
            <ac:picMk id="8" creationId="{3A4C8AFF-276E-FA0A-0DF2-1BBAD325679B}"/>
          </ac:picMkLst>
        </pc:picChg>
      </pc:sldChg>
      <pc:sldMasterChg chg="delSldLayout">
        <pc:chgData name="P McKenzie-Cook" userId="6605cc89-aaff-4d80-9ee6-20e4afa4ef0c" providerId="ADAL" clId="{852E6CCA-72C2-40B5-9679-159F3166F646}" dt="2025-09-28T16:12:37.549" v="5" actId="47"/>
        <pc:sldMasterMkLst>
          <pc:docMk/>
          <pc:sldMasterMk cId="1402563868" sldId="2147483673"/>
        </pc:sldMasterMkLst>
        <pc:sldLayoutChg chg="del">
          <pc:chgData name="P McKenzie-Cook" userId="6605cc89-aaff-4d80-9ee6-20e4afa4ef0c" providerId="ADAL" clId="{852E6CCA-72C2-40B5-9679-159F3166F646}" dt="2025-09-28T16:12:37.549" v="5" actId="47"/>
          <pc:sldLayoutMkLst>
            <pc:docMk/>
            <pc:sldMasterMk cId="1402563868" sldId="2147483673"/>
            <pc:sldLayoutMk cId="124141227" sldId="2147483686"/>
          </pc:sldLayoutMkLst>
        </pc:sldLayoutChg>
      </pc:sldMasterChg>
    </pc:docChg>
  </pc:docChgLst>
  <pc:docChgLst>
    <pc:chgData name="A Freel" userId="S::afreel@ohacademy.co.uk::f6dead3d-cc44-4b49-aee1-60fe86f08dbd" providerId="AD" clId="Web-{019AE2D4-C79E-46C7-B9FD-ADB71B0732F2}"/>
    <pc:docChg chg="modSld">
      <pc:chgData name="A Freel" userId="S::afreel@ohacademy.co.uk::f6dead3d-cc44-4b49-aee1-60fe86f08dbd" providerId="AD" clId="Web-{019AE2D4-C79E-46C7-B9FD-ADB71B0732F2}" dt="2025-09-06T15:32:35.457" v="2" actId="20577"/>
      <pc:docMkLst>
        <pc:docMk/>
      </pc:docMkLst>
      <pc:sldChg chg="modSp">
        <pc:chgData name="A Freel" userId="S::afreel@ohacademy.co.uk::f6dead3d-cc44-4b49-aee1-60fe86f08dbd" providerId="AD" clId="Web-{019AE2D4-C79E-46C7-B9FD-ADB71B0732F2}" dt="2025-09-06T15:32:35.457" v="2" actId="20577"/>
        <pc:sldMkLst>
          <pc:docMk/>
          <pc:sldMk cId="109857222" sldId="256"/>
        </pc:sldMkLst>
        <pc:spChg chg="mod">
          <ac:chgData name="A Freel" userId="S::afreel@ohacademy.co.uk::f6dead3d-cc44-4b49-aee1-60fe86f08dbd" providerId="AD" clId="Web-{019AE2D4-C79E-46C7-B9FD-ADB71B0732F2}" dt="2025-09-06T15:32:35.457" v="2" actId="20577"/>
          <ac:spMkLst>
            <pc:docMk/>
            <pc:sldMk cId="109857222" sldId="256"/>
            <ac:spMk id="2" creationId="{00000000-0000-0000-0000-000000000000}"/>
          </ac:spMkLst>
        </pc:spChg>
      </pc:sldChg>
    </pc:docChg>
  </pc:docChgLst>
  <pc:docChgLst>
    <pc:chgData clId="Web-{C9260CD7-48F0-98B8-A922-FC60484D769E}"/>
    <pc:docChg chg="addSld">
      <pc:chgData name="" userId="" providerId="" clId="Web-{C9260CD7-48F0-98B8-A922-FC60484D769E}" dt="2025-09-22T06:40:07.202" v="0"/>
      <pc:docMkLst>
        <pc:docMk/>
      </pc:docMkLst>
      <pc:sldChg chg="add">
        <pc:chgData name="" userId="" providerId="" clId="Web-{C9260CD7-48F0-98B8-A922-FC60484D769E}" dt="2025-09-22T06:40:07.202" v="0"/>
        <pc:sldMkLst>
          <pc:docMk/>
          <pc:sldMk cId="845759520" sldId="257"/>
        </pc:sldMkLst>
      </pc:sldChg>
    </pc:docChg>
  </pc:docChgLst>
  <pc:docChgLst>
    <pc:chgData name="A Freel" userId="S::afreel@ohacademy.co.uk::f6dead3d-cc44-4b49-aee1-60fe86f08dbd" providerId="AD" clId="Web-{B870B25E-ABD8-BF38-ABF7-0AF5FB888430}"/>
    <pc:docChg chg="addSld modSld">
      <pc:chgData name="A Freel" userId="S::afreel@ohacademy.co.uk::f6dead3d-cc44-4b49-aee1-60fe86f08dbd" providerId="AD" clId="Web-{B870B25E-ABD8-BF38-ABF7-0AF5FB888430}" dt="2025-09-27T17:43:10.917" v="42" actId="14100"/>
      <pc:docMkLst>
        <pc:docMk/>
      </pc:docMkLst>
      <pc:sldChg chg="modSp">
        <pc:chgData name="A Freel" userId="S::afreel@ohacademy.co.uk::f6dead3d-cc44-4b49-aee1-60fe86f08dbd" providerId="AD" clId="Web-{B870B25E-ABD8-BF38-ABF7-0AF5FB888430}" dt="2025-09-27T17:39:30.802" v="25" actId="20577"/>
        <pc:sldMkLst>
          <pc:docMk/>
          <pc:sldMk cId="109857222" sldId="256"/>
        </pc:sldMkLst>
        <pc:spChg chg="mod">
          <ac:chgData name="A Freel" userId="S::afreel@ohacademy.co.uk::f6dead3d-cc44-4b49-aee1-60fe86f08dbd" providerId="AD" clId="Web-{B870B25E-ABD8-BF38-ABF7-0AF5FB888430}" dt="2025-09-27T17:39:30.802" v="25" actId="20577"/>
          <ac:spMkLst>
            <pc:docMk/>
            <pc:sldMk cId="109857222" sldId="256"/>
            <ac:spMk id="2" creationId="{00000000-0000-0000-0000-000000000000}"/>
          </ac:spMkLst>
        </pc:spChg>
      </pc:sldChg>
      <pc:sldChg chg="mod setBg">
        <pc:chgData name="A Freel" userId="S::afreel@ohacademy.co.uk::f6dead3d-cc44-4b49-aee1-60fe86f08dbd" providerId="AD" clId="Web-{B870B25E-ABD8-BF38-ABF7-0AF5FB888430}" dt="2025-09-26T12:40:08.178" v="0"/>
        <pc:sldMkLst>
          <pc:docMk/>
          <pc:sldMk cId="2256358434" sldId="263"/>
        </pc:sldMkLst>
      </pc:sldChg>
      <pc:sldChg chg="modSp">
        <pc:chgData name="A Freel" userId="S::afreel@ohacademy.co.uk::f6dead3d-cc44-4b49-aee1-60fe86f08dbd" providerId="AD" clId="Web-{B870B25E-ABD8-BF38-ABF7-0AF5FB888430}" dt="2025-09-27T17:40:14.397" v="34" actId="20577"/>
        <pc:sldMkLst>
          <pc:docMk/>
          <pc:sldMk cId="1698478786" sldId="268"/>
        </pc:sldMkLst>
        <pc:spChg chg="mod">
          <ac:chgData name="A Freel" userId="S::afreel@ohacademy.co.uk::f6dead3d-cc44-4b49-aee1-60fe86f08dbd" providerId="AD" clId="Web-{B870B25E-ABD8-BF38-ABF7-0AF5FB888430}" dt="2025-09-27T17:40:14.397" v="34" actId="20577"/>
          <ac:spMkLst>
            <pc:docMk/>
            <pc:sldMk cId="1698478786" sldId="268"/>
            <ac:spMk id="6" creationId="{2A75C736-85DC-C29A-9910-BB4C20CB399C}"/>
          </ac:spMkLst>
        </pc:spChg>
      </pc:sldChg>
      <pc:sldChg chg="modSp">
        <pc:chgData name="A Freel" userId="S::afreel@ohacademy.co.uk::f6dead3d-cc44-4b49-aee1-60fe86f08dbd" providerId="AD" clId="Web-{B870B25E-ABD8-BF38-ABF7-0AF5FB888430}" dt="2025-09-27T17:40:06.116" v="31" actId="20577"/>
        <pc:sldMkLst>
          <pc:docMk/>
          <pc:sldMk cId="3425419163" sldId="269"/>
        </pc:sldMkLst>
        <pc:spChg chg="mod">
          <ac:chgData name="A Freel" userId="S::afreel@ohacademy.co.uk::f6dead3d-cc44-4b49-aee1-60fe86f08dbd" providerId="AD" clId="Web-{B870B25E-ABD8-BF38-ABF7-0AF5FB888430}" dt="2025-09-27T17:40:06.116" v="31" actId="20577"/>
          <ac:spMkLst>
            <pc:docMk/>
            <pc:sldMk cId="3425419163" sldId="269"/>
            <ac:spMk id="11" creationId="{F6F42C23-E74D-2BBF-E4CD-2531683C94CA}"/>
          </ac:spMkLst>
        </pc:spChg>
        <pc:picChg chg="mod">
          <ac:chgData name="A Freel" userId="S::afreel@ohacademy.co.uk::f6dead3d-cc44-4b49-aee1-60fe86f08dbd" providerId="AD" clId="Web-{B870B25E-ABD8-BF38-ABF7-0AF5FB888430}" dt="2025-09-27T17:39:59.678" v="29" actId="1076"/>
          <ac:picMkLst>
            <pc:docMk/>
            <pc:sldMk cId="3425419163" sldId="269"/>
            <ac:picMk id="9" creationId="{FF9D9973-3CDE-240E-BF3C-876F57C349C3}"/>
          </ac:picMkLst>
        </pc:picChg>
      </pc:sldChg>
      <pc:sldChg chg="modSp">
        <pc:chgData name="A Freel" userId="S::afreel@ohacademy.co.uk::f6dead3d-cc44-4b49-aee1-60fe86f08dbd" providerId="AD" clId="Web-{B870B25E-ABD8-BF38-ABF7-0AF5FB888430}" dt="2025-09-27T17:39:40.240" v="27" actId="20577"/>
        <pc:sldMkLst>
          <pc:docMk/>
          <pc:sldMk cId="459812955" sldId="282"/>
        </pc:sldMkLst>
        <pc:spChg chg="mod">
          <ac:chgData name="A Freel" userId="S::afreel@ohacademy.co.uk::f6dead3d-cc44-4b49-aee1-60fe86f08dbd" providerId="AD" clId="Web-{B870B25E-ABD8-BF38-ABF7-0AF5FB888430}" dt="2025-09-27T17:39:40.240" v="27" actId="20577"/>
          <ac:spMkLst>
            <pc:docMk/>
            <pc:sldMk cId="459812955" sldId="282"/>
            <ac:spMk id="4" creationId="{A1294367-F8CF-7785-A469-17F6FBC2A4B5}"/>
          </ac:spMkLst>
        </pc:spChg>
      </pc:sldChg>
      <pc:sldChg chg="modSp">
        <pc:chgData name="A Freel" userId="S::afreel@ohacademy.co.uk::f6dead3d-cc44-4b49-aee1-60fe86f08dbd" providerId="AD" clId="Web-{B870B25E-ABD8-BF38-ABF7-0AF5FB888430}" dt="2025-09-27T17:42:23.260" v="36" actId="20577"/>
        <pc:sldMkLst>
          <pc:docMk/>
          <pc:sldMk cId="874504226" sldId="283"/>
        </pc:sldMkLst>
        <pc:spChg chg="mod">
          <ac:chgData name="A Freel" userId="S::afreel@ohacademy.co.uk::f6dead3d-cc44-4b49-aee1-60fe86f08dbd" providerId="AD" clId="Web-{B870B25E-ABD8-BF38-ABF7-0AF5FB888430}" dt="2025-09-27T17:42:23.260" v="36" actId="20577"/>
          <ac:spMkLst>
            <pc:docMk/>
            <pc:sldMk cId="874504226" sldId="283"/>
            <ac:spMk id="5" creationId="{07798940-D4B6-2202-1AFE-4EEE84C4811E}"/>
          </ac:spMkLst>
        </pc:spChg>
      </pc:sldChg>
      <pc:sldChg chg="add">
        <pc:chgData name="A Freel" userId="S::afreel@ohacademy.co.uk::f6dead3d-cc44-4b49-aee1-60fe86f08dbd" providerId="AD" clId="Web-{B870B25E-ABD8-BF38-ABF7-0AF5FB888430}" dt="2025-09-27T17:38:59.270" v="23"/>
        <pc:sldMkLst>
          <pc:docMk/>
          <pc:sldMk cId="945585841" sldId="285"/>
        </pc:sldMkLst>
      </pc:sldChg>
      <pc:sldChg chg="modSp">
        <pc:chgData name="A Freel" userId="S::afreel@ohacademy.co.uk::f6dead3d-cc44-4b49-aee1-60fe86f08dbd" providerId="AD" clId="Web-{B870B25E-ABD8-BF38-ABF7-0AF5FB888430}" dt="2025-09-27T17:40:10.366" v="33" actId="20577"/>
        <pc:sldMkLst>
          <pc:docMk/>
          <pc:sldMk cId="561086925" sldId="295"/>
        </pc:sldMkLst>
        <pc:spChg chg="mod">
          <ac:chgData name="A Freel" userId="S::afreel@ohacademy.co.uk::f6dead3d-cc44-4b49-aee1-60fe86f08dbd" providerId="AD" clId="Web-{B870B25E-ABD8-BF38-ABF7-0AF5FB888430}" dt="2025-09-27T17:40:10.366" v="33" actId="20577"/>
          <ac:spMkLst>
            <pc:docMk/>
            <pc:sldMk cId="561086925" sldId="295"/>
            <ac:spMk id="21" creationId="{294600A4-1D5C-1E22-517B-12E88D57854E}"/>
          </ac:spMkLst>
        </pc:spChg>
      </pc:sldChg>
      <pc:sldChg chg="addSp modSp add mod setBg">
        <pc:chgData name="A Freel" userId="S::afreel@ohacademy.co.uk::f6dead3d-cc44-4b49-aee1-60fe86f08dbd" providerId="AD" clId="Web-{B870B25E-ABD8-BF38-ABF7-0AF5FB888430}" dt="2025-09-27T17:43:10.917" v="42" actId="14100"/>
        <pc:sldMkLst>
          <pc:docMk/>
          <pc:sldMk cId="3941495363" sldId="409"/>
        </pc:sldMkLst>
        <pc:spChg chg="add mod">
          <ac:chgData name="A Freel" userId="S::afreel@ohacademy.co.uk::f6dead3d-cc44-4b49-aee1-60fe86f08dbd" providerId="AD" clId="Web-{B870B25E-ABD8-BF38-ABF7-0AF5FB888430}" dt="2025-09-27T17:37:27.750" v="8" actId="20577"/>
          <ac:spMkLst>
            <pc:docMk/>
            <pc:sldMk cId="3941495363" sldId="409"/>
            <ac:spMk id="11" creationId="{FEBC54FB-51FE-41E4-2EDC-AB1447FCBAF8}"/>
          </ac:spMkLst>
        </pc:spChg>
        <pc:spChg chg="add mod">
          <ac:chgData name="A Freel" userId="S::afreel@ohacademy.co.uk::f6dead3d-cc44-4b49-aee1-60fe86f08dbd" providerId="AD" clId="Web-{B870B25E-ABD8-BF38-ABF7-0AF5FB888430}" dt="2025-09-27T17:43:10.917" v="42" actId="14100"/>
          <ac:spMkLst>
            <pc:docMk/>
            <pc:sldMk cId="3941495363" sldId="409"/>
            <ac:spMk id="13" creationId="{8231AAA0-9932-453A-EC10-BD703722BADA}"/>
          </ac:spMkLst>
        </pc:spChg>
        <pc:picChg chg="add mod">
          <ac:chgData name="A Freel" userId="S::afreel@ohacademy.co.uk::f6dead3d-cc44-4b49-aee1-60fe86f08dbd" providerId="AD" clId="Web-{B870B25E-ABD8-BF38-ABF7-0AF5FB888430}" dt="2025-09-27T17:34:25.630" v="4" actId="1076"/>
          <ac:picMkLst>
            <pc:docMk/>
            <pc:sldMk cId="3941495363" sldId="409"/>
            <ac:picMk id="3" creationId="{A40C3360-E19B-BEEC-3660-DB1C68B53DB8}"/>
          </ac:picMkLst>
        </pc:picChg>
        <pc:picChg chg="add mod">
          <ac:chgData name="A Freel" userId="S::afreel@ohacademy.co.uk::f6dead3d-cc44-4b49-aee1-60fe86f08dbd" providerId="AD" clId="Web-{B870B25E-ABD8-BF38-ABF7-0AF5FB888430}" dt="2025-09-27T17:42:52.698" v="39" actId="14100"/>
          <ac:picMkLst>
            <pc:docMk/>
            <pc:sldMk cId="3941495363" sldId="409"/>
            <ac:picMk id="12" creationId="{8620EEE2-BD03-65CB-BC24-670CD4305B62}"/>
          </ac:picMkLst>
        </pc:picChg>
      </pc:sldChg>
      <pc:sldChg chg="add mod setBg">
        <pc:chgData name="A Freel" userId="S::afreel@ohacademy.co.uk::f6dead3d-cc44-4b49-aee1-60fe86f08dbd" providerId="AD" clId="Web-{B870B25E-ABD8-BF38-ABF7-0AF5FB888430}" dt="2025-09-27T17:34:46.710" v="6"/>
        <pc:sldMkLst>
          <pc:docMk/>
          <pc:sldMk cId="2745056418" sldId="410"/>
        </pc:sldMkLst>
      </pc:sldChg>
      <pc:sldChg chg="addSp delSp modSp new mod setBg">
        <pc:chgData name="A Freel" userId="S::afreel@ohacademy.co.uk::f6dead3d-cc44-4b49-aee1-60fe86f08dbd" providerId="AD" clId="Web-{B870B25E-ABD8-BF38-ABF7-0AF5FB888430}" dt="2025-09-27T17:38:24.096" v="21" actId="1076"/>
        <pc:sldMkLst>
          <pc:docMk/>
          <pc:sldMk cId="3826933851" sldId="411"/>
        </pc:sldMkLst>
        <pc:spChg chg="mod">
          <ac:chgData name="A Freel" userId="S::afreel@ohacademy.co.uk::f6dead3d-cc44-4b49-aee1-60fe86f08dbd" providerId="AD" clId="Web-{B870B25E-ABD8-BF38-ABF7-0AF5FB888430}" dt="2025-09-27T17:37:42.142" v="15" actId="20577"/>
          <ac:spMkLst>
            <pc:docMk/>
            <pc:sldMk cId="3826933851" sldId="411"/>
            <ac:spMk id="2" creationId="{7C6FCA7C-A0D4-0336-D9A8-2FAA3C1C1BD0}"/>
          </ac:spMkLst>
        </pc:spChg>
        <pc:picChg chg="add mod">
          <ac:chgData name="A Freel" userId="S::afreel@ohacademy.co.uk::f6dead3d-cc44-4b49-aee1-60fe86f08dbd" providerId="AD" clId="Web-{B870B25E-ABD8-BF38-ABF7-0AF5FB888430}" dt="2025-09-27T17:38:24.096" v="21" actId="1076"/>
          <ac:picMkLst>
            <pc:docMk/>
            <pc:sldMk cId="3826933851" sldId="411"/>
            <ac:picMk id="4" creationId="{D077E6AA-9FB3-8B8D-7104-4E72FA488E63}"/>
          </ac:picMkLst>
        </pc:picChg>
      </pc:sldChg>
      <pc:sldChg chg="add replId">
        <pc:chgData name="A Freel" userId="S::afreel@ohacademy.co.uk::f6dead3d-cc44-4b49-aee1-60fe86f08dbd" providerId="AD" clId="Web-{B870B25E-ABD8-BF38-ABF7-0AF5FB888430}" dt="2025-09-27T17:38:27.706" v="22"/>
        <pc:sldMkLst>
          <pc:docMk/>
          <pc:sldMk cId="535358725" sldId="41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11:28:11.280"/>
    </inkml:context>
    <inkml:brush xml:id="br0">
      <inkml:brushProperty name="width" value="0.1" units="cm"/>
      <inkml:brushProperty name="height" value="0.1" units="cm"/>
      <inkml:brushProperty name="color" value="#FFFFFF"/>
    </inkml:brush>
  </inkml:definitions>
  <inkml:trace contextRef="#ctx0" brushRef="#br0">16845 6503 16383 0 0,'-24'5'0'0'0,"-33"12"0"0"0,-40 16 0 0 0,-48 19 0 0 0,-38 13 0 0 0,-31 2 0 0 0,0-10 0 0 0,9-21 0 0 0,14-21 0 0 0,24-18 0 0 0,18-18 0 0 0,23-10 0 0 0,10-5 0 0 0,24 4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A3664-EC6F-4C99-A651-0EF111022CCA}" type="datetimeFigureOut">
              <a:t>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DD0D6-4C8F-4984-9CB5-1F66330E4DFB}" type="slidenum">
              <a:t>‹#›</a:t>
            </a:fld>
            <a:endParaRPr lang="en-GB"/>
          </a:p>
        </p:txBody>
      </p:sp>
    </p:spTree>
    <p:extLst>
      <p:ext uri="{BB962C8B-B14F-4D97-AF65-F5344CB8AC3E}">
        <p14:creationId xmlns:p14="http://schemas.microsoft.com/office/powerpoint/2010/main" val="240383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4</a:t>
            </a:fld>
            <a:endParaRPr lang="en-GB"/>
          </a:p>
        </p:txBody>
      </p:sp>
    </p:spTree>
    <p:extLst>
      <p:ext uri="{BB962C8B-B14F-4D97-AF65-F5344CB8AC3E}">
        <p14:creationId xmlns:p14="http://schemas.microsoft.com/office/powerpoint/2010/main" val="416830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Introducing the problem</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pupils the slide and explain that the numbers on the line add up to ten. Show this using three different colours of cube to represent the numbers, and build the cubes together to make a train of ten, counting each one.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Use the next slide to show an example with a hidden number. Explain that there is a number concealed behind the star and that the line of three numbers still adds up to ten. Allow pupils time to discuss the questions shown. Take feedback and make connections between their ideas (note that some pupils may have mental strategies and some may use concrete manipulatives). Discuss both addition and subtraction strategies.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Work through some further examples on the next slide. Ask questions such as: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Do you notice a pattern in your answers? What is staying the same? What is changing? Can you make any of your own examples? </a:t>
            </a:r>
          </a:p>
          <a:p>
            <a:pPr algn="l" rtl="0" fontAlgn="base"/>
            <a:r>
              <a:rPr lang="en-GB" sz="1200" b="0" i="0" dirty="0">
                <a:solidFill>
                  <a:srgbClr val="000000"/>
                </a:solidFill>
                <a:effectLst/>
                <a:latin typeface="Arial" panose="020B0604020202020204" pitchFamily="34" charset="0"/>
              </a:rPr>
              <a:t>Show the next slide and explain that three of the lines of numbers pupils have just been working on have now been put together into a triangle. The three numbers on each side of the triangle still add together to make ten. </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What are the missing numbers? Is there more than one way of working it out?  </a:t>
            </a:r>
          </a:p>
          <a:p>
            <a:pPr algn="l" rtl="0" fontAlgn="base"/>
            <a:r>
              <a:rPr lang="en-GB" sz="1200" b="0" i="0" dirty="0">
                <a:solidFill>
                  <a:srgbClr val="000000"/>
                </a:solidFill>
                <a:effectLst/>
                <a:latin typeface="Arial" panose="020B0604020202020204" pitchFamily="34" charset="0"/>
              </a:rPr>
              <a:t>Support pupils in using concrete manipulatives to represent the numbers in the circles and then experiment with the numbers need to make each side total ten.</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16</a:t>
            </a:fld>
            <a:endParaRPr lang="en-GB"/>
          </a:p>
        </p:txBody>
      </p:sp>
    </p:spTree>
    <p:extLst>
      <p:ext uri="{BB962C8B-B14F-4D97-AF65-F5344CB8AC3E}">
        <p14:creationId xmlns:p14="http://schemas.microsoft.com/office/powerpoint/2010/main" val="171401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Let’s Explore:</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Exploring the problem</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1" dirty="0">
                <a:solidFill>
                  <a:srgbClr val="000000"/>
                </a:solidFill>
                <a:effectLst/>
                <a:latin typeface="Arial" panose="020B0604020202020204" pitchFamily="34" charset="0"/>
              </a:rPr>
              <a:t>Pupils have four sticks of ten cubes in four different colours and </a:t>
            </a:r>
            <a:r>
              <a:rPr lang="en-GB" sz="1200" b="1" i="1" dirty="0">
                <a:solidFill>
                  <a:srgbClr val="000000"/>
                </a:solidFill>
                <a:effectLst/>
                <a:latin typeface="Arial" panose="020B0604020202020204" pitchFamily="34" charset="0"/>
              </a:rPr>
              <a:t>one</a:t>
            </a:r>
            <a:r>
              <a:rPr lang="en-GB" sz="1200" b="0" i="1" dirty="0">
                <a:solidFill>
                  <a:srgbClr val="000000"/>
                </a:solidFill>
                <a:effectLst/>
                <a:latin typeface="Arial" panose="020B0604020202020204" pitchFamily="34" charset="0"/>
              </a:rPr>
              <a:t> Task Sheet per pair. They make the numbers in the circles using cubes and then work to identify the missing numbers. It is helpful if pupils record their results in this activity, as this will enable discussion afterwards. </a:t>
            </a:r>
            <a:endParaRPr lang="en-GB" b="0" i="1"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17</a:t>
            </a:fld>
            <a:endParaRPr lang="en-GB"/>
          </a:p>
        </p:txBody>
      </p:sp>
    </p:spTree>
    <p:extLst>
      <p:ext uri="{BB962C8B-B14F-4D97-AF65-F5344CB8AC3E}">
        <p14:creationId xmlns:p14="http://schemas.microsoft.com/office/powerpoint/2010/main" val="165386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Develop Learning &amp; Independent Task</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Developing the investigation</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Note: The rest of the lesson should be planned and adapted depending on the needs of pupils. Suggestions are included. Different pupils might investigate different questions and come together at the end to explain what they found.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Discuss pupils’ answers from the Talk Task, clarifying any misconceptions about the rules as well as different strategies pupils used. Remodel using both addition and subtraction.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The following are some ideas for ways in which this lesson could be developed: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Continue completing specific examples where numbers are written in the three circles.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Complete examples where there are different numbers missing, e.g. one circle is missing.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Investigate whether they can find their own sets of numbers. </a:t>
            </a:r>
            <a:r>
              <a:rPr lang="en-GB" sz="1200" b="0" i="1" dirty="0">
                <a:solidFill>
                  <a:srgbClr val="000000"/>
                </a:solidFill>
                <a:effectLst/>
                <a:latin typeface="Arial" panose="020B0604020202020204" pitchFamily="34" charset="0"/>
              </a:rPr>
              <a:t>How many different possibilities are there? Is there a pattern? Is it possible to have a five and a six in the circles? Why not? Can they make one where each number is not used more than once?</a:t>
            </a:r>
            <a:r>
              <a:rPr lang="en-GB" sz="12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Complete triangles where the side numbers are completed but not the circles and pupils identify the values in the circles. </a:t>
            </a:r>
            <a:r>
              <a:rPr lang="en-GB" sz="1200" b="0" i="1" dirty="0">
                <a:solidFill>
                  <a:srgbClr val="000000"/>
                </a:solidFill>
                <a:effectLst/>
                <a:latin typeface="Arial" panose="020B0604020202020204" pitchFamily="34" charset="0"/>
              </a:rPr>
              <a:t>Is this easier or more difficult than the original task? Why?</a:t>
            </a:r>
            <a:r>
              <a:rPr lang="en-GB" sz="12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Investigate whether number triangles can be made with a total of nine instead of ten.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Give pupils a number triangle with a mistake on one of the sides. Pupils find and correct.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Find all the possible solutions to a number triangle with a three in one circle and a four in another. There are six possible solutions (circles of 3,4,1; 3,4,2; 3,4,3; 3,4,4; 3,4,5 and 3,4,6). </a:t>
            </a:r>
          </a:p>
          <a:p>
            <a:pPr algn="l" rtl="0" fontAlgn="base"/>
            <a:r>
              <a:rPr lang="en-GB" sz="1200" b="0" i="0" dirty="0">
                <a:solidFill>
                  <a:srgbClr val="000000"/>
                </a:solidFill>
                <a:effectLst/>
                <a:latin typeface="Arial" panose="020B0604020202020204" pitchFamily="34" charset="0"/>
              </a:rPr>
              <a:t>Pupils investigate the number triangles, based on teacher planning and input. Encourage pupils to discuss their work and try to explain any interesting patterns they notice.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18</a:t>
            </a:fld>
            <a:endParaRPr lang="en-GB"/>
          </a:p>
        </p:txBody>
      </p:sp>
    </p:spTree>
    <p:extLst>
      <p:ext uri="{BB962C8B-B14F-4D97-AF65-F5344CB8AC3E}">
        <p14:creationId xmlns:p14="http://schemas.microsoft.com/office/powerpoint/2010/main" val="185722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Develop Learning &amp; Independent Task</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Developing the investigation</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Note: The rest of the lesson should be planned and adapted depending on the needs of pupils. Suggestions are included. Different pupils might investigate different questions and come together at the end to explain what they found.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Discuss pupils’ answers from the Talk Task, clarifying any misconceptions about the rules as well as different strategies pupils used. Remodel using both addition and subtraction.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The following are some ideas for ways in which this lesson could be developed: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Continue completing specific examples where numbers are written in the three circles.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Complete examples where there are different numbers missing, e.g. one circle is missing.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Investigate whether they can find their own sets of numbers. </a:t>
            </a:r>
            <a:r>
              <a:rPr lang="en-GB" sz="1200" b="0" i="1" dirty="0">
                <a:solidFill>
                  <a:srgbClr val="000000"/>
                </a:solidFill>
                <a:effectLst/>
                <a:latin typeface="Arial" panose="020B0604020202020204" pitchFamily="34" charset="0"/>
              </a:rPr>
              <a:t>How many different possibilities are there? Is there a pattern? Is it possible to have a five and a six in the circles? Why not? Can they make one where each number is not used more than once?</a:t>
            </a:r>
            <a:r>
              <a:rPr lang="en-GB" sz="12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Complete triangles where the side numbers are completed but not the circles and pupils identify the values in the circles. </a:t>
            </a:r>
            <a:r>
              <a:rPr lang="en-GB" sz="1200" b="0" i="1" dirty="0">
                <a:solidFill>
                  <a:srgbClr val="000000"/>
                </a:solidFill>
                <a:effectLst/>
                <a:latin typeface="Arial" panose="020B0604020202020204" pitchFamily="34" charset="0"/>
              </a:rPr>
              <a:t>Is this easier or more difficult than the original task? Why?</a:t>
            </a:r>
            <a:r>
              <a:rPr lang="en-GB" sz="12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Investigate whether number triangles can be made with a total of nine instead of ten.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Give pupils a number triangle with a mistake on one of the sides. Pupils find and correct.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Find all the possible solutions to a number triangle with a three in one circle and a four in another. There are six possible solutions (circles of 3,4,1; 3,4,2; 3,4,3; 3,4,4; 3,4,5 and 3,4,6). </a:t>
            </a:r>
          </a:p>
          <a:p>
            <a:pPr algn="l" rtl="0" fontAlgn="base"/>
            <a:r>
              <a:rPr lang="en-GB" sz="1200" b="0" i="0" dirty="0">
                <a:solidFill>
                  <a:srgbClr val="000000"/>
                </a:solidFill>
                <a:effectLst/>
                <a:latin typeface="Arial" panose="020B0604020202020204" pitchFamily="34" charset="0"/>
              </a:rPr>
              <a:t>Pupils investigate the number triangles, based on teacher planning and input. Encourage pupils to discuss their work and try to explain any interesting patterns they notice.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19</a:t>
            </a:fld>
            <a:endParaRPr lang="en-GB"/>
          </a:p>
        </p:txBody>
      </p:sp>
    </p:spTree>
    <p:extLst>
      <p:ext uri="{BB962C8B-B14F-4D97-AF65-F5344CB8AC3E}">
        <p14:creationId xmlns:p14="http://schemas.microsoft.com/office/powerpoint/2010/main" val="296662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Plenary:</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Discuss findings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Discuss pupils’ answers/observations, with a focus on pupils explaining how they got their answers, what they discovered, and why they think any patterns occurred.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20</a:t>
            </a:fld>
            <a:endParaRPr lang="en-GB"/>
          </a:p>
        </p:txBody>
      </p:sp>
    </p:spTree>
    <p:extLst>
      <p:ext uri="{BB962C8B-B14F-4D97-AF65-F5344CB8AC3E}">
        <p14:creationId xmlns:p14="http://schemas.microsoft.com/office/powerpoint/2010/main" val="4255825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8174-FBD2-C397-8816-29E04B3C5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D580F-4405-877D-B511-49E1FFED5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15FC9-BBF7-5397-C70C-1874B30C88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F59958-F4F9-9B28-B75E-CEBBDDFA6481}"/>
              </a:ext>
            </a:extLst>
          </p:cNvPr>
          <p:cNvSpPr>
            <a:spLocks noGrp="1"/>
          </p:cNvSpPr>
          <p:nvPr>
            <p:ph type="sldNum" sz="quarter" idx="5"/>
          </p:nvPr>
        </p:nvSpPr>
        <p:spPr/>
        <p:txBody>
          <a:bodyPr/>
          <a:lstStyle/>
          <a:p>
            <a:fld id="{1067C848-B3D8-4B0E-B0E5-DB6451482E78}" type="slidenum">
              <a:rPr lang="en-GB"/>
              <a:t>23</a:t>
            </a:fld>
            <a:endParaRPr lang="en-GB"/>
          </a:p>
        </p:txBody>
      </p:sp>
    </p:spTree>
    <p:extLst>
      <p:ext uri="{BB962C8B-B14F-4D97-AF65-F5344CB8AC3E}">
        <p14:creationId xmlns:p14="http://schemas.microsoft.com/office/powerpoint/2010/main" val="155866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5</a:t>
            </a:fld>
            <a:endParaRPr lang="en-GB"/>
          </a:p>
        </p:txBody>
      </p:sp>
    </p:spTree>
    <p:extLst>
      <p:ext uri="{BB962C8B-B14F-4D97-AF65-F5344CB8AC3E}">
        <p14:creationId xmlns:p14="http://schemas.microsoft.com/office/powerpoint/2010/main" val="394538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6</a:t>
            </a:fld>
            <a:endParaRPr lang="en-GB"/>
          </a:p>
        </p:txBody>
      </p:sp>
    </p:spTree>
    <p:extLst>
      <p:ext uri="{BB962C8B-B14F-4D97-AF65-F5344CB8AC3E}">
        <p14:creationId xmlns:p14="http://schemas.microsoft.com/office/powerpoint/2010/main" val="27090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like to play in the sea. </a:t>
            </a:r>
          </a:p>
        </p:txBody>
      </p:sp>
      <p:sp>
        <p:nvSpPr>
          <p:cNvPr id="4" name="Slide Number Placeholder 3"/>
          <p:cNvSpPr>
            <a:spLocks noGrp="1"/>
          </p:cNvSpPr>
          <p:nvPr>
            <p:ph type="sldNum" sz="quarter" idx="5"/>
          </p:nvPr>
        </p:nvSpPr>
        <p:spPr/>
        <p:txBody>
          <a:bodyPr/>
          <a:lstStyle/>
          <a:p>
            <a:fld id="{C24E86D6-E988-4D25-A9C7-40E14A09EB08}" type="slidenum">
              <a:rPr lang="en-US"/>
              <a:t>7</a:t>
            </a:fld>
            <a:endParaRPr lang="en-US"/>
          </a:p>
        </p:txBody>
      </p:sp>
    </p:spTree>
    <p:extLst>
      <p:ext uri="{BB962C8B-B14F-4D97-AF65-F5344CB8AC3E}">
        <p14:creationId xmlns:p14="http://schemas.microsoft.com/office/powerpoint/2010/main" val="252645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8</a:t>
            </a:fld>
            <a:endParaRPr lang="en-GB"/>
          </a:p>
        </p:txBody>
      </p:sp>
    </p:spTree>
    <p:extLst>
      <p:ext uri="{BB962C8B-B14F-4D97-AF65-F5344CB8AC3E}">
        <p14:creationId xmlns:p14="http://schemas.microsoft.com/office/powerpoint/2010/main" val="417907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Do Now: </a:t>
            </a:r>
            <a:r>
              <a:rPr lang="en-GB" sz="1200" b="1" i="1" dirty="0">
                <a:solidFill>
                  <a:srgbClr val="000000"/>
                </a:solidFill>
                <a:effectLst/>
                <a:latin typeface="Arial" panose="020B0604020202020204" pitchFamily="34" charset="0"/>
              </a:rPr>
              <a:t>Practising transitions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Practise number bonds to nine.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10</a:t>
            </a:fld>
            <a:endParaRPr lang="en-GB"/>
          </a:p>
        </p:txBody>
      </p:sp>
    </p:spTree>
    <p:extLst>
      <p:ext uri="{BB962C8B-B14F-4D97-AF65-F5344CB8AC3E}">
        <p14:creationId xmlns:p14="http://schemas.microsoft.com/office/powerpoint/2010/main" val="287766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Introducing the problem</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pupils the slide and explain that the numbers on the line add up to ten. Show this using three different colours of cube to represent the numbers, and build the cubes together to make a train of ten, counting each one.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Use the next slide to show an example with a hidden number. Explain that there is a number concealed behind the star and that the line of three numbers still adds up to ten. Allow pupils time to discuss the questions shown. Take feedback and make connections between their ideas (note that some pupils may have mental strategies and some may use concrete manipulatives). Discuss both addition and subtraction strategies.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Work through some further examples on the next slide. Ask questions such as: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Do you notice a pattern in your answers? What is staying the same? What is changing? Can you make any of your own examples? </a:t>
            </a:r>
          </a:p>
          <a:p>
            <a:pPr algn="l" rtl="0" fontAlgn="base"/>
            <a:r>
              <a:rPr lang="en-GB" sz="1200" b="0" i="0" dirty="0">
                <a:solidFill>
                  <a:srgbClr val="000000"/>
                </a:solidFill>
                <a:effectLst/>
                <a:latin typeface="Arial" panose="020B0604020202020204" pitchFamily="34" charset="0"/>
              </a:rPr>
              <a:t>Show the next slide and explain that three of the lines of numbers pupils have just been working on have now been put together into a triangle. The three numbers on each side of the triangle still add together to make ten. </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What are the missing numbers? Is there more than one way of working it out?  </a:t>
            </a:r>
          </a:p>
          <a:p>
            <a:pPr algn="l" rtl="0" fontAlgn="base"/>
            <a:r>
              <a:rPr lang="en-GB" sz="1200" b="0" i="0" dirty="0">
                <a:solidFill>
                  <a:srgbClr val="000000"/>
                </a:solidFill>
                <a:effectLst/>
                <a:latin typeface="Arial" panose="020B0604020202020204" pitchFamily="34" charset="0"/>
              </a:rPr>
              <a:t>Support pupils in using concrete manipulatives to represent the numbers in the circles and then experiment with the numbers need to make each side total ten.</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13</a:t>
            </a:fld>
            <a:endParaRPr lang="en-GB"/>
          </a:p>
        </p:txBody>
      </p:sp>
    </p:spTree>
    <p:extLst>
      <p:ext uri="{BB962C8B-B14F-4D97-AF65-F5344CB8AC3E}">
        <p14:creationId xmlns:p14="http://schemas.microsoft.com/office/powerpoint/2010/main" val="96433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Introducing the problem</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pupils the slide and explain that the numbers on the line add up to ten. Show this using three different colours of cube to represent the numbers, and build the cubes together to make a train of ten, counting each one.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Use the next slide to show an example with a hidden number. Explain that there is a number concealed behind the star and that the line of three numbers still adds up to ten. Allow pupils time to discuss the questions shown. Take feedback and make connections between their ideas (note that some pupils may have mental strategies and some may use concrete manipulatives). Discuss both addition and subtraction strategies.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Work through some further examples on the next slide. Ask questions such as: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Do you notice a pattern in your answers? What is staying the same? What is changing? Can you make any of your own examples? </a:t>
            </a:r>
          </a:p>
          <a:p>
            <a:pPr algn="l" rtl="0" fontAlgn="base"/>
            <a:r>
              <a:rPr lang="en-GB" sz="1200" b="0" i="0" dirty="0">
                <a:solidFill>
                  <a:srgbClr val="000000"/>
                </a:solidFill>
                <a:effectLst/>
                <a:latin typeface="Arial" panose="020B0604020202020204" pitchFamily="34" charset="0"/>
              </a:rPr>
              <a:t>Show the next slide and explain that three of the lines of numbers pupils have just been working on have now been put together into a triangle. The three numbers on each side of the triangle still add together to make ten. </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What are the missing numbers? Is there more than one way of working it out?  </a:t>
            </a:r>
          </a:p>
          <a:p>
            <a:pPr algn="l" rtl="0" fontAlgn="base"/>
            <a:r>
              <a:rPr lang="en-GB" sz="1200" b="0" i="0" dirty="0">
                <a:solidFill>
                  <a:srgbClr val="000000"/>
                </a:solidFill>
                <a:effectLst/>
                <a:latin typeface="Arial" panose="020B0604020202020204" pitchFamily="34" charset="0"/>
              </a:rPr>
              <a:t>Support pupils in using concrete manipulatives to represent the numbers in the circles and then experiment with the numbers need to make each side total ten.</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14</a:t>
            </a:fld>
            <a:endParaRPr lang="en-GB"/>
          </a:p>
        </p:txBody>
      </p:sp>
    </p:spTree>
    <p:extLst>
      <p:ext uri="{BB962C8B-B14F-4D97-AF65-F5344CB8AC3E}">
        <p14:creationId xmlns:p14="http://schemas.microsoft.com/office/powerpoint/2010/main" val="59734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Introducing the problem</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pupils the slide and explain that the numbers on the line add up to ten. Show this using three different colours of cube to represent the numbers, and build the cubes together to make a train of ten, counting each one.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Use the next slide to show an example with a hidden number. Explain that there is a number concealed behind the star and that the line of three numbers still adds up to ten. Allow pupils time to discuss the questions shown. Take feedback and make connections between their ideas (note that some pupils may have mental strategies and some may use concrete manipulatives). Discuss both addition and subtraction strategies.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Work through some further examples on the next slide. Ask questions such as: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Do you notice a pattern in your answers? What is staying the same? What is changing? Can you make any of your own examples? </a:t>
            </a:r>
          </a:p>
          <a:p>
            <a:pPr algn="l" rtl="0" fontAlgn="base"/>
            <a:r>
              <a:rPr lang="en-GB" sz="1200" b="0" i="0" dirty="0">
                <a:solidFill>
                  <a:srgbClr val="000000"/>
                </a:solidFill>
                <a:effectLst/>
                <a:latin typeface="Arial" panose="020B0604020202020204" pitchFamily="34" charset="0"/>
              </a:rPr>
              <a:t>Show the next slide and explain that three of the lines of numbers pupils have just been working on have now been put together into a triangle. The three numbers on each side of the triangle still add together to make ten. </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What are the missing numbers? Is there more than one way of working it out?  </a:t>
            </a:r>
          </a:p>
          <a:p>
            <a:pPr algn="l" rtl="0" fontAlgn="base"/>
            <a:r>
              <a:rPr lang="en-GB" sz="1200" b="0" i="0" dirty="0">
                <a:solidFill>
                  <a:srgbClr val="000000"/>
                </a:solidFill>
                <a:effectLst/>
                <a:latin typeface="Arial" panose="020B0604020202020204" pitchFamily="34" charset="0"/>
              </a:rPr>
              <a:t>Support pupils in using concrete manipulatives to represent the numbers in the circles and then experiment with the numbers need to make each side total ten.</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15</a:t>
            </a:fld>
            <a:endParaRPr lang="en-GB"/>
          </a:p>
        </p:txBody>
      </p:sp>
    </p:spTree>
    <p:extLst>
      <p:ext uri="{BB962C8B-B14F-4D97-AF65-F5344CB8AC3E}">
        <p14:creationId xmlns:p14="http://schemas.microsoft.com/office/powerpoint/2010/main" val="375789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6936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7383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57578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4936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0336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1729322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7099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e_LetsExplore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0149-391E-8062-DD21-60126407462F}"/>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98799FF6-E848-6EDC-0346-B0AA5AACD002}"/>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B95A8FA5-B32E-AE16-1EFE-8B7F1C2525D4}"/>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Let’s Explore</a:t>
            </a:r>
          </a:p>
        </p:txBody>
      </p:sp>
      <p:pic>
        <p:nvPicPr>
          <p:cNvPr id="5" name="Picture 4">
            <a:extLst>
              <a:ext uri="{FF2B5EF4-FFF2-40B4-BE49-F238E27FC236}">
                <a16:creationId xmlns:a16="http://schemas.microsoft.com/office/drawing/2014/main" id="{ECDCBA7E-8E2E-6E5B-3EEA-D1D91872A75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7B22617D-2CA5-F207-089B-6F1185015BE4}"/>
              </a:ext>
            </a:extLst>
          </p:cNvPr>
          <p:cNvSpPr/>
          <p:nvPr userDrawn="1"/>
        </p:nvSpPr>
        <p:spPr>
          <a:xfrm>
            <a:off x="726257"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A54DBEB7-933F-5C5C-AD9F-CFCB0486A561}"/>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6006CC8-6A64-BEA9-634E-378C756DCBEE}"/>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E0C5A2DD-2D07-DBE5-5869-5A13019AE8EC}"/>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1178952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884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1465817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335981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9632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6695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1835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2860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695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0288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6244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02/10/2025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6276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02/10/2025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4025638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 id="2147483689" r:id="rId15"/>
    <p:sldLayoutId id="2147483690" r:id="rId16"/>
    <p:sldLayoutId id="2147483691"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customXml" Target="../ink/ink1.xml"/><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5"/>
                </a:solidFill>
                <a:latin typeface="Sassoon Primary"/>
              </a:rPr>
              <a:t>F</a:t>
            </a:r>
            <a:r>
              <a:rPr lang="en-GB" dirty="0">
                <a:latin typeface="Sassoon Primary"/>
              </a:rPr>
              <a:t>riday 3rd </a:t>
            </a:r>
            <a:r>
              <a:rPr lang="en-GB" dirty="0">
                <a:solidFill>
                  <a:schemeClr val="accent5"/>
                </a:solidFill>
                <a:latin typeface="Sassoon Primary"/>
              </a:rPr>
              <a:t>O</a:t>
            </a:r>
            <a:r>
              <a:rPr lang="en-GB" dirty="0">
                <a:latin typeface="Sassoon Primary"/>
              </a:rPr>
              <a:t>ctober 2025</a:t>
            </a:r>
          </a:p>
          <a:p>
            <a:endParaRPr lang="en-GB"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273685"/>
            <a:ext cx="10515600" cy="1325563"/>
          </a:xfrm>
        </p:spPr>
        <p:txBody>
          <a:bodyPr/>
          <a:lstStyle/>
          <a:p>
            <a:r>
              <a:rPr lang="en-US" dirty="0"/>
              <a:t>3 in 3 - </a:t>
            </a:r>
            <a:r>
              <a:rPr lang="en-US" dirty="0" err="1"/>
              <a:t>Practise</a:t>
            </a:r>
            <a:r>
              <a:rPr lang="en-US" dirty="0"/>
              <a:t> number bonds to nine </a:t>
            </a:r>
          </a:p>
        </p:txBody>
      </p:sp>
      <p:sp>
        <p:nvSpPr>
          <p:cNvPr id="43" name="Speech Bubble: Rectangle 42">
            <a:extLst>
              <a:ext uri="{FF2B5EF4-FFF2-40B4-BE49-F238E27FC236}">
                <a16:creationId xmlns:a16="http://schemas.microsoft.com/office/drawing/2014/main" id="{73100A4E-A57C-E459-387B-558F184BE759}"/>
              </a:ext>
            </a:extLst>
          </p:cNvPr>
          <p:cNvSpPr/>
          <p:nvPr/>
        </p:nvSpPr>
        <p:spPr>
          <a:xfrm>
            <a:off x="5456255" y="5849990"/>
            <a:ext cx="5123511" cy="903399"/>
          </a:xfrm>
          <a:prstGeom prst="wedgeRectCallout">
            <a:avLst>
              <a:gd name="adj1" fmla="val 56765"/>
              <a:gd name="adj2" fmla="val 687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Nine is made of nine and zero. </a:t>
            </a:r>
          </a:p>
          <a:p>
            <a:pPr algn="ctr"/>
            <a:r>
              <a:rPr lang="en-GB" sz="2400">
                <a:solidFill>
                  <a:schemeClr val="tx1"/>
                </a:solidFill>
                <a:latin typeface="Century Gothic" panose="020B0502020202020204" pitchFamily="34" charset="0"/>
              </a:rPr>
              <a:t>Nine is made of eight and one …</a:t>
            </a:r>
          </a:p>
        </p:txBody>
      </p:sp>
      <p:grpSp>
        <p:nvGrpSpPr>
          <p:cNvPr id="5" name="Group 4">
            <a:extLst>
              <a:ext uri="{FF2B5EF4-FFF2-40B4-BE49-F238E27FC236}">
                <a16:creationId xmlns:a16="http://schemas.microsoft.com/office/drawing/2014/main" id="{9E398205-BB66-2623-1642-E3A3162FC833}"/>
              </a:ext>
            </a:extLst>
          </p:cNvPr>
          <p:cNvGrpSpPr/>
          <p:nvPr/>
        </p:nvGrpSpPr>
        <p:grpSpPr>
          <a:xfrm>
            <a:off x="560451" y="1517485"/>
            <a:ext cx="3628961" cy="346406"/>
            <a:chOff x="571881" y="1988402"/>
            <a:chExt cx="3628961" cy="346406"/>
          </a:xfrm>
        </p:grpSpPr>
        <p:sp>
          <p:nvSpPr>
            <p:cNvPr id="52" name="Title 1">
              <a:extLst>
                <a:ext uri="{FF2B5EF4-FFF2-40B4-BE49-F238E27FC236}">
                  <a16:creationId xmlns:a16="http://schemas.microsoft.com/office/drawing/2014/main" id="{03DA728C-09E6-99ED-38F9-3FA8F7C76618}"/>
                </a:ext>
              </a:extLst>
            </p:cNvPr>
            <p:cNvSpPr txBox="1">
              <a:spLocks/>
            </p:cNvSpPr>
            <p:nvPr/>
          </p:nvSpPr>
          <p:spPr>
            <a:xfrm>
              <a:off x="571881"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54" name="Group 53">
              <a:extLst>
                <a:ext uri="{FF2B5EF4-FFF2-40B4-BE49-F238E27FC236}">
                  <a16:creationId xmlns:a16="http://schemas.microsoft.com/office/drawing/2014/main" id="{4248F884-0EE0-36D1-7F65-19AFD89C0C26}"/>
                </a:ext>
              </a:extLst>
            </p:cNvPr>
            <p:cNvGrpSpPr/>
            <p:nvPr/>
          </p:nvGrpSpPr>
          <p:grpSpPr>
            <a:xfrm>
              <a:off x="572655" y="1988402"/>
              <a:ext cx="3628187" cy="174945"/>
              <a:chOff x="720654" y="3221698"/>
              <a:chExt cx="8663895" cy="397043"/>
            </a:xfrm>
          </p:grpSpPr>
          <p:cxnSp>
            <p:nvCxnSpPr>
              <p:cNvPr id="71" name="Straight Connector 70">
                <a:extLst>
                  <a:ext uri="{FF2B5EF4-FFF2-40B4-BE49-F238E27FC236}">
                    <a16:creationId xmlns:a16="http://schemas.microsoft.com/office/drawing/2014/main" id="{C4734A35-A93D-7012-64B1-9BCF552FD7F8}"/>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AC785D2-9272-FB53-CA2A-45330F8D1552}"/>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E5EDEF0-A3D3-4F02-2BCA-C0AF80BDBA00}"/>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0860749-14A7-84C8-8E6D-C235396DB629}"/>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097C3DA-D046-3EB9-D676-C74272A428F3}"/>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3C44A4F-53B5-94EB-3722-4B3BF5124D7E}"/>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540236-75FF-BE86-FD56-32C16F624CC0}"/>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E8CF0B7-78BC-8377-2683-63338845F24B}"/>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0FCB77E-2C48-0EC2-8516-BCFB8DBD10EF}"/>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E624268-C733-CE6E-D8C9-1D999BE12B07}"/>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48771B0-8D71-011D-0651-44EB6B27705D}"/>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itle 1">
              <a:extLst>
                <a:ext uri="{FF2B5EF4-FFF2-40B4-BE49-F238E27FC236}">
                  <a16:creationId xmlns:a16="http://schemas.microsoft.com/office/drawing/2014/main" id="{806CE881-D04E-E444-2273-1ABAF516629D}"/>
                </a:ext>
              </a:extLst>
            </p:cNvPr>
            <p:cNvSpPr txBox="1">
              <a:spLocks/>
            </p:cNvSpPr>
            <p:nvPr/>
          </p:nvSpPr>
          <p:spPr>
            <a:xfrm>
              <a:off x="946511"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58" name="Title 1">
              <a:extLst>
                <a:ext uri="{FF2B5EF4-FFF2-40B4-BE49-F238E27FC236}">
                  <a16:creationId xmlns:a16="http://schemas.microsoft.com/office/drawing/2014/main" id="{723C9970-ECC6-A2EC-82F9-4786D0D5BB79}"/>
                </a:ext>
              </a:extLst>
            </p:cNvPr>
            <p:cNvSpPr txBox="1">
              <a:spLocks/>
            </p:cNvSpPr>
            <p:nvPr/>
          </p:nvSpPr>
          <p:spPr>
            <a:xfrm>
              <a:off x="1321142"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59" name="Title 1">
              <a:extLst>
                <a:ext uri="{FF2B5EF4-FFF2-40B4-BE49-F238E27FC236}">
                  <a16:creationId xmlns:a16="http://schemas.microsoft.com/office/drawing/2014/main" id="{50E00AEC-C433-45B8-D01A-659E992C7AD2}"/>
                </a:ext>
              </a:extLst>
            </p:cNvPr>
            <p:cNvSpPr txBox="1">
              <a:spLocks/>
            </p:cNvSpPr>
            <p:nvPr/>
          </p:nvSpPr>
          <p:spPr>
            <a:xfrm>
              <a:off x="1695774"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60" name="Title 1">
              <a:extLst>
                <a:ext uri="{FF2B5EF4-FFF2-40B4-BE49-F238E27FC236}">
                  <a16:creationId xmlns:a16="http://schemas.microsoft.com/office/drawing/2014/main" id="{1F55D14B-2E8C-E1BB-D01F-EA105332E055}"/>
                </a:ext>
              </a:extLst>
            </p:cNvPr>
            <p:cNvSpPr txBox="1">
              <a:spLocks/>
            </p:cNvSpPr>
            <p:nvPr/>
          </p:nvSpPr>
          <p:spPr>
            <a:xfrm>
              <a:off x="2070404"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61" name="Title 1">
              <a:extLst>
                <a:ext uri="{FF2B5EF4-FFF2-40B4-BE49-F238E27FC236}">
                  <a16:creationId xmlns:a16="http://schemas.microsoft.com/office/drawing/2014/main" id="{ACF275CB-7519-5321-D2D7-60F71486B959}"/>
                </a:ext>
              </a:extLst>
            </p:cNvPr>
            <p:cNvSpPr txBox="1">
              <a:spLocks/>
            </p:cNvSpPr>
            <p:nvPr/>
          </p:nvSpPr>
          <p:spPr>
            <a:xfrm>
              <a:off x="2445035"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62" name="Title 1">
              <a:extLst>
                <a:ext uri="{FF2B5EF4-FFF2-40B4-BE49-F238E27FC236}">
                  <a16:creationId xmlns:a16="http://schemas.microsoft.com/office/drawing/2014/main" id="{D60EBF47-C4F4-C015-3901-E6A58BE560A3}"/>
                </a:ext>
              </a:extLst>
            </p:cNvPr>
            <p:cNvSpPr txBox="1">
              <a:spLocks/>
            </p:cNvSpPr>
            <p:nvPr/>
          </p:nvSpPr>
          <p:spPr>
            <a:xfrm>
              <a:off x="2819665"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68" name="Title 1">
              <a:extLst>
                <a:ext uri="{FF2B5EF4-FFF2-40B4-BE49-F238E27FC236}">
                  <a16:creationId xmlns:a16="http://schemas.microsoft.com/office/drawing/2014/main" id="{097082B4-30EE-ECA8-C420-62BD23ECAD6E}"/>
                </a:ext>
              </a:extLst>
            </p:cNvPr>
            <p:cNvSpPr txBox="1">
              <a:spLocks/>
            </p:cNvSpPr>
            <p:nvPr/>
          </p:nvSpPr>
          <p:spPr>
            <a:xfrm>
              <a:off x="3194297"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69" name="Title 1">
              <a:extLst>
                <a:ext uri="{FF2B5EF4-FFF2-40B4-BE49-F238E27FC236}">
                  <a16:creationId xmlns:a16="http://schemas.microsoft.com/office/drawing/2014/main" id="{2C121675-3D64-AB95-3B19-2D0DCAF6B6BD}"/>
                </a:ext>
              </a:extLst>
            </p:cNvPr>
            <p:cNvSpPr txBox="1">
              <a:spLocks/>
            </p:cNvSpPr>
            <p:nvPr/>
          </p:nvSpPr>
          <p:spPr>
            <a:xfrm>
              <a:off x="3568927"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70" name="Title 1">
              <a:extLst>
                <a:ext uri="{FF2B5EF4-FFF2-40B4-BE49-F238E27FC236}">
                  <a16:creationId xmlns:a16="http://schemas.microsoft.com/office/drawing/2014/main" id="{092558D6-7443-7E86-FC93-2A1A00E7D76D}"/>
                </a:ext>
              </a:extLst>
            </p:cNvPr>
            <p:cNvSpPr txBox="1">
              <a:spLocks/>
            </p:cNvSpPr>
            <p:nvPr/>
          </p:nvSpPr>
          <p:spPr>
            <a:xfrm>
              <a:off x="3943558"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sp>
        <p:nvSpPr>
          <p:cNvPr id="3" name="Rectangle 2">
            <a:extLst>
              <a:ext uri="{FF2B5EF4-FFF2-40B4-BE49-F238E27FC236}">
                <a16:creationId xmlns:a16="http://schemas.microsoft.com/office/drawing/2014/main" id="{5598FC4C-AEED-5782-7989-DF9C59B4C289}"/>
              </a:ext>
            </a:extLst>
          </p:cNvPr>
          <p:cNvSpPr/>
          <p:nvPr/>
        </p:nvSpPr>
        <p:spPr>
          <a:xfrm>
            <a:off x="684022" y="1297550"/>
            <a:ext cx="3370335"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170A98A1-60F4-E138-AD88-88E1DDC24728}"/>
              </a:ext>
            </a:extLst>
          </p:cNvPr>
          <p:cNvGrpSpPr/>
          <p:nvPr/>
        </p:nvGrpSpPr>
        <p:grpSpPr>
          <a:xfrm>
            <a:off x="560451" y="5432458"/>
            <a:ext cx="3628961" cy="346406"/>
            <a:chOff x="572655" y="6041598"/>
            <a:chExt cx="3628961" cy="346406"/>
          </a:xfrm>
        </p:grpSpPr>
        <p:sp>
          <p:nvSpPr>
            <p:cNvPr id="105" name="Title 1">
              <a:extLst>
                <a:ext uri="{FF2B5EF4-FFF2-40B4-BE49-F238E27FC236}">
                  <a16:creationId xmlns:a16="http://schemas.microsoft.com/office/drawing/2014/main" id="{A5FA1B07-45C2-690C-42A7-AA8FFEF462B5}"/>
                </a:ext>
              </a:extLst>
            </p:cNvPr>
            <p:cNvSpPr txBox="1">
              <a:spLocks/>
            </p:cNvSpPr>
            <p:nvPr/>
          </p:nvSpPr>
          <p:spPr>
            <a:xfrm>
              <a:off x="57265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107" name="Group 106">
              <a:extLst>
                <a:ext uri="{FF2B5EF4-FFF2-40B4-BE49-F238E27FC236}">
                  <a16:creationId xmlns:a16="http://schemas.microsoft.com/office/drawing/2014/main" id="{2846CC13-48E3-2D0E-0A51-315EE0E65251}"/>
                </a:ext>
              </a:extLst>
            </p:cNvPr>
            <p:cNvGrpSpPr/>
            <p:nvPr/>
          </p:nvGrpSpPr>
          <p:grpSpPr>
            <a:xfrm>
              <a:off x="573429" y="6041598"/>
              <a:ext cx="3628187" cy="174945"/>
              <a:chOff x="720654" y="3221698"/>
              <a:chExt cx="8663895" cy="397043"/>
            </a:xfrm>
          </p:grpSpPr>
          <p:cxnSp>
            <p:nvCxnSpPr>
              <p:cNvPr id="130" name="Straight Connector 129">
                <a:extLst>
                  <a:ext uri="{FF2B5EF4-FFF2-40B4-BE49-F238E27FC236}">
                    <a16:creationId xmlns:a16="http://schemas.microsoft.com/office/drawing/2014/main" id="{138FFADB-90E4-1291-6804-D7FDEEF0560A}"/>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E0D8D03-3347-8F74-E09B-6ED9E990870C}"/>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807862B-EBD5-3833-8BE9-E93C862AFE90}"/>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69934B6-0198-F6CE-ED70-1124C4FD2868}"/>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1F65D5C-12B4-9EE8-1BE5-ECC6930F0DA6}"/>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E1AB7C1-B1B6-0AFB-1C5F-223274EC727A}"/>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06A8B28-C2BD-3E9B-77B7-8375746FE4C7}"/>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E03DFA3-EA92-4331-2F98-87FD2BB78A91}"/>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A3C4604-2D8A-725D-9123-7332CE340932}"/>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A9CB1FD-634D-0519-2D6A-E6FE57311429}"/>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4C32A6D-6F64-3770-A268-4DBFDFC1DA4E}"/>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Title 1">
              <a:extLst>
                <a:ext uri="{FF2B5EF4-FFF2-40B4-BE49-F238E27FC236}">
                  <a16:creationId xmlns:a16="http://schemas.microsoft.com/office/drawing/2014/main" id="{EF1B9FA8-9AC2-11B8-D01D-3F0EC27CFADC}"/>
                </a:ext>
              </a:extLst>
            </p:cNvPr>
            <p:cNvSpPr txBox="1">
              <a:spLocks/>
            </p:cNvSpPr>
            <p:nvPr/>
          </p:nvSpPr>
          <p:spPr>
            <a:xfrm>
              <a:off x="94728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111" name="Title 1">
              <a:extLst>
                <a:ext uri="{FF2B5EF4-FFF2-40B4-BE49-F238E27FC236}">
                  <a16:creationId xmlns:a16="http://schemas.microsoft.com/office/drawing/2014/main" id="{C40E67BD-6C7F-079A-5445-81FA5D70D51F}"/>
                </a:ext>
              </a:extLst>
            </p:cNvPr>
            <p:cNvSpPr txBox="1">
              <a:spLocks/>
            </p:cNvSpPr>
            <p:nvPr/>
          </p:nvSpPr>
          <p:spPr>
            <a:xfrm>
              <a:off x="1321916"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113" name="Title 1">
              <a:extLst>
                <a:ext uri="{FF2B5EF4-FFF2-40B4-BE49-F238E27FC236}">
                  <a16:creationId xmlns:a16="http://schemas.microsoft.com/office/drawing/2014/main" id="{AF3B3C94-B165-B676-18A8-8278BF0F0DBB}"/>
                </a:ext>
              </a:extLst>
            </p:cNvPr>
            <p:cNvSpPr txBox="1">
              <a:spLocks/>
            </p:cNvSpPr>
            <p:nvPr/>
          </p:nvSpPr>
          <p:spPr>
            <a:xfrm>
              <a:off x="169654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115" name="Title 1">
              <a:extLst>
                <a:ext uri="{FF2B5EF4-FFF2-40B4-BE49-F238E27FC236}">
                  <a16:creationId xmlns:a16="http://schemas.microsoft.com/office/drawing/2014/main" id="{B9BA1ADC-3DDE-F291-FA73-EB0AD2FC0272}"/>
                </a:ext>
              </a:extLst>
            </p:cNvPr>
            <p:cNvSpPr txBox="1">
              <a:spLocks/>
            </p:cNvSpPr>
            <p:nvPr/>
          </p:nvSpPr>
          <p:spPr>
            <a:xfrm>
              <a:off x="207117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117" name="Title 1">
              <a:extLst>
                <a:ext uri="{FF2B5EF4-FFF2-40B4-BE49-F238E27FC236}">
                  <a16:creationId xmlns:a16="http://schemas.microsoft.com/office/drawing/2014/main" id="{E3073927-946C-CEF1-D267-45A4F977E216}"/>
                </a:ext>
              </a:extLst>
            </p:cNvPr>
            <p:cNvSpPr txBox="1">
              <a:spLocks/>
            </p:cNvSpPr>
            <p:nvPr/>
          </p:nvSpPr>
          <p:spPr>
            <a:xfrm>
              <a:off x="244580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126" name="Title 1">
              <a:extLst>
                <a:ext uri="{FF2B5EF4-FFF2-40B4-BE49-F238E27FC236}">
                  <a16:creationId xmlns:a16="http://schemas.microsoft.com/office/drawing/2014/main" id="{FE961772-45B5-C723-9260-960767110C29}"/>
                </a:ext>
              </a:extLst>
            </p:cNvPr>
            <p:cNvSpPr txBox="1">
              <a:spLocks/>
            </p:cNvSpPr>
            <p:nvPr/>
          </p:nvSpPr>
          <p:spPr>
            <a:xfrm>
              <a:off x="282043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127" name="Title 1">
              <a:extLst>
                <a:ext uri="{FF2B5EF4-FFF2-40B4-BE49-F238E27FC236}">
                  <a16:creationId xmlns:a16="http://schemas.microsoft.com/office/drawing/2014/main" id="{D4537241-2828-CB66-32C7-8A5C7C4DD035}"/>
                </a:ext>
              </a:extLst>
            </p:cNvPr>
            <p:cNvSpPr txBox="1">
              <a:spLocks/>
            </p:cNvSpPr>
            <p:nvPr/>
          </p:nvSpPr>
          <p:spPr>
            <a:xfrm>
              <a:off x="319507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128" name="Title 1">
              <a:extLst>
                <a:ext uri="{FF2B5EF4-FFF2-40B4-BE49-F238E27FC236}">
                  <a16:creationId xmlns:a16="http://schemas.microsoft.com/office/drawing/2014/main" id="{8F2C62C6-1804-60E0-8D31-80AC7F063A3E}"/>
                </a:ext>
              </a:extLst>
            </p:cNvPr>
            <p:cNvSpPr txBox="1">
              <a:spLocks/>
            </p:cNvSpPr>
            <p:nvPr/>
          </p:nvSpPr>
          <p:spPr>
            <a:xfrm>
              <a:off x="356970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129" name="Title 1">
              <a:extLst>
                <a:ext uri="{FF2B5EF4-FFF2-40B4-BE49-F238E27FC236}">
                  <a16:creationId xmlns:a16="http://schemas.microsoft.com/office/drawing/2014/main" id="{EA142B20-1411-887C-0216-DAA517A878FB}"/>
                </a:ext>
              </a:extLst>
            </p:cNvPr>
            <p:cNvSpPr txBox="1">
              <a:spLocks/>
            </p:cNvSpPr>
            <p:nvPr/>
          </p:nvSpPr>
          <p:spPr>
            <a:xfrm>
              <a:off x="3944332"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grpSp>
        <p:nvGrpSpPr>
          <p:cNvPr id="143" name="Group 142">
            <a:extLst>
              <a:ext uri="{FF2B5EF4-FFF2-40B4-BE49-F238E27FC236}">
                <a16:creationId xmlns:a16="http://schemas.microsoft.com/office/drawing/2014/main" id="{419FEC2B-6474-0D46-CAAC-29E720D29B79}"/>
              </a:ext>
            </a:extLst>
          </p:cNvPr>
          <p:cNvGrpSpPr/>
          <p:nvPr/>
        </p:nvGrpSpPr>
        <p:grpSpPr>
          <a:xfrm>
            <a:off x="560451" y="4453714"/>
            <a:ext cx="3628961" cy="346406"/>
            <a:chOff x="572655" y="6041598"/>
            <a:chExt cx="3628961" cy="346406"/>
          </a:xfrm>
        </p:grpSpPr>
        <p:sp>
          <p:nvSpPr>
            <p:cNvPr id="144" name="Title 1">
              <a:extLst>
                <a:ext uri="{FF2B5EF4-FFF2-40B4-BE49-F238E27FC236}">
                  <a16:creationId xmlns:a16="http://schemas.microsoft.com/office/drawing/2014/main" id="{246BA1CB-9755-43A4-B76E-486675EC1BA3}"/>
                </a:ext>
              </a:extLst>
            </p:cNvPr>
            <p:cNvSpPr txBox="1">
              <a:spLocks/>
            </p:cNvSpPr>
            <p:nvPr/>
          </p:nvSpPr>
          <p:spPr>
            <a:xfrm>
              <a:off x="57265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145" name="Group 144">
              <a:extLst>
                <a:ext uri="{FF2B5EF4-FFF2-40B4-BE49-F238E27FC236}">
                  <a16:creationId xmlns:a16="http://schemas.microsoft.com/office/drawing/2014/main" id="{1E64A068-20C2-2032-86EE-7BD4FA508E56}"/>
                </a:ext>
              </a:extLst>
            </p:cNvPr>
            <p:cNvGrpSpPr/>
            <p:nvPr/>
          </p:nvGrpSpPr>
          <p:grpSpPr>
            <a:xfrm>
              <a:off x="573429" y="6041598"/>
              <a:ext cx="3628187" cy="174945"/>
              <a:chOff x="720654" y="3221698"/>
              <a:chExt cx="8663895" cy="397043"/>
            </a:xfrm>
          </p:grpSpPr>
          <p:cxnSp>
            <p:nvCxnSpPr>
              <p:cNvPr id="155" name="Straight Connector 154">
                <a:extLst>
                  <a:ext uri="{FF2B5EF4-FFF2-40B4-BE49-F238E27FC236}">
                    <a16:creationId xmlns:a16="http://schemas.microsoft.com/office/drawing/2014/main" id="{5A31B065-B0A2-1E54-C99B-811DC29B6C3F}"/>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C532320-BBCB-831E-BAF5-85F37BC467A3}"/>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ADA8ABF-E80D-5133-BD87-3E6E15A2208F}"/>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1523605-5B14-7C59-97A0-FF64DC9BB9C4}"/>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C803ED5-B48B-0823-0849-BD24C429C813}"/>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4B07400-3397-9D5C-ACA6-164C0AF6C8EF}"/>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ACE70AC-136B-607D-AD55-5F8CC23EBC51}"/>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AAD9827-7C67-D5CB-9D6B-D436339DC99D}"/>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1632FD1-BC1A-69BE-FF6B-FE2A83020DF9}"/>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AD33C59-CA0F-2B77-0F33-47E08E8FD6A6}"/>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EDD65DE-4D65-080F-4CE2-A77819F9AF3A}"/>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Title 1">
              <a:extLst>
                <a:ext uri="{FF2B5EF4-FFF2-40B4-BE49-F238E27FC236}">
                  <a16:creationId xmlns:a16="http://schemas.microsoft.com/office/drawing/2014/main" id="{595130C2-70F0-1347-6D03-F178414578D4}"/>
                </a:ext>
              </a:extLst>
            </p:cNvPr>
            <p:cNvSpPr txBox="1">
              <a:spLocks/>
            </p:cNvSpPr>
            <p:nvPr/>
          </p:nvSpPr>
          <p:spPr>
            <a:xfrm>
              <a:off x="94728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147" name="Title 1">
              <a:extLst>
                <a:ext uri="{FF2B5EF4-FFF2-40B4-BE49-F238E27FC236}">
                  <a16:creationId xmlns:a16="http://schemas.microsoft.com/office/drawing/2014/main" id="{B4058ABF-C083-C235-F7D1-2CFF5158EFA9}"/>
                </a:ext>
              </a:extLst>
            </p:cNvPr>
            <p:cNvSpPr txBox="1">
              <a:spLocks/>
            </p:cNvSpPr>
            <p:nvPr/>
          </p:nvSpPr>
          <p:spPr>
            <a:xfrm>
              <a:off x="1321916"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148" name="Title 1">
              <a:extLst>
                <a:ext uri="{FF2B5EF4-FFF2-40B4-BE49-F238E27FC236}">
                  <a16:creationId xmlns:a16="http://schemas.microsoft.com/office/drawing/2014/main" id="{10745011-C8FD-8A98-686E-C8E51EEA645B}"/>
                </a:ext>
              </a:extLst>
            </p:cNvPr>
            <p:cNvSpPr txBox="1">
              <a:spLocks/>
            </p:cNvSpPr>
            <p:nvPr/>
          </p:nvSpPr>
          <p:spPr>
            <a:xfrm>
              <a:off x="169654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149" name="Title 1">
              <a:extLst>
                <a:ext uri="{FF2B5EF4-FFF2-40B4-BE49-F238E27FC236}">
                  <a16:creationId xmlns:a16="http://schemas.microsoft.com/office/drawing/2014/main" id="{30DA4DE8-BF77-7480-C3CC-D5EC234EF7F9}"/>
                </a:ext>
              </a:extLst>
            </p:cNvPr>
            <p:cNvSpPr txBox="1">
              <a:spLocks/>
            </p:cNvSpPr>
            <p:nvPr/>
          </p:nvSpPr>
          <p:spPr>
            <a:xfrm>
              <a:off x="207117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150" name="Title 1">
              <a:extLst>
                <a:ext uri="{FF2B5EF4-FFF2-40B4-BE49-F238E27FC236}">
                  <a16:creationId xmlns:a16="http://schemas.microsoft.com/office/drawing/2014/main" id="{A9A0A160-8C19-3E26-B22B-22CADE73820B}"/>
                </a:ext>
              </a:extLst>
            </p:cNvPr>
            <p:cNvSpPr txBox="1">
              <a:spLocks/>
            </p:cNvSpPr>
            <p:nvPr/>
          </p:nvSpPr>
          <p:spPr>
            <a:xfrm>
              <a:off x="244580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151" name="Title 1">
              <a:extLst>
                <a:ext uri="{FF2B5EF4-FFF2-40B4-BE49-F238E27FC236}">
                  <a16:creationId xmlns:a16="http://schemas.microsoft.com/office/drawing/2014/main" id="{A339E534-3189-34EA-856B-F3C0EAD384DD}"/>
                </a:ext>
              </a:extLst>
            </p:cNvPr>
            <p:cNvSpPr txBox="1">
              <a:spLocks/>
            </p:cNvSpPr>
            <p:nvPr/>
          </p:nvSpPr>
          <p:spPr>
            <a:xfrm>
              <a:off x="282043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152" name="Title 1">
              <a:extLst>
                <a:ext uri="{FF2B5EF4-FFF2-40B4-BE49-F238E27FC236}">
                  <a16:creationId xmlns:a16="http://schemas.microsoft.com/office/drawing/2014/main" id="{E4180CFB-58B2-97DF-1D16-24A7669EFC4D}"/>
                </a:ext>
              </a:extLst>
            </p:cNvPr>
            <p:cNvSpPr txBox="1">
              <a:spLocks/>
            </p:cNvSpPr>
            <p:nvPr/>
          </p:nvSpPr>
          <p:spPr>
            <a:xfrm>
              <a:off x="319507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153" name="Title 1">
              <a:extLst>
                <a:ext uri="{FF2B5EF4-FFF2-40B4-BE49-F238E27FC236}">
                  <a16:creationId xmlns:a16="http://schemas.microsoft.com/office/drawing/2014/main" id="{CB17EBEE-B0F6-459F-44CF-FB933978C255}"/>
                </a:ext>
              </a:extLst>
            </p:cNvPr>
            <p:cNvSpPr txBox="1">
              <a:spLocks/>
            </p:cNvSpPr>
            <p:nvPr/>
          </p:nvSpPr>
          <p:spPr>
            <a:xfrm>
              <a:off x="356970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154" name="Title 1">
              <a:extLst>
                <a:ext uri="{FF2B5EF4-FFF2-40B4-BE49-F238E27FC236}">
                  <a16:creationId xmlns:a16="http://schemas.microsoft.com/office/drawing/2014/main" id="{2C864401-B15A-717D-442B-F2EBBDEAC80B}"/>
                </a:ext>
              </a:extLst>
            </p:cNvPr>
            <p:cNvSpPr txBox="1">
              <a:spLocks/>
            </p:cNvSpPr>
            <p:nvPr/>
          </p:nvSpPr>
          <p:spPr>
            <a:xfrm>
              <a:off x="3944332"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grpSp>
        <p:nvGrpSpPr>
          <p:cNvPr id="168" name="Group 167">
            <a:extLst>
              <a:ext uri="{FF2B5EF4-FFF2-40B4-BE49-F238E27FC236}">
                <a16:creationId xmlns:a16="http://schemas.microsoft.com/office/drawing/2014/main" id="{47BBD1F6-8547-53E2-D2A0-A186E5CDB03B}"/>
              </a:ext>
            </a:extLst>
          </p:cNvPr>
          <p:cNvGrpSpPr/>
          <p:nvPr/>
        </p:nvGrpSpPr>
        <p:grpSpPr>
          <a:xfrm>
            <a:off x="560451" y="3474971"/>
            <a:ext cx="3628961" cy="346406"/>
            <a:chOff x="572655" y="6041598"/>
            <a:chExt cx="3628961" cy="346406"/>
          </a:xfrm>
        </p:grpSpPr>
        <p:sp>
          <p:nvSpPr>
            <p:cNvPr id="169" name="Title 1">
              <a:extLst>
                <a:ext uri="{FF2B5EF4-FFF2-40B4-BE49-F238E27FC236}">
                  <a16:creationId xmlns:a16="http://schemas.microsoft.com/office/drawing/2014/main" id="{582A7FE7-4C41-B7D8-B6E0-8CD93AAA07F5}"/>
                </a:ext>
              </a:extLst>
            </p:cNvPr>
            <p:cNvSpPr txBox="1">
              <a:spLocks/>
            </p:cNvSpPr>
            <p:nvPr/>
          </p:nvSpPr>
          <p:spPr>
            <a:xfrm>
              <a:off x="57265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170" name="Group 169">
              <a:extLst>
                <a:ext uri="{FF2B5EF4-FFF2-40B4-BE49-F238E27FC236}">
                  <a16:creationId xmlns:a16="http://schemas.microsoft.com/office/drawing/2014/main" id="{B45FD3C9-C848-1B6D-897F-D162CA4CD46D}"/>
                </a:ext>
              </a:extLst>
            </p:cNvPr>
            <p:cNvGrpSpPr/>
            <p:nvPr/>
          </p:nvGrpSpPr>
          <p:grpSpPr>
            <a:xfrm>
              <a:off x="573429" y="6041598"/>
              <a:ext cx="3628187" cy="174945"/>
              <a:chOff x="720654" y="3221698"/>
              <a:chExt cx="8663895" cy="397043"/>
            </a:xfrm>
          </p:grpSpPr>
          <p:cxnSp>
            <p:nvCxnSpPr>
              <p:cNvPr id="180" name="Straight Connector 179">
                <a:extLst>
                  <a:ext uri="{FF2B5EF4-FFF2-40B4-BE49-F238E27FC236}">
                    <a16:creationId xmlns:a16="http://schemas.microsoft.com/office/drawing/2014/main" id="{4E9578B8-8B4A-5A54-9EBB-56596CF5F43A}"/>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9BE3A37-1BAC-DFAE-9DA9-504A42EF1332}"/>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D5C42D-D659-434B-5597-949F95856492}"/>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2E21878-45A5-7F31-E7A4-4DF3BCAD6C87}"/>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3CCF7F2-98E4-4770-9441-B8E249207BE9}"/>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7B0A9F1-35CE-0DB3-AB90-F39B911620EB}"/>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89C545E-49C0-C8C7-B22C-78AC38ED1C9B}"/>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EDD6B91-272E-25F1-AF9F-317B2193D5BC}"/>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FF613B6-9641-3189-765D-EAFE9CC90BD0}"/>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F5BE079-6553-3C5A-9642-09A46815EF6F}"/>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D41A520-2931-3CD3-97FF-5F266DA14881}"/>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Title 1">
              <a:extLst>
                <a:ext uri="{FF2B5EF4-FFF2-40B4-BE49-F238E27FC236}">
                  <a16:creationId xmlns:a16="http://schemas.microsoft.com/office/drawing/2014/main" id="{669CC029-878C-7095-7206-AFD66CC4B919}"/>
                </a:ext>
              </a:extLst>
            </p:cNvPr>
            <p:cNvSpPr txBox="1">
              <a:spLocks/>
            </p:cNvSpPr>
            <p:nvPr/>
          </p:nvSpPr>
          <p:spPr>
            <a:xfrm>
              <a:off x="94728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172" name="Title 1">
              <a:extLst>
                <a:ext uri="{FF2B5EF4-FFF2-40B4-BE49-F238E27FC236}">
                  <a16:creationId xmlns:a16="http://schemas.microsoft.com/office/drawing/2014/main" id="{64214863-429C-B3FA-AA38-2DE3DB1664C6}"/>
                </a:ext>
              </a:extLst>
            </p:cNvPr>
            <p:cNvSpPr txBox="1">
              <a:spLocks/>
            </p:cNvSpPr>
            <p:nvPr/>
          </p:nvSpPr>
          <p:spPr>
            <a:xfrm>
              <a:off x="1321916"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173" name="Title 1">
              <a:extLst>
                <a:ext uri="{FF2B5EF4-FFF2-40B4-BE49-F238E27FC236}">
                  <a16:creationId xmlns:a16="http://schemas.microsoft.com/office/drawing/2014/main" id="{71D81CAE-8930-BB7B-E33C-57D5AFF6C1C3}"/>
                </a:ext>
              </a:extLst>
            </p:cNvPr>
            <p:cNvSpPr txBox="1">
              <a:spLocks/>
            </p:cNvSpPr>
            <p:nvPr/>
          </p:nvSpPr>
          <p:spPr>
            <a:xfrm>
              <a:off x="169654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174" name="Title 1">
              <a:extLst>
                <a:ext uri="{FF2B5EF4-FFF2-40B4-BE49-F238E27FC236}">
                  <a16:creationId xmlns:a16="http://schemas.microsoft.com/office/drawing/2014/main" id="{A38BC4BC-50F8-3FA5-C97F-7A5E85662545}"/>
                </a:ext>
              </a:extLst>
            </p:cNvPr>
            <p:cNvSpPr txBox="1">
              <a:spLocks/>
            </p:cNvSpPr>
            <p:nvPr/>
          </p:nvSpPr>
          <p:spPr>
            <a:xfrm>
              <a:off x="207117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175" name="Title 1">
              <a:extLst>
                <a:ext uri="{FF2B5EF4-FFF2-40B4-BE49-F238E27FC236}">
                  <a16:creationId xmlns:a16="http://schemas.microsoft.com/office/drawing/2014/main" id="{0FDC26E4-3930-70D0-F699-8C72FEDB669E}"/>
                </a:ext>
              </a:extLst>
            </p:cNvPr>
            <p:cNvSpPr txBox="1">
              <a:spLocks/>
            </p:cNvSpPr>
            <p:nvPr/>
          </p:nvSpPr>
          <p:spPr>
            <a:xfrm>
              <a:off x="244580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176" name="Title 1">
              <a:extLst>
                <a:ext uri="{FF2B5EF4-FFF2-40B4-BE49-F238E27FC236}">
                  <a16:creationId xmlns:a16="http://schemas.microsoft.com/office/drawing/2014/main" id="{C4CB9429-F417-2470-D25A-B55771C80E35}"/>
                </a:ext>
              </a:extLst>
            </p:cNvPr>
            <p:cNvSpPr txBox="1">
              <a:spLocks/>
            </p:cNvSpPr>
            <p:nvPr/>
          </p:nvSpPr>
          <p:spPr>
            <a:xfrm>
              <a:off x="282043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177" name="Title 1">
              <a:extLst>
                <a:ext uri="{FF2B5EF4-FFF2-40B4-BE49-F238E27FC236}">
                  <a16:creationId xmlns:a16="http://schemas.microsoft.com/office/drawing/2014/main" id="{4F639917-5236-64F3-137B-6CEEFA946356}"/>
                </a:ext>
              </a:extLst>
            </p:cNvPr>
            <p:cNvSpPr txBox="1">
              <a:spLocks/>
            </p:cNvSpPr>
            <p:nvPr/>
          </p:nvSpPr>
          <p:spPr>
            <a:xfrm>
              <a:off x="319507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178" name="Title 1">
              <a:extLst>
                <a:ext uri="{FF2B5EF4-FFF2-40B4-BE49-F238E27FC236}">
                  <a16:creationId xmlns:a16="http://schemas.microsoft.com/office/drawing/2014/main" id="{6AF4356E-0031-9599-D5AE-484E30220562}"/>
                </a:ext>
              </a:extLst>
            </p:cNvPr>
            <p:cNvSpPr txBox="1">
              <a:spLocks/>
            </p:cNvSpPr>
            <p:nvPr/>
          </p:nvSpPr>
          <p:spPr>
            <a:xfrm>
              <a:off x="356970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179" name="Title 1">
              <a:extLst>
                <a:ext uri="{FF2B5EF4-FFF2-40B4-BE49-F238E27FC236}">
                  <a16:creationId xmlns:a16="http://schemas.microsoft.com/office/drawing/2014/main" id="{B03C5C83-B648-8590-B487-6E0CF6DD4B41}"/>
                </a:ext>
              </a:extLst>
            </p:cNvPr>
            <p:cNvSpPr txBox="1">
              <a:spLocks/>
            </p:cNvSpPr>
            <p:nvPr/>
          </p:nvSpPr>
          <p:spPr>
            <a:xfrm>
              <a:off x="3944332"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grpSp>
        <p:nvGrpSpPr>
          <p:cNvPr id="193" name="Group 192">
            <a:extLst>
              <a:ext uri="{FF2B5EF4-FFF2-40B4-BE49-F238E27FC236}">
                <a16:creationId xmlns:a16="http://schemas.microsoft.com/office/drawing/2014/main" id="{6611C9A7-EF64-F53D-B643-C5ED11FF47CE}"/>
              </a:ext>
            </a:extLst>
          </p:cNvPr>
          <p:cNvGrpSpPr/>
          <p:nvPr/>
        </p:nvGrpSpPr>
        <p:grpSpPr>
          <a:xfrm>
            <a:off x="560451" y="2496228"/>
            <a:ext cx="3628961" cy="346406"/>
            <a:chOff x="572655" y="6041598"/>
            <a:chExt cx="3628961" cy="346406"/>
          </a:xfrm>
        </p:grpSpPr>
        <p:sp>
          <p:nvSpPr>
            <p:cNvPr id="194" name="Title 1">
              <a:extLst>
                <a:ext uri="{FF2B5EF4-FFF2-40B4-BE49-F238E27FC236}">
                  <a16:creationId xmlns:a16="http://schemas.microsoft.com/office/drawing/2014/main" id="{A7977F9B-7CB1-57A7-71FC-9E66F32C7F33}"/>
                </a:ext>
              </a:extLst>
            </p:cNvPr>
            <p:cNvSpPr txBox="1">
              <a:spLocks/>
            </p:cNvSpPr>
            <p:nvPr/>
          </p:nvSpPr>
          <p:spPr>
            <a:xfrm>
              <a:off x="57265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195" name="Group 194">
              <a:extLst>
                <a:ext uri="{FF2B5EF4-FFF2-40B4-BE49-F238E27FC236}">
                  <a16:creationId xmlns:a16="http://schemas.microsoft.com/office/drawing/2014/main" id="{B46607DB-D08D-FF84-725D-0CE2061AEF09}"/>
                </a:ext>
              </a:extLst>
            </p:cNvPr>
            <p:cNvGrpSpPr/>
            <p:nvPr/>
          </p:nvGrpSpPr>
          <p:grpSpPr>
            <a:xfrm>
              <a:off x="573429" y="6041598"/>
              <a:ext cx="3628187" cy="174945"/>
              <a:chOff x="720654" y="3221698"/>
              <a:chExt cx="8663895" cy="397043"/>
            </a:xfrm>
          </p:grpSpPr>
          <p:cxnSp>
            <p:nvCxnSpPr>
              <p:cNvPr id="205" name="Straight Connector 204">
                <a:extLst>
                  <a:ext uri="{FF2B5EF4-FFF2-40B4-BE49-F238E27FC236}">
                    <a16:creationId xmlns:a16="http://schemas.microsoft.com/office/drawing/2014/main" id="{662F4A02-0A0E-77F8-9B7F-F968D51649FF}"/>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61FD5FA1-7C51-6248-DEF0-8E5EFD6E8CD8}"/>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5A299AA-45E3-15C4-11E2-0B8EAECDC80B}"/>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748DCA2-DBE0-F3F8-18A6-4D3CC42F3BF4}"/>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04FD92D-32BA-9263-C3AA-E5C78F22F09E}"/>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656D3CC-315B-D823-01CB-55FE04D654BA}"/>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E2EEFD17-7686-68FE-7823-B8CAADF2444F}"/>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2D212B6-F8D2-4D45-B250-05388C166FE6}"/>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30ED8A0-8CE2-6CF7-E498-7E92B4EF3FD0}"/>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FC6ACA6-E8E8-15FA-902A-291572BCB627}"/>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571FD5F-6149-1D0C-8C6C-C1D03A9FDE64}"/>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6" name="Title 1">
              <a:extLst>
                <a:ext uri="{FF2B5EF4-FFF2-40B4-BE49-F238E27FC236}">
                  <a16:creationId xmlns:a16="http://schemas.microsoft.com/office/drawing/2014/main" id="{458BAF1E-C043-B9D1-0D02-08C1367E2F73}"/>
                </a:ext>
              </a:extLst>
            </p:cNvPr>
            <p:cNvSpPr txBox="1">
              <a:spLocks/>
            </p:cNvSpPr>
            <p:nvPr/>
          </p:nvSpPr>
          <p:spPr>
            <a:xfrm>
              <a:off x="94728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197" name="Title 1">
              <a:extLst>
                <a:ext uri="{FF2B5EF4-FFF2-40B4-BE49-F238E27FC236}">
                  <a16:creationId xmlns:a16="http://schemas.microsoft.com/office/drawing/2014/main" id="{AF028781-C82E-964A-76CC-EA5B49E5E4C3}"/>
                </a:ext>
              </a:extLst>
            </p:cNvPr>
            <p:cNvSpPr txBox="1">
              <a:spLocks/>
            </p:cNvSpPr>
            <p:nvPr/>
          </p:nvSpPr>
          <p:spPr>
            <a:xfrm>
              <a:off x="1321916"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198" name="Title 1">
              <a:extLst>
                <a:ext uri="{FF2B5EF4-FFF2-40B4-BE49-F238E27FC236}">
                  <a16:creationId xmlns:a16="http://schemas.microsoft.com/office/drawing/2014/main" id="{B360D24D-1E49-5DF3-1412-17276F70BE97}"/>
                </a:ext>
              </a:extLst>
            </p:cNvPr>
            <p:cNvSpPr txBox="1">
              <a:spLocks/>
            </p:cNvSpPr>
            <p:nvPr/>
          </p:nvSpPr>
          <p:spPr>
            <a:xfrm>
              <a:off x="169654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199" name="Title 1">
              <a:extLst>
                <a:ext uri="{FF2B5EF4-FFF2-40B4-BE49-F238E27FC236}">
                  <a16:creationId xmlns:a16="http://schemas.microsoft.com/office/drawing/2014/main" id="{9E55DF3C-1A45-9329-26A0-3CDFFF314089}"/>
                </a:ext>
              </a:extLst>
            </p:cNvPr>
            <p:cNvSpPr txBox="1">
              <a:spLocks/>
            </p:cNvSpPr>
            <p:nvPr/>
          </p:nvSpPr>
          <p:spPr>
            <a:xfrm>
              <a:off x="207117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200" name="Title 1">
              <a:extLst>
                <a:ext uri="{FF2B5EF4-FFF2-40B4-BE49-F238E27FC236}">
                  <a16:creationId xmlns:a16="http://schemas.microsoft.com/office/drawing/2014/main" id="{513DF325-10D5-7F82-5311-91DD0A1B568B}"/>
                </a:ext>
              </a:extLst>
            </p:cNvPr>
            <p:cNvSpPr txBox="1">
              <a:spLocks/>
            </p:cNvSpPr>
            <p:nvPr/>
          </p:nvSpPr>
          <p:spPr>
            <a:xfrm>
              <a:off x="244580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201" name="Title 1">
              <a:extLst>
                <a:ext uri="{FF2B5EF4-FFF2-40B4-BE49-F238E27FC236}">
                  <a16:creationId xmlns:a16="http://schemas.microsoft.com/office/drawing/2014/main" id="{44CFAC01-219C-72D8-2686-2269092BEB49}"/>
                </a:ext>
              </a:extLst>
            </p:cNvPr>
            <p:cNvSpPr txBox="1">
              <a:spLocks/>
            </p:cNvSpPr>
            <p:nvPr/>
          </p:nvSpPr>
          <p:spPr>
            <a:xfrm>
              <a:off x="282043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202" name="Title 1">
              <a:extLst>
                <a:ext uri="{FF2B5EF4-FFF2-40B4-BE49-F238E27FC236}">
                  <a16:creationId xmlns:a16="http://schemas.microsoft.com/office/drawing/2014/main" id="{850D503E-7927-ECED-BE2F-428739500EA9}"/>
                </a:ext>
              </a:extLst>
            </p:cNvPr>
            <p:cNvSpPr txBox="1">
              <a:spLocks/>
            </p:cNvSpPr>
            <p:nvPr/>
          </p:nvSpPr>
          <p:spPr>
            <a:xfrm>
              <a:off x="319507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203" name="Title 1">
              <a:extLst>
                <a:ext uri="{FF2B5EF4-FFF2-40B4-BE49-F238E27FC236}">
                  <a16:creationId xmlns:a16="http://schemas.microsoft.com/office/drawing/2014/main" id="{28191177-EAAD-85FF-3FA2-4C4FB38980EF}"/>
                </a:ext>
              </a:extLst>
            </p:cNvPr>
            <p:cNvSpPr txBox="1">
              <a:spLocks/>
            </p:cNvSpPr>
            <p:nvPr/>
          </p:nvSpPr>
          <p:spPr>
            <a:xfrm>
              <a:off x="356970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204" name="Title 1">
              <a:extLst>
                <a:ext uri="{FF2B5EF4-FFF2-40B4-BE49-F238E27FC236}">
                  <a16:creationId xmlns:a16="http://schemas.microsoft.com/office/drawing/2014/main" id="{CD2E1BF0-CBFB-C915-224F-21CFE1F31B62}"/>
                </a:ext>
              </a:extLst>
            </p:cNvPr>
            <p:cNvSpPr txBox="1">
              <a:spLocks/>
            </p:cNvSpPr>
            <p:nvPr/>
          </p:nvSpPr>
          <p:spPr>
            <a:xfrm>
              <a:off x="3944332"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grpSp>
        <p:nvGrpSpPr>
          <p:cNvPr id="14" name="Group 13">
            <a:extLst>
              <a:ext uri="{FF2B5EF4-FFF2-40B4-BE49-F238E27FC236}">
                <a16:creationId xmlns:a16="http://schemas.microsoft.com/office/drawing/2014/main" id="{5F749576-5988-BC94-6965-5224C117BDB3}"/>
              </a:ext>
            </a:extLst>
          </p:cNvPr>
          <p:cNvGrpSpPr/>
          <p:nvPr/>
        </p:nvGrpSpPr>
        <p:grpSpPr>
          <a:xfrm>
            <a:off x="684022" y="5210630"/>
            <a:ext cx="3370335" cy="174946"/>
            <a:chOff x="695452" y="4990429"/>
            <a:chExt cx="3370335" cy="174946"/>
          </a:xfrm>
        </p:grpSpPr>
        <p:sp>
          <p:nvSpPr>
            <p:cNvPr id="142" name="Rectangle 141">
              <a:extLst>
                <a:ext uri="{FF2B5EF4-FFF2-40B4-BE49-F238E27FC236}">
                  <a16:creationId xmlns:a16="http://schemas.microsoft.com/office/drawing/2014/main" id="{754251BE-3E0F-2F19-A332-1962F87C3F6F}"/>
                </a:ext>
              </a:extLst>
            </p:cNvPr>
            <p:cNvSpPr/>
            <p:nvPr/>
          </p:nvSpPr>
          <p:spPr>
            <a:xfrm>
              <a:off x="2567861" y="4990429"/>
              <a:ext cx="1497926"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B256EF3C-E3F5-DAD1-C403-BD180431ED38}"/>
                </a:ext>
              </a:extLst>
            </p:cNvPr>
            <p:cNvSpPr/>
            <p:nvPr/>
          </p:nvSpPr>
          <p:spPr>
            <a:xfrm>
              <a:off x="695452" y="4990429"/>
              <a:ext cx="1872411"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7237D34E-0B4B-2341-D5CA-E4E449A53F6A}"/>
              </a:ext>
            </a:extLst>
          </p:cNvPr>
          <p:cNvGrpSpPr/>
          <p:nvPr/>
        </p:nvGrpSpPr>
        <p:grpSpPr>
          <a:xfrm>
            <a:off x="684022" y="4232360"/>
            <a:ext cx="3370335" cy="174946"/>
            <a:chOff x="695452" y="4012159"/>
            <a:chExt cx="3370335" cy="174946"/>
          </a:xfrm>
        </p:grpSpPr>
        <p:sp>
          <p:nvSpPr>
            <p:cNvPr id="220" name="Rectangle 219">
              <a:extLst>
                <a:ext uri="{FF2B5EF4-FFF2-40B4-BE49-F238E27FC236}">
                  <a16:creationId xmlns:a16="http://schemas.microsoft.com/office/drawing/2014/main" id="{AE3E3505-F7A2-63A4-D3F9-E0C195676E40}"/>
                </a:ext>
              </a:extLst>
            </p:cNvPr>
            <p:cNvSpPr/>
            <p:nvPr/>
          </p:nvSpPr>
          <p:spPr>
            <a:xfrm>
              <a:off x="695452" y="4012159"/>
              <a:ext cx="2246893"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EFAACAAC-F4CE-9149-BA66-76BA429FBAAB}"/>
                </a:ext>
              </a:extLst>
            </p:cNvPr>
            <p:cNvSpPr/>
            <p:nvPr/>
          </p:nvSpPr>
          <p:spPr>
            <a:xfrm>
              <a:off x="2942345" y="4012159"/>
              <a:ext cx="1123442"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80CF6913-7AF0-EB09-C065-09B21C62133D}"/>
              </a:ext>
            </a:extLst>
          </p:cNvPr>
          <p:cNvGrpSpPr/>
          <p:nvPr/>
        </p:nvGrpSpPr>
        <p:grpSpPr>
          <a:xfrm>
            <a:off x="684023" y="3254090"/>
            <a:ext cx="3370334" cy="174946"/>
            <a:chOff x="695453" y="3033889"/>
            <a:chExt cx="3370334" cy="174946"/>
          </a:xfrm>
        </p:grpSpPr>
        <p:sp>
          <p:nvSpPr>
            <p:cNvPr id="219" name="Rectangle 218">
              <a:extLst>
                <a:ext uri="{FF2B5EF4-FFF2-40B4-BE49-F238E27FC236}">
                  <a16:creationId xmlns:a16="http://schemas.microsoft.com/office/drawing/2014/main" id="{343454D8-48A2-476A-E6B2-83800F1FA4A0}"/>
                </a:ext>
              </a:extLst>
            </p:cNvPr>
            <p:cNvSpPr/>
            <p:nvPr/>
          </p:nvSpPr>
          <p:spPr>
            <a:xfrm>
              <a:off x="695453" y="3033889"/>
              <a:ext cx="2621374"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5C0516A9-83B0-70F9-6F60-9DEF443A53C6}"/>
                </a:ext>
              </a:extLst>
            </p:cNvPr>
            <p:cNvSpPr/>
            <p:nvPr/>
          </p:nvSpPr>
          <p:spPr>
            <a:xfrm>
              <a:off x="3316826" y="3033889"/>
              <a:ext cx="748961"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66A48F07-164A-2162-012A-E854B8D598B2}"/>
              </a:ext>
            </a:extLst>
          </p:cNvPr>
          <p:cNvGrpSpPr/>
          <p:nvPr/>
        </p:nvGrpSpPr>
        <p:grpSpPr>
          <a:xfrm>
            <a:off x="684023" y="2275820"/>
            <a:ext cx="3370334" cy="174946"/>
            <a:chOff x="695453" y="2055619"/>
            <a:chExt cx="3370334" cy="174946"/>
          </a:xfrm>
        </p:grpSpPr>
        <p:sp>
          <p:nvSpPr>
            <p:cNvPr id="218" name="Rectangle 217">
              <a:extLst>
                <a:ext uri="{FF2B5EF4-FFF2-40B4-BE49-F238E27FC236}">
                  <a16:creationId xmlns:a16="http://schemas.microsoft.com/office/drawing/2014/main" id="{4164A8F8-B46C-A131-C685-A1F0E89A1B35}"/>
                </a:ext>
              </a:extLst>
            </p:cNvPr>
            <p:cNvSpPr/>
            <p:nvPr/>
          </p:nvSpPr>
          <p:spPr>
            <a:xfrm>
              <a:off x="695453" y="2055619"/>
              <a:ext cx="2995856"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01F4A4FB-2BFA-50ED-F8BB-0F55B331C127}"/>
                </a:ext>
              </a:extLst>
            </p:cNvPr>
            <p:cNvSpPr/>
            <p:nvPr/>
          </p:nvSpPr>
          <p:spPr>
            <a:xfrm>
              <a:off x="3691309" y="2055619"/>
              <a:ext cx="374478"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a:extLst>
              <a:ext uri="{FF2B5EF4-FFF2-40B4-BE49-F238E27FC236}">
                <a16:creationId xmlns:a16="http://schemas.microsoft.com/office/drawing/2014/main" id="{926CAB8C-31C9-7686-C0A4-3B536F0EC4FC}"/>
              </a:ext>
            </a:extLst>
          </p:cNvPr>
          <p:cNvGrpSpPr/>
          <p:nvPr/>
        </p:nvGrpSpPr>
        <p:grpSpPr>
          <a:xfrm>
            <a:off x="5369835" y="1517485"/>
            <a:ext cx="3628961" cy="346406"/>
            <a:chOff x="571881" y="1988402"/>
            <a:chExt cx="3628961" cy="346406"/>
          </a:xfrm>
        </p:grpSpPr>
        <p:sp>
          <p:nvSpPr>
            <p:cNvPr id="226" name="Title 1">
              <a:extLst>
                <a:ext uri="{FF2B5EF4-FFF2-40B4-BE49-F238E27FC236}">
                  <a16:creationId xmlns:a16="http://schemas.microsoft.com/office/drawing/2014/main" id="{9707C59E-78FD-046D-3DDB-20C8040041C3}"/>
                </a:ext>
              </a:extLst>
            </p:cNvPr>
            <p:cNvSpPr txBox="1">
              <a:spLocks/>
            </p:cNvSpPr>
            <p:nvPr/>
          </p:nvSpPr>
          <p:spPr>
            <a:xfrm>
              <a:off x="571881"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227" name="Group 226">
              <a:extLst>
                <a:ext uri="{FF2B5EF4-FFF2-40B4-BE49-F238E27FC236}">
                  <a16:creationId xmlns:a16="http://schemas.microsoft.com/office/drawing/2014/main" id="{21B8FD56-C783-15B5-08BA-CCF9D5E711B6}"/>
                </a:ext>
              </a:extLst>
            </p:cNvPr>
            <p:cNvGrpSpPr/>
            <p:nvPr/>
          </p:nvGrpSpPr>
          <p:grpSpPr>
            <a:xfrm>
              <a:off x="572655" y="1988402"/>
              <a:ext cx="3628187" cy="174945"/>
              <a:chOff x="720654" y="3221698"/>
              <a:chExt cx="8663895" cy="397043"/>
            </a:xfrm>
          </p:grpSpPr>
          <p:cxnSp>
            <p:nvCxnSpPr>
              <p:cNvPr id="237" name="Straight Connector 236">
                <a:extLst>
                  <a:ext uri="{FF2B5EF4-FFF2-40B4-BE49-F238E27FC236}">
                    <a16:creationId xmlns:a16="http://schemas.microsoft.com/office/drawing/2014/main" id="{27B114B0-38F7-D1D8-7D87-1165100174A5}"/>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23041FC-7187-6CA0-3112-5F9542D8140C}"/>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B96800D-1054-F89F-D455-FCE6BAB65D4F}"/>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D520E85-8771-E91D-BA4D-90985B22E127}"/>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EE82585-70BF-4B71-6B24-3F28711E3121}"/>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D4DF1E62-317B-CED6-D45A-13865B27CE4B}"/>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A24692A1-8E09-17AA-C220-EC1E1153AE9F}"/>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73AB9B8-60A8-A0E8-B5C2-45319EBF365B}"/>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CF87E8E-6957-F0B9-527A-706C1EF2947F}"/>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999C369-5273-603E-7D84-B52DA92A8EC8}"/>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E24F14C2-2B1F-E156-9697-43DBC44B5101}"/>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8" name="Title 1">
              <a:extLst>
                <a:ext uri="{FF2B5EF4-FFF2-40B4-BE49-F238E27FC236}">
                  <a16:creationId xmlns:a16="http://schemas.microsoft.com/office/drawing/2014/main" id="{81E70690-8E4D-368D-9EB5-F981ECCDA19F}"/>
                </a:ext>
              </a:extLst>
            </p:cNvPr>
            <p:cNvSpPr txBox="1">
              <a:spLocks/>
            </p:cNvSpPr>
            <p:nvPr/>
          </p:nvSpPr>
          <p:spPr>
            <a:xfrm>
              <a:off x="946511"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229" name="Title 1">
              <a:extLst>
                <a:ext uri="{FF2B5EF4-FFF2-40B4-BE49-F238E27FC236}">
                  <a16:creationId xmlns:a16="http://schemas.microsoft.com/office/drawing/2014/main" id="{AEA6E8DE-BADC-24AE-78BE-EF9C3FF36A89}"/>
                </a:ext>
              </a:extLst>
            </p:cNvPr>
            <p:cNvSpPr txBox="1">
              <a:spLocks/>
            </p:cNvSpPr>
            <p:nvPr/>
          </p:nvSpPr>
          <p:spPr>
            <a:xfrm>
              <a:off x="1321142"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230" name="Title 1">
              <a:extLst>
                <a:ext uri="{FF2B5EF4-FFF2-40B4-BE49-F238E27FC236}">
                  <a16:creationId xmlns:a16="http://schemas.microsoft.com/office/drawing/2014/main" id="{17CB0F30-4090-8532-9453-166E04ABE16B}"/>
                </a:ext>
              </a:extLst>
            </p:cNvPr>
            <p:cNvSpPr txBox="1">
              <a:spLocks/>
            </p:cNvSpPr>
            <p:nvPr/>
          </p:nvSpPr>
          <p:spPr>
            <a:xfrm>
              <a:off x="1695774"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231" name="Title 1">
              <a:extLst>
                <a:ext uri="{FF2B5EF4-FFF2-40B4-BE49-F238E27FC236}">
                  <a16:creationId xmlns:a16="http://schemas.microsoft.com/office/drawing/2014/main" id="{62B2B88E-79D2-CF86-FC12-F51DAE0DC325}"/>
                </a:ext>
              </a:extLst>
            </p:cNvPr>
            <p:cNvSpPr txBox="1">
              <a:spLocks/>
            </p:cNvSpPr>
            <p:nvPr/>
          </p:nvSpPr>
          <p:spPr>
            <a:xfrm>
              <a:off x="2070404"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232" name="Title 1">
              <a:extLst>
                <a:ext uri="{FF2B5EF4-FFF2-40B4-BE49-F238E27FC236}">
                  <a16:creationId xmlns:a16="http://schemas.microsoft.com/office/drawing/2014/main" id="{B92933B1-E75B-C2D5-74CA-1D24BF9EA87C}"/>
                </a:ext>
              </a:extLst>
            </p:cNvPr>
            <p:cNvSpPr txBox="1">
              <a:spLocks/>
            </p:cNvSpPr>
            <p:nvPr/>
          </p:nvSpPr>
          <p:spPr>
            <a:xfrm>
              <a:off x="2445035"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233" name="Title 1">
              <a:extLst>
                <a:ext uri="{FF2B5EF4-FFF2-40B4-BE49-F238E27FC236}">
                  <a16:creationId xmlns:a16="http://schemas.microsoft.com/office/drawing/2014/main" id="{C7C0264C-526A-113E-2017-6F50D3919A48}"/>
                </a:ext>
              </a:extLst>
            </p:cNvPr>
            <p:cNvSpPr txBox="1">
              <a:spLocks/>
            </p:cNvSpPr>
            <p:nvPr/>
          </p:nvSpPr>
          <p:spPr>
            <a:xfrm>
              <a:off x="2819665"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234" name="Title 1">
              <a:extLst>
                <a:ext uri="{FF2B5EF4-FFF2-40B4-BE49-F238E27FC236}">
                  <a16:creationId xmlns:a16="http://schemas.microsoft.com/office/drawing/2014/main" id="{594E81F6-AFC1-2C05-FD1A-FD75CC970CD2}"/>
                </a:ext>
              </a:extLst>
            </p:cNvPr>
            <p:cNvSpPr txBox="1">
              <a:spLocks/>
            </p:cNvSpPr>
            <p:nvPr/>
          </p:nvSpPr>
          <p:spPr>
            <a:xfrm>
              <a:off x="3194297"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235" name="Title 1">
              <a:extLst>
                <a:ext uri="{FF2B5EF4-FFF2-40B4-BE49-F238E27FC236}">
                  <a16:creationId xmlns:a16="http://schemas.microsoft.com/office/drawing/2014/main" id="{6BF27F64-2C42-F917-1A51-40D11C3FE2E7}"/>
                </a:ext>
              </a:extLst>
            </p:cNvPr>
            <p:cNvSpPr txBox="1">
              <a:spLocks/>
            </p:cNvSpPr>
            <p:nvPr/>
          </p:nvSpPr>
          <p:spPr>
            <a:xfrm>
              <a:off x="3568927"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236" name="Title 1">
              <a:extLst>
                <a:ext uri="{FF2B5EF4-FFF2-40B4-BE49-F238E27FC236}">
                  <a16:creationId xmlns:a16="http://schemas.microsoft.com/office/drawing/2014/main" id="{91FE5985-A88F-83CF-CB2A-0225AB41B2F8}"/>
                </a:ext>
              </a:extLst>
            </p:cNvPr>
            <p:cNvSpPr txBox="1">
              <a:spLocks/>
            </p:cNvSpPr>
            <p:nvPr/>
          </p:nvSpPr>
          <p:spPr>
            <a:xfrm>
              <a:off x="3943558" y="2104425"/>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grpSp>
        <p:nvGrpSpPr>
          <p:cNvPr id="249" name="Group 248">
            <a:extLst>
              <a:ext uri="{FF2B5EF4-FFF2-40B4-BE49-F238E27FC236}">
                <a16:creationId xmlns:a16="http://schemas.microsoft.com/office/drawing/2014/main" id="{33616702-9958-A158-3C75-D9661DE88AF9}"/>
              </a:ext>
            </a:extLst>
          </p:cNvPr>
          <p:cNvGrpSpPr/>
          <p:nvPr/>
        </p:nvGrpSpPr>
        <p:grpSpPr>
          <a:xfrm>
            <a:off x="5369835" y="5432458"/>
            <a:ext cx="3628961" cy="346406"/>
            <a:chOff x="572655" y="6041598"/>
            <a:chExt cx="3628961" cy="346406"/>
          </a:xfrm>
        </p:grpSpPr>
        <p:sp>
          <p:nvSpPr>
            <p:cNvPr id="250" name="Title 1">
              <a:extLst>
                <a:ext uri="{FF2B5EF4-FFF2-40B4-BE49-F238E27FC236}">
                  <a16:creationId xmlns:a16="http://schemas.microsoft.com/office/drawing/2014/main" id="{BEF3F86F-C0C9-C82D-6123-09EB424CD4B3}"/>
                </a:ext>
              </a:extLst>
            </p:cNvPr>
            <p:cNvSpPr txBox="1">
              <a:spLocks/>
            </p:cNvSpPr>
            <p:nvPr/>
          </p:nvSpPr>
          <p:spPr>
            <a:xfrm>
              <a:off x="57265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251" name="Group 250">
              <a:extLst>
                <a:ext uri="{FF2B5EF4-FFF2-40B4-BE49-F238E27FC236}">
                  <a16:creationId xmlns:a16="http://schemas.microsoft.com/office/drawing/2014/main" id="{D861E644-0A9D-1687-F6E8-48935CA10F16}"/>
                </a:ext>
              </a:extLst>
            </p:cNvPr>
            <p:cNvGrpSpPr/>
            <p:nvPr/>
          </p:nvGrpSpPr>
          <p:grpSpPr>
            <a:xfrm>
              <a:off x="573429" y="6041598"/>
              <a:ext cx="3628187" cy="174945"/>
              <a:chOff x="720654" y="3221698"/>
              <a:chExt cx="8663895" cy="397043"/>
            </a:xfrm>
          </p:grpSpPr>
          <p:cxnSp>
            <p:nvCxnSpPr>
              <p:cNvPr id="261" name="Straight Connector 260">
                <a:extLst>
                  <a:ext uri="{FF2B5EF4-FFF2-40B4-BE49-F238E27FC236}">
                    <a16:creationId xmlns:a16="http://schemas.microsoft.com/office/drawing/2014/main" id="{915052AE-CA40-974B-F84F-85BED0BABC73}"/>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DF079CB-2E51-30C4-E6E6-612E9FC05550}"/>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F1834F6-EA3C-D02D-F5D6-E56CB3C76A99}"/>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CC2E8B5-9FBA-40C2-C4F7-525074EC8D81}"/>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DFC78160-673E-7FF9-A5DE-B6181FE649C1}"/>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B083D461-5416-F376-F5B2-0709E223AC38}"/>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EF60324-AF95-BD35-2EBE-0616FC84EE0B}"/>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063EAB3-CEFE-E6B4-D51D-5C0312ABF7F2}"/>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DFF5D603-4DAC-52BC-2AA3-DAB23737A18D}"/>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7CC71FDB-20C3-9358-DE29-3C800720EBA0}"/>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7BDCABC-D6F5-082A-CB24-0A3DB1F7FFAE}"/>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2" name="Title 1">
              <a:extLst>
                <a:ext uri="{FF2B5EF4-FFF2-40B4-BE49-F238E27FC236}">
                  <a16:creationId xmlns:a16="http://schemas.microsoft.com/office/drawing/2014/main" id="{78DB949E-A79E-C2A9-A7C9-41A8253D7A8A}"/>
                </a:ext>
              </a:extLst>
            </p:cNvPr>
            <p:cNvSpPr txBox="1">
              <a:spLocks/>
            </p:cNvSpPr>
            <p:nvPr/>
          </p:nvSpPr>
          <p:spPr>
            <a:xfrm>
              <a:off x="94728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253" name="Title 1">
              <a:extLst>
                <a:ext uri="{FF2B5EF4-FFF2-40B4-BE49-F238E27FC236}">
                  <a16:creationId xmlns:a16="http://schemas.microsoft.com/office/drawing/2014/main" id="{472BBB99-7601-1A7C-D9BE-1E28D5EF7E09}"/>
                </a:ext>
              </a:extLst>
            </p:cNvPr>
            <p:cNvSpPr txBox="1">
              <a:spLocks/>
            </p:cNvSpPr>
            <p:nvPr/>
          </p:nvSpPr>
          <p:spPr>
            <a:xfrm>
              <a:off x="1321916"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254" name="Title 1">
              <a:extLst>
                <a:ext uri="{FF2B5EF4-FFF2-40B4-BE49-F238E27FC236}">
                  <a16:creationId xmlns:a16="http://schemas.microsoft.com/office/drawing/2014/main" id="{192CEBF4-18E2-532D-929E-E064D869874C}"/>
                </a:ext>
              </a:extLst>
            </p:cNvPr>
            <p:cNvSpPr txBox="1">
              <a:spLocks/>
            </p:cNvSpPr>
            <p:nvPr/>
          </p:nvSpPr>
          <p:spPr>
            <a:xfrm>
              <a:off x="169654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255" name="Title 1">
              <a:extLst>
                <a:ext uri="{FF2B5EF4-FFF2-40B4-BE49-F238E27FC236}">
                  <a16:creationId xmlns:a16="http://schemas.microsoft.com/office/drawing/2014/main" id="{CFDCE994-8094-7748-C7A0-0E60D48AD77B}"/>
                </a:ext>
              </a:extLst>
            </p:cNvPr>
            <p:cNvSpPr txBox="1">
              <a:spLocks/>
            </p:cNvSpPr>
            <p:nvPr/>
          </p:nvSpPr>
          <p:spPr>
            <a:xfrm>
              <a:off x="207117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256" name="Title 1">
              <a:extLst>
                <a:ext uri="{FF2B5EF4-FFF2-40B4-BE49-F238E27FC236}">
                  <a16:creationId xmlns:a16="http://schemas.microsoft.com/office/drawing/2014/main" id="{8263217D-AAC8-A1A1-B03E-BBF4C0C1EB98}"/>
                </a:ext>
              </a:extLst>
            </p:cNvPr>
            <p:cNvSpPr txBox="1">
              <a:spLocks/>
            </p:cNvSpPr>
            <p:nvPr/>
          </p:nvSpPr>
          <p:spPr>
            <a:xfrm>
              <a:off x="244580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257" name="Title 1">
              <a:extLst>
                <a:ext uri="{FF2B5EF4-FFF2-40B4-BE49-F238E27FC236}">
                  <a16:creationId xmlns:a16="http://schemas.microsoft.com/office/drawing/2014/main" id="{AC5CD14B-CDDB-E61E-9CAF-F9979CD1390D}"/>
                </a:ext>
              </a:extLst>
            </p:cNvPr>
            <p:cNvSpPr txBox="1">
              <a:spLocks/>
            </p:cNvSpPr>
            <p:nvPr/>
          </p:nvSpPr>
          <p:spPr>
            <a:xfrm>
              <a:off x="282043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258" name="Title 1">
              <a:extLst>
                <a:ext uri="{FF2B5EF4-FFF2-40B4-BE49-F238E27FC236}">
                  <a16:creationId xmlns:a16="http://schemas.microsoft.com/office/drawing/2014/main" id="{D4DC55D4-1F78-D701-4CE3-FD51B5A432A5}"/>
                </a:ext>
              </a:extLst>
            </p:cNvPr>
            <p:cNvSpPr txBox="1">
              <a:spLocks/>
            </p:cNvSpPr>
            <p:nvPr/>
          </p:nvSpPr>
          <p:spPr>
            <a:xfrm>
              <a:off x="319507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259" name="Title 1">
              <a:extLst>
                <a:ext uri="{FF2B5EF4-FFF2-40B4-BE49-F238E27FC236}">
                  <a16:creationId xmlns:a16="http://schemas.microsoft.com/office/drawing/2014/main" id="{537DA7E5-6751-1FEC-C102-897F86AEE675}"/>
                </a:ext>
              </a:extLst>
            </p:cNvPr>
            <p:cNvSpPr txBox="1">
              <a:spLocks/>
            </p:cNvSpPr>
            <p:nvPr/>
          </p:nvSpPr>
          <p:spPr>
            <a:xfrm>
              <a:off x="356970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260" name="Title 1">
              <a:extLst>
                <a:ext uri="{FF2B5EF4-FFF2-40B4-BE49-F238E27FC236}">
                  <a16:creationId xmlns:a16="http://schemas.microsoft.com/office/drawing/2014/main" id="{FC400BA1-C472-0970-4F59-6F5678B49F6D}"/>
                </a:ext>
              </a:extLst>
            </p:cNvPr>
            <p:cNvSpPr txBox="1">
              <a:spLocks/>
            </p:cNvSpPr>
            <p:nvPr/>
          </p:nvSpPr>
          <p:spPr>
            <a:xfrm>
              <a:off x="3944332"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sp>
        <p:nvSpPr>
          <p:cNvPr id="272" name="Rectangle 271">
            <a:extLst>
              <a:ext uri="{FF2B5EF4-FFF2-40B4-BE49-F238E27FC236}">
                <a16:creationId xmlns:a16="http://schemas.microsoft.com/office/drawing/2014/main" id="{705EB057-E697-D726-AC45-E692C7B20959}"/>
              </a:ext>
            </a:extLst>
          </p:cNvPr>
          <p:cNvSpPr/>
          <p:nvPr/>
        </p:nvSpPr>
        <p:spPr>
          <a:xfrm>
            <a:off x="5493409" y="5210630"/>
            <a:ext cx="3370332"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3" name="Group 272">
            <a:extLst>
              <a:ext uri="{FF2B5EF4-FFF2-40B4-BE49-F238E27FC236}">
                <a16:creationId xmlns:a16="http://schemas.microsoft.com/office/drawing/2014/main" id="{1DD9C9E3-EE16-D17D-DD10-B788EA307247}"/>
              </a:ext>
            </a:extLst>
          </p:cNvPr>
          <p:cNvGrpSpPr/>
          <p:nvPr/>
        </p:nvGrpSpPr>
        <p:grpSpPr>
          <a:xfrm>
            <a:off x="5369835" y="4453714"/>
            <a:ext cx="3628961" cy="346406"/>
            <a:chOff x="572655" y="6041598"/>
            <a:chExt cx="3628961" cy="346406"/>
          </a:xfrm>
        </p:grpSpPr>
        <p:sp>
          <p:nvSpPr>
            <p:cNvPr id="274" name="Title 1">
              <a:extLst>
                <a:ext uri="{FF2B5EF4-FFF2-40B4-BE49-F238E27FC236}">
                  <a16:creationId xmlns:a16="http://schemas.microsoft.com/office/drawing/2014/main" id="{7E5B6D64-382D-F32C-CBC2-B15710FDA0DF}"/>
                </a:ext>
              </a:extLst>
            </p:cNvPr>
            <p:cNvSpPr txBox="1">
              <a:spLocks/>
            </p:cNvSpPr>
            <p:nvPr/>
          </p:nvSpPr>
          <p:spPr>
            <a:xfrm>
              <a:off x="57265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275" name="Group 274">
              <a:extLst>
                <a:ext uri="{FF2B5EF4-FFF2-40B4-BE49-F238E27FC236}">
                  <a16:creationId xmlns:a16="http://schemas.microsoft.com/office/drawing/2014/main" id="{DEECB5D4-17E6-54DD-1335-1F8566188483}"/>
                </a:ext>
              </a:extLst>
            </p:cNvPr>
            <p:cNvGrpSpPr/>
            <p:nvPr/>
          </p:nvGrpSpPr>
          <p:grpSpPr>
            <a:xfrm>
              <a:off x="573429" y="6041598"/>
              <a:ext cx="3628187" cy="174945"/>
              <a:chOff x="720654" y="3221698"/>
              <a:chExt cx="8663895" cy="397043"/>
            </a:xfrm>
          </p:grpSpPr>
          <p:cxnSp>
            <p:nvCxnSpPr>
              <p:cNvPr id="285" name="Straight Connector 284">
                <a:extLst>
                  <a:ext uri="{FF2B5EF4-FFF2-40B4-BE49-F238E27FC236}">
                    <a16:creationId xmlns:a16="http://schemas.microsoft.com/office/drawing/2014/main" id="{0AE47E19-83FE-43DE-64B9-BFA120DF47F2}"/>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80B6B325-D98F-4BCF-10DD-A422983E0E90}"/>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D1DCB83-60C8-01F1-AB91-14FD65E73919}"/>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913E00A7-CD40-69A9-9787-1DE5A881A842}"/>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08504512-371D-DDCE-8815-8DF2C113D4D6}"/>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5AB7F2D1-487B-3A39-DC39-455FE0C37D38}"/>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B0F45E4D-2F51-CD49-DA0F-4D6EAAB4B843}"/>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34A518B-2A47-7C33-7D63-3040592B3D6E}"/>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A1BB1917-BA33-41E6-AAD9-05FBE6F1122F}"/>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1508AB7-728D-D41C-6334-EC022B28F3B6}"/>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7EF08D5-5115-5A2B-680F-C44FEEC2FEB2}"/>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6" name="Title 1">
              <a:extLst>
                <a:ext uri="{FF2B5EF4-FFF2-40B4-BE49-F238E27FC236}">
                  <a16:creationId xmlns:a16="http://schemas.microsoft.com/office/drawing/2014/main" id="{DBEAF720-AA66-AAF7-BFCA-D9BA6064A6CE}"/>
                </a:ext>
              </a:extLst>
            </p:cNvPr>
            <p:cNvSpPr txBox="1">
              <a:spLocks/>
            </p:cNvSpPr>
            <p:nvPr/>
          </p:nvSpPr>
          <p:spPr>
            <a:xfrm>
              <a:off x="94728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277" name="Title 1">
              <a:extLst>
                <a:ext uri="{FF2B5EF4-FFF2-40B4-BE49-F238E27FC236}">
                  <a16:creationId xmlns:a16="http://schemas.microsoft.com/office/drawing/2014/main" id="{158B4FA9-B3B6-2942-9DD7-B53DA7254D83}"/>
                </a:ext>
              </a:extLst>
            </p:cNvPr>
            <p:cNvSpPr txBox="1">
              <a:spLocks/>
            </p:cNvSpPr>
            <p:nvPr/>
          </p:nvSpPr>
          <p:spPr>
            <a:xfrm>
              <a:off x="1321916"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278" name="Title 1">
              <a:extLst>
                <a:ext uri="{FF2B5EF4-FFF2-40B4-BE49-F238E27FC236}">
                  <a16:creationId xmlns:a16="http://schemas.microsoft.com/office/drawing/2014/main" id="{E3ED33A5-FC31-6574-02DF-203A126CCF07}"/>
                </a:ext>
              </a:extLst>
            </p:cNvPr>
            <p:cNvSpPr txBox="1">
              <a:spLocks/>
            </p:cNvSpPr>
            <p:nvPr/>
          </p:nvSpPr>
          <p:spPr>
            <a:xfrm>
              <a:off x="169654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279" name="Title 1">
              <a:extLst>
                <a:ext uri="{FF2B5EF4-FFF2-40B4-BE49-F238E27FC236}">
                  <a16:creationId xmlns:a16="http://schemas.microsoft.com/office/drawing/2014/main" id="{79455D7B-763F-101D-EF91-092EC60B3B71}"/>
                </a:ext>
              </a:extLst>
            </p:cNvPr>
            <p:cNvSpPr txBox="1">
              <a:spLocks/>
            </p:cNvSpPr>
            <p:nvPr/>
          </p:nvSpPr>
          <p:spPr>
            <a:xfrm>
              <a:off x="207117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280" name="Title 1">
              <a:extLst>
                <a:ext uri="{FF2B5EF4-FFF2-40B4-BE49-F238E27FC236}">
                  <a16:creationId xmlns:a16="http://schemas.microsoft.com/office/drawing/2014/main" id="{BE8EA234-57E7-5D9F-562B-945155211AD3}"/>
                </a:ext>
              </a:extLst>
            </p:cNvPr>
            <p:cNvSpPr txBox="1">
              <a:spLocks/>
            </p:cNvSpPr>
            <p:nvPr/>
          </p:nvSpPr>
          <p:spPr>
            <a:xfrm>
              <a:off x="244580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281" name="Title 1">
              <a:extLst>
                <a:ext uri="{FF2B5EF4-FFF2-40B4-BE49-F238E27FC236}">
                  <a16:creationId xmlns:a16="http://schemas.microsoft.com/office/drawing/2014/main" id="{D075C399-841A-8164-5612-1C7E054A77C1}"/>
                </a:ext>
              </a:extLst>
            </p:cNvPr>
            <p:cNvSpPr txBox="1">
              <a:spLocks/>
            </p:cNvSpPr>
            <p:nvPr/>
          </p:nvSpPr>
          <p:spPr>
            <a:xfrm>
              <a:off x="282043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282" name="Title 1">
              <a:extLst>
                <a:ext uri="{FF2B5EF4-FFF2-40B4-BE49-F238E27FC236}">
                  <a16:creationId xmlns:a16="http://schemas.microsoft.com/office/drawing/2014/main" id="{2AEF59AC-A145-3C54-4FD1-8D0E6E707173}"/>
                </a:ext>
              </a:extLst>
            </p:cNvPr>
            <p:cNvSpPr txBox="1">
              <a:spLocks/>
            </p:cNvSpPr>
            <p:nvPr/>
          </p:nvSpPr>
          <p:spPr>
            <a:xfrm>
              <a:off x="319507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283" name="Title 1">
              <a:extLst>
                <a:ext uri="{FF2B5EF4-FFF2-40B4-BE49-F238E27FC236}">
                  <a16:creationId xmlns:a16="http://schemas.microsoft.com/office/drawing/2014/main" id="{027E890F-8A38-42C1-1CDF-9337BC3F6261}"/>
                </a:ext>
              </a:extLst>
            </p:cNvPr>
            <p:cNvSpPr txBox="1">
              <a:spLocks/>
            </p:cNvSpPr>
            <p:nvPr/>
          </p:nvSpPr>
          <p:spPr>
            <a:xfrm>
              <a:off x="356970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284" name="Title 1">
              <a:extLst>
                <a:ext uri="{FF2B5EF4-FFF2-40B4-BE49-F238E27FC236}">
                  <a16:creationId xmlns:a16="http://schemas.microsoft.com/office/drawing/2014/main" id="{14A3C45E-F919-646F-FBD2-8A5BCE09B180}"/>
                </a:ext>
              </a:extLst>
            </p:cNvPr>
            <p:cNvSpPr txBox="1">
              <a:spLocks/>
            </p:cNvSpPr>
            <p:nvPr/>
          </p:nvSpPr>
          <p:spPr>
            <a:xfrm>
              <a:off x="3944332"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grpSp>
        <p:nvGrpSpPr>
          <p:cNvPr id="296" name="Group 295">
            <a:extLst>
              <a:ext uri="{FF2B5EF4-FFF2-40B4-BE49-F238E27FC236}">
                <a16:creationId xmlns:a16="http://schemas.microsoft.com/office/drawing/2014/main" id="{E0CF8E44-546B-6432-BA78-75ECC775C48B}"/>
              </a:ext>
            </a:extLst>
          </p:cNvPr>
          <p:cNvGrpSpPr/>
          <p:nvPr/>
        </p:nvGrpSpPr>
        <p:grpSpPr>
          <a:xfrm>
            <a:off x="5369835" y="3474971"/>
            <a:ext cx="3628961" cy="346406"/>
            <a:chOff x="572655" y="6041598"/>
            <a:chExt cx="3628961" cy="346406"/>
          </a:xfrm>
        </p:grpSpPr>
        <p:sp>
          <p:nvSpPr>
            <p:cNvPr id="297" name="Title 1">
              <a:extLst>
                <a:ext uri="{FF2B5EF4-FFF2-40B4-BE49-F238E27FC236}">
                  <a16:creationId xmlns:a16="http://schemas.microsoft.com/office/drawing/2014/main" id="{38066713-822F-9740-6542-32E8D2E5BE1D}"/>
                </a:ext>
              </a:extLst>
            </p:cNvPr>
            <p:cNvSpPr txBox="1">
              <a:spLocks/>
            </p:cNvSpPr>
            <p:nvPr/>
          </p:nvSpPr>
          <p:spPr>
            <a:xfrm>
              <a:off x="57265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298" name="Group 297">
              <a:extLst>
                <a:ext uri="{FF2B5EF4-FFF2-40B4-BE49-F238E27FC236}">
                  <a16:creationId xmlns:a16="http://schemas.microsoft.com/office/drawing/2014/main" id="{3FF51033-9053-C025-76D8-0BC97680FCED}"/>
                </a:ext>
              </a:extLst>
            </p:cNvPr>
            <p:cNvGrpSpPr/>
            <p:nvPr/>
          </p:nvGrpSpPr>
          <p:grpSpPr>
            <a:xfrm>
              <a:off x="573429" y="6041598"/>
              <a:ext cx="3628187" cy="174945"/>
              <a:chOff x="720654" y="3221698"/>
              <a:chExt cx="8663895" cy="397043"/>
            </a:xfrm>
          </p:grpSpPr>
          <p:cxnSp>
            <p:nvCxnSpPr>
              <p:cNvPr id="308" name="Straight Connector 307">
                <a:extLst>
                  <a:ext uri="{FF2B5EF4-FFF2-40B4-BE49-F238E27FC236}">
                    <a16:creationId xmlns:a16="http://schemas.microsoft.com/office/drawing/2014/main" id="{3194E916-1F75-C645-C5A1-1680759EFDD8}"/>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12B316A-4860-6C75-575F-CF1211EB81CD}"/>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E2AF91F4-8AA0-167E-BE62-63611BA1C2F5}"/>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9EC83A94-59E2-9C00-34DB-64ADC770C152}"/>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A9ABCB3-6C00-3134-3F17-B66ECB754F16}"/>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6AA6F444-7552-4ACA-1C7E-5BC689ABA1D8}"/>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9AF4313-BDB3-F5E6-82A0-4CA96E14ED77}"/>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739F3EE-E1E4-82CE-A8C4-1A3657E5A680}"/>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E059C3B-A4A3-FFF5-D262-8BE391069635}"/>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6D10EB0-2654-4AC6-2033-C8D61AEA3890}"/>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AE4E037-892E-6ADC-38ED-F978EF6F69AD}"/>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9" name="Title 1">
              <a:extLst>
                <a:ext uri="{FF2B5EF4-FFF2-40B4-BE49-F238E27FC236}">
                  <a16:creationId xmlns:a16="http://schemas.microsoft.com/office/drawing/2014/main" id="{5BC43E8D-92A6-B882-0236-B768ADB77835}"/>
                </a:ext>
              </a:extLst>
            </p:cNvPr>
            <p:cNvSpPr txBox="1">
              <a:spLocks/>
            </p:cNvSpPr>
            <p:nvPr/>
          </p:nvSpPr>
          <p:spPr>
            <a:xfrm>
              <a:off x="94728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300" name="Title 1">
              <a:extLst>
                <a:ext uri="{FF2B5EF4-FFF2-40B4-BE49-F238E27FC236}">
                  <a16:creationId xmlns:a16="http://schemas.microsoft.com/office/drawing/2014/main" id="{0C6464B9-D471-5772-1201-52A4FA1F41C9}"/>
                </a:ext>
              </a:extLst>
            </p:cNvPr>
            <p:cNvSpPr txBox="1">
              <a:spLocks/>
            </p:cNvSpPr>
            <p:nvPr/>
          </p:nvSpPr>
          <p:spPr>
            <a:xfrm>
              <a:off x="1321916"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301" name="Title 1">
              <a:extLst>
                <a:ext uri="{FF2B5EF4-FFF2-40B4-BE49-F238E27FC236}">
                  <a16:creationId xmlns:a16="http://schemas.microsoft.com/office/drawing/2014/main" id="{E2D99440-4FF6-6484-F486-068D03173350}"/>
                </a:ext>
              </a:extLst>
            </p:cNvPr>
            <p:cNvSpPr txBox="1">
              <a:spLocks/>
            </p:cNvSpPr>
            <p:nvPr/>
          </p:nvSpPr>
          <p:spPr>
            <a:xfrm>
              <a:off x="169654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302" name="Title 1">
              <a:extLst>
                <a:ext uri="{FF2B5EF4-FFF2-40B4-BE49-F238E27FC236}">
                  <a16:creationId xmlns:a16="http://schemas.microsoft.com/office/drawing/2014/main" id="{374B05CF-1D92-E0AD-27F5-31D6C054447E}"/>
                </a:ext>
              </a:extLst>
            </p:cNvPr>
            <p:cNvSpPr txBox="1">
              <a:spLocks/>
            </p:cNvSpPr>
            <p:nvPr/>
          </p:nvSpPr>
          <p:spPr>
            <a:xfrm>
              <a:off x="207117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303" name="Title 1">
              <a:extLst>
                <a:ext uri="{FF2B5EF4-FFF2-40B4-BE49-F238E27FC236}">
                  <a16:creationId xmlns:a16="http://schemas.microsoft.com/office/drawing/2014/main" id="{F6B2FC98-23AA-27F0-3448-5A1D57308165}"/>
                </a:ext>
              </a:extLst>
            </p:cNvPr>
            <p:cNvSpPr txBox="1">
              <a:spLocks/>
            </p:cNvSpPr>
            <p:nvPr/>
          </p:nvSpPr>
          <p:spPr>
            <a:xfrm>
              <a:off x="244580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304" name="Title 1">
              <a:extLst>
                <a:ext uri="{FF2B5EF4-FFF2-40B4-BE49-F238E27FC236}">
                  <a16:creationId xmlns:a16="http://schemas.microsoft.com/office/drawing/2014/main" id="{E5BEFC19-8312-91A4-E9F3-4A57EA8EDAA1}"/>
                </a:ext>
              </a:extLst>
            </p:cNvPr>
            <p:cNvSpPr txBox="1">
              <a:spLocks/>
            </p:cNvSpPr>
            <p:nvPr/>
          </p:nvSpPr>
          <p:spPr>
            <a:xfrm>
              <a:off x="282043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305" name="Title 1">
              <a:extLst>
                <a:ext uri="{FF2B5EF4-FFF2-40B4-BE49-F238E27FC236}">
                  <a16:creationId xmlns:a16="http://schemas.microsoft.com/office/drawing/2014/main" id="{CD83EC90-DD6A-FF34-4AFC-E53F4BDF236B}"/>
                </a:ext>
              </a:extLst>
            </p:cNvPr>
            <p:cNvSpPr txBox="1">
              <a:spLocks/>
            </p:cNvSpPr>
            <p:nvPr/>
          </p:nvSpPr>
          <p:spPr>
            <a:xfrm>
              <a:off x="319507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306" name="Title 1">
              <a:extLst>
                <a:ext uri="{FF2B5EF4-FFF2-40B4-BE49-F238E27FC236}">
                  <a16:creationId xmlns:a16="http://schemas.microsoft.com/office/drawing/2014/main" id="{24E62983-02C2-EF10-9ED2-4A894A16C162}"/>
                </a:ext>
              </a:extLst>
            </p:cNvPr>
            <p:cNvSpPr txBox="1">
              <a:spLocks/>
            </p:cNvSpPr>
            <p:nvPr/>
          </p:nvSpPr>
          <p:spPr>
            <a:xfrm>
              <a:off x="356970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307" name="Title 1">
              <a:extLst>
                <a:ext uri="{FF2B5EF4-FFF2-40B4-BE49-F238E27FC236}">
                  <a16:creationId xmlns:a16="http://schemas.microsoft.com/office/drawing/2014/main" id="{FB5B0E47-4C4F-379F-F5CA-23C3A0B61E84}"/>
                </a:ext>
              </a:extLst>
            </p:cNvPr>
            <p:cNvSpPr txBox="1">
              <a:spLocks/>
            </p:cNvSpPr>
            <p:nvPr/>
          </p:nvSpPr>
          <p:spPr>
            <a:xfrm>
              <a:off x="3944332"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grpSp>
        <p:nvGrpSpPr>
          <p:cNvPr id="319" name="Group 318">
            <a:extLst>
              <a:ext uri="{FF2B5EF4-FFF2-40B4-BE49-F238E27FC236}">
                <a16:creationId xmlns:a16="http://schemas.microsoft.com/office/drawing/2014/main" id="{066E6F9D-C583-EE2E-F86B-CDD5997283B1}"/>
              </a:ext>
            </a:extLst>
          </p:cNvPr>
          <p:cNvGrpSpPr/>
          <p:nvPr/>
        </p:nvGrpSpPr>
        <p:grpSpPr>
          <a:xfrm>
            <a:off x="5369835" y="2496228"/>
            <a:ext cx="3628961" cy="346406"/>
            <a:chOff x="572655" y="6041598"/>
            <a:chExt cx="3628961" cy="346406"/>
          </a:xfrm>
        </p:grpSpPr>
        <p:sp>
          <p:nvSpPr>
            <p:cNvPr id="320" name="Title 1">
              <a:extLst>
                <a:ext uri="{FF2B5EF4-FFF2-40B4-BE49-F238E27FC236}">
                  <a16:creationId xmlns:a16="http://schemas.microsoft.com/office/drawing/2014/main" id="{4E95C210-4F19-2C6E-3B8F-A7F00F31B1E5}"/>
                </a:ext>
              </a:extLst>
            </p:cNvPr>
            <p:cNvSpPr txBox="1">
              <a:spLocks/>
            </p:cNvSpPr>
            <p:nvPr/>
          </p:nvSpPr>
          <p:spPr>
            <a:xfrm>
              <a:off x="57265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0</a:t>
              </a:r>
              <a:endParaRPr lang="en-US" sz="2200" b="0">
                <a:solidFill>
                  <a:schemeClr val="tx1"/>
                </a:solidFill>
                <a:latin typeface="Cambria Math" panose="02040503050406030204" pitchFamily="18" charset="0"/>
                <a:ea typeface="Cambria Math" panose="02040503050406030204" pitchFamily="18" charset="0"/>
              </a:endParaRPr>
            </a:p>
          </p:txBody>
        </p:sp>
        <p:grpSp>
          <p:nvGrpSpPr>
            <p:cNvPr id="321" name="Group 320">
              <a:extLst>
                <a:ext uri="{FF2B5EF4-FFF2-40B4-BE49-F238E27FC236}">
                  <a16:creationId xmlns:a16="http://schemas.microsoft.com/office/drawing/2014/main" id="{33D59778-8CD3-8819-BF62-A88B3793AEB8}"/>
                </a:ext>
              </a:extLst>
            </p:cNvPr>
            <p:cNvGrpSpPr/>
            <p:nvPr/>
          </p:nvGrpSpPr>
          <p:grpSpPr>
            <a:xfrm>
              <a:off x="573429" y="6041598"/>
              <a:ext cx="3628187" cy="174945"/>
              <a:chOff x="720654" y="3221698"/>
              <a:chExt cx="8663895" cy="397043"/>
            </a:xfrm>
          </p:grpSpPr>
          <p:cxnSp>
            <p:nvCxnSpPr>
              <p:cNvPr id="331" name="Straight Connector 330">
                <a:extLst>
                  <a:ext uri="{FF2B5EF4-FFF2-40B4-BE49-F238E27FC236}">
                    <a16:creationId xmlns:a16="http://schemas.microsoft.com/office/drawing/2014/main" id="{3A83E4CA-A3E1-7311-87E6-D32B59B85A25}"/>
                  </a:ext>
                </a:extLst>
              </p:cNvPr>
              <p:cNvCxnSpPr/>
              <p:nvPr/>
            </p:nvCxnSpPr>
            <p:spPr>
              <a:xfrm>
                <a:off x="720654" y="3413201"/>
                <a:ext cx="8663895" cy="0"/>
              </a:xfrm>
              <a:prstGeom prst="line">
                <a:avLst/>
              </a:prstGeom>
              <a:ln w="190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97D7992-2359-36BF-4495-382F1D6C004B}"/>
                  </a:ext>
                </a:extLst>
              </p:cNvPr>
              <p:cNvCxnSpPr>
                <a:cxnSpLocks/>
              </p:cNvCxnSpPr>
              <p:nvPr/>
            </p:nvCxnSpPr>
            <p:spPr>
              <a:xfrm>
                <a:off x="10138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FB3FC93-3D1A-AE55-636B-B568A74D6575}"/>
                  </a:ext>
                </a:extLst>
              </p:cNvPr>
              <p:cNvCxnSpPr>
                <a:cxnSpLocks/>
              </p:cNvCxnSpPr>
              <p:nvPr/>
            </p:nvCxnSpPr>
            <p:spPr>
              <a:xfrm>
                <a:off x="19081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C4702A6-839B-D68B-E813-2FD0A700ED95}"/>
                  </a:ext>
                </a:extLst>
              </p:cNvPr>
              <p:cNvCxnSpPr>
                <a:cxnSpLocks/>
              </p:cNvCxnSpPr>
              <p:nvPr/>
            </p:nvCxnSpPr>
            <p:spPr>
              <a:xfrm>
                <a:off x="28023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A12E3E5-E59A-12E0-181D-89206713DA43}"/>
                  </a:ext>
                </a:extLst>
              </p:cNvPr>
              <p:cNvCxnSpPr>
                <a:cxnSpLocks/>
              </p:cNvCxnSpPr>
              <p:nvPr/>
            </p:nvCxnSpPr>
            <p:spPr>
              <a:xfrm>
                <a:off x="36966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63C46B9B-7CE2-3A96-78FA-E650E988E7E2}"/>
                  </a:ext>
                </a:extLst>
              </p:cNvPr>
              <p:cNvCxnSpPr>
                <a:cxnSpLocks/>
              </p:cNvCxnSpPr>
              <p:nvPr/>
            </p:nvCxnSpPr>
            <p:spPr>
              <a:xfrm>
                <a:off x="45908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D794711-EB62-7E83-424B-19ACB06FC820}"/>
                  </a:ext>
                </a:extLst>
              </p:cNvPr>
              <p:cNvCxnSpPr>
                <a:cxnSpLocks/>
              </p:cNvCxnSpPr>
              <p:nvPr/>
            </p:nvCxnSpPr>
            <p:spPr>
              <a:xfrm>
                <a:off x="548509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7868F42-B65F-2D73-62B6-7B06035A6719}"/>
                  </a:ext>
                </a:extLst>
              </p:cNvPr>
              <p:cNvCxnSpPr>
                <a:cxnSpLocks/>
              </p:cNvCxnSpPr>
              <p:nvPr/>
            </p:nvCxnSpPr>
            <p:spPr>
              <a:xfrm>
                <a:off x="637933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6283FD4-017B-8B6F-FE25-607299AB3035}"/>
                  </a:ext>
                </a:extLst>
              </p:cNvPr>
              <p:cNvCxnSpPr>
                <a:cxnSpLocks/>
              </p:cNvCxnSpPr>
              <p:nvPr/>
            </p:nvCxnSpPr>
            <p:spPr>
              <a:xfrm>
                <a:off x="727357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636C59E7-9F97-47A9-3EF9-A15523AAFA0B}"/>
                  </a:ext>
                </a:extLst>
              </p:cNvPr>
              <p:cNvCxnSpPr>
                <a:cxnSpLocks/>
              </p:cNvCxnSpPr>
              <p:nvPr/>
            </p:nvCxnSpPr>
            <p:spPr>
              <a:xfrm>
                <a:off x="816781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109B760-3834-F318-202E-C0B46F66B4EB}"/>
                  </a:ext>
                </a:extLst>
              </p:cNvPr>
              <p:cNvCxnSpPr>
                <a:cxnSpLocks/>
              </p:cNvCxnSpPr>
              <p:nvPr/>
            </p:nvCxnSpPr>
            <p:spPr>
              <a:xfrm>
                <a:off x="9062052" y="3221698"/>
                <a:ext cx="0" cy="3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2" name="Title 1">
              <a:extLst>
                <a:ext uri="{FF2B5EF4-FFF2-40B4-BE49-F238E27FC236}">
                  <a16:creationId xmlns:a16="http://schemas.microsoft.com/office/drawing/2014/main" id="{691378E4-3B99-B1A4-3840-C34FB75BCB76}"/>
                </a:ext>
              </a:extLst>
            </p:cNvPr>
            <p:cNvSpPr txBox="1">
              <a:spLocks/>
            </p:cNvSpPr>
            <p:nvPr/>
          </p:nvSpPr>
          <p:spPr>
            <a:xfrm>
              <a:off x="947285"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1</a:t>
              </a:r>
              <a:endParaRPr lang="en-US" sz="2200" b="0">
                <a:solidFill>
                  <a:schemeClr val="tx1"/>
                </a:solidFill>
                <a:latin typeface="Cambria Math" panose="02040503050406030204" pitchFamily="18" charset="0"/>
                <a:ea typeface="Cambria Math" panose="02040503050406030204" pitchFamily="18" charset="0"/>
              </a:endParaRPr>
            </a:p>
          </p:txBody>
        </p:sp>
        <p:sp>
          <p:nvSpPr>
            <p:cNvPr id="323" name="Title 1">
              <a:extLst>
                <a:ext uri="{FF2B5EF4-FFF2-40B4-BE49-F238E27FC236}">
                  <a16:creationId xmlns:a16="http://schemas.microsoft.com/office/drawing/2014/main" id="{4C6286A0-7CD6-D03B-1ACB-9423ECA8D6AA}"/>
                </a:ext>
              </a:extLst>
            </p:cNvPr>
            <p:cNvSpPr txBox="1">
              <a:spLocks/>
            </p:cNvSpPr>
            <p:nvPr/>
          </p:nvSpPr>
          <p:spPr>
            <a:xfrm>
              <a:off x="1321916"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2</a:t>
              </a:r>
              <a:endParaRPr lang="en-US" sz="2200" b="0">
                <a:solidFill>
                  <a:schemeClr val="tx1"/>
                </a:solidFill>
                <a:latin typeface="Cambria Math" panose="02040503050406030204" pitchFamily="18" charset="0"/>
                <a:ea typeface="Cambria Math" panose="02040503050406030204" pitchFamily="18" charset="0"/>
              </a:endParaRPr>
            </a:p>
          </p:txBody>
        </p:sp>
        <p:sp>
          <p:nvSpPr>
            <p:cNvPr id="324" name="Title 1">
              <a:extLst>
                <a:ext uri="{FF2B5EF4-FFF2-40B4-BE49-F238E27FC236}">
                  <a16:creationId xmlns:a16="http://schemas.microsoft.com/office/drawing/2014/main" id="{01CDE6D0-F77B-B288-3E70-686B079CDD43}"/>
                </a:ext>
              </a:extLst>
            </p:cNvPr>
            <p:cNvSpPr txBox="1">
              <a:spLocks/>
            </p:cNvSpPr>
            <p:nvPr/>
          </p:nvSpPr>
          <p:spPr>
            <a:xfrm>
              <a:off x="169654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3</a:t>
              </a:r>
              <a:endParaRPr lang="en-US" sz="2200" b="0">
                <a:solidFill>
                  <a:schemeClr val="tx1"/>
                </a:solidFill>
                <a:latin typeface="Cambria Math" panose="02040503050406030204" pitchFamily="18" charset="0"/>
                <a:ea typeface="Cambria Math" panose="02040503050406030204" pitchFamily="18" charset="0"/>
              </a:endParaRPr>
            </a:p>
          </p:txBody>
        </p:sp>
        <p:sp>
          <p:nvSpPr>
            <p:cNvPr id="325" name="Title 1">
              <a:extLst>
                <a:ext uri="{FF2B5EF4-FFF2-40B4-BE49-F238E27FC236}">
                  <a16:creationId xmlns:a16="http://schemas.microsoft.com/office/drawing/2014/main" id="{BF5D4460-F2F6-DAA4-EC43-0052D6F2D100}"/>
                </a:ext>
              </a:extLst>
            </p:cNvPr>
            <p:cNvSpPr txBox="1">
              <a:spLocks/>
            </p:cNvSpPr>
            <p:nvPr/>
          </p:nvSpPr>
          <p:spPr>
            <a:xfrm>
              <a:off x="2071178"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4</a:t>
              </a:r>
              <a:endParaRPr lang="en-US" sz="2200" b="0">
                <a:solidFill>
                  <a:schemeClr val="tx1"/>
                </a:solidFill>
                <a:latin typeface="Cambria Math" panose="02040503050406030204" pitchFamily="18" charset="0"/>
                <a:ea typeface="Cambria Math" panose="02040503050406030204" pitchFamily="18" charset="0"/>
              </a:endParaRPr>
            </a:p>
          </p:txBody>
        </p:sp>
        <p:sp>
          <p:nvSpPr>
            <p:cNvPr id="326" name="Title 1">
              <a:extLst>
                <a:ext uri="{FF2B5EF4-FFF2-40B4-BE49-F238E27FC236}">
                  <a16:creationId xmlns:a16="http://schemas.microsoft.com/office/drawing/2014/main" id="{6B1EDB4A-CD4B-6956-5F01-A7202AE17D95}"/>
                </a:ext>
              </a:extLst>
            </p:cNvPr>
            <p:cNvSpPr txBox="1">
              <a:spLocks/>
            </p:cNvSpPr>
            <p:nvPr/>
          </p:nvSpPr>
          <p:spPr>
            <a:xfrm>
              <a:off x="244580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5</a:t>
              </a:r>
              <a:endParaRPr lang="en-US" sz="2200" b="0">
                <a:solidFill>
                  <a:schemeClr val="tx1"/>
                </a:solidFill>
                <a:latin typeface="Cambria Math" panose="02040503050406030204" pitchFamily="18" charset="0"/>
                <a:ea typeface="Cambria Math" panose="02040503050406030204" pitchFamily="18" charset="0"/>
              </a:endParaRPr>
            </a:p>
          </p:txBody>
        </p:sp>
        <p:sp>
          <p:nvSpPr>
            <p:cNvPr id="327" name="Title 1">
              <a:extLst>
                <a:ext uri="{FF2B5EF4-FFF2-40B4-BE49-F238E27FC236}">
                  <a16:creationId xmlns:a16="http://schemas.microsoft.com/office/drawing/2014/main" id="{32735382-CB46-5C92-5551-091A1B6AEC9B}"/>
                </a:ext>
              </a:extLst>
            </p:cNvPr>
            <p:cNvSpPr txBox="1">
              <a:spLocks/>
            </p:cNvSpPr>
            <p:nvPr/>
          </p:nvSpPr>
          <p:spPr>
            <a:xfrm>
              <a:off x="2820439"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6</a:t>
              </a:r>
              <a:endParaRPr lang="en-US" sz="2200" b="0">
                <a:solidFill>
                  <a:schemeClr val="tx1"/>
                </a:solidFill>
                <a:latin typeface="Cambria Math" panose="02040503050406030204" pitchFamily="18" charset="0"/>
                <a:ea typeface="Cambria Math" panose="02040503050406030204" pitchFamily="18" charset="0"/>
              </a:endParaRPr>
            </a:p>
          </p:txBody>
        </p:sp>
        <p:sp>
          <p:nvSpPr>
            <p:cNvPr id="328" name="Title 1">
              <a:extLst>
                <a:ext uri="{FF2B5EF4-FFF2-40B4-BE49-F238E27FC236}">
                  <a16:creationId xmlns:a16="http://schemas.microsoft.com/office/drawing/2014/main" id="{CD1BB016-6AAE-F995-FDEA-D15CEBAC1BBD}"/>
                </a:ext>
              </a:extLst>
            </p:cNvPr>
            <p:cNvSpPr txBox="1">
              <a:spLocks/>
            </p:cNvSpPr>
            <p:nvPr/>
          </p:nvSpPr>
          <p:spPr>
            <a:xfrm>
              <a:off x="319507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7</a:t>
              </a:r>
              <a:endParaRPr lang="en-US" sz="2200" b="0">
                <a:solidFill>
                  <a:schemeClr val="tx1"/>
                </a:solidFill>
                <a:latin typeface="Cambria Math" panose="02040503050406030204" pitchFamily="18" charset="0"/>
                <a:ea typeface="Cambria Math" panose="02040503050406030204" pitchFamily="18" charset="0"/>
              </a:endParaRPr>
            </a:p>
          </p:txBody>
        </p:sp>
        <p:sp>
          <p:nvSpPr>
            <p:cNvPr id="329" name="Title 1">
              <a:extLst>
                <a:ext uri="{FF2B5EF4-FFF2-40B4-BE49-F238E27FC236}">
                  <a16:creationId xmlns:a16="http://schemas.microsoft.com/office/drawing/2014/main" id="{62DF8F43-A322-520C-5EB3-F221588BECC9}"/>
                </a:ext>
              </a:extLst>
            </p:cNvPr>
            <p:cNvSpPr txBox="1">
              <a:spLocks/>
            </p:cNvSpPr>
            <p:nvPr/>
          </p:nvSpPr>
          <p:spPr>
            <a:xfrm>
              <a:off x="3569701"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8</a:t>
              </a:r>
              <a:endParaRPr lang="en-US" sz="2200" b="0">
                <a:solidFill>
                  <a:schemeClr val="tx1"/>
                </a:solidFill>
                <a:latin typeface="Cambria Math" panose="02040503050406030204" pitchFamily="18" charset="0"/>
                <a:ea typeface="Cambria Math" panose="02040503050406030204" pitchFamily="18" charset="0"/>
              </a:endParaRPr>
            </a:p>
          </p:txBody>
        </p:sp>
        <p:sp>
          <p:nvSpPr>
            <p:cNvPr id="330" name="Title 1">
              <a:extLst>
                <a:ext uri="{FF2B5EF4-FFF2-40B4-BE49-F238E27FC236}">
                  <a16:creationId xmlns:a16="http://schemas.microsoft.com/office/drawing/2014/main" id="{BDB002D2-2BB9-AD33-5187-936F2CFC3C1C}"/>
                </a:ext>
              </a:extLst>
            </p:cNvPr>
            <p:cNvSpPr txBox="1">
              <a:spLocks/>
            </p:cNvSpPr>
            <p:nvPr/>
          </p:nvSpPr>
          <p:spPr>
            <a:xfrm>
              <a:off x="3944332" y="6157621"/>
              <a:ext cx="256288" cy="2303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200" b="0">
                  <a:solidFill>
                    <a:schemeClr val="tx1"/>
                  </a:solidFill>
                  <a:latin typeface="Cambria Math" panose="02040503050406030204" pitchFamily="18" charset="0"/>
                  <a:ea typeface="Cambria Math" panose="02040503050406030204" pitchFamily="18" charset="0"/>
                </a:rPr>
                <a:t>9</a:t>
              </a:r>
              <a:endParaRPr lang="en-US" sz="2200" b="0">
                <a:solidFill>
                  <a:schemeClr val="tx1"/>
                </a:solidFill>
                <a:latin typeface="Cambria Math" panose="02040503050406030204" pitchFamily="18" charset="0"/>
                <a:ea typeface="Cambria Math" panose="02040503050406030204" pitchFamily="18" charset="0"/>
              </a:endParaRPr>
            </a:p>
          </p:txBody>
        </p:sp>
      </p:grpSp>
      <p:grpSp>
        <p:nvGrpSpPr>
          <p:cNvPr id="18" name="Group 17">
            <a:extLst>
              <a:ext uri="{FF2B5EF4-FFF2-40B4-BE49-F238E27FC236}">
                <a16:creationId xmlns:a16="http://schemas.microsoft.com/office/drawing/2014/main" id="{2822027D-600F-BCC8-1CAD-83634ECDD3AC}"/>
              </a:ext>
            </a:extLst>
          </p:cNvPr>
          <p:cNvGrpSpPr/>
          <p:nvPr/>
        </p:nvGrpSpPr>
        <p:grpSpPr>
          <a:xfrm>
            <a:off x="5493407" y="4232360"/>
            <a:ext cx="3370334" cy="174946"/>
            <a:chOff x="5504837" y="4012159"/>
            <a:chExt cx="3370334" cy="174946"/>
          </a:xfrm>
        </p:grpSpPr>
        <p:sp>
          <p:nvSpPr>
            <p:cNvPr id="344" name="Rectangle 343">
              <a:extLst>
                <a:ext uri="{FF2B5EF4-FFF2-40B4-BE49-F238E27FC236}">
                  <a16:creationId xmlns:a16="http://schemas.microsoft.com/office/drawing/2014/main" id="{DFF37FB1-E075-F62D-42C5-B96A490E037B}"/>
                </a:ext>
              </a:extLst>
            </p:cNvPr>
            <p:cNvSpPr/>
            <p:nvPr/>
          </p:nvSpPr>
          <p:spPr>
            <a:xfrm>
              <a:off x="5504837" y="4012159"/>
              <a:ext cx="374484"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a:extLst>
                <a:ext uri="{FF2B5EF4-FFF2-40B4-BE49-F238E27FC236}">
                  <a16:creationId xmlns:a16="http://schemas.microsoft.com/office/drawing/2014/main" id="{7B8B6676-467A-A904-10CE-A7A61910936A}"/>
                </a:ext>
              </a:extLst>
            </p:cNvPr>
            <p:cNvSpPr/>
            <p:nvPr/>
          </p:nvSpPr>
          <p:spPr>
            <a:xfrm>
              <a:off x="5879320" y="4012159"/>
              <a:ext cx="2995851"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0A77ACEE-A658-4746-C4FF-D3CAD1A21FAB}"/>
              </a:ext>
            </a:extLst>
          </p:cNvPr>
          <p:cNvGrpSpPr/>
          <p:nvPr/>
        </p:nvGrpSpPr>
        <p:grpSpPr>
          <a:xfrm>
            <a:off x="5493407" y="3254090"/>
            <a:ext cx="3370334" cy="174946"/>
            <a:chOff x="5504837" y="3033889"/>
            <a:chExt cx="3370334" cy="174946"/>
          </a:xfrm>
        </p:grpSpPr>
        <p:sp>
          <p:nvSpPr>
            <p:cNvPr id="343" name="Rectangle 342">
              <a:extLst>
                <a:ext uri="{FF2B5EF4-FFF2-40B4-BE49-F238E27FC236}">
                  <a16:creationId xmlns:a16="http://schemas.microsoft.com/office/drawing/2014/main" id="{80D1A1ED-3F27-E1E7-A6AB-9DD648E8BDC1}"/>
                </a:ext>
              </a:extLst>
            </p:cNvPr>
            <p:cNvSpPr/>
            <p:nvPr/>
          </p:nvSpPr>
          <p:spPr>
            <a:xfrm>
              <a:off x="5504837" y="3033889"/>
              <a:ext cx="748965"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a:extLst>
                <a:ext uri="{FF2B5EF4-FFF2-40B4-BE49-F238E27FC236}">
                  <a16:creationId xmlns:a16="http://schemas.microsoft.com/office/drawing/2014/main" id="{4811B8BE-9013-9BB2-FADE-CF1393A68C49}"/>
                </a:ext>
              </a:extLst>
            </p:cNvPr>
            <p:cNvSpPr/>
            <p:nvPr/>
          </p:nvSpPr>
          <p:spPr>
            <a:xfrm>
              <a:off x="6253802" y="3033889"/>
              <a:ext cx="2621369"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643B6485-98D2-A39A-E885-5177C50C10A2}"/>
              </a:ext>
            </a:extLst>
          </p:cNvPr>
          <p:cNvGrpSpPr/>
          <p:nvPr/>
        </p:nvGrpSpPr>
        <p:grpSpPr>
          <a:xfrm>
            <a:off x="5493407" y="2275820"/>
            <a:ext cx="3370334" cy="174946"/>
            <a:chOff x="5504837" y="2055619"/>
            <a:chExt cx="3370334" cy="174946"/>
          </a:xfrm>
        </p:grpSpPr>
        <p:sp>
          <p:nvSpPr>
            <p:cNvPr id="342" name="Rectangle 341">
              <a:extLst>
                <a:ext uri="{FF2B5EF4-FFF2-40B4-BE49-F238E27FC236}">
                  <a16:creationId xmlns:a16="http://schemas.microsoft.com/office/drawing/2014/main" id="{022946C4-76E7-8285-16CC-91611FD906BB}"/>
                </a:ext>
              </a:extLst>
            </p:cNvPr>
            <p:cNvSpPr/>
            <p:nvPr/>
          </p:nvSpPr>
          <p:spPr>
            <a:xfrm>
              <a:off x="5504837" y="2055619"/>
              <a:ext cx="1123447"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Rectangle 347">
              <a:extLst>
                <a:ext uri="{FF2B5EF4-FFF2-40B4-BE49-F238E27FC236}">
                  <a16:creationId xmlns:a16="http://schemas.microsoft.com/office/drawing/2014/main" id="{5E0175F9-6EB7-2DF8-6FF8-E8615060219B}"/>
                </a:ext>
              </a:extLst>
            </p:cNvPr>
            <p:cNvSpPr/>
            <p:nvPr/>
          </p:nvSpPr>
          <p:spPr>
            <a:xfrm>
              <a:off x="6628284" y="2055619"/>
              <a:ext cx="2246887"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1D6A407C-ACB0-F2FD-5CD4-A2EDD7723EC0}"/>
              </a:ext>
            </a:extLst>
          </p:cNvPr>
          <p:cNvGrpSpPr/>
          <p:nvPr/>
        </p:nvGrpSpPr>
        <p:grpSpPr>
          <a:xfrm>
            <a:off x="5493406" y="1297550"/>
            <a:ext cx="3370338" cy="174946"/>
            <a:chOff x="5504836" y="1077349"/>
            <a:chExt cx="3370338" cy="174946"/>
          </a:xfrm>
        </p:grpSpPr>
        <p:sp>
          <p:nvSpPr>
            <p:cNvPr id="248" name="Rectangle 247">
              <a:extLst>
                <a:ext uri="{FF2B5EF4-FFF2-40B4-BE49-F238E27FC236}">
                  <a16:creationId xmlns:a16="http://schemas.microsoft.com/office/drawing/2014/main" id="{FEE56EC7-120E-C8E9-A291-90018275D916}"/>
                </a:ext>
              </a:extLst>
            </p:cNvPr>
            <p:cNvSpPr/>
            <p:nvPr/>
          </p:nvSpPr>
          <p:spPr>
            <a:xfrm>
              <a:off x="5504836" y="1077349"/>
              <a:ext cx="1497929" cy="174946"/>
            </a:xfrm>
            <a:prstGeom prst="rect">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057CB0ED-BC6A-6393-CBB2-A90A7D9680A5}"/>
                </a:ext>
              </a:extLst>
            </p:cNvPr>
            <p:cNvSpPr/>
            <p:nvPr/>
          </p:nvSpPr>
          <p:spPr>
            <a:xfrm>
              <a:off x="7002765" y="1077349"/>
              <a:ext cx="1872409" cy="174946"/>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1B09FE6A-1B9E-6B36-FF7D-F257FE3B00EA}"/>
              </a:ext>
            </a:extLst>
          </p:cNvPr>
          <p:cNvSpPr txBox="1"/>
          <p:nvPr/>
        </p:nvSpPr>
        <p:spPr>
          <a:xfrm>
            <a:off x="272733" y="89019"/>
            <a:ext cx="6417944"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8" name="TextBox 7">
            <a:extLst>
              <a:ext uri="{FF2B5EF4-FFF2-40B4-BE49-F238E27FC236}">
                <a16:creationId xmlns:a16="http://schemas.microsoft.com/office/drawing/2014/main" id="{4904B80B-AAE3-CAD5-BD8A-D45B4E9D6638}"/>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353834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4693-3B60-A054-D70A-8EACD13E6928}"/>
              </a:ext>
            </a:extLst>
          </p:cNvPr>
          <p:cNvSpPr>
            <a:spLocks noGrp="1"/>
          </p:cNvSpPr>
          <p:nvPr>
            <p:ph type="title"/>
          </p:nvPr>
        </p:nvSpPr>
        <p:spPr/>
        <p:txBody>
          <a:bodyPr/>
          <a:lstStyle/>
          <a:p>
            <a:r>
              <a:rPr lang="en-GB" dirty="0">
                <a:solidFill>
                  <a:schemeClr val="tx2">
                    <a:lumMod val="75000"/>
                    <a:lumOff val="25000"/>
                  </a:schemeClr>
                </a:solidFill>
              </a:rPr>
              <a:t>Blue</a:t>
            </a:r>
            <a:r>
              <a:rPr lang="en-GB" dirty="0"/>
              <a:t> / </a:t>
            </a:r>
            <a:r>
              <a:rPr lang="en-GB" dirty="0">
                <a:solidFill>
                  <a:srgbClr val="00B050"/>
                </a:solidFill>
              </a:rPr>
              <a:t>Green</a:t>
            </a:r>
          </a:p>
        </p:txBody>
      </p:sp>
      <p:sp>
        <p:nvSpPr>
          <p:cNvPr id="3" name="Text Placeholder 2">
            <a:extLst>
              <a:ext uri="{FF2B5EF4-FFF2-40B4-BE49-F238E27FC236}">
                <a16:creationId xmlns:a16="http://schemas.microsoft.com/office/drawing/2014/main" id="{4C4CF3C9-9EA9-9D7D-10AA-E121E37105B7}"/>
              </a:ext>
            </a:extLst>
          </p:cNvPr>
          <p:cNvSpPr>
            <a:spLocks noGrp="1"/>
          </p:cNvSpPr>
          <p:nvPr>
            <p:ph type="body" sz="quarter" idx="10"/>
          </p:nvPr>
        </p:nvSpPr>
        <p:spPr>
          <a:xfrm>
            <a:off x="274558" y="1794903"/>
            <a:ext cx="5546884" cy="1512209"/>
          </a:xfrm>
        </p:spPr>
        <p:txBody>
          <a:bodyPr/>
          <a:lstStyle/>
          <a:p>
            <a:pPr marL="0" indent="0">
              <a:buNone/>
            </a:pPr>
            <a:r>
              <a:rPr lang="en-GB" dirty="0"/>
              <a:t>Peter has 5 counters in his box</a:t>
            </a:r>
          </a:p>
          <a:p>
            <a:pPr marL="0" indent="0">
              <a:buNone/>
            </a:pPr>
            <a:r>
              <a:rPr lang="en-GB" dirty="0"/>
              <a:t>How many could be red?</a:t>
            </a:r>
          </a:p>
          <a:p>
            <a:pPr marL="0" indent="0">
              <a:buNone/>
            </a:pPr>
            <a:r>
              <a:rPr lang="en-GB" dirty="0"/>
              <a:t>How many could be yellow?</a:t>
            </a:r>
          </a:p>
        </p:txBody>
      </p:sp>
      <p:sp>
        <p:nvSpPr>
          <p:cNvPr id="4" name="TextBox 3">
            <a:extLst>
              <a:ext uri="{FF2B5EF4-FFF2-40B4-BE49-F238E27FC236}">
                <a16:creationId xmlns:a16="http://schemas.microsoft.com/office/drawing/2014/main" id="{3988653C-FF7A-C17C-EE54-6C06808A8688}"/>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pic>
        <p:nvPicPr>
          <p:cNvPr id="6" name="Picture 5">
            <a:extLst>
              <a:ext uri="{FF2B5EF4-FFF2-40B4-BE49-F238E27FC236}">
                <a16:creationId xmlns:a16="http://schemas.microsoft.com/office/drawing/2014/main" id="{D83418F7-69FE-B316-08BF-B49F22F99B78}"/>
              </a:ext>
            </a:extLst>
          </p:cNvPr>
          <p:cNvPicPr>
            <a:picLocks noChangeAspect="1"/>
          </p:cNvPicPr>
          <p:nvPr/>
        </p:nvPicPr>
        <p:blipFill>
          <a:blip r:embed="rId2"/>
          <a:stretch>
            <a:fillRect/>
          </a:stretch>
        </p:blipFill>
        <p:spPr>
          <a:xfrm>
            <a:off x="1196277" y="3464961"/>
            <a:ext cx="2854350" cy="1951832"/>
          </a:xfrm>
          <a:prstGeom prst="rect">
            <a:avLst/>
          </a:prstGeom>
        </p:spPr>
      </p:pic>
      <p:sp>
        <p:nvSpPr>
          <p:cNvPr id="7" name="TextBox 6">
            <a:extLst>
              <a:ext uri="{FF2B5EF4-FFF2-40B4-BE49-F238E27FC236}">
                <a16:creationId xmlns:a16="http://schemas.microsoft.com/office/drawing/2014/main" id="{260D4042-4FB0-C238-39C6-09E1006EF5CE}"/>
              </a:ext>
            </a:extLst>
          </p:cNvPr>
          <p:cNvSpPr txBox="1"/>
          <p:nvPr/>
        </p:nvSpPr>
        <p:spPr>
          <a:xfrm>
            <a:off x="1196277" y="5588000"/>
            <a:ext cx="4574603" cy="584775"/>
          </a:xfrm>
          <a:prstGeom prst="rect">
            <a:avLst/>
          </a:prstGeom>
          <a:noFill/>
        </p:spPr>
        <p:txBody>
          <a:bodyPr wrap="square" rtlCol="0">
            <a:spAutoFit/>
          </a:bodyPr>
          <a:lstStyle/>
          <a:p>
            <a:r>
              <a:rPr lang="en-GB" sz="3200" dirty="0">
                <a:solidFill>
                  <a:schemeClr val="accent5">
                    <a:lumMod val="75000"/>
                  </a:schemeClr>
                </a:solidFill>
              </a:rPr>
              <a:t>I know this because…</a:t>
            </a:r>
          </a:p>
        </p:txBody>
      </p:sp>
      <p:pic>
        <p:nvPicPr>
          <p:cNvPr id="8" name="Picture 7">
            <a:extLst>
              <a:ext uri="{FF2B5EF4-FFF2-40B4-BE49-F238E27FC236}">
                <a16:creationId xmlns:a16="http://schemas.microsoft.com/office/drawing/2014/main" id="{3A4C8AFF-276E-FA0A-0DF2-1BBAD325679B}"/>
              </a:ext>
            </a:extLst>
          </p:cNvPr>
          <p:cNvPicPr>
            <a:picLocks noChangeAspect="1"/>
          </p:cNvPicPr>
          <p:nvPr/>
        </p:nvPicPr>
        <p:blipFill>
          <a:blip r:embed="rId2"/>
          <a:stretch>
            <a:fillRect/>
          </a:stretch>
        </p:blipFill>
        <p:spPr>
          <a:xfrm>
            <a:off x="7576757" y="3636168"/>
            <a:ext cx="2854350" cy="1951832"/>
          </a:xfrm>
          <a:prstGeom prst="rect">
            <a:avLst/>
          </a:prstGeom>
        </p:spPr>
      </p:pic>
      <p:sp>
        <p:nvSpPr>
          <p:cNvPr id="11" name="Text Placeholder 2">
            <a:extLst>
              <a:ext uri="{FF2B5EF4-FFF2-40B4-BE49-F238E27FC236}">
                <a16:creationId xmlns:a16="http://schemas.microsoft.com/office/drawing/2014/main" id="{31A70E1C-AA55-B403-232F-A4C5466D4E03}"/>
              </a:ext>
            </a:extLst>
          </p:cNvPr>
          <p:cNvSpPr txBox="1">
            <a:spLocks/>
          </p:cNvSpPr>
          <p:nvPr/>
        </p:nvSpPr>
        <p:spPr>
          <a:xfrm>
            <a:off x="6370558" y="1795304"/>
            <a:ext cx="5546884" cy="1512209"/>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Jenny has 7 counters in her box</a:t>
            </a:r>
          </a:p>
          <a:p>
            <a:pPr marL="0" indent="0">
              <a:buFont typeface="Arial" panose="020B0604020202020204" pitchFamily="34" charset="0"/>
              <a:buNone/>
            </a:pPr>
            <a:r>
              <a:rPr lang="en-GB" dirty="0"/>
              <a:t>How many could be red?</a:t>
            </a:r>
          </a:p>
          <a:p>
            <a:pPr marL="0" indent="0">
              <a:buFont typeface="Arial" panose="020B0604020202020204" pitchFamily="34" charset="0"/>
              <a:buNone/>
            </a:pPr>
            <a:r>
              <a:rPr lang="en-GB" dirty="0"/>
              <a:t>How many could be yellow?</a:t>
            </a:r>
          </a:p>
        </p:txBody>
      </p:sp>
      <p:sp>
        <p:nvSpPr>
          <p:cNvPr id="12" name="TextBox 11">
            <a:extLst>
              <a:ext uri="{FF2B5EF4-FFF2-40B4-BE49-F238E27FC236}">
                <a16:creationId xmlns:a16="http://schemas.microsoft.com/office/drawing/2014/main" id="{D9CE4182-61C7-F6B9-01EC-7F29C86822CC}"/>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422949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B50C-0DCB-1763-56DD-5FF0430953E2}"/>
              </a:ext>
            </a:extLst>
          </p:cNvPr>
          <p:cNvSpPr>
            <a:spLocks noGrp="1"/>
          </p:cNvSpPr>
          <p:nvPr>
            <p:ph type="title"/>
          </p:nvPr>
        </p:nvSpPr>
        <p:spPr>
          <a:xfrm>
            <a:off x="74147" y="7858"/>
            <a:ext cx="10515600" cy="1325563"/>
          </a:xfrm>
        </p:spPr>
        <p:txBody>
          <a:bodyPr>
            <a:normAutofit/>
          </a:bodyPr>
          <a:lstStyle/>
          <a:p>
            <a:r>
              <a:rPr lang="en-US" sz="3600" dirty="0">
                <a:solidFill>
                  <a:srgbClr val="000000"/>
                </a:solidFill>
                <a:latin typeface="Century Gothic"/>
                <a:ea typeface="+mj-ea"/>
              </a:rPr>
              <a:t>T</a:t>
            </a:r>
            <a:r>
              <a:rPr lang="en-US" sz="3600" dirty="0">
                <a:solidFill>
                  <a:srgbClr val="000000"/>
                </a:solidFill>
                <a:latin typeface="Century Gothic"/>
              </a:rPr>
              <a:t>BAT: </a:t>
            </a:r>
            <a:r>
              <a:rPr lang="en-US" sz="3600" dirty="0">
                <a:solidFill>
                  <a:srgbClr val="000000"/>
                </a:solidFill>
                <a:latin typeface="Century Gothic"/>
                <a:ea typeface="+mj-ea"/>
              </a:rPr>
              <a:t>solve a problem using addition and subtraction</a:t>
            </a:r>
            <a:endParaRPr lang="en-GB" sz="6600" dirty="0"/>
          </a:p>
        </p:txBody>
      </p:sp>
      <p:sp>
        <p:nvSpPr>
          <p:cNvPr id="15" name="Content Placeholder 2">
            <a:extLst>
              <a:ext uri="{FF2B5EF4-FFF2-40B4-BE49-F238E27FC236}">
                <a16:creationId xmlns:a16="http://schemas.microsoft.com/office/drawing/2014/main" id="{1BE019DD-F0B4-4568-9ED2-B9A0F0ABA916}"/>
              </a:ext>
            </a:extLst>
          </p:cNvPr>
          <p:cNvSpPr>
            <a:spLocks noGrp="1"/>
          </p:cNvSpPr>
          <p:nvPr>
            <p:ph idx="4294967295"/>
          </p:nvPr>
        </p:nvSpPr>
        <p:spPr>
          <a:xfrm>
            <a:off x="851905" y="1260477"/>
            <a:ext cx="2209860" cy="880389"/>
          </a:xfrm>
          <a:prstGeom prst="rect">
            <a:avLst/>
          </a:prstGeom>
        </p:spPr>
        <p:txBody>
          <a:bodyPr>
            <a:normAutofit fontScale="92500"/>
          </a:bodyPr>
          <a:lstStyle/>
          <a:p>
            <a:r>
              <a:rPr lang="en-US" sz="3600" b="1"/>
              <a:t>addition</a:t>
            </a:r>
          </a:p>
          <a:p>
            <a:endParaRPr lang="en-US"/>
          </a:p>
        </p:txBody>
      </p:sp>
      <p:sp>
        <p:nvSpPr>
          <p:cNvPr id="16" name="Content Placeholder 2">
            <a:extLst>
              <a:ext uri="{FF2B5EF4-FFF2-40B4-BE49-F238E27FC236}">
                <a16:creationId xmlns:a16="http://schemas.microsoft.com/office/drawing/2014/main" id="{772533CE-5ABD-48D8-8584-64300FC7DADC}"/>
              </a:ext>
            </a:extLst>
          </p:cNvPr>
          <p:cNvSpPr txBox="1">
            <a:spLocks/>
          </p:cNvSpPr>
          <p:nvPr/>
        </p:nvSpPr>
        <p:spPr>
          <a:xfrm>
            <a:off x="7787148" y="4772928"/>
            <a:ext cx="2048070" cy="104002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total</a:t>
            </a:r>
          </a:p>
          <a:p>
            <a:endParaRPr lang="en-US"/>
          </a:p>
        </p:txBody>
      </p:sp>
      <p:sp>
        <p:nvSpPr>
          <p:cNvPr id="17" name="Content Placeholder 2">
            <a:extLst>
              <a:ext uri="{FF2B5EF4-FFF2-40B4-BE49-F238E27FC236}">
                <a16:creationId xmlns:a16="http://schemas.microsoft.com/office/drawing/2014/main" id="{A8C2240B-4A73-40FA-B9C0-257AB9499C41}"/>
              </a:ext>
            </a:extLst>
          </p:cNvPr>
          <p:cNvSpPr txBox="1">
            <a:spLocks/>
          </p:cNvSpPr>
          <p:nvPr/>
        </p:nvSpPr>
        <p:spPr>
          <a:xfrm>
            <a:off x="942696" y="4111808"/>
            <a:ext cx="2953428" cy="88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add</a:t>
            </a:r>
          </a:p>
          <a:p>
            <a:endParaRPr lang="en-US"/>
          </a:p>
        </p:txBody>
      </p:sp>
      <p:sp>
        <p:nvSpPr>
          <p:cNvPr id="19" name="Content Placeholder 2">
            <a:extLst>
              <a:ext uri="{FF2B5EF4-FFF2-40B4-BE49-F238E27FC236}">
                <a16:creationId xmlns:a16="http://schemas.microsoft.com/office/drawing/2014/main" id="{A6F2FC58-2524-482F-B80C-1D26B63CDF33}"/>
              </a:ext>
            </a:extLst>
          </p:cNvPr>
          <p:cNvSpPr txBox="1">
            <a:spLocks/>
          </p:cNvSpPr>
          <p:nvPr/>
        </p:nvSpPr>
        <p:spPr>
          <a:xfrm>
            <a:off x="5331947" y="1720615"/>
            <a:ext cx="1869711" cy="68042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subtract</a:t>
            </a:r>
          </a:p>
          <a:p>
            <a:endParaRPr lang="en-US"/>
          </a:p>
        </p:txBody>
      </p:sp>
      <p:sp>
        <p:nvSpPr>
          <p:cNvPr id="20" name="Content Placeholder 2">
            <a:extLst>
              <a:ext uri="{FF2B5EF4-FFF2-40B4-BE49-F238E27FC236}">
                <a16:creationId xmlns:a16="http://schemas.microsoft.com/office/drawing/2014/main" id="{CC28BD22-FD64-41B6-BFD8-53A3C5893BB3}"/>
              </a:ext>
            </a:extLst>
          </p:cNvPr>
          <p:cNvSpPr txBox="1">
            <a:spLocks/>
          </p:cNvSpPr>
          <p:nvPr/>
        </p:nvSpPr>
        <p:spPr>
          <a:xfrm>
            <a:off x="3597549" y="3192461"/>
            <a:ext cx="3108960" cy="104002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subtraction</a:t>
            </a:r>
          </a:p>
          <a:p>
            <a:endParaRPr lang="en-US"/>
          </a:p>
        </p:txBody>
      </p:sp>
      <p:sp>
        <p:nvSpPr>
          <p:cNvPr id="14" name="Star: 5 Points 13">
            <a:extLst>
              <a:ext uri="{FF2B5EF4-FFF2-40B4-BE49-F238E27FC236}">
                <a16:creationId xmlns:a16="http://schemas.microsoft.com/office/drawing/2014/main" id="{F8409748-0407-F98B-BBA1-A7E2D9F015DF}"/>
              </a:ext>
            </a:extLst>
          </p:cNvPr>
          <p:cNvSpPr/>
          <p:nvPr/>
        </p:nvSpPr>
        <p:spPr>
          <a:xfrm>
            <a:off x="1492360" y="2592388"/>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FE72460F-F7FD-C004-7C39-A9FAB1E90017}"/>
              </a:ext>
            </a:extLst>
          </p:cNvPr>
          <p:cNvSpPr/>
          <p:nvPr/>
        </p:nvSpPr>
        <p:spPr>
          <a:xfrm>
            <a:off x="3639478" y="4458248"/>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0B86BAF8-44F7-C838-CB25-0E42E998922D}"/>
              </a:ext>
            </a:extLst>
          </p:cNvPr>
          <p:cNvSpPr/>
          <p:nvPr/>
        </p:nvSpPr>
        <p:spPr>
          <a:xfrm>
            <a:off x="8129935" y="1430350"/>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E978A622-BB37-D3BD-B37A-37159266FA34}"/>
              </a:ext>
            </a:extLst>
          </p:cNvPr>
          <p:cNvSpPr/>
          <p:nvPr/>
        </p:nvSpPr>
        <p:spPr>
          <a:xfrm>
            <a:off x="6481947" y="3327716"/>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AAC4B7A-CEFB-1CB5-9ADC-2451BFBEF15D}"/>
              </a:ext>
            </a:extLst>
          </p:cNvPr>
          <p:cNvSpPr txBox="1"/>
          <p:nvPr/>
        </p:nvSpPr>
        <p:spPr>
          <a:xfrm>
            <a:off x="9149534" y="0"/>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57682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480" y="184666"/>
            <a:ext cx="10515600" cy="1325563"/>
          </a:xfrm>
        </p:spPr>
        <p:txBody>
          <a:bodyPr/>
          <a:lstStyle/>
          <a:p>
            <a:r>
              <a:rPr lang="en-US" dirty="0"/>
              <a:t>Introducing the problem</a:t>
            </a:r>
          </a:p>
        </p:txBody>
      </p:sp>
      <p:grpSp>
        <p:nvGrpSpPr>
          <p:cNvPr id="13" name="Group 12">
            <a:extLst>
              <a:ext uri="{FF2B5EF4-FFF2-40B4-BE49-F238E27FC236}">
                <a16:creationId xmlns:a16="http://schemas.microsoft.com/office/drawing/2014/main" id="{A91C9753-E7EB-4E1D-BAE2-169311AC59D3}"/>
              </a:ext>
            </a:extLst>
          </p:cNvPr>
          <p:cNvGrpSpPr/>
          <p:nvPr/>
        </p:nvGrpSpPr>
        <p:grpSpPr>
          <a:xfrm>
            <a:off x="3180857" y="2889000"/>
            <a:ext cx="4087854" cy="900000"/>
            <a:chOff x="2700982" y="1719217"/>
            <a:chExt cx="4087854" cy="900000"/>
          </a:xfrm>
        </p:grpSpPr>
        <p:cxnSp>
          <p:nvCxnSpPr>
            <p:cNvPr id="12" name="Straight Connector 11">
              <a:extLst>
                <a:ext uri="{FF2B5EF4-FFF2-40B4-BE49-F238E27FC236}">
                  <a16:creationId xmlns:a16="http://schemas.microsoft.com/office/drawing/2014/main" id="{705D2FE6-D5EF-47FC-9F90-932C372DCF63}"/>
                </a:ext>
              </a:extLst>
            </p:cNvPr>
            <p:cNvCxnSpPr>
              <a:stCxn id="5" idx="6"/>
              <a:endCxn id="8"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A2404E6-F96B-49DA-A60F-B0CB8541DE83}"/>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8" name="Oval 7">
              <a:extLst>
                <a:ext uri="{FF2B5EF4-FFF2-40B4-BE49-F238E27FC236}">
                  <a16:creationId xmlns:a16="http://schemas.microsoft.com/office/drawing/2014/main" id="{F567BA1C-4F5B-4225-8E5E-47933A89905C}"/>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3</a:t>
              </a:r>
            </a:p>
          </p:txBody>
        </p:sp>
        <p:sp>
          <p:nvSpPr>
            <p:cNvPr id="10" name="Rectangle: Rounded Corners 9">
              <a:extLst>
                <a:ext uri="{FF2B5EF4-FFF2-40B4-BE49-F238E27FC236}">
                  <a16:creationId xmlns:a16="http://schemas.microsoft.com/office/drawing/2014/main" id="{A30D96BE-1443-4E29-B02D-30E8E51604D3}"/>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grpSp>
      <p:sp>
        <p:nvSpPr>
          <p:cNvPr id="9" name="Text Placeholder 8">
            <a:extLst>
              <a:ext uri="{FF2B5EF4-FFF2-40B4-BE49-F238E27FC236}">
                <a16:creationId xmlns:a16="http://schemas.microsoft.com/office/drawing/2014/main" id="{A958A37D-813E-FAB5-AB42-B17619416DBF}"/>
              </a:ext>
            </a:extLst>
          </p:cNvPr>
          <p:cNvSpPr>
            <a:spLocks noGrp="1"/>
          </p:cNvSpPr>
          <p:nvPr>
            <p:ph type="body" sz="quarter" idx="10"/>
          </p:nvPr>
        </p:nvSpPr>
        <p:spPr>
          <a:xfrm>
            <a:off x="208915" y="1510229"/>
            <a:ext cx="10191419" cy="1184940"/>
          </a:xfrm>
        </p:spPr>
        <p:txBody>
          <a:bodyPr/>
          <a:lstStyle/>
          <a:p>
            <a:pPr>
              <a:spcAft>
                <a:spcPts val="1200"/>
              </a:spcAft>
            </a:pPr>
            <a:r>
              <a:rPr lang="en-GB" sz="2800" dirty="0"/>
              <a:t>The three numbers on the line add up to ten.</a:t>
            </a:r>
          </a:p>
          <a:p>
            <a:pPr>
              <a:spcAft>
                <a:spcPts val="1200"/>
              </a:spcAft>
            </a:pPr>
            <a:r>
              <a:rPr lang="en-GB" sz="2800" dirty="0"/>
              <a:t>Let’s prove it using cubes!</a:t>
            </a:r>
          </a:p>
        </p:txBody>
      </p:sp>
      <p:grpSp>
        <p:nvGrpSpPr>
          <p:cNvPr id="19" name="Group 18">
            <a:extLst>
              <a:ext uri="{FF2B5EF4-FFF2-40B4-BE49-F238E27FC236}">
                <a16:creationId xmlns:a16="http://schemas.microsoft.com/office/drawing/2014/main" id="{E7DA3E42-5EE6-80D1-EAF8-1C13E5DE72D0}"/>
              </a:ext>
            </a:extLst>
          </p:cNvPr>
          <p:cNvGrpSpPr>
            <a:grpSpLocks noChangeAspect="1"/>
          </p:cNvGrpSpPr>
          <p:nvPr/>
        </p:nvGrpSpPr>
        <p:grpSpPr>
          <a:xfrm rot="5400000">
            <a:off x="346949" y="5905186"/>
            <a:ext cx="600075" cy="725025"/>
            <a:chOff x="2305050" y="5353050"/>
            <a:chExt cx="600075" cy="725025"/>
          </a:xfrm>
        </p:grpSpPr>
        <p:sp>
          <p:nvSpPr>
            <p:cNvPr id="21" name="Rectangle: Top Corners Rounded 20">
              <a:extLst>
                <a:ext uri="{FF2B5EF4-FFF2-40B4-BE49-F238E27FC236}">
                  <a16:creationId xmlns:a16="http://schemas.microsoft.com/office/drawing/2014/main" id="{064144B8-D06E-A89B-5C49-282CDB5F2943}"/>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AE20ED3-48AA-9256-535F-18230B2A4CAF}"/>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B74479F-4A81-B799-9FAC-6392C50A4DE4}"/>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8472F420-CA5C-115A-F1EA-8520593BFB6C}"/>
              </a:ext>
            </a:extLst>
          </p:cNvPr>
          <p:cNvGrpSpPr>
            <a:grpSpLocks noChangeAspect="1"/>
          </p:cNvGrpSpPr>
          <p:nvPr/>
        </p:nvGrpSpPr>
        <p:grpSpPr>
          <a:xfrm rot="5400000">
            <a:off x="346949" y="5134297"/>
            <a:ext cx="600075" cy="725025"/>
            <a:chOff x="2305050" y="5353050"/>
            <a:chExt cx="600075" cy="725025"/>
          </a:xfrm>
        </p:grpSpPr>
        <p:sp>
          <p:nvSpPr>
            <p:cNvPr id="26" name="Rectangle: Top Corners Rounded 25">
              <a:extLst>
                <a:ext uri="{FF2B5EF4-FFF2-40B4-BE49-F238E27FC236}">
                  <a16:creationId xmlns:a16="http://schemas.microsoft.com/office/drawing/2014/main" id="{F9F5B120-422A-54FF-4B4C-AD228B18AC4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ED58726-7A35-7292-8B98-C4132A6F5CA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5FF7CA9-1B4B-B051-C312-A7B75D7AD66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25B7BA4B-D665-2EAA-6FA1-CE692A9FFCF5}"/>
              </a:ext>
            </a:extLst>
          </p:cNvPr>
          <p:cNvGrpSpPr>
            <a:grpSpLocks noChangeAspect="1"/>
          </p:cNvGrpSpPr>
          <p:nvPr/>
        </p:nvGrpSpPr>
        <p:grpSpPr>
          <a:xfrm rot="5400000">
            <a:off x="346949" y="4363407"/>
            <a:ext cx="600075" cy="725025"/>
            <a:chOff x="2305050" y="5353050"/>
            <a:chExt cx="600075" cy="725025"/>
          </a:xfrm>
        </p:grpSpPr>
        <p:sp>
          <p:nvSpPr>
            <p:cNvPr id="30" name="Rectangle: Top Corners Rounded 29">
              <a:extLst>
                <a:ext uri="{FF2B5EF4-FFF2-40B4-BE49-F238E27FC236}">
                  <a16:creationId xmlns:a16="http://schemas.microsoft.com/office/drawing/2014/main" id="{89D8F1F1-409F-31D7-0816-0D5CC82BCB40}"/>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B064715-A69B-5503-7B63-9B08E177175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6D31469-4F55-0A3F-E52D-892F02FAAAF4}"/>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D889D628-1C5E-D048-CED3-48956DA0DD93}"/>
              </a:ext>
            </a:extLst>
          </p:cNvPr>
          <p:cNvGrpSpPr>
            <a:grpSpLocks noChangeAspect="1"/>
          </p:cNvGrpSpPr>
          <p:nvPr/>
        </p:nvGrpSpPr>
        <p:grpSpPr>
          <a:xfrm rot="5400000">
            <a:off x="345600" y="4363200"/>
            <a:ext cx="600075" cy="725025"/>
            <a:chOff x="2305050" y="5353050"/>
            <a:chExt cx="600075" cy="725025"/>
          </a:xfrm>
        </p:grpSpPr>
        <p:sp>
          <p:nvSpPr>
            <p:cNvPr id="34" name="Rectangle: Top Corners Rounded 33">
              <a:extLst>
                <a:ext uri="{FF2B5EF4-FFF2-40B4-BE49-F238E27FC236}">
                  <a16:creationId xmlns:a16="http://schemas.microsoft.com/office/drawing/2014/main" id="{F35E5A15-6FBD-9B48-6338-9B1AD5CE59CC}"/>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06386F9-739A-B071-88FD-E46000F8E56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C11AD0F-38E8-8A9D-D911-4FE6341B616D}"/>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14E55122-98D6-C819-612D-BA4138F6E447}"/>
              </a:ext>
            </a:extLst>
          </p:cNvPr>
          <p:cNvGrpSpPr>
            <a:grpSpLocks noChangeAspect="1"/>
          </p:cNvGrpSpPr>
          <p:nvPr/>
        </p:nvGrpSpPr>
        <p:grpSpPr>
          <a:xfrm rot="5400000">
            <a:off x="345600" y="4363200"/>
            <a:ext cx="600075" cy="725025"/>
            <a:chOff x="2305050" y="5353050"/>
            <a:chExt cx="600075" cy="725025"/>
          </a:xfrm>
        </p:grpSpPr>
        <p:sp>
          <p:nvSpPr>
            <p:cNvPr id="38" name="Rectangle: Top Corners Rounded 37">
              <a:extLst>
                <a:ext uri="{FF2B5EF4-FFF2-40B4-BE49-F238E27FC236}">
                  <a16:creationId xmlns:a16="http://schemas.microsoft.com/office/drawing/2014/main" id="{B27F8E4E-E7D1-1C88-B496-12E04142FC84}"/>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C056EB4-D809-31CE-E1F9-5F459B28524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960747B2-1428-0C96-FCAA-FE2EBD9DA544}"/>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D9293C2E-604C-9C79-7347-78905AEC6478}"/>
              </a:ext>
            </a:extLst>
          </p:cNvPr>
          <p:cNvGrpSpPr>
            <a:grpSpLocks noChangeAspect="1"/>
          </p:cNvGrpSpPr>
          <p:nvPr/>
        </p:nvGrpSpPr>
        <p:grpSpPr>
          <a:xfrm rot="5400000">
            <a:off x="345600" y="4363200"/>
            <a:ext cx="600075" cy="725025"/>
            <a:chOff x="2305050" y="5353050"/>
            <a:chExt cx="600075" cy="725025"/>
          </a:xfrm>
        </p:grpSpPr>
        <p:sp>
          <p:nvSpPr>
            <p:cNvPr id="42" name="Rectangle: Top Corners Rounded 41">
              <a:extLst>
                <a:ext uri="{FF2B5EF4-FFF2-40B4-BE49-F238E27FC236}">
                  <a16:creationId xmlns:a16="http://schemas.microsoft.com/office/drawing/2014/main" id="{CECC8D86-34CD-05E0-531B-DB1B0373B848}"/>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FC817DC-4487-0BC7-6C97-0AFF8344017F}"/>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A511428-1467-737E-7CEB-C255FF55FDE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60870ABB-E703-6F70-4D54-E36FA58C3BFF}"/>
              </a:ext>
            </a:extLst>
          </p:cNvPr>
          <p:cNvGrpSpPr>
            <a:grpSpLocks noChangeAspect="1"/>
          </p:cNvGrpSpPr>
          <p:nvPr/>
        </p:nvGrpSpPr>
        <p:grpSpPr>
          <a:xfrm rot="5400000">
            <a:off x="345600" y="4363200"/>
            <a:ext cx="600075" cy="725025"/>
            <a:chOff x="2305050" y="5353050"/>
            <a:chExt cx="600075" cy="725025"/>
          </a:xfrm>
        </p:grpSpPr>
        <p:sp>
          <p:nvSpPr>
            <p:cNvPr id="46" name="Rectangle: Top Corners Rounded 45">
              <a:extLst>
                <a:ext uri="{FF2B5EF4-FFF2-40B4-BE49-F238E27FC236}">
                  <a16:creationId xmlns:a16="http://schemas.microsoft.com/office/drawing/2014/main" id="{BC03115F-DE54-0EB0-0562-535EAD7EA30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648FC656-2BB9-9A55-2150-9A03E868D810}"/>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2E5A7D3-9EB8-AD55-77B0-4F1186A7D66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4107A853-704E-C64E-37C5-883E9D007221}"/>
              </a:ext>
            </a:extLst>
          </p:cNvPr>
          <p:cNvGrpSpPr>
            <a:grpSpLocks noChangeAspect="1"/>
          </p:cNvGrpSpPr>
          <p:nvPr/>
        </p:nvGrpSpPr>
        <p:grpSpPr>
          <a:xfrm rot="5400000">
            <a:off x="345600" y="4363200"/>
            <a:ext cx="600075" cy="725025"/>
            <a:chOff x="2305050" y="5353050"/>
            <a:chExt cx="600075" cy="725025"/>
          </a:xfrm>
        </p:grpSpPr>
        <p:sp>
          <p:nvSpPr>
            <p:cNvPr id="50" name="Rectangle: Top Corners Rounded 49">
              <a:extLst>
                <a:ext uri="{FF2B5EF4-FFF2-40B4-BE49-F238E27FC236}">
                  <a16:creationId xmlns:a16="http://schemas.microsoft.com/office/drawing/2014/main" id="{1D2B2AA6-58B7-CFC7-9D1A-0ED5F524A2A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04190D1B-35E7-5AEA-AB07-8536CF114943}"/>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0A61A8D2-59E0-6C76-E049-3A7EBE1F5BA2}"/>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83C70CB7-C28D-9331-CFF5-80EE12099486}"/>
              </a:ext>
            </a:extLst>
          </p:cNvPr>
          <p:cNvGrpSpPr>
            <a:grpSpLocks noChangeAspect="1"/>
          </p:cNvGrpSpPr>
          <p:nvPr/>
        </p:nvGrpSpPr>
        <p:grpSpPr>
          <a:xfrm rot="5400000">
            <a:off x="345600" y="5133600"/>
            <a:ext cx="600075" cy="725025"/>
            <a:chOff x="2305050" y="5353050"/>
            <a:chExt cx="600075" cy="725025"/>
          </a:xfrm>
        </p:grpSpPr>
        <p:sp>
          <p:nvSpPr>
            <p:cNvPr id="54" name="Rectangle: Top Corners Rounded 53">
              <a:extLst>
                <a:ext uri="{FF2B5EF4-FFF2-40B4-BE49-F238E27FC236}">
                  <a16:creationId xmlns:a16="http://schemas.microsoft.com/office/drawing/2014/main" id="{A8726AFE-3605-BE26-FD1F-67B75925F00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207DD0C-694F-AADB-3F29-367CA81AA80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860C183-807C-5FFB-76D1-BF19BBCFE7D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D5D9B175-E582-85F5-EDCB-31F4A52D130E}"/>
              </a:ext>
            </a:extLst>
          </p:cNvPr>
          <p:cNvGrpSpPr>
            <a:grpSpLocks noChangeAspect="1"/>
          </p:cNvGrpSpPr>
          <p:nvPr/>
        </p:nvGrpSpPr>
        <p:grpSpPr>
          <a:xfrm rot="5400000">
            <a:off x="345600" y="5133600"/>
            <a:ext cx="600075" cy="725025"/>
            <a:chOff x="2305050" y="5353050"/>
            <a:chExt cx="600075" cy="725025"/>
          </a:xfrm>
        </p:grpSpPr>
        <p:sp>
          <p:nvSpPr>
            <p:cNvPr id="58" name="Rectangle: Top Corners Rounded 57">
              <a:extLst>
                <a:ext uri="{FF2B5EF4-FFF2-40B4-BE49-F238E27FC236}">
                  <a16:creationId xmlns:a16="http://schemas.microsoft.com/office/drawing/2014/main" id="{E9BC850C-13CF-4534-D57B-3E7B68D1D05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E3D41EBE-C9F1-28F1-5D6E-C00A9202F9E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D6F93264-BC4D-869C-B8CD-479A4C17BCE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432E648E-E5DD-0F1B-28A0-909BB0C01503}"/>
              </a:ext>
            </a:extLst>
          </p:cNvPr>
          <p:cNvGrpSpPr>
            <a:grpSpLocks noChangeAspect="1"/>
          </p:cNvGrpSpPr>
          <p:nvPr/>
        </p:nvGrpSpPr>
        <p:grpSpPr>
          <a:xfrm rot="5400000">
            <a:off x="345600" y="5133600"/>
            <a:ext cx="600075" cy="725025"/>
            <a:chOff x="2305050" y="5353050"/>
            <a:chExt cx="600075" cy="725025"/>
          </a:xfrm>
        </p:grpSpPr>
        <p:sp>
          <p:nvSpPr>
            <p:cNvPr id="62" name="Rectangle: Top Corners Rounded 61">
              <a:extLst>
                <a:ext uri="{FF2B5EF4-FFF2-40B4-BE49-F238E27FC236}">
                  <a16:creationId xmlns:a16="http://schemas.microsoft.com/office/drawing/2014/main" id="{C1989382-598F-A7BC-486A-2D8ED3DF307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5B1E5CEC-68D8-98B8-C1D7-06C5AC983ED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AA735283-BAC6-C30B-E447-8B19886876D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E51BB4B9-6D01-2EAE-22C4-25B0B1F7DAF3}"/>
              </a:ext>
            </a:extLst>
          </p:cNvPr>
          <p:cNvGrpSpPr>
            <a:grpSpLocks noChangeAspect="1"/>
          </p:cNvGrpSpPr>
          <p:nvPr/>
        </p:nvGrpSpPr>
        <p:grpSpPr>
          <a:xfrm rot="5400000">
            <a:off x="345600" y="5133600"/>
            <a:ext cx="600075" cy="725025"/>
            <a:chOff x="2305050" y="5353050"/>
            <a:chExt cx="600075" cy="725025"/>
          </a:xfrm>
        </p:grpSpPr>
        <p:sp>
          <p:nvSpPr>
            <p:cNvPr id="66" name="Rectangle: Top Corners Rounded 65">
              <a:extLst>
                <a:ext uri="{FF2B5EF4-FFF2-40B4-BE49-F238E27FC236}">
                  <a16:creationId xmlns:a16="http://schemas.microsoft.com/office/drawing/2014/main" id="{642A8185-B1F9-8D0D-52FD-40C2EA2CBE7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7310CEE7-7AC9-5CC5-984A-F56D2A5EB3F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97E97D91-E880-EA53-4833-7028879AD3C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1FB16D61-E421-B835-D12F-027C29E48F3A}"/>
              </a:ext>
            </a:extLst>
          </p:cNvPr>
          <p:cNvGrpSpPr>
            <a:grpSpLocks noChangeAspect="1"/>
          </p:cNvGrpSpPr>
          <p:nvPr/>
        </p:nvGrpSpPr>
        <p:grpSpPr>
          <a:xfrm rot="5400000">
            <a:off x="345600" y="5133600"/>
            <a:ext cx="600075" cy="725025"/>
            <a:chOff x="2305050" y="5353050"/>
            <a:chExt cx="600075" cy="725025"/>
          </a:xfrm>
        </p:grpSpPr>
        <p:sp>
          <p:nvSpPr>
            <p:cNvPr id="70" name="Rectangle: Top Corners Rounded 69">
              <a:extLst>
                <a:ext uri="{FF2B5EF4-FFF2-40B4-BE49-F238E27FC236}">
                  <a16:creationId xmlns:a16="http://schemas.microsoft.com/office/drawing/2014/main" id="{3BB588F6-F6CF-7D0F-3759-0C116A11366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1E1613D-04B0-34F0-1F18-0CA1B69E5EC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635DC5CA-BCC0-3B53-1D31-5B734347B43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a:extLst>
              <a:ext uri="{FF2B5EF4-FFF2-40B4-BE49-F238E27FC236}">
                <a16:creationId xmlns:a16="http://schemas.microsoft.com/office/drawing/2014/main" id="{71381921-FABE-0B39-26B8-6839DBFA2C46}"/>
              </a:ext>
            </a:extLst>
          </p:cNvPr>
          <p:cNvGrpSpPr>
            <a:grpSpLocks noChangeAspect="1"/>
          </p:cNvGrpSpPr>
          <p:nvPr/>
        </p:nvGrpSpPr>
        <p:grpSpPr>
          <a:xfrm rot="5400000">
            <a:off x="345600" y="4363200"/>
            <a:ext cx="600075" cy="725025"/>
            <a:chOff x="2305050" y="5353050"/>
            <a:chExt cx="600075" cy="725025"/>
          </a:xfrm>
        </p:grpSpPr>
        <p:sp>
          <p:nvSpPr>
            <p:cNvPr id="74" name="Rectangle: Top Corners Rounded 73">
              <a:extLst>
                <a:ext uri="{FF2B5EF4-FFF2-40B4-BE49-F238E27FC236}">
                  <a16:creationId xmlns:a16="http://schemas.microsoft.com/office/drawing/2014/main" id="{93D3A2F4-4386-9903-7D55-5A63B8A8A72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A9DB18F-FD80-E1E2-C71C-54F3088E9BE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A5BBB60F-AD4E-0C82-B07C-09698A9C08B2}"/>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2547A50D-5864-97D4-6E59-9B165F6956BE}"/>
              </a:ext>
            </a:extLst>
          </p:cNvPr>
          <p:cNvGrpSpPr>
            <a:grpSpLocks noChangeAspect="1"/>
          </p:cNvGrpSpPr>
          <p:nvPr/>
        </p:nvGrpSpPr>
        <p:grpSpPr>
          <a:xfrm rot="5400000">
            <a:off x="345600" y="4363200"/>
            <a:ext cx="600075" cy="725025"/>
            <a:chOff x="2305050" y="5353050"/>
            <a:chExt cx="600075" cy="725025"/>
          </a:xfrm>
        </p:grpSpPr>
        <p:sp>
          <p:nvSpPr>
            <p:cNvPr id="78" name="Rectangle: Top Corners Rounded 77">
              <a:extLst>
                <a:ext uri="{FF2B5EF4-FFF2-40B4-BE49-F238E27FC236}">
                  <a16:creationId xmlns:a16="http://schemas.microsoft.com/office/drawing/2014/main" id="{720B41AE-BCD3-13AD-1A60-6E45EBF8F33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DD4699FA-3780-4171-C666-A4B8CC8DF2B3}"/>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67D2263C-F3D4-95C0-DA96-BCE2C9ECA63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DB03F56F-692B-D84E-BE07-0A5E0848CA48}"/>
              </a:ext>
            </a:extLst>
          </p:cNvPr>
          <p:cNvGrpSpPr>
            <a:grpSpLocks noChangeAspect="1"/>
          </p:cNvGrpSpPr>
          <p:nvPr/>
        </p:nvGrpSpPr>
        <p:grpSpPr>
          <a:xfrm rot="5400000">
            <a:off x="345600" y="4363200"/>
            <a:ext cx="600075" cy="725025"/>
            <a:chOff x="2305050" y="5353050"/>
            <a:chExt cx="600075" cy="725025"/>
          </a:xfrm>
        </p:grpSpPr>
        <p:sp>
          <p:nvSpPr>
            <p:cNvPr id="82" name="Rectangle: Top Corners Rounded 81">
              <a:extLst>
                <a:ext uri="{FF2B5EF4-FFF2-40B4-BE49-F238E27FC236}">
                  <a16:creationId xmlns:a16="http://schemas.microsoft.com/office/drawing/2014/main" id="{DD188DFE-815D-C953-B68A-8EDCEB5567E4}"/>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9AEDA673-C8F3-AAE6-9EA1-88EC3980DA6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30AD18F0-2340-5079-363D-6782F8F3FC6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7421AF66-2AD4-F7A1-A050-F00D58C7BE5D}"/>
              </a:ext>
            </a:extLst>
          </p:cNvPr>
          <p:cNvGrpSpPr>
            <a:grpSpLocks noChangeAspect="1"/>
          </p:cNvGrpSpPr>
          <p:nvPr/>
        </p:nvGrpSpPr>
        <p:grpSpPr>
          <a:xfrm rot="5400000">
            <a:off x="345600" y="4363200"/>
            <a:ext cx="600075" cy="725025"/>
            <a:chOff x="2305050" y="5353050"/>
            <a:chExt cx="600075" cy="725025"/>
          </a:xfrm>
        </p:grpSpPr>
        <p:sp>
          <p:nvSpPr>
            <p:cNvPr id="86" name="Rectangle: Top Corners Rounded 85">
              <a:extLst>
                <a:ext uri="{FF2B5EF4-FFF2-40B4-BE49-F238E27FC236}">
                  <a16:creationId xmlns:a16="http://schemas.microsoft.com/office/drawing/2014/main" id="{97AAE2DD-D6B3-6B24-3728-2B768B2D1F6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CE86D143-8B84-A1BB-9BC1-DB3FDBED90FD}"/>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62DF392E-DB91-888F-314F-64E168CD7FB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C3ED4A6F-D186-A9B4-E4D3-4CFE09C6A4A5}"/>
              </a:ext>
            </a:extLst>
          </p:cNvPr>
          <p:cNvGrpSpPr>
            <a:grpSpLocks noChangeAspect="1"/>
          </p:cNvGrpSpPr>
          <p:nvPr/>
        </p:nvGrpSpPr>
        <p:grpSpPr>
          <a:xfrm rot="5400000">
            <a:off x="345600" y="5133600"/>
            <a:ext cx="600075" cy="725025"/>
            <a:chOff x="2305050" y="5353050"/>
            <a:chExt cx="600075" cy="725025"/>
          </a:xfrm>
        </p:grpSpPr>
        <p:sp>
          <p:nvSpPr>
            <p:cNvPr id="90" name="Rectangle: Top Corners Rounded 89">
              <a:extLst>
                <a:ext uri="{FF2B5EF4-FFF2-40B4-BE49-F238E27FC236}">
                  <a16:creationId xmlns:a16="http://schemas.microsoft.com/office/drawing/2014/main" id="{10A88BF6-03EC-E7F1-D922-45FF8ED64F0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F7BFE5E4-0276-BDBA-67F1-E62F0BD4369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BA70B738-38C2-8150-38EA-EFACE0586AF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a:extLst>
              <a:ext uri="{FF2B5EF4-FFF2-40B4-BE49-F238E27FC236}">
                <a16:creationId xmlns:a16="http://schemas.microsoft.com/office/drawing/2014/main" id="{98C70956-03BE-B242-5200-602F364D0B2A}"/>
              </a:ext>
            </a:extLst>
          </p:cNvPr>
          <p:cNvGrpSpPr>
            <a:grpSpLocks noChangeAspect="1"/>
          </p:cNvGrpSpPr>
          <p:nvPr/>
        </p:nvGrpSpPr>
        <p:grpSpPr>
          <a:xfrm rot="5400000">
            <a:off x="345600" y="5133600"/>
            <a:ext cx="600075" cy="725025"/>
            <a:chOff x="2305050" y="5353050"/>
            <a:chExt cx="600075" cy="725025"/>
          </a:xfrm>
        </p:grpSpPr>
        <p:sp>
          <p:nvSpPr>
            <p:cNvPr id="94" name="Rectangle: Top Corners Rounded 93">
              <a:extLst>
                <a:ext uri="{FF2B5EF4-FFF2-40B4-BE49-F238E27FC236}">
                  <a16:creationId xmlns:a16="http://schemas.microsoft.com/office/drawing/2014/main" id="{400B69CD-2C4B-4F82-AB5D-DB289BFB7D80}"/>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F3E6923B-DBF2-FB75-8890-2A750B01EEB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E9355321-3D2B-2C35-B79E-50DBB295D6B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80BFCD9F-E2E1-0A6D-0E08-9BC12FAE7FB2}"/>
              </a:ext>
            </a:extLst>
          </p:cNvPr>
          <p:cNvGrpSpPr>
            <a:grpSpLocks noChangeAspect="1"/>
          </p:cNvGrpSpPr>
          <p:nvPr/>
        </p:nvGrpSpPr>
        <p:grpSpPr>
          <a:xfrm rot="5400000">
            <a:off x="345600" y="5133600"/>
            <a:ext cx="600075" cy="725025"/>
            <a:chOff x="2305050" y="5353050"/>
            <a:chExt cx="600075" cy="725025"/>
          </a:xfrm>
        </p:grpSpPr>
        <p:sp>
          <p:nvSpPr>
            <p:cNvPr id="98" name="Rectangle: Top Corners Rounded 97">
              <a:extLst>
                <a:ext uri="{FF2B5EF4-FFF2-40B4-BE49-F238E27FC236}">
                  <a16:creationId xmlns:a16="http://schemas.microsoft.com/office/drawing/2014/main" id="{24DD00A0-9C81-2E77-C799-2CA532C8BE9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524CE92D-EABC-0AFA-8624-BD8F19567BAE}"/>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2BCC6C09-8C43-A6B0-8094-D371807DF16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2466B37D-0F37-B13E-8815-1C171A6C5CB4}"/>
              </a:ext>
            </a:extLst>
          </p:cNvPr>
          <p:cNvGrpSpPr>
            <a:grpSpLocks noChangeAspect="1"/>
          </p:cNvGrpSpPr>
          <p:nvPr/>
        </p:nvGrpSpPr>
        <p:grpSpPr>
          <a:xfrm rot="5400000">
            <a:off x="345600" y="5133600"/>
            <a:ext cx="600075" cy="725025"/>
            <a:chOff x="2305050" y="5353050"/>
            <a:chExt cx="600075" cy="725025"/>
          </a:xfrm>
        </p:grpSpPr>
        <p:sp>
          <p:nvSpPr>
            <p:cNvPr id="102" name="Rectangle: Top Corners Rounded 101">
              <a:extLst>
                <a:ext uri="{FF2B5EF4-FFF2-40B4-BE49-F238E27FC236}">
                  <a16:creationId xmlns:a16="http://schemas.microsoft.com/office/drawing/2014/main" id="{16F3C019-52CB-EC50-E03E-3A4BF916BBE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C5558DB2-8F81-F2B3-E4ED-4E5111B9AAE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8A2838E-1ED8-3949-E944-8A1016F73E4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5E0ADCD0-74E5-C747-6F14-B2EF61D5AB00}"/>
              </a:ext>
            </a:extLst>
          </p:cNvPr>
          <p:cNvGrpSpPr>
            <a:grpSpLocks noChangeAspect="1"/>
          </p:cNvGrpSpPr>
          <p:nvPr/>
        </p:nvGrpSpPr>
        <p:grpSpPr>
          <a:xfrm rot="5400000">
            <a:off x="345600" y="5904000"/>
            <a:ext cx="600075" cy="725025"/>
            <a:chOff x="2305050" y="5353050"/>
            <a:chExt cx="600075" cy="725025"/>
          </a:xfrm>
        </p:grpSpPr>
        <p:sp>
          <p:nvSpPr>
            <p:cNvPr id="106" name="Rectangle: Top Corners Rounded 105">
              <a:extLst>
                <a:ext uri="{FF2B5EF4-FFF2-40B4-BE49-F238E27FC236}">
                  <a16:creationId xmlns:a16="http://schemas.microsoft.com/office/drawing/2014/main" id="{8CFCBAA5-F7E5-273D-0368-A9A1969095B0}"/>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C147D77B-E1C1-F03E-E3B0-EF98BBF76802}"/>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19ECE0F6-9A13-1909-5FC0-C6712F5E383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DA47CE6A-F429-C2F9-8408-EFFC69C2BA41}"/>
              </a:ext>
            </a:extLst>
          </p:cNvPr>
          <p:cNvGrpSpPr>
            <a:grpSpLocks noChangeAspect="1"/>
          </p:cNvGrpSpPr>
          <p:nvPr/>
        </p:nvGrpSpPr>
        <p:grpSpPr>
          <a:xfrm rot="5400000">
            <a:off x="345600" y="5904000"/>
            <a:ext cx="600075" cy="725025"/>
            <a:chOff x="2305050" y="5353050"/>
            <a:chExt cx="600075" cy="725025"/>
          </a:xfrm>
        </p:grpSpPr>
        <p:sp>
          <p:nvSpPr>
            <p:cNvPr id="110" name="Rectangle: Top Corners Rounded 109">
              <a:extLst>
                <a:ext uri="{FF2B5EF4-FFF2-40B4-BE49-F238E27FC236}">
                  <a16:creationId xmlns:a16="http://schemas.microsoft.com/office/drawing/2014/main" id="{935AC9CD-8501-F577-AE03-9CAC06973B17}"/>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718FF5BF-C857-8967-700F-317FA758C62C}"/>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D4B60B81-BEE4-15BB-9ED0-097D4260594E}"/>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a:extLst>
              <a:ext uri="{FF2B5EF4-FFF2-40B4-BE49-F238E27FC236}">
                <a16:creationId xmlns:a16="http://schemas.microsoft.com/office/drawing/2014/main" id="{3DFB4A33-EF0F-B5E6-C999-E0D8ED2865EF}"/>
              </a:ext>
            </a:extLst>
          </p:cNvPr>
          <p:cNvGrpSpPr>
            <a:grpSpLocks noChangeAspect="1"/>
          </p:cNvGrpSpPr>
          <p:nvPr/>
        </p:nvGrpSpPr>
        <p:grpSpPr>
          <a:xfrm rot="5400000">
            <a:off x="345600" y="5904000"/>
            <a:ext cx="600075" cy="725025"/>
            <a:chOff x="2305050" y="5353050"/>
            <a:chExt cx="600075" cy="725025"/>
          </a:xfrm>
        </p:grpSpPr>
        <p:sp>
          <p:nvSpPr>
            <p:cNvPr id="114" name="Rectangle: Top Corners Rounded 113">
              <a:extLst>
                <a:ext uri="{FF2B5EF4-FFF2-40B4-BE49-F238E27FC236}">
                  <a16:creationId xmlns:a16="http://schemas.microsoft.com/office/drawing/2014/main" id="{B30A0C9B-102D-D245-183D-565C0DA937B4}"/>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7BD73010-4D10-5EFF-B288-BFF25DD24AC5}"/>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D7AA933-3F48-65F5-2122-5B62A53B3604}"/>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7" name="Group 116">
            <a:extLst>
              <a:ext uri="{FF2B5EF4-FFF2-40B4-BE49-F238E27FC236}">
                <a16:creationId xmlns:a16="http://schemas.microsoft.com/office/drawing/2014/main" id="{5EC9D2AE-7A09-0D12-28DD-64F268E1AE73}"/>
              </a:ext>
            </a:extLst>
          </p:cNvPr>
          <p:cNvGrpSpPr>
            <a:grpSpLocks noChangeAspect="1"/>
          </p:cNvGrpSpPr>
          <p:nvPr/>
        </p:nvGrpSpPr>
        <p:grpSpPr>
          <a:xfrm rot="5400000">
            <a:off x="345600" y="5904000"/>
            <a:ext cx="600075" cy="725025"/>
            <a:chOff x="2305050" y="5353050"/>
            <a:chExt cx="600075" cy="725025"/>
          </a:xfrm>
        </p:grpSpPr>
        <p:sp>
          <p:nvSpPr>
            <p:cNvPr id="118" name="Rectangle: Top Corners Rounded 117">
              <a:extLst>
                <a:ext uri="{FF2B5EF4-FFF2-40B4-BE49-F238E27FC236}">
                  <a16:creationId xmlns:a16="http://schemas.microsoft.com/office/drawing/2014/main" id="{F50AA112-37DA-220B-358E-F0F092F2978B}"/>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54D3B64E-3182-363F-A461-451148448B5B}"/>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6B7861D2-0DB3-1418-B805-97A7B663844F}"/>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CC7B5378-3276-58FD-E4F7-25C2B8D21C95}"/>
              </a:ext>
            </a:extLst>
          </p:cNvPr>
          <p:cNvGrpSpPr>
            <a:grpSpLocks noChangeAspect="1"/>
          </p:cNvGrpSpPr>
          <p:nvPr/>
        </p:nvGrpSpPr>
        <p:grpSpPr>
          <a:xfrm rot="5400000">
            <a:off x="345600" y="5904000"/>
            <a:ext cx="600075" cy="725025"/>
            <a:chOff x="2305050" y="5353050"/>
            <a:chExt cx="600075" cy="725025"/>
          </a:xfrm>
        </p:grpSpPr>
        <p:sp>
          <p:nvSpPr>
            <p:cNvPr id="122" name="Rectangle: Top Corners Rounded 121">
              <a:extLst>
                <a:ext uri="{FF2B5EF4-FFF2-40B4-BE49-F238E27FC236}">
                  <a16:creationId xmlns:a16="http://schemas.microsoft.com/office/drawing/2014/main" id="{8766033D-BC50-EE7C-B7C0-43F638F8271D}"/>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941EAD7A-4387-8255-FC98-DE9E56144D4E}"/>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786C2B7C-12EC-6170-4ECE-729F9F4BA8B1}"/>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a:extLst>
              <a:ext uri="{FF2B5EF4-FFF2-40B4-BE49-F238E27FC236}">
                <a16:creationId xmlns:a16="http://schemas.microsoft.com/office/drawing/2014/main" id="{D4E0607D-4A1E-D9B8-F87A-2AF3766C7901}"/>
              </a:ext>
            </a:extLst>
          </p:cNvPr>
          <p:cNvGrpSpPr>
            <a:grpSpLocks noChangeAspect="1"/>
          </p:cNvGrpSpPr>
          <p:nvPr/>
        </p:nvGrpSpPr>
        <p:grpSpPr>
          <a:xfrm rot="5400000">
            <a:off x="345600" y="5904000"/>
            <a:ext cx="600075" cy="725025"/>
            <a:chOff x="2305050" y="5353050"/>
            <a:chExt cx="600075" cy="725025"/>
          </a:xfrm>
        </p:grpSpPr>
        <p:sp>
          <p:nvSpPr>
            <p:cNvPr id="126" name="Rectangle: Top Corners Rounded 125">
              <a:extLst>
                <a:ext uri="{FF2B5EF4-FFF2-40B4-BE49-F238E27FC236}">
                  <a16:creationId xmlns:a16="http://schemas.microsoft.com/office/drawing/2014/main" id="{1268706A-2A9B-7732-8404-A485D4E47333}"/>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44A7BADE-F087-D73B-4C9C-2DB2A4174123}"/>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B1D65C8D-F77B-CFFF-8715-2E49E1FE523A}"/>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Group 128">
            <a:extLst>
              <a:ext uri="{FF2B5EF4-FFF2-40B4-BE49-F238E27FC236}">
                <a16:creationId xmlns:a16="http://schemas.microsoft.com/office/drawing/2014/main" id="{01E3ACBA-6C9A-D13B-CA59-0964E69D9EB7}"/>
              </a:ext>
            </a:extLst>
          </p:cNvPr>
          <p:cNvGrpSpPr>
            <a:grpSpLocks noChangeAspect="1"/>
          </p:cNvGrpSpPr>
          <p:nvPr/>
        </p:nvGrpSpPr>
        <p:grpSpPr>
          <a:xfrm rot="5400000">
            <a:off x="345600" y="5904000"/>
            <a:ext cx="600075" cy="725025"/>
            <a:chOff x="2305050" y="5353050"/>
            <a:chExt cx="600075" cy="725025"/>
          </a:xfrm>
        </p:grpSpPr>
        <p:sp>
          <p:nvSpPr>
            <p:cNvPr id="130" name="Rectangle: Top Corners Rounded 129">
              <a:extLst>
                <a:ext uri="{FF2B5EF4-FFF2-40B4-BE49-F238E27FC236}">
                  <a16:creationId xmlns:a16="http://schemas.microsoft.com/office/drawing/2014/main" id="{E774F7EC-99BC-04F1-060B-9736EB6DFF64}"/>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307C4EB1-9CD1-500F-4508-FD6A3B4B1153}"/>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ED0D5FD4-C0CF-6A8E-D46C-E555ABA9F36B}"/>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80F94AEC-4F0A-F22B-C9C3-F3674079C5B9}"/>
              </a:ext>
            </a:extLst>
          </p:cNvPr>
          <p:cNvGrpSpPr>
            <a:grpSpLocks noChangeAspect="1"/>
          </p:cNvGrpSpPr>
          <p:nvPr/>
        </p:nvGrpSpPr>
        <p:grpSpPr>
          <a:xfrm rot="5400000">
            <a:off x="345600" y="5904000"/>
            <a:ext cx="600075" cy="725025"/>
            <a:chOff x="2305050" y="5353050"/>
            <a:chExt cx="600075" cy="725025"/>
          </a:xfrm>
        </p:grpSpPr>
        <p:sp>
          <p:nvSpPr>
            <p:cNvPr id="134" name="Rectangle: Top Corners Rounded 133">
              <a:extLst>
                <a:ext uri="{FF2B5EF4-FFF2-40B4-BE49-F238E27FC236}">
                  <a16:creationId xmlns:a16="http://schemas.microsoft.com/office/drawing/2014/main" id="{0DCEC73C-4972-E9CE-65AD-976F6F5761F4}"/>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69A719EB-9748-AA17-AA49-AD405AB53F4B}"/>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66CFE409-CFAA-7A53-71BB-5C9EFBF452D0}"/>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67ADA45A-3CD8-5E1A-F2AD-CF9470365E1D}"/>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6" name="TextBox 5">
            <a:extLst>
              <a:ext uri="{FF2B5EF4-FFF2-40B4-BE49-F238E27FC236}">
                <a16:creationId xmlns:a16="http://schemas.microsoft.com/office/drawing/2014/main" id="{75DA62AA-6374-C271-C43F-84F4EDFC4BF5}"/>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333131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5"/>
            <a:ext cx="10927080" cy="801275"/>
          </a:xfrm>
        </p:spPr>
        <p:txBody>
          <a:bodyPr/>
          <a:lstStyle/>
          <a:p>
            <a:r>
              <a:rPr lang="en-US" dirty="0"/>
              <a:t>Introducing the problem</a:t>
            </a:r>
          </a:p>
        </p:txBody>
      </p:sp>
      <p:sp>
        <p:nvSpPr>
          <p:cNvPr id="6" name="Text Placeholder 5">
            <a:extLst>
              <a:ext uri="{FF2B5EF4-FFF2-40B4-BE49-F238E27FC236}">
                <a16:creationId xmlns:a16="http://schemas.microsoft.com/office/drawing/2014/main" id="{DA902DBF-8EFE-721D-895F-645263145FAB}"/>
              </a:ext>
            </a:extLst>
          </p:cNvPr>
          <p:cNvSpPr>
            <a:spLocks noGrp="1"/>
          </p:cNvSpPr>
          <p:nvPr>
            <p:ph type="body" sz="quarter" idx="10"/>
          </p:nvPr>
        </p:nvSpPr>
        <p:spPr>
          <a:xfrm>
            <a:off x="219075" y="1166400"/>
            <a:ext cx="10606088" cy="1769715"/>
          </a:xfrm>
        </p:spPr>
        <p:txBody>
          <a:bodyPr/>
          <a:lstStyle/>
          <a:p>
            <a:pPr>
              <a:spcAft>
                <a:spcPts val="1200"/>
              </a:spcAft>
            </a:pPr>
            <a:r>
              <a:rPr lang="en-GB" sz="2800" dirty="0"/>
              <a:t>The three numbers on the line add up to ten.</a:t>
            </a:r>
          </a:p>
          <a:p>
            <a:pPr>
              <a:lnSpc>
                <a:spcPct val="100000"/>
              </a:lnSpc>
            </a:pPr>
            <a:r>
              <a:rPr lang="en-GB" dirty="0"/>
              <a:t>What number is hidden behind the star?</a:t>
            </a:r>
          </a:p>
          <a:p>
            <a:pPr>
              <a:lnSpc>
                <a:spcPct val="100000"/>
              </a:lnSpc>
            </a:pPr>
            <a:r>
              <a:rPr lang="en-GB" dirty="0"/>
              <a:t>How many different ways can you think of to find it?</a:t>
            </a:r>
          </a:p>
        </p:txBody>
      </p:sp>
      <p:grpSp>
        <p:nvGrpSpPr>
          <p:cNvPr id="24" name="Group 23">
            <a:extLst>
              <a:ext uri="{FF2B5EF4-FFF2-40B4-BE49-F238E27FC236}">
                <a16:creationId xmlns:a16="http://schemas.microsoft.com/office/drawing/2014/main" id="{2B6C56F9-4162-CBF3-B93D-82FB382570EB}"/>
              </a:ext>
            </a:extLst>
          </p:cNvPr>
          <p:cNvGrpSpPr/>
          <p:nvPr/>
        </p:nvGrpSpPr>
        <p:grpSpPr>
          <a:xfrm>
            <a:off x="3180857" y="3495063"/>
            <a:ext cx="4087854" cy="900000"/>
            <a:chOff x="2700982" y="1719217"/>
            <a:chExt cx="4087854" cy="900000"/>
          </a:xfrm>
        </p:grpSpPr>
        <p:cxnSp>
          <p:nvCxnSpPr>
            <p:cNvPr id="25" name="Straight Connector 24">
              <a:extLst>
                <a:ext uri="{FF2B5EF4-FFF2-40B4-BE49-F238E27FC236}">
                  <a16:creationId xmlns:a16="http://schemas.microsoft.com/office/drawing/2014/main" id="{B5590A24-F6DF-DEA7-2D3C-A321E9967406}"/>
                </a:ext>
              </a:extLst>
            </p:cNvPr>
            <p:cNvCxnSpPr>
              <a:stCxn id="26" idx="6"/>
              <a:endCxn id="27"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9C496D5-7C5E-2849-5305-6E7A70AD46BB}"/>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27" name="Oval 26">
              <a:extLst>
                <a:ext uri="{FF2B5EF4-FFF2-40B4-BE49-F238E27FC236}">
                  <a16:creationId xmlns:a16="http://schemas.microsoft.com/office/drawing/2014/main" id="{AACA10D7-3250-329A-E3A0-04FF90E5313D}"/>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5</a:t>
              </a:r>
            </a:p>
          </p:txBody>
        </p:sp>
        <p:sp>
          <p:nvSpPr>
            <p:cNvPr id="28" name="Rectangle: Rounded Corners 27">
              <a:extLst>
                <a:ext uri="{FF2B5EF4-FFF2-40B4-BE49-F238E27FC236}">
                  <a16:creationId xmlns:a16="http://schemas.microsoft.com/office/drawing/2014/main" id="{F9EB4E52-22F1-71D0-A506-184F26D146DB}"/>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4</a:t>
              </a:r>
            </a:p>
          </p:txBody>
        </p:sp>
      </p:grpSp>
      <p:sp>
        <p:nvSpPr>
          <p:cNvPr id="3" name="Star: 5 Points 2">
            <a:extLst>
              <a:ext uri="{FF2B5EF4-FFF2-40B4-BE49-F238E27FC236}">
                <a16:creationId xmlns:a16="http://schemas.microsoft.com/office/drawing/2014/main" id="{FFDE0867-BCD7-426A-8368-F599DF0EF540}"/>
              </a:ext>
            </a:extLst>
          </p:cNvPr>
          <p:cNvSpPr/>
          <p:nvPr/>
        </p:nvSpPr>
        <p:spPr>
          <a:xfrm>
            <a:off x="4594784" y="322317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25FB39E-077D-4E3E-3A60-9E392D6DC4E4}"/>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5" name="TextBox 4">
            <a:extLst>
              <a:ext uri="{FF2B5EF4-FFF2-40B4-BE49-F238E27FC236}">
                <a16:creationId xmlns:a16="http://schemas.microsoft.com/office/drawing/2014/main" id="{D4393905-6183-5EC9-B00C-DBDB7B794E84}"/>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308402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Introducing the problem</a:t>
            </a:r>
          </a:p>
        </p:txBody>
      </p:sp>
      <p:grpSp>
        <p:nvGrpSpPr>
          <p:cNvPr id="29" name="Group 28">
            <a:extLst>
              <a:ext uri="{FF2B5EF4-FFF2-40B4-BE49-F238E27FC236}">
                <a16:creationId xmlns:a16="http://schemas.microsoft.com/office/drawing/2014/main" id="{8CDCD572-2304-16E0-88F8-DB7D8F8BBF75}"/>
              </a:ext>
            </a:extLst>
          </p:cNvPr>
          <p:cNvGrpSpPr/>
          <p:nvPr/>
        </p:nvGrpSpPr>
        <p:grpSpPr>
          <a:xfrm>
            <a:off x="373862" y="1272858"/>
            <a:ext cx="4087854" cy="900000"/>
            <a:chOff x="2700982" y="1719217"/>
            <a:chExt cx="4087854" cy="900000"/>
          </a:xfrm>
        </p:grpSpPr>
        <p:cxnSp>
          <p:nvCxnSpPr>
            <p:cNvPr id="30" name="Straight Connector 29">
              <a:extLst>
                <a:ext uri="{FF2B5EF4-FFF2-40B4-BE49-F238E27FC236}">
                  <a16:creationId xmlns:a16="http://schemas.microsoft.com/office/drawing/2014/main" id="{A99BC425-1B7B-BD23-428E-1F9F3426906B}"/>
                </a:ext>
              </a:extLst>
            </p:cNvPr>
            <p:cNvCxnSpPr>
              <a:stCxn id="31" idx="6"/>
              <a:endCxn id="32"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48BF2CDF-90A6-12B3-A946-237F0248FEC3}"/>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32" name="Oval 31">
              <a:extLst>
                <a:ext uri="{FF2B5EF4-FFF2-40B4-BE49-F238E27FC236}">
                  <a16:creationId xmlns:a16="http://schemas.microsoft.com/office/drawing/2014/main" id="{7027DA8F-D1CD-7FE8-52ED-B2E35C3D2CE9}"/>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4</a:t>
              </a:r>
            </a:p>
          </p:txBody>
        </p:sp>
        <p:sp>
          <p:nvSpPr>
            <p:cNvPr id="33" name="Rectangle: Rounded Corners 32">
              <a:extLst>
                <a:ext uri="{FF2B5EF4-FFF2-40B4-BE49-F238E27FC236}">
                  <a16:creationId xmlns:a16="http://schemas.microsoft.com/office/drawing/2014/main" id="{A614D4CC-CBF9-9854-7CDE-D07958B4167D}"/>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5</a:t>
              </a:r>
            </a:p>
          </p:txBody>
        </p:sp>
      </p:grpSp>
      <p:sp>
        <p:nvSpPr>
          <p:cNvPr id="34" name="Star: 5 Points 33">
            <a:extLst>
              <a:ext uri="{FF2B5EF4-FFF2-40B4-BE49-F238E27FC236}">
                <a16:creationId xmlns:a16="http://schemas.microsoft.com/office/drawing/2014/main" id="{0BFE0607-6AF4-5AE7-BC9F-B9182829F418}"/>
              </a:ext>
            </a:extLst>
          </p:cNvPr>
          <p:cNvSpPr/>
          <p:nvPr/>
        </p:nvSpPr>
        <p:spPr>
          <a:xfrm>
            <a:off x="1787789" y="1007248"/>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EB6F1AC7-048B-BEE1-6958-71B14E4A2CC2}"/>
              </a:ext>
            </a:extLst>
          </p:cNvPr>
          <p:cNvGrpSpPr/>
          <p:nvPr/>
        </p:nvGrpSpPr>
        <p:grpSpPr>
          <a:xfrm>
            <a:off x="373862" y="5622754"/>
            <a:ext cx="4087854" cy="900000"/>
            <a:chOff x="2700982" y="1719217"/>
            <a:chExt cx="4087854" cy="900000"/>
          </a:xfrm>
        </p:grpSpPr>
        <p:cxnSp>
          <p:nvCxnSpPr>
            <p:cNvPr id="36" name="Straight Connector 35">
              <a:extLst>
                <a:ext uri="{FF2B5EF4-FFF2-40B4-BE49-F238E27FC236}">
                  <a16:creationId xmlns:a16="http://schemas.microsoft.com/office/drawing/2014/main" id="{C1AE228F-2BE9-A67A-22FF-52DB61BA7C8A}"/>
                </a:ext>
              </a:extLst>
            </p:cNvPr>
            <p:cNvCxnSpPr>
              <a:stCxn id="37" idx="6"/>
              <a:endCxn id="38"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28FDB9B5-D383-EC3B-9D82-706BD5530869}"/>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38" name="Oval 37">
              <a:extLst>
                <a:ext uri="{FF2B5EF4-FFF2-40B4-BE49-F238E27FC236}">
                  <a16:creationId xmlns:a16="http://schemas.microsoft.com/office/drawing/2014/main" id="{06D430FB-6A74-32A3-28ED-EAEB6463594F}"/>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7</a:t>
              </a:r>
            </a:p>
          </p:txBody>
        </p:sp>
        <p:sp>
          <p:nvSpPr>
            <p:cNvPr id="39" name="Rectangle: Rounded Corners 38">
              <a:extLst>
                <a:ext uri="{FF2B5EF4-FFF2-40B4-BE49-F238E27FC236}">
                  <a16:creationId xmlns:a16="http://schemas.microsoft.com/office/drawing/2014/main" id="{EDBF36A6-19C3-7387-2D95-3A6257E86CD8}"/>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2</a:t>
              </a:r>
            </a:p>
          </p:txBody>
        </p:sp>
      </p:grpSp>
      <p:grpSp>
        <p:nvGrpSpPr>
          <p:cNvPr id="41" name="Group 40">
            <a:extLst>
              <a:ext uri="{FF2B5EF4-FFF2-40B4-BE49-F238E27FC236}">
                <a16:creationId xmlns:a16="http://schemas.microsoft.com/office/drawing/2014/main" id="{4780F56D-5365-8AB4-9B13-E6280D4C0D47}"/>
              </a:ext>
            </a:extLst>
          </p:cNvPr>
          <p:cNvGrpSpPr/>
          <p:nvPr/>
        </p:nvGrpSpPr>
        <p:grpSpPr>
          <a:xfrm>
            <a:off x="373862" y="2722823"/>
            <a:ext cx="4087854" cy="900000"/>
            <a:chOff x="2700982" y="1719217"/>
            <a:chExt cx="4087854" cy="900000"/>
          </a:xfrm>
        </p:grpSpPr>
        <p:cxnSp>
          <p:nvCxnSpPr>
            <p:cNvPr id="42" name="Straight Connector 41">
              <a:extLst>
                <a:ext uri="{FF2B5EF4-FFF2-40B4-BE49-F238E27FC236}">
                  <a16:creationId xmlns:a16="http://schemas.microsoft.com/office/drawing/2014/main" id="{98CAB98D-85A0-1BFD-8FFF-B75EA6A99D3E}"/>
                </a:ext>
              </a:extLst>
            </p:cNvPr>
            <p:cNvCxnSpPr>
              <a:stCxn id="43" idx="6"/>
              <a:endCxn id="44"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FEB89BB-0FCC-54E6-F4C8-A521894A7D51}"/>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44" name="Oval 43">
              <a:extLst>
                <a:ext uri="{FF2B5EF4-FFF2-40B4-BE49-F238E27FC236}">
                  <a16:creationId xmlns:a16="http://schemas.microsoft.com/office/drawing/2014/main" id="{E4393A3E-49E9-A414-4274-11264445CF31}"/>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5</a:t>
              </a:r>
            </a:p>
          </p:txBody>
        </p:sp>
        <p:sp>
          <p:nvSpPr>
            <p:cNvPr id="45" name="Rectangle: Rounded Corners 44">
              <a:extLst>
                <a:ext uri="{FF2B5EF4-FFF2-40B4-BE49-F238E27FC236}">
                  <a16:creationId xmlns:a16="http://schemas.microsoft.com/office/drawing/2014/main" id="{832FBD20-EE6E-AC68-6207-FD456B362A63}"/>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4</a:t>
              </a:r>
            </a:p>
          </p:txBody>
        </p:sp>
      </p:grpSp>
      <p:grpSp>
        <p:nvGrpSpPr>
          <p:cNvPr id="46" name="Group 45">
            <a:extLst>
              <a:ext uri="{FF2B5EF4-FFF2-40B4-BE49-F238E27FC236}">
                <a16:creationId xmlns:a16="http://schemas.microsoft.com/office/drawing/2014/main" id="{0CA53F1F-1B92-A64A-1B5C-890400A47066}"/>
              </a:ext>
            </a:extLst>
          </p:cNvPr>
          <p:cNvGrpSpPr/>
          <p:nvPr/>
        </p:nvGrpSpPr>
        <p:grpSpPr>
          <a:xfrm>
            <a:off x="373862" y="4172788"/>
            <a:ext cx="4087854" cy="900000"/>
            <a:chOff x="2700982" y="1719217"/>
            <a:chExt cx="4087854" cy="900000"/>
          </a:xfrm>
        </p:grpSpPr>
        <p:cxnSp>
          <p:nvCxnSpPr>
            <p:cNvPr id="47" name="Straight Connector 46">
              <a:extLst>
                <a:ext uri="{FF2B5EF4-FFF2-40B4-BE49-F238E27FC236}">
                  <a16:creationId xmlns:a16="http://schemas.microsoft.com/office/drawing/2014/main" id="{4514178A-75E2-50B6-0E3C-CDE8054894E3}"/>
                </a:ext>
              </a:extLst>
            </p:cNvPr>
            <p:cNvCxnSpPr>
              <a:stCxn id="48" idx="6"/>
              <a:endCxn id="49"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E3FC9278-A11E-205D-3212-90472AA06F41}"/>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49" name="Oval 48">
              <a:extLst>
                <a:ext uri="{FF2B5EF4-FFF2-40B4-BE49-F238E27FC236}">
                  <a16:creationId xmlns:a16="http://schemas.microsoft.com/office/drawing/2014/main" id="{81EB029F-B442-6059-AFE1-B3A072D715E0}"/>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sp>
          <p:nvSpPr>
            <p:cNvPr id="50" name="Rectangle: Rounded Corners 49">
              <a:extLst>
                <a:ext uri="{FF2B5EF4-FFF2-40B4-BE49-F238E27FC236}">
                  <a16:creationId xmlns:a16="http://schemas.microsoft.com/office/drawing/2014/main" id="{71FA1FAD-EE78-91E8-B177-4C2A3434E025}"/>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3</a:t>
              </a:r>
            </a:p>
          </p:txBody>
        </p:sp>
      </p:grpSp>
      <p:grpSp>
        <p:nvGrpSpPr>
          <p:cNvPr id="51" name="Group 50">
            <a:extLst>
              <a:ext uri="{FF2B5EF4-FFF2-40B4-BE49-F238E27FC236}">
                <a16:creationId xmlns:a16="http://schemas.microsoft.com/office/drawing/2014/main" id="{95603C7E-318E-2B11-7375-0B5A543CE755}"/>
              </a:ext>
            </a:extLst>
          </p:cNvPr>
          <p:cNvGrpSpPr/>
          <p:nvPr/>
        </p:nvGrpSpPr>
        <p:grpSpPr>
          <a:xfrm>
            <a:off x="5895704" y="1272858"/>
            <a:ext cx="4087854" cy="900000"/>
            <a:chOff x="2700982" y="1719217"/>
            <a:chExt cx="4087854" cy="900000"/>
          </a:xfrm>
        </p:grpSpPr>
        <p:cxnSp>
          <p:nvCxnSpPr>
            <p:cNvPr id="52" name="Straight Connector 51">
              <a:extLst>
                <a:ext uri="{FF2B5EF4-FFF2-40B4-BE49-F238E27FC236}">
                  <a16:creationId xmlns:a16="http://schemas.microsoft.com/office/drawing/2014/main" id="{4952C9D1-D511-924D-EE11-053E0EE2AFF2}"/>
                </a:ext>
              </a:extLst>
            </p:cNvPr>
            <p:cNvCxnSpPr>
              <a:stCxn id="53" idx="6"/>
              <a:endCxn id="54"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8C6A3053-10AE-C4A9-1061-27AA7980B337}"/>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54" name="Oval 53">
              <a:extLst>
                <a:ext uri="{FF2B5EF4-FFF2-40B4-BE49-F238E27FC236}">
                  <a16:creationId xmlns:a16="http://schemas.microsoft.com/office/drawing/2014/main" id="{D7BDE594-2285-60B1-9EC5-735558282E10}"/>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8</a:t>
              </a:r>
            </a:p>
          </p:txBody>
        </p:sp>
        <p:sp>
          <p:nvSpPr>
            <p:cNvPr id="55" name="Rectangle: Rounded Corners 54">
              <a:extLst>
                <a:ext uri="{FF2B5EF4-FFF2-40B4-BE49-F238E27FC236}">
                  <a16:creationId xmlns:a16="http://schemas.microsoft.com/office/drawing/2014/main" id="{CE4C7B5C-244F-D8E5-3241-FCFD9027A609}"/>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grpSp>
      <p:grpSp>
        <p:nvGrpSpPr>
          <p:cNvPr id="56" name="Group 55">
            <a:extLst>
              <a:ext uri="{FF2B5EF4-FFF2-40B4-BE49-F238E27FC236}">
                <a16:creationId xmlns:a16="http://schemas.microsoft.com/office/drawing/2014/main" id="{CCFBF2E9-8186-7D48-6A6C-B39B069B360B}"/>
              </a:ext>
            </a:extLst>
          </p:cNvPr>
          <p:cNvGrpSpPr/>
          <p:nvPr/>
        </p:nvGrpSpPr>
        <p:grpSpPr>
          <a:xfrm>
            <a:off x="5895704" y="5622754"/>
            <a:ext cx="4087854" cy="900000"/>
            <a:chOff x="2700982" y="1719217"/>
            <a:chExt cx="4087854" cy="900000"/>
          </a:xfrm>
        </p:grpSpPr>
        <p:cxnSp>
          <p:nvCxnSpPr>
            <p:cNvPr id="57" name="Straight Connector 56">
              <a:extLst>
                <a:ext uri="{FF2B5EF4-FFF2-40B4-BE49-F238E27FC236}">
                  <a16:creationId xmlns:a16="http://schemas.microsoft.com/office/drawing/2014/main" id="{BD5A3E37-539E-42B7-7767-D70158D29915}"/>
                </a:ext>
              </a:extLst>
            </p:cNvPr>
            <p:cNvCxnSpPr>
              <a:stCxn id="58" idx="6"/>
              <a:endCxn id="59"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35C0FBB9-D4A5-9596-4C7F-DB3B29A0F66A}"/>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59" name="Oval 58">
              <a:extLst>
                <a:ext uri="{FF2B5EF4-FFF2-40B4-BE49-F238E27FC236}">
                  <a16:creationId xmlns:a16="http://schemas.microsoft.com/office/drawing/2014/main" id="{4708D860-A491-C683-784D-732656F5AB56}"/>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3</a:t>
              </a:r>
            </a:p>
          </p:txBody>
        </p:sp>
        <p:sp>
          <p:nvSpPr>
            <p:cNvPr id="60" name="Rectangle: Rounded Corners 59">
              <a:extLst>
                <a:ext uri="{FF2B5EF4-FFF2-40B4-BE49-F238E27FC236}">
                  <a16:creationId xmlns:a16="http://schemas.microsoft.com/office/drawing/2014/main" id="{A3EA1886-852D-D8DC-5271-E5D84C1E2F1D}"/>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grpSp>
      <p:grpSp>
        <p:nvGrpSpPr>
          <p:cNvPr id="61" name="Group 60">
            <a:extLst>
              <a:ext uri="{FF2B5EF4-FFF2-40B4-BE49-F238E27FC236}">
                <a16:creationId xmlns:a16="http://schemas.microsoft.com/office/drawing/2014/main" id="{E8BAE7C0-8F1D-373B-E72F-BE882D421A60}"/>
              </a:ext>
            </a:extLst>
          </p:cNvPr>
          <p:cNvGrpSpPr/>
          <p:nvPr/>
        </p:nvGrpSpPr>
        <p:grpSpPr>
          <a:xfrm>
            <a:off x="5895704" y="2722823"/>
            <a:ext cx="4087854" cy="900000"/>
            <a:chOff x="2700982" y="1719217"/>
            <a:chExt cx="4087854" cy="900000"/>
          </a:xfrm>
        </p:grpSpPr>
        <p:cxnSp>
          <p:nvCxnSpPr>
            <p:cNvPr id="62" name="Straight Connector 61">
              <a:extLst>
                <a:ext uri="{FF2B5EF4-FFF2-40B4-BE49-F238E27FC236}">
                  <a16:creationId xmlns:a16="http://schemas.microsoft.com/office/drawing/2014/main" id="{1DF54658-D711-63FF-FCAB-8A4E8B0A6A96}"/>
                </a:ext>
              </a:extLst>
            </p:cNvPr>
            <p:cNvCxnSpPr>
              <a:stCxn id="63" idx="6"/>
              <a:endCxn id="64"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D79F1CD2-52D1-95AC-B0D3-3DF68D4B2359}"/>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64" name="Oval 63">
              <a:extLst>
                <a:ext uri="{FF2B5EF4-FFF2-40B4-BE49-F238E27FC236}">
                  <a16:creationId xmlns:a16="http://schemas.microsoft.com/office/drawing/2014/main" id="{FA940CB2-22E7-358C-ECA2-4F956F665971}"/>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9</a:t>
              </a:r>
            </a:p>
          </p:txBody>
        </p:sp>
        <p:sp>
          <p:nvSpPr>
            <p:cNvPr id="65" name="Rectangle: Rounded Corners 64">
              <a:extLst>
                <a:ext uri="{FF2B5EF4-FFF2-40B4-BE49-F238E27FC236}">
                  <a16:creationId xmlns:a16="http://schemas.microsoft.com/office/drawing/2014/main" id="{37695C69-1B7C-5B77-9250-DF81BC3BE330}"/>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0</a:t>
              </a:r>
            </a:p>
          </p:txBody>
        </p:sp>
      </p:grpSp>
      <p:grpSp>
        <p:nvGrpSpPr>
          <p:cNvPr id="66" name="Group 65">
            <a:extLst>
              <a:ext uri="{FF2B5EF4-FFF2-40B4-BE49-F238E27FC236}">
                <a16:creationId xmlns:a16="http://schemas.microsoft.com/office/drawing/2014/main" id="{80A73C8A-23A3-3C35-FD0F-CE109B87528C}"/>
              </a:ext>
            </a:extLst>
          </p:cNvPr>
          <p:cNvGrpSpPr/>
          <p:nvPr/>
        </p:nvGrpSpPr>
        <p:grpSpPr>
          <a:xfrm>
            <a:off x="5895704" y="4172788"/>
            <a:ext cx="4087854" cy="900000"/>
            <a:chOff x="2700982" y="1719217"/>
            <a:chExt cx="4087854" cy="900000"/>
          </a:xfrm>
        </p:grpSpPr>
        <p:cxnSp>
          <p:nvCxnSpPr>
            <p:cNvPr id="67" name="Straight Connector 66">
              <a:extLst>
                <a:ext uri="{FF2B5EF4-FFF2-40B4-BE49-F238E27FC236}">
                  <a16:creationId xmlns:a16="http://schemas.microsoft.com/office/drawing/2014/main" id="{69467814-1EF0-2682-3FED-7278BF173AD4}"/>
                </a:ext>
              </a:extLst>
            </p:cNvPr>
            <p:cNvCxnSpPr>
              <a:stCxn id="68" idx="6"/>
              <a:endCxn id="69" idx="2"/>
            </p:cNvCxnSpPr>
            <p:nvPr/>
          </p:nvCxnSpPr>
          <p:spPr>
            <a:xfrm>
              <a:off x="3600982" y="2169217"/>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EFD40902-64FB-72B0-4DD2-D50074F521CA}"/>
                </a:ext>
              </a:extLst>
            </p:cNvPr>
            <p:cNvSpPr/>
            <p:nvPr/>
          </p:nvSpPr>
          <p:spPr>
            <a:xfrm>
              <a:off x="2700982"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69" name="Oval 68">
              <a:extLst>
                <a:ext uri="{FF2B5EF4-FFF2-40B4-BE49-F238E27FC236}">
                  <a16:creationId xmlns:a16="http://schemas.microsoft.com/office/drawing/2014/main" id="{CF5A6303-F9DE-5D1C-CEF4-884083774BA1}"/>
                </a:ext>
              </a:extLst>
            </p:cNvPr>
            <p:cNvSpPr/>
            <p:nvPr/>
          </p:nvSpPr>
          <p:spPr>
            <a:xfrm>
              <a:off x="5888836" y="1719217"/>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2</a:t>
              </a:r>
            </a:p>
          </p:txBody>
        </p:sp>
        <p:sp>
          <p:nvSpPr>
            <p:cNvPr id="70" name="Rectangle: Rounded Corners 69">
              <a:extLst>
                <a:ext uri="{FF2B5EF4-FFF2-40B4-BE49-F238E27FC236}">
                  <a16:creationId xmlns:a16="http://schemas.microsoft.com/office/drawing/2014/main" id="{392DC308-69AC-C5BE-E020-C74BB3CC220A}"/>
                </a:ext>
              </a:extLst>
            </p:cNvPr>
            <p:cNvSpPr/>
            <p:nvPr/>
          </p:nvSpPr>
          <p:spPr>
            <a:xfrm>
              <a:off x="4294909" y="1719217"/>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7</a:t>
              </a:r>
            </a:p>
          </p:txBody>
        </p:sp>
      </p:grpSp>
      <p:sp>
        <p:nvSpPr>
          <p:cNvPr id="71" name="Star: 5 Points 70">
            <a:extLst>
              <a:ext uri="{FF2B5EF4-FFF2-40B4-BE49-F238E27FC236}">
                <a16:creationId xmlns:a16="http://schemas.microsoft.com/office/drawing/2014/main" id="{DA242735-F8B0-BF86-C76E-09434DFBCEC2}"/>
              </a:ext>
            </a:extLst>
          </p:cNvPr>
          <p:cNvSpPr/>
          <p:nvPr/>
        </p:nvSpPr>
        <p:spPr>
          <a:xfrm>
            <a:off x="1787789" y="5350863"/>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tar: 5 Points 71">
            <a:extLst>
              <a:ext uri="{FF2B5EF4-FFF2-40B4-BE49-F238E27FC236}">
                <a16:creationId xmlns:a16="http://schemas.microsoft.com/office/drawing/2014/main" id="{72CC725D-639C-8888-BB15-67E9CD3A06D0}"/>
              </a:ext>
            </a:extLst>
          </p:cNvPr>
          <p:cNvSpPr/>
          <p:nvPr/>
        </p:nvSpPr>
        <p:spPr>
          <a:xfrm>
            <a:off x="1787789" y="2455120"/>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tar: 5 Points 72">
            <a:extLst>
              <a:ext uri="{FF2B5EF4-FFF2-40B4-BE49-F238E27FC236}">
                <a16:creationId xmlns:a16="http://schemas.microsoft.com/office/drawing/2014/main" id="{141273DC-C6E1-3616-A34C-C197DCBD69D8}"/>
              </a:ext>
            </a:extLst>
          </p:cNvPr>
          <p:cNvSpPr/>
          <p:nvPr/>
        </p:nvSpPr>
        <p:spPr>
          <a:xfrm>
            <a:off x="1787789" y="390299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Star: 5 Points 73">
            <a:extLst>
              <a:ext uri="{FF2B5EF4-FFF2-40B4-BE49-F238E27FC236}">
                <a16:creationId xmlns:a16="http://schemas.microsoft.com/office/drawing/2014/main" id="{17BB8B14-EEE8-220C-F9C0-DFF4D5BAF1B3}"/>
              </a:ext>
            </a:extLst>
          </p:cNvPr>
          <p:cNvSpPr/>
          <p:nvPr/>
        </p:nvSpPr>
        <p:spPr>
          <a:xfrm>
            <a:off x="7298998" y="1007248"/>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tar: 5 Points 74">
            <a:extLst>
              <a:ext uri="{FF2B5EF4-FFF2-40B4-BE49-F238E27FC236}">
                <a16:creationId xmlns:a16="http://schemas.microsoft.com/office/drawing/2014/main" id="{DB49F096-C6C4-8301-E541-C4AA91270CCC}"/>
              </a:ext>
            </a:extLst>
          </p:cNvPr>
          <p:cNvSpPr/>
          <p:nvPr/>
        </p:nvSpPr>
        <p:spPr>
          <a:xfrm>
            <a:off x="5714743" y="5350863"/>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C0600DCD-2AA1-CFC5-EBBF-533398D0E575}"/>
              </a:ext>
            </a:extLst>
          </p:cNvPr>
          <p:cNvSpPr/>
          <p:nvPr/>
        </p:nvSpPr>
        <p:spPr>
          <a:xfrm>
            <a:off x="7298998" y="2455120"/>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344AAE75-B36D-86E7-4D0C-C26A931D56E6}"/>
              </a:ext>
            </a:extLst>
          </p:cNvPr>
          <p:cNvSpPr/>
          <p:nvPr/>
        </p:nvSpPr>
        <p:spPr>
          <a:xfrm>
            <a:off x="8904516" y="390299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49411CA-B01C-4649-910C-BD23D3A3FBA7}"/>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4" name="TextBox 3">
            <a:extLst>
              <a:ext uri="{FF2B5EF4-FFF2-40B4-BE49-F238E27FC236}">
                <a16:creationId xmlns:a16="http://schemas.microsoft.com/office/drawing/2014/main" id="{E3240942-500A-918A-97C8-6AC202DDD239}"/>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3568970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Introducing the problem</a:t>
            </a:r>
          </a:p>
        </p:txBody>
      </p:sp>
      <p:sp>
        <p:nvSpPr>
          <p:cNvPr id="3" name="Text Placeholder 2">
            <a:extLst>
              <a:ext uri="{FF2B5EF4-FFF2-40B4-BE49-F238E27FC236}">
                <a16:creationId xmlns:a16="http://schemas.microsoft.com/office/drawing/2014/main" id="{F0C86901-C5A4-6FF8-76F4-13B4536D5681}"/>
              </a:ext>
            </a:extLst>
          </p:cNvPr>
          <p:cNvSpPr>
            <a:spLocks noGrp="1"/>
          </p:cNvSpPr>
          <p:nvPr>
            <p:ph type="body" sz="quarter" idx="10"/>
          </p:nvPr>
        </p:nvSpPr>
        <p:spPr>
          <a:xfrm>
            <a:off x="218998" y="1381807"/>
            <a:ext cx="10606088" cy="1107996"/>
          </a:xfrm>
        </p:spPr>
        <p:txBody>
          <a:bodyPr/>
          <a:lstStyle/>
          <a:p>
            <a:r>
              <a:rPr lang="en-GB" sz="2800" dirty="0"/>
              <a:t>The three numbers on each side add up to ten.</a:t>
            </a:r>
          </a:p>
          <a:p>
            <a:r>
              <a:rPr lang="en-GB" sz="2800" dirty="0"/>
              <a:t>What numbers are missing?</a:t>
            </a:r>
          </a:p>
        </p:txBody>
      </p:sp>
      <p:grpSp>
        <p:nvGrpSpPr>
          <p:cNvPr id="11" name="Group 10">
            <a:extLst>
              <a:ext uri="{FF2B5EF4-FFF2-40B4-BE49-F238E27FC236}">
                <a16:creationId xmlns:a16="http://schemas.microsoft.com/office/drawing/2014/main" id="{4F87E3EE-1352-2109-1860-1DAA7547C0A3}"/>
              </a:ext>
            </a:extLst>
          </p:cNvPr>
          <p:cNvGrpSpPr/>
          <p:nvPr/>
        </p:nvGrpSpPr>
        <p:grpSpPr>
          <a:xfrm>
            <a:off x="3478115" y="2500603"/>
            <a:ext cx="4087854" cy="3319213"/>
            <a:chOff x="3478115" y="2500603"/>
            <a:chExt cx="4087854" cy="3319213"/>
          </a:xfrm>
        </p:grpSpPr>
        <p:cxnSp>
          <p:nvCxnSpPr>
            <p:cNvPr id="21" name="Straight Connector 20">
              <a:extLst>
                <a:ext uri="{FF2B5EF4-FFF2-40B4-BE49-F238E27FC236}">
                  <a16:creationId xmlns:a16="http://schemas.microsoft.com/office/drawing/2014/main" id="{64971589-E07E-308A-5005-78DD050B38FD}"/>
                </a:ext>
              </a:extLst>
            </p:cNvPr>
            <p:cNvCxnSpPr>
              <a:stCxn id="22" idx="6"/>
              <a:endCxn id="23" idx="2"/>
            </p:cNvCxnSpPr>
            <p:nvPr/>
          </p:nvCxnSpPr>
          <p:spPr>
            <a:xfrm>
              <a:off x="4378115" y="5369816"/>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F8381BC-2B7F-B951-6D96-665711659570}"/>
                </a:ext>
              </a:extLst>
            </p:cNvPr>
            <p:cNvSpPr/>
            <p:nvPr/>
          </p:nvSpPr>
          <p:spPr>
            <a:xfrm>
              <a:off x="3478115" y="4919816"/>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2</a:t>
              </a:r>
            </a:p>
          </p:txBody>
        </p:sp>
        <p:sp>
          <p:nvSpPr>
            <p:cNvPr id="23" name="Oval 22">
              <a:extLst>
                <a:ext uri="{FF2B5EF4-FFF2-40B4-BE49-F238E27FC236}">
                  <a16:creationId xmlns:a16="http://schemas.microsoft.com/office/drawing/2014/main" id="{FE305F7E-98F4-4CBE-CBA4-D772DD398275}"/>
                </a:ext>
              </a:extLst>
            </p:cNvPr>
            <p:cNvSpPr/>
            <p:nvPr/>
          </p:nvSpPr>
          <p:spPr>
            <a:xfrm>
              <a:off x="6665969" y="4919816"/>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3</a:t>
              </a:r>
            </a:p>
          </p:txBody>
        </p:sp>
        <p:sp>
          <p:nvSpPr>
            <p:cNvPr id="24" name="Rectangle: Rounded Corners 23">
              <a:extLst>
                <a:ext uri="{FF2B5EF4-FFF2-40B4-BE49-F238E27FC236}">
                  <a16:creationId xmlns:a16="http://schemas.microsoft.com/office/drawing/2014/main" id="{3931DEA7-F761-476B-208F-9875CD170AF4}"/>
                </a:ext>
              </a:extLst>
            </p:cNvPr>
            <p:cNvSpPr/>
            <p:nvPr/>
          </p:nvSpPr>
          <p:spPr>
            <a:xfrm>
              <a:off x="5072042" y="4919816"/>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5</a:t>
              </a:r>
            </a:p>
          </p:txBody>
        </p:sp>
        <p:sp>
          <p:nvSpPr>
            <p:cNvPr id="25" name="Oval 24">
              <a:extLst>
                <a:ext uri="{FF2B5EF4-FFF2-40B4-BE49-F238E27FC236}">
                  <a16:creationId xmlns:a16="http://schemas.microsoft.com/office/drawing/2014/main" id="{D7EB2566-A6BA-9A07-BA5C-2F0E988AAB48}"/>
                </a:ext>
              </a:extLst>
            </p:cNvPr>
            <p:cNvSpPr/>
            <p:nvPr/>
          </p:nvSpPr>
          <p:spPr>
            <a:xfrm>
              <a:off x="5072042" y="2500603"/>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cxnSp>
          <p:nvCxnSpPr>
            <p:cNvPr id="28" name="Straight Connector 27">
              <a:extLst>
                <a:ext uri="{FF2B5EF4-FFF2-40B4-BE49-F238E27FC236}">
                  <a16:creationId xmlns:a16="http://schemas.microsoft.com/office/drawing/2014/main" id="{8A52AD98-4DC6-4424-413F-8355DF5DA7A4}"/>
                </a:ext>
              </a:extLst>
            </p:cNvPr>
            <p:cNvCxnSpPr>
              <a:cxnSpLocks/>
              <a:stCxn id="25" idx="5"/>
              <a:endCxn id="23" idx="1"/>
            </p:cNvCxnSpPr>
            <p:nvPr/>
          </p:nvCxnSpPr>
          <p:spPr>
            <a:xfrm>
              <a:off x="5840240" y="3268801"/>
              <a:ext cx="957531" cy="17828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195DFD-48F7-CF17-5FE2-892B23AFB65C}"/>
                </a:ext>
              </a:extLst>
            </p:cNvPr>
            <p:cNvCxnSpPr>
              <a:cxnSpLocks/>
              <a:stCxn id="22" idx="7"/>
              <a:endCxn id="25" idx="3"/>
            </p:cNvCxnSpPr>
            <p:nvPr/>
          </p:nvCxnSpPr>
          <p:spPr>
            <a:xfrm flipV="1">
              <a:off x="4246313" y="3268801"/>
              <a:ext cx="957531" cy="17828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00EF5296-EC02-86CE-218E-8370F587EE15}"/>
                </a:ext>
              </a:extLst>
            </p:cNvPr>
            <p:cNvSpPr/>
            <p:nvPr/>
          </p:nvSpPr>
          <p:spPr>
            <a:xfrm>
              <a:off x="4275079" y="3710209"/>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7</a:t>
              </a:r>
            </a:p>
          </p:txBody>
        </p:sp>
        <p:sp>
          <p:nvSpPr>
            <p:cNvPr id="27" name="Rectangle: Rounded Corners 26">
              <a:extLst>
                <a:ext uri="{FF2B5EF4-FFF2-40B4-BE49-F238E27FC236}">
                  <a16:creationId xmlns:a16="http://schemas.microsoft.com/office/drawing/2014/main" id="{F3889484-AF86-879B-754D-9951DEA6FA2E}"/>
                </a:ext>
              </a:extLst>
            </p:cNvPr>
            <p:cNvSpPr/>
            <p:nvPr/>
          </p:nvSpPr>
          <p:spPr>
            <a:xfrm>
              <a:off x="5869005" y="3710209"/>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grpSp>
      <p:sp>
        <p:nvSpPr>
          <p:cNvPr id="32" name="Star: 5 Points 31">
            <a:extLst>
              <a:ext uri="{FF2B5EF4-FFF2-40B4-BE49-F238E27FC236}">
                <a16:creationId xmlns:a16="http://schemas.microsoft.com/office/drawing/2014/main" id="{3EE30D4E-79B0-FF26-9215-B16FE65780BE}"/>
              </a:ext>
            </a:extLst>
          </p:cNvPr>
          <p:cNvSpPr/>
          <p:nvPr/>
        </p:nvSpPr>
        <p:spPr>
          <a:xfrm>
            <a:off x="4095078" y="3434816"/>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0E604BF5-809B-C2A6-6CFA-4D15F3D82BB9}"/>
              </a:ext>
            </a:extLst>
          </p:cNvPr>
          <p:cNvSpPr/>
          <p:nvPr/>
        </p:nvSpPr>
        <p:spPr>
          <a:xfrm>
            <a:off x="5689005" y="3434816"/>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AD0FB087-F0BB-85F9-4770-7B932C67B1F2}"/>
              </a:ext>
            </a:extLst>
          </p:cNvPr>
          <p:cNvSpPr/>
          <p:nvPr/>
        </p:nvSpPr>
        <p:spPr>
          <a:xfrm>
            <a:off x="4892042" y="4643846"/>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970ABBF-481A-21C8-F4C6-32F72ADB2509}"/>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5" name="TextBox 4">
            <a:extLst>
              <a:ext uri="{FF2B5EF4-FFF2-40B4-BE49-F238E27FC236}">
                <a16:creationId xmlns:a16="http://schemas.microsoft.com/office/drawing/2014/main" id="{781C9B70-5669-4686-1EA3-E8D34D985818}"/>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280659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611" y="737819"/>
            <a:ext cx="10606548" cy="608269"/>
          </a:xfrm>
        </p:spPr>
        <p:txBody>
          <a:bodyPr>
            <a:normAutofit fontScale="90000"/>
          </a:bodyPr>
          <a:lstStyle/>
          <a:p>
            <a:r>
              <a:rPr lang="en-US" dirty="0"/>
              <a:t>Exploring the problem</a:t>
            </a:r>
          </a:p>
        </p:txBody>
      </p:sp>
      <p:sp>
        <p:nvSpPr>
          <p:cNvPr id="6" name="Text Placeholder 5">
            <a:extLst>
              <a:ext uri="{FF2B5EF4-FFF2-40B4-BE49-F238E27FC236}">
                <a16:creationId xmlns:a16="http://schemas.microsoft.com/office/drawing/2014/main" id="{63314DC0-EC5D-D16E-4ED5-82F63AB7713C}"/>
              </a:ext>
            </a:extLst>
          </p:cNvPr>
          <p:cNvSpPr>
            <a:spLocks noGrp="1"/>
          </p:cNvSpPr>
          <p:nvPr>
            <p:ph type="body" sz="quarter" idx="11"/>
          </p:nvPr>
        </p:nvSpPr>
        <p:spPr>
          <a:xfrm>
            <a:off x="1316991" y="6025943"/>
            <a:ext cx="8761504" cy="521160"/>
          </a:xfrm>
        </p:spPr>
        <p:txBody>
          <a:bodyPr/>
          <a:lstStyle/>
          <a:p>
            <a:r>
              <a:rPr lang="en-GB"/>
              <a:t>add      addition      subtract      subtraction      total</a:t>
            </a:r>
          </a:p>
        </p:txBody>
      </p:sp>
      <p:sp>
        <p:nvSpPr>
          <p:cNvPr id="15" name="Rectangular Callout 14"/>
          <p:cNvSpPr/>
          <p:nvPr/>
        </p:nvSpPr>
        <p:spPr>
          <a:xfrm>
            <a:off x="329609" y="1018621"/>
            <a:ext cx="4816549" cy="1459427"/>
          </a:xfrm>
          <a:prstGeom prst="wedgeRectCallout">
            <a:avLst>
              <a:gd name="adj1" fmla="val -35728"/>
              <a:gd name="adj2" fmla="val 9382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There is a two in this circle and a one in this circle. </a:t>
            </a:r>
          </a:p>
          <a:p>
            <a:pPr algn="ctr"/>
            <a:r>
              <a:rPr lang="en-GB" sz="2400">
                <a:solidFill>
                  <a:schemeClr val="tx1"/>
                </a:solidFill>
                <a:latin typeface="Century Gothic" panose="020B0502020202020204" pitchFamily="34" charset="0"/>
              </a:rPr>
              <a:t>Two plus one is equal to three.</a:t>
            </a:r>
          </a:p>
        </p:txBody>
      </p:sp>
      <p:sp>
        <p:nvSpPr>
          <p:cNvPr id="16" name="Rectangular Callout 15"/>
          <p:cNvSpPr/>
          <p:nvPr/>
        </p:nvSpPr>
        <p:spPr>
          <a:xfrm flipH="1">
            <a:off x="5805377" y="1520580"/>
            <a:ext cx="4816548" cy="957468"/>
          </a:xfrm>
          <a:prstGeom prst="wedgeRectCallout">
            <a:avLst>
              <a:gd name="adj1" fmla="val -37246"/>
              <a:gd name="adj2" fmla="val 10687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So </a:t>
            </a:r>
            <a:r>
              <a:rPr lang="en-GB" sz="2400" i="1">
                <a:solidFill>
                  <a:schemeClr val="tx1"/>
                </a:solidFill>
                <a:latin typeface="Century Gothic" panose="020B0502020202020204" pitchFamily="34" charset="0"/>
              </a:rPr>
              <a:t>what</a:t>
            </a:r>
            <a:r>
              <a:rPr lang="en-GB" sz="2400">
                <a:solidFill>
                  <a:schemeClr val="tx1"/>
                </a:solidFill>
                <a:latin typeface="Century Gothic" panose="020B0502020202020204" pitchFamily="34" charset="0"/>
              </a:rPr>
              <a:t> and three make ten? Seven and three make ten.</a:t>
            </a:r>
          </a:p>
        </p:txBody>
      </p:sp>
      <p:pic>
        <p:nvPicPr>
          <p:cNvPr id="72" name="Picture 71">
            <a:extLst>
              <a:ext uri="{FF2B5EF4-FFF2-40B4-BE49-F238E27FC236}">
                <a16:creationId xmlns:a16="http://schemas.microsoft.com/office/drawing/2014/main" id="{99741598-EA45-41AF-85E7-7969897131C0}"/>
              </a:ext>
            </a:extLst>
          </p:cNvPr>
          <p:cNvPicPr>
            <a:picLocks noChangeAspect="1"/>
          </p:cNvPicPr>
          <p:nvPr/>
        </p:nvPicPr>
        <p:blipFill rotWithShape="1">
          <a:blip r:embed="rId3">
            <a:extLst>
              <a:ext uri="{28A0092B-C50C-407E-A947-70E740481C1C}">
                <a14:useLocalDpi xmlns:a14="http://schemas.microsoft.com/office/drawing/2010/main" val="0"/>
              </a:ext>
            </a:extLst>
          </a:blip>
          <a:srcRect b="21281"/>
          <a:stretch/>
        </p:blipFill>
        <p:spPr>
          <a:xfrm>
            <a:off x="52146" y="3451435"/>
            <a:ext cx="1454927" cy="2574508"/>
          </a:xfrm>
          <a:prstGeom prst="rect">
            <a:avLst/>
          </a:prstGeom>
        </p:spPr>
      </p:pic>
      <p:pic>
        <p:nvPicPr>
          <p:cNvPr id="73" name="Picture 72" descr="Angie pencil.png">
            <a:extLst>
              <a:ext uri="{FF2B5EF4-FFF2-40B4-BE49-F238E27FC236}">
                <a16:creationId xmlns:a16="http://schemas.microsoft.com/office/drawing/2014/main" id="{9F897199-18F5-4540-84BF-E2B9D54098F3}"/>
              </a:ext>
            </a:extLst>
          </p:cNvPr>
          <p:cNvPicPr>
            <a:picLocks noChangeAspect="1"/>
          </p:cNvPicPr>
          <p:nvPr/>
        </p:nvPicPr>
        <p:blipFill rotWithShape="1">
          <a:blip r:embed="rId4">
            <a:extLst>
              <a:ext uri="{28A0092B-C50C-407E-A947-70E740481C1C}">
                <a14:useLocalDpi xmlns:a14="http://schemas.microsoft.com/office/drawing/2010/main" val="0"/>
              </a:ext>
            </a:extLst>
          </a:blip>
          <a:srcRect b="21999"/>
          <a:stretch/>
        </p:blipFill>
        <p:spPr>
          <a:xfrm>
            <a:off x="9402187" y="3474929"/>
            <a:ext cx="2121408" cy="2551014"/>
          </a:xfrm>
          <a:prstGeom prst="rect">
            <a:avLst/>
          </a:prstGeom>
        </p:spPr>
      </p:pic>
      <p:grpSp>
        <p:nvGrpSpPr>
          <p:cNvPr id="21" name="Group 20">
            <a:extLst>
              <a:ext uri="{FF2B5EF4-FFF2-40B4-BE49-F238E27FC236}">
                <a16:creationId xmlns:a16="http://schemas.microsoft.com/office/drawing/2014/main" id="{FF52039B-F8BA-F0EB-4106-4A1D213A1B2C}"/>
              </a:ext>
            </a:extLst>
          </p:cNvPr>
          <p:cNvGrpSpPr/>
          <p:nvPr/>
        </p:nvGrpSpPr>
        <p:grpSpPr>
          <a:xfrm>
            <a:off x="3653816" y="2670036"/>
            <a:ext cx="4087854" cy="3319213"/>
            <a:chOff x="3478115" y="2500603"/>
            <a:chExt cx="4087854" cy="3319213"/>
          </a:xfrm>
        </p:grpSpPr>
        <p:cxnSp>
          <p:nvCxnSpPr>
            <p:cNvPr id="22" name="Straight Connector 21">
              <a:extLst>
                <a:ext uri="{FF2B5EF4-FFF2-40B4-BE49-F238E27FC236}">
                  <a16:creationId xmlns:a16="http://schemas.microsoft.com/office/drawing/2014/main" id="{BED0F22C-3ED2-0F0A-E84B-C99D22A6FBF7}"/>
                </a:ext>
              </a:extLst>
            </p:cNvPr>
            <p:cNvCxnSpPr>
              <a:stCxn id="23" idx="6"/>
              <a:endCxn id="24" idx="2"/>
            </p:cNvCxnSpPr>
            <p:nvPr/>
          </p:nvCxnSpPr>
          <p:spPr>
            <a:xfrm>
              <a:off x="4378115" y="5369816"/>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D707821-1173-C0C2-8697-BADBA4FD0458}"/>
                </a:ext>
              </a:extLst>
            </p:cNvPr>
            <p:cNvSpPr/>
            <p:nvPr/>
          </p:nvSpPr>
          <p:spPr>
            <a:xfrm>
              <a:off x="3478115" y="4919816"/>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2</a:t>
              </a:r>
            </a:p>
          </p:txBody>
        </p:sp>
        <p:sp>
          <p:nvSpPr>
            <p:cNvPr id="24" name="Oval 23">
              <a:extLst>
                <a:ext uri="{FF2B5EF4-FFF2-40B4-BE49-F238E27FC236}">
                  <a16:creationId xmlns:a16="http://schemas.microsoft.com/office/drawing/2014/main" id="{F512C7AE-0C4D-607E-39A7-ECAE7B0DC840}"/>
                </a:ext>
              </a:extLst>
            </p:cNvPr>
            <p:cNvSpPr/>
            <p:nvPr/>
          </p:nvSpPr>
          <p:spPr>
            <a:xfrm>
              <a:off x="6665969" y="4919816"/>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3</a:t>
              </a:r>
            </a:p>
          </p:txBody>
        </p:sp>
        <p:sp>
          <p:nvSpPr>
            <p:cNvPr id="25" name="Rectangle: Rounded Corners 24">
              <a:extLst>
                <a:ext uri="{FF2B5EF4-FFF2-40B4-BE49-F238E27FC236}">
                  <a16:creationId xmlns:a16="http://schemas.microsoft.com/office/drawing/2014/main" id="{AE1EB760-B4F0-587F-8B96-D3312B4DB980}"/>
                </a:ext>
              </a:extLst>
            </p:cNvPr>
            <p:cNvSpPr/>
            <p:nvPr/>
          </p:nvSpPr>
          <p:spPr>
            <a:xfrm>
              <a:off x="5072042" y="4919816"/>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26" name="Oval 25">
              <a:extLst>
                <a:ext uri="{FF2B5EF4-FFF2-40B4-BE49-F238E27FC236}">
                  <a16:creationId xmlns:a16="http://schemas.microsoft.com/office/drawing/2014/main" id="{57BE47A2-825A-9EC0-24F9-F1B981271C51}"/>
                </a:ext>
              </a:extLst>
            </p:cNvPr>
            <p:cNvSpPr/>
            <p:nvPr/>
          </p:nvSpPr>
          <p:spPr>
            <a:xfrm>
              <a:off x="5072042" y="2500603"/>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cxnSp>
          <p:nvCxnSpPr>
            <p:cNvPr id="27" name="Straight Connector 26">
              <a:extLst>
                <a:ext uri="{FF2B5EF4-FFF2-40B4-BE49-F238E27FC236}">
                  <a16:creationId xmlns:a16="http://schemas.microsoft.com/office/drawing/2014/main" id="{4ADF6DE5-D9AA-8E83-D640-AB55BD425231}"/>
                </a:ext>
              </a:extLst>
            </p:cNvPr>
            <p:cNvCxnSpPr>
              <a:cxnSpLocks/>
              <a:stCxn id="26" idx="5"/>
              <a:endCxn id="24" idx="1"/>
            </p:cNvCxnSpPr>
            <p:nvPr/>
          </p:nvCxnSpPr>
          <p:spPr>
            <a:xfrm>
              <a:off x="5840240" y="3268801"/>
              <a:ext cx="957531" cy="17828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058D21-BB46-E201-FEA0-BAA3BEE025AB}"/>
                </a:ext>
              </a:extLst>
            </p:cNvPr>
            <p:cNvCxnSpPr>
              <a:cxnSpLocks/>
              <a:stCxn id="23" idx="7"/>
              <a:endCxn id="26" idx="3"/>
            </p:cNvCxnSpPr>
            <p:nvPr/>
          </p:nvCxnSpPr>
          <p:spPr>
            <a:xfrm flipV="1">
              <a:off x="4246313" y="3268801"/>
              <a:ext cx="957531" cy="17828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00E195AD-54EF-8610-634F-95CAAC9D2A07}"/>
                </a:ext>
              </a:extLst>
            </p:cNvPr>
            <p:cNvSpPr/>
            <p:nvPr/>
          </p:nvSpPr>
          <p:spPr>
            <a:xfrm>
              <a:off x="4275079" y="3710209"/>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30" name="Rectangle: Rounded Corners 29">
              <a:extLst>
                <a:ext uri="{FF2B5EF4-FFF2-40B4-BE49-F238E27FC236}">
                  <a16:creationId xmlns:a16="http://schemas.microsoft.com/office/drawing/2014/main" id="{9CD493FA-CB9C-08CE-01BE-3F6D79FD8E1A}"/>
                </a:ext>
              </a:extLst>
            </p:cNvPr>
            <p:cNvSpPr/>
            <p:nvPr/>
          </p:nvSpPr>
          <p:spPr>
            <a:xfrm>
              <a:off x="5869005" y="3710209"/>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grpSp>
      <p:sp>
        <p:nvSpPr>
          <p:cNvPr id="31" name="Rectangular Callout 14">
            <a:extLst>
              <a:ext uri="{FF2B5EF4-FFF2-40B4-BE49-F238E27FC236}">
                <a16:creationId xmlns:a16="http://schemas.microsoft.com/office/drawing/2014/main" id="{E0EF101B-7993-0886-5647-244241D1CFC0}"/>
              </a:ext>
            </a:extLst>
          </p:cNvPr>
          <p:cNvSpPr/>
          <p:nvPr/>
        </p:nvSpPr>
        <p:spPr>
          <a:xfrm>
            <a:off x="1717703" y="2933345"/>
            <a:ext cx="2316921" cy="1678019"/>
          </a:xfrm>
          <a:prstGeom prst="wedgeRectCallout">
            <a:avLst>
              <a:gd name="adj1" fmla="val -74365"/>
              <a:gd name="adj2" fmla="val 2126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Yes, ten subtract three is equal to seven.</a:t>
            </a:r>
          </a:p>
        </p:txBody>
      </p:sp>
      <p:sp>
        <p:nvSpPr>
          <p:cNvPr id="32" name="Rectangular Callout 15">
            <a:extLst>
              <a:ext uri="{FF2B5EF4-FFF2-40B4-BE49-F238E27FC236}">
                <a16:creationId xmlns:a16="http://schemas.microsoft.com/office/drawing/2014/main" id="{CF1278E1-CB80-C574-5039-0C4D5B926138}"/>
              </a:ext>
            </a:extLst>
          </p:cNvPr>
          <p:cNvSpPr/>
          <p:nvPr/>
        </p:nvSpPr>
        <p:spPr>
          <a:xfrm flipH="1">
            <a:off x="7779495" y="3120036"/>
            <a:ext cx="1940699" cy="2094341"/>
          </a:xfrm>
          <a:prstGeom prst="wedgeRectCallout">
            <a:avLst>
              <a:gd name="adj1" fmla="val -73825"/>
              <a:gd name="adj2" fmla="val 1721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So the missing number on this side is seven.</a:t>
            </a:r>
          </a:p>
        </p:txBody>
      </p:sp>
      <p:sp>
        <p:nvSpPr>
          <p:cNvPr id="33" name="Star: 5 Points 32">
            <a:extLst>
              <a:ext uri="{FF2B5EF4-FFF2-40B4-BE49-F238E27FC236}">
                <a16:creationId xmlns:a16="http://schemas.microsoft.com/office/drawing/2014/main" id="{13D3323D-9CFA-C046-BEF0-23E4534CED27}"/>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tar: 5 Points 43">
            <a:extLst>
              <a:ext uri="{FF2B5EF4-FFF2-40B4-BE49-F238E27FC236}">
                <a16:creationId xmlns:a16="http://schemas.microsoft.com/office/drawing/2014/main" id="{827EA321-0624-A77A-783C-B50F955B55E9}"/>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60C2367-9822-8B0E-847F-BC004421930C}"/>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4" name="TextBox 3">
            <a:extLst>
              <a:ext uri="{FF2B5EF4-FFF2-40B4-BE49-F238E27FC236}">
                <a16:creationId xmlns:a16="http://schemas.microsoft.com/office/drawing/2014/main" id="{057A1016-5173-4EAE-CE13-C3855B60DCA6}"/>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1607711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242" y="184666"/>
            <a:ext cx="10515600" cy="1325563"/>
          </a:xfrm>
        </p:spPr>
        <p:txBody>
          <a:bodyPr>
            <a:normAutofit/>
          </a:bodyPr>
          <a:lstStyle/>
          <a:p>
            <a:r>
              <a:rPr lang="en-US" dirty="0"/>
              <a:t>Developing the investigation</a:t>
            </a:r>
          </a:p>
        </p:txBody>
      </p:sp>
      <p:sp>
        <p:nvSpPr>
          <p:cNvPr id="4" name="Text Placeholder 3"/>
          <p:cNvSpPr>
            <a:spLocks noGrp="1"/>
          </p:cNvSpPr>
          <p:nvPr>
            <p:ph type="body" sz="quarter" idx="10"/>
          </p:nvPr>
        </p:nvSpPr>
        <p:spPr>
          <a:xfrm>
            <a:off x="219075" y="1166400"/>
            <a:ext cx="10606088" cy="2739211"/>
          </a:xfrm>
        </p:spPr>
        <p:txBody>
          <a:bodyPr/>
          <a:lstStyle/>
          <a:p>
            <a:pPr>
              <a:spcAft>
                <a:spcPts val="1800"/>
              </a:spcAft>
              <a:buClr>
                <a:schemeClr val="accent1"/>
              </a:buClr>
            </a:pPr>
            <a:r>
              <a:rPr lang="en-GB" sz="2800"/>
              <a:t>Discuss your answers from the Talk Task.</a:t>
            </a:r>
          </a:p>
          <a:p>
            <a:pPr marL="342900" indent="-342900">
              <a:spcAft>
                <a:spcPts val="1800"/>
              </a:spcAft>
              <a:buClr>
                <a:schemeClr val="accent1"/>
              </a:buClr>
              <a:buFont typeface="Arial" panose="020B0604020202020204" pitchFamily="34" charset="0"/>
              <a:buChar char="•"/>
            </a:pPr>
            <a:r>
              <a:rPr lang="en-GB" sz="2800"/>
              <a:t>How did you do it?</a:t>
            </a:r>
          </a:p>
          <a:p>
            <a:pPr marL="342900" indent="-342900">
              <a:spcAft>
                <a:spcPts val="1800"/>
              </a:spcAft>
              <a:buClr>
                <a:schemeClr val="accent1"/>
              </a:buClr>
              <a:buFont typeface="Arial" panose="020B0604020202020204" pitchFamily="34" charset="0"/>
              <a:buChar char="•"/>
            </a:pPr>
            <a:r>
              <a:rPr lang="en-GB" sz="2800"/>
              <a:t>Do you understand all of the rules? </a:t>
            </a:r>
          </a:p>
          <a:p>
            <a:pPr>
              <a:spcAft>
                <a:spcPts val="1800"/>
              </a:spcAft>
              <a:buClr>
                <a:schemeClr val="accent1"/>
              </a:buClr>
            </a:pPr>
            <a:r>
              <a:rPr lang="en-GB" sz="2800"/>
              <a:t>Try out some more examples!</a:t>
            </a:r>
          </a:p>
        </p:txBody>
      </p:sp>
      <p:sp>
        <p:nvSpPr>
          <p:cNvPr id="5" name="TextBox 4">
            <a:extLst>
              <a:ext uri="{FF2B5EF4-FFF2-40B4-BE49-F238E27FC236}">
                <a16:creationId xmlns:a16="http://schemas.microsoft.com/office/drawing/2014/main" id="{ED11AEFB-AC57-4203-8B39-3807E3F2FF68}"/>
              </a:ext>
            </a:extLst>
          </p:cNvPr>
          <p:cNvSpPr txBox="1"/>
          <p:nvPr/>
        </p:nvSpPr>
        <p:spPr>
          <a:xfrm>
            <a:off x="7633876" y="2649915"/>
            <a:ext cx="460339" cy="584775"/>
          </a:xfrm>
          <a:prstGeom prst="rect">
            <a:avLst/>
          </a:prstGeom>
          <a:noFill/>
        </p:spPr>
        <p:txBody>
          <a:bodyPr wrap="square" rtlCol="0">
            <a:spAutoFit/>
          </a:bodyPr>
          <a:lstStyle/>
          <a:p>
            <a:endParaRPr lang="en-GB" sz="3200" b="1">
              <a:latin typeface="Century Gothic" panose="020B0502020202020204" pitchFamily="34" charset="0"/>
            </a:endParaRPr>
          </a:p>
        </p:txBody>
      </p:sp>
      <p:grpSp>
        <p:nvGrpSpPr>
          <p:cNvPr id="19" name="Group 18">
            <a:extLst>
              <a:ext uri="{FF2B5EF4-FFF2-40B4-BE49-F238E27FC236}">
                <a16:creationId xmlns:a16="http://schemas.microsoft.com/office/drawing/2014/main" id="{C7AC6292-B3D9-656B-0475-20C8859B21E1}"/>
              </a:ext>
            </a:extLst>
          </p:cNvPr>
          <p:cNvGrpSpPr/>
          <p:nvPr/>
        </p:nvGrpSpPr>
        <p:grpSpPr>
          <a:xfrm>
            <a:off x="5972042" y="3035209"/>
            <a:ext cx="4087854" cy="3319213"/>
            <a:chOff x="3478115" y="2500603"/>
            <a:chExt cx="4087854" cy="3319213"/>
          </a:xfrm>
        </p:grpSpPr>
        <p:cxnSp>
          <p:nvCxnSpPr>
            <p:cNvPr id="20" name="Straight Connector 19">
              <a:extLst>
                <a:ext uri="{FF2B5EF4-FFF2-40B4-BE49-F238E27FC236}">
                  <a16:creationId xmlns:a16="http://schemas.microsoft.com/office/drawing/2014/main" id="{96E51D56-1C42-CF0B-B29E-095A3218E55F}"/>
                </a:ext>
              </a:extLst>
            </p:cNvPr>
            <p:cNvCxnSpPr>
              <a:stCxn id="21" idx="6"/>
              <a:endCxn id="22" idx="2"/>
            </p:cNvCxnSpPr>
            <p:nvPr/>
          </p:nvCxnSpPr>
          <p:spPr>
            <a:xfrm>
              <a:off x="4378115" y="5369816"/>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CFF2774-681C-A344-5ECE-F1E5A74560D6}"/>
                </a:ext>
              </a:extLst>
            </p:cNvPr>
            <p:cNvSpPr/>
            <p:nvPr/>
          </p:nvSpPr>
          <p:spPr>
            <a:xfrm>
              <a:off x="3478115" y="4919816"/>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2</a:t>
              </a:r>
            </a:p>
          </p:txBody>
        </p:sp>
        <p:sp>
          <p:nvSpPr>
            <p:cNvPr id="22" name="Oval 21">
              <a:extLst>
                <a:ext uri="{FF2B5EF4-FFF2-40B4-BE49-F238E27FC236}">
                  <a16:creationId xmlns:a16="http://schemas.microsoft.com/office/drawing/2014/main" id="{19CA8FAB-F3D3-083E-5067-E70FF87683F2}"/>
                </a:ext>
              </a:extLst>
            </p:cNvPr>
            <p:cNvSpPr/>
            <p:nvPr/>
          </p:nvSpPr>
          <p:spPr>
            <a:xfrm>
              <a:off x="6665969" y="4919816"/>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3</a:t>
              </a:r>
            </a:p>
          </p:txBody>
        </p:sp>
        <p:sp>
          <p:nvSpPr>
            <p:cNvPr id="23" name="Rectangle: Rounded Corners 22">
              <a:extLst>
                <a:ext uri="{FF2B5EF4-FFF2-40B4-BE49-F238E27FC236}">
                  <a16:creationId xmlns:a16="http://schemas.microsoft.com/office/drawing/2014/main" id="{615B673B-D5E6-B00C-A65E-DCD642B1B620}"/>
                </a:ext>
              </a:extLst>
            </p:cNvPr>
            <p:cNvSpPr/>
            <p:nvPr/>
          </p:nvSpPr>
          <p:spPr>
            <a:xfrm>
              <a:off x="5072042" y="4919816"/>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5</a:t>
              </a:r>
            </a:p>
          </p:txBody>
        </p:sp>
        <p:sp>
          <p:nvSpPr>
            <p:cNvPr id="24" name="Oval 23">
              <a:extLst>
                <a:ext uri="{FF2B5EF4-FFF2-40B4-BE49-F238E27FC236}">
                  <a16:creationId xmlns:a16="http://schemas.microsoft.com/office/drawing/2014/main" id="{C1D8564A-7C0D-9A91-CA04-B7B73867D1AD}"/>
                </a:ext>
              </a:extLst>
            </p:cNvPr>
            <p:cNvSpPr/>
            <p:nvPr/>
          </p:nvSpPr>
          <p:spPr>
            <a:xfrm>
              <a:off x="5072042" y="2500603"/>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cxnSp>
          <p:nvCxnSpPr>
            <p:cNvPr id="25" name="Straight Connector 24">
              <a:extLst>
                <a:ext uri="{FF2B5EF4-FFF2-40B4-BE49-F238E27FC236}">
                  <a16:creationId xmlns:a16="http://schemas.microsoft.com/office/drawing/2014/main" id="{11212EE5-9401-0C58-5443-0420132AC386}"/>
                </a:ext>
              </a:extLst>
            </p:cNvPr>
            <p:cNvCxnSpPr>
              <a:cxnSpLocks/>
              <a:stCxn id="24" idx="5"/>
              <a:endCxn id="22" idx="1"/>
            </p:cNvCxnSpPr>
            <p:nvPr/>
          </p:nvCxnSpPr>
          <p:spPr>
            <a:xfrm>
              <a:off x="5840240" y="3268801"/>
              <a:ext cx="957531" cy="17828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9627FE-4C45-51B8-CD78-C93AB9CEF9C4}"/>
                </a:ext>
              </a:extLst>
            </p:cNvPr>
            <p:cNvCxnSpPr>
              <a:cxnSpLocks/>
              <a:stCxn id="21" idx="7"/>
              <a:endCxn id="24" idx="3"/>
            </p:cNvCxnSpPr>
            <p:nvPr/>
          </p:nvCxnSpPr>
          <p:spPr>
            <a:xfrm flipV="1">
              <a:off x="4246313" y="3268801"/>
              <a:ext cx="957531" cy="17828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DA34A04-7EBD-C7FA-EE3F-0E2F0C2F384D}"/>
                </a:ext>
              </a:extLst>
            </p:cNvPr>
            <p:cNvSpPr/>
            <p:nvPr/>
          </p:nvSpPr>
          <p:spPr>
            <a:xfrm>
              <a:off x="4275079" y="3710209"/>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7</a:t>
              </a:r>
            </a:p>
          </p:txBody>
        </p:sp>
        <p:sp>
          <p:nvSpPr>
            <p:cNvPr id="28" name="Rectangle: Rounded Corners 27">
              <a:extLst>
                <a:ext uri="{FF2B5EF4-FFF2-40B4-BE49-F238E27FC236}">
                  <a16:creationId xmlns:a16="http://schemas.microsoft.com/office/drawing/2014/main" id="{4E8C16ED-0144-EE7C-5B44-4056CC92BD32}"/>
                </a:ext>
              </a:extLst>
            </p:cNvPr>
            <p:cNvSpPr/>
            <p:nvPr/>
          </p:nvSpPr>
          <p:spPr>
            <a:xfrm>
              <a:off x="5869005" y="3710209"/>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grpSp>
      <p:sp>
        <p:nvSpPr>
          <p:cNvPr id="39" name="Star: 5 Points 38">
            <a:extLst>
              <a:ext uri="{FF2B5EF4-FFF2-40B4-BE49-F238E27FC236}">
                <a16:creationId xmlns:a16="http://schemas.microsoft.com/office/drawing/2014/main" id="{8C0F91A2-1ECE-BA10-7544-AD080BCA0251}"/>
              </a:ext>
            </a:extLst>
          </p:cNvPr>
          <p:cNvSpPr/>
          <p:nvPr/>
        </p:nvSpPr>
        <p:spPr>
          <a:xfrm>
            <a:off x="6589005" y="396942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ar: 5 Points 39">
            <a:extLst>
              <a:ext uri="{FF2B5EF4-FFF2-40B4-BE49-F238E27FC236}">
                <a16:creationId xmlns:a16="http://schemas.microsoft.com/office/drawing/2014/main" id="{DD4E8FD3-B251-C9CD-62D8-B6D59029B283}"/>
              </a:ext>
            </a:extLst>
          </p:cNvPr>
          <p:cNvSpPr/>
          <p:nvPr/>
        </p:nvSpPr>
        <p:spPr>
          <a:xfrm>
            <a:off x="8182932" y="396942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r: 5 Points 40">
            <a:extLst>
              <a:ext uri="{FF2B5EF4-FFF2-40B4-BE49-F238E27FC236}">
                <a16:creationId xmlns:a16="http://schemas.microsoft.com/office/drawing/2014/main" id="{659050E3-F6B2-D13D-1FFF-AFD82442E3B5}"/>
              </a:ext>
            </a:extLst>
          </p:cNvPr>
          <p:cNvSpPr/>
          <p:nvPr/>
        </p:nvSpPr>
        <p:spPr>
          <a:xfrm>
            <a:off x="7385969" y="517845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924477E-FC9F-2B45-E290-767E8C9C3319}"/>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6" name="TextBox 5">
            <a:extLst>
              <a:ext uri="{FF2B5EF4-FFF2-40B4-BE49-F238E27FC236}">
                <a16:creationId xmlns:a16="http://schemas.microsoft.com/office/drawing/2014/main" id="{824F3C11-1598-D52C-62C5-719FA8427AE0}"/>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188051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9075" y="851762"/>
            <a:ext cx="5810590" cy="4416594"/>
          </a:xfrm>
        </p:spPr>
        <p:txBody>
          <a:bodyPr/>
          <a:lstStyle/>
          <a:p>
            <a:pPr>
              <a:buClr>
                <a:schemeClr val="accent1"/>
              </a:buClr>
            </a:pPr>
            <a:r>
              <a:rPr lang="en-GB" sz="2800">
                <a:effectLst/>
                <a:latin typeface="Century Gothic" panose="020B0502020202020204" pitchFamily="34" charset="0"/>
                <a:ea typeface="Calibri" panose="020F0502020204030204" pitchFamily="34" charset="0"/>
              </a:rPr>
              <a:t>Can you explore the number triangles further? </a:t>
            </a:r>
          </a:p>
          <a:p>
            <a:pPr>
              <a:spcAft>
                <a:spcPts val="2400"/>
              </a:spcAft>
              <a:buClr>
                <a:schemeClr val="accent1"/>
              </a:buClr>
            </a:pPr>
            <a:r>
              <a:rPr lang="en-GB" sz="2800">
                <a:effectLst/>
                <a:latin typeface="Century Gothic" panose="020B0502020202020204" pitchFamily="34" charset="0"/>
                <a:ea typeface="Calibri" panose="020F0502020204030204" pitchFamily="34" charset="0"/>
              </a:rPr>
              <a:t>For example: </a:t>
            </a:r>
          </a:p>
          <a:p>
            <a:pPr marL="342900" indent="-342900">
              <a:spcAft>
                <a:spcPts val="2400"/>
              </a:spcAft>
              <a:buClr>
                <a:schemeClr val="accent1"/>
              </a:buClr>
              <a:buFont typeface="Arial" panose="020B0604020202020204" pitchFamily="34" charset="0"/>
              <a:buChar char="•"/>
            </a:pPr>
            <a:r>
              <a:rPr lang="en-GB" sz="2800">
                <a:effectLst/>
                <a:latin typeface="Century Gothic" panose="020B0502020202020204" pitchFamily="34" charset="0"/>
                <a:ea typeface="Calibri" panose="020F0502020204030204" pitchFamily="34" charset="0"/>
              </a:rPr>
              <a:t>Find your own set of numbers</a:t>
            </a:r>
            <a:endParaRPr lang="en-GB" sz="2800">
              <a:latin typeface="Century Gothic" panose="020B0502020202020204" pitchFamily="34" charset="0"/>
            </a:endParaRPr>
          </a:p>
          <a:p>
            <a:pPr marL="342900" indent="-342900">
              <a:spcAft>
                <a:spcPts val="2400"/>
              </a:spcAft>
              <a:buClr>
                <a:schemeClr val="accent1"/>
              </a:buClr>
              <a:buFont typeface="Arial" panose="020B0604020202020204" pitchFamily="34" charset="0"/>
              <a:buChar char="•"/>
            </a:pPr>
            <a:r>
              <a:rPr lang="en-GB" sz="2800"/>
              <a:t>Start with numbers in the squares, and the circles blank</a:t>
            </a:r>
          </a:p>
          <a:p>
            <a:pPr marL="342900" indent="-342900">
              <a:spcAft>
                <a:spcPts val="2400"/>
              </a:spcAft>
              <a:buClr>
                <a:schemeClr val="accent1"/>
              </a:buClr>
              <a:buFont typeface="Arial" panose="020B0604020202020204" pitchFamily="34" charset="0"/>
              <a:buChar char="•"/>
            </a:pPr>
            <a:r>
              <a:rPr lang="en-GB"/>
              <a:t>Make totals of nine.</a:t>
            </a:r>
            <a:endParaRPr lang="en-GB" sz="2800"/>
          </a:p>
        </p:txBody>
      </p:sp>
      <p:sp>
        <p:nvSpPr>
          <p:cNvPr id="19" name="TextBox 18">
            <a:extLst>
              <a:ext uri="{FF2B5EF4-FFF2-40B4-BE49-F238E27FC236}">
                <a16:creationId xmlns:a16="http://schemas.microsoft.com/office/drawing/2014/main" id="{CED592BA-7B26-2922-C3A4-2606E49FD4E3}"/>
              </a:ext>
            </a:extLst>
          </p:cNvPr>
          <p:cNvSpPr txBox="1"/>
          <p:nvPr/>
        </p:nvSpPr>
        <p:spPr>
          <a:xfrm>
            <a:off x="7633876" y="2649915"/>
            <a:ext cx="460339" cy="584775"/>
          </a:xfrm>
          <a:prstGeom prst="rect">
            <a:avLst/>
          </a:prstGeom>
          <a:noFill/>
        </p:spPr>
        <p:txBody>
          <a:bodyPr wrap="square" rtlCol="0">
            <a:spAutoFit/>
          </a:bodyPr>
          <a:lstStyle/>
          <a:p>
            <a:endParaRPr lang="en-GB" sz="3200" b="1">
              <a:latin typeface="Century Gothic" panose="020B0502020202020204" pitchFamily="34" charset="0"/>
            </a:endParaRPr>
          </a:p>
        </p:txBody>
      </p:sp>
      <p:grpSp>
        <p:nvGrpSpPr>
          <p:cNvPr id="20" name="Group 19">
            <a:extLst>
              <a:ext uri="{FF2B5EF4-FFF2-40B4-BE49-F238E27FC236}">
                <a16:creationId xmlns:a16="http://schemas.microsoft.com/office/drawing/2014/main" id="{BF3BD38D-FE42-C048-A407-C6E224E35B85}"/>
              </a:ext>
            </a:extLst>
          </p:cNvPr>
          <p:cNvGrpSpPr/>
          <p:nvPr/>
        </p:nvGrpSpPr>
        <p:grpSpPr>
          <a:xfrm>
            <a:off x="5972042" y="3035209"/>
            <a:ext cx="4087854" cy="3319213"/>
            <a:chOff x="3478115" y="2500603"/>
            <a:chExt cx="4087854" cy="3319213"/>
          </a:xfrm>
        </p:grpSpPr>
        <p:cxnSp>
          <p:nvCxnSpPr>
            <p:cNvPr id="21" name="Straight Connector 20">
              <a:extLst>
                <a:ext uri="{FF2B5EF4-FFF2-40B4-BE49-F238E27FC236}">
                  <a16:creationId xmlns:a16="http://schemas.microsoft.com/office/drawing/2014/main" id="{DE72C732-AED7-B04E-3036-20B79E7058F6}"/>
                </a:ext>
              </a:extLst>
            </p:cNvPr>
            <p:cNvCxnSpPr>
              <a:stCxn id="22" idx="6"/>
              <a:endCxn id="23" idx="2"/>
            </p:cNvCxnSpPr>
            <p:nvPr/>
          </p:nvCxnSpPr>
          <p:spPr>
            <a:xfrm>
              <a:off x="4378115" y="5369816"/>
              <a:ext cx="22878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FC5EB92-858F-4063-86F1-C42827E5E74D}"/>
                </a:ext>
              </a:extLst>
            </p:cNvPr>
            <p:cNvSpPr/>
            <p:nvPr/>
          </p:nvSpPr>
          <p:spPr>
            <a:xfrm>
              <a:off x="3478115" y="4919816"/>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2</a:t>
              </a:r>
            </a:p>
          </p:txBody>
        </p:sp>
        <p:sp>
          <p:nvSpPr>
            <p:cNvPr id="23" name="Oval 22">
              <a:extLst>
                <a:ext uri="{FF2B5EF4-FFF2-40B4-BE49-F238E27FC236}">
                  <a16:creationId xmlns:a16="http://schemas.microsoft.com/office/drawing/2014/main" id="{6A4F10CE-0587-CB90-496D-AEAF200D352D}"/>
                </a:ext>
              </a:extLst>
            </p:cNvPr>
            <p:cNvSpPr/>
            <p:nvPr/>
          </p:nvSpPr>
          <p:spPr>
            <a:xfrm>
              <a:off x="6665969" y="4919816"/>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3</a:t>
              </a:r>
            </a:p>
          </p:txBody>
        </p:sp>
        <p:sp>
          <p:nvSpPr>
            <p:cNvPr id="24" name="Rectangle: Rounded Corners 23">
              <a:extLst>
                <a:ext uri="{FF2B5EF4-FFF2-40B4-BE49-F238E27FC236}">
                  <a16:creationId xmlns:a16="http://schemas.microsoft.com/office/drawing/2014/main" id="{148E96BC-3513-EA32-9888-E3690A2421DA}"/>
                </a:ext>
              </a:extLst>
            </p:cNvPr>
            <p:cNvSpPr/>
            <p:nvPr/>
          </p:nvSpPr>
          <p:spPr>
            <a:xfrm>
              <a:off x="5072042" y="4919816"/>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5</a:t>
              </a:r>
            </a:p>
          </p:txBody>
        </p:sp>
        <p:sp>
          <p:nvSpPr>
            <p:cNvPr id="25" name="Oval 24">
              <a:extLst>
                <a:ext uri="{FF2B5EF4-FFF2-40B4-BE49-F238E27FC236}">
                  <a16:creationId xmlns:a16="http://schemas.microsoft.com/office/drawing/2014/main" id="{B0CA4917-4A44-271A-9A83-36D7A72D1425}"/>
                </a:ext>
              </a:extLst>
            </p:cNvPr>
            <p:cNvSpPr/>
            <p:nvPr/>
          </p:nvSpPr>
          <p:spPr>
            <a:xfrm>
              <a:off x="5072042" y="2500603"/>
              <a:ext cx="900000" cy="90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cxnSp>
          <p:nvCxnSpPr>
            <p:cNvPr id="26" name="Straight Connector 25">
              <a:extLst>
                <a:ext uri="{FF2B5EF4-FFF2-40B4-BE49-F238E27FC236}">
                  <a16:creationId xmlns:a16="http://schemas.microsoft.com/office/drawing/2014/main" id="{6E08F005-E8B1-81BA-843F-D7DCF0782FCE}"/>
                </a:ext>
              </a:extLst>
            </p:cNvPr>
            <p:cNvCxnSpPr>
              <a:cxnSpLocks/>
              <a:stCxn id="25" idx="5"/>
              <a:endCxn id="23" idx="1"/>
            </p:cNvCxnSpPr>
            <p:nvPr/>
          </p:nvCxnSpPr>
          <p:spPr>
            <a:xfrm>
              <a:off x="5840240" y="3268801"/>
              <a:ext cx="957531" cy="17828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AAFABE-9791-5238-77FA-64B84F7EC419}"/>
                </a:ext>
              </a:extLst>
            </p:cNvPr>
            <p:cNvCxnSpPr>
              <a:cxnSpLocks/>
              <a:stCxn id="22" idx="7"/>
              <a:endCxn id="25" idx="3"/>
            </p:cNvCxnSpPr>
            <p:nvPr/>
          </p:nvCxnSpPr>
          <p:spPr>
            <a:xfrm flipV="1">
              <a:off x="4246313" y="3268801"/>
              <a:ext cx="957531" cy="17828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35699EF2-C752-8E0E-4400-932D292B9CB8}"/>
                </a:ext>
              </a:extLst>
            </p:cNvPr>
            <p:cNvSpPr/>
            <p:nvPr/>
          </p:nvSpPr>
          <p:spPr>
            <a:xfrm>
              <a:off x="4275079" y="3710209"/>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7</a:t>
              </a:r>
            </a:p>
          </p:txBody>
        </p:sp>
        <p:sp>
          <p:nvSpPr>
            <p:cNvPr id="39" name="Rectangle: Rounded Corners 38">
              <a:extLst>
                <a:ext uri="{FF2B5EF4-FFF2-40B4-BE49-F238E27FC236}">
                  <a16:creationId xmlns:a16="http://schemas.microsoft.com/office/drawing/2014/main" id="{5300579F-8EBD-A8B1-CD61-0372C93FCABA}"/>
                </a:ext>
              </a:extLst>
            </p:cNvPr>
            <p:cNvSpPr/>
            <p:nvPr/>
          </p:nvSpPr>
          <p:spPr>
            <a:xfrm>
              <a:off x="5869005" y="3710209"/>
              <a:ext cx="900000" cy="900000"/>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grpSp>
      <p:sp>
        <p:nvSpPr>
          <p:cNvPr id="40" name="Star: 5 Points 39">
            <a:extLst>
              <a:ext uri="{FF2B5EF4-FFF2-40B4-BE49-F238E27FC236}">
                <a16:creationId xmlns:a16="http://schemas.microsoft.com/office/drawing/2014/main" id="{028F3C7E-EF5C-A1FF-9FCE-761ADF4615A3}"/>
              </a:ext>
            </a:extLst>
          </p:cNvPr>
          <p:cNvSpPr/>
          <p:nvPr/>
        </p:nvSpPr>
        <p:spPr>
          <a:xfrm>
            <a:off x="6589005" y="396942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r: 5 Points 40">
            <a:extLst>
              <a:ext uri="{FF2B5EF4-FFF2-40B4-BE49-F238E27FC236}">
                <a16:creationId xmlns:a16="http://schemas.microsoft.com/office/drawing/2014/main" id="{5C897C78-458E-79B2-6743-3E4A45E89FB6}"/>
              </a:ext>
            </a:extLst>
          </p:cNvPr>
          <p:cNvSpPr/>
          <p:nvPr/>
        </p:nvSpPr>
        <p:spPr>
          <a:xfrm>
            <a:off x="8182932" y="396942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ar: 5 Points 41">
            <a:extLst>
              <a:ext uri="{FF2B5EF4-FFF2-40B4-BE49-F238E27FC236}">
                <a16:creationId xmlns:a16="http://schemas.microsoft.com/office/drawing/2014/main" id="{45CDA760-600C-2167-A791-A92EDB4E1AD7}"/>
              </a:ext>
            </a:extLst>
          </p:cNvPr>
          <p:cNvSpPr/>
          <p:nvPr/>
        </p:nvSpPr>
        <p:spPr>
          <a:xfrm>
            <a:off x="7385969" y="5178452"/>
            <a:ext cx="1260000" cy="12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CC59ADA-0BB8-A0D9-536D-BEC145CE7E2C}"/>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7" name="TextBox 6">
            <a:extLst>
              <a:ext uri="{FF2B5EF4-FFF2-40B4-BE49-F238E27FC236}">
                <a16:creationId xmlns:a16="http://schemas.microsoft.com/office/drawing/2014/main" id="{75466EFF-040F-A2AC-64DB-1F59FED85EEE}"/>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139864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4" name="Picture 3" descr="A line of blue and grey lines&#10;&#10;Description automatically generated">
            <a:extLst>
              <a:ext uri="{FF2B5EF4-FFF2-40B4-BE49-F238E27FC236}">
                <a16:creationId xmlns:a16="http://schemas.microsoft.com/office/drawing/2014/main" id="{D1A6BD3F-4A2E-D71E-03F1-243A86C2F718}"/>
              </a:ext>
            </a:extLst>
          </p:cNvPr>
          <p:cNvPicPr>
            <a:picLocks noChangeAspect="1"/>
          </p:cNvPicPr>
          <p:nvPr/>
        </p:nvPicPr>
        <p:blipFill>
          <a:blip r:embed="rId2"/>
          <a:stretch>
            <a:fillRect/>
          </a:stretch>
        </p:blipFill>
        <p:spPr>
          <a:xfrm>
            <a:off x="842447" y="1439047"/>
            <a:ext cx="7953375" cy="1714500"/>
          </a:xfrm>
          <a:prstGeom prst="rect">
            <a:avLst/>
          </a:prstGeom>
        </p:spPr>
      </p:pic>
      <p:sp>
        <p:nvSpPr>
          <p:cNvPr id="5" name="TextBox 7">
            <a:extLst>
              <a:ext uri="{FF2B5EF4-FFF2-40B4-BE49-F238E27FC236}">
                <a16:creationId xmlns:a16="http://schemas.microsoft.com/office/drawing/2014/main" id="{60F0FEAA-2BFF-4C53-0ADC-FB0FE3336592}"/>
              </a:ext>
            </a:extLst>
          </p:cNvPr>
          <p:cNvSpPr txBox="1"/>
          <p:nvPr/>
        </p:nvSpPr>
        <p:spPr>
          <a:xfrm>
            <a:off x="9107090" y="14379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3" name="Picture 2" descr="A cloud with lines and zigzag&#10;&#10;Description automatically generated">
            <a:extLst>
              <a:ext uri="{FF2B5EF4-FFF2-40B4-BE49-F238E27FC236}">
                <a16:creationId xmlns:a16="http://schemas.microsoft.com/office/drawing/2014/main" id="{8D6A192F-C5A5-0074-71DD-2FB6EBD16F06}"/>
              </a:ext>
            </a:extLst>
          </p:cNvPr>
          <p:cNvPicPr>
            <a:picLocks noChangeAspect="1"/>
          </p:cNvPicPr>
          <p:nvPr/>
        </p:nvPicPr>
        <p:blipFill>
          <a:blip r:embed="rId3"/>
          <a:stretch>
            <a:fillRect/>
          </a:stretch>
        </p:blipFill>
        <p:spPr>
          <a:xfrm>
            <a:off x="381000" y="3736181"/>
            <a:ext cx="3178968" cy="2064543"/>
          </a:xfrm>
          <a:prstGeom prst="rect">
            <a:avLst/>
          </a:prstGeom>
        </p:spPr>
      </p:pic>
      <p:pic>
        <p:nvPicPr>
          <p:cNvPr id="10" name="Picture 9" descr="A black letter z on a white background&#10;&#10;Description automatically generated">
            <a:extLst>
              <a:ext uri="{FF2B5EF4-FFF2-40B4-BE49-F238E27FC236}">
                <a16:creationId xmlns:a16="http://schemas.microsoft.com/office/drawing/2014/main" id="{32F89C09-4BE4-E034-49B9-93F7BEEF94BF}"/>
              </a:ext>
            </a:extLst>
          </p:cNvPr>
          <p:cNvPicPr>
            <a:picLocks noChangeAspect="1"/>
          </p:cNvPicPr>
          <p:nvPr/>
        </p:nvPicPr>
        <p:blipFill>
          <a:blip r:embed="rId4"/>
          <a:stretch>
            <a:fillRect/>
          </a:stretch>
        </p:blipFill>
        <p:spPr>
          <a:xfrm>
            <a:off x="4345781" y="3736181"/>
            <a:ext cx="1238250" cy="1743075"/>
          </a:xfrm>
          <a:prstGeom prst="rect">
            <a:avLst/>
          </a:prstGeom>
        </p:spPr>
      </p:pic>
      <p:pic>
        <p:nvPicPr>
          <p:cNvPr id="11" name="Picture 10" descr="A black text with a white background&#10;&#10;Description automatically generated">
            <a:extLst>
              <a:ext uri="{FF2B5EF4-FFF2-40B4-BE49-F238E27FC236}">
                <a16:creationId xmlns:a16="http://schemas.microsoft.com/office/drawing/2014/main" id="{6BD25271-840D-702A-61E3-AE52382BFE32}"/>
              </a:ext>
            </a:extLst>
          </p:cNvPr>
          <p:cNvPicPr>
            <a:picLocks noChangeAspect="1"/>
          </p:cNvPicPr>
          <p:nvPr/>
        </p:nvPicPr>
        <p:blipFill>
          <a:blip r:embed="rId5"/>
          <a:stretch>
            <a:fillRect/>
          </a:stretch>
        </p:blipFill>
        <p:spPr>
          <a:xfrm>
            <a:off x="7519987" y="3432358"/>
            <a:ext cx="2628901" cy="1602581"/>
          </a:xfrm>
          <a:prstGeom prst="rect">
            <a:avLst/>
          </a:prstGeom>
        </p:spPr>
      </p:pic>
      <p:pic>
        <p:nvPicPr>
          <p:cNvPr id="12" name="Picture 11" descr="A black text with a white background&#10;&#10;Description automatically generated">
            <a:extLst>
              <a:ext uri="{FF2B5EF4-FFF2-40B4-BE49-F238E27FC236}">
                <a16:creationId xmlns:a16="http://schemas.microsoft.com/office/drawing/2014/main" id="{B2ED63A4-78F7-AAF4-51DD-DD65AC13BD2F}"/>
              </a:ext>
            </a:extLst>
          </p:cNvPr>
          <p:cNvPicPr>
            <a:picLocks noChangeAspect="1"/>
          </p:cNvPicPr>
          <p:nvPr/>
        </p:nvPicPr>
        <p:blipFill>
          <a:blip r:embed="rId6"/>
          <a:stretch>
            <a:fillRect/>
          </a:stretch>
        </p:blipFill>
        <p:spPr>
          <a:xfrm>
            <a:off x="7293418" y="5300975"/>
            <a:ext cx="3076575" cy="1552575"/>
          </a:xfrm>
          <a:prstGeom prst="rect">
            <a:avLst/>
          </a:prstGeom>
        </p:spPr>
      </p:pic>
    </p:spTree>
    <p:extLst>
      <p:ext uri="{BB962C8B-B14F-4D97-AF65-F5344CB8AC3E}">
        <p14:creationId xmlns:p14="http://schemas.microsoft.com/office/powerpoint/2010/main" val="8457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184666"/>
            <a:ext cx="10515600" cy="1325563"/>
          </a:xfrm>
        </p:spPr>
        <p:txBody>
          <a:bodyPr/>
          <a:lstStyle/>
          <a:p>
            <a:r>
              <a:rPr lang="en-US" dirty="0"/>
              <a:t>Discuss findings</a:t>
            </a:r>
          </a:p>
        </p:txBody>
      </p:sp>
      <p:sp>
        <p:nvSpPr>
          <p:cNvPr id="4" name="Text Placeholder 3"/>
          <p:cNvSpPr>
            <a:spLocks noGrp="1"/>
          </p:cNvSpPr>
          <p:nvPr>
            <p:ph type="body" sz="quarter" idx="10"/>
          </p:nvPr>
        </p:nvSpPr>
        <p:spPr>
          <a:xfrm>
            <a:off x="219075" y="1166400"/>
            <a:ext cx="10606088" cy="2000548"/>
          </a:xfrm>
        </p:spPr>
        <p:txBody>
          <a:bodyPr/>
          <a:lstStyle/>
          <a:p>
            <a:pPr>
              <a:spcAft>
                <a:spcPts val="1800"/>
              </a:spcAft>
            </a:pPr>
            <a:r>
              <a:rPr lang="en-GB" sz="2800" dirty="0"/>
              <a:t>What did you learn when you were solving the problem?</a:t>
            </a:r>
          </a:p>
          <a:p>
            <a:pPr>
              <a:spcAft>
                <a:spcPts val="1800"/>
              </a:spcAft>
            </a:pPr>
            <a:r>
              <a:rPr lang="en-GB" sz="2800" dirty="0"/>
              <a:t>What was the best way to find the missing numbers?</a:t>
            </a:r>
          </a:p>
          <a:p>
            <a:pPr>
              <a:spcAft>
                <a:spcPts val="1800"/>
              </a:spcAft>
            </a:pPr>
            <a:r>
              <a:rPr lang="en-GB" sz="2800" dirty="0"/>
              <a:t>Did you spot any interesting patterns?</a:t>
            </a:r>
          </a:p>
        </p:txBody>
      </p:sp>
      <p:sp>
        <p:nvSpPr>
          <p:cNvPr id="26" name="Content Placeholder 2">
            <a:extLst>
              <a:ext uri="{FF2B5EF4-FFF2-40B4-BE49-F238E27FC236}">
                <a16:creationId xmlns:a16="http://schemas.microsoft.com/office/drawing/2014/main" id="{9DF7C8FD-C6D0-4A8E-AC5B-AB04215D34F8}"/>
              </a:ext>
            </a:extLst>
          </p:cNvPr>
          <p:cNvSpPr txBox="1">
            <a:spLocks/>
          </p:cNvSpPr>
          <p:nvPr/>
        </p:nvSpPr>
        <p:spPr>
          <a:xfrm>
            <a:off x="6185710" y="3611519"/>
            <a:ext cx="643827" cy="45704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b="1"/>
          </a:p>
          <a:p>
            <a:endParaRPr lang="en-US"/>
          </a:p>
        </p:txBody>
      </p:sp>
      <p:sp>
        <p:nvSpPr>
          <p:cNvPr id="3" name="TextBox 2">
            <a:extLst>
              <a:ext uri="{FF2B5EF4-FFF2-40B4-BE49-F238E27FC236}">
                <a16:creationId xmlns:a16="http://schemas.microsoft.com/office/drawing/2014/main" id="{1B0EF55C-4CAA-21E4-02E4-A7EFF238050F}"/>
              </a:ext>
            </a:extLst>
          </p:cNvPr>
          <p:cNvSpPr txBox="1"/>
          <p:nvPr/>
        </p:nvSpPr>
        <p:spPr>
          <a:xfrm>
            <a:off x="0" y="0"/>
            <a:ext cx="6096000" cy="369332"/>
          </a:xfrm>
          <a:prstGeom prst="rect">
            <a:avLst/>
          </a:prstGeom>
          <a:noFill/>
        </p:spPr>
        <p:txBody>
          <a:bodyPr wrap="square">
            <a:spAutoFit/>
          </a:bodyPr>
          <a:lstStyle/>
          <a:p>
            <a:r>
              <a:rPr lang="en-US" sz="1800" dirty="0">
                <a:solidFill>
                  <a:srgbClr val="000000"/>
                </a:solidFill>
                <a:latin typeface="Century Gothic"/>
                <a:ea typeface="+mj-ea"/>
              </a:rPr>
              <a:t>T</a:t>
            </a:r>
            <a:r>
              <a:rPr lang="en-US" sz="1800" dirty="0">
                <a:solidFill>
                  <a:srgbClr val="000000"/>
                </a:solidFill>
                <a:latin typeface="Century Gothic"/>
              </a:rPr>
              <a:t>BAT: </a:t>
            </a:r>
            <a:r>
              <a:rPr lang="en-US" sz="1800" dirty="0">
                <a:solidFill>
                  <a:srgbClr val="000000"/>
                </a:solidFill>
                <a:latin typeface="Century Gothic"/>
                <a:ea typeface="+mj-ea"/>
              </a:rPr>
              <a:t>solve a problem using addition and subtraction</a:t>
            </a:r>
            <a:endParaRPr lang="en-GB" dirty="0"/>
          </a:p>
        </p:txBody>
      </p:sp>
      <p:sp>
        <p:nvSpPr>
          <p:cNvPr id="5" name="TextBox 4">
            <a:extLst>
              <a:ext uri="{FF2B5EF4-FFF2-40B4-BE49-F238E27FC236}">
                <a16:creationId xmlns:a16="http://schemas.microsoft.com/office/drawing/2014/main" id="{C1070469-5C25-A9FA-1D73-E4B3FB799956}"/>
              </a:ext>
            </a:extLst>
          </p:cNvPr>
          <p:cNvSpPr txBox="1"/>
          <p:nvPr/>
        </p:nvSpPr>
        <p:spPr>
          <a:xfrm>
            <a:off x="7148014" y="88384"/>
            <a:ext cx="47338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solidFill>
                  <a:schemeClr val="accent5"/>
                </a:solidFill>
                <a:latin typeface="Sassoon Primary"/>
              </a:rPr>
              <a:t>F</a:t>
            </a:r>
            <a:r>
              <a:rPr lang="en-US" sz="2000" u="sng" dirty="0">
                <a:latin typeface="Sassoon Primary"/>
              </a:rPr>
              <a:t>riday 3rd </a:t>
            </a:r>
            <a:r>
              <a:rPr lang="en-US" sz="2000" u="sng" dirty="0">
                <a:solidFill>
                  <a:schemeClr val="accent5"/>
                </a:solidFill>
                <a:latin typeface="Sassoon Primary"/>
              </a:rPr>
              <a:t>O</a:t>
            </a:r>
            <a:r>
              <a:rPr lang="en-US" sz="2000" u="sng" dirty="0">
                <a:latin typeface="Sassoon Primary"/>
              </a:rPr>
              <a:t>ctober 2025</a:t>
            </a:r>
          </a:p>
        </p:txBody>
      </p:sp>
    </p:spTree>
    <p:extLst>
      <p:ext uri="{BB962C8B-B14F-4D97-AF65-F5344CB8AC3E}">
        <p14:creationId xmlns:p14="http://schemas.microsoft.com/office/powerpoint/2010/main" val="113447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25635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CA7C-A0D4-0336-D9A8-2FAA3C1C1BD0}"/>
              </a:ext>
            </a:extLst>
          </p:cNvPr>
          <p:cNvSpPr>
            <a:spLocks noGrp="1"/>
          </p:cNvSpPr>
          <p:nvPr>
            <p:ph type="title"/>
          </p:nvPr>
        </p:nvSpPr>
        <p:spPr/>
        <p:txBody>
          <a:bodyPr>
            <a:normAutofit fontScale="90000"/>
          </a:bodyPr>
          <a:lstStyle/>
          <a:p>
            <a:r>
              <a:rPr lang="en-GB" dirty="0">
                <a:latin typeface="Sassoon Primary"/>
              </a:rPr>
              <a:t>Golden Book assembly</a:t>
            </a:r>
          </a:p>
        </p:txBody>
      </p:sp>
      <p:pic>
        <p:nvPicPr>
          <p:cNvPr id="4" name="Picture 3" descr="A yellow star with black outline&#10;&#10;AI-generated content may be incorrect.">
            <a:extLst>
              <a:ext uri="{FF2B5EF4-FFF2-40B4-BE49-F238E27FC236}">
                <a16:creationId xmlns:a16="http://schemas.microsoft.com/office/drawing/2014/main" id="{D077E6AA-9FB3-8B8D-7104-4E72FA488E63}"/>
              </a:ext>
            </a:extLst>
          </p:cNvPr>
          <p:cNvPicPr>
            <a:picLocks noChangeAspect="1"/>
          </p:cNvPicPr>
          <p:nvPr/>
        </p:nvPicPr>
        <p:blipFill>
          <a:blip r:embed="rId2"/>
          <a:stretch>
            <a:fillRect/>
          </a:stretch>
        </p:blipFill>
        <p:spPr>
          <a:xfrm>
            <a:off x="2911748" y="1718742"/>
            <a:ext cx="5448299" cy="5022056"/>
          </a:xfrm>
          <a:prstGeom prst="rect">
            <a:avLst/>
          </a:prstGeom>
        </p:spPr>
      </p:pic>
    </p:spTree>
    <p:extLst>
      <p:ext uri="{BB962C8B-B14F-4D97-AF65-F5344CB8AC3E}">
        <p14:creationId xmlns:p14="http://schemas.microsoft.com/office/powerpoint/2010/main" val="382693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A9A0ECBF-AC5A-7B6A-96DF-007846EB8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58C71-CFFF-76A1-0BB3-E91AE50FECDF}"/>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DAF921CB-FBFC-5009-A5FD-AFA80E6D499C}"/>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53535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296F-645D-F569-D8A5-B20FB3C294DB}"/>
              </a:ext>
            </a:extLst>
          </p:cNvPr>
          <p:cNvSpPr>
            <a:spLocks noGrp="1"/>
          </p:cNvSpPr>
          <p:nvPr>
            <p:ph type="title"/>
          </p:nvPr>
        </p:nvSpPr>
        <p:spPr/>
        <p:txBody>
          <a:bodyPr/>
          <a:lstStyle/>
          <a:p>
            <a:r>
              <a:rPr lang="en-US">
                <a:latin typeface="Sassoon Primary"/>
              </a:rPr>
              <a:t>Enrichment</a:t>
            </a:r>
          </a:p>
        </p:txBody>
      </p:sp>
      <p:pic>
        <p:nvPicPr>
          <p:cNvPr id="4" name="Picture 3" descr="A group of kids doing arts&#10;&#10;Description automatically generated">
            <a:extLst>
              <a:ext uri="{FF2B5EF4-FFF2-40B4-BE49-F238E27FC236}">
                <a16:creationId xmlns:a16="http://schemas.microsoft.com/office/drawing/2014/main" id="{976885F6-E7C0-1125-D65F-FDD390878159}"/>
              </a:ext>
            </a:extLst>
          </p:cNvPr>
          <p:cNvPicPr>
            <a:picLocks noChangeAspect="1"/>
          </p:cNvPicPr>
          <p:nvPr/>
        </p:nvPicPr>
        <p:blipFill>
          <a:blip r:embed="rId2"/>
          <a:stretch>
            <a:fillRect/>
          </a:stretch>
        </p:blipFill>
        <p:spPr>
          <a:xfrm>
            <a:off x="2740368" y="1458225"/>
            <a:ext cx="6381750" cy="4600575"/>
          </a:xfrm>
          <a:prstGeom prst="rect">
            <a:avLst/>
          </a:prstGeom>
        </p:spPr>
      </p:pic>
    </p:spTree>
    <p:extLst>
      <p:ext uri="{BB962C8B-B14F-4D97-AF65-F5344CB8AC3E}">
        <p14:creationId xmlns:p14="http://schemas.microsoft.com/office/powerpoint/2010/main" val="94558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94367-F8CF-7785-A469-17F6FBC2A4B5}"/>
              </a:ext>
            </a:extLst>
          </p:cNvPr>
          <p:cNvSpPr txBox="1"/>
          <p:nvPr/>
        </p:nvSpPr>
        <p:spPr>
          <a:xfrm>
            <a:off x="7149032" y="303627"/>
            <a:ext cx="47338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F</a:t>
            </a:r>
            <a:r>
              <a:rPr lang="en-US" sz="2800" u="sng" dirty="0">
                <a:latin typeface="Sassoon Primary"/>
              </a:rPr>
              <a:t>riday 3rd </a:t>
            </a:r>
            <a:r>
              <a:rPr lang="en-US" sz="2800" u="sng" dirty="0">
                <a:solidFill>
                  <a:schemeClr val="accent5"/>
                </a:solidFill>
                <a:latin typeface="Sassoon Primary"/>
              </a:rPr>
              <a:t>O</a:t>
            </a:r>
            <a:r>
              <a:rPr lang="en-US" sz="2800" u="sng" dirty="0">
                <a:latin typeface="Sassoon Primary"/>
              </a:rPr>
              <a:t>ctober 2025</a:t>
            </a:r>
          </a:p>
        </p:txBody>
      </p:sp>
      <p:sp>
        <p:nvSpPr>
          <p:cNvPr id="5" name="TextBox 4">
            <a:extLst>
              <a:ext uri="{FF2B5EF4-FFF2-40B4-BE49-F238E27FC236}">
                <a16:creationId xmlns:a16="http://schemas.microsoft.com/office/drawing/2014/main" id="{C24E7A7F-A3F5-A66E-3A63-59D1BDF1377E}"/>
              </a:ext>
            </a:extLst>
          </p:cNvPr>
          <p:cNvSpPr txBox="1"/>
          <p:nvPr/>
        </p:nvSpPr>
        <p:spPr>
          <a:xfrm>
            <a:off x="272219" y="204163"/>
            <a:ext cx="4763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assoon Primary"/>
              </a:rPr>
              <a:t>TBAT: recap /ay/ , /</a:t>
            </a:r>
            <a:r>
              <a:rPr lang="en-US" sz="2400" err="1">
                <a:latin typeface="Sassoon Primary"/>
              </a:rPr>
              <a:t>ou</a:t>
            </a:r>
            <a:r>
              <a:rPr lang="en-US" sz="2400" dirty="0">
                <a:latin typeface="Sassoon Primary"/>
              </a:rPr>
              <a:t>/, /oy/ and /</a:t>
            </a:r>
            <a:r>
              <a:rPr lang="en-US" sz="2400" err="1">
                <a:latin typeface="Sassoon Primary"/>
              </a:rPr>
              <a:t>ea</a:t>
            </a:r>
            <a:r>
              <a:rPr lang="en-US" sz="2400" dirty="0">
                <a:latin typeface="Sassoon Primary"/>
              </a:rPr>
              <a:t>/ graphemes.</a:t>
            </a:r>
          </a:p>
        </p:txBody>
      </p:sp>
      <p:pic>
        <p:nvPicPr>
          <p:cNvPr id="6" name="Picture 5" descr="A purple and white card with black letters&#10;&#10;Description automatically generated">
            <a:extLst>
              <a:ext uri="{FF2B5EF4-FFF2-40B4-BE49-F238E27FC236}">
                <a16:creationId xmlns:a16="http://schemas.microsoft.com/office/drawing/2014/main" id="{F53DEA62-FF42-0FC7-19F1-BC503D91758B}"/>
              </a:ext>
            </a:extLst>
          </p:cNvPr>
          <p:cNvPicPr>
            <a:picLocks noChangeAspect="1"/>
          </p:cNvPicPr>
          <p:nvPr/>
        </p:nvPicPr>
        <p:blipFill>
          <a:blip r:embed="rId2"/>
          <a:stretch>
            <a:fillRect/>
          </a:stretch>
        </p:blipFill>
        <p:spPr>
          <a:xfrm>
            <a:off x="798858" y="1166743"/>
            <a:ext cx="1847850" cy="2514600"/>
          </a:xfrm>
          <a:prstGeom prst="rect">
            <a:avLst/>
          </a:prstGeom>
        </p:spPr>
      </p:pic>
      <p:pic>
        <p:nvPicPr>
          <p:cNvPr id="7" name="Picture 6" descr="A purple border with black letters&#10;&#10;Description automatically generated">
            <a:extLst>
              <a:ext uri="{FF2B5EF4-FFF2-40B4-BE49-F238E27FC236}">
                <a16:creationId xmlns:a16="http://schemas.microsoft.com/office/drawing/2014/main" id="{6A9E554E-8C55-D2BD-DB3C-D1AE80DF8096}"/>
              </a:ext>
            </a:extLst>
          </p:cNvPr>
          <p:cNvPicPr>
            <a:picLocks noChangeAspect="1"/>
          </p:cNvPicPr>
          <p:nvPr/>
        </p:nvPicPr>
        <p:blipFill>
          <a:blip r:embed="rId3"/>
          <a:stretch>
            <a:fillRect/>
          </a:stretch>
        </p:blipFill>
        <p:spPr>
          <a:xfrm>
            <a:off x="694703" y="4049091"/>
            <a:ext cx="1857375" cy="2514600"/>
          </a:xfrm>
          <a:prstGeom prst="rect">
            <a:avLst/>
          </a:prstGeom>
        </p:spPr>
      </p:pic>
      <p:pic>
        <p:nvPicPr>
          <p:cNvPr id="8" name="Picture 7" descr="A close-up of a card&#10;&#10;Description automatically generated">
            <a:extLst>
              <a:ext uri="{FF2B5EF4-FFF2-40B4-BE49-F238E27FC236}">
                <a16:creationId xmlns:a16="http://schemas.microsoft.com/office/drawing/2014/main" id="{E5AA98AA-92CA-E2E9-B294-F03A206A70F3}"/>
              </a:ext>
            </a:extLst>
          </p:cNvPr>
          <p:cNvPicPr>
            <a:picLocks noChangeAspect="1"/>
          </p:cNvPicPr>
          <p:nvPr/>
        </p:nvPicPr>
        <p:blipFill>
          <a:blip r:embed="rId4"/>
          <a:stretch>
            <a:fillRect/>
          </a:stretch>
        </p:blipFill>
        <p:spPr>
          <a:xfrm>
            <a:off x="3057801" y="1170263"/>
            <a:ext cx="1703181" cy="2507560"/>
          </a:xfrm>
          <a:prstGeom prst="rect">
            <a:avLst/>
          </a:prstGeom>
        </p:spPr>
      </p:pic>
      <p:pic>
        <p:nvPicPr>
          <p:cNvPr id="9" name="Picture 8" descr="A close-up of a card&#10;&#10;Description automatically generated">
            <a:extLst>
              <a:ext uri="{FF2B5EF4-FFF2-40B4-BE49-F238E27FC236}">
                <a16:creationId xmlns:a16="http://schemas.microsoft.com/office/drawing/2014/main" id="{80F43C3B-B9FE-EB9B-34D6-C84D14362391}"/>
              </a:ext>
            </a:extLst>
          </p:cNvPr>
          <p:cNvPicPr>
            <a:picLocks noChangeAspect="1"/>
          </p:cNvPicPr>
          <p:nvPr/>
        </p:nvPicPr>
        <p:blipFill>
          <a:blip r:embed="rId5"/>
          <a:stretch>
            <a:fillRect/>
          </a:stretch>
        </p:blipFill>
        <p:spPr>
          <a:xfrm>
            <a:off x="3046964" y="4048263"/>
            <a:ext cx="1702767" cy="2516257"/>
          </a:xfrm>
          <a:prstGeom prst="rect">
            <a:avLst/>
          </a:prstGeom>
        </p:spPr>
      </p:pic>
      <p:pic>
        <p:nvPicPr>
          <p:cNvPr id="10" name="Picture 9" descr="A purple and white card with black letters&#10;&#10;Description automatically generated">
            <a:extLst>
              <a:ext uri="{FF2B5EF4-FFF2-40B4-BE49-F238E27FC236}">
                <a16:creationId xmlns:a16="http://schemas.microsoft.com/office/drawing/2014/main" id="{5D170538-5F75-AE37-0B7F-D4247857E234}"/>
              </a:ext>
            </a:extLst>
          </p:cNvPr>
          <p:cNvPicPr>
            <a:picLocks noChangeAspect="1"/>
          </p:cNvPicPr>
          <p:nvPr/>
        </p:nvPicPr>
        <p:blipFill>
          <a:blip r:embed="rId6"/>
          <a:stretch>
            <a:fillRect/>
          </a:stretch>
        </p:blipFill>
        <p:spPr>
          <a:xfrm>
            <a:off x="5248275" y="1166743"/>
            <a:ext cx="1695450" cy="2514600"/>
          </a:xfrm>
          <a:prstGeom prst="rect">
            <a:avLst/>
          </a:prstGeom>
        </p:spPr>
      </p:pic>
      <p:pic>
        <p:nvPicPr>
          <p:cNvPr id="11" name="Picture 10" descr="A close up of a card&#10;&#10;Description automatically generated">
            <a:extLst>
              <a:ext uri="{FF2B5EF4-FFF2-40B4-BE49-F238E27FC236}">
                <a16:creationId xmlns:a16="http://schemas.microsoft.com/office/drawing/2014/main" id="{D8BBD524-3C28-6270-99F0-1F08163525F6}"/>
              </a:ext>
            </a:extLst>
          </p:cNvPr>
          <p:cNvPicPr>
            <a:picLocks noChangeAspect="1"/>
          </p:cNvPicPr>
          <p:nvPr/>
        </p:nvPicPr>
        <p:blipFill>
          <a:blip r:embed="rId7"/>
          <a:stretch>
            <a:fillRect/>
          </a:stretch>
        </p:blipFill>
        <p:spPr>
          <a:xfrm>
            <a:off x="5246204" y="4049091"/>
            <a:ext cx="1699592" cy="2514601"/>
          </a:xfrm>
          <a:prstGeom prst="rect">
            <a:avLst/>
          </a:prstGeom>
        </p:spPr>
      </p:pic>
      <p:pic>
        <p:nvPicPr>
          <p:cNvPr id="12" name="Picture 11" descr="A purple and white card with black letters&#10;&#10;Description automatically generated">
            <a:extLst>
              <a:ext uri="{FF2B5EF4-FFF2-40B4-BE49-F238E27FC236}">
                <a16:creationId xmlns:a16="http://schemas.microsoft.com/office/drawing/2014/main" id="{8F26822C-0B39-464E-14CF-D948F391F551}"/>
              </a:ext>
            </a:extLst>
          </p:cNvPr>
          <p:cNvPicPr>
            <a:picLocks noChangeAspect="1"/>
          </p:cNvPicPr>
          <p:nvPr/>
        </p:nvPicPr>
        <p:blipFill>
          <a:blip r:embed="rId8"/>
          <a:stretch>
            <a:fillRect/>
          </a:stretch>
        </p:blipFill>
        <p:spPr>
          <a:xfrm>
            <a:off x="7150168" y="1175440"/>
            <a:ext cx="1701662" cy="2497207"/>
          </a:xfrm>
          <a:prstGeom prst="rect">
            <a:avLst/>
          </a:prstGeom>
        </p:spPr>
      </p:pic>
      <p:pic>
        <p:nvPicPr>
          <p:cNvPr id="13" name="Picture 12" descr="A close up of a sign&#10;&#10;Description automatically generated">
            <a:extLst>
              <a:ext uri="{FF2B5EF4-FFF2-40B4-BE49-F238E27FC236}">
                <a16:creationId xmlns:a16="http://schemas.microsoft.com/office/drawing/2014/main" id="{44AB9F8A-FF40-03A2-9462-ECEDB08F2E67}"/>
              </a:ext>
            </a:extLst>
          </p:cNvPr>
          <p:cNvPicPr>
            <a:picLocks noChangeAspect="1"/>
          </p:cNvPicPr>
          <p:nvPr/>
        </p:nvPicPr>
        <p:blipFill>
          <a:blip r:embed="rId9"/>
          <a:stretch>
            <a:fillRect/>
          </a:stretch>
        </p:blipFill>
        <p:spPr>
          <a:xfrm>
            <a:off x="7263640" y="4044812"/>
            <a:ext cx="1684545" cy="2501072"/>
          </a:xfrm>
          <a:prstGeom prst="rect">
            <a:avLst/>
          </a:prstGeom>
        </p:spPr>
      </p:pic>
      <p:pic>
        <p:nvPicPr>
          <p:cNvPr id="14" name="Picture 13" descr="A calendar with a purple border and black letters&#10;&#10;Description automatically generated">
            <a:extLst>
              <a:ext uri="{FF2B5EF4-FFF2-40B4-BE49-F238E27FC236}">
                <a16:creationId xmlns:a16="http://schemas.microsoft.com/office/drawing/2014/main" id="{33272CA9-6928-BC31-7671-54E19DBD56D9}"/>
              </a:ext>
            </a:extLst>
          </p:cNvPr>
          <p:cNvPicPr>
            <a:picLocks noChangeAspect="1"/>
          </p:cNvPicPr>
          <p:nvPr/>
        </p:nvPicPr>
        <p:blipFill>
          <a:blip r:embed="rId10"/>
          <a:stretch>
            <a:fillRect/>
          </a:stretch>
        </p:blipFill>
        <p:spPr>
          <a:xfrm>
            <a:off x="9238698" y="1170677"/>
            <a:ext cx="1820518" cy="2506732"/>
          </a:xfrm>
          <a:prstGeom prst="rect">
            <a:avLst/>
          </a:prstGeom>
        </p:spPr>
      </p:pic>
      <p:pic>
        <p:nvPicPr>
          <p:cNvPr id="15" name="Picture 14" descr="A purple and white card with black letters&#10;&#10;Description automatically generated">
            <a:extLst>
              <a:ext uri="{FF2B5EF4-FFF2-40B4-BE49-F238E27FC236}">
                <a16:creationId xmlns:a16="http://schemas.microsoft.com/office/drawing/2014/main" id="{C5D8A942-3C08-7885-1095-AA0482DFD05B}"/>
              </a:ext>
            </a:extLst>
          </p:cNvPr>
          <p:cNvPicPr>
            <a:picLocks noChangeAspect="1"/>
          </p:cNvPicPr>
          <p:nvPr/>
        </p:nvPicPr>
        <p:blipFill>
          <a:blip r:embed="rId11"/>
          <a:stretch>
            <a:fillRect/>
          </a:stretch>
        </p:blipFill>
        <p:spPr>
          <a:xfrm>
            <a:off x="9235661" y="4046537"/>
            <a:ext cx="1683027" cy="2497621"/>
          </a:xfrm>
          <a:prstGeom prst="rect">
            <a:avLst/>
          </a:prstGeom>
        </p:spPr>
      </p:pic>
    </p:spTree>
    <p:extLst>
      <p:ext uri="{BB962C8B-B14F-4D97-AF65-F5344CB8AC3E}">
        <p14:creationId xmlns:p14="http://schemas.microsoft.com/office/powerpoint/2010/main" val="45981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600723" y="1774615"/>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play</a:t>
            </a:r>
            <a:endParaRPr lang="en-GB" sz="6000">
              <a:latin typeface="Calibri"/>
              <a:ea typeface="Calibri"/>
              <a:cs typeface="Calibri"/>
            </a:endParaRPr>
          </a:p>
        </p:txBody>
      </p:sp>
      <p:sp>
        <p:nvSpPr>
          <p:cNvPr id="2" name="TextBox 1">
            <a:extLst>
              <a:ext uri="{FF2B5EF4-FFF2-40B4-BE49-F238E27FC236}">
                <a16:creationId xmlns:a16="http://schemas.microsoft.com/office/drawing/2014/main" id="{D38EACAE-EFB4-1577-7CD0-8A74C81B3237}"/>
              </a:ext>
            </a:extLst>
          </p:cNvPr>
          <p:cNvSpPr txBox="1"/>
          <p:nvPr/>
        </p:nvSpPr>
        <p:spPr>
          <a:xfrm>
            <a:off x="653639" y="2790614"/>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enjoy</a:t>
            </a:r>
          </a:p>
        </p:txBody>
      </p:sp>
      <p:sp>
        <p:nvSpPr>
          <p:cNvPr id="4" name="TextBox 3">
            <a:extLst>
              <a:ext uri="{FF2B5EF4-FFF2-40B4-BE49-F238E27FC236}">
                <a16:creationId xmlns:a16="http://schemas.microsoft.com/office/drawing/2014/main" id="{394D89FF-FD83-7CFB-A1AE-682EC3298B0D}"/>
              </a:ext>
            </a:extLst>
          </p:cNvPr>
          <p:cNvSpPr txBox="1"/>
          <p:nvPr/>
        </p:nvSpPr>
        <p:spPr>
          <a:xfrm>
            <a:off x="526639" y="3901865"/>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joy</a:t>
            </a:r>
          </a:p>
        </p:txBody>
      </p:sp>
      <p:sp>
        <p:nvSpPr>
          <p:cNvPr id="5" name="TextBox 4">
            <a:extLst>
              <a:ext uri="{FF2B5EF4-FFF2-40B4-BE49-F238E27FC236}">
                <a16:creationId xmlns:a16="http://schemas.microsoft.com/office/drawing/2014/main" id="{2CC7FEC3-330C-7FA7-9DF9-F661807063FF}"/>
              </a:ext>
            </a:extLst>
          </p:cNvPr>
          <p:cNvSpPr txBox="1"/>
          <p:nvPr/>
        </p:nvSpPr>
        <p:spPr>
          <a:xfrm>
            <a:off x="526640" y="4854365"/>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spray</a:t>
            </a:r>
          </a:p>
        </p:txBody>
      </p:sp>
      <p:sp>
        <p:nvSpPr>
          <p:cNvPr id="6" name="TextBox 5">
            <a:extLst>
              <a:ext uri="{FF2B5EF4-FFF2-40B4-BE49-F238E27FC236}">
                <a16:creationId xmlns:a16="http://schemas.microsoft.com/office/drawing/2014/main" id="{086201A3-BA1D-3A41-D584-2A3227E80745}"/>
              </a:ext>
            </a:extLst>
          </p:cNvPr>
          <p:cNvSpPr txBox="1"/>
          <p:nvPr/>
        </p:nvSpPr>
        <p:spPr>
          <a:xfrm>
            <a:off x="526639" y="758614"/>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annoy</a:t>
            </a:r>
          </a:p>
        </p:txBody>
      </p:sp>
      <p:sp>
        <p:nvSpPr>
          <p:cNvPr id="8" name="TextBox 7">
            <a:extLst>
              <a:ext uri="{FF2B5EF4-FFF2-40B4-BE49-F238E27FC236}">
                <a16:creationId xmlns:a16="http://schemas.microsoft.com/office/drawing/2014/main" id="{6EF002CB-7F71-EF0D-9988-2D81F535BFD2}"/>
              </a:ext>
            </a:extLst>
          </p:cNvPr>
          <p:cNvSpPr txBox="1"/>
          <p:nvPr/>
        </p:nvSpPr>
        <p:spPr>
          <a:xfrm>
            <a:off x="706556" y="5806865"/>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stay</a:t>
            </a:r>
          </a:p>
        </p:txBody>
      </p:sp>
      <p:pic>
        <p:nvPicPr>
          <p:cNvPr id="9" name="Picture 8" descr="A child standing next to a wooden plate&#10;&#10;Description automatically generated">
            <a:extLst>
              <a:ext uri="{FF2B5EF4-FFF2-40B4-BE49-F238E27FC236}">
                <a16:creationId xmlns:a16="http://schemas.microsoft.com/office/drawing/2014/main" id="{FF9D9973-3CDE-240E-BF3C-876F57C349C3}"/>
              </a:ext>
            </a:extLst>
          </p:cNvPr>
          <p:cNvPicPr>
            <a:picLocks noChangeAspect="1"/>
          </p:cNvPicPr>
          <p:nvPr/>
        </p:nvPicPr>
        <p:blipFill>
          <a:blip r:embed="rId3"/>
          <a:stretch>
            <a:fillRect/>
          </a:stretch>
        </p:blipFill>
        <p:spPr>
          <a:xfrm>
            <a:off x="4347431" y="824176"/>
            <a:ext cx="4013200" cy="1781432"/>
          </a:xfrm>
          <a:prstGeom prst="rect">
            <a:avLst/>
          </a:prstGeom>
        </p:spPr>
      </p:pic>
      <p:sp>
        <p:nvSpPr>
          <p:cNvPr id="11" name="TextBox 10">
            <a:extLst>
              <a:ext uri="{FF2B5EF4-FFF2-40B4-BE49-F238E27FC236}">
                <a16:creationId xmlns:a16="http://schemas.microsoft.com/office/drawing/2014/main" id="{F6F42C23-E74D-2BBF-E4CD-2531683C94CA}"/>
              </a:ext>
            </a:extLst>
          </p:cNvPr>
          <p:cNvSpPr txBox="1"/>
          <p:nvPr/>
        </p:nvSpPr>
        <p:spPr>
          <a:xfrm>
            <a:off x="7149032" y="303627"/>
            <a:ext cx="47338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F</a:t>
            </a:r>
            <a:r>
              <a:rPr lang="en-US" sz="2800" u="sng" dirty="0">
                <a:latin typeface="Sassoon Primary"/>
              </a:rPr>
              <a:t>riday 3rd </a:t>
            </a:r>
            <a:r>
              <a:rPr lang="en-US" sz="2800" u="sng" dirty="0">
                <a:solidFill>
                  <a:schemeClr val="accent5"/>
                </a:solidFill>
                <a:latin typeface="Sassoon Primary"/>
              </a:rPr>
              <a:t>O</a:t>
            </a:r>
            <a:r>
              <a:rPr lang="en-US" sz="2800" u="sng" dirty="0">
                <a:latin typeface="Sassoon Primary"/>
              </a:rPr>
              <a:t>ctober 2025</a:t>
            </a:r>
            <a:endParaRPr lang="en-US" dirty="0"/>
          </a:p>
        </p:txBody>
      </p:sp>
      <p:sp>
        <p:nvSpPr>
          <p:cNvPr id="14" name="TextBox 13">
            <a:extLst>
              <a:ext uri="{FF2B5EF4-FFF2-40B4-BE49-F238E27FC236}">
                <a16:creationId xmlns:a16="http://schemas.microsoft.com/office/drawing/2014/main" id="{9D809BCF-7323-B27F-B70F-77F4BCDDC38F}"/>
              </a:ext>
            </a:extLst>
          </p:cNvPr>
          <p:cNvSpPr txBox="1"/>
          <p:nvPr/>
        </p:nvSpPr>
        <p:spPr>
          <a:xfrm>
            <a:off x="272219" y="204163"/>
            <a:ext cx="4763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assoon Primary"/>
              </a:rPr>
              <a:t>TBAT: recap /ay/ , /</a:t>
            </a:r>
            <a:r>
              <a:rPr lang="en-US" sz="2400" err="1">
                <a:latin typeface="Sassoon Primary"/>
              </a:rPr>
              <a:t>ou</a:t>
            </a:r>
            <a:r>
              <a:rPr lang="en-US" sz="2400" dirty="0">
                <a:latin typeface="Sassoon Primary"/>
              </a:rPr>
              <a:t>/, /oy/ and /</a:t>
            </a:r>
            <a:r>
              <a:rPr lang="en-US" sz="2400" err="1">
                <a:latin typeface="Sassoon Primary"/>
              </a:rPr>
              <a:t>ea</a:t>
            </a:r>
            <a:r>
              <a:rPr lang="en-US" sz="2400" dirty="0">
                <a:latin typeface="Sassoon Primary"/>
              </a:rPr>
              <a:t>/ graphemes.</a:t>
            </a:r>
          </a:p>
        </p:txBody>
      </p:sp>
    </p:spTree>
    <p:extLst>
      <p:ext uri="{BB962C8B-B14F-4D97-AF65-F5344CB8AC3E}">
        <p14:creationId xmlns:p14="http://schemas.microsoft.com/office/powerpoint/2010/main" val="342541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89EB381-FB56-9333-B478-9554A97F7B05}"/>
                  </a:ext>
                </a:extLst>
              </p14:cNvPr>
              <p14:cNvContentPartPr/>
              <p14:nvPr/>
            </p14:nvContentPartPr>
            <p14:xfrm>
              <a:off x="5159050" y="2790568"/>
              <a:ext cx="712983" cy="124760"/>
            </p14:xfrm>
          </p:contentPart>
        </mc:Choice>
        <mc:Fallback xmlns="">
          <p:pic>
            <p:nvPicPr>
              <p:cNvPr id="4" name="Ink 3">
                <a:extLst>
                  <a:ext uri="{FF2B5EF4-FFF2-40B4-BE49-F238E27FC236}">
                    <a16:creationId xmlns:a16="http://schemas.microsoft.com/office/drawing/2014/main" id="{F89EB381-FB56-9333-B478-9554A97F7B05}"/>
                  </a:ext>
                </a:extLst>
              </p:cNvPr>
              <p:cNvPicPr/>
              <p:nvPr/>
            </p:nvPicPr>
            <p:blipFill>
              <a:blip r:embed="rId4"/>
              <a:stretch>
                <a:fillRect/>
              </a:stretch>
            </p:blipFill>
            <p:spPr>
              <a:xfrm>
                <a:off x="5141054" y="2772643"/>
                <a:ext cx="748614" cy="160252"/>
              </a:xfrm>
              <a:prstGeom prst="rect">
                <a:avLst/>
              </a:prstGeom>
            </p:spPr>
          </p:pic>
        </mc:Fallback>
      </mc:AlternateContent>
      <p:pic>
        <p:nvPicPr>
          <p:cNvPr id="2" name="Picture 1" descr="A green and white rectangle with black text&#10;&#10;Description automatically generated">
            <a:extLst>
              <a:ext uri="{FF2B5EF4-FFF2-40B4-BE49-F238E27FC236}">
                <a16:creationId xmlns:a16="http://schemas.microsoft.com/office/drawing/2014/main" id="{498738C5-C7B2-CDA7-F98E-ED95D20C517E}"/>
              </a:ext>
            </a:extLst>
          </p:cNvPr>
          <p:cNvPicPr>
            <a:picLocks noChangeAspect="1"/>
          </p:cNvPicPr>
          <p:nvPr/>
        </p:nvPicPr>
        <p:blipFill>
          <a:blip r:embed="rId5"/>
          <a:stretch>
            <a:fillRect/>
          </a:stretch>
        </p:blipFill>
        <p:spPr>
          <a:xfrm>
            <a:off x="626848" y="3746929"/>
            <a:ext cx="2225504" cy="1498515"/>
          </a:xfrm>
          <a:prstGeom prst="rect">
            <a:avLst/>
          </a:prstGeom>
        </p:spPr>
      </p:pic>
      <p:pic>
        <p:nvPicPr>
          <p:cNvPr id="3" name="Picture 2" descr="A purple and white rectangular object with black text&#10;&#10;Description automatically generated">
            <a:extLst>
              <a:ext uri="{FF2B5EF4-FFF2-40B4-BE49-F238E27FC236}">
                <a16:creationId xmlns:a16="http://schemas.microsoft.com/office/drawing/2014/main" id="{53AE8747-B7EC-6236-9805-C2DCD1595DC5}"/>
              </a:ext>
            </a:extLst>
          </p:cNvPr>
          <p:cNvPicPr>
            <a:picLocks noChangeAspect="1"/>
          </p:cNvPicPr>
          <p:nvPr/>
        </p:nvPicPr>
        <p:blipFill>
          <a:blip r:embed="rId6"/>
          <a:stretch>
            <a:fillRect/>
          </a:stretch>
        </p:blipFill>
        <p:spPr>
          <a:xfrm>
            <a:off x="553480" y="1696479"/>
            <a:ext cx="2380736" cy="1601488"/>
          </a:xfrm>
          <a:prstGeom prst="rect">
            <a:avLst/>
          </a:prstGeom>
        </p:spPr>
      </p:pic>
      <p:pic>
        <p:nvPicPr>
          <p:cNvPr id="5" name="Picture 4" descr="A green and white tag with black letters&#10;&#10;Description automatically generated">
            <a:extLst>
              <a:ext uri="{FF2B5EF4-FFF2-40B4-BE49-F238E27FC236}">
                <a16:creationId xmlns:a16="http://schemas.microsoft.com/office/drawing/2014/main" id="{9856C96C-C739-45BE-3784-CCE3CD2D8158}"/>
              </a:ext>
            </a:extLst>
          </p:cNvPr>
          <p:cNvPicPr>
            <a:picLocks noChangeAspect="1"/>
          </p:cNvPicPr>
          <p:nvPr/>
        </p:nvPicPr>
        <p:blipFill>
          <a:blip r:embed="rId7"/>
          <a:stretch>
            <a:fillRect/>
          </a:stretch>
        </p:blipFill>
        <p:spPr>
          <a:xfrm>
            <a:off x="3208895" y="3744354"/>
            <a:ext cx="2076193" cy="1382670"/>
          </a:xfrm>
          <a:prstGeom prst="rect">
            <a:avLst/>
          </a:prstGeom>
        </p:spPr>
      </p:pic>
      <p:pic>
        <p:nvPicPr>
          <p:cNvPr id="7" name="Picture 6" descr="A green and white rectangle with black text&#10;&#10;Description automatically generated">
            <a:extLst>
              <a:ext uri="{FF2B5EF4-FFF2-40B4-BE49-F238E27FC236}">
                <a16:creationId xmlns:a16="http://schemas.microsoft.com/office/drawing/2014/main" id="{1E7E0A7A-C55E-33E2-4459-29384B54162F}"/>
              </a:ext>
            </a:extLst>
          </p:cNvPr>
          <p:cNvPicPr>
            <a:picLocks noChangeAspect="1"/>
          </p:cNvPicPr>
          <p:nvPr/>
        </p:nvPicPr>
        <p:blipFill>
          <a:blip r:embed="rId8"/>
          <a:stretch>
            <a:fillRect/>
          </a:stretch>
        </p:blipFill>
        <p:spPr>
          <a:xfrm>
            <a:off x="3187015" y="1714501"/>
            <a:ext cx="2094985" cy="1589645"/>
          </a:xfrm>
          <a:prstGeom prst="rect">
            <a:avLst/>
          </a:prstGeom>
        </p:spPr>
      </p:pic>
      <p:pic>
        <p:nvPicPr>
          <p:cNvPr id="9" name="Picture 8" descr="A green and white rectangular sign with black text&#10;&#10;Description automatically generated">
            <a:extLst>
              <a:ext uri="{FF2B5EF4-FFF2-40B4-BE49-F238E27FC236}">
                <a16:creationId xmlns:a16="http://schemas.microsoft.com/office/drawing/2014/main" id="{51BE185A-1D3C-7775-CE34-C5B035531FA9}"/>
              </a:ext>
            </a:extLst>
          </p:cNvPr>
          <p:cNvPicPr>
            <a:picLocks noChangeAspect="1"/>
          </p:cNvPicPr>
          <p:nvPr/>
        </p:nvPicPr>
        <p:blipFill>
          <a:blip r:embed="rId9"/>
          <a:stretch>
            <a:fillRect/>
          </a:stretch>
        </p:blipFill>
        <p:spPr>
          <a:xfrm>
            <a:off x="5635196" y="1706132"/>
            <a:ext cx="2383825" cy="1602518"/>
          </a:xfrm>
          <a:prstGeom prst="rect">
            <a:avLst/>
          </a:prstGeom>
        </p:spPr>
      </p:pic>
      <p:pic>
        <p:nvPicPr>
          <p:cNvPr id="10" name="Picture 9" descr="A green and white rectangle with black text&#10;&#10;Description automatically generated">
            <a:extLst>
              <a:ext uri="{FF2B5EF4-FFF2-40B4-BE49-F238E27FC236}">
                <a16:creationId xmlns:a16="http://schemas.microsoft.com/office/drawing/2014/main" id="{561A0861-05EB-9C57-B468-DA7A509B07C5}"/>
              </a:ext>
            </a:extLst>
          </p:cNvPr>
          <p:cNvPicPr>
            <a:picLocks noChangeAspect="1"/>
          </p:cNvPicPr>
          <p:nvPr/>
        </p:nvPicPr>
        <p:blipFill>
          <a:blip r:embed="rId10"/>
          <a:stretch>
            <a:fillRect/>
          </a:stretch>
        </p:blipFill>
        <p:spPr>
          <a:xfrm>
            <a:off x="8315583" y="1711153"/>
            <a:ext cx="2223187" cy="1592477"/>
          </a:xfrm>
          <a:prstGeom prst="rect">
            <a:avLst/>
          </a:prstGeom>
        </p:spPr>
      </p:pic>
      <p:sp>
        <p:nvSpPr>
          <p:cNvPr id="11" name="TextBox 10">
            <a:extLst>
              <a:ext uri="{FF2B5EF4-FFF2-40B4-BE49-F238E27FC236}">
                <a16:creationId xmlns:a16="http://schemas.microsoft.com/office/drawing/2014/main" id="{88C48F71-9A38-C151-0FAE-5412BEDA2830}"/>
              </a:ext>
            </a:extLst>
          </p:cNvPr>
          <p:cNvSpPr txBox="1"/>
          <p:nvPr/>
        </p:nvSpPr>
        <p:spPr>
          <a:xfrm>
            <a:off x="1025652" y="4235329"/>
            <a:ext cx="1431321" cy="769441"/>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b="1" dirty="0">
                <a:latin typeface="Sassoon Primary"/>
              </a:rPr>
              <a:t>says</a:t>
            </a:r>
            <a:endParaRPr lang="en-US" sz="4400" b="1">
              <a:latin typeface="Sassoon Primary"/>
            </a:endParaRPr>
          </a:p>
        </p:txBody>
      </p:sp>
      <p:pic>
        <p:nvPicPr>
          <p:cNvPr id="13" name="Picture 12" descr="A green and white rectangle with black text&#10;&#10;Description automatically generated">
            <a:extLst>
              <a:ext uri="{FF2B5EF4-FFF2-40B4-BE49-F238E27FC236}">
                <a16:creationId xmlns:a16="http://schemas.microsoft.com/office/drawing/2014/main" id="{D1CA502B-9DC9-4F61-3999-17EF32D783C5}"/>
              </a:ext>
            </a:extLst>
          </p:cNvPr>
          <p:cNvPicPr>
            <a:picLocks noChangeAspect="1"/>
          </p:cNvPicPr>
          <p:nvPr/>
        </p:nvPicPr>
        <p:blipFill>
          <a:blip r:embed="rId5"/>
          <a:stretch>
            <a:fillRect/>
          </a:stretch>
        </p:blipFill>
        <p:spPr>
          <a:xfrm>
            <a:off x="5559253" y="3757226"/>
            <a:ext cx="2225504" cy="1498515"/>
          </a:xfrm>
          <a:prstGeom prst="rect">
            <a:avLst/>
          </a:prstGeom>
        </p:spPr>
      </p:pic>
      <p:sp>
        <p:nvSpPr>
          <p:cNvPr id="14" name="TextBox 13">
            <a:extLst>
              <a:ext uri="{FF2B5EF4-FFF2-40B4-BE49-F238E27FC236}">
                <a16:creationId xmlns:a16="http://schemas.microsoft.com/office/drawing/2014/main" id="{7F7B7861-E49C-E8B7-A76F-CE235D2F854D}"/>
              </a:ext>
            </a:extLst>
          </p:cNvPr>
          <p:cNvSpPr txBox="1"/>
          <p:nvPr/>
        </p:nvSpPr>
        <p:spPr>
          <a:xfrm>
            <a:off x="5958057" y="4245626"/>
            <a:ext cx="1431321" cy="769441"/>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b="1" dirty="0">
                <a:latin typeface="Sassoon Primary"/>
              </a:rPr>
              <a:t>push</a:t>
            </a:r>
          </a:p>
        </p:txBody>
      </p:sp>
      <p:pic>
        <p:nvPicPr>
          <p:cNvPr id="15" name="Picture 14" descr="A green and white rectangle with black text&#10;&#10;Description automatically generated">
            <a:extLst>
              <a:ext uri="{FF2B5EF4-FFF2-40B4-BE49-F238E27FC236}">
                <a16:creationId xmlns:a16="http://schemas.microsoft.com/office/drawing/2014/main" id="{97C2ACD4-7296-E3FC-DDAE-9410D328DBAA}"/>
              </a:ext>
            </a:extLst>
          </p:cNvPr>
          <p:cNvPicPr>
            <a:picLocks noChangeAspect="1"/>
          </p:cNvPicPr>
          <p:nvPr/>
        </p:nvPicPr>
        <p:blipFill>
          <a:blip r:embed="rId5"/>
          <a:stretch>
            <a:fillRect/>
          </a:stretch>
        </p:blipFill>
        <p:spPr>
          <a:xfrm>
            <a:off x="8246848" y="3705739"/>
            <a:ext cx="2225504" cy="1498515"/>
          </a:xfrm>
          <a:prstGeom prst="rect">
            <a:avLst/>
          </a:prstGeom>
        </p:spPr>
      </p:pic>
      <p:sp>
        <p:nvSpPr>
          <p:cNvPr id="16" name="TextBox 15">
            <a:extLst>
              <a:ext uri="{FF2B5EF4-FFF2-40B4-BE49-F238E27FC236}">
                <a16:creationId xmlns:a16="http://schemas.microsoft.com/office/drawing/2014/main" id="{53963A82-8794-0972-4428-40E8B3AD09B3}"/>
              </a:ext>
            </a:extLst>
          </p:cNvPr>
          <p:cNvSpPr txBox="1"/>
          <p:nvPr/>
        </p:nvSpPr>
        <p:spPr>
          <a:xfrm>
            <a:off x="8645652" y="4194139"/>
            <a:ext cx="1431321" cy="769441"/>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b="1" dirty="0">
                <a:latin typeface="Sassoon Primary"/>
              </a:rPr>
              <a:t>put</a:t>
            </a:r>
          </a:p>
        </p:txBody>
      </p:sp>
      <p:pic>
        <p:nvPicPr>
          <p:cNvPr id="17" name="Picture 16" descr="A green and white rectangle with black text&#10;&#10;Description automatically generated">
            <a:extLst>
              <a:ext uri="{FF2B5EF4-FFF2-40B4-BE49-F238E27FC236}">
                <a16:creationId xmlns:a16="http://schemas.microsoft.com/office/drawing/2014/main" id="{9F17DEDF-AE2D-CD30-A65D-1E864EFD7C60}"/>
              </a:ext>
            </a:extLst>
          </p:cNvPr>
          <p:cNvPicPr>
            <a:picLocks noChangeAspect="1"/>
          </p:cNvPicPr>
          <p:nvPr/>
        </p:nvPicPr>
        <p:blipFill>
          <a:blip r:embed="rId5"/>
          <a:stretch>
            <a:fillRect/>
          </a:stretch>
        </p:blipFill>
        <p:spPr>
          <a:xfrm>
            <a:off x="2521550" y="5312118"/>
            <a:ext cx="2225504" cy="1498515"/>
          </a:xfrm>
          <a:prstGeom prst="rect">
            <a:avLst/>
          </a:prstGeom>
        </p:spPr>
      </p:pic>
      <p:sp>
        <p:nvSpPr>
          <p:cNvPr id="18" name="TextBox 17">
            <a:extLst>
              <a:ext uri="{FF2B5EF4-FFF2-40B4-BE49-F238E27FC236}">
                <a16:creationId xmlns:a16="http://schemas.microsoft.com/office/drawing/2014/main" id="{34769474-D727-A2D3-32CB-D924C378BC13}"/>
              </a:ext>
            </a:extLst>
          </p:cNvPr>
          <p:cNvSpPr txBox="1"/>
          <p:nvPr/>
        </p:nvSpPr>
        <p:spPr>
          <a:xfrm>
            <a:off x="2920354" y="5800518"/>
            <a:ext cx="1431321" cy="769441"/>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b="1" dirty="0">
                <a:latin typeface="Sassoon Primary"/>
              </a:rPr>
              <a:t>pull</a:t>
            </a:r>
          </a:p>
        </p:txBody>
      </p:sp>
      <p:pic>
        <p:nvPicPr>
          <p:cNvPr id="19" name="Picture 18" descr="A green and white rectangle with black text&#10;&#10;Description automatically generated">
            <a:extLst>
              <a:ext uri="{FF2B5EF4-FFF2-40B4-BE49-F238E27FC236}">
                <a16:creationId xmlns:a16="http://schemas.microsoft.com/office/drawing/2014/main" id="{9D5F8AD9-80AE-4EE9-0DF1-931D22DACCE8}"/>
              </a:ext>
            </a:extLst>
          </p:cNvPr>
          <p:cNvPicPr>
            <a:picLocks noChangeAspect="1"/>
          </p:cNvPicPr>
          <p:nvPr/>
        </p:nvPicPr>
        <p:blipFill>
          <a:blip r:embed="rId5"/>
          <a:stretch>
            <a:fillRect/>
          </a:stretch>
        </p:blipFill>
        <p:spPr>
          <a:xfrm>
            <a:off x="5291523" y="5343009"/>
            <a:ext cx="2225504" cy="1498515"/>
          </a:xfrm>
          <a:prstGeom prst="rect">
            <a:avLst/>
          </a:prstGeom>
        </p:spPr>
      </p:pic>
      <p:sp>
        <p:nvSpPr>
          <p:cNvPr id="20" name="TextBox 19">
            <a:extLst>
              <a:ext uri="{FF2B5EF4-FFF2-40B4-BE49-F238E27FC236}">
                <a16:creationId xmlns:a16="http://schemas.microsoft.com/office/drawing/2014/main" id="{EE762718-6563-24B0-D05F-3DCE135AF724}"/>
              </a:ext>
            </a:extLst>
          </p:cNvPr>
          <p:cNvSpPr txBox="1"/>
          <p:nvPr/>
        </p:nvSpPr>
        <p:spPr>
          <a:xfrm>
            <a:off x="5690327" y="5831409"/>
            <a:ext cx="1431321" cy="769441"/>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b="1" dirty="0">
                <a:latin typeface="Sassoon Primary"/>
              </a:rPr>
              <a:t>full</a:t>
            </a:r>
          </a:p>
        </p:txBody>
      </p:sp>
      <p:sp>
        <p:nvSpPr>
          <p:cNvPr id="21" name="TextBox 20">
            <a:extLst>
              <a:ext uri="{FF2B5EF4-FFF2-40B4-BE49-F238E27FC236}">
                <a16:creationId xmlns:a16="http://schemas.microsoft.com/office/drawing/2014/main" id="{294600A4-1D5C-1E22-517B-12E88D57854E}"/>
              </a:ext>
            </a:extLst>
          </p:cNvPr>
          <p:cNvSpPr txBox="1"/>
          <p:nvPr/>
        </p:nvSpPr>
        <p:spPr>
          <a:xfrm>
            <a:off x="7149032" y="303627"/>
            <a:ext cx="47338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F</a:t>
            </a:r>
            <a:r>
              <a:rPr lang="en-US" sz="2800" u="sng" dirty="0">
                <a:latin typeface="Sassoon Primary"/>
              </a:rPr>
              <a:t>riday 3rd </a:t>
            </a:r>
            <a:r>
              <a:rPr lang="en-US" sz="2800" u="sng" dirty="0">
                <a:solidFill>
                  <a:schemeClr val="accent5"/>
                </a:solidFill>
                <a:latin typeface="Sassoon Primary"/>
              </a:rPr>
              <a:t>O</a:t>
            </a:r>
            <a:r>
              <a:rPr lang="en-US" sz="2800" u="sng" dirty="0">
                <a:latin typeface="Sassoon Primary"/>
              </a:rPr>
              <a:t>ctober 2025</a:t>
            </a:r>
            <a:endParaRPr lang="en-US" dirty="0"/>
          </a:p>
        </p:txBody>
      </p:sp>
      <p:sp>
        <p:nvSpPr>
          <p:cNvPr id="23" name="TextBox 22">
            <a:extLst>
              <a:ext uri="{FF2B5EF4-FFF2-40B4-BE49-F238E27FC236}">
                <a16:creationId xmlns:a16="http://schemas.microsoft.com/office/drawing/2014/main" id="{8D438059-B89A-1299-3162-4049A107BCF8}"/>
              </a:ext>
            </a:extLst>
          </p:cNvPr>
          <p:cNvSpPr txBox="1"/>
          <p:nvPr/>
        </p:nvSpPr>
        <p:spPr>
          <a:xfrm>
            <a:off x="272219" y="204163"/>
            <a:ext cx="4763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assoon Primary"/>
              </a:rPr>
              <a:t>TBAT: recap /ay/ , /</a:t>
            </a:r>
            <a:r>
              <a:rPr lang="en-US" sz="2400" err="1">
                <a:latin typeface="Sassoon Primary"/>
              </a:rPr>
              <a:t>ou</a:t>
            </a:r>
            <a:r>
              <a:rPr lang="en-US" sz="2400" dirty="0">
                <a:latin typeface="Sassoon Primary"/>
              </a:rPr>
              <a:t>/, /oy/ and /</a:t>
            </a:r>
            <a:r>
              <a:rPr lang="en-US" sz="2400" err="1">
                <a:latin typeface="Sassoon Primary"/>
              </a:rPr>
              <a:t>ea</a:t>
            </a:r>
            <a:r>
              <a:rPr lang="en-US" sz="2400" dirty="0">
                <a:latin typeface="Sassoon Primary"/>
              </a:rPr>
              <a:t>/ graphemes.</a:t>
            </a:r>
          </a:p>
        </p:txBody>
      </p:sp>
    </p:spTree>
    <p:extLst>
      <p:ext uri="{BB962C8B-B14F-4D97-AF65-F5344CB8AC3E}">
        <p14:creationId xmlns:p14="http://schemas.microsoft.com/office/powerpoint/2010/main" val="56108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A collage of pictures of children and a crayon&#10;&#10;Description automatically generated">
            <a:extLst>
              <a:ext uri="{FF2B5EF4-FFF2-40B4-BE49-F238E27FC236}">
                <a16:creationId xmlns:a16="http://schemas.microsoft.com/office/drawing/2014/main" id="{1BCEC8E5-0A38-9EF1-E05A-C7E4890D5CCF}"/>
              </a:ext>
            </a:extLst>
          </p:cNvPr>
          <p:cNvPicPr>
            <a:picLocks noChangeAspect="1"/>
          </p:cNvPicPr>
          <p:nvPr/>
        </p:nvPicPr>
        <p:blipFill>
          <a:blip r:embed="rId3"/>
          <a:stretch>
            <a:fillRect/>
          </a:stretch>
        </p:blipFill>
        <p:spPr>
          <a:xfrm>
            <a:off x="3176588" y="1333317"/>
            <a:ext cx="8612980" cy="5155773"/>
          </a:xfrm>
          <a:prstGeom prst="rect">
            <a:avLst/>
          </a:prstGeom>
        </p:spPr>
      </p:pic>
      <p:sp>
        <p:nvSpPr>
          <p:cNvPr id="5" name="TextBox 4">
            <a:extLst>
              <a:ext uri="{FF2B5EF4-FFF2-40B4-BE49-F238E27FC236}">
                <a16:creationId xmlns:a16="http://schemas.microsoft.com/office/drawing/2014/main" id="{D7A6A95E-3C57-2867-1D42-D4FFB4C83ECF}"/>
              </a:ext>
            </a:extLst>
          </p:cNvPr>
          <p:cNvSpPr txBox="1"/>
          <p:nvPr/>
        </p:nvSpPr>
        <p:spPr>
          <a:xfrm>
            <a:off x="355983" y="1052302"/>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boy</a:t>
            </a:r>
          </a:p>
        </p:txBody>
      </p:sp>
      <p:sp>
        <p:nvSpPr>
          <p:cNvPr id="8" name="TextBox 7">
            <a:extLst>
              <a:ext uri="{FF2B5EF4-FFF2-40B4-BE49-F238E27FC236}">
                <a16:creationId xmlns:a16="http://schemas.microsoft.com/office/drawing/2014/main" id="{47478AA1-5B36-E4E3-E14F-13730F432DEC}"/>
              </a:ext>
            </a:extLst>
          </p:cNvPr>
          <p:cNvSpPr txBox="1"/>
          <p:nvPr/>
        </p:nvSpPr>
        <p:spPr>
          <a:xfrm>
            <a:off x="403608" y="2207208"/>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cloud</a:t>
            </a:r>
          </a:p>
        </p:txBody>
      </p:sp>
      <p:sp>
        <p:nvSpPr>
          <p:cNvPr id="10" name="TextBox 9">
            <a:extLst>
              <a:ext uri="{FF2B5EF4-FFF2-40B4-BE49-F238E27FC236}">
                <a16:creationId xmlns:a16="http://schemas.microsoft.com/office/drawing/2014/main" id="{BC39E6F0-B8A6-1BAA-5266-E2D915300E16}"/>
              </a:ext>
            </a:extLst>
          </p:cNvPr>
          <p:cNvSpPr txBox="1"/>
          <p:nvPr/>
        </p:nvSpPr>
        <p:spPr>
          <a:xfrm>
            <a:off x="403608" y="3231145"/>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toy</a:t>
            </a:r>
          </a:p>
        </p:txBody>
      </p:sp>
      <p:sp>
        <p:nvSpPr>
          <p:cNvPr id="12" name="TextBox 11">
            <a:extLst>
              <a:ext uri="{FF2B5EF4-FFF2-40B4-BE49-F238E27FC236}">
                <a16:creationId xmlns:a16="http://schemas.microsoft.com/office/drawing/2014/main" id="{6E1BA0F6-585F-6B72-AA02-95A5E32075E2}"/>
              </a:ext>
            </a:extLst>
          </p:cNvPr>
          <p:cNvSpPr txBox="1"/>
          <p:nvPr/>
        </p:nvSpPr>
        <p:spPr>
          <a:xfrm>
            <a:off x="355983" y="4100301"/>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children</a:t>
            </a:r>
          </a:p>
        </p:txBody>
      </p:sp>
      <p:sp>
        <p:nvSpPr>
          <p:cNvPr id="14" name="TextBox 13">
            <a:extLst>
              <a:ext uri="{FF2B5EF4-FFF2-40B4-BE49-F238E27FC236}">
                <a16:creationId xmlns:a16="http://schemas.microsoft.com/office/drawing/2014/main" id="{24E487F6-612F-7613-FB17-645272D55638}"/>
              </a:ext>
            </a:extLst>
          </p:cNvPr>
          <p:cNvSpPr txBox="1"/>
          <p:nvPr/>
        </p:nvSpPr>
        <p:spPr>
          <a:xfrm>
            <a:off x="463139" y="4886114"/>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crayon</a:t>
            </a:r>
          </a:p>
        </p:txBody>
      </p:sp>
      <p:sp>
        <p:nvSpPr>
          <p:cNvPr id="16" name="TextBox 15">
            <a:extLst>
              <a:ext uri="{FF2B5EF4-FFF2-40B4-BE49-F238E27FC236}">
                <a16:creationId xmlns:a16="http://schemas.microsoft.com/office/drawing/2014/main" id="{A65449F5-899D-2A71-32C0-E5059A73CC97}"/>
              </a:ext>
            </a:extLst>
          </p:cNvPr>
          <p:cNvSpPr txBox="1"/>
          <p:nvPr/>
        </p:nvSpPr>
        <p:spPr>
          <a:xfrm>
            <a:off x="546483" y="5838614"/>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sea</a:t>
            </a:r>
          </a:p>
        </p:txBody>
      </p:sp>
      <p:sp>
        <p:nvSpPr>
          <p:cNvPr id="18" name="TextBox 17">
            <a:extLst>
              <a:ext uri="{FF2B5EF4-FFF2-40B4-BE49-F238E27FC236}">
                <a16:creationId xmlns:a16="http://schemas.microsoft.com/office/drawing/2014/main" id="{DE92E499-CA71-A02C-2CED-93BC3B30D510}"/>
              </a:ext>
            </a:extLst>
          </p:cNvPr>
          <p:cNvSpPr txBox="1"/>
          <p:nvPr/>
        </p:nvSpPr>
        <p:spPr>
          <a:xfrm>
            <a:off x="2399031" y="475153"/>
            <a:ext cx="90503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latin typeface="Sassoon Primary"/>
                <a:cs typeface="Calibri"/>
              </a:rPr>
              <a:t>Match the words</a:t>
            </a:r>
          </a:p>
        </p:txBody>
      </p:sp>
      <p:sp>
        <p:nvSpPr>
          <p:cNvPr id="6" name="TextBox 5">
            <a:extLst>
              <a:ext uri="{FF2B5EF4-FFF2-40B4-BE49-F238E27FC236}">
                <a16:creationId xmlns:a16="http://schemas.microsoft.com/office/drawing/2014/main" id="{2A75C736-85DC-C29A-9910-BB4C20CB399C}"/>
              </a:ext>
            </a:extLst>
          </p:cNvPr>
          <p:cNvSpPr txBox="1"/>
          <p:nvPr/>
        </p:nvSpPr>
        <p:spPr>
          <a:xfrm>
            <a:off x="7149032" y="303627"/>
            <a:ext cx="47338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F</a:t>
            </a:r>
            <a:r>
              <a:rPr lang="en-US" sz="2800" u="sng" dirty="0">
                <a:latin typeface="Sassoon Primary"/>
              </a:rPr>
              <a:t>riday 3rd </a:t>
            </a:r>
            <a:r>
              <a:rPr lang="en-US" sz="2800" u="sng" dirty="0">
                <a:solidFill>
                  <a:schemeClr val="accent5"/>
                </a:solidFill>
                <a:latin typeface="Sassoon Primary"/>
              </a:rPr>
              <a:t>O</a:t>
            </a:r>
            <a:r>
              <a:rPr lang="en-US" sz="2800" u="sng" dirty="0">
                <a:latin typeface="Sassoon Primary"/>
              </a:rPr>
              <a:t>ctober 2025</a:t>
            </a:r>
            <a:endParaRPr lang="en-US" dirty="0"/>
          </a:p>
        </p:txBody>
      </p:sp>
      <p:sp>
        <p:nvSpPr>
          <p:cNvPr id="9" name="TextBox 8">
            <a:extLst>
              <a:ext uri="{FF2B5EF4-FFF2-40B4-BE49-F238E27FC236}">
                <a16:creationId xmlns:a16="http://schemas.microsoft.com/office/drawing/2014/main" id="{59626F05-14D9-F156-D945-0E72FDCB9F58}"/>
              </a:ext>
            </a:extLst>
          </p:cNvPr>
          <p:cNvSpPr txBox="1"/>
          <p:nvPr/>
        </p:nvSpPr>
        <p:spPr>
          <a:xfrm>
            <a:off x="272219" y="204163"/>
            <a:ext cx="4763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assoon Primary"/>
              </a:rPr>
              <a:t>TBAT: recap /ay/ , /</a:t>
            </a:r>
            <a:r>
              <a:rPr lang="en-US" sz="2400" err="1">
                <a:latin typeface="Sassoon Primary"/>
              </a:rPr>
              <a:t>ou</a:t>
            </a:r>
            <a:r>
              <a:rPr lang="en-US" sz="2400" dirty="0">
                <a:latin typeface="Sassoon Primary"/>
              </a:rPr>
              <a:t>/, /oy/ and /</a:t>
            </a:r>
            <a:r>
              <a:rPr lang="en-US" sz="2400" err="1">
                <a:latin typeface="Sassoon Primary"/>
              </a:rPr>
              <a:t>ea</a:t>
            </a:r>
            <a:r>
              <a:rPr lang="en-US" sz="2400" dirty="0">
                <a:latin typeface="Sassoon Primary"/>
              </a:rPr>
              <a:t>/ graphemes.</a:t>
            </a:r>
          </a:p>
        </p:txBody>
      </p:sp>
    </p:spTree>
    <p:extLst>
      <p:ext uri="{BB962C8B-B14F-4D97-AF65-F5344CB8AC3E}">
        <p14:creationId xmlns:p14="http://schemas.microsoft.com/office/powerpoint/2010/main" val="169847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798940-D4B6-2202-1AFE-4EEE84C4811E}"/>
              </a:ext>
            </a:extLst>
          </p:cNvPr>
          <p:cNvSpPr txBox="1"/>
          <p:nvPr/>
        </p:nvSpPr>
        <p:spPr>
          <a:xfrm>
            <a:off x="7149032" y="303627"/>
            <a:ext cx="47338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F</a:t>
            </a:r>
            <a:r>
              <a:rPr lang="en-US" sz="2800" u="sng" dirty="0">
                <a:latin typeface="Sassoon Primary"/>
              </a:rPr>
              <a:t>riday 3rd </a:t>
            </a:r>
            <a:r>
              <a:rPr lang="en-US" sz="2800" u="sng" dirty="0">
                <a:solidFill>
                  <a:schemeClr val="accent5"/>
                </a:solidFill>
                <a:latin typeface="Sassoon Primary"/>
              </a:rPr>
              <a:t>O</a:t>
            </a:r>
            <a:r>
              <a:rPr lang="en-US" sz="2800" u="sng" dirty="0">
                <a:latin typeface="Sassoon Primary"/>
              </a:rPr>
              <a:t>ctober 2025</a:t>
            </a:r>
            <a:endParaRPr lang="en-US" dirty="0"/>
          </a:p>
        </p:txBody>
      </p:sp>
      <p:pic>
        <p:nvPicPr>
          <p:cNvPr id="6" name="Picture 5" descr="Two children jumping into the water&#10;&#10;Description automatically generated">
            <a:extLst>
              <a:ext uri="{FF2B5EF4-FFF2-40B4-BE49-F238E27FC236}">
                <a16:creationId xmlns:a16="http://schemas.microsoft.com/office/drawing/2014/main" id="{7114942C-7004-AA03-A63A-9283E13E55BD}"/>
              </a:ext>
            </a:extLst>
          </p:cNvPr>
          <p:cNvPicPr>
            <a:picLocks noChangeAspect="1"/>
          </p:cNvPicPr>
          <p:nvPr/>
        </p:nvPicPr>
        <p:blipFill>
          <a:blip r:embed="rId3"/>
          <a:stretch>
            <a:fillRect/>
          </a:stretch>
        </p:blipFill>
        <p:spPr>
          <a:xfrm>
            <a:off x="2790053" y="1053542"/>
            <a:ext cx="5829300" cy="3762375"/>
          </a:xfrm>
          <a:prstGeom prst="rect">
            <a:avLst/>
          </a:prstGeom>
        </p:spPr>
      </p:pic>
      <p:cxnSp>
        <p:nvCxnSpPr>
          <p:cNvPr id="7" name="Straight Arrow Connector 6">
            <a:extLst>
              <a:ext uri="{FF2B5EF4-FFF2-40B4-BE49-F238E27FC236}">
                <a16:creationId xmlns:a16="http://schemas.microsoft.com/office/drawing/2014/main" id="{12ADC54E-CAEF-FECB-E0FF-74E9569B25CE}"/>
              </a:ext>
            </a:extLst>
          </p:cNvPr>
          <p:cNvCxnSpPr/>
          <p:nvPr/>
        </p:nvCxnSpPr>
        <p:spPr>
          <a:xfrm flipV="1">
            <a:off x="943232" y="5739712"/>
            <a:ext cx="10398209" cy="2265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D6FCFF9-54CA-6D3B-08E9-2CD1C5A09361}"/>
              </a:ext>
            </a:extLst>
          </p:cNvPr>
          <p:cNvSpPr txBox="1"/>
          <p:nvPr/>
        </p:nvSpPr>
        <p:spPr>
          <a:xfrm>
            <a:off x="272219" y="204163"/>
            <a:ext cx="4763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assoon Primary"/>
              </a:rPr>
              <a:t>TBAT: recap /ay/ , /</a:t>
            </a:r>
            <a:r>
              <a:rPr lang="en-US" sz="2400" err="1">
                <a:latin typeface="Sassoon Primary"/>
              </a:rPr>
              <a:t>ou</a:t>
            </a:r>
            <a:r>
              <a:rPr lang="en-US" sz="2400" dirty="0">
                <a:latin typeface="Sassoon Primary"/>
              </a:rPr>
              <a:t>/, /oy/ and /</a:t>
            </a:r>
            <a:r>
              <a:rPr lang="en-US" sz="2400" err="1">
                <a:latin typeface="Sassoon Primary"/>
              </a:rPr>
              <a:t>ea</a:t>
            </a:r>
            <a:r>
              <a:rPr lang="en-US" sz="2400" dirty="0">
                <a:latin typeface="Sassoon Primary"/>
              </a:rPr>
              <a:t>/ graphemes.</a:t>
            </a:r>
          </a:p>
        </p:txBody>
      </p:sp>
    </p:spTree>
    <p:extLst>
      <p:ext uri="{BB962C8B-B14F-4D97-AF65-F5344CB8AC3E}">
        <p14:creationId xmlns:p14="http://schemas.microsoft.com/office/powerpoint/2010/main" val="87450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274505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4BEA070C-088E-D9D1-0758-0A13BC29F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2CE4D-AE76-D1C5-DE75-CBA319ADE019}"/>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9A836CC-DAEF-6A82-6A3A-B5602DEF80D3}"/>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cxnSp>
        <p:nvCxnSpPr>
          <p:cNvPr id="5" name="Straight Arrow Connector 4">
            <a:extLst>
              <a:ext uri="{FF2B5EF4-FFF2-40B4-BE49-F238E27FC236}">
                <a16:creationId xmlns:a16="http://schemas.microsoft.com/office/drawing/2014/main" id="{C08BFE22-62E1-1167-D0C6-4897FC1C9B69}"/>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7F5C5F1-28A6-048F-FC5B-A362B5C7088C}"/>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FA380A3-5116-2275-C4EB-32D7E0591035}"/>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Narrative Zone</a:t>
            </a:r>
          </a:p>
        </p:txBody>
      </p:sp>
      <p:sp>
        <p:nvSpPr>
          <p:cNvPr id="8" name="TextBox 7">
            <a:extLst>
              <a:ext uri="{FF2B5EF4-FFF2-40B4-BE49-F238E27FC236}">
                <a16:creationId xmlns:a16="http://schemas.microsoft.com/office/drawing/2014/main" id="{38104755-5B90-FA16-2855-EFA9E9BF78E9}"/>
              </a:ext>
            </a:extLst>
          </p:cNvPr>
          <p:cNvSpPr txBox="1"/>
          <p:nvPr/>
        </p:nvSpPr>
        <p:spPr>
          <a:xfrm>
            <a:off x="128349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Enquiry Zone</a:t>
            </a:r>
          </a:p>
        </p:txBody>
      </p:sp>
      <p:sp>
        <p:nvSpPr>
          <p:cNvPr id="9" name="TextBox 8">
            <a:extLst>
              <a:ext uri="{FF2B5EF4-FFF2-40B4-BE49-F238E27FC236}">
                <a16:creationId xmlns:a16="http://schemas.microsoft.com/office/drawing/2014/main" id="{167EFA75-A3C3-C81F-0CCE-CF00282484C1}"/>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Sassoon Primary"/>
                <a:ea typeface="+mn-ea"/>
                <a:cs typeface="+mn-cs"/>
              </a:rPr>
              <a:t>Maths</a:t>
            </a:r>
            <a:r>
              <a:rPr kumimoji="0" lang="en-US" sz="2800" b="0" i="0" u="none" strike="noStrike" kern="1200" cap="none" spc="0" normalizeH="0" baseline="0" noProof="0">
                <a:ln>
                  <a:noFill/>
                </a:ln>
                <a:solidFill>
                  <a:prstClr val="black"/>
                </a:solidFill>
                <a:effectLst/>
                <a:uLnTx/>
                <a:uFillTx/>
                <a:latin typeface="Sassoon Primary"/>
                <a:ea typeface="+mn-ea"/>
                <a:cs typeface="+mn-cs"/>
              </a:rPr>
              <a:t> Zone</a:t>
            </a:r>
          </a:p>
        </p:txBody>
      </p:sp>
      <p:sp>
        <p:nvSpPr>
          <p:cNvPr id="10" name="TextBox 9">
            <a:extLst>
              <a:ext uri="{FF2B5EF4-FFF2-40B4-BE49-F238E27FC236}">
                <a16:creationId xmlns:a16="http://schemas.microsoft.com/office/drawing/2014/main" id="{B8476138-DC60-0B0A-8BBF-B98AF74E61F8}"/>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Creative Zone</a:t>
            </a:r>
          </a:p>
        </p:txBody>
      </p:sp>
      <p:pic>
        <p:nvPicPr>
          <p:cNvPr id="3" name="Picture 2" descr="A board game with cartoon characters&#10;&#10;AI-generated content may be incorrect.">
            <a:extLst>
              <a:ext uri="{FF2B5EF4-FFF2-40B4-BE49-F238E27FC236}">
                <a16:creationId xmlns:a16="http://schemas.microsoft.com/office/drawing/2014/main" id="{A40C3360-E19B-BEEC-3660-DB1C68B53DB8}"/>
              </a:ext>
            </a:extLst>
          </p:cNvPr>
          <p:cNvPicPr>
            <a:picLocks noChangeAspect="1"/>
          </p:cNvPicPr>
          <p:nvPr/>
        </p:nvPicPr>
        <p:blipFill>
          <a:blip r:embed="rId2"/>
          <a:stretch>
            <a:fillRect/>
          </a:stretch>
        </p:blipFill>
        <p:spPr>
          <a:xfrm>
            <a:off x="843164" y="2042576"/>
            <a:ext cx="1619250" cy="2085975"/>
          </a:xfrm>
          <a:prstGeom prst="rect">
            <a:avLst/>
          </a:prstGeom>
        </p:spPr>
      </p:pic>
      <p:sp>
        <p:nvSpPr>
          <p:cNvPr id="11" name="TextBox 10">
            <a:extLst>
              <a:ext uri="{FF2B5EF4-FFF2-40B4-BE49-F238E27FC236}">
                <a16:creationId xmlns:a16="http://schemas.microsoft.com/office/drawing/2014/main" id="{FEBC54FB-51FE-41E4-2EDC-AB1447FCBAF8}"/>
              </a:ext>
            </a:extLst>
          </p:cNvPr>
          <p:cNvSpPr txBox="1"/>
          <p:nvPr/>
        </p:nvSpPr>
        <p:spPr>
          <a:xfrm>
            <a:off x="3112877" y="2209138"/>
            <a:ext cx="199396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Use the pictures to make the story map of The Enormous Turnip.</a:t>
            </a:r>
          </a:p>
        </p:txBody>
      </p:sp>
      <p:pic>
        <p:nvPicPr>
          <p:cNvPr id="12" name="Picture 11" descr="A pile of plastic animals&#10;&#10;AI-generated content may be incorrect.">
            <a:extLst>
              <a:ext uri="{FF2B5EF4-FFF2-40B4-BE49-F238E27FC236}">
                <a16:creationId xmlns:a16="http://schemas.microsoft.com/office/drawing/2014/main" id="{8620EEE2-BD03-65CB-BC24-670CD4305B62}"/>
              </a:ext>
            </a:extLst>
          </p:cNvPr>
          <p:cNvPicPr>
            <a:picLocks noChangeAspect="1"/>
          </p:cNvPicPr>
          <p:nvPr/>
        </p:nvPicPr>
        <p:blipFill>
          <a:blip r:embed="rId3"/>
          <a:stretch>
            <a:fillRect/>
          </a:stretch>
        </p:blipFill>
        <p:spPr>
          <a:xfrm>
            <a:off x="497846" y="4890305"/>
            <a:ext cx="1947927" cy="1816405"/>
          </a:xfrm>
          <a:prstGeom prst="rect">
            <a:avLst/>
          </a:prstGeom>
        </p:spPr>
      </p:pic>
      <p:sp>
        <p:nvSpPr>
          <p:cNvPr id="13" name="TextBox 11">
            <a:extLst>
              <a:ext uri="{FF2B5EF4-FFF2-40B4-BE49-F238E27FC236}">
                <a16:creationId xmlns:a16="http://schemas.microsoft.com/office/drawing/2014/main" id="{8231AAA0-9932-453A-EC10-BD703722BADA}"/>
              </a:ext>
            </a:extLst>
          </p:cNvPr>
          <p:cNvSpPr txBox="1"/>
          <p:nvPr/>
        </p:nvSpPr>
        <p:spPr>
          <a:xfrm>
            <a:off x="2426939" y="4992080"/>
            <a:ext cx="2923767"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Sort the animals into groups of mammals, reptiles, birds, fish and amphibians.</a:t>
            </a:r>
          </a:p>
        </p:txBody>
      </p:sp>
      <p:sp>
        <p:nvSpPr>
          <p:cNvPr id="14" name="TextBox 13">
            <a:extLst>
              <a:ext uri="{FF2B5EF4-FFF2-40B4-BE49-F238E27FC236}">
                <a16:creationId xmlns:a16="http://schemas.microsoft.com/office/drawing/2014/main" id="{5EC4EB48-B547-1038-ABBB-8CD8015A69D6}"/>
              </a:ext>
            </a:extLst>
          </p:cNvPr>
          <p:cNvSpPr txBox="1"/>
          <p:nvPr/>
        </p:nvSpPr>
        <p:spPr>
          <a:xfrm>
            <a:off x="5654530" y="2380089"/>
            <a:ext cx="3403600" cy="1200329"/>
          </a:xfrm>
          <a:prstGeom prst="rect">
            <a:avLst/>
          </a:prstGeom>
          <a:noFill/>
        </p:spPr>
        <p:txBody>
          <a:bodyPr wrap="square" rtlCol="0">
            <a:spAutoFit/>
          </a:bodyPr>
          <a:lstStyle/>
          <a:p>
            <a:r>
              <a:rPr lang="en-GB" dirty="0"/>
              <a:t>Practise addition and subtraction using the bead strings.</a:t>
            </a:r>
          </a:p>
          <a:p>
            <a:r>
              <a:rPr lang="en-GB" dirty="0"/>
              <a:t>Can you work these out?</a:t>
            </a:r>
          </a:p>
        </p:txBody>
      </p:sp>
      <p:pic>
        <p:nvPicPr>
          <p:cNvPr id="15" name="Picture 14" descr="A maths number and numbers&#10;&#10;AI-generated content may be incorrect.">
            <a:extLst>
              <a:ext uri="{FF2B5EF4-FFF2-40B4-BE49-F238E27FC236}">
                <a16:creationId xmlns:a16="http://schemas.microsoft.com/office/drawing/2014/main" id="{5F823C53-59E0-5B4C-A07C-5E3E532C9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6112" y="1559113"/>
            <a:ext cx="1702591" cy="1349960"/>
          </a:xfrm>
          <a:prstGeom prst="rect">
            <a:avLst/>
          </a:prstGeom>
        </p:spPr>
      </p:pic>
      <p:pic>
        <p:nvPicPr>
          <p:cNvPr id="16" name="Picture 15" descr="A close-up of a math problem&#10;&#10;AI-generated content may be incorrect.">
            <a:extLst>
              <a:ext uri="{FF2B5EF4-FFF2-40B4-BE49-F238E27FC236}">
                <a16:creationId xmlns:a16="http://schemas.microsoft.com/office/drawing/2014/main" id="{B574AAF3-D068-0805-2BEC-B1D4358ED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6112" y="2905174"/>
            <a:ext cx="1715615" cy="1349960"/>
          </a:xfrm>
          <a:prstGeom prst="rect">
            <a:avLst/>
          </a:prstGeom>
        </p:spPr>
      </p:pic>
      <p:sp>
        <p:nvSpPr>
          <p:cNvPr id="17" name="TextBox 16">
            <a:extLst>
              <a:ext uri="{FF2B5EF4-FFF2-40B4-BE49-F238E27FC236}">
                <a16:creationId xmlns:a16="http://schemas.microsoft.com/office/drawing/2014/main" id="{76D2C44A-90BB-4072-797F-40ADA1DACE57}"/>
              </a:ext>
            </a:extLst>
          </p:cNvPr>
          <p:cNvSpPr txBox="1"/>
          <p:nvPr/>
        </p:nvSpPr>
        <p:spPr>
          <a:xfrm>
            <a:off x="5755520" y="5269079"/>
            <a:ext cx="2878067" cy="646331"/>
          </a:xfrm>
          <a:prstGeom prst="rect">
            <a:avLst/>
          </a:prstGeom>
          <a:noFill/>
        </p:spPr>
        <p:txBody>
          <a:bodyPr wrap="square" rtlCol="0">
            <a:spAutoFit/>
          </a:bodyPr>
          <a:lstStyle/>
          <a:p>
            <a:r>
              <a:rPr lang="en-GB" dirty="0"/>
              <a:t>Make an amphibian finger companion</a:t>
            </a:r>
          </a:p>
        </p:txBody>
      </p:sp>
      <p:pic>
        <p:nvPicPr>
          <p:cNvPr id="19" name="Picture 18">
            <a:extLst>
              <a:ext uri="{FF2B5EF4-FFF2-40B4-BE49-F238E27FC236}">
                <a16:creationId xmlns:a16="http://schemas.microsoft.com/office/drawing/2014/main" id="{645BB2E8-C81F-E9D0-2B3B-68E2C2C35715}"/>
              </a:ext>
            </a:extLst>
          </p:cNvPr>
          <p:cNvPicPr>
            <a:picLocks noChangeAspect="1"/>
          </p:cNvPicPr>
          <p:nvPr/>
        </p:nvPicPr>
        <p:blipFill>
          <a:blip r:embed="rId6"/>
          <a:stretch>
            <a:fillRect/>
          </a:stretch>
        </p:blipFill>
        <p:spPr>
          <a:xfrm>
            <a:off x="9270007" y="5030180"/>
            <a:ext cx="1745339" cy="1567092"/>
          </a:xfrm>
          <a:prstGeom prst="rect">
            <a:avLst/>
          </a:prstGeom>
        </p:spPr>
      </p:pic>
    </p:spTree>
    <p:extLst>
      <p:ext uri="{BB962C8B-B14F-4D97-AF65-F5344CB8AC3E}">
        <p14:creationId xmlns:p14="http://schemas.microsoft.com/office/powerpoint/2010/main" val="3941495363"/>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ef4d1dd1b9ba87beeb9acfac14aa5531">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6aa5a3dd636e00aa57193d5b125ac066"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F0DD5-2F36-4CD7-894B-3A5A55225450}">
  <ds:schemaRefs>
    <ds:schemaRef ds:uri="http://purl.org/dc/dcmitype/"/>
    <ds:schemaRef ds:uri="e255f982-5f1f-41c7-871f-7a91432a5484"/>
    <ds:schemaRef ds:uri="http://purl.org/dc/elements/1.1/"/>
    <ds:schemaRef ds:uri="http://schemas.microsoft.com/office/infopath/2007/PartnerControls"/>
    <ds:schemaRef ds:uri="http://schemas.microsoft.com/office/2006/documentManagement/types"/>
    <ds:schemaRef ds:uri="5519ec2d-3025-400a-aa14-bba49a7e18f3"/>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95B48D85-B234-4B3D-BCC7-7A234BBFBD4B}">
  <ds:schemaRefs>
    <ds:schemaRef ds:uri="http://schemas.microsoft.com/sharepoint/v3/contenttype/forms"/>
  </ds:schemaRefs>
</ds:datastoreItem>
</file>

<file path=customXml/itemProps3.xml><?xml version="1.0" encoding="utf-8"?>
<ds:datastoreItem xmlns:ds="http://schemas.openxmlformats.org/officeDocument/2006/customXml" ds:itemID="{3B7CA77C-2E1C-4E21-BFA8-E8F3144A0D64}"/>
</file>

<file path=docProps/app.xml><?xml version="1.0" encoding="utf-8"?>
<Properties xmlns="http://schemas.openxmlformats.org/officeDocument/2006/extended-properties" xmlns:vt="http://schemas.openxmlformats.org/officeDocument/2006/docPropsVTypes">
  <Template>Classroom</Template>
  <TotalTime>119</TotalTime>
  <Words>2619</Words>
  <Application>Microsoft Office PowerPoint</Application>
  <PresentationFormat>Widescreen</PresentationFormat>
  <Paragraphs>345</Paragraphs>
  <Slides>24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Calibri</vt:lpstr>
      <vt:lpstr>Cambria Math</vt:lpstr>
      <vt:lpstr>Century Gothic</vt:lpstr>
      <vt:lpstr>Sassoon Primary</vt:lpstr>
      <vt:lpstr>Segoe UI</vt:lpstr>
      <vt:lpstr>Classroom</vt:lpstr>
      <vt:lpstr>Friday 3rd October 2025 </vt:lpstr>
      <vt:lpstr>Morning Challenges:</vt:lpstr>
      <vt:lpstr>PowerPoint Presentation</vt:lpstr>
      <vt:lpstr>PowerPoint Presentation</vt:lpstr>
      <vt:lpstr>PowerPoint Presentation</vt:lpstr>
      <vt:lpstr>PowerPoint Presentation</vt:lpstr>
      <vt:lpstr>PowerPoint Presentation</vt:lpstr>
      <vt:lpstr>Break</vt:lpstr>
      <vt:lpstr>Independent Challenges:</vt:lpstr>
      <vt:lpstr>3 in 3 - Practise number bonds to nine </vt:lpstr>
      <vt:lpstr>Blue / Green</vt:lpstr>
      <vt:lpstr>TBAT: solve a problem using addition and subtraction</vt:lpstr>
      <vt:lpstr>Introducing the problem</vt:lpstr>
      <vt:lpstr>Introducing the problem</vt:lpstr>
      <vt:lpstr>Introducing the problem</vt:lpstr>
      <vt:lpstr>Introducing the problem</vt:lpstr>
      <vt:lpstr>Exploring the problem</vt:lpstr>
      <vt:lpstr>Developing the investigation</vt:lpstr>
      <vt:lpstr>PowerPoint Presentation</vt:lpstr>
      <vt:lpstr>Discuss findings</vt:lpstr>
      <vt:lpstr>Lunch</vt:lpstr>
      <vt:lpstr>Golden Book assembly</vt:lpstr>
      <vt:lpstr>Break</vt:lpstr>
      <vt:lpstr>Enrichment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43</cp:revision>
  <dcterms:created xsi:type="dcterms:W3CDTF">2025-09-06T15:32:24Z</dcterms:created>
  <dcterms:modified xsi:type="dcterms:W3CDTF">2025-10-02T15:30:21Z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306700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