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257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410" r:id="rId22"/>
    <p:sldId id="434" r:id="rId23"/>
    <p:sldId id="263" r:id="rId24"/>
    <p:sldId id="411" r:id="rId25"/>
    <p:sldId id="412" r:id="rId26"/>
    <p:sldId id="285" r:id="rId2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E0A9D-2FB9-BE8F-91DE-37CDDBB6C981}" v="31" dt="2025-10-23T14:58:34.817"/>
    <p1510:client id="{E4F1F79A-B658-45D2-A2CC-623BB8EEC318}" v="252" dt="2025-10-23T15:57:31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9E7D1275-2CCA-773F-E532-BE32CE94121B}"/>
    <pc:docChg chg="addSld">
      <pc:chgData name="A Freel" userId="S::afreel@ohacademy.co.uk::f6dead3d-cc44-4b49-aee1-60fe86f08dbd" providerId="AD" clId="Web-{9E7D1275-2CCA-773F-E532-BE32CE94121B}" dt="2025-10-04T12:57:49.481" v="2"/>
      <pc:docMkLst>
        <pc:docMk/>
      </pc:docMkLst>
      <pc:sldChg chg="add">
        <pc:chgData name="A Freel" userId="S::afreel@ohacademy.co.uk::f6dead3d-cc44-4b49-aee1-60fe86f08dbd" providerId="AD" clId="Web-{9E7D1275-2CCA-773F-E532-BE32CE94121B}" dt="2025-10-04T12:57:49.481" v="2"/>
        <pc:sldMkLst>
          <pc:docMk/>
          <pc:sldMk cId="945585841" sldId="285"/>
        </pc:sldMkLst>
      </pc:sldChg>
      <pc:sldChg chg="add">
        <pc:chgData name="A Freel" userId="S::afreel@ohacademy.co.uk::f6dead3d-cc44-4b49-aee1-60fe86f08dbd" providerId="AD" clId="Web-{9E7D1275-2CCA-773F-E532-BE32CE94121B}" dt="2025-10-04T12:57:49.356" v="0"/>
        <pc:sldMkLst>
          <pc:docMk/>
          <pc:sldMk cId="3826933851" sldId="411"/>
        </pc:sldMkLst>
      </pc:sldChg>
      <pc:sldChg chg="add">
        <pc:chgData name="A Freel" userId="S::afreel@ohacademy.co.uk::f6dead3d-cc44-4b49-aee1-60fe86f08dbd" providerId="AD" clId="Web-{9E7D1275-2CCA-773F-E532-BE32CE94121B}" dt="2025-10-04T12:57:49.387" v="1"/>
        <pc:sldMkLst>
          <pc:docMk/>
          <pc:sldMk cId="535358725" sldId="412"/>
        </pc:sldMkLst>
      </pc:sldChg>
    </pc:docChg>
  </pc:docChgLst>
  <pc:docChgLst>
    <pc:chgData clId="Web-{9E7D1275-2CCA-773F-E532-BE32CE94121B}"/>
    <pc:docChg chg="addSld">
      <pc:chgData name="" userId="" providerId="" clId="Web-{9E7D1275-2CCA-773F-E532-BE32CE94121B}" dt="2025-10-04T12:27:05.752" v="0"/>
      <pc:docMkLst>
        <pc:docMk/>
      </pc:docMkLst>
      <pc:sldChg chg="add">
        <pc:chgData name="" userId="" providerId="" clId="Web-{9E7D1275-2CCA-773F-E532-BE32CE94121B}" dt="2025-10-04T12:27:05.752" v="0"/>
        <pc:sldMkLst>
          <pc:docMk/>
          <pc:sldMk cId="3941495363" sldId="434"/>
        </pc:sldMkLst>
      </pc:sldChg>
    </pc:docChg>
  </pc:docChgLst>
  <pc:docChgLst>
    <pc:chgData name="A Freel" userId="S::afreel@ohacademy.co.uk::f6dead3d-cc44-4b49-aee1-60fe86f08dbd" providerId="AD" clId="Web-{E6760820-CA9F-EF3D-40DC-F543E80C3639}"/>
    <pc:docChg chg="addSld">
      <pc:chgData name="A Freel" userId="S::afreel@ohacademy.co.uk::f6dead3d-cc44-4b49-aee1-60fe86f08dbd" providerId="AD" clId="Web-{E6760820-CA9F-EF3D-40DC-F543E80C3639}" dt="2025-10-09T09:44:30.883" v="0"/>
      <pc:docMkLst>
        <pc:docMk/>
      </pc:docMkLst>
      <pc:sldChg chg="add">
        <pc:chgData name="A Freel" userId="S::afreel@ohacademy.co.uk::f6dead3d-cc44-4b49-aee1-60fe86f08dbd" providerId="AD" clId="Web-{E6760820-CA9F-EF3D-40DC-F543E80C3639}" dt="2025-10-09T09:44:30.883" v="0"/>
        <pc:sldMkLst>
          <pc:docMk/>
          <pc:sldMk cId="845759520" sldId="257"/>
        </pc:sldMkLst>
      </pc:sldChg>
    </pc:docChg>
  </pc:docChgLst>
  <pc:docChgLst>
    <pc:chgData name="P McKenzie-Cook" userId="6605cc89-aaff-4d80-9ee6-20e4afa4ef0c" providerId="ADAL" clId="{C1EED9DC-9EC8-4349-96AA-3A3934B357C5}"/>
    <pc:docChg chg="custSel modSld">
      <pc:chgData name="P McKenzie-Cook" userId="6605cc89-aaff-4d80-9ee6-20e4afa4ef0c" providerId="ADAL" clId="{C1EED9DC-9EC8-4349-96AA-3A3934B357C5}" dt="2025-10-23T15:57:31.936" v="251" actId="1076"/>
      <pc:docMkLst>
        <pc:docMk/>
      </pc:docMkLst>
      <pc:sldChg chg="addSp modSp mod">
        <pc:chgData name="P McKenzie-Cook" userId="6605cc89-aaff-4d80-9ee6-20e4afa4ef0c" providerId="ADAL" clId="{C1EED9DC-9EC8-4349-96AA-3A3934B357C5}" dt="2025-10-23T15:57:31.936" v="251" actId="1076"/>
        <pc:sldMkLst>
          <pc:docMk/>
          <pc:sldMk cId="3941495363" sldId="434"/>
        </pc:sldMkLst>
        <pc:spChg chg="mod">
          <ac:chgData name="P McKenzie-Cook" userId="6605cc89-aaff-4d80-9ee6-20e4afa4ef0c" providerId="ADAL" clId="{C1EED9DC-9EC8-4349-96AA-3A3934B357C5}" dt="2025-10-23T14:59:54.507" v="146" actId="404"/>
          <ac:spMkLst>
            <pc:docMk/>
            <pc:sldMk cId="3941495363" sldId="434"/>
            <ac:spMk id="14" creationId="{F501A90C-7476-F744-0273-CF109F02F696}"/>
          </ac:spMkLst>
        </pc:spChg>
        <pc:spChg chg="add mod">
          <ac:chgData name="P McKenzie-Cook" userId="6605cc89-aaff-4d80-9ee6-20e4afa4ef0c" providerId="ADAL" clId="{C1EED9DC-9EC8-4349-96AA-3A3934B357C5}" dt="2025-10-23T15:56:55.572" v="248" actId="403"/>
          <ac:spMkLst>
            <pc:docMk/>
            <pc:sldMk cId="3941495363" sldId="434"/>
            <ac:spMk id="16" creationId="{20ED376F-7030-92C1-D991-8E042F474446}"/>
          </ac:spMkLst>
        </pc:spChg>
        <pc:picChg chg="add mod">
          <ac:chgData name="P McKenzie-Cook" userId="6605cc89-aaff-4d80-9ee6-20e4afa4ef0c" providerId="ADAL" clId="{C1EED9DC-9EC8-4349-96AA-3A3934B357C5}" dt="2025-10-23T15:23:52.586" v="149" actId="1076"/>
          <ac:picMkLst>
            <pc:docMk/>
            <pc:sldMk cId="3941495363" sldId="434"/>
            <ac:picMk id="15" creationId="{B67BD3CD-09EB-FB51-FFAE-3393C1F68194}"/>
          </ac:picMkLst>
        </pc:picChg>
        <pc:picChg chg="add mod">
          <ac:chgData name="P McKenzie-Cook" userId="6605cc89-aaff-4d80-9ee6-20e4afa4ef0c" providerId="ADAL" clId="{C1EED9DC-9EC8-4349-96AA-3A3934B357C5}" dt="2025-10-23T15:57:31.936" v="251" actId="1076"/>
          <ac:picMkLst>
            <pc:docMk/>
            <pc:sldMk cId="3941495363" sldId="434"/>
            <ac:picMk id="18" creationId="{A117FBE6-62D9-1265-C1E8-CBA9F816797B}"/>
          </ac:picMkLst>
        </pc:picChg>
      </pc:sldChg>
    </pc:docChg>
  </pc:docChgLst>
  <pc:docChgLst>
    <pc:chgData name="P McKenzie-Cook" userId="S::pmckenzie-cook@ohacademy.co.uk::6605cc89-aaff-4d80-9ee6-20e4afa4ef0c" providerId="AD" clId="Web-{99EE0A9D-2FB9-BE8F-91DE-37CDDBB6C981}"/>
    <pc:docChg chg="modSld">
      <pc:chgData name="P McKenzie-Cook" userId="S::pmckenzie-cook@ohacademy.co.uk::6605cc89-aaff-4d80-9ee6-20e4afa4ef0c" providerId="AD" clId="Web-{99EE0A9D-2FB9-BE8F-91DE-37CDDBB6C981}" dt="2025-10-23T14:58:34.817" v="16" actId="20577"/>
      <pc:docMkLst>
        <pc:docMk/>
      </pc:docMkLst>
      <pc:sldChg chg="addSp modSp">
        <pc:chgData name="P McKenzie-Cook" userId="S::pmckenzie-cook@ohacademy.co.uk::6605cc89-aaff-4d80-9ee6-20e4afa4ef0c" providerId="AD" clId="Web-{99EE0A9D-2FB9-BE8F-91DE-37CDDBB6C981}" dt="2025-10-23T14:58:34.817" v="16" actId="20577"/>
        <pc:sldMkLst>
          <pc:docMk/>
          <pc:sldMk cId="3941495363" sldId="434"/>
        </pc:sldMkLst>
        <pc:spChg chg="add mod">
          <ac:chgData name="P McKenzie-Cook" userId="S::pmckenzie-cook@ohacademy.co.uk::6605cc89-aaff-4d80-9ee6-20e4afa4ef0c" providerId="AD" clId="Web-{99EE0A9D-2FB9-BE8F-91DE-37CDDBB6C981}" dt="2025-10-23T14:58:34.817" v="16" actId="20577"/>
          <ac:spMkLst>
            <pc:docMk/>
            <pc:sldMk cId="3941495363" sldId="434"/>
            <ac:spMk id="14" creationId="{F501A90C-7476-F744-0273-CF109F02F696}"/>
          </ac:spMkLst>
        </pc:spChg>
      </pc:sldChg>
    </pc:docChg>
  </pc:docChgLst>
  <pc:docChgLst>
    <pc:chgData name="A Freel" userId="S::afreel@ohacademy.co.uk::f6dead3d-cc44-4b49-aee1-60fe86f08dbd" providerId="AD" clId="Web-{2BC0F15B-CF9B-4789-B013-03A75A3D80B5}"/>
    <pc:docChg chg="addSld modSld">
      <pc:chgData name="A Freel" userId="S::afreel@ohacademy.co.uk::f6dead3d-cc44-4b49-aee1-60fe86f08dbd" providerId="AD" clId="Web-{2BC0F15B-CF9B-4789-B013-03A75A3D80B5}" dt="2025-10-03T12:29:55.452" v="5" actId="20577"/>
      <pc:docMkLst>
        <pc:docMk/>
      </pc:docMkLst>
      <pc:sldChg chg="delSp modSp mod setBg">
        <pc:chgData name="A Freel" userId="S::afreel@ohacademy.co.uk::f6dead3d-cc44-4b49-aee1-60fe86f08dbd" providerId="AD" clId="Web-{2BC0F15B-CF9B-4789-B013-03A75A3D80B5}" dt="2025-10-03T12:29:55.452" v="5" actId="20577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2BC0F15B-CF9B-4789-B013-03A75A3D80B5}" dt="2025-10-03T12:29:55.452" v="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">
        <pc:chgData name="A Freel" userId="S::afreel@ohacademy.co.uk::f6dead3d-cc44-4b49-aee1-60fe86f08dbd" providerId="AD" clId="Web-{2BC0F15B-CF9B-4789-B013-03A75A3D80B5}" dt="2025-10-03T12:24:56.091" v="3"/>
        <pc:sldMkLst>
          <pc:docMk/>
          <pc:sldMk cId="2256358434" sldId="263"/>
        </pc:sldMkLst>
      </pc:sldChg>
      <pc:sldChg chg="add">
        <pc:chgData name="A Freel" userId="S::afreel@ohacademy.co.uk::f6dead3d-cc44-4b49-aee1-60fe86f08dbd" providerId="AD" clId="Web-{2BC0F15B-CF9B-4789-B013-03A75A3D80B5}" dt="2025-10-03T12:24:56.013" v="2"/>
        <pc:sldMkLst>
          <pc:docMk/>
          <pc:sldMk cId="2745056418" sldId="410"/>
        </pc:sldMkLst>
      </pc:sldChg>
      <pc:sldMasterChg chg="addSldLayout">
        <pc:chgData name="A Freel" userId="S::afreel@ohacademy.co.uk::f6dead3d-cc44-4b49-aee1-60fe86f08dbd" providerId="AD" clId="Web-{2BC0F15B-CF9B-4789-B013-03A75A3D80B5}" dt="2025-10-03T12:24:56.091" v="3"/>
        <pc:sldMasterMkLst>
          <pc:docMk/>
          <pc:sldMasterMk cId="2460954070" sldId="2147483660"/>
        </pc:sldMasterMkLst>
        <pc:sldLayoutChg chg="add">
          <pc:chgData name="A Freel" userId="S::afreel@ohacademy.co.uk::f6dead3d-cc44-4b49-aee1-60fe86f08dbd" providerId="AD" clId="Web-{2BC0F15B-CF9B-4789-B013-03A75A3D80B5}" dt="2025-10-03T12:24:56.091" v="3"/>
          <pc:sldLayoutMkLst>
            <pc:docMk/>
            <pc:sldMasterMk cId="2460954070" sldId="2147483660"/>
            <pc:sldLayoutMk cId="2667829601" sldId="2147483672"/>
          </pc:sldLayoutMkLst>
        </pc:sldLayoutChg>
      </pc:sldMasterChg>
    </pc:docChg>
  </pc:docChgLst>
  <pc:docChgLst>
    <pc:chgData name="A Freel" userId="S::afreel@ohacademy.co.uk::f6dead3d-cc44-4b49-aee1-60fe86f08dbd" providerId="AD" clId="Web-{32A2DDDF-8FFB-516D-5128-D55016CAB2E8}"/>
    <pc:docChg chg="addSld modSld">
      <pc:chgData name="A Freel" userId="S::afreel@ohacademy.co.uk::f6dead3d-cc44-4b49-aee1-60fe86f08dbd" providerId="AD" clId="Web-{32A2DDDF-8FFB-516D-5128-D55016CAB2E8}" dt="2025-10-14T09:24:21.913" v="5" actId="20577"/>
      <pc:docMkLst>
        <pc:docMk/>
      </pc:docMkLst>
      <pc:sldChg chg="modSp new">
        <pc:chgData name="A Freel" userId="S::afreel@ohacademy.co.uk::f6dead3d-cc44-4b49-aee1-60fe86f08dbd" providerId="AD" clId="Web-{32A2DDDF-8FFB-516D-5128-D55016CAB2E8}" dt="2025-10-14T09:24:21.913" v="5" actId="20577"/>
        <pc:sldMkLst>
          <pc:docMk/>
          <pc:sldMk cId="2313546326" sldId="549"/>
        </pc:sldMkLst>
      </pc:sldChg>
    </pc:docChg>
  </pc:docChgLst>
  <pc:docChgLst>
    <pc:chgData name="A Freel" userId="S::afreel@ohacademy.co.uk::f6dead3d-cc44-4b49-aee1-60fe86f08dbd" providerId="AD" clId="Web-{C9480FD7-58D9-4D95-9C17-FEDFC6319D18}"/>
    <pc:docChg chg="addSld modSld">
      <pc:chgData name="A Freel" userId="S::afreel@ohacademy.co.uk::f6dead3d-cc44-4b49-aee1-60fe86f08dbd" providerId="AD" clId="Web-{C9480FD7-58D9-4D95-9C17-FEDFC6319D18}" dt="2025-10-03T13:11:30.953" v="1"/>
      <pc:docMkLst>
        <pc:docMk/>
      </pc:docMkLst>
    </pc:docChg>
  </pc:docChgLst>
  <pc:docChgLst>
    <pc:chgData name="A Freel" userId="S::afreel@ohacademy.co.uk::f6dead3d-cc44-4b49-aee1-60fe86f08dbd" providerId="AD" clId="Web-{32CE084D-05C0-F6E2-BCE4-E1C5780E803B}"/>
    <pc:docChg chg="modSld">
      <pc:chgData name="A Freel" userId="S::afreel@ohacademy.co.uk::f6dead3d-cc44-4b49-aee1-60fe86f08dbd" providerId="AD" clId="Web-{32CE084D-05C0-F6E2-BCE4-E1C5780E803B}" dt="2025-10-21T18:14:10.390" v="304" actId="1076"/>
      <pc:docMkLst>
        <pc:docMk/>
      </pc:docMkLst>
      <pc:sldChg chg="addSp modSp">
        <pc:chgData name="A Freel" userId="S::afreel@ohacademy.co.uk::f6dead3d-cc44-4b49-aee1-60fe86f08dbd" providerId="AD" clId="Web-{32CE084D-05C0-F6E2-BCE4-E1C5780E803B}" dt="2025-10-21T09:34:49.756" v="246" actId="20577"/>
        <pc:sldMkLst>
          <pc:docMk/>
          <pc:sldMk cId="3941495363" sldId="434"/>
        </pc:sldMkLst>
        <pc:spChg chg="add mod">
          <ac:chgData name="A Freel" userId="S::afreel@ohacademy.co.uk::f6dead3d-cc44-4b49-aee1-60fe86f08dbd" providerId="AD" clId="Web-{32CE084D-05C0-F6E2-BCE4-E1C5780E803B}" dt="2025-10-21T09:30:16.796" v="203" actId="20577"/>
          <ac:spMkLst>
            <pc:docMk/>
            <pc:sldMk cId="3941495363" sldId="434"/>
            <ac:spMk id="11" creationId="{354C60E4-5D70-DF61-F9D6-2969F94FEC20}"/>
          </ac:spMkLst>
        </pc:spChg>
        <pc:spChg chg="add mod">
          <ac:chgData name="A Freel" userId="S::afreel@ohacademy.co.uk::f6dead3d-cc44-4b49-aee1-60fe86f08dbd" providerId="AD" clId="Web-{32CE084D-05C0-F6E2-BCE4-E1C5780E803B}" dt="2025-10-21T09:34:49.756" v="246" actId="20577"/>
          <ac:spMkLst>
            <pc:docMk/>
            <pc:sldMk cId="3941495363" sldId="434"/>
            <ac:spMk id="13" creationId="{B1E6F24E-B60F-F263-C4C0-BE76A4A58F8D}"/>
          </ac:spMkLst>
        </pc:spChg>
        <pc:picChg chg="add mod">
          <ac:chgData name="A Freel" userId="S::afreel@ohacademy.co.uk::f6dead3d-cc44-4b49-aee1-60fe86f08dbd" providerId="AD" clId="Web-{32CE084D-05C0-F6E2-BCE4-E1C5780E803B}" dt="2025-10-21T09:29:30.311" v="162" actId="14100"/>
          <ac:picMkLst>
            <pc:docMk/>
            <pc:sldMk cId="3941495363" sldId="434"/>
            <ac:picMk id="3" creationId="{B150E9B5-B7AE-8EC2-D60E-0DE9D6E1A3EE}"/>
          </ac:picMkLst>
        </pc:picChg>
        <pc:picChg chg="add mod">
          <ac:chgData name="A Freel" userId="S::afreel@ohacademy.co.uk::f6dead3d-cc44-4b49-aee1-60fe86f08dbd" providerId="AD" clId="Web-{32CE084D-05C0-F6E2-BCE4-E1C5780E803B}" dt="2025-10-21T09:34:16.380" v="205" actId="1076"/>
          <ac:picMkLst>
            <pc:docMk/>
            <pc:sldMk cId="3941495363" sldId="434"/>
            <ac:picMk id="12" creationId="{A7503375-B794-315A-A681-1A02C1D1DEF3}"/>
          </ac:picMkLst>
        </pc:picChg>
      </pc:sldChg>
      <pc:sldChg chg="modSp">
        <pc:chgData name="A Freel" userId="S::afreel@ohacademy.co.uk::f6dead3d-cc44-4b49-aee1-60fe86f08dbd" providerId="AD" clId="Web-{32CE084D-05C0-F6E2-BCE4-E1C5780E803B}" dt="2025-10-21T09:29:25.123" v="159" actId="20577"/>
        <pc:sldMkLst>
          <pc:docMk/>
          <pc:sldMk cId="4315562" sldId="541"/>
        </pc:sldMkLst>
        <pc:spChg chg="mod">
          <ac:chgData name="A Freel" userId="S::afreel@ohacademy.co.uk::f6dead3d-cc44-4b49-aee1-60fe86f08dbd" providerId="AD" clId="Web-{32CE084D-05C0-F6E2-BCE4-E1C5780E803B}" dt="2025-10-21T09:29:25.123" v="159" actId="20577"/>
          <ac:spMkLst>
            <pc:docMk/>
            <pc:sldMk cId="4315562" sldId="541"/>
            <ac:spMk id="5" creationId="{0E764BBE-FE01-9D61-7877-19B9332A6213}"/>
          </ac:spMkLst>
        </pc:spChg>
      </pc:sldChg>
      <pc:sldChg chg="addSp modSp">
        <pc:chgData name="A Freel" userId="S::afreel@ohacademy.co.uk::f6dead3d-cc44-4b49-aee1-60fe86f08dbd" providerId="AD" clId="Web-{32CE084D-05C0-F6E2-BCE4-E1C5780E803B}" dt="2025-10-21T17:50:56.273" v="263" actId="1076"/>
        <pc:sldMkLst>
          <pc:docMk/>
          <pc:sldMk cId="2313546326" sldId="549"/>
        </pc:sldMkLst>
        <pc:spChg chg="add mod">
          <ac:chgData name="A Freel" userId="S::afreel@ohacademy.co.uk::f6dead3d-cc44-4b49-aee1-60fe86f08dbd" providerId="AD" clId="Web-{32CE084D-05C0-F6E2-BCE4-E1C5780E803B}" dt="2025-10-21T17:50:18.694" v="249" actId="1076"/>
          <ac:spMkLst>
            <pc:docMk/>
            <pc:sldMk cId="2313546326" sldId="549"/>
            <ac:spMk id="2" creationId="{AD3CB9D6-DF81-7E33-9DBE-26D7C5EF3239}"/>
          </ac:spMkLst>
        </pc:spChg>
        <pc:spChg chg="add mod">
          <ac:chgData name="A Freel" userId="S::afreel@ohacademy.co.uk::f6dead3d-cc44-4b49-aee1-60fe86f08dbd" providerId="AD" clId="Web-{32CE084D-05C0-F6E2-BCE4-E1C5780E803B}" dt="2025-10-21T17:50:54.648" v="262" actId="20577"/>
          <ac:spMkLst>
            <pc:docMk/>
            <pc:sldMk cId="2313546326" sldId="549"/>
            <ac:spMk id="4" creationId="{E9AB64D5-45E8-1D1E-84D6-4C93039E454A}"/>
          </ac:spMkLst>
        </pc:spChg>
        <pc:picChg chg="add mod">
          <ac:chgData name="A Freel" userId="S::afreel@ohacademy.co.uk::f6dead3d-cc44-4b49-aee1-60fe86f08dbd" providerId="AD" clId="Web-{32CE084D-05C0-F6E2-BCE4-E1C5780E803B}" dt="2025-10-21T17:50:56.273" v="263" actId="1076"/>
          <ac:picMkLst>
            <pc:docMk/>
            <pc:sldMk cId="2313546326" sldId="549"/>
            <ac:picMk id="3" creationId="{A074EF11-A103-BA78-A216-31AAF52895FB}"/>
          </ac:picMkLst>
        </pc:picChg>
      </pc:sldChg>
      <pc:sldChg chg="addSp modSp">
        <pc:chgData name="A Freel" userId="S::afreel@ohacademy.co.uk::f6dead3d-cc44-4b49-aee1-60fe86f08dbd" providerId="AD" clId="Web-{32CE084D-05C0-F6E2-BCE4-E1C5780E803B}" dt="2025-10-21T18:14:10.390" v="304" actId="1076"/>
        <pc:sldMkLst>
          <pc:docMk/>
          <pc:sldMk cId="1640107691" sldId="554"/>
        </pc:sldMkLst>
        <pc:spChg chg="add mod">
          <ac:chgData name="A Freel" userId="S::afreel@ohacademy.co.uk::f6dead3d-cc44-4b49-aee1-60fe86f08dbd" providerId="AD" clId="Web-{32CE084D-05C0-F6E2-BCE4-E1C5780E803B}" dt="2025-10-21T18:10:09.417" v="276" actId="1076"/>
          <ac:spMkLst>
            <pc:docMk/>
            <pc:sldMk cId="1640107691" sldId="554"/>
            <ac:spMk id="2" creationId="{136E40A1-8D6C-C045-807D-2D536F8D4540}"/>
          </ac:spMkLst>
        </pc:spChg>
        <pc:picChg chg="add mod">
          <ac:chgData name="A Freel" userId="S::afreel@ohacademy.co.uk::f6dead3d-cc44-4b49-aee1-60fe86f08dbd" providerId="AD" clId="Web-{32CE084D-05C0-F6E2-BCE4-E1C5780E803B}" dt="2025-10-21T18:14:10.390" v="304" actId="1076"/>
          <ac:picMkLst>
            <pc:docMk/>
            <pc:sldMk cId="1640107691" sldId="554"/>
            <ac:picMk id="4" creationId="{06C0799E-116C-6D05-42BB-A1F649F00A72}"/>
          </ac:picMkLst>
        </pc:picChg>
      </pc:sldChg>
      <pc:sldChg chg="addSp modSp">
        <pc:chgData name="A Freel" userId="S::afreel@ohacademy.co.uk::f6dead3d-cc44-4b49-aee1-60fe86f08dbd" providerId="AD" clId="Web-{32CE084D-05C0-F6E2-BCE4-E1C5780E803B}" dt="2025-10-21T18:13:49.265" v="302" actId="20577"/>
        <pc:sldMkLst>
          <pc:docMk/>
          <pc:sldMk cId="2331370390" sldId="555"/>
        </pc:sldMkLst>
        <pc:spChg chg="add mod">
          <ac:chgData name="A Freel" userId="S::afreel@ohacademy.co.uk::f6dead3d-cc44-4b49-aee1-60fe86f08dbd" providerId="AD" clId="Web-{32CE084D-05C0-F6E2-BCE4-E1C5780E803B}" dt="2025-10-21T18:13:49.265" v="302" actId="20577"/>
          <ac:spMkLst>
            <pc:docMk/>
            <pc:sldMk cId="2331370390" sldId="555"/>
            <ac:spMk id="3" creationId="{4074B6D7-C72B-6823-518E-1633533A4106}"/>
          </ac:spMkLst>
        </pc:spChg>
      </pc:sldChg>
    </pc:docChg>
  </pc:docChgLst>
  <pc:docChgLst>
    <pc:chgData name="A Freel" userId="S::afreel@ohacademy.co.uk::f6dead3d-cc44-4b49-aee1-60fe86f08dbd" providerId="AD" clId="Web-{1B41AE40-61CC-1575-06D7-43363F6D2025}"/>
    <pc:docChg chg="addSld modSld">
      <pc:chgData name="A Freel" userId="S::afreel@ohacademy.co.uk::f6dead3d-cc44-4b49-aee1-60fe86f08dbd" providerId="AD" clId="Web-{1B41AE40-61CC-1575-06D7-43363F6D2025}" dt="2025-10-17T07:28:37.075" v="83" actId="14100"/>
      <pc:docMkLst>
        <pc:docMk/>
      </pc:docMkLst>
      <pc:sldChg chg="addSp delSp modSp mod setBg">
        <pc:chgData name="A Freel" userId="S::afreel@ohacademy.co.uk::f6dead3d-cc44-4b49-aee1-60fe86f08dbd" providerId="AD" clId="Web-{1B41AE40-61CC-1575-06D7-43363F6D2025}" dt="2025-10-17T07:10:33.097" v="43" actId="20577"/>
        <pc:sldMkLst>
          <pc:docMk/>
          <pc:sldMk cId="2313546326" sldId="549"/>
        </pc:sldMkLst>
        <pc:spChg chg="add mod">
          <ac:chgData name="A Freel" userId="S::afreel@ohacademy.co.uk::f6dead3d-cc44-4b49-aee1-60fe86f08dbd" providerId="AD" clId="Web-{1B41AE40-61CC-1575-06D7-43363F6D2025}" dt="2025-10-17T07:01:35.819" v="16" actId="20577"/>
          <ac:spMkLst>
            <pc:docMk/>
            <pc:sldMk cId="2313546326" sldId="549"/>
            <ac:spMk id="6" creationId="{EEDE79F6-4D46-ED1D-ED43-1B7B8BB927F7}"/>
          </ac:spMkLst>
        </pc:spChg>
        <pc:spChg chg="add mod">
          <ac:chgData name="A Freel" userId="S::afreel@ohacademy.co.uk::f6dead3d-cc44-4b49-aee1-60fe86f08dbd" providerId="AD" clId="Web-{1B41AE40-61CC-1575-06D7-43363F6D2025}" dt="2025-10-17T07:10:33.097" v="43" actId="20577"/>
          <ac:spMkLst>
            <pc:docMk/>
            <pc:sldMk cId="2313546326" sldId="549"/>
            <ac:spMk id="7" creationId="{F54295A5-95F5-B065-2BD3-1755F5288DFB}"/>
          </ac:spMkLst>
        </pc:spChg>
      </pc:sldChg>
      <pc:sldChg chg="addSp delSp modSp add replId">
        <pc:chgData name="A Freel" userId="S::afreel@ohacademy.co.uk::f6dead3d-cc44-4b49-aee1-60fe86f08dbd" providerId="AD" clId="Web-{1B41AE40-61CC-1575-06D7-43363F6D2025}" dt="2025-10-17T07:12:02.613" v="55" actId="14100"/>
        <pc:sldMkLst>
          <pc:docMk/>
          <pc:sldMk cId="3051896545" sldId="550"/>
        </pc:sldMkLst>
        <pc:spChg chg="mod">
          <ac:chgData name="A Freel" userId="S::afreel@ohacademy.co.uk::f6dead3d-cc44-4b49-aee1-60fe86f08dbd" providerId="AD" clId="Web-{1B41AE40-61CC-1575-06D7-43363F6D2025}" dt="2025-10-17T07:10:38.440" v="45" actId="20577"/>
          <ac:spMkLst>
            <pc:docMk/>
            <pc:sldMk cId="3051896545" sldId="550"/>
            <ac:spMk id="7" creationId="{D2503029-DC29-3F1C-0B3D-00BBA9409EA2}"/>
          </ac:spMkLst>
        </pc:spChg>
        <pc:picChg chg="add mod">
          <ac:chgData name="A Freel" userId="S::afreel@ohacademy.co.uk::f6dead3d-cc44-4b49-aee1-60fe86f08dbd" providerId="AD" clId="Web-{1B41AE40-61CC-1575-06D7-43363F6D2025}" dt="2025-10-17T07:12:02.613" v="55" actId="14100"/>
          <ac:picMkLst>
            <pc:docMk/>
            <pc:sldMk cId="3051896545" sldId="550"/>
            <ac:picMk id="3" creationId="{8E3BAC31-0846-3C53-A43B-985CBED12FC2}"/>
          </ac:picMkLst>
        </pc:picChg>
      </pc:sldChg>
      <pc:sldChg chg="addSp delSp modSp add replId">
        <pc:chgData name="A Freel" userId="S::afreel@ohacademy.co.uk::f6dead3d-cc44-4b49-aee1-60fe86f08dbd" providerId="AD" clId="Web-{1B41AE40-61CC-1575-06D7-43363F6D2025}" dt="2025-10-17T07:12:20.723" v="57" actId="14100"/>
        <pc:sldMkLst>
          <pc:docMk/>
          <pc:sldMk cId="215305175" sldId="551"/>
        </pc:sldMkLst>
        <pc:spChg chg="mod">
          <ac:chgData name="A Freel" userId="S::afreel@ohacademy.co.uk::f6dead3d-cc44-4b49-aee1-60fe86f08dbd" providerId="AD" clId="Web-{1B41AE40-61CC-1575-06D7-43363F6D2025}" dt="2025-10-17T07:10:44.753" v="47" actId="20577"/>
          <ac:spMkLst>
            <pc:docMk/>
            <pc:sldMk cId="215305175" sldId="551"/>
            <ac:spMk id="7" creationId="{6F7DFD1A-3CF8-82C8-E268-E2F953F7E5E0}"/>
          </ac:spMkLst>
        </pc:spChg>
        <pc:picChg chg="add mod">
          <ac:chgData name="A Freel" userId="S::afreel@ohacademy.co.uk::f6dead3d-cc44-4b49-aee1-60fe86f08dbd" providerId="AD" clId="Web-{1B41AE40-61CC-1575-06D7-43363F6D2025}" dt="2025-10-17T07:12:20.723" v="57" actId="14100"/>
          <ac:picMkLst>
            <pc:docMk/>
            <pc:sldMk cId="215305175" sldId="551"/>
            <ac:picMk id="3" creationId="{1F460FE3-500B-4049-9152-8DD628B41D22}"/>
          </ac:picMkLst>
        </pc:picChg>
      </pc:sldChg>
      <pc:sldChg chg="addSp delSp modSp add replId">
        <pc:chgData name="A Freel" userId="S::afreel@ohacademy.co.uk::f6dead3d-cc44-4b49-aee1-60fe86f08dbd" providerId="AD" clId="Web-{1B41AE40-61CC-1575-06D7-43363F6D2025}" dt="2025-10-17T07:13:24.118" v="65" actId="14100"/>
        <pc:sldMkLst>
          <pc:docMk/>
          <pc:sldMk cId="2924432906" sldId="552"/>
        </pc:sldMkLst>
        <pc:spChg chg="mod">
          <ac:chgData name="A Freel" userId="S::afreel@ohacademy.co.uk::f6dead3d-cc44-4b49-aee1-60fe86f08dbd" providerId="AD" clId="Web-{1B41AE40-61CC-1575-06D7-43363F6D2025}" dt="2025-10-17T07:10:50.409" v="49" actId="20577"/>
          <ac:spMkLst>
            <pc:docMk/>
            <pc:sldMk cId="2924432906" sldId="552"/>
            <ac:spMk id="7" creationId="{D8F99A0A-DC6F-A758-821F-E3F6579B034B}"/>
          </ac:spMkLst>
        </pc:spChg>
        <pc:picChg chg="add mod">
          <ac:chgData name="A Freel" userId="S::afreel@ohacademy.co.uk::f6dead3d-cc44-4b49-aee1-60fe86f08dbd" providerId="AD" clId="Web-{1B41AE40-61CC-1575-06D7-43363F6D2025}" dt="2025-10-17T07:13:24.118" v="65" actId="14100"/>
          <ac:picMkLst>
            <pc:docMk/>
            <pc:sldMk cId="2924432906" sldId="552"/>
            <ac:picMk id="3" creationId="{016F1FC4-04EB-6A3E-1FBF-462C32ACA8D9}"/>
          </ac:picMkLst>
        </pc:picChg>
      </pc:sldChg>
      <pc:sldChg chg="addSp modSp add replId">
        <pc:chgData name="A Freel" userId="S::afreel@ohacademy.co.uk::f6dead3d-cc44-4b49-aee1-60fe86f08dbd" providerId="AD" clId="Web-{1B41AE40-61CC-1575-06D7-43363F6D2025}" dt="2025-10-17T07:14:01.747" v="68" actId="14100"/>
        <pc:sldMkLst>
          <pc:docMk/>
          <pc:sldMk cId="4056066347" sldId="553"/>
        </pc:sldMkLst>
        <pc:spChg chg="mod">
          <ac:chgData name="A Freel" userId="S::afreel@ohacademy.co.uk::f6dead3d-cc44-4b49-aee1-60fe86f08dbd" providerId="AD" clId="Web-{1B41AE40-61CC-1575-06D7-43363F6D2025}" dt="2025-10-17T07:10:55.144" v="51" actId="20577"/>
          <ac:spMkLst>
            <pc:docMk/>
            <pc:sldMk cId="4056066347" sldId="553"/>
            <ac:spMk id="7" creationId="{8F77BA33-C8DE-4EAB-D3D3-72411F5C1C00}"/>
          </ac:spMkLst>
        </pc:spChg>
        <pc:picChg chg="add mod">
          <ac:chgData name="A Freel" userId="S::afreel@ohacademy.co.uk::f6dead3d-cc44-4b49-aee1-60fe86f08dbd" providerId="AD" clId="Web-{1B41AE40-61CC-1575-06D7-43363F6D2025}" dt="2025-10-17T07:14:01.747" v="68" actId="14100"/>
          <ac:picMkLst>
            <pc:docMk/>
            <pc:sldMk cId="4056066347" sldId="553"/>
            <ac:picMk id="2" creationId="{091111C0-0E82-E209-9DE3-63693C9C180B}"/>
          </ac:picMkLst>
        </pc:picChg>
      </pc:sldChg>
      <pc:sldChg chg="addSp delSp modSp add replId">
        <pc:chgData name="A Freel" userId="S::afreel@ohacademy.co.uk::f6dead3d-cc44-4b49-aee1-60fe86f08dbd" providerId="AD" clId="Web-{1B41AE40-61CC-1575-06D7-43363F6D2025}" dt="2025-10-17T07:28:30.622" v="79" actId="20577"/>
        <pc:sldMkLst>
          <pc:docMk/>
          <pc:sldMk cId="1640107691" sldId="554"/>
        </pc:sldMkLst>
        <pc:spChg chg="add mod">
          <ac:chgData name="A Freel" userId="S::afreel@ohacademy.co.uk::f6dead3d-cc44-4b49-aee1-60fe86f08dbd" providerId="AD" clId="Web-{1B41AE40-61CC-1575-06D7-43363F6D2025}" dt="2025-10-17T07:28:30.622" v="79" actId="20577"/>
          <ac:spMkLst>
            <pc:docMk/>
            <pc:sldMk cId="1640107691" sldId="554"/>
            <ac:spMk id="3" creationId="{2C697189-3E1E-8D86-63A1-2B019D83D4E1}"/>
          </ac:spMkLst>
        </pc:spChg>
      </pc:sldChg>
      <pc:sldChg chg="modSp add replId">
        <pc:chgData name="A Freel" userId="S::afreel@ohacademy.co.uk::f6dead3d-cc44-4b49-aee1-60fe86f08dbd" providerId="AD" clId="Web-{1B41AE40-61CC-1575-06D7-43363F6D2025}" dt="2025-10-17T07:28:37.075" v="83" actId="14100"/>
        <pc:sldMkLst>
          <pc:docMk/>
          <pc:sldMk cId="2331370390" sldId="555"/>
        </pc:sldMkLst>
        <pc:spChg chg="mod">
          <ac:chgData name="A Freel" userId="S::afreel@ohacademy.co.uk::f6dead3d-cc44-4b49-aee1-60fe86f08dbd" providerId="AD" clId="Web-{1B41AE40-61CC-1575-06D7-43363F6D2025}" dt="2025-10-17T07:28:37.075" v="83" actId="14100"/>
          <ac:spMkLst>
            <pc:docMk/>
            <pc:sldMk cId="2331370390" sldId="555"/>
            <ac:spMk id="2" creationId="{5A33C63C-D01A-58AF-E733-D233DD27AB0E}"/>
          </ac:spMkLst>
        </pc:spChg>
      </pc:sldChg>
    </pc:docChg>
  </pc:docChgLst>
  <pc:docChgLst>
    <pc:chgData name="A Freel" userId="S::afreel@ohacademy.co.uk::f6dead3d-cc44-4b49-aee1-60fe86f08dbd" providerId="AD" clId="Web-{93699B74-416A-7195-C87B-72B6117EC7AE}"/>
    <pc:docChg chg="addSld delSld modSld">
      <pc:chgData name="A Freel" userId="S::afreel@ohacademy.co.uk::f6dead3d-cc44-4b49-aee1-60fe86f08dbd" providerId="AD" clId="Web-{93699B74-416A-7195-C87B-72B6117EC7AE}" dt="2025-10-04T12:19:55.407" v="78"/>
      <pc:docMkLst>
        <pc:docMk/>
      </pc:docMkLst>
      <pc:sldChg chg="delSp modSp add mod setBg">
        <pc:chgData name="A Freel" userId="S::afreel@ohacademy.co.uk::f6dead3d-cc44-4b49-aee1-60fe86f08dbd" providerId="AD" clId="Web-{93699B74-416A-7195-C87B-72B6117EC7AE}" dt="2025-10-04T12:19:26.829" v="57" actId="20577"/>
        <pc:sldMkLst>
          <pc:docMk/>
          <pc:sldMk cId="4315562" sldId="541"/>
        </pc:sldMkLst>
        <pc:spChg chg="mod">
          <ac:chgData name="A Freel" userId="S::afreel@ohacademy.co.uk::f6dead3d-cc44-4b49-aee1-60fe86f08dbd" providerId="AD" clId="Web-{93699B74-416A-7195-C87B-72B6117EC7AE}" dt="2025-10-04T12:19:26.829" v="57" actId="20577"/>
          <ac:spMkLst>
            <pc:docMk/>
            <pc:sldMk cId="4315562" sldId="541"/>
            <ac:spMk id="2" creationId="{CFE24FE9-8361-211E-ECD1-73F437406E7F}"/>
          </ac:spMkLst>
        </pc:spChg>
        <pc:spChg chg="mod">
          <ac:chgData name="A Freel" userId="S::afreel@ohacademy.co.uk::f6dead3d-cc44-4b49-aee1-60fe86f08dbd" providerId="AD" clId="Web-{93699B74-416A-7195-C87B-72B6117EC7AE}" dt="2025-10-04T12:19:14.048" v="49" actId="20577"/>
          <ac:spMkLst>
            <pc:docMk/>
            <pc:sldMk cId="4315562" sldId="541"/>
            <ac:spMk id="5" creationId="{0E764BBE-FE01-9D61-7877-19B9332A6213}"/>
          </ac:spMkLst>
        </pc:spChg>
        <pc:spChg chg="mod">
          <ac:chgData name="A Freel" userId="S::afreel@ohacademy.co.uk::f6dead3d-cc44-4b49-aee1-60fe86f08dbd" providerId="AD" clId="Web-{93699B74-416A-7195-C87B-72B6117EC7AE}" dt="2025-10-04T12:18:00.344" v="29" actId="20577"/>
          <ac:spMkLst>
            <pc:docMk/>
            <pc:sldMk cId="4315562" sldId="541"/>
            <ac:spMk id="7" creationId="{257EF050-9C00-B1AE-C2F2-000E06746B7F}"/>
          </ac:spMkLst>
        </pc:spChg>
      </pc:sldChg>
      <pc:sldChg chg="modSp add mod setBg">
        <pc:chgData name="A Freel" userId="S::afreel@ohacademy.co.uk::f6dead3d-cc44-4b49-aee1-60fe86f08dbd" providerId="AD" clId="Web-{93699B74-416A-7195-C87B-72B6117EC7AE}" dt="2025-10-04T12:19:29.126" v="59" actId="20577"/>
        <pc:sldMkLst>
          <pc:docMk/>
          <pc:sldMk cId="2803453187" sldId="542"/>
        </pc:sldMkLst>
        <pc:spChg chg="mod">
          <ac:chgData name="A Freel" userId="S::afreel@ohacademy.co.uk::f6dead3d-cc44-4b49-aee1-60fe86f08dbd" providerId="AD" clId="Web-{93699B74-416A-7195-C87B-72B6117EC7AE}" dt="2025-10-04T12:19:29.126" v="59" actId="20577"/>
          <ac:spMkLst>
            <pc:docMk/>
            <pc:sldMk cId="2803453187" sldId="542"/>
            <ac:spMk id="2" creationId="{B9680619-D4A3-9757-3327-53F3E968A700}"/>
          </ac:spMkLst>
        </pc:spChg>
        <pc:spChg chg="mod">
          <ac:chgData name="A Freel" userId="S::afreel@ohacademy.co.uk::f6dead3d-cc44-4b49-aee1-60fe86f08dbd" providerId="AD" clId="Web-{93699B74-416A-7195-C87B-72B6117EC7AE}" dt="2025-10-04T12:18:27.579" v="31" actId="20577"/>
          <ac:spMkLst>
            <pc:docMk/>
            <pc:sldMk cId="2803453187" sldId="542"/>
            <ac:spMk id="7" creationId="{7D5F2BCD-0BDB-3044-07D0-519D338C5A82}"/>
          </ac:spMkLst>
        </pc:spChg>
      </pc:sldChg>
      <pc:sldChg chg="modSp add mod setBg">
        <pc:chgData name="A Freel" userId="S::afreel@ohacademy.co.uk::f6dead3d-cc44-4b49-aee1-60fe86f08dbd" providerId="AD" clId="Web-{93699B74-416A-7195-C87B-72B6117EC7AE}" dt="2025-10-04T12:19:33.720" v="62" actId="20577"/>
        <pc:sldMkLst>
          <pc:docMk/>
          <pc:sldMk cId="2133443377" sldId="543"/>
        </pc:sldMkLst>
        <pc:spChg chg="mod">
          <ac:chgData name="A Freel" userId="S::afreel@ohacademy.co.uk::f6dead3d-cc44-4b49-aee1-60fe86f08dbd" providerId="AD" clId="Web-{93699B74-416A-7195-C87B-72B6117EC7AE}" dt="2025-10-04T12:19:33.720" v="62" actId="20577"/>
          <ac:spMkLst>
            <pc:docMk/>
            <pc:sldMk cId="2133443377" sldId="543"/>
            <ac:spMk id="2" creationId="{1FBF1BDE-C51A-4E0D-CD5B-EA44DCA6F7F0}"/>
          </ac:spMkLst>
        </pc:spChg>
        <pc:spChg chg="mod">
          <ac:chgData name="A Freel" userId="S::afreel@ohacademy.co.uk::f6dead3d-cc44-4b49-aee1-60fe86f08dbd" providerId="AD" clId="Web-{93699B74-416A-7195-C87B-72B6117EC7AE}" dt="2025-10-04T12:18:31.329" v="33" actId="20577"/>
          <ac:spMkLst>
            <pc:docMk/>
            <pc:sldMk cId="2133443377" sldId="543"/>
            <ac:spMk id="7" creationId="{9ED7D039-3EAC-5206-C5AB-D79BA81DD5D6}"/>
          </ac:spMkLst>
        </pc:spChg>
      </pc:sldChg>
      <pc:sldChg chg="modSp add mod setBg">
        <pc:chgData name="A Freel" userId="S::afreel@ohacademy.co.uk::f6dead3d-cc44-4b49-aee1-60fe86f08dbd" providerId="AD" clId="Web-{93699B74-416A-7195-C87B-72B6117EC7AE}" dt="2025-10-04T12:19:36.970" v="65" actId="20577"/>
        <pc:sldMkLst>
          <pc:docMk/>
          <pc:sldMk cId="345779738" sldId="544"/>
        </pc:sldMkLst>
        <pc:spChg chg="mod">
          <ac:chgData name="A Freel" userId="S::afreel@ohacademy.co.uk::f6dead3d-cc44-4b49-aee1-60fe86f08dbd" providerId="AD" clId="Web-{93699B74-416A-7195-C87B-72B6117EC7AE}" dt="2025-10-04T12:19:36.970" v="65" actId="20577"/>
          <ac:spMkLst>
            <pc:docMk/>
            <pc:sldMk cId="345779738" sldId="544"/>
            <ac:spMk id="2" creationId="{A01B5C62-5012-5DF0-768E-C6FE19A3330C}"/>
          </ac:spMkLst>
        </pc:spChg>
        <pc:spChg chg="mod">
          <ac:chgData name="A Freel" userId="S::afreel@ohacademy.co.uk::f6dead3d-cc44-4b49-aee1-60fe86f08dbd" providerId="AD" clId="Web-{93699B74-416A-7195-C87B-72B6117EC7AE}" dt="2025-10-04T12:18:35.704" v="35" actId="20577"/>
          <ac:spMkLst>
            <pc:docMk/>
            <pc:sldMk cId="345779738" sldId="544"/>
            <ac:spMk id="7" creationId="{3781763D-1986-E99A-A3ED-E863A31B7DA2}"/>
          </ac:spMkLst>
        </pc:spChg>
      </pc:sldChg>
      <pc:sldChg chg="modSp add mod setBg">
        <pc:chgData name="A Freel" userId="S::afreel@ohacademy.co.uk::f6dead3d-cc44-4b49-aee1-60fe86f08dbd" providerId="AD" clId="Web-{93699B74-416A-7195-C87B-72B6117EC7AE}" dt="2025-10-04T12:19:40.376" v="68" actId="20577"/>
        <pc:sldMkLst>
          <pc:docMk/>
          <pc:sldMk cId="1261562850" sldId="545"/>
        </pc:sldMkLst>
        <pc:spChg chg="mod">
          <ac:chgData name="A Freel" userId="S::afreel@ohacademy.co.uk::f6dead3d-cc44-4b49-aee1-60fe86f08dbd" providerId="AD" clId="Web-{93699B74-416A-7195-C87B-72B6117EC7AE}" dt="2025-10-04T12:19:40.376" v="68" actId="20577"/>
          <ac:spMkLst>
            <pc:docMk/>
            <pc:sldMk cId="1261562850" sldId="545"/>
            <ac:spMk id="2" creationId="{8264B5F6-7429-F534-4EA2-D94618B48E28}"/>
          </ac:spMkLst>
        </pc:spChg>
        <pc:spChg chg="mod">
          <ac:chgData name="A Freel" userId="S::afreel@ohacademy.co.uk::f6dead3d-cc44-4b49-aee1-60fe86f08dbd" providerId="AD" clId="Web-{93699B74-416A-7195-C87B-72B6117EC7AE}" dt="2025-10-04T12:18:40.048" v="36" actId="20577"/>
          <ac:spMkLst>
            <pc:docMk/>
            <pc:sldMk cId="1261562850" sldId="545"/>
            <ac:spMk id="7" creationId="{907AA734-3B37-59F1-415D-D18B8BA73D33}"/>
          </ac:spMkLst>
        </pc:spChg>
      </pc:sldChg>
      <pc:sldChg chg="modSp add mod setBg">
        <pc:chgData name="A Freel" userId="S::afreel@ohacademy.co.uk::f6dead3d-cc44-4b49-aee1-60fe86f08dbd" providerId="AD" clId="Web-{93699B74-416A-7195-C87B-72B6117EC7AE}" dt="2025-10-04T12:19:44.470" v="71" actId="20577"/>
        <pc:sldMkLst>
          <pc:docMk/>
          <pc:sldMk cId="3560046980" sldId="546"/>
        </pc:sldMkLst>
        <pc:spChg chg="mod">
          <ac:chgData name="A Freel" userId="S::afreel@ohacademy.co.uk::f6dead3d-cc44-4b49-aee1-60fe86f08dbd" providerId="AD" clId="Web-{93699B74-416A-7195-C87B-72B6117EC7AE}" dt="2025-10-04T12:19:44.470" v="71" actId="20577"/>
          <ac:spMkLst>
            <pc:docMk/>
            <pc:sldMk cId="3560046980" sldId="546"/>
            <ac:spMk id="2" creationId="{46435872-9A48-8223-AEF2-177E227EC0E6}"/>
          </ac:spMkLst>
        </pc:spChg>
        <pc:spChg chg="mod">
          <ac:chgData name="A Freel" userId="S::afreel@ohacademy.co.uk::f6dead3d-cc44-4b49-aee1-60fe86f08dbd" providerId="AD" clId="Web-{93699B74-416A-7195-C87B-72B6117EC7AE}" dt="2025-10-04T12:18:45.688" v="38" actId="20577"/>
          <ac:spMkLst>
            <pc:docMk/>
            <pc:sldMk cId="3560046980" sldId="546"/>
            <ac:spMk id="7" creationId="{C81FD81B-9E3A-007F-0C77-D295670A6E5C}"/>
          </ac:spMkLst>
        </pc:spChg>
      </pc:sldChg>
      <pc:sldChg chg="modSp add mod setBg">
        <pc:chgData name="A Freel" userId="S::afreel@ohacademy.co.uk::f6dead3d-cc44-4b49-aee1-60fe86f08dbd" providerId="AD" clId="Web-{93699B74-416A-7195-C87B-72B6117EC7AE}" dt="2025-10-04T12:19:48.189" v="74" actId="20577"/>
        <pc:sldMkLst>
          <pc:docMk/>
          <pc:sldMk cId="66759645" sldId="547"/>
        </pc:sldMkLst>
        <pc:spChg chg="mod">
          <ac:chgData name="A Freel" userId="S::afreel@ohacademy.co.uk::f6dead3d-cc44-4b49-aee1-60fe86f08dbd" providerId="AD" clId="Web-{93699B74-416A-7195-C87B-72B6117EC7AE}" dt="2025-10-04T12:19:48.189" v="74" actId="20577"/>
          <ac:spMkLst>
            <pc:docMk/>
            <pc:sldMk cId="66759645" sldId="547"/>
            <ac:spMk id="2" creationId="{CF7523E1-6456-1604-EBE0-DAB743DF7BF9}"/>
          </ac:spMkLst>
        </pc:spChg>
        <pc:spChg chg="mod">
          <ac:chgData name="A Freel" userId="S::afreel@ohacademy.co.uk::f6dead3d-cc44-4b49-aee1-60fe86f08dbd" providerId="AD" clId="Web-{93699B74-416A-7195-C87B-72B6117EC7AE}" dt="2025-10-04T12:18:49.610" v="40" actId="20577"/>
          <ac:spMkLst>
            <pc:docMk/>
            <pc:sldMk cId="66759645" sldId="547"/>
            <ac:spMk id="7" creationId="{1CF9184C-7886-146E-33B8-9B65DDE5D6F2}"/>
          </ac:spMkLst>
        </pc:spChg>
      </pc:sldChg>
      <pc:sldChg chg="modSp add mod setBg">
        <pc:chgData name="A Freel" userId="S::afreel@ohacademy.co.uk::f6dead3d-cc44-4b49-aee1-60fe86f08dbd" providerId="AD" clId="Web-{93699B74-416A-7195-C87B-72B6117EC7AE}" dt="2025-10-04T12:19:54.704" v="77" actId="20577"/>
        <pc:sldMkLst>
          <pc:docMk/>
          <pc:sldMk cId="154101509" sldId="548"/>
        </pc:sldMkLst>
        <pc:spChg chg="mod">
          <ac:chgData name="A Freel" userId="S::afreel@ohacademy.co.uk::f6dead3d-cc44-4b49-aee1-60fe86f08dbd" providerId="AD" clId="Web-{93699B74-416A-7195-C87B-72B6117EC7AE}" dt="2025-10-04T12:19:54.704" v="77" actId="20577"/>
          <ac:spMkLst>
            <pc:docMk/>
            <pc:sldMk cId="154101509" sldId="548"/>
            <ac:spMk id="2" creationId="{68E65D62-AEE5-4943-DFCB-B4344664D4DD}"/>
          </ac:spMkLst>
        </pc:spChg>
        <pc:spChg chg="mod">
          <ac:chgData name="A Freel" userId="S::afreel@ohacademy.co.uk::f6dead3d-cc44-4b49-aee1-60fe86f08dbd" providerId="AD" clId="Web-{93699B74-416A-7195-C87B-72B6117EC7AE}" dt="2025-10-04T12:18:56.610" v="42" actId="20577"/>
          <ac:spMkLst>
            <pc:docMk/>
            <pc:sldMk cId="154101509" sldId="548"/>
            <ac:spMk id="7" creationId="{719F0726-574D-CC29-DB70-3D53ADE7B8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F39AF-5822-4B88-83B0-A5378E273DE3}" type="datetimeFigureOut">
              <a:t>10/23/2025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1A7D-79D7-49ED-BF2B-6C9DA62265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9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7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48174-FBD2-C397-8816-29E04B3C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D580F-4405-877D-B511-49E1FFED5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415FC9-BBF7-5397-C70C-1874B30C8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59958-F4F9-9B28-B75E-CEBBDDFA6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6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782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ctgames.com/mobilePage/hfwBingo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>
                <a:latin typeface="Sassoon Primary"/>
              </a:rPr>
              <a:t>riday 24th </a:t>
            </a:r>
            <a:r>
              <a:rPr lang="en-GB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>
                <a:latin typeface="Sassoon Primary"/>
              </a:rPr>
              <a:t>ctober 2025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F398A2-64C9-E42A-28DE-50EF2AE77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7EF050-9C00-B1AE-C2F2-000E06746B7F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 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24FE9-8361-211E-ECD1-73F437406E7F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write a character description, using correct full stops.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64BBE-FE01-9D61-7877-19B9332A6213}"/>
              </a:ext>
            </a:extLst>
          </p:cNvPr>
          <p:cNvSpPr txBox="1"/>
          <p:nvPr/>
        </p:nvSpPr>
        <p:spPr>
          <a:xfrm>
            <a:off x="258119" y="1236302"/>
            <a:ext cx="11341171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Sassoon Primary"/>
              </a:rPr>
              <a:t>3 in 3- Think of a word to complete the sentences. </a:t>
            </a:r>
          </a:p>
          <a:p>
            <a:pPr algn="ctr"/>
            <a:endParaRPr lang="en-GB" sz="4400">
              <a:latin typeface="Sassoon Primary"/>
            </a:endParaRPr>
          </a:p>
          <a:p>
            <a:pPr algn="ctr"/>
            <a:r>
              <a:rPr lang="en-GB" sz="4400">
                <a:solidFill>
                  <a:srgbClr val="0070C0"/>
                </a:solidFill>
                <a:latin typeface="Sassoon Primary"/>
              </a:rPr>
              <a:t>The warthog has    …........ tusks. </a:t>
            </a:r>
            <a:endParaRPr lang="en-GB" sz="4400">
              <a:latin typeface="Sassoon Primary"/>
            </a:endParaRPr>
          </a:p>
          <a:p>
            <a:pPr algn="ctr"/>
            <a:endParaRPr lang="en-GB">
              <a:solidFill>
                <a:srgbClr val="00B050"/>
              </a:solidFill>
            </a:endParaRPr>
          </a:p>
          <a:p>
            <a:pPr algn="ctr"/>
            <a:r>
              <a:rPr lang="en-GB" sz="4400">
                <a:solidFill>
                  <a:srgbClr val="00B050"/>
                </a:solidFill>
                <a:latin typeface="Sassoon Primary"/>
              </a:rPr>
              <a:t>The stork has a …........... beak. </a:t>
            </a:r>
            <a:endParaRPr lang="en-GB" sz="4400">
              <a:latin typeface="Sassoon Primary"/>
            </a:endParaRPr>
          </a:p>
          <a:p>
            <a:pPr algn="ctr"/>
            <a:endParaRPr lang="en-GB" sz="4400">
              <a:latin typeface="Sassoon Primary"/>
            </a:endParaRPr>
          </a:p>
          <a:p>
            <a:pPr algn="ctr"/>
            <a:r>
              <a:rPr lang="en-GB" sz="4800">
                <a:solidFill>
                  <a:schemeClr val="accent2"/>
                </a:solidFill>
                <a:latin typeface="Sassoon Primary"/>
              </a:rPr>
              <a:t>The wildebeest has ….... legs. </a:t>
            </a:r>
          </a:p>
        </p:txBody>
      </p:sp>
    </p:spTree>
    <p:extLst>
      <p:ext uri="{BB962C8B-B14F-4D97-AF65-F5344CB8AC3E}">
        <p14:creationId xmlns:p14="http://schemas.microsoft.com/office/powerpoint/2010/main" val="431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76E6B-BC63-1C5F-208A-56F47548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15155D-069C-E470-F0D7-212FDCAB72B8}"/>
              </a:ext>
            </a:extLst>
          </p:cNvPr>
          <p:cNvSpPr/>
          <p:nvPr/>
        </p:nvSpPr>
        <p:spPr>
          <a:xfrm>
            <a:off x="746627" y="2085369"/>
            <a:ext cx="3932057" cy="4433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3600">
              <a:latin typeface="Sassoon Primary"/>
            </a:endParaRPr>
          </a:p>
          <a:p>
            <a:pPr algn="ctr"/>
            <a:endParaRPr lang="en-GB" sz="3600">
              <a:latin typeface="Sassoon Primary"/>
            </a:endParaRPr>
          </a:p>
          <a:p>
            <a:pPr algn="ctr"/>
            <a:endParaRPr lang="en-GB" sz="3600">
              <a:latin typeface="Sassoon Primary"/>
            </a:endParaRPr>
          </a:p>
          <a:p>
            <a:pPr algn="ctr"/>
            <a:r>
              <a:rPr lang="en-GB" sz="3600">
                <a:latin typeface="Sassoon Primary"/>
              </a:rPr>
              <a:t>Think of 3 words to describe the flamingos.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F2BCD-0BDB-3044-07D0-519D338C5A82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 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0619-D4A3-9757-3327-53F3E968A700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write a character description, using correct full stops.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34F2C-D3C3-2B92-C6B8-CAE06F36AE24}"/>
              </a:ext>
            </a:extLst>
          </p:cNvPr>
          <p:cNvSpPr txBox="1"/>
          <p:nvPr/>
        </p:nvSpPr>
        <p:spPr>
          <a:xfrm>
            <a:off x="416580" y="1195988"/>
            <a:ext cx="39642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4000" b="1">
                <a:latin typeface="Sassoon Primary"/>
              </a:rPr>
              <a:t>/ </a:t>
            </a:r>
            <a:r>
              <a:rPr lang="en-GB" sz="4000" b="1">
                <a:solidFill>
                  <a:schemeClr val="accent6"/>
                </a:solidFill>
                <a:latin typeface="Sassoon Primary"/>
              </a:rPr>
              <a:t>Green</a:t>
            </a:r>
          </a:p>
        </p:txBody>
      </p:sp>
      <p:pic>
        <p:nvPicPr>
          <p:cNvPr id="4" name="Picture 3" descr="A cartoon of flamingos next to a person&#10;&#10;AI-generated content may be incorrect.">
            <a:extLst>
              <a:ext uri="{FF2B5EF4-FFF2-40B4-BE49-F238E27FC236}">
                <a16:creationId xmlns:a16="http://schemas.microsoft.com/office/drawing/2014/main" id="{36527013-11F0-CC06-4FF4-6E65CDFC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00" y="2263166"/>
            <a:ext cx="2698505" cy="16575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B81591-DCC8-8334-8A94-A04A7B012366}"/>
              </a:ext>
            </a:extLst>
          </p:cNvPr>
          <p:cNvSpPr/>
          <p:nvPr/>
        </p:nvSpPr>
        <p:spPr>
          <a:xfrm>
            <a:off x="5689858" y="2085369"/>
            <a:ext cx="3932057" cy="4433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>
                <a:latin typeface="Sassoon Primary"/>
              </a:rPr>
              <a:t>T</a:t>
            </a:r>
            <a:endParaRPr lang="en-US"/>
          </a:p>
          <a:p>
            <a:pPr algn="ctr"/>
            <a:endParaRPr lang="en-GB" sz="3600">
              <a:latin typeface="Sassoon Primary"/>
            </a:endParaRPr>
          </a:p>
          <a:p>
            <a:pPr algn="ctr"/>
            <a:endParaRPr lang="en-GB" sz="3600">
              <a:latin typeface="Sassoon Primary"/>
            </a:endParaRPr>
          </a:p>
          <a:p>
            <a:pPr algn="ctr"/>
            <a:r>
              <a:rPr lang="en-GB" sz="3600">
                <a:latin typeface="Sassoon Primary"/>
              </a:rPr>
              <a:t>Think of 3 words to describe the baby animals. 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8E599-945E-DFE2-D771-02BEBB7E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047" y="2259378"/>
            <a:ext cx="3397983" cy="1753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074A4A-8A5B-340E-B43F-4CAB2BE885FE}"/>
              </a:ext>
            </a:extLst>
          </p:cNvPr>
          <p:cNvSpPr txBox="1"/>
          <p:nvPr/>
        </p:nvSpPr>
        <p:spPr>
          <a:xfrm>
            <a:off x="9850107" y="3655156"/>
            <a:ext cx="221728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Sassoon Primary"/>
              </a:rPr>
              <a:t>Challenge: Put these words into a sentence. </a:t>
            </a:r>
          </a:p>
        </p:txBody>
      </p:sp>
    </p:spTree>
    <p:extLst>
      <p:ext uri="{BB962C8B-B14F-4D97-AF65-F5344CB8AC3E}">
        <p14:creationId xmlns:p14="http://schemas.microsoft.com/office/powerpoint/2010/main" val="280345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6718BD-567D-36FA-7C45-41991463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D7D039-3EAC-5206-C5AB-D79BA81DD5D6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 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F1BDE-C51A-4E0D-CD5B-EA44DCA6F7F0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write a character description, using correct full stops.</a:t>
            </a:r>
            <a:endParaRPr lang="en-US"/>
          </a:p>
        </p:txBody>
      </p:sp>
      <p:pic>
        <p:nvPicPr>
          <p:cNvPr id="3" name="Picture 2" descr="A group of animals standing in a field&#10;&#10;AI-generated content may be incorrect.">
            <a:extLst>
              <a:ext uri="{FF2B5EF4-FFF2-40B4-BE49-F238E27FC236}">
                <a16:creationId xmlns:a16="http://schemas.microsoft.com/office/drawing/2014/main" id="{7F4F879D-689E-EF6B-03CB-82354ACE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3" y="1712118"/>
            <a:ext cx="3569494" cy="2112170"/>
          </a:xfrm>
          <a:prstGeom prst="rect">
            <a:avLst/>
          </a:prstGeom>
        </p:spPr>
      </p:pic>
      <p:pic>
        <p:nvPicPr>
          <p:cNvPr id="4" name="Picture 3" descr="A cartoon of a wildebeest with birds on the back&#10;&#10;AI-generated content may be incorrect.">
            <a:extLst>
              <a:ext uri="{FF2B5EF4-FFF2-40B4-BE49-F238E27FC236}">
                <a16:creationId xmlns:a16="http://schemas.microsoft.com/office/drawing/2014/main" id="{D97337E2-9ECB-91DD-41D8-B19D9459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081" y="3593305"/>
            <a:ext cx="3093245" cy="2124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762C6E-4592-A5F6-7D69-601BF2FEBD20}"/>
              </a:ext>
            </a:extLst>
          </p:cNvPr>
          <p:cNvSpPr txBox="1"/>
          <p:nvPr/>
        </p:nvSpPr>
        <p:spPr>
          <a:xfrm>
            <a:off x="539966" y="1048169"/>
            <a:ext cx="104022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How could you describe the wildebeest? </a:t>
            </a:r>
          </a:p>
        </p:txBody>
      </p:sp>
    </p:spTree>
    <p:extLst>
      <p:ext uri="{BB962C8B-B14F-4D97-AF65-F5344CB8AC3E}">
        <p14:creationId xmlns:p14="http://schemas.microsoft.com/office/powerpoint/2010/main" val="213344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10351-6E17-D712-BA56-757FBE291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81763D-1986-E99A-A3ED-E863A31B7DA2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 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B5C62-5012-5DF0-768E-C6FE19A3330C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write a character description, using correct full stops.</a:t>
            </a:r>
            <a:endParaRPr lang="en-US"/>
          </a:p>
        </p:txBody>
      </p:sp>
      <p:pic>
        <p:nvPicPr>
          <p:cNvPr id="4" name="Picture 3" descr="A hyena walking in the wild&#10;&#10;AI-generated content may be incorrect.">
            <a:extLst>
              <a:ext uri="{FF2B5EF4-FFF2-40B4-BE49-F238E27FC236}">
                <a16:creationId xmlns:a16="http://schemas.microsoft.com/office/drawing/2014/main" id="{98356838-8127-78F4-934D-9C4368BE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44" y="1835944"/>
            <a:ext cx="3712368" cy="2686051"/>
          </a:xfrm>
          <a:prstGeom prst="rect">
            <a:avLst/>
          </a:prstGeom>
        </p:spPr>
      </p:pic>
      <p:pic>
        <p:nvPicPr>
          <p:cNvPr id="3" name="Picture 2" descr="A hyena eating a bone&#10;&#10;AI-generated content may be incorrect.">
            <a:extLst>
              <a:ext uri="{FF2B5EF4-FFF2-40B4-BE49-F238E27FC236}">
                <a16:creationId xmlns:a16="http://schemas.microsoft.com/office/drawing/2014/main" id="{08F02D16-484E-7405-DE34-CBDCAB0C2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3609975"/>
            <a:ext cx="3486151" cy="2185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25D91-6A73-11A6-BDE1-2FD400799AEB}"/>
              </a:ext>
            </a:extLst>
          </p:cNvPr>
          <p:cNvSpPr txBox="1"/>
          <p:nvPr/>
        </p:nvSpPr>
        <p:spPr>
          <a:xfrm>
            <a:off x="539966" y="1048169"/>
            <a:ext cx="104022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How could you describe the hyena? </a:t>
            </a:r>
          </a:p>
        </p:txBody>
      </p:sp>
    </p:spTree>
    <p:extLst>
      <p:ext uri="{BB962C8B-B14F-4D97-AF65-F5344CB8AC3E}">
        <p14:creationId xmlns:p14="http://schemas.microsoft.com/office/powerpoint/2010/main" val="345779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FA58E-FE27-64E7-7387-BC6C27577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7AA734-3B37-59F1-415D-D18B8BA73D33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 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4B5F6-7429-F534-4EA2-D94618B48E28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write a character description, using correct full stops.</a:t>
            </a:r>
            <a:endParaRPr lang="en-US"/>
          </a:p>
        </p:txBody>
      </p:sp>
      <p:pic>
        <p:nvPicPr>
          <p:cNvPr id="3" name="Picture 2" descr="A vulture walking on a field&#10;&#10;AI-generated content may be incorrect.">
            <a:extLst>
              <a:ext uri="{FF2B5EF4-FFF2-40B4-BE49-F238E27FC236}">
                <a16:creationId xmlns:a16="http://schemas.microsoft.com/office/drawing/2014/main" id="{C7279A58-2217-273B-CE13-D10ADC41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81" y="1716881"/>
            <a:ext cx="3305176" cy="2257426"/>
          </a:xfrm>
          <a:prstGeom prst="rect">
            <a:avLst/>
          </a:prstGeom>
        </p:spPr>
      </p:pic>
      <p:pic>
        <p:nvPicPr>
          <p:cNvPr id="4" name="Picture 3" descr="A bird with a large beak and a snake on a tree branch&#10;&#10;AI-generated content may be incorrect.">
            <a:extLst>
              <a:ext uri="{FF2B5EF4-FFF2-40B4-BE49-F238E27FC236}">
                <a16:creationId xmlns:a16="http://schemas.microsoft.com/office/drawing/2014/main" id="{2208CA49-F902-9171-25CB-76FB4481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3431380"/>
            <a:ext cx="3148013" cy="2019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3CA30-F094-3D4A-8FB8-7FEE34E3B010}"/>
              </a:ext>
            </a:extLst>
          </p:cNvPr>
          <p:cNvSpPr txBox="1"/>
          <p:nvPr/>
        </p:nvSpPr>
        <p:spPr>
          <a:xfrm>
            <a:off x="539966" y="1048169"/>
            <a:ext cx="104022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How could you describe the vulture? </a:t>
            </a:r>
          </a:p>
        </p:txBody>
      </p:sp>
    </p:spTree>
    <p:extLst>
      <p:ext uri="{BB962C8B-B14F-4D97-AF65-F5344CB8AC3E}">
        <p14:creationId xmlns:p14="http://schemas.microsoft.com/office/powerpoint/2010/main" val="126156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3575D-549E-EA77-20F6-264C27903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1FD81B-9E3A-007F-0C77-D295670A6E5C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 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435872-9A48-8223-AEF2-177E227EC0E6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write a character description, using correct full stops.</a:t>
            </a:r>
            <a:endParaRPr lang="en-US"/>
          </a:p>
        </p:txBody>
      </p:sp>
      <p:pic>
        <p:nvPicPr>
          <p:cNvPr id="3" name="Picture 2" descr="A group of wild boars walking on dirt&#10;&#10;AI-generated content may be incorrect.">
            <a:extLst>
              <a:ext uri="{FF2B5EF4-FFF2-40B4-BE49-F238E27FC236}">
                <a16:creationId xmlns:a16="http://schemas.microsoft.com/office/drawing/2014/main" id="{41FB7168-92F7-913D-B79D-62ED3565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768" y="1977309"/>
            <a:ext cx="3481388" cy="2257426"/>
          </a:xfrm>
          <a:prstGeom prst="rect">
            <a:avLst/>
          </a:prstGeom>
        </p:spPr>
      </p:pic>
      <p:pic>
        <p:nvPicPr>
          <p:cNvPr id="4" name="Picture 3" descr="A cartoon of a animal&#10;&#10;AI-generated content may be incorrect.">
            <a:extLst>
              <a:ext uri="{FF2B5EF4-FFF2-40B4-BE49-F238E27FC236}">
                <a16:creationId xmlns:a16="http://schemas.microsoft.com/office/drawing/2014/main" id="{2BAAE8CD-ECD3-7C74-0ACC-CA118C5A2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07" y="3240880"/>
            <a:ext cx="4036218" cy="2459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8476A-0301-F178-F78D-DB870BB1F200}"/>
              </a:ext>
            </a:extLst>
          </p:cNvPr>
          <p:cNvSpPr txBox="1"/>
          <p:nvPr/>
        </p:nvSpPr>
        <p:spPr>
          <a:xfrm>
            <a:off x="539966" y="1048169"/>
            <a:ext cx="104022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How could you describe the warthog? </a:t>
            </a:r>
          </a:p>
        </p:txBody>
      </p:sp>
    </p:spTree>
    <p:extLst>
      <p:ext uri="{BB962C8B-B14F-4D97-AF65-F5344CB8AC3E}">
        <p14:creationId xmlns:p14="http://schemas.microsoft.com/office/powerpoint/2010/main" val="356004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EAF6D-28A2-0FB9-2370-7EC7F3A34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F9184C-7886-146E-33B8-9B65DDE5D6F2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 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523E1-6456-1604-EBE0-DAB743DF7BF9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write a character description, using correct full stops.</a:t>
            </a:r>
            <a:endParaRPr lang="en-US"/>
          </a:p>
        </p:txBody>
      </p:sp>
      <p:pic>
        <p:nvPicPr>
          <p:cNvPr id="3" name="Picture 2" descr="A bird with a long beak&#10;&#10;AI-generated content may be incorrect.">
            <a:extLst>
              <a:ext uri="{FF2B5EF4-FFF2-40B4-BE49-F238E27FC236}">
                <a16:creationId xmlns:a16="http://schemas.microsoft.com/office/drawing/2014/main" id="{F6F42025-EBCC-3212-B45B-68E34948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54" y="1840605"/>
            <a:ext cx="4095751" cy="2917032"/>
          </a:xfrm>
          <a:prstGeom prst="rect">
            <a:avLst/>
          </a:prstGeom>
        </p:spPr>
      </p:pic>
      <p:pic>
        <p:nvPicPr>
          <p:cNvPr id="4" name="Picture 3" descr="A bird with a long beak and a large beak&#10;&#10;AI-generated content may be incorrect.">
            <a:extLst>
              <a:ext uri="{FF2B5EF4-FFF2-40B4-BE49-F238E27FC236}">
                <a16:creationId xmlns:a16="http://schemas.microsoft.com/office/drawing/2014/main" id="{86BBA0F0-F84C-7B7A-4034-F4FEA444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87" y="3431381"/>
            <a:ext cx="3386138" cy="2888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CF85E-9442-28F8-1808-5DBF75BA5AC2}"/>
              </a:ext>
            </a:extLst>
          </p:cNvPr>
          <p:cNvSpPr txBox="1"/>
          <p:nvPr/>
        </p:nvSpPr>
        <p:spPr>
          <a:xfrm>
            <a:off x="539966" y="1048169"/>
            <a:ext cx="104022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How could you describe the marabou stork? </a:t>
            </a:r>
          </a:p>
        </p:txBody>
      </p:sp>
    </p:spTree>
    <p:extLst>
      <p:ext uri="{BB962C8B-B14F-4D97-AF65-F5344CB8AC3E}">
        <p14:creationId xmlns:p14="http://schemas.microsoft.com/office/powerpoint/2010/main" val="6675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48F93-1D46-5933-AA41-C2A1684CE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9F0726-574D-CC29-DB70-3D53ADE7B818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 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5D62-AEE5-4943-DFCB-B4344664D4DD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write a character description, using correct full stops.</a:t>
            </a:r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AB267C9-84B2-298D-6285-B5A76E989156}"/>
              </a:ext>
            </a:extLst>
          </p:cNvPr>
          <p:cNvSpPr txBox="1"/>
          <p:nvPr/>
        </p:nvSpPr>
        <p:spPr>
          <a:xfrm>
            <a:off x="6219353" y="2529726"/>
            <a:ext cx="5267724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…......................................................................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…......................................................................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….......................................................................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…........................................................................</a:t>
            </a:r>
          </a:p>
        </p:txBody>
      </p:sp>
      <p:pic>
        <p:nvPicPr>
          <p:cNvPr id="9" name="Picture 8" descr="A cartoon of a animal&#10;&#10;AI-generated content may be incorrect.">
            <a:extLst>
              <a:ext uri="{FF2B5EF4-FFF2-40B4-BE49-F238E27FC236}">
                <a16:creationId xmlns:a16="http://schemas.microsoft.com/office/drawing/2014/main" id="{6C9A0262-5942-540C-88FA-D8166A21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03" y="2270640"/>
            <a:ext cx="5476740" cy="33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A070C-088E-D9D1-0758-0A13BC29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CE4D-AE76-D1C5-DE75-CBA319AD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36CC-DAEF-6A82-6A3A-B5602DEF80D3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8BFE22-62E1-1167-D0C6-4897FC1C9B69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F5C5F1-28A6-048F-FC5B-A362B5C7088C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A380A3-5116-2275-C4EB-32D7E0591035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04755-5B90-FA16-2855-EFA9E9BF78E9}"/>
              </a:ext>
            </a:extLst>
          </p:cNvPr>
          <p:cNvSpPr txBox="1"/>
          <p:nvPr/>
        </p:nvSpPr>
        <p:spPr>
          <a:xfrm>
            <a:off x="1283492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EFA75-A3C3-C81F-0CCE-CF00282484C1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Maths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76138-DC60-0B0A-8BBF-B98AF74E61F8}"/>
              </a:ext>
            </a:extLst>
          </p:cNvPr>
          <p:cNvSpPr txBox="1"/>
          <p:nvPr/>
        </p:nvSpPr>
        <p:spPr>
          <a:xfrm>
            <a:off x="7008017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Creative Zone</a:t>
            </a:r>
          </a:p>
        </p:txBody>
      </p:sp>
      <p:pic>
        <p:nvPicPr>
          <p:cNvPr id="3" name="Picture 2" descr="A rainbow colored border with black writing&#10;&#10;AI-generated content may be incorrect.">
            <a:extLst>
              <a:ext uri="{FF2B5EF4-FFF2-40B4-BE49-F238E27FC236}">
                <a16:creationId xmlns:a16="http://schemas.microsoft.com/office/drawing/2014/main" id="{B150E9B5-B7AE-8EC2-D60E-0DE9D6E1A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78" y="2063975"/>
            <a:ext cx="1636153" cy="2064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4C60E4-5D70-DF61-F9D6-2969F94FEC20}"/>
              </a:ext>
            </a:extLst>
          </p:cNvPr>
          <p:cNvSpPr txBox="1"/>
          <p:nvPr/>
        </p:nvSpPr>
        <p:spPr>
          <a:xfrm>
            <a:off x="946774" y="2108723"/>
            <a:ext cx="230955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Draw or write about something you have enjoyed this half term.</a:t>
            </a:r>
          </a:p>
        </p:txBody>
      </p:sp>
      <p:pic>
        <p:nvPicPr>
          <p:cNvPr id="12" name="Picture 11" descr="A screenshot of a game&#10;&#10;AI-generated content may be incorrect.">
            <a:extLst>
              <a:ext uri="{FF2B5EF4-FFF2-40B4-BE49-F238E27FC236}">
                <a16:creationId xmlns:a16="http://schemas.microsoft.com/office/drawing/2014/main" id="{A7503375-B794-315A-A681-1A02C1D1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927" y="4455017"/>
            <a:ext cx="1676400" cy="213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E6F24E-B60F-F263-C4C0-BE76A4A58F8D}"/>
              </a:ext>
            </a:extLst>
          </p:cNvPr>
          <p:cNvSpPr txBox="1"/>
          <p:nvPr/>
        </p:nvSpPr>
        <p:spPr>
          <a:xfrm>
            <a:off x="889393" y="4992080"/>
            <a:ext cx="26825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What can you remember about animals?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1A90C-7476-F744-0273-CF109F02F696}"/>
              </a:ext>
            </a:extLst>
          </p:cNvPr>
          <p:cNvSpPr txBox="1"/>
          <p:nvPr/>
        </p:nvSpPr>
        <p:spPr>
          <a:xfrm>
            <a:off x="5639873" y="2026848"/>
            <a:ext cx="380660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 pitchFamily="50" charset="0"/>
              </a:rPr>
              <a:t>Use </a:t>
            </a:r>
            <a:r>
              <a:rPr lang="en-GB" sz="2400" err="1">
                <a:latin typeface="Sassoon Primary" pitchFamily="50" charset="0"/>
              </a:rPr>
              <a:t>numicon</a:t>
            </a:r>
            <a:r>
              <a:rPr lang="en-GB" sz="2400">
                <a:latin typeface="Sassoon Primary" pitchFamily="50" charset="0"/>
              </a:rPr>
              <a:t> to find doubles.</a:t>
            </a:r>
          </a:p>
          <a:p>
            <a:endParaRPr lang="en-GB" sz="2400">
              <a:latin typeface="Sassoon Primary" pitchFamily="50" charset="0"/>
            </a:endParaRPr>
          </a:p>
          <a:p>
            <a:r>
              <a:rPr lang="en-GB" sz="2400">
                <a:latin typeface="Sassoon Primary" pitchFamily="50" charset="0"/>
              </a:rPr>
              <a:t>Find halves using the pictures</a:t>
            </a:r>
            <a:r>
              <a:rPr lang="en-GB" sz="1600">
                <a:latin typeface="sassoon"/>
              </a:rPr>
              <a:t>.</a:t>
            </a:r>
          </a:p>
        </p:txBody>
      </p:sp>
      <p:pic>
        <p:nvPicPr>
          <p:cNvPr id="15" name="Picture 14" descr="A group of colorful shapes&#10;&#10;AI-generated content may be incorrect.">
            <a:extLst>
              <a:ext uri="{FF2B5EF4-FFF2-40B4-BE49-F238E27FC236}">
                <a16:creationId xmlns:a16="http://schemas.microsoft.com/office/drawing/2014/main" id="{B67BD3CD-09EB-FB51-FFAE-3393C1F68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128" y="2278609"/>
            <a:ext cx="2255082" cy="11295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ED376F-7030-92C1-D991-8E042F474446}"/>
              </a:ext>
            </a:extLst>
          </p:cNvPr>
          <p:cNvSpPr txBox="1"/>
          <p:nvPr/>
        </p:nvSpPr>
        <p:spPr>
          <a:xfrm>
            <a:off x="5639873" y="4869000"/>
            <a:ext cx="370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Sassoon Infant Std" panose="020B0503020103030203" pitchFamily="34" charset="0"/>
              </a:rPr>
              <a:t>Make a stick puppet animal and retell the story of the ugly 5 with your friends.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17FBE6-62D9-1265-C1E8-CBA9F8167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943" y="4895450"/>
            <a:ext cx="2031464" cy="12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Morning Challenges:</a:t>
            </a:r>
          </a:p>
        </p:txBody>
      </p:sp>
      <p:pic>
        <p:nvPicPr>
          <p:cNvPr id="4" name="Picture 3" descr="A line of blue and grey lines&#10;&#10;Description automatically generated">
            <a:extLst>
              <a:ext uri="{FF2B5EF4-FFF2-40B4-BE49-F238E27FC236}">
                <a16:creationId xmlns:a16="http://schemas.microsoft.com/office/drawing/2014/main" id="{D1A6BD3F-4A2E-D71E-03F1-243A86C2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5" y="1439047"/>
            <a:ext cx="7953375" cy="17145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9107090" y="14379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6" name="Picture 5" descr="A cloud with blue swirls and circles&#10;&#10;AI-generated content may be incorrect.">
            <a:extLst>
              <a:ext uri="{FF2B5EF4-FFF2-40B4-BE49-F238E27FC236}">
                <a16:creationId xmlns:a16="http://schemas.microsoft.com/office/drawing/2014/main" id="{2D12952C-FBDB-4EA0-8D1B-00302ECF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2" y="3800949"/>
            <a:ext cx="5534024" cy="2483643"/>
          </a:xfrm>
          <a:prstGeom prst="rect">
            <a:avLst/>
          </a:prstGeom>
        </p:spPr>
      </p:pic>
      <p:pic>
        <p:nvPicPr>
          <p:cNvPr id="7" name="Picture 6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183A61F7-B557-7FEA-E2CA-E740F0B47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929" y="3429522"/>
            <a:ext cx="2638425" cy="1533525"/>
          </a:xfrm>
          <a:prstGeom prst="rect">
            <a:avLst/>
          </a:prstGeom>
        </p:spPr>
      </p:pic>
      <p:pic>
        <p:nvPicPr>
          <p:cNvPr id="8" name="Picture 7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9DA38BB0-76E3-3867-24E4-A7F910CAA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209" y="5250582"/>
            <a:ext cx="28224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5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CA7C-A0D4-0336-D9A8-2FAA3C1C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Golden Book assembly</a:t>
            </a:r>
          </a:p>
        </p:txBody>
      </p:sp>
      <p:pic>
        <p:nvPicPr>
          <p:cNvPr id="4" name="Picture 3" descr="A yellow star with black outline&#10;&#10;AI-generated content may be incorrect.">
            <a:extLst>
              <a:ext uri="{FF2B5EF4-FFF2-40B4-BE49-F238E27FC236}">
                <a16:creationId xmlns:a16="http://schemas.microsoft.com/office/drawing/2014/main" id="{D077E6AA-9FB3-8B8D-7104-4E72FA488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748" y="1718742"/>
            <a:ext cx="5448299" cy="502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0ECBF-AC5A-7B6A-96DF-007846EB8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8C71-CFFF-76A1-0BB3-E91AE50F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DAF921CB-FBFC-5009-A5FD-AFA80E6D4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58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296F-645D-F569-D8A5-B20FB3C2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Enrichment</a:t>
            </a:r>
          </a:p>
        </p:txBody>
      </p:sp>
      <p:pic>
        <p:nvPicPr>
          <p:cNvPr id="4" name="Picture 3" descr="A group of kids doing arts&#10;&#10;Description automatically generated">
            <a:extLst>
              <a:ext uri="{FF2B5EF4-FFF2-40B4-BE49-F238E27FC236}">
                <a16:creationId xmlns:a16="http://schemas.microsoft.com/office/drawing/2014/main" id="{976885F6-E7C0-1125-D65F-FDD39087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68" y="1458225"/>
            <a:ext cx="63817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DE79F6-4D46-ED1D-ED43-1B7B8BB927F7}"/>
              </a:ext>
            </a:extLst>
          </p:cNvPr>
          <p:cNvSpPr txBox="1"/>
          <p:nvPr/>
        </p:nvSpPr>
        <p:spPr>
          <a:xfrm>
            <a:off x="7818056" y="172141"/>
            <a:ext cx="4160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95A5-95F5-B065-2BD3-1755F5288DFB}"/>
              </a:ext>
            </a:extLst>
          </p:cNvPr>
          <p:cNvSpPr txBox="1"/>
          <p:nvPr/>
        </p:nvSpPr>
        <p:spPr>
          <a:xfrm>
            <a:off x="172141" y="301246"/>
            <a:ext cx="4561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read and write words with the /</a:t>
            </a:r>
            <a:r>
              <a:rPr lang="en-GB" err="1">
                <a:latin typeface="Sassoon Primary"/>
              </a:rPr>
              <a:t>nk</a:t>
            </a:r>
            <a:r>
              <a:rPr lang="en-GB">
                <a:latin typeface="Sassoon Primary"/>
              </a:rPr>
              <a:t>/ sound at the end.</a:t>
            </a:r>
            <a:r>
              <a:rPr lang="en-GB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CB9D6-DF81-7E33-9DBE-26D7C5EF3239}"/>
              </a:ext>
            </a:extLst>
          </p:cNvPr>
          <p:cNvSpPr txBox="1"/>
          <p:nvPr/>
        </p:nvSpPr>
        <p:spPr>
          <a:xfrm>
            <a:off x="2275268" y="6208690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High Frequency Word Bingo</a:t>
            </a:r>
            <a:endParaRPr lang="en-US"/>
          </a:p>
          <a:p>
            <a:pPr algn="ctr"/>
            <a:endParaRPr lang="en-GB"/>
          </a:p>
        </p:txBody>
      </p:sp>
      <p:pic>
        <p:nvPicPr>
          <p:cNvPr id="3" name="Picture 2" descr="A screen shot of a game&#10;&#10;AI-generated content may be incorrect.">
            <a:extLst>
              <a:ext uri="{FF2B5EF4-FFF2-40B4-BE49-F238E27FC236}">
                <a16:creationId xmlns:a16="http://schemas.microsoft.com/office/drawing/2014/main" id="{A074EF11-A103-BA78-A216-31AAF528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58" y="1711750"/>
            <a:ext cx="7794670" cy="4293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AB64D5-45E8-1D1E-84D6-4C93039E454A}"/>
              </a:ext>
            </a:extLst>
          </p:cNvPr>
          <p:cNvSpPr txBox="1"/>
          <p:nvPr/>
        </p:nvSpPr>
        <p:spPr>
          <a:xfrm>
            <a:off x="530767" y="1004153"/>
            <a:ext cx="734467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>
                <a:latin typeface="Sassoon Primary"/>
              </a:rPr>
              <a:t>Read the tricky words</a:t>
            </a:r>
          </a:p>
        </p:txBody>
      </p:sp>
    </p:spTree>
    <p:extLst>
      <p:ext uri="{BB962C8B-B14F-4D97-AF65-F5344CB8AC3E}">
        <p14:creationId xmlns:p14="http://schemas.microsoft.com/office/powerpoint/2010/main" val="231354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55C24-35C4-03F1-8206-82B70116C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8C1781-16F1-9885-C89D-310EA8CB038B}"/>
              </a:ext>
            </a:extLst>
          </p:cNvPr>
          <p:cNvSpPr txBox="1"/>
          <p:nvPr/>
        </p:nvSpPr>
        <p:spPr>
          <a:xfrm>
            <a:off x="7818056" y="172141"/>
            <a:ext cx="4160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03029-DC29-3F1C-0B3D-00BBA9409EA2}"/>
              </a:ext>
            </a:extLst>
          </p:cNvPr>
          <p:cNvSpPr txBox="1"/>
          <p:nvPr/>
        </p:nvSpPr>
        <p:spPr>
          <a:xfrm>
            <a:off x="172141" y="301246"/>
            <a:ext cx="4561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read and write words with the /</a:t>
            </a:r>
            <a:r>
              <a:rPr lang="en-GB" err="1">
                <a:latin typeface="Sassoon Primary"/>
              </a:rPr>
              <a:t>nk</a:t>
            </a:r>
            <a:r>
              <a:rPr lang="en-GB">
                <a:latin typeface="Sassoon Primary"/>
              </a:rPr>
              <a:t>/ sound at the end. </a:t>
            </a: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8E3BAC31-0846-3C53-A43B-985CBED1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145381"/>
            <a:ext cx="7391401" cy="53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9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8075E1-DD50-4070-9423-4EC23416E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D13839-A1D9-7B71-1B97-901213985414}"/>
              </a:ext>
            </a:extLst>
          </p:cNvPr>
          <p:cNvSpPr txBox="1"/>
          <p:nvPr/>
        </p:nvSpPr>
        <p:spPr>
          <a:xfrm>
            <a:off x="7818056" y="172141"/>
            <a:ext cx="4160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DFD1A-3CF8-82C8-E268-E2F953F7E5E0}"/>
              </a:ext>
            </a:extLst>
          </p:cNvPr>
          <p:cNvSpPr txBox="1"/>
          <p:nvPr/>
        </p:nvSpPr>
        <p:spPr>
          <a:xfrm>
            <a:off x="172141" y="301246"/>
            <a:ext cx="4561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read and write words with the /</a:t>
            </a:r>
            <a:r>
              <a:rPr lang="en-GB" err="1">
                <a:latin typeface="Sassoon Primary"/>
              </a:rPr>
              <a:t>nk</a:t>
            </a:r>
            <a:r>
              <a:rPr lang="en-GB">
                <a:latin typeface="Sassoon Primary"/>
              </a:rPr>
              <a:t>/ sound at the end.</a:t>
            </a:r>
            <a:r>
              <a:rPr lang="en-GB"/>
              <a:t> </a:t>
            </a: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1F460FE3-500B-4049-9152-8DD628B41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128712"/>
            <a:ext cx="7474744" cy="5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D414E-4A4B-23CE-94FC-A497227F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27B004-0299-E0E8-67AB-D030AF3A4C25}"/>
              </a:ext>
            </a:extLst>
          </p:cNvPr>
          <p:cNvSpPr txBox="1"/>
          <p:nvPr/>
        </p:nvSpPr>
        <p:spPr>
          <a:xfrm>
            <a:off x="7818056" y="172141"/>
            <a:ext cx="4160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9A0A-DC6F-A758-821F-E3F6579B034B}"/>
              </a:ext>
            </a:extLst>
          </p:cNvPr>
          <p:cNvSpPr txBox="1"/>
          <p:nvPr/>
        </p:nvSpPr>
        <p:spPr>
          <a:xfrm>
            <a:off x="172141" y="301246"/>
            <a:ext cx="4561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read and write words with the /</a:t>
            </a:r>
            <a:r>
              <a:rPr lang="en-GB" err="1">
                <a:latin typeface="Sassoon Primary"/>
              </a:rPr>
              <a:t>nk</a:t>
            </a:r>
            <a:r>
              <a:rPr lang="en-GB">
                <a:latin typeface="Sassoon Primary"/>
              </a:rPr>
              <a:t>/ sound at the end. </a:t>
            </a: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016F1FC4-04EB-6A3E-1FBF-462C32AC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942974"/>
            <a:ext cx="7858126" cy="58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3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8F621-BF62-0D1E-7FFE-AE715443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AAF249-E39D-7792-49E2-3D5CA0007D8F}"/>
              </a:ext>
            </a:extLst>
          </p:cNvPr>
          <p:cNvSpPr txBox="1"/>
          <p:nvPr/>
        </p:nvSpPr>
        <p:spPr>
          <a:xfrm>
            <a:off x="7818056" y="172141"/>
            <a:ext cx="4160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7BA33-C8DE-4EAB-D3D3-72411F5C1C00}"/>
              </a:ext>
            </a:extLst>
          </p:cNvPr>
          <p:cNvSpPr txBox="1"/>
          <p:nvPr/>
        </p:nvSpPr>
        <p:spPr>
          <a:xfrm>
            <a:off x="172141" y="301246"/>
            <a:ext cx="4561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read and write words with the /</a:t>
            </a:r>
            <a:r>
              <a:rPr lang="en-GB" err="1">
                <a:latin typeface="Sassoon Primary"/>
              </a:rPr>
              <a:t>nk</a:t>
            </a:r>
            <a:r>
              <a:rPr lang="en-GB">
                <a:latin typeface="Sassoon Primary"/>
              </a:rPr>
              <a:t>/ sound at the end. </a:t>
            </a:r>
          </a:p>
        </p:txBody>
      </p:sp>
      <p:pic>
        <p:nvPicPr>
          <p:cNvPr id="2" name="Picture 1" descr="A close up of a puzzle&#10;&#10;AI-generated content may be incorrect.">
            <a:extLst>
              <a:ext uri="{FF2B5EF4-FFF2-40B4-BE49-F238E27FC236}">
                <a16:creationId xmlns:a16="http://schemas.microsoft.com/office/drawing/2014/main" id="{091111C0-0E82-E209-9DE3-63693C9C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966787"/>
            <a:ext cx="8270082" cy="58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6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76CED-5008-2A25-CF4D-0378A4E5E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0AC3DA-C399-ED2C-1875-146852E54988}"/>
              </a:ext>
            </a:extLst>
          </p:cNvPr>
          <p:cNvSpPr txBox="1"/>
          <p:nvPr/>
        </p:nvSpPr>
        <p:spPr>
          <a:xfrm>
            <a:off x="7818056" y="172141"/>
            <a:ext cx="4160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2639F-8BB5-E1CB-3357-753E71F2E648}"/>
              </a:ext>
            </a:extLst>
          </p:cNvPr>
          <p:cNvSpPr txBox="1"/>
          <p:nvPr/>
        </p:nvSpPr>
        <p:spPr>
          <a:xfrm>
            <a:off x="172141" y="301246"/>
            <a:ext cx="4561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read and write words with the /</a:t>
            </a:r>
            <a:r>
              <a:rPr lang="en-GB" err="1"/>
              <a:t>nk</a:t>
            </a:r>
            <a:r>
              <a:rPr lang="en-GB"/>
              <a:t>/ sound at the end.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C697189-3E1E-8D86-63A1-2B019D83D4E1}"/>
              </a:ext>
            </a:extLst>
          </p:cNvPr>
          <p:cNvSpPr txBox="1"/>
          <p:nvPr/>
        </p:nvSpPr>
        <p:spPr>
          <a:xfrm>
            <a:off x="129679" y="1240535"/>
            <a:ext cx="1205707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latin typeface="Sassoon Primary"/>
              </a:rPr>
              <a:t>Can you find the /</a:t>
            </a:r>
            <a:r>
              <a:rPr lang="en-GB" sz="3600" err="1">
                <a:latin typeface="Sassoon Primary"/>
              </a:rPr>
              <a:t>nk</a:t>
            </a:r>
            <a:r>
              <a:rPr lang="en-GB" sz="3600">
                <a:latin typeface="Sassoon Primary"/>
              </a:rPr>
              <a:t>/ sounds in this sentence?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6E40A1-8D6C-C045-807D-2D536F8D4540}"/>
              </a:ext>
            </a:extLst>
          </p:cNvPr>
          <p:cNvSpPr txBox="1"/>
          <p:nvPr/>
        </p:nvSpPr>
        <p:spPr>
          <a:xfrm>
            <a:off x="1608463" y="2785815"/>
            <a:ext cx="989809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>
                <a:latin typeface="Sassoon Primary"/>
              </a:rPr>
              <a:t>The skunk was in the sink.</a:t>
            </a:r>
          </a:p>
        </p:txBody>
      </p:sp>
      <p:pic>
        <p:nvPicPr>
          <p:cNvPr id="4" name="Picture 3" descr="A skunk in a sink&#10;&#10;AI-generated content may be incorrect.">
            <a:extLst>
              <a:ext uri="{FF2B5EF4-FFF2-40B4-BE49-F238E27FC236}">
                <a16:creationId xmlns:a16="http://schemas.microsoft.com/office/drawing/2014/main" id="{06C0799E-116C-6D05-42BB-A1F649F0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76" y="3170417"/>
            <a:ext cx="27336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CC7B2-4A9B-7A9E-BB6D-7772398CB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143866-DEC0-4A02-D3CA-82A5ED19196A}"/>
              </a:ext>
            </a:extLst>
          </p:cNvPr>
          <p:cNvSpPr txBox="1"/>
          <p:nvPr/>
        </p:nvSpPr>
        <p:spPr>
          <a:xfrm>
            <a:off x="7818056" y="172141"/>
            <a:ext cx="4160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sz="2400" u="sng">
                <a:latin typeface="Sassoon Primary"/>
              </a:rPr>
              <a:t>riday 24th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6F7C8-380E-405C-2C00-414EE7049890}"/>
              </a:ext>
            </a:extLst>
          </p:cNvPr>
          <p:cNvSpPr txBox="1"/>
          <p:nvPr/>
        </p:nvSpPr>
        <p:spPr>
          <a:xfrm>
            <a:off x="172141" y="301246"/>
            <a:ext cx="4561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read and write words with the /</a:t>
            </a:r>
            <a:r>
              <a:rPr lang="en-GB" err="1"/>
              <a:t>nk</a:t>
            </a:r>
            <a:r>
              <a:rPr lang="en-GB"/>
              <a:t>/ sound at the end.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3C63C-D01A-58AF-E733-D233DD27AB0E}"/>
              </a:ext>
            </a:extLst>
          </p:cNvPr>
          <p:cNvSpPr txBox="1"/>
          <p:nvPr/>
        </p:nvSpPr>
        <p:spPr>
          <a:xfrm>
            <a:off x="622329" y="1375675"/>
            <a:ext cx="107795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Write a sentence with one or more of these words.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4B6D7-C72B-6823-518E-1633533A4106}"/>
              </a:ext>
            </a:extLst>
          </p:cNvPr>
          <p:cNvSpPr txBox="1"/>
          <p:nvPr/>
        </p:nvSpPr>
        <p:spPr>
          <a:xfrm>
            <a:off x="1592301" y="2625145"/>
            <a:ext cx="844923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>
                <a:latin typeface="Sassoon Primary"/>
              </a:rPr>
              <a:t>pink          bank          trunk     </a:t>
            </a:r>
          </a:p>
        </p:txBody>
      </p:sp>
    </p:spTree>
    <p:extLst>
      <p:ext uri="{BB962C8B-B14F-4D97-AF65-F5344CB8AC3E}">
        <p14:creationId xmlns:p14="http://schemas.microsoft.com/office/powerpoint/2010/main" val="233137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ef4d1dd1b9ba87beeb9acfac14aa5531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6aa5a3dd636e00aa57193d5b125ac066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E97DEED-0F79-46CF-BC01-73ED36B3CA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045B0-DB66-4BDE-B0B4-BF01BA9E0BD6}"/>
</file>

<file path=customXml/itemProps3.xml><?xml version="1.0" encoding="utf-8"?>
<ds:datastoreItem xmlns:ds="http://schemas.openxmlformats.org/officeDocument/2006/customXml" ds:itemID="{C51EED55-8324-401C-B634-CE3FC7584FF4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Friday 24th October 2025 </vt:lpstr>
      <vt:lpstr>Morning Challenges: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Independent Challenges:</vt:lpstr>
      <vt:lpstr>Lunch</vt:lpstr>
      <vt:lpstr>Golden Book assembly</vt:lpstr>
      <vt:lpstr>Break</vt:lpstr>
      <vt:lpstr>Enrichment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2025-09-06T15:47:28Z</dcterms:created>
  <dcterms:modified xsi:type="dcterms:W3CDTF">2025-10-23T15:57:46Z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307700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