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1"/>
  </p:notesMasterIdLst>
  <p:sldIdLst>
    <p:sldId id="256" r:id="rId5"/>
    <p:sldId id="282" r:id="rId6"/>
    <p:sldId id="407" r:id="rId7"/>
    <p:sldId id="408" r:id="rId8"/>
    <p:sldId id="350" r:id="rId9"/>
    <p:sldId id="355" r:id="rId10"/>
    <p:sldId id="356" r:id="rId11"/>
    <p:sldId id="357" r:id="rId12"/>
    <p:sldId id="358" r:id="rId13"/>
    <p:sldId id="345" r:id="rId14"/>
    <p:sldId id="279" r:id="rId15"/>
    <p:sldId id="288" r:id="rId16"/>
    <p:sldId id="289" r:id="rId17"/>
    <p:sldId id="278" r:id="rId18"/>
    <p:sldId id="277" r:id="rId19"/>
    <p:sldId id="364" r:id="rId20"/>
    <p:sldId id="344" r:id="rId21"/>
    <p:sldId id="365" r:id="rId22"/>
    <p:sldId id="360" r:id="rId23"/>
    <p:sldId id="370" r:id="rId24"/>
    <p:sldId id="393" r:id="rId25"/>
    <p:sldId id="394" r:id="rId26"/>
    <p:sldId id="395" r:id="rId27"/>
    <p:sldId id="396" r:id="rId28"/>
    <p:sldId id="405" r:id="rId29"/>
    <p:sldId id="368" r:id="rId30"/>
    <p:sldId id="397" r:id="rId31"/>
    <p:sldId id="398" r:id="rId32"/>
    <p:sldId id="399" r:id="rId33"/>
    <p:sldId id="400" r:id="rId34"/>
    <p:sldId id="369" r:id="rId35"/>
    <p:sldId id="257" r:id="rId36"/>
    <p:sldId id="346" r:id="rId37"/>
    <p:sldId id="401" r:id="rId38"/>
    <p:sldId id="388" r:id="rId39"/>
    <p:sldId id="389" r:id="rId40"/>
    <p:sldId id="390" r:id="rId41"/>
    <p:sldId id="371" r:id="rId42"/>
    <p:sldId id="391" r:id="rId43"/>
    <p:sldId id="263" r:id="rId44"/>
    <p:sldId id="285" r:id="rId45"/>
    <p:sldId id="286" r:id="rId46"/>
    <p:sldId id="296" r:id="rId47"/>
    <p:sldId id="342" r:id="rId48"/>
    <p:sldId id="403" r:id="rId49"/>
    <p:sldId id="260" r:id="rId50"/>
    <p:sldId id="402" r:id="rId51"/>
    <p:sldId id="340" r:id="rId52"/>
    <p:sldId id="341" r:id="rId53"/>
    <p:sldId id="298" r:id="rId54"/>
    <p:sldId id="299" r:id="rId55"/>
    <p:sldId id="338" r:id="rId56"/>
    <p:sldId id="300" r:id="rId57"/>
    <p:sldId id="301" r:id="rId58"/>
    <p:sldId id="305" r:id="rId59"/>
    <p:sldId id="306" r:id="rId60"/>
    <p:sldId id="307" r:id="rId61"/>
    <p:sldId id="312" r:id="rId62"/>
    <p:sldId id="315" r:id="rId63"/>
    <p:sldId id="309" r:id="rId64"/>
    <p:sldId id="316" r:id="rId65"/>
    <p:sldId id="337" r:id="rId66"/>
    <p:sldId id="310" r:id="rId67"/>
    <p:sldId id="343" r:id="rId68"/>
    <p:sldId id="409" r:id="rId69"/>
    <p:sldId id="25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48698-7D28-8D45-73FC-9E1A28899041}" v="54" dt="2025-09-07T16:41:15.489"/>
    <p1510:client id="{984F9117-C76D-47AD-E157-4385D82C5A69}" v="16" dt="2025-09-07T08:44:07.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6605cc89-aaff-4d80-9ee6-20e4afa4ef0c" providerId="ADAL" clId="{EA6C83D5-1FA5-4399-B495-919325B3B767}"/>
    <pc:docChg chg="undo redo custSel addSld delSld modSld sldOrd modMainMaster">
      <pc:chgData name="P McKenzie-Cook" userId="6605cc89-aaff-4d80-9ee6-20e4afa4ef0c" providerId="ADAL" clId="{EA6C83D5-1FA5-4399-B495-919325B3B767}" dt="2025-08-31T22:35:35.392" v="1206" actId="20577"/>
      <pc:docMkLst>
        <pc:docMk/>
      </pc:docMkLst>
      <pc:sldChg chg="delSp modSp mod">
        <pc:chgData name="P McKenzie-Cook" userId="6605cc89-aaff-4d80-9ee6-20e4afa4ef0c" providerId="ADAL" clId="{EA6C83D5-1FA5-4399-B495-919325B3B767}" dt="2025-08-31T22:32:04.516" v="1135" actId="478"/>
        <pc:sldMkLst>
          <pc:docMk/>
          <pc:sldMk cId="109857222" sldId="256"/>
        </pc:sldMkLst>
      </pc:sldChg>
      <pc:sldChg chg="add ord">
        <pc:chgData name="P McKenzie-Cook" userId="6605cc89-aaff-4d80-9ee6-20e4afa4ef0c" providerId="ADAL" clId="{EA6C83D5-1FA5-4399-B495-919325B3B767}" dt="2025-07-13T15:39:22.293" v="346"/>
        <pc:sldMkLst>
          <pc:docMk/>
          <pc:sldMk cId="3556280992" sldId="257"/>
        </pc:sldMkLst>
      </pc:sldChg>
      <pc:sldChg chg="modSp add mod">
        <pc:chgData name="P McKenzie-Cook" userId="6605cc89-aaff-4d80-9ee6-20e4afa4ef0c" providerId="ADAL" clId="{EA6C83D5-1FA5-4399-B495-919325B3B767}" dt="2025-08-31T22:35:35.392" v="1206" actId="20577"/>
        <pc:sldMkLst>
          <pc:docMk/>
          <pc:sldMk cId="2117478463" sldId="259"/>
        </pc:sldMkLst>
        <pc:spChg chg="mod">
          <ac:chgData name="P McKenzie-Cook" userId="6605cc89-aaff-4d80-9ee6-20e4afa4ef0c" providerId="ADAL" clId="{EA6C83D5-1FA5-4399-B495-919325B3B767}" dt="2025-08-31T22:35:35.392" v="1206" actId="20577"/>
          <ac:spMkLst>
            <pc:docMk/>
            <pc:sldMk cId="2117478463" sldId="259"/>
            <ac:spMk id="2" creationId="{CA5F759A-1CAD-EDEF-F433-32A6B4F12763}"/>
          </ac:spMkLst>
        </pc:spChg>
      </pc:sldChg>
      <pc:sldChg chg="addSp modSp add">
        <pc:chgData name="P McKenzie-Cook" userId="6605cc89-aaff-4d80-9ee6-20e4afa4ef0c" providerId="ADAL" clId="{EA6C83D5-1FA5-4399-B495-919325B3B767}" dt="2025-08-31T22:34:54.515" v="1190"/>
        <pc:sldMkLst>
          <pc:docMk/>
          <pc:sldMk cId="3653352903" sldId="260"/>
        </pc:sldMkLst>
        <pc:spChg chg="add mod">
          <ac:chgData name="P McKenzie-Cook" userId="6605cc89-aaff-4d80-9ee6-20e4afa4ef0c" providerId="ADAL" clId="{EA6C83D5-1FA5-4399-B495-919325B3B767}" dt="2025-08-31T22:34:54.515" v="1190"/>
          <ac:spMkLst>
            <pc:docMk/>
            <pc:sldMk cId="3653352903" sldId="260"/>
            <ac:spMk id="3" creationId="{DF6E431F-E292-5BF6-953D-62E0F88C18FA}"/>
          </ac:spMkLst>
        </pc:spChg>
      </pc:sldChg>
      <pc:sldChg chg="modSp add">
        <pc:chgData name="P McKenzie-Cook" userId="6605cc89-aaff-4d80-9ee6-20e4afa4ef0c" providerId="ADAL" clId="{EA6C83D5-1FA5-4399-B495-919325B3B767}" dt="2025-07-13T14:53:38.588" v="49"/>
        <pc:sldMkLst>
          <pc:docMk/>
          <pc:sldMk cId="1542725150" sldId="261"/>
        </pc:sldMkLst>
      </pc:sldChg>
      <pc:sldChg chg="modSp add mod">
        <pc:chgData name="P McKenzie-Cook" userId="6605cc89-aaff-4d80-9ee6-20e4afa4ef0c" providerId="ADAL" clId="{EA6C83D5-1FA5-4399-B495-919325B3B767}" dt="2025-08-27T08:16:26.622" v="381" actId="14100"/>
        <pc:sldMkLst>
          <pc:docMk/>
          <pc:sldMk cId="1528519567" sldId="262"/>
        </pc:sldMkLst>
      </pc:sldChg>
      <pc:sldChg chg="add setBg">
        <pc:chgData name="P McKenzie-Cook" userId="6605cc89-aaff-4d80-9ee6-20e4afa4ef0c" providerId="ADAL" clId="{EA6C83D5-1FA5-4399-B495-919325B3B767}" dt="2025-08-27T08:20:42.496" v="412"/>
        <pc:sldMkLst>
          <pc:docMk/>
          <pc:sldMk cId="2256358434" sldId="263"/>
        </pc:sldMkLst>
      </pc:sldChg>
      <pc:sldChg chg="addSp modSp">
        <pc:chgData name="P McKenzie-Cook" userId="6605cc89-aaff-4d80-9ee6-20e4afa4ef0c" providerId="ADAL" clId="{EA6C83D5-1FA5-4399-B495-919325B3B767}" dt="2025-08-31T22:33:26.820" v="1160"/>
        <pc:sldMkLst>
          <pc:docMk/>
          <pc:sldMk cId="303087563" sldId="277"/>
        </pc:sldMkLst>
        <pc:spChg chg="add mod">
          <ac:chgData name="P McKenzie-Cook" userId="6605cc89-aaff-4d80-9ee6-20e4afa4ef0c" providerId="ADAL" clId="{EA6C83D5-1FA5-4399-B495-919325B3B767}" dt="2025-08-31T22:33:26.820" v="1160"/>
          <ac:spMkLst>
            <pc:docMk/>
            <pc:sldMk cId="303087563" sldId="277"/>
            <ac:spMk id="2" creationId="{60A6F7EC-35D8-433E-CBCB-44B18F62C9B5}"/>
          </ac:spMkLst>
        </pc:spChg>
      </pc:sldChg>
      <pc:sldChg chg="addSp delSp modSp mod">
        <pc:chgData name="P McKenzie-Cook" userId="6605cc89-aaff-4d80-9ee6-20e4afa4ef0c" providerId="ADAL" clId="{EA6C83D5-1FA5-4399-B495-919325B3B767}" dt="2025-08-31T22:33:23.748" v="1159"/>
        <pc:sldMkLst>
          <pc:docMk/>
          <pc:sldMk cId="4262353274" sldId="278"/>
        </pc:sldMkLst>
        <pc:spChg chg="add mod">
          <ac:chgData name="P McKenzie-Cook" userId="6605cc89-aaff-4d80-9ee6-20e4afa4ef0c" providerId="ADAL" clId="{EA6C83D5-1FA5-4399-B495-919325B3B767}" dt="2025-08-31T22:33:23.748" v="1159"/>
          <ac:spMkLst>
            <pc:docMk/>
            <pc:sldMk cId="4262353274" sldId="278"/>
            <ac:spMk id="6" creationId="{4B816ED8-3B2D-D103-EA7B-442962972389}"/>
          </ac:spMkLst>
        </pc:spChg>
      </pc:sldChg>
      <pc:sldChg chg="addSp delSp modSp mod">
        <pc:chgData name="P McKenzie-Cook" userId="6605cc89-aaff-4d80-9ee6-20e4afa4ef0c" providerId="ADAL" clId="{EA6C83D5-1FA5-4399-B495-919325B3B767}" dt="2025-08-31T22:33:04.210" v="1153"/>
        <pc:sldMkLst>
          <pc:docMk/>
          <pc:sldMk cId="2921452501" sldId="279"/>
        </pc:sldMkLst>
        <pc:spChg chg="add mod">
          <ac:chgData name="P McKenzie-Cook" userId="6605cc89-aaff-4d80-9ee6-20e4afa4ef0c" providerId="ADAL" clId="{EA6C83D5-1FA5-4399-B495-919325B3B767}" dt="2025-08-31T22:33:04.210" v="1153"/>
          <ac:spMkLst>
            <pc:docMk/>
            <pc:sldMk cId="2921452501" sldId="279"/>
            <ac:spMk id="2" creationId="{269B9F84-C1B8-9329-3764-45552A6D72C8}"/>
          </ac:spMkLst>
        </pc:spChg>
      </pc:sldChg>
      <pc:sldChg chg="delSp modSp add mod">
        <pc:chgData name="P McKenzie-Cook" userId="6605cc89-aaff-4d80-9ee6-20e4afa4ef0c" providerId="ADAL" clId="{EA6C83D5-1FA5-4399-B495-919325B3B767}" dt="2025-08-31T22:32:08.571" v="1136" actId="478"/>
        <pc:sldMkLst>
          <pc:docMk/>
          <pc:sldMk cId="3378143903" sldId="282"/>
        </pc:sldMkLst>
      </pc:sldChg>
      <pc:sldChg chg="addSp delSp modSp add mod">
        <pc:chgData name="P McKenzie-Cook" userId="6605cc89-aaff-4d80-9ee6-20e4afa4ef0c" providerId="ADAL" clId="{EA6C83D5-1FA5-4399-B495-919325B3B767}" dt="2025-08-31T22:35:29.670" v="1205"/>
        <pc:sldMkLst>
          <pc:docMk/>
          <pc:sldMk cId="2864345155" sldId="283"/>
        </pc:sldMkLst>
        <pc:spChg chg="add mod">
          <ac:chgData name="P McKenzie-Cook" userId="6605cc89-aaff-4d80-9ee6-20e4afa4ef0c" providerId="ADAL" clId="{EA6C83D5-1FA5-4399-B495-919325B3B767}" dt="2025-08-31T22:35:29.670" v="1205"/>
          <ac:spMkLst>
            <pc:docMk/>
            <pc:sldMk cId="2864345155" sldId="283"/>
            <ac:spMk id="3" creationId="{A25C0A66-9D0A-9BB5-C537-DBD8E7AB8166}"/>
          </ac:spMkLst>
        </pc:spChg>
      </pc:sldChg>
      <pc:sldChg chg="modSp add mod">
        <pc:chgData name="P McKenzie-Cook" userId="6605cc89-aaff-4d80-9ee6-20e4afa4ef0c" providerId="ADAL" clId="{EA6C83D5-1FA5-4399-B495-919325B3B767}" dt="2025-08-31T22:34:45.397" v="1186" actId="20577"/>
        <pc:sldMkLst>
          <pc:docMk/>
          <pc:sldMk cId="4148625021" sldId="285"/>
        </pc:sldMkLst>
        <pc:spChg chg="mod">
          <ac:chgData name="P McKenzie-Cook" userId="6605cc89-aaff-4d80-9ee6-20e4afa4ef0c" providerId="ADAL" clId="{EA6C83D5-1FA5-4399-B495-919325B3B767}" dt="2025-08-31T22:34:45.397" v="1186" actId="20577"/>
          <ac:spMkLst>
            <pc:docMk/>
            <pc:sldMk cId="4148625021" sldId="285"/>
            <ac:spMk id="2" creationId="{756E8F48-9B61-84BC-FC99-6A9750D9F5D3}"/>
          </ac:spMkLst>
        </pc:spChg>
      </pc:sldChg>
      <pc:sldChg chg="add">
        <pc:chgData name="P McKenzie-Cook" userId="6605cc89-aaff-4d80-9ee6-20e4afa4ef0c" providerId="ADAL" clId="{EA6C83D5-1FA5-4399-B495-919325B3B767}" dt="2025-08-27T08:20:42.496" v="412"/>
        <pc:sldMkLst>
          <pc:docMk/>
          <pc:sldMk cId="4260906564" sldId="286"/>
        </pc:sldMkLst>
      </pc:sldChg>
      <pc:sldChg chg="addSp delSp modSp mod">
        <pc:chgData name="P McKenzie-Cook" userId="6605cc89-aaff-4d80-9ee6-20e4afa4ef0c" providerId="ADAL" clId="{EA6C83D5-1FA5-4399-B495-919325B3B767}" dt="2025-08-31T22:33:09.740" v="1155"/>
        <pc:sldMkLst>
          <pc:docMk/>
          <pc:sldMk cId="3777792172" sldId="288"/>
        </pc:sldMkLst>
        <pc:spChg chg="add mod">
          <ac:chgData name="P McKenzie-Cook" userId="6605cc89-aaff-4d80-9ee6-20e4afa4ef0c" providerId="ADAL" clId="{EA6C83D5-1FA5-4399-B495-919325B3B767}" dt="2025-08-31T22:33:09.740" v="1155"/>
          <ac:spMkLst>
            <pc:docMk/>
            <pc:sldMk cId="3777792172" sldId="288"/>
            <ac:spMk id="2" creationId="{E7BCDDC9-93B0-CA2D-BAB5-F3AFB4021127}"/>
          </ac:spMkLst>
        </pc:spChg>
      </pc:sldChg>
      <pc:sldChg chg="addSp delSp modSp mod">
        <pc:chgData name="P McKenzie-Cook" userId="6605cc89-aaff-4d80-9ee6-20e4afa4ef0c" providerId="ADAL" clId="{EA6C83D5-1FA5-4399-B495-919325B3B767}" dt="2025-08-31T22:33:17.825" v="1157"/>
        <pc:sldMkLst>
          <pc:docMk/>
          <pc:sldMk cId="3851140858" sldId="289"/>
        </pc:sldMkLst>
        <pc:spChg chg="add mod">
          <ac:chgData name="P McKenzie-Cook" userId="6605cc89-aaff-4d80-9ee6-20e4afa4ef0c" providerId="ADAL" clId="{EA6C83D5-1FA5-4399-B495-919325B3B767}" dt="2025-08-31T22:33:17.825" v="1157"/>
          <ac:spMkLst>
            <pc:docMk/>
            <pc:sldMk cId="3851140858" sldId="289"/>
            <ac:spMk id="2" creationId="{00BD7195-72DF-279A-5823-43329D158750}"/>
          </ac:spMkLst>
        </pc:spChg>
      </pc:sldChg>
      <pc:sldChg chg="add">
        <pc:chgData name="P McKenzie-Cook" userId="6605cc89-aaff-4d80-9ee6-20e4afa4ef0c" providerId="ADAL" clId="{EA6C83D5-1FA5-4399-B495-919325B3B767}" dt="2025-08-27T08:20:42.496" v="412"/>
        <pc:sldMkLst>
          <pc:docMk/>
          <pc:sldMk cId="1934176175" sldId="296"/>
        </pc:sldMkLst>
      </pc:sldChg>
      <pc:sldChg chg="add del">
        <pc:chgData name="P McKenzie-Cook" userId="6605cc89-aaff-4d80-9ee6-20e4afa4ef0c" providerId="ADAL" clId="{EA6C83D5-1FA5-4399-B495-919325B3B767}" dt="2025-08-27T09:07:02.974" v="687" actId="47"/>
        <pc:sldMkLst>
          <pc:docMk/>
          <pc:sldMk cId="3726782983" sldId="297"/>
        </pc:sldMkLst>
      </pc:sldChg>
      <pc:sldChg chg="addSp modSp add">
        <pc:chgData name="P McKenzie-Cook" userId="6605cc89-aaff-4d80-9ee6-20e4afa4ef0c" providerId="ADAL" clId="{EA6C83D5-1FA5-4399-B495-919325B3B767}" dt="2025-08-31T22:35:00.745" v="1193"/>
        <pc:sldMkLst>
          <pc:docMk/>
          <pc:sldMk cId="2946115558" sldId="298"/>
        </pc:sldMkLst>
        <pc:spChg chg="add mod">
          <ac:chgData name="P McKenzie-Cook" userId="6605cc89-aaff-4d80-9ee6-20e4afa4ef0c" providerId="ADAL" clId="{EA6C83D5-1FA5-4399-B495-919325B3B767}" dt="2025-08-31T22:35:00.745" v="1193"/>
          <ac:spMkLst>
            <pc:docMk/>
            <pc:sldMk cId="2946115558" sldId="298"/>
            <ac:spMk id="5" creationId="{9AB704EB-6060-9C60-169A-7E3D881BAA80}"/>
          </ac:spMkLst>
        </pc:spChg>
      </pc:sldChg>
      <pc:sldChg chg="addSp modSp add">
        <pc:chgData name="P McKenzie-Cook" userId="6605cc89-aaff-4d80-9ee6-20e4afa4ef0c" providerId="ADAL" clId="{EA6C83D5-1FA5-4399-B495-919325B3B767}" dt="2025-08-31T22:35:02.279" v="1194"/>
        <pc:sldMkLst>
          <pc:docMk/>
          <pc:sldMk cId="1110913732" sldId="299"/>
        </pc:sldMkLst>
        <pc:spChg chg="add mod">
          <ac:chgData name="P McKenzie-Cook" userId="6605cc89-aaff-4d80-9ee6-20e4afa4ef0c" providerId="ADAL" clId="{EA6C83D5-1FA5-4399-B495-919325B3B767}" dt="2025-08-31T22:35:02.279" v="1194"/>
          <ac:spMkLst>
            <pc:docMk/>
            <pc:sldMk cId="1110913732" sldId="299"/>
            <ac:spMk id="4" creationId="{250A3B24-0E05-0E8B-3807-ECF835633075}"/>
          </ac:spMkLst>
        </pc:spChg>
      </pc:sldChg>
      <pc:sldChg chg="addSp modSp add">
        <pc:chgData name="P McKenzie-Cook" userId="6605cc89-aaff-4d80-9ee6-20e4afa4ef0c" providerId="ADAL" clId="{EA6C83D5-1FA5-4399-B495-919325B3B767}" dt="2025-08-31T22:35:04.225" v="1196"/>
        <pc:sldMkLst>
          <pc:docMk/>
          <pc:sldMk cId="1586290233" sldId="300"/>
        </pc:sldMkLst>
        <pc:spChg chg="add mod">
          <ac:chgData name="P McKenzie-Cook" userId="6605cc89-aaff-4d80-9ee6-20e4afa4ef0c" providerId="ADAL" clId="{EA6C83D5-1FA5-4399-B495-919325B3B767}" dt="2025-08-31T22:35:04.225" v="1196"/>
          <ac:spMkLst>
            <pc:docMk/>
            <pc:sldMk cId="1586290233" sldId="300"/>
            <ac:spMk id="4" creationId="{17FD3333-C4C6-1314-DE22-B90E8FD43A18}"/>
          </ac:spMkLst>
        </pc:spChg>
      </pc:sldChg>
      <pc:sldChg chg="addSp modSp add">
        <pc:chgData name="P McKenzie-Cook" userId="6605cc89-aaff-4d80-9ee6-20e4afa4ef0c" providerId="ADAL" clId="{EA6C83D5-1FA5-4399-B495-919325B3B767}" dt="2025-08-31T22:35:05.107" v="1197"/>
        <pc:sldMkLst>
          <pc:docMk/>
          <pc:sldMk cId="2907322187" sldId="301"/>
        </pc:sldMkLst>
        <pc:spChg chg="add mod">
          <ac:chgData name="P McKenzie-Cook" userId="6605cc89-aaff-4d80-9ee6-20e4afa4ef0c" providerId="ADAL" clId="{EA6C83D5-1FA5-4399-B495-919325B3B767}" dt="2025-08-31T22:35:05.107" v="1197"/>
          <ac:spMkLst>
            <pc:docMk/>
            <pc:sldMk cId="2907322187" sldId="301"/>
            <ac:spMk id="5" creationId="{25F5F605-B8A0-4578-6115-9F3250B970B9}"/>
          </ac:spMkLst>
        </pc:spChg>
      </pc:sldChg>
      <pc:sldChg chg="addSp modSp add">
        <pc:chgData name="P McKenzie-Cook" userId="6605cc89-aaff-4d80-9ee6-20e4afa4ef0c" providerId="ADAL" clId="{EA6C83D5-1FA5-4399-B495-919325B3B767}" dt="2025-08-31T22:35:06.080" v="1198"/>
        <pc:sldMkLst>
          <pc:docMk/>
          <pc:sldMk cId="194381197" sldId="305"/>
        </pc:sldMkLst>
        <pc:spChg chg="add mod">
          <ac:chgData name="P McKenzie-Cook" userId="6605cc89-aaff-4d80-9ee6-20e4afa4ef0c" providerId="ADAL" clId="{EA6C83D5-1FA5-4399-B495-919325B3B767}" dt="2025-08-31T22:35:06.080" v="1198"/>
          <ac:spMkLst>
            <pc:docMk/>
            <pc:sldMk cId="194381197" sldId="305"/>
            <ac:spMk id="4" creationId="{EE960F0D-C5A3-CC4B-E3E0-FCF85BA1A305}"/>
          </ac:spMkLst>
        </pc:spChg>
      </pc:sldChg>
      <pc:sldChg chg="addSp modSp add">
        <pc:chgData name="P McKenzie-Cook" userId="6605cc89-aaff-4d80-9ee6-20e4afa4ef0c" providerId="ADAL" clId="{EA6C83D5-1FA5-4399-B495-919325B3B767}" dt="2025-08-31T22:35:06.917" v="1199"/>
        <pc:sldMkLst>
          <pc:docMk/>
          <pc:sldMk cId="702163566" sldId="306"/>
        </pc:sldMkLst>
        <pc:spChg chg="add mod">
          <ac:chgData name="P McKenzie-Cook" userId="6605cc89-aaff-4d80-9ee6-20e4afa4ef0c" providerId="ADAL" clId="{EA6C83D5-1FA5-4399-B495-919325B3B767}" dt="2025-08-31T22:35:06.917" v="1199"/>
          <ac:spMkLst>
            <pc:docMk/>
            <pc:sldMk cId="702163566" sldId="306"/>
            <ac:spMk id="4" creationId="{E00AED2C-6626-DFF4-8CCB-C72F10D0154E}"/>
          </ac:spMkLst>
        </pc:spChg>
      </pc:sldChg>
      <pc:sldChg chg="addSp modSp add">
        <pc:chgData name="P McKenzie-Cook" userId="6605cc89-aaff-4d80-9ee6-20e4afa4ef0c" providerId="ADAL" clId="{EA6C83D5-1FA5-4399-B495-919325B3B767}" dt="2025-08-31T22:35:07.765" v="1200"/>
        <pc:sldMkLst>
          <pc:docMk/>
          <pc:sldMk cId="1092201941" sldId="307"/>
        </pc:sldMkLst>
        <pc:spChg chg="add mod">
          <ac:chgData name="P McKenzie-Cook" userId="6605cc89-aaff-4d80-9ee6-20e4afa4ef0c" providerId="ADAL" clId="{EA6C83D5-1FA5-4399-B495-919325B3B767}" dt="2025-08-31T22:35:07.765" v="1200"/>
          <ac:spMkLst>
            <pc:docMk/>
            <pc:sldMk cId="1092201941" sldId="307"/>
            <ac:spMk id="4" creationId="{69765094-5772-1688-4CF8-75CD0C6C1177}"/>
          </ac:spMkLst>
        </pc:spChg>
      </pc:sldChg>
      <pc:sldChg chg="addSp modSp add">
        <pc:chgData name="P McKenzie-Cook" userId="6605cc89-aaff-4d80-9ee6-20e4afa4ef0c" providerId="ADAL" clId="{EA6C83D5-1FA5-4399-B495-919325B3B767}" dt="2025-08-31T22:35:15.080" v="1202"/>
        <pc:sldMkLst>
          <pc:docMk/>
          <pc:sldMk cId="2839144926" sldId="309"/>
        </pc:sldMkLst>
        <pc:spChg chg="add mod">
          <ac:chgData name="P McKenzie-Cook" userId="6605cc89-aaff-4d80-9ee6-20e4afa4ef0c" providerId="ADAL" clId="{EA6C83D5-1FA5-4399-B495-919325B3B767}" dt="2025-08-31T22:35:15.080" v="1202"/>
          <ac:spMkLst>
            <pc:docMk/>
            <pc:sldMk cId="2839144926" sldId="309"/>
            <ac:spMk id="4" creationId="{7923B80F-3AE6-1BF3-ABC0-433E19B314F2}"/>
          </ac:spMkLst>
        </pc:spChg>
      </pc:sldChg>
      <pc:sldChg chg="add">
        <pc:chgData name="P McKenzie-Cook" userId="6605cc89-aaff-4d80-9ee6-20e4afa4ef0c" providerId="ADAL" clId="{EA6C83D5-1FA5-4399-B495-919325B3B767}" dt="2025-08-27T08:20:42.496" v="412"/>
        <pc:sldMkLst>
          <pc:docMk/>
          <pc:sldMk cId="38538291" sldId="310"/>
        </pc:sldMkLst>
      </pc:sldChg>
      <pc:sldChg chg="add">
        <pc:chgData name="P McKenzie-Cook" userId="6605cc89-aaff-4d80-9ee6-20e4afa4ef0c" providerId="ADAL" clId="{EA6C83D5-1FA5-4399-B495-919325B3B767}" dt="2025-08-27T08:20:42.496" v="412"/>
        <pc:sldMkLst>
          <pc:docMk/>
          <pc:sldMk cId="1079913968" sldId="312"/>
        </pc:sldMkLst>
      </pc:sldChg>
      <pc:sldChg chg="addSp modSp add">
        <pc:chgData name="P McKenzie-Cook" userId="6605cc89-aaff-4d80-9ee6-20e4afa4ef0c" providerId="ADAL" clId="{EA6C83D5-1FA5-4399-B495-919325B3B767}" dt="2025-08-31T22:35:12.898" v="1201"/>
        <pc:sldMkLst>
          <pc:docMk/>
          <pc:sldMk cId="9027488" sldId="315"/>
        </pc:sldMkLst>
        <pc:spChg chg="add mod">
          <ac:chgData name="P McKenzie-Cook" userId="6605cc89-aaff-4d80-9ee6-20e4afa4ef0c" providerId="ADAL" clId="{EA6C83D5-1FA5-4399-B495-919325B3B767}" dt="2025-08-31T22:35:12.898" v="1201"/>
          <ac:spMkLst>
            <pc:docMk/>
            <pc:sldMk cId="9027488" sldId="315"/>
            <ac:spMk id="2" creationId="{E9357DDB-FAE4-4892-1F7C-A768ACB0C96A}"/>
          </ac:spMkLst>
        </pc:spChg>
      </pc:sldChg>
      <pc:sldChg chg="add">
        <pc:chgData name="P McKenzie-Cook" userId="6605cc89-aaff-4d80-9ee6-20e4afa4ef0c" providerId="ADAL" clId="{EA6C83D5-1FA5-4399-B495-919325B3B767}" dt="2025-08-27T08:20:42.496" v="412"/>
        <pc:sldMkLst>
          <pc:docMk/>
          <pc:sldMk cId="1900177737" sldId="316"/>
        </pc:sldMkLst>
      </pc:sldChg>
      <pc:sldChg chg="addSp modSp add">
        <pc:chgData name="P McKenzie-Cook" userId="6605cc89-aaff-4d80-9ee6-20e4afa4ef0c" providerId="ADAL" clId="{EA6C83D5-1FA5-4399-B495-919325B3B767}" dt="2025-08-31T22:35:20.284" v="1203"/>
        <pc:sldMkLst>
          <pc:docMk/>
          <pc:sldMk cId="2199708879" sldId="337"/>
        </pc:sldMkLst>
        <pc:spChg chg="add mod">
          <ac:chgData name="P McKenzie-Cook" userId="6605cc89-aaff-4d80-9ee6-20e4afa4ef0c" providerId="ADAL" clId="{EA6C83D5-1FA5-4399-B495-919325B3B767}" dt="2025-08-31T22:35:20.284" v="1203"/>
          <ac:spMkLst>
            <pc:docMk/>
            <pc:sldMk cId="2199708879" sldId="337"/>
            <ac:spMk id="6" creationId="{72067AF6-75EB-B40F-6E82-C83ACEA77496}"/>
          </ac:spMkLst>
        </pc:spChg>
      </pc:sldChg>
      <pc:sldChg chg="addSp modSp add mod">
        <pc:chgData name="P McKenzie-Cook" userId="6605cc89-aaff-4d80-9ee6-20e4afa4ef0c" providerId="ADAL" clId="{EA6C83D5-1FA5-4399-B495-919325B3B767}" dt="2025-08-31T22:35:03.173" v="1195"/>
        <pc:sldMkLst>
          <pc:docMk/>
          <pc:sldMk cId="278612316" sldId="338"/>
        </pc:sldMkLst>
        <pc:spChg chg="mod">
          <ac:chgData name="P McKenzie-Cook" userId="6605cc89-aaff-4d80-9ee6-20e4afa4ef0c" providerId="ADAL" clId="{EA6C83D5-1FA5-4399-B495-919325B3B767}" dt="2025-08-27T10:08:53.310" v="717" actId="207"/>
          <ac:spMkLst>
            <pc:docMk/>
            <pc:sldMk cId="278612316" sldId="338"/>
            <ac:spMk id="2" creationId="{F2357E5E-702A-C05F-58F4-D1305D757A0F}"/>
          </ac:spMkLst>
        </pc:spChg>
        <pc:spChg chg="add mod">
          <ac:chgData name="P McKenzie-Cook" userId="6605cc89-aaff-4d80-9ee6-20e4afa4ef0c" providerId="ADAL" clId="{EA6C83D5-1FA5-4399-B495-919325B3B767}" dt="2025-08-31T22:35:03.173" v="1195"/>
          <ac:spMkLst>
            <pc:docMk/>
            <pc:sldMk cId="278612316" sldId="338"/>
            <ac:spMk id="3" creationId="{09C4120C-FF6C-1B40-C2C4-9F98113DDF85}"/>
          </ac:spMkLst>
        </pc:spChg>
      </pc:sldChg>
      <pc:sldChg chg="add del">
        <pc:chgData name="P McKenzie-Cook" userId="6605cc89-aaff-4d80-9ee6-20e4afa4ef0c" providerId="ADAL" clId="{EA6C83D5-1FA5-4399-B495-919325B3B767}" dt="2025-08-27T09:07:17.027" v="690" actId="47"/>
        <pc:sldMkLst>
          <pc:docMk/>
          <pc:sldMk cId="2107111715" sldId="339"/>
        </pc:sldMkLst>
      </pc:sldChg>
      <pc:sldChg chg="add">
        <pc:chgData name="P McKenzie-Cook" userId="6605cc89-aaff-4d80-9ee6-20e4afa4ef0c" providerId="ADAL" clId="{EA6C83D5-1FA5-4399-B495-919325B3B767}" dt="2025-08-27T08:20:42.496" v="412"/>
        <pc:sldMkLst>
          <pc:docMk/>
          <pc:sldMk cId="630480441" sldId="340"/>
        </pc:sldMkLst>
      </pc:sldChg>
      <pc:sldChg chg="addSp modSp add">
        <pc:chgData name="P McKenzie-Cook" userId="6605cc89-aaff-4d80-9ee6-20e4afa4ef0c" providerId="ADAL" clId="{EA6C83D5-1FA5-4399-B495-919325B3B767}" dt="2025-08-31T22:34:59.549" v="1192"/>
        <pc:sldMkLst>
          <pc:docMk/>
          <pc:sldMk cId="3940196299" sldId="341"/>
        </pc:sldMkLst>
        <pc:spChg chg="add mod">
          <ac:chgData name="P McKenzie-Cook" userId="6605cc89-aaff-4d80-9ee6-20e4afa4ef0c" providerId="ADAL" clId="{EA6C83D5-1FA5-4399-B495-919325B3B767}" dt="2025-08-31T22:34:59.549" v="1192"/>
          <ac:spMkLst>
            <pc:docMk/>
            <pc:sldMk cId="3940196299" sldId="341"/>
            <ac:spMk id="3" creationId="{6C389F01-D5BA-6361-8F83-260DD89A8839}"/>
          </ac:spMkLst>
        </pc:spChg>
      </pc:sldChg>
      <pc:sldChg chg="addSp modSp add mod">
        <pc:chgData name="P McKenzie-Cook" userId="6605cc89-aaff-4d80-9ee6-20e4afa4ef0c" providerId="ADAL" clId="{EA6C83D5-1FA5-4399-B495-919325B3B767}" dt="2025-08-31T22:34:32.833" v="1182" actId="1035"/>
        <pc:sldMkLst>
          <pc:docMk/>
          <pc:sldMk cId="559721483" sldId="342"/>
        </pc:sldMkLst>
        <pc:spChg chg="add mod">
          <ac:chgData name="P McKenzie-Cook" userId="6605cc89-aaff-4d80-9ee6-20e4afa4ef0c" providerId="ADAL" clId="{EA6C83D5-1FA5-4399-B495-919325B3B767}" dt="2025-08-31T22:34:32.833" v="1182" actId="1035"/>
          <ac:spMkLst>
            <pc:docMk/>
            <pc:sldMk cId="559721483" sldId="342"/>
            <ac:spMk id="5" creationId="{19D40A41-ED2D-1FB2-7B10-42CA14052BFB}"/>
          </ac:spMkLst>
        </pc:spChg>
      </pc:sldChg>
      <pc:sldChg chg="add setBg">
        <pc:chgData name="P McKenzie-Cook" userId="6605cc89-aaff-4d80-9ee6-20e4afa4ef0c" providerId="ADAL" clId="{EA6C83D5-1FA5-4399-B495-919325B3B767}" dt="2025-08-27T08:20:42.496" v="412"/>
        <pc:sldMkLst>
          <pc:docMk/>
          <pc:sldMk cId="2534559451" sldId="343"/>
        </pc:sldMkLst>
      </pc:sldChg>
      <pc:sldChg chg="addSp delSp modSp add mod setBg">
        <pc:chgData name="P McKenzie-Cook" userId="6605cc89-aaff-4d80-9ee6-20e4afa4ef0c" providerId="ADAL" clId="{EA6C83D5-1FA5-4399-B495-919325B3B767}" dt="2025-08-31T22:33:35.853" v="1164"/>
        <pc:sldMkLst>
          <pc:docMk/>
          <pc:sldMk cId="2231883421" sldId="344"/>
        </pc:sldMkLst>
        <pc:spChg chg="mod">
          <ac:chgData name="P McKenzie-Cook" userId="6605cc89-aaff-4d80-9ee6-20e4afa4ef0c" providerId="ADAL" clId="{EA6C83D5-1FA5-4399-B495-919325B3B767}" dt="2025-08-27T08:15:18.690" v="352" actId="14100"/>
          <ac:spMkLst>
            <pc:docMk/>
            <pc:sldMk cId="2231883421" sldId="344"/>
            <ac:spMk id="5" creationId="{B4E17831-50BD-5F3E-8DD8-C27E1E4A2081}"/>
          </ac:spMkLst>
        </pc:spChg>
        <pc:spChg chg="mod">
          <ac:chgData name="P McKenzie-Cook" userId="6605cc89-aaff-4d80-9ee6-20e4afa4ef0c" providerId="ADAL" clId="{EA6C83D5-1FA5-4399-B495-919325B3B767}" dt="2025-08-27T08:15:12.439" v="350" actId="14100"/>
          <ac:spMkLst>
            <pc:docMk/>
            <pc:sldMk cId="2231883421" sldId="344"/>
            <ac:spMk id="7" creationId="{9BB5F896-8CC3-5E11-8D0B-CEF1C1CE90BA}"/>
          </ac:spMkLst>
        </pc:spChg>
        <pc:spChg chg="mod">
          <ac:chgData name="P McKenzie-Cook" userId="6605cc89-aaff-4d80-9ee6-20e4afa4ef0c" providerId="ADAL" clId="{EA6C83D5-1FA5-4399-B495-919325B3B767}" dt="2025-08-27T08:15:26.256" v="353" actId="14100"/>
          <ac:spMkLst>
            <pc:docMk/>
            <pc:sldMk cId="2231883421" sldId="344"/>
            <ac:spMk id="9" creationId="{97B42495-CD3F-F091-309B-20A80C320FBC}"/>
          </ac:spMkLst>
        </pc:spChg>
        <pc:spChg chg="add mod">
          <ac:chgData name="P McKenzie-Cook" userId="6605cc89-aaff-4d80-9ee6-20e4afa4ef0c" providerId="ADAL" clId="{EA6C83D5-1FA5-4399-B495-919325B3B767}" dt="2025-08-27T11:41:15.212" v="858" actId="207"/>
          <ac:spMkLst>
            <pc:docMk/>
            <pc:sldMk cId="2231883421" sldId="344"/>
            <ac:spMk id="10" creationId="{5158BB9E-05B6-9399-B688-C924BBCFDC24}"/>
          </ac:spMkLst>
        </pc:spChg>
        <pc:spChg chg="add mod">
          <ac:chgData name="P McKenzie-Cook" userId="6605cc89-aaff-4d80-9ee6-20e4afa4ef0c" providerId="ADAL" clId="{EA6C83D5-1FA5-4399-B495-919325B3B767}" dt="2025-08-31T22:33:35.853" v="1164"/>
          <ac:spMkLst>
            <pc:docMk/>
            <pc:sldMk cId="2231883421" sldId="344"/>
            <ac:spMk id="11" creationId="{DE75CC74-A584-763B-ACAC-DD376057CDA6}"/>
          </ac:spMkLst>
        </pc:spChg>
        <pc:picChg chg="mod">
          <ac:chgData name="P McKenzie-Cook" userId="6605cc89-aaff-4d80-9ee6-20e4afa4ef0c" providerId="ADAL" clId="{EA6C83D5-1FA5-4399-B495-919325B3B767}" dt="2025-08-27T08:15:14.306" v="351" actId="1076"/>
          <ac:picMkLst>
            <pc:docMk/>
            <pc:sldMk cId="2231883421" sldId="344"/>
            <ac:picMk id="6" creationId="{44DF1A1C-A716-1823-B3F0-0F478800AB7D}"/>
          </ac:picMkLst>
        </pc:picChg>
      </pc:sldChg>
      <pc:sldChg chg="addSp delSp modSp mod">
        <pc:chgData name="P McKenzie-Cook" userId="6605cc89-aaff-4d80-9ee6-20e4afa4ef0c" providerId="ADAL" clId="{EA6C83D5-1FA5-4399-B495-919325B3B767}" dt="2025-08-31T22:32:59.835" v="1151"/>
        <pc:sldMkLst>
          <pc:docMk/>
          <pc:sldMk cId="3414368795" sldId="345"/>
        </pc:sldMkLst>
        <pc:spChg chg="add mod">
          <ac:chgData name="P McKenzie-Cook" userId="6605cc89-aaff-4d80-9ee6-20e4afa4ef0c" providerId="ADAL" clId="{EA6C83D5-1FA5-4399-B495-919325B3B767}" dt="2025-08-31T22:32:59.835" v="1151"/>
          <ac:spMkLst>
            <pc:docMk/>
            <pc:sldMk cId="3414368795" sldId="345"/>
            <ac:spMk id="2" creationId="{975CEE1A-606D-D712-8AC6-671FA3439B97}"/>
          </ac:spMkLst>
        </pc:spChg>
      </pc:sldChg>
      <pc:sldChg chg="add">
        <pc:chgData name="P McKenzie-Cook" userId="6605cc89-aaff-4d80-9ee6-20e4afa4ef0c" providerId="ADAL" clId="{EA6C83D5-1FA5-4399-B495-919325B3B767}" dt="2025-07-13T15:39:25.099" v="347"/>
        <pc:sldMkLst>
          <pc:docMk/>
          <pc:sldMk cId="265424743" sldId="346"/>
        </pc:sldMkLst>
      </pc:sldChg>
      <pc:sldChg chg="addSp delSp modSp mod">
        <pc:chgData name="P McKenzie-Cook" userId="6605cc89-aaff-4d80-9ee6-20e4afa4ef0c" providerId="ADAL" clId="{EA6C83D5-1FA5-4399-B495-919325B3B767}" dt="2025-08-31T22:32:28.044" v="1140"/>
        <pc:sldMkLst>
          <pc:docMk/>
          <pc:sldMk cId="2281849463" sldId="350"/>
        </pc:sldMkLst>
        <pc:spChg chg="add mod">
          <ac:chgData name="P McKenzie-Cook" userId="6605cc89-aaff-4d80-9ee6-20e4afa4ef0c" providerId="ADAL" clId="{EA6C83D5-1FA5-4399-B495-919325B3B767}" dt="2025-08-31T22:32:28.044" v="1140"/>
          <ac:spMkLst>
            <pc:docMk/>
            <pc:sldMk cId="2281849463" sldId="350"/>
            <ac:spMk id="3" creationId="{F7974A48-C2FC-45EB-C601-2D1F1DB3B4A5}"/>
          </ac:spMkLst>
        </pc:spChg>
      </pc:sldChg>
      <pc:sldChg chg="addSp delSp modSp mod">
        <pc:chgData name="P McKenzie-Cook" userId="6605cc89-aaff-4d80-9ee6-20e4afa4ef0c" providerId="ADAL" clId="{EA6C83D5-1FA5-4399-B495-919325B3B767}" dt="2025-08-31T22:32:32.753" v="1142"/>
        <pc:sldMkLst>
          <pc:docMk/>
          <pc:sldMk cId="3885706743" sldId="355"/>
        </pc:sldMkLst>
        <pc:spChg chg="add mod">
          <ac:chgData name="P McKenzie-Cook" userId="6605cc89-aaff-4d80-9ee6-20e4afa4ef0c" providerId="ADAL" clId="{EA6C83D5-1FA5-4399-B495-919325B3B767}" dt="2025-08-31T22:32:32.753" v="1142"/>
          <ac:spMkLst>
            <pc:docMk/>
            <pc:sldMk cId="3885706743" sldId="355"/>
            <ac:spMk id="3" creationId="{AD4FC35A-234E-1BED-4270-9A5653F74431}"/>
          </ac:spMkLst>
        </pc:spChg>
      </pc:sldChg>
      <pc:sldChg chg="addSp delSp modSp mod">
        <pc:chgData name="P McKenzie-Cook" userId="6605cc89-aaff-4d80-9ee6-20e4afa4ef0c" providerId="ADAL" clId="{EA6C83D5-1FA5-4399-B495-919325B3B767}" dt="2025-08-31T22:32:37.205" v="1144"/>
        <pc:sldMkLst>
          <pc:docMk/>
          <pc:sldMk cId="279708860" sldId="356"/>
        </pc:sldMkLst>
        <pc:spChg chg="add mod">
          <ac:chgData name="P McKenzie-Cook" userId="6605cc89-aaff-4d80-9ee6-20e4afa4ef0c" providerId="ADAL" clId="{EA6C83D5-1FA5-4399-B495-919325B3B767}" dt="2025-08-31T22:32:37.205" v="1144"/>
          <ac:spMkLst>
            <pc:docMk/>
            <pc:sldMk cId="279708860" sldId="356"/>
            <ac:spMk id="3" creationId="{F4C3A00F-3CBC-3FC4-013D-E340BB8DE727}"/>
          </ac:spMkLst>
        </pc:spChg>
      </pc:sldChg>
      <pc:sldChg chg="addSp delSp modSp mod">
        <pc:chgData name="P McKenzie-Cook" userId="6605cc89-aaff-4d80-9ee6-20e4afa4ef0c" providerId="ADAL" clId="{EA6C83D5-1FA5-4399-B495-919325B3B767}" dt="2025-08-31T22:32:41.979" v="1146"/>
        <pc:sldMkLst>
          <pc:docMk/>
          <pc:sldMk cId="3041833998" sldId="357"/>
        </pc:sldMkLst>
        <pc:spChg chg="add mod">
          <ac:chgData name="P McKenzie-Cook" userId="6605cc89-aaff-4d80-9ee6-20e4afa4ef0c" providerId="ADAL" clId="{EA6C83D5-1FA5-4399-B495-919325B3B767}" dt="2025-08-31T22:32:41.979" v="1146"/>
          <ac:spMkLst>
            <pc:docMk/>
            <pc:sldMk cId="3041833998" sldId="357"/>
            <ac:spMk id="3" creationId="{B2DE5A21-3E66-E1FD-4611-FD93384A13B3}"/>
          </ac:spMkLst>
        </pc:spChg>
      </pc:sldChg>
      <pc:sldChg chg="addSp delSp modSp mod">
        <pc:chgData name="P McKenzie-Cook" userId="6605cc89-aaff-4d80-9ee6-20e4afa4ef0c" providerId="ADAL" clId="{EA6C83D5-1FA5-4399-B495-919325B3B767}" dt="2025-08-31T22:32:55.302" v="1149"/>
        <pc:sldMkLst>
          <pc:docMk/>
          <pc:sldMk cId="2361892397" sldId="358"/>
        </pc:sldMkLst>
        <pc:spChg chg="add mod">
          <ac:chgData name="P McKenzie-Cook" userId="6605cc89-aaff-4d80-9ee6-20e4afa4ef0c" providerId="ADAL" clId="{EA6C83D5-1FA5-4399-B495-919325B3B767}" dt="2025-08-31T22:32:55.302" v="1149"/>
          <ac:spMkLst>
            <pc:docMk/>
            <pc:sldMk cId="2361892397" sldId="358"/>
            <ac:spMk id="3" creationId="{34CD97BC-028C-C059-AC42-03DA06856242}"/>
          </ac:spMkLst>
        </pc:spChg>
      </pc:sldChg>
      <pc:sldChg chg="addSp delSp modSp add mod setBg">
        <pc:chgData name="P McKenzie-Cook" userId="6605cc89-aaff-4d80-9ee6-20e4afa4ef0c" providerId="ADAL" clId="{EA6C83D5-1FA5-4399-B495-919325B3B767}" dt="2025-08-31T22:33:45.184" v="1168"/>
        <pc:sldMkLst>
          <pc:docMk/>
          <pc:sldMk cId="1693605254" sldId="360"/>
        </pc:sldMkLst>
        <pc:spChg chg="add mod">
          <ac:chgData name="P McKenzie-Cook" userId="6605cc89-aaff-4d80-9ee6-20e4afa4ef0c" providerId="ADAL" clId="{EA6C83D5-1FA5-4399-B495-919325B3B767}" dt="2025-08-31T22:33:45.184" v="1168"/>
          <ac:spMkLst>
            <pc:docMk/>
            <pc:sldMk cId="1693605254" sldId="360"/>
            <ac:spMk id="5" creationId="{0241A9D1-FC40-93FC-83D3-B2CAC6FF5595}"/>
          </ac:spMkLst>
        </pc:spChg>
      </pc:sldChg>
      <pc:sldChg chg="addSp delSp modSp add mod setBg">
        <pc:chgData name="P McKenzie-Cook" userId="6605cc89-aaff-4d80-9ee6-20e4afa4ef0c" providerId="ADAL" clId="{EA6C83D5-1FA5-4399-B495-919325B3B767}" dt="2025-08-31T22:33:31.635" v="1162"/>
        <pc:sldMkLst>
          <pc:docMk/>
          <pc:sldMk cId="654047178" sldId="364"/>
        </pc:sldMkLst>
        <pc:spChg chg="add mod">
          <ac:chgData name="P McKenzie-Cook" userId="6605cc89-aaff-4d80-9ee6-20e4afa4ef0c" providerId="ADAL" clId="{EA6C83D5-1FA5-4399-B495-919325B3B767}" dt="2025-08-31T22:33:31.635" v="1162"/>
          <ac:spMkLst>
            <pc:docMk/>
            <pc:sldMk cId="654047178" sldId="364"/>
            <ac:spMk id="6" creationId="{6261BC4C-5314-28B5-C2FB-1D2894AE6691}"/>
          </ac:spMkLst>
        </pc:spChg>
        <pc:picChg chg="mod">
          <ac:chgData name="P McKenzie-Cook" userId="6605cc89-aaff-4d80-9ee6-20e4afa4ef0c" providerId="ADAL" clId="{EA6C83D5-1FA5-4399-B495-919325B3B767}" dt="2025-08-27T08:14:56.122" v="348" actId="1076"/>
          <ac:picMkLst>
            <pc:docMk/>
            <pc:sldMk cId="654047178" sldId="364"/>
            <ac:picMk id="4" creationId="{1F461069-3F33-B5C2-DC4C-3802136A36C4}"/>
          </ac:picMkLst>
        </pc:picChg>
      </pc:sldChg>
      <pc:sldChg chg="addSp delSp modSp add mod setBg">
        <pc:chgData name="P McKenzie-Cook" userId="6605cc89-aaff-4d80-9ee6-20e4afa4ef0c" providerId="ADAL" clId="{EA6C83D5-1FA5-4399-B495-919325B3B767}" dt="2025-08-31T22:33:40.816" v="1166"/>
        <pc:sldMkLst>
          <pc:docMk/>
          <pc:sldMk cId="416335908" sldId="365"/>
        </pc:sldMkLst>
        <pc:spChg chg="mod">
          <ac:chgData name="P McKenzie-Cook" userId="6605cc89-aaff-4d80-9ee6-20e4afa4ef0c" providerId="ADAL" clId="{EA6C83D5-1FA5-4399-B495-919325B3B767}" dt="2025-08-27T08:16:04.952" v="380" actId="14100"/>
          <ac:spMkLst>
            <pc:docMk/>
            <pc:sldMk cId="416335908" sldId="365"/>
            <ac:spMk id="3" creationId="{072628E6-DED0-22A0-03CD-E404BC116903}"/>
          </ac:spMkLst>
        </pc:spChg>
        <pc:spChg chg="add mod">
          <ac:chgData name="P McKenzie-Cook" userId="6605cc89-aaff-4d80-9ee6-20e4afa4ef0c" providerId="ADAL" clId="{EA6C83D5-1FA5-4399-B495-919325B3B767}" dt="2025-08-27T11:41:22.161" v="859" actId="1076"/>
          <ac:spMkLst>
            <pc:docMk/>
            <pc:sldMk cId="416335908" sldId="365"/>
            <ac:spMk id="4" creationId="{DE4F6AD0-2ADF-A330-4630-63C026388498}"/>
          </ac:spMkLst>
        </pc:spChg>
        <pc:spChg chg="mod">
          <ac:chgData name="P McKenzie-Cook" userId="6605cc89-aaff-4d80-9ee6-20e4afa4ef0c" providerId="ADAL" clId="{EA6C83D5-1FA5-4399-B495-919325B3B767}" dt="2025-08-27T08:15:56.018" v="379" actId="5793"/>
          <ac:spMkLst>
            <pc:docMk/>
            <pc:sldMk cId="416335908" sldId="365"/>
            <ac:spMk id="9" creationId="{88B351AC-FDA9-9D55-AC89-3A1C45831D08}"/>
          </ac:spMkLst>
        </pc:spChg>
        <pc:spChg chg="add mod">
          <ac:chgData name="P McKenzie-Cook" userId="6605cc89-aaff-4d80-9ee6-20e4afa4ef0c" providerId="ADAL" clId="{EA6C83D5-1FA5-4399-B495-919325B3B767}" dt="2025-08-27T11:41:53.971" v="904" actId="14100"/>
          <ac:spMkLst>
            <pc:docMk/>
            <pc:sldMk cId="416335908" sldId="365"/>
            <ac:spMk id="10" creationId="{1F6F5937-5DCE-5F9E-6B6F-5E6469123B9F}"/>
          </ac:spMkLst>
        </pc:spChg>
        <pc:spChg chg="add mod">
          <ac:chgData name="P McKenzie-Cook" userId="6605cc89-aaff-4d80-9ee6-20e4afa4ef0c" providerId="ADAL" clId="{EA6C83D5-1FA5-4399-B495-919325B3B767}" dt="2025-08-31T22:33:40.816" v="1166"/>
          <ac:spMkLst>
            <pc:docMk/>
            <pc:sldMk cId="416335908" sldId="365"/>
            <ac:spMk id="11" creationId="{1EE35F67-AB77-45AE-00F0-8876BEF97DE6}"/>
          </ac:spMkLst>
        </pc:spChg>
      </pc:sldChg>
      <pc:sldChg chg="add del setBg">
        <pc:chgData name="P McKenzie-Cook" userId="6605cc89-aaff-4d80-9ee6-20e4afa4ef0c" providerId="ADAL" clId="{EA6C83D5-1FA5-4399-B495-919325B3B767}" dt="2025-07-13T15:12:16.470" v="209" actId="47"/>
        <pc:sldMkLst>
          <pc:docMk/>
          <pc:sldMk cId="4052366603" sldId="366"/>
        </pc:sldMkLst>
      </pc:sldChg>
      <pc:sldChg chg="addSp modSp add del setBg">
        <pc:chgData name="P McKenzie-Cook" userId="6605cc89-aaff-4d80-9ee6-20e4afa4ef0c" providerId="ADAL" clId="{EA6C83D5-1FA5-4399-B495-919325B3B767}" dt="2025-08-27T11:43:27.398" v="906" actId="47"/>
        <pc:sldMkLst>
          <pc:docMk/>
          <pc:sldMk cId="1207591697" sldId="367"/>
        </pc:sldMkLst>
      </pc:sldChg>
      <pc:sldChg chg="addSp modSp add mod setBg">
        <pc:chgData name="P McKenzie-Cook" userId="6605cc89-aaff-4d80-9ee6-20e4afa4ef0c" providerId="ADAL" clId="{EA6C83D5-1FA5-4399-B495-919325B3B767}" dt="2025-07-13T15:02:11.358" v="208" actId="1076"/>
        <pc:sldMkLst>
          <pc:docMk/>
          <pc:sldMk cId="2003757350" sldId="368"/>
        </pc:sldMkLst>
      </pc:sldChg>
      <pc:sldChg chg="addSp delSp modSp add mod setBg">
        <pc:chgData name="P McKenzie-Cook" userId="6605cc89-aaff-4d80-9ee6-20e4afa4ef0c" providerId="ADAL" clId="{EA6C83D5-1FA5-4399-B495-919325B3B767}" dt="2025-08-27T10:09:23.335" v="817" actId="20577"/>
        <pc:sldMkLst>
          <pc:docMk/>
          <pc:sldMk cId="3984796315" sldId="369"/>
        </pc:sldMkLst>
        <pc:spChg chg="mod">
          <ac:chgData name="P McKenzie-Cook" userId="6605cc89-aaff-4d80-9ee6-20e4afa4ef0c" providerId="ADAL" clId="{EA6C83D5-1FA5-4399-B495-919325B3B767}" dt="2025-08-27T08:22:53.041" v="525" actId="1076"/>
          <ac:spMkLst>
            <pc:docMk/>
            <pc:sldMk cId="3984796315" sldId="369"/>
            <ac:spMk id="3" creationId="{76C69508-ED5E-F45F-C26B-2CA924468BB6}"/>
          </ac:spMkLst>
        </pc:spChg>
        <pc:spChg chg="mod">
          <ac:chgData name="P McKenzie-Cook" userId="6605cc89-aaff-4d80-9ee6-20e4afa4ef0c" providerId="ADAL" clId="{EA6C83D5-1FA5-4399-B495-919325B3B767}" dt="2025-08-27T10:09:23.335" v="817" actId="20577"/>
          <ac:spMkLst>
            <pc:docMk/>
            <pc:sldMk cId="3984796315" sldId="369"/>
            <ac:spMk id="16" creationId="{4276D1C1-5305-5734-04AE-605E158A7D1C}"/>
          </ac:spMkLst>
        </pc:spChg>
        <pc:picChg chg="add mod">
          <ac:chgData name="P McKenzie-Cook" userId="6605cc89-aaff-4d80-9ee6-20e4afa4ef0c" providerId="ADAL" clId="{EA6C83D5-1FA5-4399-B495-919325B3B767}" dt="2025-08-27T08:22:59.810" v="528" actId="14100"/>
          <ac:picMkLst>
            <pc:docMk/>
            <pc:sldMk cId="3984796315" sldId="369"/>
            <ac:picMk id="21" creationId="{100AC8C4-6C16-9F28-95BA-BD567497E303}"/>
          </ac:picMkLst>
        </pc:picChg>
      </pc:sldChg>
      <pc:sldChg chg="addSp delSp modSp add mod setBg">
        <pc:chgData name="P McKenzie-Cook" userId="6605cc89-aaff-4d80-9ee6-20e4afa4ef0c" providerId="ADAL" clId="{EA6C83D5-1FA5-4399-B495-919325B3B767}" dt="2025-08-31T22:33:56.206" v="1173" actId="404"/>
        <pc:sldMkLst>
          <pc:docMk/>
          <pc:sldMk cId="323518879" sldId="370"/>
        </pc:sldMkLst>
        <pc:spChg chg="add mod">
          <ac:chgData name="P McKenzie-Cook" userId="6605cc89-aaff-4d80-9ee6-20e4afa4ef0c" providerId="ADAL" clId="{EA6C83D5-1FA5-4399-B495-919325B3B767}" dt="2025-08-31T22:33:56.206" v="1173" actId="404"/>
          <ac:spMkLst>
            <pc:docMk/>
            <pc:sldMk cId="323518879" sldId="370"/>
            <ac:spMk id="6" creationId="{C9C83994-4786-B50F-F04A-F54839B55B8B}"/>
          </ac:spMkLst>
        </pc:spChg>
      </pc:sldChg>
      <pc:sldChg chg="add">
        <pc:chgData name="P McKenzie-Cook" userId="6605cc89-aaff-4d80-9ee6-20e4afa4ef0c" providerId="ADAL" clId="{EA6C83D5-1FA5-4399-B495-919325B3B767}" dt="2025-07-13T15:39:25.099" v="347"/>
        <pc:sldMkLst>
          <pc:docMk/>
          <pc:sldMk cId="247858756" sldId="371"/>
        </pc:sldMkLst>
      </pc:sldChg>
      <pc:sldChg chg="add">
        <pc:chgData name="P McKenzie-Cook" userId="6605cc89-aaff-4d80-9ee6-20e4afa4ef0c" providerId="ADAL" clId="{EA6C83D5-1FA5-4399-B495-919325B3B767}" dt="2025-07-13T15:39:25.099" v="347"/>
        <pc:sldMkLst>
          <pc:docMk/>
          <pc:sldMk cId="298362916" sldId="388"/>
        </pc:sldMkLst>
      </pc:sldChg>
      <pc:sldChg chg="add">
        <pc:chgData name="P McKenzie-Cook" userId="6605cc89-aaff-4d80-9ee6-20e4afa4ef0c" providerId="ADAL" clId="{EA6C83D5-1FA5-4399-B495-919325B3B767}" dt="2025-07-13T15:39:25.099" v="347"/>
        <pc:sldMkLst>
          <pc:docMk/>
          <pc:sldMk cId="4121352699" sldId="389"/>
        </pc:sldMkLst>
      </pc:sldChg>
      <pc:sldChg chg="add">
        <pc:chgData name="P McKenzie-Cook" userId="6605cc89-aaff-4d80-9ee6-20e4afa4ef0c" providerId="ADAL" clId="{EA6C83D5-1FA5-4399-B495-919325B3B767}" dt="2025-07-13T15:39:25.099" v="347"/>
        <pc:sldMkLst>
          <pc:docMk/>
          <pc:sldMk cId="2451782227" sldId="390"/>
        </pc:sldMkLst>
      </pc:sldChg>
      <pc:sldChg chg="add">
        <pc:chgData name="P McKenzie-Cook" userId="6605cc89-aaff-4d80-9ee6-20e4afa4ef0c" providerId="ADAL" clId="{EA6C83D5-1FA5-4399-B495-919325B3B767}" dt="2025-07-13T15:39:25.099" v="347"/>
        <pc:sldMkLst>
          <pc:docMk/>
          <pc:sldMk cId="2395231427" sldId="391"/>
        </pc:sldMkLst>
      </pc:sldChg>
      <pc:sldChg chg="addSp delSp modSp add mod setBg">
        <pc:chgData name="P McKenzie-Cook" userId="6605cc89-aaff-4d80-9ee6-20e4afa4ef0c" providerId="ADAL" clId="{EA6C83D5-1FA5-4399-B495-919325B3B767}" dt="2025-08-31T22:34:05.398" v="1177" actId="478"/>
        <pc:sldMkLst>
          <pc:docMk/>
          <pc:sldMk cId="3691132327" sldId="393"/>
        </pc:sldMkLst>
        <pc:spChg chg="add del mod">
          <ac:chgData name="P McKenzie-Cook" userId="6605cc89-aaff-4d80-9ee6-20e4afa4ef0c" providerId="ADAL" clId="{EA6C83D5-1FA5-4399-B495-919325B3B767}" dt="2025-08-31T22:34:05.398" v="1177" actId="478"/>
          <ac:spMkLst>
            <pc:docMk/>
            <pc:sldMk cId="3691132327" sldId="393"/>
            <ac:spMk id="5" creationId="{55E3F4FE-15DB-3678-8AA1-10FF7AF3FA2A}"/>
          </ac:spMkLst>
        </pc:spChg>
      </pc:sldChg>
      <pc:sldChg chg="addSp modSp add mod setBg">
        <pc:chgData name="P McKenzie-Cook" userId="6605cc89-aaff-4d80-9ee6-20e4afa4ef0c" providerId="ADAL" clId="{EA6C83D5-1FA5-4399-B495-919325B3B767}" dt="2025-08-27T11:42:07.015" v="905" actId="1076"/>
        <pc:sldMkLst>
          <pc:docMk/>
          <pc:sldMk cId="2627788212" sldId="394"/>
        </pc:sldMkLst>
        <pc:spChg chg="mod">
          <ac:chgData name="P McKenzie-Cook" userId="6605cc89-aaff-4d80-9ee6-20e4afa4ef0c" providerId="ADAL" clId="{EA6C83D5-1FA5-4399-B495-919325B3B767}" dt="2025-08-27T11:42:07.015" v="905" actId="1076"/>
          <ac:spMkLst>
            <pc:docMk/>
            <pc:sldMk cId="2627788212" sldId="394"/>
            <ac:spMk id="2" creationId="{00000000-0000-0000-0000-000000000000}"/>
          </ac:spMkLst>
        </pc:spChg>
        <pc:spChg chg="add mod">
          <ac:chgData name="P McKenzie-Cook" userId="6605cc89-aaff-4d80-9ee6-20e4afa4ef0c" providerId="ADAL" clId="{EA6C83D5-1FA5-4399-B495-919325B3B767}" dt="2025-08-27T08:17:13.499" v="406" actId="5793"/>
          <ac:spMkLst>
            <pc:docMk/>
            <pc:sldMk cId="2627788212" sldId="394"/>
            <ac:spMk id="5" creationId="{EEDA4D19-5766-CB49-DDC9-57814EC62F09}"/>
          </ac:spMkLst>
        </pc:spChg>
      </pc:sldChg>
      <pc:sldChg chg="addSp modSp add mod setBg">
        <pc:chgData name="P McKenzie-Cook" userId="6605cc89-aaff-4d80-9ee6-20e4afa4ef0c" providerId="ADAL" clId="{EA6C83D5-1FA5-4399-B495-919325B3B767}" dt="2025-08-27T08:17:26.838" v="411" actId="404"/>
        <pc:sldMkLst>
          <pc:docMk/>
          <pc:sldMk cId="49801343" sldId="395"/>
        </pc:sldMkLst>
        <pc:spChg chg="add mod">
          <ac:chgData name="P McKenzie-Cook" userId="6605cc89-aaff-4d80-9ee6-20e4afa4ef0c" providerId="ADAL" clId="{EA6C83D5-1FA5-4399-B495-919325B3B767}" dt="2025-08-27T08:17:26.838" v="411" actId="404"/>
          <ac:spMkLst>
            <pc:docMk/>
            <pc:sldMk cId="49801343" sldId="395"/>
            <ac:spMk id="5" creationId="{83EF5F41-0051-B203-729A-76C744063740}"/>
          </ac:spMkLst>
        </pc:spChg>
      </pc:sldChg>
      <pc:sldChg chg="add setBg">
        <pc:chgData name="P McKenzie-Cook" userId="6605cc89-aaff-4d80-9ee6-20e4afa4ef0c" providerId="ADAL" clId="{EA6C83D5-1FA5-4399-B495-919325B3B767}" dt="2025-07-13T14:57:23.426" v="52"/>
        <pc:sldMkLst>
          <pc:docMk/>
          <pc:sldMk cId="1823433541" sldId="396"/>
        </pc:sldMkLst>
      </pc:sldChg>
      <pc:sldChg chg="addSp modSp new mod">
        <pc:chgData name="P McKenzie-Cook" userId="6605cc89-aaff-4d80-9ee6-20e4afa4ef0c" providerId="ADAL" clId="{EA6C83D5-1FA5-4399-B495-919325B3B767}" dt="2025-07-13T15:12:32.942" v="225" actId="1076"/>
        <pc:sldMkLst>
          <pc:docMk/>
          <pc:sldMk cId="2023877150" sldId="397"/>
        </pc:sldMkLst>
      </pc:sldChg>
      <pc:sldChg chg="addSp modSp new mod">
        <pc:chgData name="P McKenzie-Cook" userId="6605cc89-aaff-4d80-9ee6-20e4afa4ef0c" providerId="ADAL" clId="{EA6C83D5-1FA5-4399-B495-919325B3B767}" dt="2025-07-13T15:13:22.689" v="322" actId="20577"/>
        <pc:sldMkLst>
          <pc:docMk/>
          <pc:sldMk cId="1737446145" sldId="398"/>
        </pc:sldMkLst>
      </pc:sldChg>
      <pc:sldChg chg="addSp delSp modSp new mod">
        <pc:chgData name="P McKenzie-Cook" userId="6605cc89-aaff-4d80-9ee6-20e4afa4ef0c" providerId="ADAL" clId="{EA6C83D5-1FA5-4399-B495-919325B3B767}" dt="2025-07-13T15:16:55.037" v="344" actId="1076"/>
        <pc:sldMkLst>
          <pc:docMk/>
          <pc:sldMk cId="1390978340" sldId="399"/>
        </pc:sldMkLst>
      </pc:sldChg>
      <pc:sldChg chg="addSp delSp modSp new mod">
        <pc:chgData name="P McKenzie-Cook" userId="6605cc89-aaff-4d80-9ee6-20e4afa4ef0c" providerId="ADAL" clId="{EA6C83D5-1FA5-4399-B495-919325B3B767}" dt="2025-07-13T15:16:46.968" v="342" actId="1076"/>
        <pc:sldMkLst>
          <pc:docMk/>
          <pc:sldMk cId="165450818" sldId="400"/>
        </pc:sldMkLst>
      </pc:sldChg>
      <pc:sldChg chg="add">
        <pc:chgData name="P McKenzie-Cook" userId="6605cc89-aaff-4d80-9ee6-20e4afa4ef0c" providerId="ADAL" clId="{EA6C83D5-1FA5-4399-B495-919325B3B767}" dt="2025-07-13T15:39:25.099" v="347"/>
        <pc:sldMkLst>
          <pc:docMk/>
          <pc:sldMk cId="4255449473" sldId="401"/>
        </pc:sldMkLst>
      </pc:sldChg>
      <pc:sldChg chg="addSp modSp add">
        <pc:chgData name="P McKenzie-Cook" userId="6605cc89-aaff-4d80-9ee6-20e4afa4ef0c" providerId="ADAL" clId="{EA6C83D5-1FA5-4399-B495-919325B3B767}" dt="2025-08-31T22:34:56.243" v="1191"/>
        <pc:sldMkLst>
          <pc:docMk/>
          <pc:sldMk cId="3991245151" sldId="402"/>
        </pc:sldMkLst>
        <pc:spChg chg="add mod">
          <ac:chgData name="P McKenzie-Cook" userId="6605cc89-aaff-4d80-9ee6-20e4afa4ef0c" providerId="ADAL" clId="{EA6C83D5-1FA5-4399-B495-919325B3B767}" dt="2025-08-31T22:34:56.243" v="1191"/>
          <ac:spMkLst>
            <pc:docMk/>
            <pc:sldMk cId="3991245151" sldId="402"/>
            <ac:spMk id="2" creationId="{0C10681A-D44A-CBAD-555B-0DE1A4E26ED8}"/>
          </ac:spMkLst>
        </pc:spChg>
      </pc:sldChg>
      <pc:sldChg chg="addSp modSp new mod">
        <pc:chgData name="P McKenzie-Cook" userId="6605cc89-aaff-4d80-9ee6-20e4afa4ef0c" providerId="ADAL" clId="{EA6C83D5-1FA5-4399-B495-919325B3B767}" dt="2025-08-31T22:34:52.129" v="1189" actId="1036"/>
        <pc:sldMkLst>
          <pc:docMk/>
          <pc:sldMk cId="1259049583" sldId="403"/>
        </pc:sldMkLst>
        <pc:spChg chg="add mod">
          <ac:chgData name="P McKenzie-Cook" userId="6605cc89-aaff-4d80-9ee6-20e4afa4ef0c" providerId="ADAL" clId="{EA6C83D5-1FA5-4399-B495-919325B3B767}" dt="2025-08-27T09:07:07.467" v="689"/>
          <ac:spMkLst>
            <pc:docMk/>
            <pc:sldMk cId="1259049583" sldId="403"/>
            <ac:spMk id="2" creationId="{1144E318-3DBE-DAA8-FC29-E64522DA3DD8}"/>
          </ac:spMkLst>
        </pc:spChg>
        <pc:spChg chg="add mod">
          <ac:chgData name="P McKenzie-Cook" userId="6605cc89-aaff-4d80-9ee6-20e4afa4ef0c" providerId="ADAL" clId="{EA6C83D5-1FA5-4399-B495-919325B3B767}" dt="2025-08-27T09:07:07.467" v="689"/>
          <ac:spMkLst>
            <pc:docMk/>
            <pc:sldMk cId="1259049583" sldId="403"/>
            <ac:spMk id="3" creationId="{7EE7B8CB-633D-D2CC-FA4E-7CDD6550BDB3}"/>
          </ac:spMkLst>
        </pc:spChg>
        <pc:spChg chg="add mod">
          <ac:chgData name="P McKenzie-Cook" userId="6605cc89-aaff-4d80-9ee6-20e4afa4ef0c" providerId="ADAL" clId="{EA6C83D5-1FA5-4399-B495-919325B3B767}" dt="2025-08-27T09:07:07.467" v="689"/>
          <ac:spMkLst>
            <pc:docMk/>
            <pc:sldMk cId="1259049583" sldId="403"/>
            <ac:spMk id="4" creationId="{0F358659-ED1C-103E-E727-E204FE37DB7D}"/>
          </ac:spMkLst>
        </pc:spChg>
        <pc:spChg chg="add mod">
          <ac:chgData name="P McKenzie-Cook" userId="6605cc89-aaff-4d80-9ee6-20e4afa4ef0c" providerId="ADAL" clId="{EA6C83D5-1FA5-4399-B495-919325B3B767}" dt="2025-08-31T22:34:52.129" v="1189" actId="1036"/>
          <ac:spMkLst>
            <pc:docMk/>
            <pc:sldMk cId="1259049583" sldId="403"/>
            <ac:spMk id="6" creationId="{74F6EF54-D4E1-EC8B-120D-C21F6FFDA6E6}"/>
          </ac:spMkLst>
        </pc:spChg>
        <pc:picChg chg="add mod">
          <ac:chgData name="P McKenzie-Cook" userId="6605cc89-aaff-4d80-9ee6-20e4afa4ef0c" providerId="ADAL" clId="{EA6C83D5-1FA5-4399-B495-919325B3B767}" dt="2025-08-27T09:07:07.467" v="689"/>
          <ac:picMkLst>
            <pc:docMk/>
            <pc:sldMk cId="1259049583" sldId="403"/>
            <ac:picMk id="5" creationId="{12F69336-65B7-51FC-7F18-BC0A3C712796}"/>
          </ac:picMkLst>
        </pc:picChg>
      </pc:sldChg>
      <pc:sldChg chg="modSp new mod">
        <pc:chgData name="P McKenzie-Cook" userId="6605cc89-aaff-4d80-9ee6-20e4afa4ef0c" providerId="ADAL" clId="{EA6C83D5-1FA5-4399-B495-919325B3B767}" dt="2025-08-27T10:14:01.555" v="826" actId="20577"/>
        <pc:sldMkLst>
          <pc:docMk/>
          <pc:sldMk cId="78344229" sldId="404"/>
        </pc:sldMkLst>
      </pc:sldChg>
      <pc:sldChg chg="addSp modSp add mod">
        <pc:chgData name="P McKenzie-Cook" userId="6605cc89-aaff-4d80-9ee6-20e4afa4ef0c" providerId="ADAL" clId="{EA6C83D5-1FA5-4399-B495-919325B3B767}" dt="2025-08-28T09:57:22.549" v="1064" actId="207"/>
        <pc:sldMkLst>
          <pc:docMk/>
          <pc:sldMk cId="2044240715" sldId="405"/>
        </pc:sldMkLst>
        <pc:spChg chg="add mod">
          <ac:chgData name="P McKenzie-Cook" userId="6605cc89-aaff-4d80-9ee6-20e4afa4ef0c" providerId="ADAL" clId="{EA6C83D5-1FA5-4399-B495-919325B3B767}" dt="2025-08-28T09:57:22.549" v="1064" actId="207"/>
          <ac:spMkLst>
            <pc:docMk/>
            <pc:sldMk cId="2044240715" sldId="405"/>
            <ac:spMk id="2" creationId="{60BB4A3D-DE8C-C91C-6195-373F4FB2A4F5}"/>
          </ac:spMkLst>
        </pc:spChg>
        <pc:spChg chg="mod">
          <ac:chgData name="P McKenzie-Cook" userId="6605cc89-aaff-4d80-9ee6-20e4afa4ef0c" providerId="ADAL" clId="{EA6C83D5-1FA5-4399-B495-919325B3B767}" dt="2025-08-27T11:44:08.865" v="975" actId="20577"/>
          <ac:spMkLst>
            <pc:docMk/>
            <pc:sldMk cId="2044240715" sldId="405"/>
            <ac:spMk id="3" creationId="{626BC2ED-F000-B80E-CDC5-C8BD18410C59}"/>
          </ac:spMkLst>
        </pc:spChg>
      </pc:sldChg>
      <pc:sldChg chg="add">
        <pc:chgData name="P McKenzie-Cook" userId="6605cc89-aaff-4d80-9ee6-20e4afa4ef0c" providerId="ADAL" clId="{EA6C83D5-1FA5-4399-B495-919325B3B767}" dt="2025-08-28T10:09:50.829" v="1065"/>
        <pc:sldMkLst>
          <pc:docMk/>
          <pc:sldMk cId="825613685" sldId="406"/>
        </pc:sldMkLst>
      </pc:sldChg>
      <pc:sldChg chg="addSp delSp modSp mod">
        <pc:chgData name="P McKenzie-Cook" userId="6605cc89-aaff-4d80-9ee6-20e4afa4ef0c" providerId="ADAL" clId="{EA6C83D5-1FA5-4399-B495-919325B3B767}" dt="2025-08-31T22:32:20.488" v="1138"/>
        <pc:sldMkLst>
          <pc:docMk/>
          <pc:sldMk cId="361367119" sldId="408"/>
        </pc:sldMkLst>
        <pc:spChg chg="add mod">
          <ac:chgData name="P McKenzie-Cook" userId="6605cc89-aaff-4d80-9ee6-20e4afa4ef0c" providerId="ADAL" clId="{EA6C83D5-1FA5-4399-B495-919325B3B767}" dt="2025-08-31T22:32:20.488" v="1138"/>
          <ac:spMkLst>
            <pc:docMk/>
            <pc:sldMk cId="361367119" sldId="408"/>
            <ac:spMk id="3" creationId="{686186B0-F83B-A1C5-9E0D-6DBD4C2A6EC1}"/>
          </ac:spMkLst>
        </pc:spChg>
      </pc:sldChg>
      <pc:sldMasterChg chg="addSp delSp modSp mod delSldLayout modSldLayout sldLayoutOrd">
        <pc:chgData name="P McKenzie-Cook" userId="6605cc89-aaff-4d80-9ee6-20e4afa4ef0c" providerId="ADAL" clId="{EA6C83D5-1FA5-4399-B495-919325B3B767}" dt="2025-08-31T22:31:49.805" v="1134" actId="478"/>
        <pc:sldMasterMkLst>
          <pc:docMk/>
          <pc:sldMasterMk cId="3083612085" sldId="2147483672"/>
        </pc:sldMasterMkLst>
        <pc:spChg chg="add mod">
          <ac:chgData name="P McKenzie-Cook" userId="6605cc89-aaff-4d80-9ee6-20e4afa4ef0c" providerId="ADAL" clId="{EA6C83D5-1FA5-4399-B495-919325B3B767}" dt="2025-08-31T22:30:59.855" v="1117"/>
          <ac:spMkLst>
            <pc:docMk/>
            <pc:sldMasterMk cId="3083612085" sldId="2147483672"/>
            <ac:spMk id="4" creationId="{20AC4107-6B5A-FF43-4A55-456C74D7A07E}"/>
          </ac:spMkLst>
        </pc:spChg>
        <pc:sldLayoutChg chg="modSp mod">
          <pc:chgData name="P McKenzie-Cook" userId="6605cc89-aaff-4d80-9ee6-20e4afa4ef0c" providerId="ADAL" clId="{EA6C83D5-1FA5-4399-B495-919325B3B767}" dt="2025-08-31T22:30:44.090" v="1116" actId="14100"/>
          <pc:sldLayoutMkLst>
            <pc:docMk/>
            <pc:sldMasterMk cId="3083612085" sldId="2147483672"/>
            <pc:sldLayoutMk cId="212425465" sldId="2147483673"/>
          </pc:sldLayoutMkLst>
          <pc:spChg chg="mod">
            <ac:chgData name="P McKenzie-Cook" userId="6605cc89-aaff-4d80-9ee6-20e4afa4ef0c" providerId="ADAL" clId="{EA6C83D5-1FA5-4399-B495-919325B3B767}" dt="2025-08-31T22:30:44.090" v="1116" actId="14100"/>
            <ac:spMkLst>
              <pc:docMk/>
              <pc:sldMasterMk cId="3083612085" sldId="2147483672"/>
              <pc:sldLayoutMk cId="212425465" sldId="2147483673"/>
              <ac:spMk id="4" creationId="{91C70354-844B-92E6-5E9A-9D1C6D23F930}"/>
            </ac:spMkLst>
          </pc:spChg>
        </pc:sldLayoutChg>
        <pc:sldLayoutChg chg="addSp delSp modSp mod">
          <pc:chgData name="P McKenzie-Cook" userId="6605cc89-aaff-4d80-9ee6-20e4afa4ef0c" providerId="ADAL" clId="{EA6C83D5-1FA5-4399-B495-919325B3B767}" dt="2025-08-31T22:31:07.375" v="1119"/>
          <pc:sldLayoutMkLst>
            <pc:docMk/>
            <pc:sldMasterMk cId="3083612085" sldId="2147483672"/>
            <pc:sldLayoutMk cId="347259190" sldId="2147483674"/>
          </pc:sldLayoutMkLst>
          <pc:spChg chg="add mod">
            <ac:chgData name="P McKenzie-Cook" userId="6605cc89-aaff-4d80-9ee6-20e4afa4ef0c" providerId="ADAL" clId="{EA6C83D5-1FA5-4399-B495-919325B3B767}" dt="2025-08-31T22:31:07.375" v="1119"/>
            <ac:spMkLst>
              <pc:docMk/>
              <pc:sldMasterMk cId="3083612085" sldId="2147483672"/>
              <pc:sldLayoutMk cId="347259190" sldId="2147483674"/>
              <ac:spMk id="7" creationId="{4568F1CE-9B7B-BB38-3EFF-ADEDCF7BE485}"/>
            </ac:spMkLst>
          </pc:spChg>
        </pc:sldLayoutChg>
        <pc:sldLayoutChg chg="addSp delSp modSp mod">
          <pc:chgData name="P McKenzie-Cook" userId="6605cc89-aaff-4d80-9ee6-20e4afa4ef0c" providerId="ADAL" clId="{EA6C83D5-1FA5-4399-B495-919325B3B767}" dt="2025-08-31T22:31:11.290" v="1121"/>
          <pc:sldLayoutMkLst>
            <pc:docMk/>
            <pc:sldMasterMk cId="3083612085" sldId="2147483672"/>
            <pc:sldLayoutMk cId="930537130" sldId="2147483675"/>
          </pc:sldLayoutMkLst>
          <pc:spChg chg="add mod">
            <ac:chgData name="P McKenzie-Cook" userId="6605cc89-aaff-4d80-9ee6-20e4afa4ef0c" providerId="ADAL" clId="{EA6C83D5-1FA5-4399-B495-919325B3B767}" dt="2025-08-31T22:31:11.290" v="1121"/>
            <ac:spMkLst>
              <pc:docMk/>
              <pc:sldMasterMk cId="3083612085" sldId="2147483672"/>
              <pc:sldLayoutMk cId="930537130" sldId="2147483675"/>
              <ac:spMk id="7" creationId="{71821D27-80CB-CB0E-D726-4EBFD9252B07}"/>
            </ac:spMkLst>
          </pc:spChg>
        </pc:sldLayoutChg>
        <pc:sldLayoutChg chg="addSp delSp modSp mod">
          <pc:chgData name="P McKenzie-Cook" userId="6605cc89-aaff-4d80-9ee6-20e4afa4ef0c" providerId="ADAL" clId="{EA6C83D5-1FA5-4399-B495-919325B3B767}" dt="2025-08-31T22:31:17.326" v="1123"/>
          <pc:sldLayoutMkLst>
            <pc:docMk/>
            <pc:sldMasterMk cId="3083612085" sldId="2147483672"/>
            <pc:sldLayoutMk cId="4294730559" sldId="2147483678"/>
          </pc:sldLayoutMkLst>
          <pc:spChg chg="add mod">
            <ac:chgData name="P McKenzie-Cook" userId="6605cc89-aaff-4d80-9ee6-20e4afa4ef0c" providerId="ADAL" clId="{EA6C83D5-1FA5-4399-B495-919325B3B767}" dt="2025-08-31T22:31:17.326" v="1123"/>
            <ac:spMkLst>
              <pc:docMk/>
              <pc:sldMasterMk cId="3083612085" sldId="2147483672"/>
              <pc:sldLayoutMk cId="4294730559" sldId="2147483678"/>
              <ac:spMk id="6" creationId="{5F2F4F06-B213-C00F-50DE-462842B2976B}"/>
            </ac:spMkLst>
          </pc:spChg>
        </pc:sldLayoutChg>
        <pc:sldLayoutChg chg="addSp modSp mod ord">
          <pc:chgData name="P McKenzie-Cook" userId="6605cc89-aaff-4d80-9ee6-20e4afa4ef0c" providerId="ADAL" clId="{EA6C83D5-1FA5-4399-B495-919325B3B767}" dt="2025-08-31T22:31:32.438" v="1130" actId="20578"/>
          <pc:sldLayoutMkLst>
            <pc:docMk/>
            <pc:sldMasterMk cId="3083612085" sldId="2147483672"/>
            <pc:sldLayoutMk cId="3361713626" sldId="2147483679"/>
          </pc:sldLayoutMkLst>
          <pc:spChg chg="mod">
            <ac:chgData name="P McKenzie-Cook" userId="6605cc89-aaff-4d80-9ee6-20e4afa4ef0c" providerId="ADAL" clId="{EA6C83D5-1FA5-4399-B495-919325B3B767}" dt="2025-08-31T22:31:21.115" v="1124" actId="6549"/>
            <ac:spMkLst>
              <pc:docMk/>
              <pc:sldMasterMk cId="3083612085" sldId="2147483672"/>
              <pc:sldLayoutMk cId="3361713626" sldId="2147483679"/>
              <ac:spMk id="2" creationId="{E0B80A46-317B-1872-4028-B67FABFB5AFB}"/>
            </ac:spMkLst>
          </pc:spChg>
          <pc:spChg chg="add mod">
            <ac:chgData name="P McKenzie-Cook" userId="6605cc89-aaff-4d80-9ee6-20e4afa4ef0c" providerId="ADAL" clId="{EA6C83D5-1FA5-4399-B495-919325B3B767}" dt="2025-08-31T22:31:21.650" v="1125"/>
            <ac:spMkLst>
              <pc:docMk/>
              <pc:sldMasterMk cId="3083612085" sldId="2147483672"/>
              <pc:sldLayoutMk cId="3361713626" sldId="2147483679"/>
              <ac:spMk id="5" creationId="{FFC3C67D-BD3D-CF59-3A47-102E4E4D3F11}"/>
            </ac:spMkLst>
          </pc:spChg>
        </pc:sldLayoutChg>
        <pc:sldLayoutChg chg="addSp delSp modSp mod">
          <pc:chgData name="P McKenzie-Cook" userId="6605cc89-aaff-4d80-9ee6-20e4afa4ef0c" providerId="ADAL" clId="{EA6C83D5-1FA5-4399-B495-919325B3B767}" dt="2025-08-31T22:31:26.995" v="1127"/>
          <pc:sldLayoutMkLst>
            <pc:docMk/>
            <pc:sldMasterMk cId="3083612085" sldId="2147483672"/>
            <pc:sldLayoutMk cId="513306298" sldId="2147483680"/>
          </pc:sldLayoutMkLst>
          <pc:spChg chg="add mod">
            <ac:chgData name="P McKenzie-Cook" userId="6605cc89-aaff-4d80-9ee6-20e4afa4ef0c" providerId="ADAL" clId="{EA6C83D5-1FA5-4399-B495-919325B3B767}" dt="2025-08-31T22:31:26.995" v="1127"/>
            <ac:spMkLst>
              <pc:docMk/>
              <pc:sldMasterMk cId="3083612085" sldId="2147483672"/>
              <pc:sldLayoutMk cId="513306298" sldId="2147483680"/>
              <ac:spMk id="8" creationId="{5AC6E176-467E-6F44-D6EF-CA009BB11468}"/>
            </ac:spMkLst>
          </pc:spChg>
        </pc:sldLayoutChg>
        <pc:sldLayoutChg chg="addSp delSp modSp mod">
          <pc:chgData name="P McKenzie-Cook" userId="6605cc89-aaff-4d80-9ee6-20e4afa4ef0c" providerId="ADAL" clId="{EA6C83D5-1FA5-4399-B495-919325B3B767}" dt="2025-08-31T22:31:30.673" v="1129"/>
          <pc:sldLayoutMkLst>
            <pc:docMk/>
            <pc:sldMasterMk cId="3083612085" sldId="2147483672"/>
            <pc:sldLayoutMk cId="2058757204" sldId="2147483681"/>
          </pc:sldLayoutMkLst>
          <pc:spChg chg="add mod">
            <ac:chgData name="P McKenzie-Cook" userId="6605cc89-aaff-4d80-9ee6-20e4afa4ef0c" providerId="ADAL" clId="{EA6C83D5-1FA5-4399-B495-919325B3B767}" dt="2025-08-31T22:31:30.673" v="1129"/>
            <ac:spMkLst>
              <pc:docMk/>
              <pc:sldMasterMk cId="3083612085" sldId="2147483672"/>
              <pc:sldLayoutMk cId="2058757204" sldId="2147483681"/>
              <ac:spMk id="8" creationId="{33DF56DF-7A13-62AE-A610-4D780AB497FB}"/>
            </ac:spMkLst>
          </pc:spChg>
        </pc:sldLayoutChg>
        <pc:sldLayoutChg chg="addSp delSp modSp mod">
          <pc:chgData name="P McKenzie-Cook" userId="6605cc89-aaff-4d80-9ee6-20e4afa4ef0c" providerId="ADAL" clId="{EA6C83D5-1FA5-4399-B495-919325B3B767}" dt="2025-08-31T22:31:39.455" v="1132"/>
          <pc:sldLayoutMkLst>
            <pc:docMk/>
            <pc:sldMasterMk cId="3083612085" sldId="2147483672"/>
            <pc:sldLayoutMk cId="4213218188" sldId="2147483682"/>
          </pc:sldLayoutMkLst>
          <pc:spChg chg="add mod">
            <ac:chgData name="P McKenzie-Cook" userId="6605cc89-aaff-4d80-9ee6-20e4afa4ef0c" providerId="ADAL" clId="{EA6C83D5-1FA5-4399-B495-919325B3B767}" dt="2025-08-31T22:31:39.455" v="1132"/>
            <ac:spMkLst>
              <pc:docMk/>
              <pc:sldMasterMk cId="3083612085" sldId="2147483672"/>
              <pc:sldLayoutMk cId="4213218188" sldId="2147483682"/>
              <ac:spMk id="7" creationId="{809F02D8-B256-0AF5-4445-61C9FDA1EFEA}"/>
            </ac:spMkLst>
          </pc:spChg>
        </pc:sldLayoutChg>
        <pc:sldLayoutChg chg="delSp mod">
          <pc:chgData name="P McKenzie-Cook" userId="6605cc89-aaff-4d80-9ee6-20e4afa4ef0c" providerId="ADAL" clId="{EA6C83D5-1FA5-4399-B495-919325B3B767}" dt="2025-08-31T22:31:45.724" v="1133" actId="478"/>
          <pc:sldLayoutMkLst>
            <pc:docMk/>
            <pc:sldMasterMk cId="3083612085" sldId="2147483672"/>
            <pc:sldLayoutMk cId="1753600655" sldId="2147483684"/>
          </pc:sldLayoutMkLst>
        </pc:sldLayoutChg>
        <pc:sldLayoutChg chg="delSp mod">
          <pc:chgData name="P McKenzie-Cook" userId="6605cc89-aaff-4d80-9ee6-20e4afa4ef0c" providerId="ADAL" clId="{EA6C83D5-1FA5-4399-B495-919325B3B767}" dt="2025-08-31T22:31:49.805" v="1134" actId="478"/>
          <pc:sldLayoutMkLst>
            <pc:docMk/>
            <pc:sldMasterMk cId="3083612085" sldId="2147483672"/>
            <pc:sldLayoutMk cId="1170391956" sldId="2147483685"/>
          </pc:sldLayoutMkLst>
        </pc:sldLayoutChg>
        <pc:sldLayoutChg chg="del">
          <pc:chgData name="P McKenzie-Cook" userId="6605cc89-aaff-4d80-9ee6-20e4afa4ef0c" providerId="ADAL" clId="{EA6C83D5-1FA5-4399-B495-919325B3B767}" dt="2025-08-27T09:07:17.027" v="690" actId="47"/>
          <pc:sldLayoutMkLst>
            <pc:docMk/>
            <pc:sldMasterMk cId="3083612085" sldId="2147483672"/>
            <pc:sldLayoutMk cId="311611425" sldId="2147483693"/>
          </pc:sldLayoutMkLst>
        </pc:sldLayoutChg>
      </pc:sldMasterChg>
    </pc:docChg>
  </pc:docChgLst>
  <pc:docChgLst>
    <pc:chgData name="A Freel" userId="S::afreel@ohacademy.co.uk::f6dead3d-cc44-4b49-aee1-60fe86f08dbd" providerId="AD" clId="Web-{DF8B48BC-7CC2-DD66-8AF5-44D908AD3A44}"/>
    <pc:docChg chg="addSld delSld modSld">
      <pc:chgData name="A Freel" userId="S::afreel@ohacademy.co.uk::f6dead3d-cc44-4b49-aee1-60fe86f08dbd" providerId="AD" clId="Web-{DF8B48BC-7CC2-DD66-8AF5-44D908AD3A44}" dt="2025-08-29T12:12:24.995" v="15"/>
      <pc:docMkLst>
        <pc:docMk/>
      </pc:docMkLst>
      <pc:sldChg chg="del">
        <pc:chgData name="A Freel" userId="S::afreel@ohacademy.co.uk::f6dead3d-cc44-4b49-aee1-60fe86f08dbd" providerId="AD" clId="Web-{DF8B48BC-7CC2-DD66-8AF5-44D908AD3A44}" dt="2025-08-29T12:12:18.526" v="13"/>
        <pc:sldMkLst>
          <pc:docMk/>
          <pc:sldMk cId="1542725150" sldId="261"/>
        </pc:sldMkLst>
      </pc:sldChg>
      <pc:sldChg chg="del">
        <pc:chgData name="A Freel" userId="S::afreel@ohacademy.co.uk::f6dead3d-cc44-4b49-aee1-60fe86f08dbd" providerId="AD" clId="Web-{DF8B48BC-7CC2-DD66-8AF5-44D908AD3A44}" dt="2025-08-29T12:12:19.776" v="14"/>
        <pc:sldMkLst>
          <pc:docMk/>
          <pc:sldMk cId="1528519567" sldId="262"/>
        </pc:sldMkLst>
      </pc:sldChg>
      <pc:sldChg chg="delSp add">
        <pc:chgData name="A Freel" userId="S::afreel@ohacademy.co.uk::f6dead3d-cc44-4b49-aee1-60fe86f08dbd" providerId="AD" clId="Web-{DF8B48BC-7CC2-DD66-8AF5-44D908AD3A44}" dt="2025-08-29T12:12:24.995" v="15"/>
        <pc:sldMkLst>
          <pc:docMk/>
          <pc:sldMk cId="303087563" sldId="277"/>
        </pc:sldMkLst>
      </pc:sldChg>
      <pc:sldChg chg="add">
        <pc:chgData name="A Freel" userId="S::afreel@ohacademy.co.uk::f6dead3d-cc44-4b49-aee1-60fe86f08dbd" providerId="AD" clId="Web-{DF8B48BC-7CC2-DD66-8AF5-44D908AD3A44}" dt="2025-08-29T12:09:55.739" v="11"/>
        <pc:sldMkLst>
          <pc:docMk/>
          <pc:sldMk cId="4262353274" sldId="278"/>
        </pc:sldMkLst>
      </pc:sldChg>
      <pc:sldChg chg="add">
        <pc:chgData name="A Freel" userId="S::afreel@ohacademy.co.uk::f6dead3d-cc44-4b49-aee1-60fe86f08dbd" providerId="AD" clId="Web-{DF8B48BC-7CC2-DD66-8AF5-44D908AD3A44}" dt="2025-08-29T12:09:30.535" v="8"/>
        <pc:sldMkLst>
          <pc:docMk/>
          <pc:sldMk cId="2921452501" sldId="279"/>
        </pc:sldMkLst>
      </pc:sldChg>
      <pc:sldChg chg="add">
        <pc:chgData name="A Freel" userId="S::afreel@ohacademy.co.uk::f6dead3d-cc44-4b49-aee1-60fe86f08dbd" providerId="AD" clId="Web-{DF8B48BC-7CC2-DD66-8AF5-44D908AD3A44}" dt="2025-08-29T12:09:37.457" v="9"/>
        <pc:sldMkLst>
          <pc:docMk/>
          <pc:sldMk cId="3777792172" sldId="288"/>
        </pc:sldMkLst>
      </pc:sldChg>
      <pc:sldChg chg="add">
        <pc:chgData name="A Freel" userId="S::afreel@ohacademy.co.uk::f6dead3d-cc44-4b49-aee1-60fe86f08dbd" providerId="AD" clId="Web-{DF8B48BC-7CC2-DD66-8AF5-44D908AD3A44}" dt="2025-08-29T12:09:49.161" v="10"/>
        <pc:sldMkLst>
          <pc:docMk/>
          <pc:sldMk cId="3851140858" sldId="289"/>
        </pc:sldMkLst>
      </pc:sldChg>
      <pc:sldChg chg="add">
        <pc:chgData name="A Freel" userId="S::afreel@ohacademy.co.uk::f6dead3d-cc44-4b49-aee1-60fe86f08dbd" providerId="AD" clId="Web-{DF8B48BC-7CC2-DD66-8AF5-44D908AD3A44}" dt="2025-08-29T12:09:22.987" v="7"/>
        <pc:sldMkLst>
          <pc:docMk/>
          <pc:sldMk cId="3414368795" sldId="345"/>
        </pc:sldMkLst>
      </pc:sldChg>
      <pc:sldChg chg="add">
        <pc:chgData name="A Freel" userId="S::afreel@ohacademy.co.uk::f6dead3d-cc44-4b49-aee1-60fe86f08dbd" providerId="AD" clId="Web-{DF8B48BC-7CC2-DD66-8AF5-44D908AD3A44}" dt="2025-08-29T12:08:32.466" v="2"/>
        <pc:sldMkLst>
          <pc:docMk/>
          <pc:sldMk cId="2281849463" sldId="350"/>
        </pc:sldMkLst>
      </pc:sldChg>
      <pc:sldChg chg="add">
        <pc:chgData name="A Freel" userId="S::afreel@ohacademy.co.uk::f6dead3d-cc44-4b49-aee1-60fe86f08dbd" providerId="AD" clId="Web-{DF8B48BC-7CC2-DD66-8AF5-44D908AD3A44}" dt="2025-08-29T12:08:43.781" v="3"/>
        <pc:sldMkLst>
          <pc:docMk/>
          <pc:sldMk cId="3885706743" sldId="355"/>
        </pc:sldMkLst>
      </pc:sldChg>
      <pc:sldChg chg="add">
        <pc:chgData name="A Freel" userId="S::afreel@ohacademy.co.uk::f6dead3d-cc44-4b49-aee1-60fe86f08dbd" providerId="AD" clId="Web-{DF8B48BC-7CC2-DD66-8AF5-44D908AD3A44}" dt="2025-08-29T12:08:51.750" v="4"/>
        <pc:sldMkLst>
          <pc:docMk/>
          <pc:sldMk cId="279708860" sldId="356"/>
        </pc:sldMkLst>
      </pc:sldChg>
      <pc:sldChg chg="add">
        <pc:chgData name="A Freel" userId="S::afreel@ohacademy.co.uk::f6dead3d-cc44-4b49-aee1-60fe86f08dbd" providerId="AD" clId="Web-{DF8B48BC-7CC2-DD66-8AF5-44D908AD3A44}" dt="2025-08-29T12:09:04.111" v="5"/>
        <pc:sldMkLst>
          <pc:docMk/>
          <pc:sldMk cId="3041833998" sldId="357"/>
        </pc:sldMkLst>
      </pc:sldChg>
      <pc:sldChg chg="add">
        <pc:chgData name="A Freel" userId="S::afreel@ohacademy.co.uk::f6dead3d-cc44-4b49-aee1-60fe86f08dbd" providerId="AD" clId="Web-{DF8B48BC-7CC2-DD66-8AF5-44D908AD3A44}" dt="2025-08-29T12:09:14.331" v="6"/>
        <pc:sldMkLst>
          <pc:docMk/>
          <pc:sldMk cId="2361892397" sldId="358"/>
        </pc:sldMkLst>
      </pc:sldChg>
      <pc:sldChg chg="add">
        <pc:chgData name="A Freel" userId="S::afreel@ohacademy.co.uk::f6dead3d-cc44-4b49-aee1-60fe86f08dbd" providerId="AD" clId="Web-{DF8B48BC-7CC2-DD66-8AF5-44D908AD3A44}" dt="2025-08-29T12:08:14.573" v="0"/>
        <pc:sldMkLst>
          <pc:docMk/>
          <pc:sldMk cId="1613843439" sldId="407"/>
        </pc:sldMkLst>
      </pc:sldChg>
      <pc:sldChg chg="add">
        <pc:chgData name="A Freel" userId="S::afreel@ohacademy.co.uk::f6dead3d-cc44-4b49-aee1-60fe86f08dbd" providerId="AD" clId="Web-{DF8B48BC-7CC2-DD66-8AF5-44D908AD3A44}" dt="2025-08-29T12:08:22.824" v="1"/>
        <pc:sldMkLst>
          <pc:docMk/>
          <pc:sldMk cId="361367119" sldId="408"/>
        </pc:sldMkLst>
      </pc:sldChg>
    </pc:docChg>
  </pc:docChgLst>
  <pc:docChgLst>
    <pc:chgData name="P McKenzie-Cook" userId="S::pmckenzie-cook@ohacademy.co.uk::6605cc89-aaff-4d80-9ee6-20e4afa4ef0c" providerId="AD" clId="Web-{E79C6790-97B2-22E2-55B2-E41C509C7808}"/>
    <pc:docChg chg="sldOrd">
      <pc:chgData name="P McKenzie-Cook" userId="S::pmckenzie-cook@ohacademy.co.uk::6605cc89-aaff-4d80-9ee6-20e4afa4ef0c" providerId="AD" clId="Web-{E79C6790-97B2-22E2-55B2-E41C509C7808}" dt="2025-08-31T22:00:33.565" v="1"/>
      <pc:docMkLst>
        <pc:docMk/>
      </pc:docMkLst>
      <pc:sldChg chg="ord">
        <pc:chgData name="P McKenzie-Cook" userId="S::pmckenzie-cook@ohacademy.co.uk::6605cc89-aaff-4d80-9ee6-20e4afa4ef0c" providerId="AD" clId="Web-{E79C6790-97B2-22E2-55B2-E41C509C7808}" dt="2025-08-31T22:00:32.002" v="0"/>
        <pc:sldMkLst>
          <pc:docMk/>
          <pc:sldMk cId="3984796315" sldId="369"/>
        </pc:sldMkLst>
      </pc:sldChg>
      <pc:sldChg chg="ord">
        <pc:chgData name="P McKenzie-Cook" userId="S::pmckenzie-cook@ohacademy.co.uk::6605cc89-aaff-4d80-9ee6-20e4afa4ef0c" providerId="AD" clId="Web-{E79C6790-97B2-22E2-55B2-E41C509C7808}" dt="2025-08-31T22:00:33.565" v="1"/>
        <pc:sldMkLst>
          <pc:docMk/>
          <pc:sldMk cId="2395231427" sldId="391"/>
        </pc:sldMkLst>
      </pc:sldChg>
    </pc:docChg>
  </pc:docChgLst>
  <pc:docChgLst>
    <pc:chgData name="A Freel" userId="S::afreel@ohacademy.co.uk::f6dead3d-cc44-4b49-aee1-60fe86f08dbd" providerId="AD" clId="Web-{60648698-7D28-8D45-73FC-9E1A28899041}"/>
    <pc:docChg chg="addSld delSld modSld sldOrd">
      <pc:chgData name="A Freel" userId="S::afreel@ohacademy.co.uk::f6dead3d-cc44-4b49-aee1-60fe86f08dbd" providerId="AD" clId="Web-{60648698-7D28-8D45-73FC-9E1A28899041}" dt="2025-09-07T16:41:15.489" v="35"/>
      <pc:docMkLst>
        <pc:docMk/>
      </pc:docMkLst>
      <pc:sldChg chg="del">
        <pc:chgData name="A Freel" userId="S::afreel@ohacademy.co.uk::f6dead3d-cc44-4b49-aee1-60fe86f08dbd" providerId="AD" clId="Web-{60648698-7D28-8D45-73FC-9E1A28899041}" dt="2025-09-07T16:41:11.896" v="33"/>
        <pc:sldMkLst>
          <pc:docMk/>
          <pc:sldMk cId="2864345155" sldId="283"/>
        </pc:sldMkLst>
      </pc:sldChg>
      <pc:sldChg chg="addSp modSp ord">
        <pc:chgData name="A Freel" userId="S::afreel@ohacademy.co.uk::f6dead3d-cc44-4b49-aee1-60fe86f08dbd" providerId="AD" clId="Web-{60648698-7D28-8D45-73FC-9E1A28899041}" dt="2025-09-07T16:41:04.989" v="32"/>
        <pc:sldMkLst>
          <pc:docMk/>
          <pc:sldMk cId="3984796315" sldId="369"/>
        </pc:sldMkLst>
        <pc:spChg chg="mod">
          <ac:chgData name="A Freel" userId="S::afreel@ohacademy.co.uk::f6dead3d-cc44-4b49-aee1-60fe86f08dbd" providerId="AD" clId="Web-{60648698-7D28-8D45-73FC-9E1A28899041}" dt="2025-09-07T16:38:46.391" v="4" actId="1076"/>
          <ac:spMkLst>
            <pc:docMk/>
            <pc:sldMk cId="3984796315" sldId="369"/>
            <ac:spMk id="7" creationId="{582155AE-15B6-A413-F74A-B102E5A77432}"/>
          </ac:spMkLst>
        </pc:spChg>
        <pc:spChg chg="add mod">
          <ac:chgData name="A Freel" userId="S::afreel@ohacademy.co.uk::f6dead3d-cc44-4b49-aee1-60fe86f08dbd" providerId="AD" clId="Web-{60648698-7D28-8D45-73FC-9E1A28899041}" dt="2025-09-07T16:39:31.080" v="28" actId="20577"/>
          <ac:spMkLst>
            <pc:docMk/>
            <pc:sldMk cId="3984796315" sldId="369"/>
            <ac:spMk id="12" creationId="{7085F9EC-71CD-E3D9-DAD7-57A81A8148DB}"/>
          </ac:spMkLst>
        </pc:spChg>
        <pc:spChg chg="add">
          <ac:chgData name="A Freel" userId="S::afreel@ohacademy.co.uk::f6dead3d-cc44-4b49-aee1-60fe86f08dbd" providerId="AD" clId="Web-{60648698-7D28-8D45-73FC-9E1A28899041}" dt="2025-09-07T16:40:43.192" v="31"/>
          <ac:spMkLst>
            <pc:docMk/>
            <pc:sldMk cId="3984796315" sldId="369"/>
            <ac:spMk id="14" creationId="{C83FED7D-43A4-415B-5BB6-86ABF5BE51E3}"/>
          </ac:spMkLst>
        </pc:spChg>
        <pc:picChg chg="add mod">
          <ac:chgData name="A Freel" userId="S::afreel@ohacademy.co.uk::f6dead3d-cc44-4b49-aee1-60fe86f08dbd" providerId="AD" clId="Web-{60648698-7D28-8D45-73FC-9E1A28899041}" dt="2025-09-07T16:38:42.641" v="3" actId="1076"/>
          <ac:picMkLst>
            <pc:docMk/>
            <pc:sldMk cId="3984796315" sldId="369"/>
            <ac:picMk id="11" creationId="{9D20C14C-B527-FC35-D7D8-D27D6B87A80D}"/>
          </ac:picMkLst>
        </pc:picChg>
        <pc:picChg chg="add mod">
          <ac:chgData name="A Freel" userId="S::afreel@ohacademy.co.uk::f6dead3d-cc44-4b49-aee1-60fe86f08dbd" providerId="AD" clId="Web-{60648698-7D28-8D45-73FC-9E1A28899041}" dt="2025-09-07T16:40:31.316" v="30" actId="1076"/>
          <ac:picMkLst>
            <pc:docMk/>
            <pc:sldMk cId="3984796315" sldId="369"/>
            <ac:picMk id="13" creationId="{9D88907E-A6F2-E3D8-4E87-DB122CEA35E2}"/>
          </ac:picMkLst>
        </pc:picChg>
      </pc:sldChg>
      <pc:sldChg chg="del">
        <pc:chgData name="A Freel" userId="S::afreel@ohacademy.co.uk::f6dead3d-cc44-4b49-aee1-60fe86f08dbd" providerId="AD" clId="Web-{60648698-7D28-8D45-73FC-9E1A28899041}" dt="2025-09-07T10:35:42.509" v="0"/>
        <pc:sldMkLst>
          <pc:docMk/>
          <pc:sldMk cId="78344229" sldId="404"/>
        </pc:sldMkLst>
      </pc:sldChg>
      <pc:sldChg chg="del">
        <pc:chgData name="A Freel" userId="S::afreel@ohacademy.co.uk::f6dead3d-cc44-4b49-aee1-60fe86f08dbd" providerId="AD" clId="Web-{60648698-7D28-8D45-73FC-9E1A28899041}" dt="2025-09-07T16:41:15.489" v="35"/>
        <pc:sldMkLst>
          <pc:docMk/>
          <pc:sldMk cId="825613685" sldId="406"/>
        </pc:sldMkLst>
      </pc:sldChg>
      <pc:sldChg chg="add">
        <pc:chgData name="A Freel" userId="S::afreel@ohacademy.co.uk::f6dead3d-cc44-4b49-aee1-60fe86f08dbd" providerId="AD" clId="Web-{60648698-7D28-8D45-73FC-9E1A28899041}" dt="2025-09-07T16:41:13.849" v="34"/>
        <pc:sldMkLst>
          <pc:docMk/>
          <pc:sldMk cId="175214338" sldId="409"/>
        </pc:sldMkLst>
      </pc:sldChg>
    </pc:docChg>
  </pc:docChgLst>
  <pc:docChgLst>
    <pc:chgData name="A Freel" userId="S::afreel@ohacademy.co.uk::f6dead3d-cc44-4b49-aee1-60fe86f08dbd" providerId="AD" clId="Web-{984F9117-C76D-47AD-E157-4385D82C5A69}"/>
    <pc:docChg chg="addSld delSld">
      <pc:chgData name="A Freel" userId="S::afreel@ohacademy.co.uk::f6dead3d-cc44-4b49-aee1-60fe86f08dbd" providerId="AD" clId="Web-{984F9117-C76D-47AD-E157-4385D82C5A69}" dt="2025-09-07T08:44:07.711" v="15"/>
      <pc:docMkLst>
        <pc:docMk/>
      </pc:docMkLst>
      <pc:sldChg chg="add del">
        <pc:chgData name="A Freel" userId="S::afreel@ohacademy.co.uk::f6dead3d-cc44-4b49-aee1-60fe86f08dbd" providerId="AD" clId="Web-{984F9117-C76D-47AD-E157-4385D82C5A69}" dt="2025-09-07T08:44:01.335" v="14"/>
        <pc:sldMkLst>
          <pc:docMk/>
          <pc:sldMk cId="643876482" sldId="266"/>
        </pc:sldMkLst>
      </pc:sldChg>
      <pc:sldChg chg="add del">
        <pc:chgData name="A Freel" userId="S::afreel@ohacademy.co.uk::f6dead3d-cc44-4b49-aee1-60fe86f08dbd" providerId="AD" clId="Web-{984F9117-C76D-47AD-E157-4385D82C5A69}" dt="2025-09-07T08:43:55.101" v="13"/>
        <pc:sldMkLst>
          <pc:docMk/>
          <pc:sldMk cId="1860867587" sldId="267"/>
        </pc:sldMkLst>
      </pc:sldChg>
      <pc:sldChg chg="add del">
        <pc:chgData name="A Freel" userId="S::afreel@ohacademy.co.uk::f6dead3d-cc44-4b49-aee1-60fe86f08dbd" providerId="AD" clId="Web-{984F9117-C76D-47AD-E157-4385D82C5A69}" dt="2025-09-07T08:43:40.882" v="12"/>
        <pc:sldMkLst>
          <pc:docMk/>
          <pc:sldMk cId="2873799133" sldId="268"/>
        </pc:sldMkLst>
      </pc:sldChg>
      <pc:sldChg chg="add del">
        <pc:chgData name="A Freel" userId="S::afreel@ohacademy.co.uk::f6dead3d-cc44-4b49-aee1-60fe86f08dbd" providerId="AD" clId="Web-{984F9117-C76D-47AD-E157-4385D82C5A69}" dt="2025-09-07T08:44:07.711" v="15"/>
        <pc:sldMkLst>
          <pc:docMk/>
          <pc:sldMk cId="112600828" sldId="269"/>
        </pc:sldMkLst>
      </pc:sldChg>
      <pc:sldChg chg="add del">
        <pc:chgData name="A Freel" userId="S::afreel@ohacademy.co.uk::f6dead3d-cc44-4b49-aee1-60fe86f08dbd" providerId="AD" clId="Web-{984F9117-C76D-47AD-E157-4385D82C5A69}" dt="2025-09-07T08:43:35.960" v="11"/>
        <pc:sldMkLst>
          <pc:docMk/>
          <pc:sldMk cId="2919785951" sldId="270"/>
        </pc:sldMkLst>
      </pc:sldChg>
      <pc:sldChg chg="add del">
        <pc:chgData name="A Freel" userId="S::afreel@ohacademy.co.uk::f6dead3d-cc44-4b49-aee1-60fe86f08dbd" providerId="AD" clId="Web-{984F9117-C76D-47AD-E157-4385D82C5A69}" dt="2025-09-07T08:43:28.850" v="10"/>
        <pc:sldMkLst>
          <pc:docMk/>
          <pc:sldMk cId="1675083140" sldId="271"/>
        </pc:sldMkLst>
      </pc:sldChg>
      <pc:sldChg chg="add del">
        <pc:chgData name="A Freel" userId="S::afreel@ohacademy.co.uk::f6dead3d-cc44-4b49-aee1-60fe86f08dbd" providerId="AD" clId="Web-{984F9117-C76D-47AD-E157-4385D82C5A69}" dt="2025-09-07T08:43:22.069" v="9"/>
        <pc:sldMkLst>
          <pc:docMk/>
          <pc:sldMk cId="3545679144" sldId="272"/>
        </pc:sldMkLst>
      </pc:sldChg>
      <pc:sldChg chg="add del">
        <pc:chgData name="A Freel" userId="S::afreel@ohacademy.co.uk::f6dead3d-cc44-4b49-aee1-60fe86f08dbd" providerId="AD" clId="Web-{984F9117-C76D-47AD-E157-4385D82C5A69}" dt="2025-09-07T08:43:13.084" v="8"/>
        <pc:sldMkLst>
          <pc:docMk/>
          <pc:sldMk cId="3981140002" sldId="273"/>
        </pc:sldMkLst>
      </pc:sldChg>
    </pc:docChg>
  </pc:docChgLst>
  <pc:docChgLst>
    <pc:chgData name="A Freel" userId="S::afreel@ohacademy.co.uk::f6dead3d-cc44-4b49-aee1-60fe86f08dbd" providerId="AD" clId="Web-{1BB96A8D-EF86-D7AE-372D-FFB313B1FB8B}"/>
    <pc:docChg chg="modSld">
      <pc:chgData name="A Freel" userId="S::afreel@ohacademy.co.uk::f6dead3d-cc44-4b49-aee1-60fe86f08dbd" providerId="AD" clId="Web-{1BB96A8D-EF86-D7AE-372D-FFB313B1FB8B}" dt="2025-09-01T10:55:17.575" v="0" actId="1076"/>
      <pc:docMkLst>
        <pc:docMk/>
      </pc:docMkLst>
      <pc:sldChg chg="modSp">
        <pc:chgData name="A Freel" userId="S::afreel@ohacademy.co.uk::f6dead3d-cc44-4b49-aee1-60fe86f08dbd" providerId="AD" clId="Web-{1BB96A8D-EF86-D7AE-372D-FFB313B1FB8B}" dt="2025-09-01T10:55:17.575" v="0" actId="1076"/>
        <pc:sldMkLst>
          <pc:docMk/>
          <pc:sldMk cId="194381197" sldId="305"/>
        </pc:sldMkLst>
        <pc:spChg chg="mod">
          <ac:chgData name="A Freel" userId="S::afreel@ohacademy.co.uk::f6dead3d-cc44-4b49-aee1-60fe86f08dbd" providerId="AD" clId="Web-{1BB96A8D-EF86-D7AE-372D-FFB313B1FB8B}" dt="2025-09-01T10:55:17.575" v="0" actId="1076"/>
          <ac:spMkLst>
            <pc:docMk/>
            <pc:sldMk cId="194381197" sldId="305"/>
            <ac:spMk id="2" creationId="{7C5C34F6-8A1E-BDCF-D7D3-1175126DA5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42D92-BD8A-4074-A6C2-C2C2F94BF4B7}" type="datetimeFigureOut">
              <a:rPr lang="en-GB" smtClean="0"/>
              <a:t>07/09/2025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7D1FA-29D7-4317-A3A9-C4862D82838E}" type="slidenum">
              <a:rPr lang="en-GB" smtClean="0"/>
              <a:t>‹#›</a:t>
            </a:fld>
            <a:endParaRPr lang="en-GB"/>
          </a:p>
        </p:txBody>
      </p:sp>
    </p:spTree>
    <p:extLst>
      <p:ext uri="{BB962C8B-B14F-4D97-AF65-F5344CB8AC3E}">
        <p14:creationId xmlns:p14="http://schemas.microsoft.com/office/powerpoint/2010/main" val="1027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lG6tbYaA88&amp;feature=emb_logo"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New Learning:</a:t>
            </a:r>
            <a:r>
              <a:rPr lang="en-GB" b="1" i="1"/>
              <a:t> </a:t>
            </a:r>
            <a:r>
              <a:rPr lang="en-US" b="1" i="1"/>
              <a:t>Representing numbers to ten, using the context of The Three Bears</a:t>
            </a:r>
            <a:endParaRPr lang="en-US"/>
          </a:p>
          <a:p>
            <a:r>
              <a:rPr lang="en-GB"/>
              <a:t>Display the Big Picture. Have some collections of objects from the Big Picture, e.g. three teddy bears, cups, bowls, spoons, apples, bananas. </a:t>
            </a:r>
            <a:endParaRPr lang="en-US"/>
          </a:p>
          <a:p>
            <a:pPr marL="285750" indent="-285750">
              <a:buFont typeface="Berlin Sans FB Demi"/>
              <a:buChar char="•"/>
            </a:pPr>
            <a:r>
              <a:rPr lang="en-GB" i="1"/>
              <a:t>How many bears are there? </a:t>
            </a:r>
            <a:endParaRPr lang="en-US" i="1"/>
          </a:p>
          <a:p>
            <a:r>
              <a:rPr lang="en-GB"/>
              <a:t>Model one-to-one correspondence, counting the bears while pointing to each object as you count. Model the full sentence: </a:t>
            </a:r>
            <a:endParaRPr lang="en-US"/>
          </a:p>
          <a:p>
            <a:pPr marL="285750" indent="-285750">
              <a:buFont typeface="Webdings"/>
              <a:buChar char="•"/>
            </a:pPr>
            <a:r>
              <a:rPr lang="en-GB" i="1"/>
              <a:t>There are three bears. </a:t>
            </a:r>
            <a:endParaRPr lang="en-US" i="1"/>
          </a:p>
          <a:p>
            <a:r>
              <a:rPr lang="en-GB"/>
              <a:t>Repeat this process for different sets of real objects, e.g. five bowls. </a:t>
            </a:r>
            <a:endParaRPr lang="en-US" i="1"/>
          </a:p>
          <a:p>
            <a:r>
              <a:rPr lang="en-GB"/>
              <a:t>Return to the set of three bears. Introduce the ten-frame. Model counting out three counters and placing them on the ten-frame to represent the number three. Say each number as you place each counter on the ten-frame. </a:t>
            </a:r>
            <a:endParaRPr lang="en-US" i="1"/>
          </a:p>
          <a:p>
            <a:pPr marL="285750" indent="-285750">
              <a:buFont typeface="Webdings"/>
              <a:buChar char="•"/>
            </a:pPr>
            <a:r>
              <a:rPr lang="en-GB" i="1"/>
              <a:t>One, two, three. There are three counters on the ten-frame. The three counters represent the three bears.  </a:t>
            </a:r>
            <a:endParaRPr lang="en-US" i="1"/>
          </a:p>
          <a:p>
            <a:r>
              <a:rPr lang="en-GB"/>
              <a:t>Again, repeat for other sets of objects, sometimes placing the counters in irregular patterns.</a:t>
            </a:r>
            <a:endParaRPr lang="en-US" i="1"/>
          </a:p>
          <a:p>
            <a:endParaRPr lang="en-US">
              <a:cs typeface="Calibri"/>
            </a:endParaRPr>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37299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Write:</a:t>
            </a:r>
            <a:r>
              <a:rPr lang="en-GB" sz="1100">
                <a:effectLst/>
                <a:latin typeface="Calibri" panose="020F0502020204030204" pitchFamily="34" charset="0"/>
                <a:ea typeface="Times New Roman" panose="02020603050405020304" pitchFamily="18" charset="0"/>
                <a:cs typeface="Calibri" panose="020F0502020204030204" pitchFamily="34" charset="0"/>
              </a:rPr>
              <a:t> Ask pupils to look at the map in the workbook and label Scotland and Edinburgh. Then, ask them to colour Scotland blue. Model how to draw a dot to show where Edinburgh is. </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50</a:t>
            </a:fld>
            <a:endParaRPr lang="en-GB"/>
          </a:p>
        </p:txBody>
      </p:sp>
    </p:spTree>
    <p:extLst>
      <p:ext uri="{BB962C8B-B14F-4D97-AF65-F5344CB8AC3E}">
        <p14:creationId xmlns:p14="http://schemas.microsoft.com/office/powerpoint/2010/main" val="75809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Read:</a:t>
            </a:r>
            <a:r>
              <a:rPr lang="en-GB" sz="1100">
                <a:effectLst/>
                <a:latin typeface="Calibri" panose="020F0502020204030204" pitchFamily="34" charset="0"/>
                <a:ea typeface="Times New Roman" panose="02020603050405020304" pitchFamily="18" charset="0"/>
                <a:cs typeface="Calibri" panose="020F0502020204030204" pitchFamily="34" charset="0"/>
              </a:rPr>
              <a:t> Read ‘Visit Scotland!’ and explain thousands of tourists visit Scotland every year. Show the </a:t>
            </a:r>
            <a:r>
              <a:rPr lang="en-GB" sz="11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video</a:t>
            </a:r>
            <a:r>
              <a:rPr lang="en-GB" sz="1100">
                <a:effectLst/>
                <a:latin typeface="Calibri" panose="020F0502020204030204" pitchFamily="34" charset="0"/>
                <a:ea typeface="Times New Roman" panose="02020603050405020304" pitchFamily="18" charset="0"/>
                <a:cs typeface="Calibri" panose="020F0502020204030204" pitchFamily="34" charset="0"/>
              </a:rPr>
              <a:t> from Visit Scotland  (</a:t>
            </a:r>
            <a:r>
              <a:rPr lang="en-GB" sz="11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https://www.youtube.com/watch?v=FlG6tbYaA88&amp;feature=emb_logo</a:t>
            </a:r>
            <a:r>
              <a:rPr lang="en-GB" sz="1100">
                <a:effectLst/>
                <a:latin typeface="Calibri" panose="020F0502020204030204" pitchFamily="34" charset="0"/>
                <a:ea typeface="Times New Roman" panose="02020603050405020304" pitchFamily="18" charset="0"/>
                <a:cs typeface="Calibri" panose="020F0502020204030204" pitchFamily="34" charset="0"/>
              </a:rPr>
              <a:t>).  [Oxford University Press is not responsible for content available on third-party websites. The content of these websites may have changed since publication.]</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51</a:t>
            </a:fld>
            <a:endParaRPr lang="en-GB"/>
          </a:p>
        </p:txBody>
      </p:sp>
    </p:spTree>
    <p:extLst>
      <p:ext uri="{BB962C8B-B14F-4D97-AF65-F5344CB8AC3E}">
        <p14:creationId xmlns:p14="http://schemas.microsoft.com/office/powerpoint/2010/main" val="388128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Retrieval:</a:t>
            </a:r>
            <a:r>
              <a:rPr lang="en-GB" sz="1100">
                <a:effectLst/>
                <a:latin typeface="Calibri" panose="020F0502020204030204" pitchFamily="34" charset="0"/>
                <a:ea typeface="Times New Roman" panose="02020603050405020304" pitchFamily="18" charset="0"/>
                <a:cs typeface="Calibri" panose="020F0502020204030204" pitchFamily="34" charset="0"/>
              </a:rPr>
              <a:t> Ask pupils ‘Why do you think Scotland is a popular destination? Which attractions did you spot?’. Then ask pupils to write the attractions they spotted in the video in their pupil workbooks.</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52</a:t>
            </a:fld>
            <a:endParaRPr lang="en-GB"/>
          </a:p>
        </p:txBody>
      </p:sp>
    </p:spTree>
    <p:extLst>
      <p:ext uri="{BB962C8B-B14F-4D97-AF65-F5344CB8AC3E}">
        <p14:creationId xmlns:p14="http://schemas.microsoft.com/office/powerpoint/2010/main" val="294119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Read:</a:t>
            </a:r>
            <a:r>
              <a:rPr lang="en-GB" sz="1100">
                <a:effectLst/>
                <a:latin typeface="Calibri" panose="020F0502020204030204" pitchFamily="34" charset="0"/>
                <a:ea typeface="Times New Roman" panose="02020603050405020304" pitchFamily="18" charset="0"/>
                <a:cs typeface="Calibri" panose="020F0502020204030204" pitchFamily="34" charset="0"/>
              </a:rPr>
              <a:t> Read ‘What is Scotland like?’ and discuss the Edinburgh landmarks. Explain the term ‘parliament’ (a group of people who run a country). </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53</a:t>
            </a:fld>
            <a:endParaRPr lang="en-GB"/>
          </a:p>
        </p:txBody>
      </p:sp>
    </p:spTree>
    <p:extLst>
      <p:ext uri="{BB962C8B-B14F-4D97-AF65-F5344CB8AC3E}">
        <p14:creationId xmlns:p14="http://schemas.microsoft.com/office/powerpoint/2010/main" val="6400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Investigation:</a:t>
            </a:r>
            <a:r>
              <a:rPr lang="en-GB" sz="1100">
                <a:effectLst/>
                <a:latin typeface="Calibri" panose="020F0502020204030204" pitchFamily="34" charset="0"/>
                <a:ea typeface="Times New Roman" panose="02020603050405020304" pitchFamily="18" charset="0"/>
                <a:cs typeface="Calibri" panose="020F0502020204030204" pitchFamily="34" charset="0"/>
              </a:rPr>
              <a:t> Ask pupils to look at the map. Ask: ‘Where are most of the cities located in Scotland?’. Highlight how most cities are located in the south of the country, whereas the Highlands (in the north) have fewer towns and more countryside. </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54</a:t>
            </a:fld>
            <a:endParaRPr lang="en-GB"/>
          </a:p>
        </p:txBody>
      </p:sp>
    </p:spTree>
    <p:extLst>
      <p:ext uri="{BB962C8B-B14F-4D97-AF65-F5344CB8AC3E}">
        <p14:creationId xmlns:p14="http://schemas.microsoft.com/office/powerpoint/2010/main" val="135342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Read:</a:t>
            </a:r>
            <a:r>
              <a:rPr lang="en-GB" sz="1100">
                <a:effectLst/>
                <a:latin typeface="Calibri" panose="020F0502020204030204" pitchFamily="34" charset="0"/>
                <a:ea typeface="Times New Roman" panose="02020603050405020304" pitchFamily="18" charset="0"/>
                <a:cs typeface="Calibri" panose="020F0502020204030204" pitchFamily="34" charset="0"/>
              </a:rPr>
              <a:t> Read the remaining ‘What is Scotland like?’ slides to run through famous natural and human-made landmarks, and Scottish traditions (music and food). You could look up places like Loch Ness on Google Maps to show the class their locations. This learning would also be enhanced by playing pupils some bagpipe music or by bringing them some Scottish food to try. Go through the text together and practise saying the unfamiliar vocabulary out loud, such as, Ben Nevis, Loch Ness, bagpipes, kilt, and haggis.</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sz="1100"/>
          </a:p>
        </p:txBody>
      </p:sp>
      <p:sp>
        <p:nvSpPr>
          <p:cNvPr id="4" name="Slide Number Placeholder 3"/>
          <p:cNvSpPr>
            <a:spLocks noGrp="1"/>
          </p:cNvSpPr>
          <p:nvPr>
            <p:ph type="sldNum" sz="quarter" idx="5"/>
          </p:nvPr>
        </p:nvSpPr>
        <p:spPr/>
        <p:txBody>
          <a:bodyPr/>
          <a:lstStyle/>
          <a:p>
            <a:fld id="{CA2A7ED7-DE20-4D34-8324-072A8DB01FA2}" type="slidenum">
              <a:rPr lang="en-GB" smtClean="0"/>
              <a:t>55</a:t>
            </a:fld>
            <a:endParaRPr lang="en-GB"/>
          </a:p>
        </p:txBody>
      </p:sp>
    </p:spTree>
    <p:extLst>
      <p:ext uri="{BB962C8B-B14F-4D97-AF65-F5344CB8AC3E}">
        <p14:creationId xmlns:p14="http://schemas.microsoft.com/office/powerpoint/2010/main" val="52519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Retrieval:</a:t>
            </a:r>
            <a:r>
              <a:rPr lang="en-GB" sz="1100">
                <a:effectLst/>
                <a:latin typeface="Calibri" panose="020F0502020204030204" pitchFamily="34" charset="0"/>
                <a:ea typeface="Times New Roman" panose="02020603050405020304" pitchFamily="18" charset="0"/>
                <a:cs typeface="Calibri" panose="020F0502020204030204" pitchFamily="34" charset="0"/>
              </a:rPr>
              <a:t> Ask pupils to draw lines to match each landmark with the correct information.</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60</a:t>
            </a:fld>
            <a:endParaRPr lang="en-GB"/>
          </a:p>
        </p:txBody>
      </p:sp>
    </p:spTree>
    <p:extLst>
      <p:ext uri="{BB962C8B-B14F-4D97-AF65-F5344CB8AC3E}">
        <p14:creationId xmlns:p14="http://schemas.microsoft.com/office/powerpoint/2010/main" val="43189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effectLst/>
                <a:latin typeface="Calibri" panose="020F0502020204030204" pitchFamily="34" charset="0"/>
                <a:ea typeface="Times New Roman" panose="02020603050405020304" pitchFamily="18" charset="0"/>
              </a:rPr>
              <a:t>Learning review:</a:t>
            </a:r>
            <a:r>
              <a:rPr lang="en-GB" sz="1100">
                <a:effectLst/>
                <a:latin typeface="Calibri" panose="020F0502020204030204" pitchFamily="34" charset="0"/>
                <a:ea typeface="Times New Roman" panose="02020603050405020304" pitchFamily="18" charset="0"/>
              </a:rPr>
              <a:t> Work through the review questions together as a class. Add further questions if you wish to. Note down any misconceptions or areas to address. </a:t>
            </a:r>
            <a:endParaRPr lang="en-GB" sz="1100"/>
          </a:p>
        </p:txBody>
      </p:sp>
      <p:sp>
        <p:nvSpPr>
          <p:cNvPr id="4" name="Slide Number Placeholder 3"/>
          <p:cNvSpPr>
            <a:spLocks noGrp="1"/>
          </p:cNvSpPr>
          <p:nvPr>
            <p:ph type="sldNum" sz="quarter" idx="5"/>
          </p:nvPr>
        </p:nvSpPr>
        <p:spPr/>
        <p:txBody>
          <a:bodyPr/>
          <a:lstStyle/>
          <a:p>
            <a:fld id="{CA2A7ED7-DE20-4D34-8324-072A8DB01FA2}" type="slidenum">
              <a:rPr lang="en-GB" smtClean="0"/>
              <a:t>62</a:t>
            </a:fld>
            <a:endParaRPr lang="en-GB"/>
          </a:p>
        </p:txBody>
      </p:sp>
    </p:spTree>
    <p:extLst>
      <p:ext uri="{BB962C8B-B14F-4D97-AF65-F5344CB8AC3E}">
        <p14:creationId xmlns:p14="http://schemas.microsoft.com/office/powerpoint/2010/main" val="284243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Talk Task:</a:t>
            </a:r>
            <a:r>
              <a:rPr lang="en-GB"/>
              <a:t> </a:t>
            </a:r>
            <a:r>
              <a:rPr lang="en-GB" b="1" i="1"/>
              <a:t>Representing numbers within ten, using a ten-frame</a:t>
            </a:r>
            <a:r>
              <a:rPr lang="en-GB" i="1"/>
              <a:t> </a:t>
            </a:r>
            <a:endParaRPr lang="en-US"/>
          </a:p>
          <a:p>
            <a:r>
              <a:rPr lang="en-GB"/>
              <a:t>Place a set of cards on each table. </a:t>
            </a:r>
            <a:endParaRPr lang="en-US"/>
          </a:p>
          <a:p>
            <a:r>
              <a:rPr lang="en-GB"/>
              <a:t>Pupil A selects a card showing a set of objects and asks Pupil B how many there are. Pupil B counts the number of objects in the set, placing a counter on top of each object as they count. Pupil B counts out that number of counters on the ten-frame and explains what each counter represents. Pupils swap roles.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314943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Develop Learning</a:t>
            </a:r>
            <a:r>
              <a:rPr lang="en-GB"/>
              <a:t>: </a:t>
            </a:r>
            <a:r>
              <a:rPr lang="en-GB" b="1" i="1"/>
              <a:t>Identifying whether sets have the same number of objects</a:t>
            </a:r>
            <a:endParaRPr lang="en-US"/>
          </a:p>
          <a:p>
            <a:r>
              <a:rPr lang="en-GB"/>
              <a:t>Arrange a set of four spoons (placed close together) and four bowls (spaced more widely). </a:t>
            </a:r>
            <a:endParaRPr lang="en-US"/>
          </a:p>
          <a:p>
            <a:pPr marL="285750" indent="-285750">
              <a:buFont typeface="Berlin Sans FB Demi"/>
              <a:buChar char="•"/>
            </a:pPr>
            <a:r>
              <a:rPr lang="en-GB" i="1"/>
              <a:t>Are there more spoons or more bowls? </a:t>
            </a:r>
            <a:endParaRPr lang="en-US" i="1"/>
          </a:p>
          <a:p>
            <a:r>
              <a:rPr lang="en-GB"/>
              <a:t>Model one-to-one correspondence by placing each spoon in a bowl. Count the bowls and then the spoons. Model these sentence structures: </a:t>
            </a:r>
            <a:endParaRPr lang="en-US"/>
          </a:p>
          <a:p>
            <a:pPr marL="285750" indent="-285750">
              <a:buFont typeface="Webdings"/>
              <a:buChar char="•"/>
            </a:pPr>
            <a:r>
              <a:rPr lang="en-GB" i="1"/>
              <a:t>There are four bowls. There are four spoons. The number of bowls is the same as the number of spoons. </a:t>
            </a:r>
            <a:endParaRPr lang="en-US" i="1"/>
          </a:p>
          <a:p>
            <a:r>
              <a:rPr lang="en-GB"/>
              <a:t>Then gather two sets of objects with different amounts. Model counting the objects using one-to-one correspondence. Represent each amount with counters/cubes. </a:t>
            </a:r>
            <a:endParaRPr lang="en-US"/>
          </a:p>
          <a:p>
            <a:pPr marL="285750" indent="-285750">
              <a:buFont typeface="Webdings"/>
              <a:buChar char="•"/>
            </a:pPr>
            <a:r>
              <a:rPr lang="en-GB" i="1"/>
              <a:t>There are five pens. There are six pencils. There are more pencils than pens. There are fewer pens than pencils. </a:t>
            </a:r>
            <a:endParaRPr lang="en-US" i="1"/>
          </a:p>
          <a:p>
            <a:endParaRPr lang="en-US">
              <a:cs typeface="Calibri"/>
            </a:endParaRPr>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142650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Independent Task: </a:t>
            </a:r>
            <a:r>
              <a:rPr lang="en-GB" b="1" i="1"/>
              <a:t>Identifying whether sets have the same number of objects</a:t>
            </a:r>
            <a:endParaRPr lang="en-US"/>
          </a:p>
          <a:p>
            <a:r>
              <a:rPr lang="en-GB"/>
              <a:t>Pupils count the number of objects in one set, placing a cube over each image. They state the number of objects in the set and place the cubes into a tower. They repeat this for another set (using cubes of a different colour), building a tower again, then say whether there are an equal number of objects in each set. A different set of images has been provided on the slides for the teacher to model the task before pupils complete it. </a:t>
            </a:r>
            <a:endParaRPr lang="en-US"/>
          </a:p>
          <a:p>
            <a:r>
              <a:rPr lang="en-GB" b="1"/>
              <a:t>Possible adaptations:</a:t>
            </a:r>
            <a:endParaRPr lang="en-US"/>
          </a:p>
          <a:p>
            <a:pPr marL="285750" indent="-285750">
              <a:buFont typeface="Symbol"/>
              <a:buChar char="•"/>
            </a:pPr>
            <a:r>
              <a:rPr lang="en-GB"/>
              <a:t>Pupils select a number card and represent that number using a range of concrete materials.</a:t>
            </a:r>
            <a:endParaRPr lang="en-US"/>
          </a:p>
          <a:p>
            <a:pPr marL="285750" lvl="3" indent="-285750">
              <a:buFont typeface="Symbol"/>
              <a:buChar char="•"/>
            </a:pPr>
            <a:r>
              <a:rPr lang="en-US"/>
              <a:t>Give pupils four pictures, three of which have an equal number of objects in and one with one more or fewer. Ask them to use concrete manipulatives to identify the odd one out and describe what makes it so.</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300093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CF57-81DA-D3F7-2465-96BC521E7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80D0-4B2F-7E65-BCCB-15EF48AA2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7B2A3-8638-B53B-95F8-7804B4D4B66D}"/>
              </a:ext>
            </a:extLst>
          </p:cNvPr>
          <p:cNvSpPr>
            <a:spLocks noGrp="1"/>
          </p:cNvSpPr>
          <p:nvPr>
            <p:ph type="body" idx="1"/>
          </p:nvPr>
        </p:nvSpPr>
        <p:spPr/>
        <p:txBody>
          <a:bodyPr/>
          <a:lstStyle/>
          <a:p>
            <a:r>
              <a:rPr lang="en-GB" b="1"/>
              <a:t>Independent Task: </a:t>
            </a:r>
            <a:r>
              <a:rPr lang="en-GB" b="1" i="1"/>
              <a:t>Identifying whether sets have the same number of objects</a:t>
            </a:r>
            <a:endParaRPr lang="en-US"/>
          </a:p>
          <a:p>
            <a:r>
              <a:rPr lang="en-GB"/>
              <a:t>Pupils count the number of objects in one set, placing a cube over each image. They state the number of objects in the set and place the cubes into a tower. They repeat this for another set (using cubes of a different colour), building a tower again, then say whether there are an equal number of objects in each set. A different set of images has been provided on the slides for the teacher to model the task before pupils complete it. </a:t>
            </a:r>
            <a:endParaRPr lang="en-US"/>
          </a:p>
          <a:p>
            <a:r>
              <a:rPr lang="en-GB" b="1"/>
              <a:t>Possible adaptations:</a:t>
            </a:r>
            <a:endParaRPr lang="en-US"/>
          </a:p>
          <a:p>
            <a:pPr marL="285750" indent="-285750">
              <a:buFont typeface="Symbol"/>
              <a:buChar char="•"/>
            </a:pPr>
            <a:r>
              <a:rPr lang="en-GB"/>
              <a:t>Pupils select a number card and represent that number using a range of concrete materials.</a:t>
            </a:r>
            <a:endParaRPr lang="en-US"/>
          </a:p>
          <a:p>
            <a:pPr marL="285750" lvl="3" indent="-285750">
              <a:buFont typeface="Symbol"/>
              <a:buChar char="•"/>
            </a:pPr>
            <a:r>
              <a:rPr lang="en-US"/>
              <a:t>Give pupils four pictures, three of which have an equal number of objects in and one with one more or fewer. Ask them to use concrete manipulatives to identify the odd one out and describe what makes it so.</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11C1F1AE-5E15-C16C-9071-8C6CE3E2B051}"/>
              </a:ext>
            </a:extLst>
          </p:cNvPr>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24771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Knowledge quiz 2.1:</a:t>
            </a:r>
            <a:r>
              <a:rPr lang="en-GB" sz="1100">
                <a:effectLst/>
                <a:latin typeface="Calibri" panose="020F0502020204030204" pitchFamily="34" charset="0"/>
                <a:ea typeface="Times New Roman" panose="02020603050405020304" pitchFamily="18" charset="0"/>
                <a:cs typeface="Calibri" panose="020F0502020204030204" pitchFamily="34" charset="0"/>
              </a:rPr>
              <a:t> Pupils complete this in the </a:t>
            </a:r>
            <a:r>
              <a:rPr lang="en-GB" sz="1100" i="1">
                <a:effectLst/>
                <a:latin typeface="Calibri" panose="020F0502020204030204" pitchFamily="34" charset="0"/>
                <a:ea typeface="Times New Roman" panose="02020603050405020304" pitchFamily="18" charset="0"/>
                <a:cs typeface="Calibri" panose="020F0502020204030204" pitchFamily="34" charset="0"/>
              </a:rPr>
              <a:t>Additional resource: Knowledge quizzes</a:t>
            </a:r>
            <a:r>
              <a:rPr lang="en-GB" sz="1100">
                <a:effectLst/>
                <a:latin typeface="Calibri" panose="020F0502020204030204" pitchFamily="34" charset="0"/>
                <a:ea typeface="Times New Roman" panose="02020603050405020304" pitchFamily="18" charset="0"/>
                <a:cs typeface="Calibri" panose="020F0502020204030204" pitchFamily="34" charset="0"/>
              </a:rPr>
              <a:t> to assess their knowledge retention from the previous lesson. They write their score in the chart also provided in the additional resource.</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42</a:t>
            </a:fld>
            <a:endParaRPr lang="en-GB"/>
          </a:p>
        </p:txBody>
      </p:sp>
    </p:spTree>
    <p:extLst>
      <p:ext uri="{BB962C8B-B14F-4D97-AF65-F5344CB8AC3E}">
        <p14:creationId xmlns:p14="http://schemas.microsoft.com/office/powerpoint/2010/main" val="399247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43</a:t>
            </a:fld>
            <a:endParaRPr lang="en-GB"/>
          </a:p>
        </p:txBody>
      </p:sp>
    </p:spTree>
    <p:extLst>
      <p:ext uri="{BB962C8B-B14F-4D97-AF65-F5344CB8AC3E}">
        <p14:creationId xmlns:p14="http://schemas.microsoft.com/office/powerpoint/2010/main" val="95218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Calibri" panose="020F0502020204030204" pitchFamily="34" charset="0"/>
                <a:ea typeface="Times New Roman" panose="02020603050405020304" pitchFamily="18" charset="0"/>
                <a:cs typeface="Calibri" panose="020F0502020204030204" pitchFamily="34" charset="0"/>
              </a:rPr>
              <a:t>Talk task</a:t>
            </a:r>
            <a:r>
              <a:rPr lang="en-GB" sz="1100">
                <a:effectLst/>
                <a:latin typeface="Calibri" panose="020F0502020204030204" pitchFamily="34" charset="0"/>
                <a:ea typeface="Times New Roman" panose="02020603050405020304" pitchFamily="18" charset="0"/>
                <a:cs typeface="Calibri" panose="020F0502020204030204" pitchFamily="34" charset="0"/>
              </a:rPr>
              <a:t>: Discuss the map shown on the slide. Ask: ‘What can you spot on the map that tourists might want to visit in Scotland?’.</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A2A7ED7-DE20-4D34-8324-072A8DB01FA2}" type="slidenum">
              <a:rPr lang="en-GB" smtClean="0"/>
              <a:t>49</a:t>
            </a:fld>
            <a:endParaRPr lang="en-GB"/>
          </a:p>
        </p:txBody>
      </p:sp>
    </p:spTree>
    <p:extLst>
      <p:ext uri="{BB962C8B-B14F-4D97-AF65-F5344CB8AC3E}">
        <p14:creationId xmlns:p14="http://schemas.microsoft.com/office/powerpoint/2010/main" val="30474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242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7" name="Date Placeholder 3">
            <a:extLst>
              <a:ext uri="{FF2B5EF4-FFF2-40B4-BE49-F238E27FC236}">
                <a16:creationId xmlns:a16="http://schemas.microsoft.com/office/drawing/2014/main" id="{809F02D8-B256-0AF5-4445-61C9FDA1EFEA}"/>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421321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a:xfrm>
            <a:off x="9216887" y="92869"/>
            <a:ext cx="2743200" cy="365125"/>
          </a:xfrm>
          <a:prstGeom prst="rect">
            <a:avLst/>
          </a:prstGeom>
        </p:spPr>
        <p:txBody>
          <a:bodyPr/>
          <a:lstStyle/>
          <a:p>
            <a:fld id="{BD04B109-4D17-4802-9683-880CB0293C7A}" type="datetime2">
              <a:rPr lang="en-US" smtClean="0"/>
              <a:t>Sunday, September 7, 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83046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E5345B-6F94-CDE0-A1FB-FB9E8113E1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3C2264-057D-D503-52CC-2431F5E37BBB}"/>
              </a:ext>
            </a:extLst>
          </p:cNvPr>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4" descr="A picture containing text, doll, toy, clipart&#10;&#10;Description automatically generated">
            <a:extLst>
              <a:ext uri="{FF2B5EF4-FFF2-40B4-BE49-F238E27FC236}">
                <a16:creationId xmlns:a16="http://schemas.microsoft.com/office/drawing/2014/main" id="{F494285F-7861-03AE-F825-B513CEE58B32}"/>
              </a:ext>
            </a:extLst>
          </p:cNvPr>
          <p:cNvPicPr>
            <a:picLocks noChangeAspect="1"/>
          </p:cNvPicPr>
          <p:nvPr/>
        </p:nvPicPr>
        <p:blipFill>
          <a:blip r:embed="rId2"/>
          <a:stretch>
            <a:fillRect/>
          </a:stretch>
        </p:blipFill>
        <p:spPr>
          <a:xfrm>
            <a:off x="3373003" y="2318659"/>
            <a:ext cx="5445994" cy="2947420"/>
          </a:xfrm>
          <a:prstGeom prst="rect">
            <a:avLst/>
          </a:prstGeom>
        </p:spPr>
      </p:pic>
      <p:pic>
        <p:nvPicPr>
          <p:cNvPr id="8" name="Picture 7">
            <a:extLst>
              <a:ext uri="{FF2B5EF4-FFF2-40B4-BE49-F238E27FC236}">
                <a16:creationId xmlns:a16="http://schemas.microsoft.com/office/drawing/2014/main" id="{72C939B0-5C1B-51DA-C39A-A66115533536}"/>
              </a:ext>
            </a:extLst>
          </p:cNvPr>
          <p:cNvPicPr>
            <a:picLocks noChangeAspect="1"/>
          </p:cNvPicPr>
          <p:nvPr/>
        </p:nvPicPr>
        <p:blipFill>
          <a:blip r:embed="rId3"/>
          <a:stretch>
            <a:fillRect/>
          </a:stretch>
        </p:blipFill>
        <p:spPr>
          <a:xfrm>
            <a:off x="838200" y="730004"/>
            <a:ext cx="10766469" cy="1322947"/>
          </a:xfrm>
          <a:prstGeom prst="rect">
            <a:avLst/>
          </a:prstGeom>
        </p:spPr>
      </p:pic>
    </p:spTree>
    <p:extLst>
      <p:ext uri="{BB962C8B-B14F-4D97-AF65-F5344CB8AC3E}">
        <p14:creationId xmlns:p14="http://schemas.microsoft.com/office/powerpoint/2010/main" val="175360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pic>
        <p:nvPicPr>
          <p:cNvPr id="9" name="Google Shape;268;p40">
            <a:extLst>
              <a:ext uri="{FF2B5EF4-FFF2-40B4-BE49-F238E27FC236}">
                <a16:creationId xmlns:a16="http://schemas.microsoft.com/office/drawing/2014/main" id="{0B4174C1-F1E1-45A5-E511-B438F1648EFC}"/>
              </a:ext>
            </a:extLst>
          </p:cNvPr>
          <p:cNvPicPr preferRelativeResize="0"/>
          <p:nvPr/>
        </p:nvPicPr>
        <p:blipFill>
          <a:blip r:embed="rId2">
            <a:alphaModFix/>
          </a:blip>
          <a:stretch>
            <a:fillRect/>
          </a:stretch>
        </p:blipFill>
        <p:spPr>
          <a:xfrm>
            <a:off x="133600" y="0"/>
            <a:ext cx="2805533" cy="2747667"/>
          </a:xfrm>
          <a:prstGeom prst="rect">
            <a:avLst/>
          </a:prstGeom>
          <a:noFill/>
          <a:ln>
            <a:noFill/>
          </a:ln>
        </p:spPr>
      </p:pic>
      <p:pic>
        <p:nvPicPr>
          <p:cNvPr id="10" name="Google Shape;269;p40">
            <a:extLst>
              <a:ext uri="{FF2B5EF4-FFF2-40B4-BE49-F238E27FC236}">
                <a16:creationId xmlns:a16="http://schemas.microsoft.com/office/drawing/2014/main" id="{C08C18AD-EF03-A2F4-48C4-D8AF3CEA40A5}"/>
              </a:ext>
            </a:extLst>
          </p:cNvPr>
          <p:cNvPicPr preferRelativeResize="0"/>
          <p:nvPr/>
        </p:nvPicPr>
        <p:blipFill>
          <a:blip r:embed="rId3">
            <a:alphaModFix/>
          </a:blip>
          <a:stretch>
            <a:fillRect/>
          </a:stretch>
        </p:blipFill>
        <p:spPr>
          <a:xfrm>
            <a:off x="10311234" y="518667"/>
            <a:ext cx="1668033" cy="1710333"/>
          </a:xfrm>
          <a:prstGeom prst="rect">
            <a:avLst/>
          </a:prstGeom>
          <a:noFill/>
          <a:ln>
            <a:noFill/>
          </a:ln>
        </p:spPr>
      </p:pic>
      <p:pic>
        <p:nvPicPr>
          <p:cNvPr id="11" name="Google Shape;270;p40">
            <a:extLst>
              <a:ext uri="{FF2B5EF4-FFF2-40B4-BE49-F238E27FC236}">
                <a16:creationId xmlns:a16="http://schemas.microsoft.com/office/drawing/2014/main" id="{95E66583-4A29-8155-CCB3-0D03ECB77CE9}"/>
              </a:ext>
            </a:extLst>
          </p:cNvPr>
          <p:cNvPicPr preferRelativeResize="0"/>
          <p:nvPr/>
        </p:nvPicPr>
        <p:blipFill>
          <a:blip r:embed="rId4">
            <a:alphaModFix/>
          </a:blip>
          <a:stretch>
            <a:fillRect/>
          </a:stretch>
        </p:blipFill>
        <p:spPr>
          <a:xfrm>
            <a:off x="10446262" y="2229016"/>
            <a:ext cx="1397965" cy="1035368"/>
          </a:xfrm>
          <a:prstGeom prst="rect">
            <a:avLst/>
          </a:prstGeom>
          <a:noFill/>
          <a:ln>
            <a:noFill/>
          </a:ln>
        </p:spPr>
      </p:pic>
      <p:pic>
        <p:nvPicPr>
          <p:cNvPr id="12" name="Google Shape;271;p40">
            <a:extLst>
              <a:ext uri="{FF2B5EF4-FFF2-40B4-BE49-F238E27FC236}">
                <a16:creationId xmlns:a16="http://schemas.microsoft.com/office/drawing/2014/main" id="{83858BF6-76CA-159D-ED7E-6CC1F6C56F60}"/>
              </a:ext>
            </a:extLst>
          </p:cNvPr>
          <p:cNvPicPr preferRelativeResize="0"/>
          <p:nvPr/>
        </p:nvPicPr>
        <p:blipFill>
          <a:blip r:embed="rId5">
            <a:alphaModFix/>
          </a:blip>
          <a:stretch>
            <a:fillRect/>
          </a:stretch>
        </p:blipFill>
        <p:spPr>
          <a:xfrm>
            <a:off x="10311234" y="3429007"/>
            <a:ext cx="1668033" cy="1554597"/>
          </a:xfrm>
          <a:prstGeom prst="rect">
            <a:avLst/>
          </a:prstGeom>
          <a:noFill/>
          <a:ln>
            <a:noFill/>
          </a:ln>
        </p:spPr>
      </p:pic>
      <p:pic>
        <p:nvPicPr>
          <p:cNvPr id="13" name="Google Shape;272;p40">
            <a:extLst>
              <a:ext uri="{FF2B5EF4-FFF2-40B4-BE49-F238E27FC236}">
                <a16:creationId xmlns:a16="http://schemas.microsoft.com/office/drawing/2014/main" id="{0B794FA3-174E-DD9D-55A5-BA4EF8FE2EE9}"/>
              </a:ext>
            </a:extLst>
          </p:cNvPr>
          <p:cNvPicPr preferRelativeResize="0"/>
          <p:nvPr/>
        </p:nvPicPr>
        <p:blipFill>
          <a:blip r:embed="rId6">
            <a:alphaModFix/>
          </a:blip>
          <a:stretch>
            <a:fillRect/>
          </a:stretch>
        </p:blipFill>
        <p:spPr>
          <a:xfrm>
            <a:off x="10357086" y="5030234"/>
            <a:ext cx="1700081" cy="1710333"/>
          </a:xfrm>
          <a:prstGeom prst="rect">
            <a:avLst/>
          </a:prstGeom>
          <a:noFill/>
          <a:ln>
            <a:noFill/>
          </a:ln>
        </p:spPr>
      </p:pic>
      <p:pic>
        <p:nvPicPr>
          <p:cNvPr id="15" name="Picture 14">
            <a:extLst>
              <a:ext uri="{FF2B5EF4-FFF2-40B4-BE49-F238E27FC236}">
                <a16:creationId xmlns:a16="http://schemas.microsoft.com/office/drawing/2014/main" id="{2781CAC4-E984-D07C-AAAB-1CE2370AF5C1}"/>
              </a:ext>
            </a:extLst>
          </p:cNvPr>
          <p:cNvPicPr>
            <a:picLocks noChangeAspect="1"/>
          </p:cNvPicPr>
          <p:nvPr/>
        </p:nvPicPr>
        <p:blipFill>
          <a:blip r:embed="rId7"/>
          <a:stretch>
            <a:fillRect/>
          </a:stretch>
        </p:blipFill>
        <p:spPr>
          <a:xfrm>
            <a:off x="4259375" y="414853"/>
            <a:ext cx="3176291" cy="1012024"/>
          </a:xfrm>
          <a:prstGeom prst="rect">
            <a:avLst/>
          </a:prstGeom>
        </p:spPr>
      </p:pic>
      <p:pic>
        <p:nvPicPr>
          <p:cNvPr id="17" name="Picture 16">
            <a:extLst>
              <a:ext uri="{FF2B5EF4-FFF2-40B4-BE49-F238E27FC236}">
                <a16:creationId xmlns:a16="http://schemas.microsoft.com/office/drawing/2014/main" id="{9FD3BC5B-7B28-54F1-4BD1-A030DE185A97}"/>
              </a:ext>
            </a:extLst>
          </p:cNvPr>
          <p:cNvPicPr>
            <a:picLocks noChangeAspect="1"/>
          </p:cNvPicPr>
          <p:nvPr/>
        </p:nvPicPr>
        <p:blipFill>
          <a:blip r:embed="rId8"/>
          <a:stretch>
            <a:fillRect/>
          </a:stretch>
        </p:blipFill>
        <p:spPr>
          <a:xfrm>
            <a:off x="9633353" y="317188"/>
            <a:ext cx="1036410" cy="5797798"/>
          </a:xfrm>
          <a:prstGeom prst="rect">
            <a:avLst/>
          </a:prstGeom>
        </p:spPr>
      </p:pic>
      <p:sp>
        <p:nvSpPr>
          <p:cNvPr id="18" name="Date Placeholder 3">
            <a:extLst>
              <a:ext uri="{FF2B5EF4-FFF2-40B4-BE49-F238E27FC236}">
                <a16:creationId xmlns:a16="http://schemas.microsoft.com/office/drawing/2014/main" id="{FB8E7F22-A3CC-652D-F236-908AE3FBE930}"/>
              </a:ext>
            </a:extLst>
          </p:cNvPr>
          <p:cNvSpPr txBox="1">
            <a:spLocks/>
          </p:cNvSpPr>
          <p:nvPr/>
        </p:nvSpPr>
        <p:spPr>
          <a:xfrm>
            <a:off x="6420679" y="47626"/>
            <a:ext cx="4933122" cy="365124"/>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E2BFE3-F54F-418E-926E-3537C37DA075}" type="datetime2">
              <a:rPr lang="en-GB" smtClean="0"/>
              <a:pPr/>
              <a:t>Sunday, 07 September 2025</a:t>
            </a:fld>
            <a:endParaRPr lang="en-GB"/>
          </a:p>
        </p:txBody>
      </p:sp>
      <p:pic>
        <p:nvPicPr>
          <p:cNvPr id="19" name="Picture 18">
            <a:extLst>
              <a:ext uri="{FF2B5EF4-FFF2-40B4-BE49-F238E27FC236}">
                <a16:creationId xmlns:a16="http://schemas.microsoft.com/office/drawing/2014/main" id="{8DCC5BCD-076A-DC95-1F64-149CD8185152}"/>
              </a:ext>
            </a:extLst>
          </p:cNvPr>
          <p:cNvPicPr>
            <a:picLocks noChangeAspect="1"/>
          </p:cNvPicPr>
          <p:nvPr/>
        </p:nvPicPr>
        <p:blipFill>
          <a:blip r:embed="rId9"/>
          <a:stretch>
            <a:fillRect/>
          </a:stretch>
        </p:blipFill>
        <p:spPr>
          <a:xfrm>
            <a:off x="956766" y="2483789"/>
            <a:ext cx="7992549" cy="4554107"/>
          </a:xfrm>
          <a:prstGeom prst="rect">
            <a:avLst/>
          </a:prstGeom>
        </p:spPr>
      </p:pic>
    </p:spTree>
    <p:extLst>
      <p:ext uri="{BB962C8B-B14F-4D97-AF65-F5344CB8AC3E}">
        <p14:creationId xmlns:p14="http://schemas.microsoft.com/office/powerpoint/2010/main" val="1170391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7966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8055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43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3172375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1053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DFBD4A-AB41-587A-E2C6-BBFA1AF416EE}"/>
              </a:ext>
            </a:extLst>
          </p:cNvPr>
          <p:cNvSpPr/>
          <p:nvPr userDrawn="1"/>
        </p:nvSpPr>
        <p:spPr>
          <a:xfrm>
            <a:off x="0" y="1607175"/>
            <a:ext cx="12192000" cy="4692026"/>
          </a:xfrm>
          <a:prstGeom prst="rect">
            <a:avLst/>
          </a:prstGeom>
          <a:solidFill>
            <a:srgbClr val="F1E3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 Single Corner of Rectangle 5">
            <a:extLst>
              <a:ext uri="{FF2B5EF4-FFF2-40B4-BE49-F238E27FC236}">
                <a16:creationId xmlns:a16="http://schemas.microsoft.com/office/drawing/2014/main" id="{0894F9CA-67E1-F63B-FBF7-4101E22CDE4F}"/>
              </a:ext>
            </a:extLst>
          </p:cNvPr>
          <p:cNvSpPr/>
          <p:nvPr userDrawn="1"/>
        </p:nvSpPr>
        <p:spPr>
          <a:xfrm>
            <a:off x="0" y="1607175"/>
            <a:ext cx="2105526" cy="4768225"/>
          </a:xfrm>
          <a:prstGeom prst="round1Rect">
            <a:avLst/>
          </a:prstGeom>
          <a:solidFill>
            <a:srgbClr val="F5B333"/>
          </a:solidFill>
          <a:ln>
            <a:noFill/>
          </a:ln>
          <a:effectLst>
            <a:outerShdw blurRad="152896" dist="242788" dir="5400000" sx="111265" sy="111265" algn="ctr" rotWithShape="0">
              <a:srgbClr val="000000">
                <a:alpha val="2301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9E4DCD-4C86-CFD8-99D4-7C2FF22BEFE5}"/>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91FE2C0-D584-1DF8-6547-F6D45493AD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pic>
        <p:nvPicPr>
          <p:cNvPr id="12" name="Graphic 11">
            <a:extLst>
              <a:ext uri="{FF2B5EF4-FFF2-40B4-BE49-F238E27FC236}">
                <a16:creationId xmlns:a16="http://schemas.microsoft.com/office/drawing/2014/main" id="{DD941201-D855-3EE7-137E-02203FAF8CF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947" y="313007"/>
            <a:ext cx="3874722" cy="940585"/>
          </a:xfrm>
          <a:prstGeom prst="rect">
            <a:avLst/>
          </a:prstGeom>
        </p:spPr>
      </p:pic>
      <p:pic>
        <p:nvPicPr>
          <p:cNvPr id="13" name="Graphic 12">
            <a:extLst>
              <a:ext uri="{FF2B5EF4-FFF2-40B4-BE49-F238E27FC236}">
                <a16:creationId xmlns:a16="http://schemas.microsoft.com/office/drawing/2014/main" id="{17239965-F9E7-453B-D136-FBBE2A9382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5999" y="2002271"/>
            <a:ext cx="1206500" cy="1503484"/>
          </a:xfrm>
          <a:prstGeom prst="rect">
            <a:avLst/>
          </a:prstGeom>
        </p:spPr>
      </p:pic>
    </p:spTree>
    <p:extLst>
      <p:ext uri="{BB962C8B-B14F-4D97-AF65-F5344CB8AC3E}">
        <p14:creationId xmlns:p14="http://schemas.microsoft.com/office/powerpoint/2010/main" val="404525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7" name="Date Placeholder 3">
            <a:extLst>
              <a:ext uri="{FF2B5EF4-FFF2-40B4-BE49-F238E27FC236}">
                <a16:creationId xmlns:a16="http://schemas.microsoft.com/office/drawing/2014/main" id="{4568F1CE-9B7B-BB38-3EFF-ADEDCF7BE485}"/>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4725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nowledge quiz">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63D1D9-5F62-5451-8BAE-EF8521A65A5C}"/>
              </a:ext>
            </a:extLst>
          </p:cNvPr>
          <p:cNvSpPr/>
          <p:nvPr userDrawn="1"/>
        </p:nvSpPr>
        <p:spPr>
          <a:xfrm>
            <a:off x="0" y="0"/>
            <a:ext cx="11040533" cy="6858000"/>
          </a:xfrm>
          <a:prstGeom prst="rect">
            <a:avLst/>
          </a:prstGeom>
          <a:solidFill>
            <a:srgbClr val="F1E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A6D1EA-097B-9C92-0072-B77699257E1F}"/>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1C134E8-3920-3CF0-C770-55DA939E5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
        <p:nvSpPr>
          <p:cNvPr id="2" name="Rounded Rectangle 26">
            <a:extLst>
              <a:ext uri="{FF2B5EF4-FFF2-40B4-BE49-F238E27FC236}">
                <a16:creationId xmlns:a16="http://schemas.microsoft.com/office/drawing/2014/main" id="{58943575-0DFE-0C48-2B44-20F1225C424A}"/>
              </a:ext>
            </a:extLst>
          </p:cNvPr>
          <p:cNvSpPr/>
          <p:nvPr userDrawn="1"/>
        </p:nvSpPr>
        <p:spPr>
          <a:xfrm>
            <a:off x="509233" y="394440"/>
            <a:ext cx="9998618" cy="5874624"/>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989BDBF-64D4-975C-FD37-E2962E8DBB90}"/>
              </a:ext>
            </a:extLst>
          </p:cNvPr>
          <p:cNvSpPr txBox="1">
            <a:spLocks/>
          </p:cNvSpPr>
          <p:nvPr userDrawn="1"/>
        </p:nvSpPr>
        <p:spPr>
          <a:xfrm rot="5400000">
            <a:off x="9135504" y="2492168"/>
            <a:ext cx="4961522"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Knowledge quiz</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4129385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sson statem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2FEA0C-F282-EC78-B5CC-F47E78633ACB}"/>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painted&#10;&#10;Description automatically generated">
            <a:extLst>
              <a:ext uri="{FF2B5EF4-FFF2-40B4-BE49-F238E27FC236}">
                <a16:creationId xmlns:a16="http://schemas.microsoft.com/office/drawing/2014/main" id="{406FB094-FA1C-9484-DD8F-51614884B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1347" y="5995592"/>
            <a:ext cx="709835" cy="709835"/>
          </a:xfrm>
          <a:prstGeom prst="rect">
            <a:avLst/>
          </a:prstGeom>
        </p:spPr>
      </p:pic>
      <p:sp>
        <p:nvSpPr>
          <p:cNvPr id="2" name="Content Placeholder 2">
            <a:extLst>
              <a:ext uri="{FF2B5EF4-FFF2-40B4-BE49-F238E27FC236}">
                <a16:creationId xmlns:a16="http://schemas.microsoft.com/office/drawing/2014/main" id="{CEACF56C-36FD-14F5-E01C-9EA344723011}"/>
              </a:ext>
            </a:extLst>
          </p:cNvPr>
          <p:cNvSpPr txBox="1">
            <a:spLocks/>
          </p:cNvSpPr>
          <p:nvPr userDrawn="1"/>
        </p:nvSpPr>
        <p:spPr>
          <a:xfrm rot="5400000">
            <a:off x="8776040" y="2845300"/>
            <a:ext cx="5680452" cy="559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Lesson statement</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404991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ey ter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126D35-DA4D-D197-5E56-A4AA7F11E56E}"/>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8CD0394-AB3C-2987-99A7-0B87277F50B3}"/>
              </a:ext>
            </a:extLst>
          </p:cNvPr>
          <p:cNvSpPr txBox="1">
            <a:spLocks/>
          </p:cNvSpPr>
          <p:nvPr userDrawn="1"/>
        </p:nvSpPr>
        <p:spPr>
          <a:xfrm rot="5400000">
            <a:off x="8776040" y="2845300"/>
            <a:ext cx="5680452" cy="559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Key term</a:t>
            </a:r>
          </a:p>
          <a:p>
            <a:pPr marL="0" indent="0">
              <a:buFont typeface="Arial" panose="020B0604020202020204" pitchFamily="34" charset="0"/>
              <a:buNone/>
            </a:pPr>
            <a:endParaRPr lang="en-GB"/>
          </a:p>
        </p:txBody>
      </p:sp>
      <p:pic>
        <p:nvPicPr>
          <p:cNvPr id="9" name="Picture 8" descr="A picture containing text, painted&#10;&#10;Description automatically generated">
            <a:extLst>
              <a:ext uri="{FF2B5EF4-FFF2-40B4-BE49-F238E27FC236}">
                <a16:creationId xmlns:a16="http://schemas.microsoft.com/office/drawing/2014/main" id="{C037669B-D106-FE49-7013-253509909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1347" y="5995592"/>
            <a:ext cx="709835" cy="709835"/>
          </a:xfrm>
          <a:prstGeom prst="rect">
            <a:avLst/>
          </a:prstGeom>
        </p:spPr>
      </p:pic>
    </p:spTree>
    <p:extLst>
      <p:ext uri="{BB962C8B-B14F-4D97-AF65-F5344CB8AC3E}">
        <p14:creationId xmlns:p14="http://schemas.microsoft.com/office/powerpoint/2010/main" val="2846512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alk tas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D85027-A644-9C56-C304-5520C3443E7C}"/>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D36BDA-3079-6BA0-D3F1-8ED0E33769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
        <p:nvSpPr>
          <p:cNvPr id="3" name="Content Placeholder 2">
            <a:extLst>
              <a:ext uri="{FF2B5EF4-FFF2-40B4-BE49-F238E27FC236}">
                <a16:creationId xmlns:a16="http://schemas.microsoft.com/office/drawing/2014/main" id="{63A628D3-7645-3C24-406A-50D9137A0840}"/>
              </a:ext>
            </a:extLst>
          </p:cNvPr>
          <p:cNvSpPr txBox="1">
            <a:spLocks/>
          </p:cNvSpPr>
          <p:nvPr userDrawn="1"/>
        </p:nvSpPr>
        <p:spPr>
          <a:xfrm rot="5400000">
            <a:off x="9362219" y="2265453"/>
            <a:ext cx="4508092"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Talk task</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871871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r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6141FB-B865-40ED-B1A0-3F0965A0B052}"/>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620FB7F7-7059-7AE0-CE51-70372BF935F6}"/>
              </a:ext>
            </a:extLst>
          </p:cNvPr>
          <p:cNvSpPr txBox="1">
            <a:spLocks/>
          </p:cNvSpPr>
          <p:nvPr userDrawn="1"/>
        </p:nvSpPr>
        <p:spPr>
          <a:xfrm rot="5400000">
            <a:off x="9362219" y="2265453"/>
            <a:ext cx="4508092"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Write</a:t>
            </a:r>
          </a:p>
          <a:p>
            <a:pPr marL="0" indent="0">
              <a:buFont typeface="Arial" panose="020B0604020202020204" pitchFamily="34" charset="0"/>
              <a:buNone/>
            </a:pPr>
            <a:endParaRPr lang="en-GB"/>
          </a:p>
        </p:txBody>
      </p:sp>
      <p:pic>
        <p:nvPicPr>
          <p:cNvPr id="17" name="Picture 16">
            <a:extLst>
              <a:ext uri="{FF2B5EF4-FFF2-40B4-BE49-F238E27FC236}">
                <a16:creationId xmlns:a16="http://schemas.microsoft.com/office/drawing/2014/main" id="{92A1DBBA-2D10-232E-13ED-08B269BC81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Tree>
    <p:extLst>
      <p:ext uri="{BB962C8B-B14F-4D97-AF65-F5344CB8AC3E}">
        <p14:creationId xmlns:p14="http://schemas.microsoft.com/office/powerpoint/2010/main" val="1052408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ea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5B4E79-91CB-9570-5A63-E5D455C1D194}"/>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721A189-FB36-213E-A198-DD60BCD9EE05}"/>
              </a:ext>
            </a:extLst>
          </p:cNvPr>
          <p:cNvSpPr txBox="1">
            <a:spLocks/>
          </p:cNvSpPr>
          <p:nvPr userDrawn="1"/>
        </p:nvSpPr>
        <p:spPr>
          <a:xfrm rot="5400000">
            <a:off x="10092727" y="1434303"/>
            <a:ext cx="2963494" cy="664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Read</a:t>
            </a:r>
          </a:p>
          <a:p>
            <a:pPr marL="0" indent="0">
              <a:buFont typeface="Arial" panose="020B0604020202020204" pitchFamily="34" charset="0"/>
              <a:buNone/>
            </a:pPr>
            <a:endParaRPr lang="en-GB"/>
          </a:p>
        </p:txBody>
      </p:sp>
      <p:pic>
        <p:nvPicPr>
          <p:cNvPr id="10" name="Picture 9">
            <a:extLst>
              <a:ext uri="{FF2B5EF4-FFF2-40B4-BE49-F238E27FC236}">
                <a16:creationId xmlns:a16="http://schemas.microsoft.com/office/drawing/2014/main" id="{589C637C-B0E5-5F2D-0810-0985CAF563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Tree>
    <p:extLst>
      <p:ext uri="{BB962C8B-B14F-4D97-AF65-F5344CB8AC3E}">
        <p14:creationId xmlns:p14="http://schemas.microsoft.com/office/powerpoint/2010/main" val="2200067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etriev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E96233-61E4-ECE6-B8C4-6D47E5DE4F2A}"/>
              </a:ext>
            </a:extLst>
          </p:cNvPr>
          <p:cNvSpPr/>
          <p:nvPr userDrawn="1"/>
        </p:nvSpPr>
        <p:spPr>
          <a:xfrm>
            <a:off x="11049749"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05816C5F-89A0-7EAF-DBA4-1CA552C65F5B}"/>
              </a:ext>
            </a:extLst>
          </p:cNvPr>
          <p:cNvSpPr txBox="1">
            <a:spLocks/>
          </p:cNvSpPr>
          <p:nvPr userDrawn="1"/>
        </p:nvSpPr>
        <p:spPr>
          <a:xfrm rot="5400000">
            <a:off x="9607178" y="1728463"/>
            <a:ext cx="3803521" cy="838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Retrieval</a:t>
            </a:r>
          </a:p>
          <a:p>
            <a:pPr marL="0" indent="0">
              <a:buFont typeface="Arial" panose="020B0604020202020204" pitchFamily="34" charset="0"/>
              <a:buNone/>
            </a:pPr>
            <a:endParaRPr lang="en-GB"/>
          </a:p>
        </p:txBody>
      </p:sp>
      <p:pic>
        <p:nvPicPr>
          <p:cNvPr id="21" name="Picture 20">
            <a:extLst>
              <a:ext uri="{FF2B5EF4-FFF2-40B4-BE49-F238E27FC236}">
                <a16:creationId xmlns:a16="http://schemas.microsoft.com/office/drawing/2014/main" id="{46717AF8-AFD8-08EE-5A30-83DA5E8A73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Tree>
    <p:extLst>
      <p:ext uri="{BB962C8B-B14F-4D97-AF65-F5344CB8AC3E}">
        <p14:creationId xmlns:p14="http://schemas.microsoft.com/office/powerpoint/2010/main" val="2361403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vestig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EE75D3-FB9B-BC44-2920-5D7B1E08B7AE}"/>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081D0B9-60C5-2754-3653-C96167A38EAA}"/>
              </a:ext>
            </a:extLst>
          </p:cNvPr>
          <p:cNvSpPr txBox="1">
            <a:spLocks/>
          </p:cNvSpPr>
          <p:nvPr userDrawn="1"/>
        </p:nvSpPr>
        <p:spPr>
          <a:xfrm rot="5400000">
            <a:off x="9362219" y="2265453"/>
            <a:ext cx="4508092"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Investigation</a:t>
            </a:r>
          </a:p>
          <a:p>
            <a:pPr marL="0" indent="0">
              <a:buFont typeface="Arial" panose="020B0604020202020204" pitchFamily="34" charset="0"/>
              <a:buNone/>
            </a:pPr>
            <a:endParaRPr lang="en-GB"/>
          </a:p>
        </p:txBody>
      </p:sp>
      <p:pic>
        <p:nvPicPr>
          <p:cNvPr id="8" name="Picture 7">
            <a:extLst>
              <a:ext uri="{FF2B5EF4-FFF2-40B4-BE49-F238E27FC236}">
                <a16:creationId xmlns:a16="http://schemas.microsoft.com/office/drawing/2014/main" id="{30E80AFC-E63C-D913-1FBB-7C72A242D8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Tree>
    <p:extLst>
      <p:ext uri="{BB962C8B-B14F-4D97-AF65-F5344CB8AC3E}">
        <p14:creationId xmlns:p14="http://schemas.microsoft.com/office/powerpoint/2010/main" val="4117375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earning re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DE9A-9743-AE23-3E05-F2BE888390FC}"/>
              </a:ext>
            </a:extLst>
          </p:cNvPr>
          <p:cNvSpPr/>
          <p:nvPr userDrawn="1"/>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CCFE3FC5-C04F-E43F-18E5-62DDC1205B6A}"/>
              </a:ext>
            </a:extLst>
          </p:cNvPr>
          <p:cNvSpPr txBox="1">
            <a:spLocks/>
          </p:cNvSpPr>
          <p:nvPr userDrawn="1"/>
        </p:nvSpPr>
        <p:spPr>
          <a:xfrm rot="5400000">
            <a:off x="9138875" y="2488796"/>
            <a:ext cx="4954779"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2: Learning review</a:t>
            </a:r>
          </a:p>
          <a:p>
            <a:pPr marL="0" indent="0">
              <a:buFont typeface="Arial" panose="020B0604020202020204" pitchFamily="34" charset="0"/>
              <a:buNone/>
            </a:pPr>
            <a:endParaRPr lang="en-GB"/>
          </a:p>
        </p:txBody>
      </p:sp>
      <p:pic>
        <p:nvPicPr>
          <p:cNvPr id="12" name="Picture 11">
            <a:extLst>
              <a:ext uri="{FF2B5EF4-FFF2-40B4-BE49-F238E27FC236}">
                <a16:creationId xmlns:a16="http://schemas.microsoft.com/office/drawing/2014/main" id="{4C3D751D-9694-B237-E988-4AC542450E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347" y="5995592"/>
            <a:ext cx="709835" cy="709835"/>
          </a:xfrm>
          <a:prstGeom prst="rect">
            <a:avLst/>
          </a:prstGeom>
        </p:spPr>
      </p:pic>
    </p:spTree>
    <p:extLst>
      <p:ext uri="{BB962C8B-B14F-4D97-AF65-F5344CB8AC3E}">
        <p14:creationId xmlns:p14="http://schemas.microsoft.com/office/powerpoint/2010/main" val="335305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7" name="Date Placeholder 3">
            <a:extLst>
              <a:ext uri="{FF2B5EF4-FFF2-40B4-BE49-F238E27FC236}">
                <a16:creationId xmlns:a16="http://schemas.microsoft.com/office/drawing/2014/main" id="{71821D27-80CB-CB0E-D726-4EBFD9252B07}"/>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93053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a:xfrm>
            <a:off x="9216887" y="92869"/>
            <a:ext cx="2743200" cy="365125"/>
          </a:xfrm>
          <a:prstGeom prst="rect">
            <a:avLst/>
          </a:prstGeom>
        </p:spPr>
        <p:txBody>
          <a:bodyPr/>
          <a:lstStyle/>
          <a:p>
            <a:fld id="{08D6F776-64E1-452D-B0C5-D28DDF1BDD55}" type="datetime2">
              <a:rPr lang="en-US" smtClean="0"/>
              <a:t>Sunday, September 7, 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7802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a:xfrm>
            <a:off x="9216887" y="92869"/>
            <a:ext cx="2743200" cy="365125"/>
          </a:xfrm>
          <a:prstGeom prst="rect">
            <a:avLst/>
          </a:prstGeom>
        </p:spPr>
        <p:txBody>
          <a:bodyPr/>
          <a:lstStyle/>
          <a:p>
            <a:fld id="{4315C17A-E69F-466A-93C2-A7FE804748EA}" type="datetime2">
              <a:rPr lang="en-US" smtClean="0"/>
              <a:t>Sunday, September 7, 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1596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6" name="Date Placeholder 3">
            <a:extLst>
              <a:ext uri="{FF2B5EF4-FFF2-40B4-BE49-F238E27FC236}">
                <a16:creationId xmlns:a16="http://schemas.microsoft.com/office/drawing/2014/main" id="{5F2F4F06-B213-C00F-50DE-462842B2976B}"/>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429473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a:xfrm>
            <a:off x="9216887" y="92869"/>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5" name="Date Placeholder 3">
            <a:extLst>
              <a:ext uri="{FF2B5EF4-FFF2-40B4-BE49-F238E27FC236}">
                <a16:creationId xmlns:a16="http://schemas.microsoft.com/office/drawing/2014/main" id="{FFC3C67D-BD3D-CF59-3A47-102E4E4D3F11}"/>
              </a:ext>
            </a:extLst>
          </p:cNvPr>
          <p:cNvSpPr txBox="1">
            <a:spLocks/>
          </p:cNvSpPr>
          <p:nvPr userDrawn="1"/>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36171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8" name="Date Placeholder 3">
            <a:extLst>
              <a:ext uri="{FF2B5EF4-FFF2-40B4-BE49-F238E27FC236}">
                <a16:creationId xmlns:a16="http://schemas.microsoft.com/office/drawing/2014/main" id="{5AC6E176-467E-6F44-D6EF-CA009BB11468}"/>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51330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8" name="Date Placeholder 3">
            <a:extLst>
              <a:ext uri="{FF2B5EF4-FFF2-40B4-BE49-F238E27FC236}">
                <a16:creationId xmlns:a16="http://schemas.microsoft.com/office/drawing/2014/main" id="{33DF56DF-7A13-62AE-A610-4D780AB497FB}"/>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05875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4" name="Date Placeholder 3">
            <a:extLst>
              <a:ext uri="{FF2B5EF4-FFF2-40B4-BE49-F238E27FC236}">
                <a16:creationId xmlns:a16="http://schemas.microsoft.com/office/drawing/2014/main" id="{20AC4107-6B5A-FF43-4A55-456C74D7A07E}"/>
              </a:ext>
            </a:extLst>
          </p:cNvPr>
          <p:cNvSpPr>
            <a:spLocks noGrp="1"/>
          </p:cNvSpPr>
          <p:nvPr>
            <p:ph type="dt" sz="half" idx="2"/>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0836120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opmarks.co.uk/learning-to-count/gingerbread-man-gam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www.bbc.co.uk/bitesize/topics/zp8r4xs/articles/z2wjqfr" TargetMode="External"/><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video" Target="https://www.youtube.com/embed/FlG6tbYaA88?feature=oembed" TargetMode="External"/><Relationship Id="rId5" Type="http://schemas.openxmlformats.org/officeDocument/2006/relationships/image" Target="../media/image108.pn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13.png"/><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116.png"/><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5.xml"/><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6.xml"/><Relationship Id="rId5" Type="http://schemas.openxmlformats.org/officeDocument/2006/relationships/image" Target="../media/image131.png"/><Relationship Id="rId4" Type="http://schemas.openxmlformats.org/officeDocument/2006/relationships/image" Target="../media/image130.jpeg"/></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bing.com/videos/riverview/relatedvideo?&amp;q=katie+in+scotland+book&amp;adlt=strict&amp;mid=CDF8666A15A02591937DCDF8666A15A02591937D&amp;&amp;FORM=VRDGAR" TargetMode="External"/><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Monday 8</a:t>
            </a:r>
            <a:r>
              <a:rPr lang="en-GB" baseline="30000"/>
              <a:t>th</a:t>
            </a:r>
            <a:r>
              <a:rPr lang="en-GB"/>
              <a:t> September 2025</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close up of a tag&#10;&#10;Description automatically generated">
            <a:extLst>
              <a:ext uri="{FF2B5EF4-FFF2-40B4-BE49-F238E27FC236}">
                <a16:creationId xmlns:a16="http://schemas.microsoft.com/office/drawing/2014/main" id="{736EB850-C510-C430-8731-6D874E47ED5B}"/>
              </a:ext>
            </a:extLst>
          </p:cNvPr>
          <p:cNvPicPr>
            <a:picLocks noChangeAspect="1"/>
          </p:cNvPicPr>
          <p:nvPr/>
        </p:nvPicPr>
        <p:blipFill>
          <a:blip r:embed="rId2"/>
          <a:stretch>
            <a:fillRect/>
          </a:stretch>
        </p:blipFill>
        <p:spPr>
          <a:xfrm>
            <a:off x="795337" y="672927"/>
            <a:ext cx="3931065" cy="2752174"/>
          </a:xfrm>
          <a:prstGeom prst="rect">
            <a:avLst/>
          </a:prstGeom>
        </p:spPr>
      </p:pic>
      <p:pic>
        <p:nvPicPr>
          <p:cNvPr id="5" name="Picture 4" descr="A close up of a tag&#10;&#10;Description automatically generated">
            <a:extLst>
              <a:ext uri="{FF2B5EF4-FFF2-40B4-BE49-F238E27FC236}">
                <a16:creationId xmlns:a16="http://schemas.microsoft.com/office/drawing/2014/main" id="{E8B62B0A-E5EF-09BA-589E-BC2BC50236CE}"/>
              </a:ext>
            </a:extLst>
          </p:cNvPr>
          <p:cNvPicPr>
            <a:picLocks noChangeAspect="1"/>
          </p:cNvPicPr>
          <p:nvPr/>
        </p:nvPicPr>
        <p:blipFill>
          <a:blip r:embed="rId3"/>
          <a:stretch>
            <a:fillRect/>
          </a:stretch>
        </p:blipFill>
        <p:spPr>
          <a:xfrm>
            <a:off x="6634508" y="677448"/>
            <a:ext cx="3561246" cy="2510321"/>
          </a:xfrm>
          <a:prstGeom prst="rect">
            <a:avLst/>
          </a:prstGeom>
        </p:spPr>
      </p:pic>
      <p:pic>
        <p:nvPicPr>
          <p:cNvPr id="6" name="Picture 5" descr="A close up of a tag&#10;&#10;Description automatically generated">
            <a:extLst>
              <a:ext uri="{FF2B5EF4-FFF2-40B4-BE49-F238E27FC236}">
                <a16:creationId xmlns:a16="http://schemas.microsoft.com/office/drawing/2014/main" id="{1A590B1A-C392-264F-EEEA-CD7FFD1997CF}"/>
              </a:ext>
            </a:extLst>
          </p:cNvPr>
          <p:cNvPicPr>
            <a:picLocks noChangeAspect="1"/>
          </p:cNvPicPr>
          <p:nvPr/>
        </p:nvPicPr>
        <p:blipFill>
          <a:blip r:embed="rId3"/>
          <a:stretch>
            <a:fillRect/>
          </a:stretch>
        </p:blipFill>
        <p:spPr>
          <a:xfrm>
            <a:off x="3906768" y="3637100"/>
            <a:ext cx="4400550" cy="3095625"/>
          </a:xfrm>
          <a:prstGeom prst="rect">
            <a:avLst/>
          </a:prstGeom>
        </p:spPr>
      </p:pic>
      <p:sp>
        <p:nvSpPr>
          <p:cNvPr id="7" name="TextBox 6">
            <a:extLst>
              <a:ext uri="{FF2B5EF4-FFF2-40B4-BE49-F238E27FC236}">
                <a16:creationId xmlns:a16="http://schemas.microsoft.com/office/drawing/2014/main" id="{C49F4F3D-4B0A-FB0C-ACCE-34DF41A7F5E7}"/>
              </a:ext>
            </a:extLst>
          </p:cNvPr>
          <p:cNvSpPr txBox="1"/>
          <p:nvPr/>
        </p:nvSpPr>
        <p:spPr>
          <a:xfrm>
            <a:off x="5203060" y="4940837"/>
            <a:ext cx="1794158" cy="12283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8FE66710-3F1E-D235-67A8-30E10F90CDDE}"/>
              </a:ext>
            </a:extLst>
          </p:cNvPr>
          <p:cNvSpPr txBox="1"/>
          <p:nvPr/>
        </p:nvSpPr>
        <p:spPr>
          <a:xfrm>
            <a:off x="5244464" y="5078849"/>
            <a:ext cx="17251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a:t>so</a:t>
            </a:r>
          </a:p>
        </p:txBody>
      </p:sp>
      <p:sp>
        <p:nvSpPr>
          <p:cNvPr id="3" name="TextBox 2">
            <a:extLst>
              <a:ext uri="{FF2B5EF4-FFF2-40B4-BE49-F238E27FC236}">
                <a16:creationId xmlns:a16="http://schemas.microsoft.com/office/drawing/2014/main" id="{4C590ECD-8C2C-CCBC-6E3B-EF78B58531EB}"/>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2" name="Date Placeholder 3">
            <a:extLst>
              <a:ext uri="{FF2B5EF4-FFF2-40B4-BE49-F238E27FC236}">
                <a16:creationId xmlns:a16="http://schemas.microsoft.com/office/drawing/2014/main" id="{975CEE1A-606D-D712-8AC6-671FA3439B97}"/>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41436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t-</a:t>
            </a:r>
            <a:r>
              <a:rPr lang="en-GB" sz="13800" b="1" u="sng">
                <a:latin typeface="Sassoon Primary"/>
                <a:cs typeface="Calibri"/>
              </a:rPr>
              <a:t>ai</a:t>
            </a:r>
            <a:r>
              <a:rPr lang="en-GB" sz="13800">
                <a:latin typeface="Sassoon Primary"/>
                <a:cs typeface="Calibri"/>
              </a:rPr>
              <a:t>-l</a:t>
            </a:r>
          </a:p>
        </p:txBody>
      </p:sp>
      <p:sp>
        <p:nvSpPr>
          <p:cNvPr id="5" name="TextBox 4">
            <a:extLst>
              <a:ext uri="{FF2B5EF4-FFF2-40B4-BE49-F238E27FC236}">
                <a16:creationId xmlns:a16="http://schemas.microsoft.com/office/drawing/2014/main" id="{37DD09B4-758D-DA35-BFE0-8D29C3DE3C12}"/>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2" name="Date Placeholder 3">
            <a:extLst>
              <a:ext uri="{FF2B5EF4-FFF2-40B4-BE49-F238E27FC236}">
                <a16:creationId xmlns:a16="http://schemas.microsoft.com/office/drawing/2014/main" id="{269B9F84-C1B8-9329-3764-45552A6D72C8}"/>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92145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d-</a:t>
            </a:r>
            <a:r>
              <a:rPr lang="en-GB" sz="13800" b="1" u="sng" err="1">
                <a:latin typeface="Sassoon Primary"/>
                <a:cs typeface="Calibri"/>
              </a:rPr>
              <a:t>ee</a:t>
            </a:r>
            <a:r>
              <a:rPr lang="en-GB" sz="13800">
                <a:latin typeface="Sassoon Primary"/>
                <a:cs typeface="Calibri"/>
              </a:rPr>
              <a:t>-p</a:t>
            </a:r>
          </a:p>
        </p:txBody>
      </p:sp>
      <p:sp>
        <p:nvSpPr>
          <p:cNvPr id="5" name="TextBox 4">
            <a:extLst>
              <a:ext uri="{FF2B5EF4-FFF2-40B4-BE49-F238E27FC236}">
                <a16:creationId xmlns:a16="http://schemas.microsoft.com/office/drawing/2014/main" id="{D4FA1A20-C71F-A186-393E-58F54C8CDA3C}"/>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2" name="Date Placeholder 3">
            <a:extLst>
              <a:ext uri="{FF2B5EF4-FFF2-40B4-BE49-F238E27FC236}">
                <a16:creationId xmlns:a16="http://schemas.microsoft.com/office/drawing/2014/main" id="{E7BCDDC9-93B0-CA2D-BAB5-F3AFB4021127}"/>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77779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r-</a:t>
            </a:r>
            <a:r>
              <a:rPr lang="en-GB" sz="13800" b="1" err="1">
                <a:latin typeface="Sassoon Primary"/>
                <a:cs typeface="Calibri"/>
              </a:rPr>
              <a:t>igh</a:t>
            </a:r>
            <a:r>
              <a:rPr lang="en-GB" sz="13800">
                <a:latin typeface="Sassoon Primary"/>
                <a:cs typeface="Calibri"/>
              </a:rPr>
              <a:t>-t</a:t>
            </a:r>
          </a:p>
        </p:txBody>
      </p:sp>
      <p:sp>
        <p:nvSpPr>
          <p:cNvPr id="5" name="TextBox 4">
            <a:extLst>
              <a:ext uri="{FF2B5EF4-FFF2-40B4-BE49-F238E27FC236}">
                <a16:creationId xmlns:a16="http://schemas.microsoft.com/office/drawing/2014/main" id="{F2DF2B67-39A9-E2EF-2631-B06506B9DF64}"/>
              </a:ext>
            </a:extLst>
          </p:cNvPr>
          <p:cNvSpPr txBox="1"/>
          <p:nvPr/>
        </p:nvSpPr>
        <p:spPr>
          <a:xfrm>
            <a:off x="14055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2" name="Date Placeholder 3">
            <a:extLst>
              <a:ext uri="{FF2B5EF4-FFF2-40B4-BE49-F238E27FC236}">
                <a16:creationId xmlns:a16="http://schemas.microsoft.com/office/drawing/2014/main" id="{00BD7195-72DF-279A-5823-43329D158750}"/>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85114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pic>
        <p:nvPicPr>
          <p:cNvPr id="3" name="Picture 2" descr="A screenshot of a computer&#10;&#10;Description automatically generated">
            <a:extLst>
              <a:ext uri="{FF2B5EF4-FFF2-40B4-BE49-F238E27FC236}">
                <a16:creationId xmlns:a16="http://schemas.microsoft.com/office/drawing/2014/main" id="{834C2E7E-503C-5C98-F23A-0F10E3727F79}"/>
              </a:ext>
            </a:extLst>
          </p:cNvPr>
          <p:cNvPicPr>
            <a:picLocks noChangeAspect="1"/>
          </p:cNvPicPr>
          <p:nvPr/>
        </p:nvPicPr>
        <p:blipFill rotWithShape="1">
          <a:blip r:embed="rId2"/>
          <a:srcRect l="17316" t="20155" r="22511" b="7752"/>
          <a:stretch/>
        </p:blipFill>
        <p:spPr>
          <a:xfrm>
            <a:off x="2033587" y="919163"/>
            <a:ext cx="8139578" cy="5505840"/>
          </a:xfrm>
          <a:prstGeom prst="rect">
            <a:avLst/>
          </a:prstGeom>
        </p:spPr>
      </p:pic>
      <p:sp>
        <p:nvSpPr>
          <p:cNvPr id="4" name="TextBox 3">
            <a:extLst>
              <a:ext uri="{FF2B5EF4-FFF2-40B4-BE49-F238E27FC236}">
                <a16:creationId xmlns:a16="http://schemas.microsoft.com/office/drawing/2014/main" id="{18E1B31F-EF95-EAEF-6DC3-E7B03051DF06}"/>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6" name="Date Placeholder 3">
            <a:extLst>
              <a:ext uri="{FF2B5EF4-FFF2-40B4-BE49-F238E27FC236}">
                <a16:creationId xmlns:a16="http://schemas.microsoft.com/office/drawing/2014/main" id="{4B816ED8-3B2D-D103-EA7B-442962972389}"/>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4262353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6AB24A-C8B2-0751-137C-DC7757BB795B}"/>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'ai/</a:t>
            </a:r>
            <a:r>
              <a:rPr lang="en-GB" sz="2000" b="1" u="sng" err="1">
                <a:latin typeface="Sassoon Primary"/>
                <a:cs typeface="Calibri Light"/>
              </a:rPr>
              <a:t>ee</a:t>
            </a:r>
            <a:r>
              <a:rPr lang="en-GB" sz="2000" b="1" u="sng">
                <a:latin typeface="Sassoon Primary"/>
                <a:cs typeface="Calibri Light"/>
              </a:rPr>
              <a:t>/</a:t>
            </a:r>
            <a:r>
              <a:rPr lang="en-GB" sz="2000" b="1" u="sng" err="1">
                <a:latin typeface="Sassoon Primary"/>
                <a:cs typeface="Calibri Light"/>
              </a:rPr>
              <a:t>igh</a:t>
            </a:r>
            <a:r>
              <a:rPr lang="en-GB" sz="2000" b="1" u="sng">
                <a:latin typeface="Sassoon Primary"/>
                <a:cs typeface="Calibri Light"/>
              </a:rPr>
              <a:t> graphemes</a:t>
            </a:r>
          </a:p>
        </p:txBody>
      </p:sp>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25" name="TextBox 24">
            <a:extLst>
              <a:ext uri="{FF2B5EF4-FFF2-40B4-BE49-F238E27FC236}">
                <a16:creationId xmlns:a16="http://schemas.microsoft.com/office/drawing/2014/main" id="{3470E95A-BF23-50C7-7D16-7C6AFAC64C8C}"/>
              </a:ext>
            </a:extLst>
          </p:cNvPr>
          <p:cNvSpPr txBox="1"/>
          <p:nvPr/>
        </p:nvSpPr>
        <p:spPr>
          <a:xfrm>
            <a:off x="145801" y="106217"/>
            <a:ext cx="306647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Teach and </a:t>
            </a:r>
            <a:r>
              <a:rPr lang="en-US" b="1" u="sng" err="1">
                <a:latin typeface="Sassoon Primary"/>
              </a:rPr>
              <a:t>practise</a:t>
            </a:r>
          </a:p>
        </p:txBody>
      </p:sp>
      <p:sp>
        <p:nvSpPr>
          <p:cNvPr id="3" name="Content Placeholder 2">
            <a:extLst>
              <a:ext uri="{FF2B5EF4-FFF2-40B4-BE49-F238E27FC236}">
                <a16:creationId xmlns:a16="http://schemas.microsoft.com/office/drawing/2014/main" id="{C2E9292A-9A10-FA93-C881-4560D0847056}"/>
              </a:ext>
            </a:extLst>
          </p:cNvPr>
          <p:cNvSpPr txBox="1">
            <a:spLocks/>
          </p:cNvSpPr>
          <p:nvPr/>
        </p:nvSpPr>
        <p:spPr>
          <a:xfrm>
            <a:off x="9450472" y="1213463"/>
            <a:ext cx="6055627" cy="1502339"/>
          </a:xfrm>
          <a:prstGeom prst="rect">
            <a:avLst/>
          </a:prstGeom>
        </p:spPr>
        <p:txBody>
          <a:bodyPr vert="horz" lIns="91440" tIns="45720" rIns="91440" bIns="45720" rtlCol="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0" b="1">
                <a:latin typeface="Sassoon Primary"/>
                <a:cs typeface="Calibri" panose="020F0502020204030204"/>
              </a:rPr>
              <a:t>go</a:t>
            </a:r>
          </a:p>
        </p:txBody>
      </p:sp>
      <p:sp>
        <p:nvSpPr>
          <p:cNvPr id="5" name="TextBox 4">
            <a:extLst>
              <a:ext uri="{FF2B5EF4-FFF2-40B4-BE49-F238E27FC236}">
                <a16:creationId xmlns:a16="http://schemas.microsoft.com/office/drawing/2014/main" id="{1F6CC891-E10F-DE17-1C17-FECE47F38BEE}"/>
              </a:ext>
            </a:extLst>
          </p:cNvPr>
          <p:cNvSpPr txBox="1"/>
          <p:nvPr/>
        </p:nvSpPr>
        <p:spPr>
          <a:xfrm>
            <a:off x="206680" y="1156803"/>
            <a:ext cx="2204928" cy="3108543"/>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Sassoon Primary"/>
                <a:cs typeface="Calibri"/>
              </a:rPr>
              <a:t>Listen </a:t>
            </a:r>
            <a:endParaRPr lang="en-US"/>
          </a:p>
          <a:p>
            <a:endParaRPr lang="en-GB" sz="2800" b="1">
              <a:latin typeface="Sassoon Primary"/>
              <a:cs typeface="Calibri"/>
            </a:endParaRPr>
          </a:p>
          <a:p>
            <a:r>
              <a:rPr lang="en-GB" sz="2800" b="1">
                <a:latin typeface="Sassoon Primary"/>
                <a:cs typeface="Calibri"/>
              </a:rPr>
              <a:t>Say it</a:t>
            </a:r>
          </a:p>
          <a:p>
            <a:endParaRPr lang="en-GB" sz="2800" b="1">
              <a:latin typeface="Sassoon Primary"/>
              <a:cs typeface="Calibri"/>
            </a:endParaRPr>
          </a:p>
          <a:p>
            <a:r>
              <a:rPr lang="en-GB" sz="2800" b="1">
                <a:latin typeface="Sassoon Primary"/>
                <a:cs typeface="Calibri"/>
              </a:rPr>
              <a:t>Write it </a:t>
            </a:r>
          </a:p>
          <a:p>
            <a:endParaRPr lang="en-GB" sz="2800" b="1">
              <a:latin typeface="Sassoon Primary"/>
              <a:cs typeface="Calibri"/>
            </a:endParaRPr>
          </a:p>
          <a:p>
            <a:r>
              <a:rPr lang="en-GB" sz="2800" b="1">
                <a:latin typeface="Sassoon Primary"/>
                <a:cs typeface="Calibri"/>
              </a:rPr>
              <a:t>Check it</a:t>
            </a:r>
          </a:p>
        </p:txBody>
      </p:sp>
      <p:pic>
        <p:nvPicPr>
          <p:cNvPr id="11" name="Picture 10">
            <a:extLst>
              <a:ext uri="{FF2B5EF4-FFF2-40B4-BE49-F238E27FC236}">
                <a16:creationId xmlns:a16="http://schemas.microsoft.com/office/drawing/2014/main" id="{DF5FB899-DA22-C8F3-0288-07BF1586CFC1}"/>
              </a:ext>
            </a:extLst>
          </p:cNvPr>
          <p:cNvPicPr>
            <a:picLocks noChangeAspect="1"/>
          </p:cNvPicPr>
          <p:nvPr/>
        </p:nvPicPr>
        <p:blipFill rotWithShape="1">
          <a:blip r:embed="rId2"/>
          <a:srcRect r="3328"/>
          <a:stretch/>
        </p:blipFill>
        <p:spPr>
          <a:xfrm>
            <a:off x="7205566" y="1525365"/>
            <a:ext cx="1686131" cy="115666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3" name="TextBox 12">
            <a:extLst>
              <a:ext uri="{FF2B5EF4-FFF2-40B4-BE49-F238E27FC236}">
                <a16:creationId xmlns:a16="http://schemas.microsoft.com/office/drawing/2014/main" id="{191D0374-9E97-BBE8-6397-72F9DF238F5D}"/>
              </a:ext>
            </a:extLst>
          </p:cNvPr>
          <p:cNvSpPr txBox="1"/>
          <p:nvPr/>
        </p:nvSpPr>
        <p:spPr>
          <a:xfrm>
            <a:off x="8361763" y="1421701"/>
            <a:ext cx="846667" cy="58477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Sassoon Primary"/>
                <a:cs typeface="Calibri"/>
              </a:rPr>
              <a:t>tricky word</a:t>
            </a:r>
            <a:endParaRPr lang="en-GB" sz="1600">
              <a:latin typeface="Sassoon Primary"/>
            </a:endParaRPr>
          </a:p>
        </p:txBody>
      </p:sp>
      <p:pic>
        <p:nvPicPr>
          <p:cNvPr id="14" name="Picture 15">
            <a:extLst>
              <a:ext uri="{FF2B5EF4-FFF2-40B4-BE49-F238E27FC236}">
                <a16:creationId xmlns:a16="http://schemas.microsoft.com/office/drawing/2014/main" id="{8205C8A1-408D-7520-8AC4-3AAEA856D4CE}"/>
              </a:ext>
            </a:extLst>
          </p:cNvPr>
          <p:cNvPicPr>
            <a:picLocks noChangeAspect="1"/>
          </p:cNvPicPr>
          <p:nvPr/>
        </p:nvPicPr>
        <p:blipFill rotWithShape="1">
          <a:blip r:embed="rId3"/>
          <a:srcRect l="44660" t="14634" r="19417" b="19610"/>
          <a:stretch/>
        </p:blipFill>
        <p:spPr>
          <a:xfrm>
            <a:off x="1509713" y="1211264"/>
            <a:ext cx="517612" cy="629716"/>
          </a:xfrm>
          <a:prstGeom prst="rect">
            <a:avLst/>
          </a:prstGeom>
        </p:spPr>
      </p:pic>
      <p:pic>
        <p:nvPicPr>
          <p:cNvPr id="16" name="Picture 16">
            <a:extLst>
              <a:ext uri="{FF2B5EF4-FFF2-40B4-BE49-F238E27FC236}">
                <a16:creationId xmlns:a16="http://schemas.microsoft.com/office/drawing/2014/main" id="{F7FA72C3-4D3B-BF64-5727-63BEC9AC1715}"/>
              </a:ext>
            </a:extLst>
          </p:cNvPr>
          <p:cNvPicPr>
            <a:picLocks noChangeAspect="1"/>
          </p:cNvPicPr>
          <p:nvPr/>
        </p:nvPicPr>
        <p:blipFill rotWithShape="1">
          <a:blip r:embed="rId4"/>
          <a:srcRect l="16667" t="28241" r="60185" b="37963"/>
          <a:stretch/>
        </p:blipFill>
        <p:spPr>
          <a:xfrm>
            <a:off x="1507067" y="1989667"/>
            <a:ext cx="635005" cy="618069"/>
          </a:xfrm>
          <a:prstGeom prst="rect">
            <a:avLst/>
          </a:prstGeom>
        </p:spPr>
      </p:pic>
      <p:pic>
        <p:nvPicPr>
          <p:cNvPr id="17" name="Picture 17" descr="A picture containing writing implement, stationary, pencil, pen&#10;&#10;Description automatically generated">
            <a:extLst>
              <a:ext uri="{FF2B5EF4-FFF2-40B4-BE49-F238E27FC236}">
                <a16:creationId xmlns:a16="http://schemas.microsoft.com/office/drawing/2014/main" id="{16F7AA07-A65C-77DB-B409-B37F6FEDCC59}"/>
              </a:ext>
            </a:extLst>
          </p:cNvPr>
          <p:cNvPicPr>
            <a:picLocks noChangeAspect="1"/>
          </p:cNvPicPr>
          <p:nvPr/>
        </p:nvPicPr>
        <p:blipFill>
          <a:blip r:embed="rId5"/>
          <a:stretch>
            <a:fillRect/>
          </a:stretch>
        </p:blipFill>
        <p:spPr>
          <a:xfrm>
            <a:off x="1619778" y="2784475"/>
            <a:ext cx="595843" cy="611717"/>
          </a:xfrm>
          <a:prstGeom prst="rect">
            <a:avLst/>
          </a:prstGeom>
        </p:spPr>
      </p:pic>
      <p:pic>
        <p:nvPicPr>
          <p:cNvPr id="18" name="Picture 18">
            <a:extLst>
              <a:ext uri="{FF2B5EF4-FFF2-40B4-BE49-F238E27FC236}">
                <a16:creationId xmlns:a16="http://schemas.microsoft.com/office/drawing/2014/main" id="{615E2872-A3AE-2BA5-BE4F-80A7519A88CA}"/>
              </a:ext>
            </a:extLst>
          </p:cNvPr>
          <p:cNvPicPr>
            <a:picLocks noChangeAspect="1"/>
          </p:cNvPicPr>
          <p:nvPr/>
        </p:nvPicPr>
        <p:blipFill>
          <a:blip r:embed="rId6"/>
          <a:stretch>
            <a:fillRect/>
          </a:stretch>
        </p:blipFill>
        <p:spPr>
          <a:xfrm>
            <a:off x="1772179" y="3732742"/>
            <a:ext cx="578909" cy="535517"/>
          </a:xfrm>
          <a:prstGeom prst="rect">
            <a:avLst/>
          </a:prstGeom>
        </p:spPr>
      </p:pic>
      <p:sp>
        <p:nvSpPr>
          <p:cNvPr id="9" name="TextBox 8">
            <a:extLst>
              <a:ext uri="{FF2B5EF4-FFF2-40B4-BE49-F238E27FC236}">
                <a16:creationId xmlns:a16="http://schemas.microsoft.com/office/drawing/2014/main" id="{83E834C7-6790-3DBF-3AB9-39BA65CAD7FA}"/>
              </a:ext>
            </a:extLst>
          </p:cNvPr>
          <p:cNvSpPr txBox="1"/>
          <p:nvPr/>
        </p:nvSpPr>
        <p:spPr>
          <a:xfrm>
            <a:off x="3216797" y="4461449"/>
            <a:ext cx="90503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600">
                <a:latin typeface="Sassoon Primary"/>
                <a:cs typeface="Calibri"/>
              </a:rPr>
              <a:t>feel       right</a:t>
            </a:r>
            <a:endParaRPr lang="en-US" sz="9600"/>
          </a:p>
        </p:txBody>
      </p:sp>
      <p:sp>
        <p:nvSpPr>
          <p:cNvPr id="2" name="Date Placeholder 3">
            <a:extLst>
              <a:ext uri="{FF2B5EF4-FFF2-40B4-BE49-F238E27FC236}">
                <a16:creationId xmlns:a16="http://schemas.microsoft.com/office/drawing/2014/main" id="{60A6F7EC-35D8-433E-CBCB-44B18F62C9B5}"/>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0308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BB8-BB74-5EEA-C337-9F73F16C7F5D}"/>
              </a:ext>
            </a:extLst>
          </p:cNvPr>
          <p:cNvSpPr>
            <a:spLocks noGrp="1"/>
          </p:cNvSpPr>
          <p:nvPr>
            <p:ph type="title"/>
          </p:nvPr>
        </p:nvSpPr>
        <p:spPr/>
        <p:txBody>
          <a:bodyPr>
            <a:normAutofit fontScale="90000"/>
          </a:bodyPr>
          <a:lstStyle/>
          <a:p>
            <a:r>
              <a:rPr lang="en-US"/>
              <a:t>Recap: </a:t>
            </a:r>
            <a:br>
              <a:rPr lang="en-US"/>
            </a:br>
            <a:r>
              <a:rPr lang="en-US"/>
              <a:t>Counting to 10 forwards and backwards</a:t>
            </a:r>
          </a:p>
        </p:txBody>
      </p:sp>
      <p:sp>
        <p:nvSpPr>
          <p:cNvPr id="3" name="Content Placeholder 2">
            <a:extLst>
              <a:ext uri="{FF2B5EF4-FFF2-40B4-BE49-F238E27FC236}">
                <a16:creationId xmlns:a16="http://schemas.microsoft.com/office/drawing/2014/main" id="{359FA6DF-528C-073F-279D-56E2C8C68D8A}"/>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hlinkClick r:id="rId2"/>
              </a:rPr>
              <a:t>The Gingerbread Man Game - Counting, Matching and Ordering game (topmarks.co.uk)</a:t>
            </a:r>
            <a:endParaRPr lang="en-US">
              <a:ea typeface="+mn-lt"/>
              <a:cs typeface="+mn-lt"/>
            </a:endParaRPr>
          </a:p>
          <a:p>
            <a:pPr marL="0" indent="0">
              <a:buNone/>
            </a:pPr>
            <a:r>
              <a:rPr lang="en-US">
                <a:ea typeface="+mn-lt"/>
                <a:cs typeface="+mn-lt"/>
              </a:rPr>
              <a:t>Practice counting</a:t>
            </a:r>
            <a:endParaRPr lang="en-US"/>
          </a:p>
        </p:txBody>
      </p:sp>
      <p:pic>
        <p:nvPicPr>
          <p:cNvPr id="4" name="Picture 3" descr="A green and silver rectangular trays with gingerbread men&#10;&#10;Description automatically generated">
            <a:extLst>
              <a:ext uri="{FF2B5EF4-FFF2-40B4-BE49-F238E27FC236}">
                <a16:creationId xmlns:a16="http://schemas.microsoft.com/office/drawing/2014/main" id="{1F461069-3F33-B5C2-DC4C-3802136A36C4}"/>
              </a:ext>
            </a:extLst>
          </p:cNvPr>
          <p:cNvPicPr>
            <a:picLocks noChangeAspect="1"/>
          </p:cNvPicPr>
          <p:nvPr/>
        </p:nvPicPr>
        <p:blipFill>
          <a:blip r:embed="rId3"/>
          <a:stretch>
            <a:fillRect/>
          </a:stretch>
        </p:blipFill>
        <p:spPr>
          <a:xfrm>
            <a:off x="4812030" y="2929573"/>
            <a:ext cx="5507247" cy="3701990"/>
          </a:xfrm>
          <a:prstGeom prst="rect">
            <a:avLst/>
          </a:prstGeom>
        </p:spPr>
      </p:pic>
      <p:sp>
        <p:nvSpPr>
          <p:cNvPr id="6" name="Date Placeholder 3">
            <a:extLst>
              <a:ext uri="{FF2B5EF4-FFF2-40B4-BE49-F238E27FC236}">
                <a16:creationId xmlns:a16="http://schemas.microsoft.com/office/drawing/2014/main" id="{6261BC4C-5314-28B5-C2FB-1D2894AE6691}"/>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65404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a:xfrm>
            <a:off x="838200" y="566408"/>
            <a:ext cx="10515600" cy="1325563"/>
          </a:xfrm>
        </p:spPr>
        <p:txBody>
          <a:bodyPr>
            <a:normAutofit fontScale="90000"/>
          </a:bodyPr>
          <a:lstStyle/>
          <a:p>
            <a:r>
              <a:rPr lang="en-GB">
                <a:latin typeface="Sassoon Primary"/>
              </a:rPr>
              <a:t>Maths </a:t>
            </a:r>
            <a:br>
              <a:rPr lang="en-GB">
                <a:latin typeface="Sassoon Primary"/>
              </a:rPr>
            </a:br>
            <a:r>
              <a:rPr lang="en-GB">
                <a:latin typeface="Sassoon Primary"/>
              </a:rPr>
              <a:t>TBAT: Count sets of objects within 10</a:t>
            </a:r>
            <a:br>
              <a:rPr lang="en-GB">
                <a:latin typeface="Sassoon Primary"/>
              </a:rPr>
            </a:br>
            <a:br>
              <a:rPr lang="en-GB">
                <a:latin typeface="Sassoon Primary"/>
              </a:rPr>
            </a:br>
            <a:r>
              <a:rPr lang="en-GB">
                <a:latin typeface="Sassoon Primary"/>
              </a:rPr>
              <a:t>3 in 3</a:t>
            </a:r>
          </a:p>
        </p:txBody>
      </p:sp>
      <p:pic>
        <p:nvPicPr>
          <p:cNvPr id="3" name="Picture 2">
            <a:extLst>
              <a:ext uri="{FF2B5EF4-FFF2-40B4-BE49-F238E27FC236}">
                <a16:creationId xmlns:a16="http://schemas.microsoft.com/office/drawing/2014/main" id="{36165461-8FEE-5662-55A9-93B0D5EBC467}"/>
              </a:ext>
            </a:extLst>
          </p:cNvPr>
          <p:cNvPicPr>
            <a:picLocks noChangeAspect="1"/>
          </p:cNvPicPr>
          <p:nvPr/>
        </p:nvPicPr>
        <p:blipFill>
          <a:blip r:embed="rId2"/>
          <a:stretch>
            <a:fillRect/>
          </a:stretch>
        </p:blipFill>
        <p:spPr>
          <a:xfrm>
            <a:off x="3604778" y="2203718"/>
            <a:ext cx="4269176" cy="1886309"/>
          </a:xfrm>
          <a:prstGeom prst="rect">
            <a:avLst/>
          </a:prstGeom>
        </p:spPr>
      </p:pic>
      <p:sp>
        <p:nvSpPr>
          <p:cNvPr id="5" name="TextBox 4">
            <a:extLst>
              <a:ext uri="{FF2B5EF4-FFF2-40B4-BE49-F238E27FC236}">
                <a16:creationId xmlns:a16="http://schemas.microsoft.com/office/drawing/2014/main" id="{B4E17831-50BD-5F3E-8DD8-C27E1E4A2081}"/>
              </a:ext>
            </a:extLst>
          </p:cNvPr>
          <p:cNvSpPr txBox="1"/>
          <p:nvPr/>
        </p:nvSpPr>
        <p:spPr>
          <a:xfrm>
            <a:off x="4167222" y="1608789"/>
            <a:ext cx="37067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What is double 2?</a:t>
            </a:r>
          </a:p>
        </p:txBody>
      </p:sp>
      <p:pic>
        <p:nvPicPr>
          <p:cNvPr id="6" name="Picture 5" descr="A group of circles in a row&#10;&#10;Description automatically generated">
            <a:extLst>
              <a:ext uri="{FF2B5EF4-FFF2-40B4-BE49-F238E27FC236}">
                <a16:creationId xmlns:a16="http://schemas.microsoft.com/office/drawing/2014/main" id="{44DF1A1C-A716-1823-B3F0-0F478800AB7D}"/>
              </a:ext>
            </a:extLst>
          </p:cNvPr>
          <p:cNvPicPr>
            <a:picLocks noChangeAspect="1"/>
          </p:cNvPicPr>
          <p:nvPr/>
        </p:nvPicPr>
        <p:blipFill>
          <a:blip r:embed="rId3"/>
          <a:stretch>
            <a:fillRect/>
          </a:stretch>
        </p:blipFill>
        <p:spPr>
          <a:xfrm>
            <a:off x="213448" y="4558611"/>
            <a:ext cx="4810664" cy="2059017"/>
          </a:xfrm>
          <a:prstGeom prst="rect">
            <a:avLst/>
          </a:prstGeom>
        </p:spPr>
      </p:pic>
      <p:sp>
        <p:nvSpPr>
          <p:cNvPr id="7" name="TextBox 6">
            <a:extLst>
              <a:ext uri="{FF2B5EF4-FFF2-40B4-BE49-F238E27FC236}">
                <a16:creationId xmlns:a16="http://schemas.microsoft.com/office/drawing/2014/main" id="{9BB5F896-8CC3-5E11-8D0B-CEF1C1CE90BA}"/>
              </a:ext>
            </a:extLst>
          </p:cNvPr>
          <p:cNvSpPr txBox="1"/>
          <p:nvPr/>
        </p:nvSpPr>
        <p:spPr>
          <a:xfrm>
            <a:off x="213448" y="4024185"/>
            <a:ext cx="37387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What is double 3?</a:t>
            </a:r>
          </a:p>
        </p:txBody>
      </p:sp>
      <p:pic>
        <p:nvPicPr>
          <p:cNvPr id="8" name="Picture 7" descr="A group of circles in different colors&#10;&#10;Description automatically generated">
            <a:extLst>
              <a:ext uri="{FF2B5EF4-FFF2-40B4-BE49-F238E27FC236}">
                <a16:creationId xmlns:a16="http://schemas.microsoft.com/office/drawing/2014/main" id="{69CDF2B0-A6F2-59A9-8617-F243DFBE7D39}"/>
              </a:ext>
            </a:extLst>
          </p:cNvPr>
          <p:cNvPicPr>
            <a:picLocks noChangeAspect="1"/>
          </p:cNvPicPr>
          <p:nvPr/>
        </p:nvPicPr>
        <p:blipFill>
          <a:blip r:embed="rId4"/>
          <a:stretch>
            <a:fillRect/>
          </a:stretch>
        </p:blipFill>
        <p:spPr>
          <a:xfrm>
            <a:off x="7186702" y="4711730"/>
            <a:ext cx="4791614" cy="1905898"/>
          </a:xfrm>
          <a:prstGeom prst="rect">
            <a:avLst/>
          </a:prstGeom>
        </p:spPr>
      </p:pic>
      <p:sp>
        <p:nvSpPr>
          <p:cNvPr id="9" name="TextBox 8">
            <a:extLst>
              <a:ext uri="{FF2B5EF4-FFF2-40B4-BE49-F238E27FC236}">
                <a16:creationId xmlns:a16="http://schemas.microsoft.com/office/drawing/2014/main" id="{97B42495-CD3F-F091-309B-20A80C320FBC}"/>
              </a:ext>
            </a:extLst>
          </p:cNvPr>
          <p:cNvSpPr txBox="1"/>
          <p:nvPr/>
        </p:nvSpPr>
        <p:spPr>
          <a:xfrm>
            <a:off x="8092240" y="4024184"/>
            <a:ext cx="36120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What is double 5?</a:t>
            </a:r>
          </a:p>
        </p:txBody>
      </p:sp>
      <p:sp>
        <p:nvSpPr>
          <p:cNvPr id="10" name="TextBox 9">
            <a:extLst>
              <a:ext uri="{FF2B5EF4-FFF2-40B4-BE49-F238E27FC236}">
                <a16:creationId xmlns:a16="http://schemas.microsoft.com/office/drawing/2014/main" id="{5158BB9E-05B6-9399-B688-C924BBCFDC24}"/>
              </a:ext>
            </a:extLst>
          </p:cNvPr>
          <p:cNvSpPr txBox="1"/>
          <p:nvPr/>
        </p:nvSpPr>
        <p:spPr>
          <a:xfrm>
            <a:off x="8493760" y="2193564"/>
            <a:ext cx="3612080" cy="369332"/>
          </a:xfrm>
          <a:prstGeom prst="rect">
            <a:avLst/>
          </a:prstGeom>
          <a:noFill/>
        </p:spPr>
        <p:txBody>
          <a:bodyPr wrap="square" rtlCol="0">
            <a:spAutoFit/>
          </a:bodyPr>
          <a:lstStyle/>
          <a:p>
            <a:r>
              <a:rPr lang="en-GB">
                <a:solidFill>
                  <a:srgbClr val="FF0000"/>
                </a:solidFill>
              </a:rPr>
              <a:t>Challenge: What is half of 10?</a:t>
            </a:r>
          </a:p>
        </p:txBody>
      </p:sp>
      <p:sp>
        <p:nvSpPr>
          <p:cNvPr id="11" name="Date Placeholder 3">
            <a:extLst>
              <a:ext uri="{FF2B5EF4-FFF2-40B4-BE49-F238E27FC236}">
                <a16:creationId xmlns:a16="http://schemas.microsoft.com/office/drawing/2014/main" id="{DE75CC74-A584-763B-ACAC-DD376057CDA6}"/>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23188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0ED7-9F04-742C-09CE-BC5189DB4D9D}"/>
              </a:ext>
            </a:extLst>
          </p:cNvPr>
          <p:cNvSpPr>
            <a:spLocks noGrp="1"/>
          </p:cNvSpPr>
          <p:nvPr>
            <p:ph type="title"/>
          </p:nvPr>
        </p:nvSpPr>
        <p:spPr/>
        <p:txBody>
          <a:bodyPr/>
          <a:lstStyle/>
          <a:p>
            <a:r>
              <a:rPr lang="en-US">
                <a:solidFill>
                  <a:schemeClr val="accent4">
                    <a:lumMod val="50000"/>
                  </a:schemeClr>
                </a:solidFill>
              </a:rPr>
              <a:t>Blue</a:t>
            </a:r>
            <a:r>
              <a:rPr lang="en-US"/>
              <a:t>/</a:t>
            </a:r>
            <a:r>
              <a:rPr lang="en-US">
                <a:solidFill>
                  <a:schemeClr val="accent3">
                    <a:lumMod val="60000"/>
                    <a:lumOff val="40000"/>
                  </a:schemeClr>
                </a:solidFill>
              </a:rPr>
              <a:t>Green</a:t>
            </a:r>
          </a:p>
        </p:txBody>
      </p:sp>
      <p:sp>
        <p:nvSpPr>
          <p:cNvPr id="3" name="Content Placeholder 2">
            <a:extLst>
              <a:ext uri="{FF2B5EF4-FFF2-40B4-BE49-F238E27FC236}">
                <a16:creationId xmlns:a16="http://schemas.microsoft.com/office/drawing/2014/main" id="{072628E6-DED0-22A0-03CD-E404BC116903}"/>
              </a:ext>
            </a:extLst>
          </p:cNvPr>
          <p:cNvSpPr>
            <a:spLocks noGrp="1"/>
          </p:cNvSpPr>
          <p:nvPr>
            <p:ph idx="1"/>
          </p:nvPr>
        </p:nvSpPr>
        <p:spPr>
          <a:xfrm>
            <a:off x="722672" y="1539875"/>
            <a:ext cx="5993088" cy="4351338"/>
          </a:xfrm>
        </p:spPr>
        <p:txBody>
          <a:bodyPr vert="horz" lIns="91440" tIns="45720" rIns="91440" bIns="45720" rtlCol="0" anchor="t">
            <a:normAutofit/>
          </a:bodyPr>
          <a:lstStyle/>
          <a:p>
            <a:pPr marL="0" indent="0">
              <a:buNone/>
            </a:pPr>
            <a:r>
              <a:rPr lang="en-US"/>
              <a:t>How many balloons are there?</a:t>
            </a:r>
          </a:p>
          <a:p>
            <a:pPr marL="0" indent="0">
              <a:buNone/>
            </a:pPr>
            <a:r>
              <a:rPr lang="en-US"/>
              <a:t>						</a:t>
            </a:r>
          </a:p>
        </p:txBody>
      </p:sp>
      <p:pic>
        <p:nvPicPr>
          <p:cNvPr id="5" name="Picture 4">
            <a:extLst>
              <a:ext uri="{FF2B5EF4-FFF2-40B4-BE49-F238E27FC236}">
                <a16:creationId xmlns:a16="http://schemas.microsoft.com/office/drawing/2014/main" id="{5C5F438B-2AF2-D890-55E2-8B82756883F0}"/>
              </a:ext>
            </a:extLst>
          </p:cNvPr>
          <p:cNvPicPr>
            <a:picLocks noChangeAspect="1"/>
          </p:cNvPicPr>
          <p:nvPr/>
        </p:nvPicPr>
        <p:blipFill>
          <a:blip r:embed="rId2"/>
          <a:stretch>
            <a:fillRect/>
          </a:stretch>
        </p:blipFill>
        <p:spPr>
          <a:xfrm>
            <a:off x="838200" y="2699364"/>
            <a:ext cx="3381847" cy="3600953"/>
          </a:xfrm>
          <a:prstGeom prst="rect">
            <a:avLst/>
          </a:prstGeom>
        </p:spPr>
      </p:pic>
      <p:pic>
        <p:nvPicPr>
          <p:cNvPr id="7" name="Picture 6">
            <a:extLst>
              <a:ext uri="{FF2B5EF4-FFF2-40B4-BE49-F238E27FC236}">
                <a16:creationId xmlns:a16="http://schemas.microsoft.com/office/drawing/2014/main" id="{067EE0F7-DFA8-BB01-E053-BA8CAB1CE37B}"/>
              </a:ext>
            </a:extLst>
          </p:cNvPr>
          <p:cNvPicPr>
            <a:picLocks noChangeAspect="1"/>
          </p:cNvPicPr>
          <p:nvPr/>
        </p:nvPicPr>
        <p:blipFill rotWithShape="1">
          <a:blip r:embed="rId3"/>
          <a:srcRect l="9291" t="7497" r="4794" b="4973"/>
          <a:stretch/>
        </p:blipFill>
        <p:spPr>
          <a:xfrm>
            <a:off x="5277462" y="2843569"/>
            <a:ext cx="2954595" cy="3185242"/>
          </a:xfrm>
          <a:prstGeom prst="rect">
            <a:avLst/>
          </a:prstGeom>
        </p:spPr>
      </p:pic>
      <p:sp>
        <p:nvSpPr>
          <p:cNvPr id="8" name="Rectangle: Rounded Corners 7">
            <a:extLst>
              <a:ext uri="{FF2B5EF4-FFF2-40B4-BE49-F238E27FC236}">
                <a16:creationId xmlns:a16="http://schemas.microsoft.com/office/drawing/2014/main" id="{BC5B49D3-0D80-17A9-E05E-5276A42322C5}"/>
              </a:ext>
            </a:extLst>
          </p:cNvPr>
          <p:cNvSpPr/>
          <p:nvPr/>
        </p:nvSpPr>
        <p:spPr>
          <a:xfrm>
            <a:off x="5117689" y="2699364"/>
            <a:ext cx="3274142" cy="3347883"/>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88B351AC-FDA9-9D55-AC89-3A1C45831D08}"/>
              </a:ext>
            </a:extLst>
          </p:cNvPr>
          <p:cNvSpPr txBox="1">
            <a:spLocks/>
          </p:cNvSpPr>
          <p:nvPr/>
        </p:nvSpPr>
        <p:spPr>
          <a:xfrm>
            <a:off x="8625348" y="2020245"/>
            <a:ext cx="356665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solidFill>
                  <a:schemeClr val="accent5">
                    <a:lumMod val="75000"/>
                  </a:schemeClr>
                </a:solidFill>
              </a:rPr>
              <a:t>There are more _______ balloons.</a:t>
            </a:r>
            <a:r>
              <a:rPr lang="en-US">
                <a:solidFill>
                  <a:schemeClr val="accent5">
                    <a:lumMod val="75000"/>
                  </a:schemeClr>
                </a:solidFill>
              </a:rPr>
              <a:t>	</a:t>
            </a:r>
          </a:p>
          <a:p>
            <a:pPr marL="0" indent="0">
              <a:buFont typeface="Arial" panose="020B0604020202020204" pitchFamily="34" charset="0"/>
              <a:buNone/>
            </a:pPr>
            <a:r>
              <a:rPr lang="en-US" sz="3200">
                <a:solidFill>
                  <a:schemeClr val="accent5">
                    <a:lumMod val="75000"/>
                  </a:schemeClr>
                </a:solidFill>
              </a:rPr>
              <a:t>There are less  _______ balloons.</a:t>
            </a:r>
          </a:p>
          <a:p>
            <a:pPr marL="0" indent="0">
              <a:buFont typeface="Arial" panose="020B0604020202020204" pitchFamily="34" charset="0"/>
              <a:buNone/>
            </a:pPr>
            <a:endParaRPr lang="en-US" sz="3200">
              <a:solidFill>
                <a:schemeClr val="accent5">
                  <a:lumMod val="75000"/>
                </a:schemeClr>
              </a:solidFill>
            </a:endParaRPr>
          </a:p>
          <a:p>
            <a:pPr marL="0" indent="0">
              <a:buFont typeface="Arial" panose="020B0604020202020204" pitchFamily="34" charset="0"/>
              <a:buNone/>
            </a:pPr>
            <a:r>
              <a:rPr lang="en-US" sz="3200">
                <a:solidFill>
                  <a:schemeClr val="accent5">
                    <a:lumMod val="75000"/>
                  </a:schemeClr>
                </a:solidFill>
              </a:rPr>
              <a:t>I know this because… </a:t>
            </a:r>
            <a:r>
              <a:rPr lang="en-US">
                <a:solidFill>
                  <a:schemeClr val="accent5">
                    <a:lumMod val="75000"/>
                  </a:schemeClr>
                </a:solidFill>
              </a:rPr>
              <a:t>		</a:t>
            </a:r>
          </a:p>
        </p:txBody>
      </p:sp>
      <p:sp>
        <p:nvSpPr>
          <p:cNvPr id="4" name="Title 1">
            <a:extLst>
              <a:ext uri="{FF2B5EF4-FFF2-40B4-BE49-F238E27FC236}">
                <a16:creationId xmlns:a16="http://schemas.microsoft.com/office/drawing/2014/main" id="{DE4F6AD0-2ADF-A330-4630-63C026388498}"/>
              </a:ext>
            </a:extLst>
          </p:cNvPr>
          <p:cNvSpPr txBox="1">
            <a:spLocks/>
          </p:cNvSpPr>
          <p:nvPr/>
        </p:nvSpPr>
        <p:spPr>
          <a:xfrm>
            <a:off x="-20320" y="-290026"/>
            <a:ext cx="1051560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assoon Primary"/>
              </a:rPr>
              <a:t> </a:t>
            </a:r>
            <a:br>
              <a:rPr lang="en-GB">
                <a:latin typeface="Sassoon Primary"/>
              </a:rPr>
            </a:br>
            <a:r>
              <a:rPr lang="en-GB">
                <a:latin typeface="Sassoon Primary"/>
              </a:rPr>
              <a:t>TBAT: Count sets of objects within 10</a:t>
            </a:r>
            <a:br>
              <a:rPr lang="en-GB">
                <a:latin typeface="Sassoon Primary"/>
              </a:rPr>
            </a:br>
            <a:endParaRPr lang="en-GB">
              <a:latin typeface="Sassoon Primary"/>
            </a:endParaRPr>
          </a:p>
        </p:txBody>
      </p:sp>
      <p:sp>
        <p:nvSpPr>
          <p:cNvPr id="10" name="TextBox 9">
            <a:extLst>
              <a:ext uri="{FF2B5EF4-FFF2-40B4-BE49-F238E27FC236}">
                <a16:creationId xmlns:a16="http://schemas.microsoft.com/office/drawing/2014/main" id="{1F6F5937-5DCE-5F9E-6B6F-5E6469123B9F}"/>
              </a:ext>
            </a:extLst>
          </p:cNvPr>
          <p:cNvSpPr txBox="1"/>
          <p:nvPr/>
        </p:nvSpPr>
        <p:spPr>
          <a:xfrm>
            <a:off x="4558524" y="6300317"/>
            <a:ext cx="5936756" cy="369332"/>
          </a:xfrm>
          <a:prstGeom prst="rect">
            <a:avLst/>
          </a:prstGeom>
          <a:noFill/>
        </p:spPr>
        <p:txBody>
          <a:bodyPr wrap="square" rtlCol="0">
            <a:spAutoFit/>
          </a:bodyPr>
          <a:lstStyle/>
          <a:p>
            <a:r>
              <a:rPr lang="en-GB">
                <a:solidFill>
                  <a:srgbClr val="FF0000"/>
                </a:solidFill>
              </a:rPr>
              <a:t>Challenge: How many more balloons are there?</a:t>
            </a:r>
          </a:p>
        </p:txBody>
      </p:sp>
      <p:sp>
        <p:nvSpPr>
          <p:cNvPr id="11" name="Date Placeholder 3">
            <a:extLst>
              <a:ext uri="{FF2B5EF4-FFF2-40B4-BE49-F238E27FC236}">
                <a16:creationId xmlns:a16="http://schemas.microsoft.com/office/drawing/2014/main" id="{1EE35F67-AB77-45AE-00F0-8876BEF97DE6}"/>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416335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a:xfrm>
            <a:off x="836493" y="-41844"/>
            <a:ext cx="10515600" cy="1325563"/>
          </a:xfrm>
        </p:spPr>
        <p:txBody>
          <a:bodyPr>
            <a:normAutofit fontScale="90000"/>
          </a:bodyPr>
          <a:lstStyle/>
          <a:p>
            <a:r>
              <a:rPr lang="en-GB">
                <a:latin typeface="Sassoon Primary"/>
              </a:rPr>
              <a:t> </a:t>
            </a:r>
            <a:br>
              <a:rPr lang="en-GB">
                <a:latin typeface="Sassoon Primary"/>
              </a:rPr>
            </a:br>
            <a:r>
              <a:rPr lang="en-GB" sz="2400">
                <a:latin typeface="Sassoon Primary"/>
              </a:rPr>
              <a:t>TBAT: Count sets of objects within 10</a:t>
            </a:r>
            <a:br>
              <a:rPr lang="en-GB">
                <a:latin typeface="Sassoon Primary"/>
              </a:rPr>
            </a:br>
            <a:r>
              <a:rPr lang="en-GB" sz="4000">
                <a:latin typeface="Sassoon Primary"/>
              </a:rPr>
              <a:t>Star words</a:t>
            </a:r>
            <a:br>
              <a:rPr lang="en-GB">
                <a:latin typeface="Sassoon Primary"/>
              </a:rPr>
            </a:br>
            <a:endParaRPr lang="en-GB">
              <a:latin typeface="Sassoon Primary"/>
            </a:endParaRPr>
          </a:p>
        </p:txBody>
      </p:sp>
      <p:pic>
        <p:nvPicPr>
          <p:cNvPr id="4" name="Picture 3" descr="A pink background with red stars and black text&#10;&#10;Description automatically generated">
            <a:extLst>
              <a:ext uri="{FF2B5EF4-FFF2-40B4-BE49-F238E27FC236}">
                <a16:creationId xmlns:a16="http://schemas.microsoft.com/office/drawing/2014/main" id="{109FC636-73AE-FAFF-EB70-3289369D111C}"/>
              </a:ext>
            </a:extLst>
          </p:cNvPr>
          <p:cNvPicPr>
            <a:picLocks noChangeAspect="1"/>
          </p:cNvPicPr>
          <p:nvPr/>
        </p:nvPicPr>
        <p:blipFill>
          <a:blip r:embed="rId2"/>
          <a:stretch>
            <a:fillRect/>
          </a:stretch>
        </p:blipFill>
        <p:spPr>
          <a:xfrm>
            <a:off x="836493" y="1283719"/>
            <a:ext cx="10720297" cy="5570148"/>
          </a:xfrm>
          <a:prstGeom prst="rect">
            <a:avLst/>
          </a:prstGeom>
        </p:spPr>
      </p:pic>
      <p:sp>
        <p:nvSpPr>
          <p:cNvPr id="5" name="Date Placeholder 3">
            <a:extLst>
              <a:ext uri="{FF2B5EF4-FFF2-40B4-BE49-F238E27FC236}">
                <a16:creationId xmlns:a16="http://schemas.microsoft.com/office/drawing/2014/main" id="{0241A9D1-FC40-93FC-83D3-B2CAC6FF5595}"/>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69360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5182-0F5A-101E-7E20-3175152B8759}"/>
              </a:ext>
            </a:extLst>
          </p:cNvPr>
          <p:cNvSpPr>
            <a:spLocks noGrp="1"/>
          </p:cNvSpPr>
          <p:nvPr>
            <p:ph type="title"/>
          </p:nvPr>
        </p:nvSpPr>
        <p:spPr/>
        <p:txBody>
          <a:bodyPr/>
          <a:lstStyle/>
          <a:p>
            <a:r>
              <a:rPr lang="en-US">
                <a:latin typeface="Sassoon Primary"/>
              </a:rPr>
              <a:t>Morning Challenges:</a:t>
            </a:r>
            <a:r>
              <a:rPr lang="en-US"/>
              <a:t> </a:t>
            </a:r>
          </a:p>
        </p:txBody>
      </p:sp>
      <p:pic>
        <p:nvPicPr>
          <p:cNvPr id="3" name="Picture 2" descr="A cloud with blue lines&#10;&#10;Description automatically generated">
            <a:extLst>
              <a:ext uri="{FF2B5EF4-FFF2-40B4-BE49-F238E27FC236}">
                <a16:creationId xmlns:a16="http://schemas.microsoft.com/office/drawing/2014/main" id="{D9917AFA-A029-688B-3598-DAC9449A3B2E}"/>
              </a:ext>
            </a:extLst>
          </p:cNvPr>
          <p:cNvPicPr>
            <a:picLocks noChangeAspect="1"/>
          </p:cNvPicPr>
          <p:nvPr/>
        </p:nvPicPr>
        <p:blipFill>
          <a:blip r:embed="rId2"/>
          <a:stretch>
            <a:fillRect/>
          </a:stretch>
        </p:blipFill>
        <p:spPr>
          <a:xfrm>
            <a:off x="313711" y="4357687"/>
            <a:ext cx="2733675" cy="1952625"/>
          </a:xfrm>
          <a:prstGeom prst="rect">
            <a:avLst/>
          </a:prstGeom>
        </p:spPr>
      </p:pic>
      <p:pic>
        <p:nvPicPr>
          <p:cNvPr id="4" name="Picture 3" descr="A black text with a white background&#10;&#10;Description automatically generated">
            <a:extLst>
              <a:ext uri="{FF2B5EF4-FFF2-40B4-BE49-F238E27FC236}">
                <a16:creationId xmlns:a16="http://schemas.microsoft.com/office/drawing/2014/main" id="{592E8E2C-DCCC-42EF-DC47-968FCBFE6D6A}"/>
              </a:ext>
            </a:extLst>
          </p:cNvPr>
          <p:cNvPicPr>
            <a:picLocks noChangeAspect="1"/>
          </p:cNvPicPr>
          <p:nvPr/>
        </p:nvPicPr>
        <p:blipFill>
          <a:blip r:embed="rId3"/>
          <a:stretch>
            <a:fillRect/>
          </a:stretch>
        </p:blipFill>
        <p:spPr>
          <a:xfrm>
            <a:off x="5488401" y="4858578"/>
            <a:ext cx="3114675" cy="1447800"/>
          </a:xfrm>
          <a:prstGeom prst="rect">
            <a:avLst/>
          </a:prstGeom>
        </p:spPr>
      </p:pic>
      <p:pic>
        <p:nvPicPr>
          <p:cNvPr id="5" name="Picture 4" descr="A black text with a white background&#10;&#10;Description automatically generated">
            <a:extLst>
              <a:ext uri="{FF2B5EF4-FFF2-40B4-BE49-F238E27FC236}">
                <a16:creationId xmlns:a16="http://schemas.microsoft.com/office/drawing/2014/main" id="{BA7B9940-A672-1512-D8EF-B232D861B69D}"/>
              </a:ext>
            </a:extLst>
          </p:cNvPr>
          <p:cNvPicPr>
            <a:picLocks noChangeAspect="1"/>
          </p:cNvPicPr>
          <p:nvPr/>
        </p:nvPicPr>
        <p:blipFill>
          <a:blip r:embed="rId4"/>
          <a:stretch>
            <a:fillRect/>
          </a:stretch>
        </p:blipFill>
        <p:spPr>
          <a:xfrm>
            <a:off x="8882890" y="4901441"/>
            <a:ext cx="3305175" cy="1362075"/>
          </a:xfrm>
          <a:prstGeom prst="rect">
            <a:avLst/>
          </a:prstGeom>
        </p:spPr>
      </p:pic>
      <p:pic>
        <p:nvPicPr>
          <p:cNvPr id="6" name="Picture 5" descr="A black rectangular object with a white background&#10;&#10;Description automatically generated">
            <a:extLst>
              <a:ext uri="{FF2B5EF4-FFF2-40B4-BE49-F238E27FC236}">
                <a16:creationId xmlns:a16="http://schemas.microsoft.com/office/drawing/2014/main" id="{F5E5C335-4C1C-FBED-01CB-083DD7AAD515}"/>
              </a:ext>
            </a:extLst>
          </p:cNvPr>
          <p:cNvPicPr>
            <a:picLocks noChangeAspect="1"/>
          </p:cNvPicPr>
          <p:nvPr/>
        </p:nvPicPr>
        <p:blipFill>
          <a:blip r:embed="rId5"/>
          <a:stretch>
            <a:fillRect/>
          </a:stretch>
        </p:blipFill>
        <p:spPr>
          <a:xfrm>
            <a:off x="3892826" y="4485515"/>
            <a:ext cx="762000" cy="1685925"/>
          </a:xfrm>
          <a:prstGeom prst="rect">
            <a:avLst/>
          </a:prstGeom>
        </p:spPr>
      </p:pic>
      <p:pic>
        <p:nvPicPr>
          <p:cNvPr id="7" name="Picture 6" descr="A line of blue and grey lines&#10;&#10;Description automatically generated">
            <a:extLst>
              <a:ext uri="{FF2B5EF4-FFF2-40B4-BE49-F238E27FC236}">
                <a16:creationId xmlns:a16="http://schemas.microsoft.com/office/drawing/2014/main" id="{E9B75521-5A72-4B15-269A-8B6B6A5E768F}"/>
              </a:ext>
            </a:extLst>
          </p:cNvPr>
          <p:cNvPicPr>
            <a:picLocks noChangeAspect="1"/>
          </p:cNvPicPr>
          <p:nvPr/>
        </p:nvPicPr>
        <p:blipFill>
          <a:blip r:embed="rId6"/>
          <a:stretch>
            <a:fillRect/>
          </a:stretch>
        </p:blipFill>
        <p:spPr>
          <a:xfrm>
            <a:off x="413510" y="1731894"/>
            <a:ext cx="7952546" cy="1704560"/>
          </a:xfrm>
          <a:prstGeom prst="rect">
            <a:avLst/>
          </a:prstGeom>
        </p:spPr>
      </p:pic>
      <p:sp>
        <p:nvSpPr>
          <p:cNvPr id="8" name="TextBox 7">
            <a:extLst>
              <a:ext uri="{FF2B5EF4-FFF2-40B4-BE49-F238E27FC236}">
                <a16:creationId xmlns:a16="http://schemas.microsoft.com/office/drawing/2014/main" id="{60F0FEAA-2BFF-4C53-0ADC-FB0FE3336592}"/>
              </a:ext>
            </a:extLst>
          </p:cNvPr>
          <p:cNvSpPr txBox="1"/>
          <p:nvPr/>
        </p:nvSpPr>
        <p:spPr>
          <a:xfrm>
            <a:off x="8715793" y="1870459"/>
            <a:ext cx="318808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Sassoon Primary"/>
              </a:rPr>
              <a:t>Name writing</a:t>
            </a:r>
          </a:p>
        </p:txBody>
      </p:sp>
    </p:spTree>
    <p:extLst>
      <p:ext uri="{BB962C8B-B14F-4D97-AF65-F5344CB8AC3E}">
        <p14:creationId xmlns:p14="http://schemas.microsoft.com/office/powerpoint/2010/main" val="337814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97" y="945397"/>
            <a:ext cx="10606548" cy="535531"/>
          </a:xfrm>
        </p:spPr>
        <p:txBody>
          <a:bodyPr>
            <a:spAutoFit/>
          </a:bodyPr>
          <a:lstStyle/>
          <a:p>
            <a:r>
              <a:rPr lang="en-US"/>
              <a:t>Representing numbers to ten</a:t>
            </a:r>
          </a:p>
        </p:txBody>
      </p:sp>
      <p:sp>
        <p:nvSpPr>
          <p:cNvPr id="18" name="Content Placeholder 2">
            <a:extLst>
              <a:ext uri="{FF2B5EF4-FFF2-40B4-BE49-F238E27FC236}">
                <a16:creationId xmlns:a16="http://schemas.microsoft.com/office/drawing/2014/main" id="{8FD9BA69-C8B7-4C73-AA6D-8C5FA07699F0}"/>
              </a:ext>
            </a:extLst>
          </p:cNvPr>
          <p:cNvSpPr txBox="1">
            <a:spLocks/>
          </p:cNvSpPr>
          <p:nvPr/>
        </p:nvSpPr>
        <p:spPr>
          <a:xfrm>
            <a:off x="416197" y="2709408"/>
            <a:ext cx="3480499"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one     two	     three</a:t>
            </a:r>
          </a:p>
        </p:txBody>
      </p:sp>
      <p:graphicFrame>
        <p:nvGraphicFramePr>
          <p:cNvPr id="3" name="Table 2">
            <a:extLst>
              <a:ext uri="{FF2B5EF4-FFF2-40B4-BE49-F238E27FC236}">
                <a16:creationId xmlns:a16="http://schemas.microsoft.com/office/drawing/2014/main" id="{65B60E23-1D2F-4FD5-A683-5B555096C2DF}"/>
              </a:ext>
            </a:extLst>
          </p:cNvPr>
          <p:cNvGraphicFramePr>
            <a:graphicFrameLocks noGrp="1"/>
          </p:cNvGraphicFramePr>
          <p:nvPr/>
        </p:nvGraphicFramePr>
        <p:xfrm>
          <a:off x="317493" y="4567055"/>
          <a:ext cx="3713085" cy="1484830"/>
        </p:xfrm>
        <a:graphic>
          <a:graphicData uri="http://schemas.openxmlformats.org/drawingml/2006/table">
            <a:tbl>
              <a:tblPr firstRow="1" bandRow="1"/>
              <a:tblGrid>
                <a:gridCol w="742617">
                  <a:extLst>
                    <a:ext uri="{9D8B030D-6E8A-4147-A177-3AD203B41FA5}">
                      <a16:colId xmlns:a16="http://schemas.microsoft.com/office/drawing/2014/main" val="20000"/>
                    </a:ext>
                  </a:extLst>
                </a:gridCol>
                <a:gridCol w="742617">
                  <a:extLst>
                    <a:ext uri="{9D8B030D-6E8A-4147-A177-3AD203B41FA5}">
                      <a16:colId xmlns:a16="http://schemas.microsoft.com/office/drawing/2014/main" val="20001"/>
                    </a:ext>
                  </a:extLst>
                </a:gridCol>
                <a:gridCol w="742617">
                  <a:extLst>
                    <a:ext uri="{9D8B030D-6E8A-4147-A177-3AD203B41FA5}">
                      <a16:colId xmlns:a16="http://schemas.microsoft.com/office/drawing/2014/main" val="20002"/>
                    </a:ext>
                  </a:extLst>
                </a:gridCol>
                <a:gridCol w="742617">
                  <a:extLst>
                    <a:ext uri="{9D8B030D-6E8A-4147-A177-3AD203B41FA5}">
                      <a16:colId xmlns:a16="http://schemas.microsoft.com/office/drawing/2014/main" val="20003"/>
                    </a:ext>
                  </a:extLst>
                </a:gridCol>
                <a:gridCol w="742617">
                  <a:extLst>
                    <a:ext uri="{9D8B030D-6E8A-4147-A177-3AD203B41FA5}">
                      <a16:colId xmlns:a16="http://schemas.microsoft.com/office/drawing/2014/main" val="20004"/>
                    </a:ext>
                  </a:extLst>
                </a:gridCol>
              </a:tblGrid>
              <a:tr h="74241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4241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Google Shape;489;p20">
            <a:extLst>
              <a:ext uri="{FF2B5EF4-FFF2-40B4-BE49-F238E27FC236}">
                <a16:creationId xmlns:a16="http://schemas.microsoft.com/office/drawing/2014/main" id="{5A7D329E-BC49-7DD8-9ECF-B94AC9BF5B9F}"/>
              </a:ext>
            </a:extLst>
          </p:cNvPr>
          <p:cNvSpPr>
            <a:spLocks noChangeAspect="1"/>
          </p:cNvSpPr>
          <p:nvPr/>
        </p:nvSpPr>
        <p:spPr>
          <a:xfrm>
            <a:off x="538643" y="3289472"/>
            <a:ext cx="555389" cy="561657"/>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Google Shape;489;p20">
            <a:extLst>
              <a:ext uri="{FF2B5EF4-FFF2-40B4-BE49-F238E27FC236}">
                <a16:creationId xmlns:a16="http://schemas.microsoft.com/office/drawing/2014/main" id="{E4CD1205-77AF-0E85-3B22-93114FC5B79F}"/>
              </a:ext>
            </a:extLst>
          </p:cNvPr>
          <p:cNvSpPr>
            <a:spLocks noChangeAspect="1"/>
          </p:cNvSpPr>
          <p:nvPr/>
        </p:nvSpPr>
        <p:spPr>
          <a:xfrm>
            <a:off x="1743148" y="3289472"/>
            <a:ext cx="555389" cy="561657"/>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Google Shape;489;p20">
            <a:extLst>
              <a:ext uri="{FF2B5EF4-FFF2-40B4-BE49-F238E27FC236}">
                <a16:creationId xmlns:a16="http://schemas.microsoft.com/office/drawing/2014/main" id="{1E9E1397-B2F3-CD69-1F80-148F2AEA643E}"/>
              </a:ext>
            </a:extLst>
          </p:cNvPr>
          <p:cNvSpPr>
            <a:spLocks noChangeAspect="1"/>
          </p:cNvSpPr>
          <p:nvPr/>
        </p:nvSpPr>
        <p:spPr>
          <a:xfrm>
            <a:off x="2947653" y="3289472"/>
            <a:ext cx="555389" cy="561657"/>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 name="Picture 12">
            <a:extLst>
              <a:ext uri="{FF2B5EF4-FFF2-40B4-BE49-F238E27FC236}">
                <a16:creationId xmlns:a16="http://schemas.microsoft.com/office/drawing/2014/main" id="{8B0D27E2-7AF6-AEE7-B0A9-DF7C14B95A59}"/>
              </a:ext>
            </a:extLst>
          </p:cNvPr>
          <p:cNvPicPr>
            <a:picLocks noChangeAspect="1"/>
          </p:cNvPicPr>
          <p:nvPr/>
        </p:nvPicPr>
        <p:blipFill>
          <a:blip r:embed="rId3"/>
          <a:stretch>
            <a:fillRect/>
          </a:stretch>
        </p:blipFill>
        <p:spPr>
          <a:xfrm>
            <a:off x="4545812" y="1838891"/>
            <a:ext cx="6236043" cy="4316091"/>
          </a:xfrm>
          <a:prstGeom prst="rect">
            <a:avLst/>
          </a:prstGeom>
          <a:ln w="19050">
            <a:solidFill>
              <a:schemeClr val="tx1"/>
            </a:solidFill>
          </a:ln>
        </p:spPr>
      </p:pic>
      <p:pic>
        <p:nvPicPr>
          <p:cNvPr id="5" name="Picture 4">
            <a:extLst>
              <a:ext uri="{FF2B5EF4-FFF2-40B4-BE49-F238E27FC236}">
                <a16:creationId xmlns:a16="http://schemas.microsoft.com/office/drawing/2014/main" id="{DF2A39A4-491A-3CA5-9C74-037B8DE47473}"/>
              </a:ext>
            </a:extLst>
          </p:cNvPr>
          <p:cNvPicPr>
            <a:picLocks noChangeAspect="1"/>
          </p:cNvPicPr>
          <p:nvPr/>
        </p:nvPicPr>
        <p:blipFill rotWithShape="1">
          <a:blip r:embed="rId4"/>
          <a:srcRect l="3684" t="2097" r="4876" b="4454"/>
          <a:stretch/>
        </p:blipFill>
        <p:spPr>
          <a:xfrm>
            <a:off x="331713" y="1707137"/>
            <a:ext cx="870007" cy="870007"/>
          </a:xfrm>
          <a:prstGeom prst="rect">
            <a:avLst/>
          </a:prstGeom>
          <a:ln w="19050">
            <a:solidFill>
              <a:schemeClr val="tx1"/>
            </a:solidFill>
          </a:ln>
        </p:spPr>
      </p:pic>
      <p:pic>
        <p:nvPicPr>
          <p:cNvPr id="7" name="Picture 6">
            <a:extLst>
              <a:ext uri="{FF2B5EF4-FFF2-40B4-BE49-F238E27FC236}">
                <a16:creationId xmlns:a16="http://schemas.microsoft.com/office/drawing/2014/main" id="{4A99B760-4CCA-2726-3FE0-6F4710B3CDE5}"/>
              </a:ext>
            </a:extLst>
          </p:cNvPr>
          <p:cNvPicPr>
            <a:picLocks noChangeAspect="1"/>
          </p:cNvPicPr>
          <p:nvPr/>
        </p:nvPicPr>
        <p:blipFill rotWithShape="1">
          <a:blip r:embed="rId5"/>
          <a:srcRect l="3203" t="1638" r="6808" b="4920"/>
          <a:stretch/>
        </p:blipFill>
        <p:spPr>
          <a:xfrm>
            <a:off x="1550623" y="1705944"/>
            <a:ext cx="866528" cy="871200"/>
          </a:xfrm>
          <a:prstGeom prst="rect">
            <a:avLst/>
          </a:prstGeom>
          <a:ln w="19050">
            <a:solidFill>
              <a:schemeClr val="tx1"/>
            </a:solidFill>
          </a:ln>
        </p:spPr>
      </p:pic>
      <p:pic>
        <p:nvPicPr>
          <p:cNvPr id="11" name="Picture 10">
            <a:extLst>
              <a:ext uri="{FF2B5EF4-FFF2-40B4-BE49-F238E27FC236}">
                <a16:creationId xmlns:a16="http://schemas.microsoft.com/office/drawing/2014/main" id="{F0DD3602-50C4-6869-5717-BD76F0B6F0A7}"/>
              </a:ext>
            </a:extLst>
          </p:cNvPr>
          <p:cNvPicPr>
            <a:picLocks noChangeAspect="1"/>
          </p:cNvPicPr>
          <p:nvPr/>
        </p:nvPicPr>
        <p:blipFill rotWithShape="1">
          <a:blip r:embed="rId6"/>
          <a:srcRect t="-6" r="3910" b="1159"/>
          <a:stretch/>
        </p:blipFill>
        <p:spPr>
          <a:xfrm>
            <a:off x="2766054" y="1705944"/>
            <a:ext cx="866482" cy="871200"/>
          </a:xfrm>
          <a:prstGeom prst="rect">
            <a:avLst/>
          </a:prstGeom>
          <a:ln w="19050">
            <a:solidFill>
              <a:schemeClr val="tx1"/>
            </a:solidFill>
          </a:ln>
        </p:spPr>
      </p:pic>
      <p:sp>
        <p:nvSpPr>
          <p:cNvPr id="4" name="Title 1">
            <a:extLst>
              <a:ext uri="{FF2B5EF4-FFF2-40B4-BE49-F238E27FC236}">
                <a16:creationId xmlns:a16="http://schemas.microsoft.com/office/drawing/2014/main" id="{B99F1FAD-BE41-3D20-5267-583A256B9539}"/>
              </a:ext>
            </a:extLst>
          </p:cNvPr>
          <p:cNvSpPr txBox="1">
            <a:spLocks/>
          </p:cNvSpPr>
          <p:nvPr/>
        </p:nvSpPr>
        <p:spPr>
          <a:xfrm>
            <a:off x="431800" y="-205752"/>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100">
                <a:latin typeface="Sassoon Primary"/>
              </a:rPr>
            </a:br>
            <a:r>
              <a:rPr lang="en-GB" sz="3100">
                <a:latin typeface="Sassoon Primary"/>
              </a:rPr>
              <a:t>TBAT: Count sets of objects within 10</a:t>
            </a:r>
            <a:br>
              <a:rPr lang="en-GB">
                <a:latin typeface="Sassoon Primary"/>
              </a:rPr>
            </a:br>
            <a:endParaRPr lang="en-GB">
              <a:latin typeface="Sassoon Primary"/>
            </a:endParaRPr>
          </a:p>
        </p:txBody>
      </p:sp>
      <p:sp>
        <p:nvSpPr>
          <p:cNvPr id="6" name="Date Placeholder 3">
            <a:extLst>
              <a:ext uri="{FF2B5EF4-FFF2-40B4-BE49-F238E27FC236}">
                <a16:creationId xmlns:a16="http://schemas.microsoft.com/office/drawing/2014/main" id="{C9C83994-4786-B50F-F04A-F54839B55B8B}"/>
              </a:ext>
            </a:extLst>
          </p:cNvPr>
          <p:cNvSpPr txBox="1">
            <a:spLocks/>
          </p:cNvSpPr>
          <p:nvPr/>
        </p:nvSpPr>
        <p:spPr>
          <a:xfrm>
            <a:off x="8610600" y="92869"/>
            <a:ext cx="3349487" cy="6463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Monday 8</a:t>
            </a:r>
            <a:r>
              <a:rPr lang="en-US" sz="2000" baseline="30000"/>
              <a:t>th</a:t>
            </a:r>
            <a:r>
              <a:rPr lang="en-US" sz="2000"/>
              <a:t> September 2025</a:t>
            </a:r>
            <a:endParaRPr lang="en-GB" sz="2000"/>
          </a:p>
        </p:txBody>
      </p:sp>
    </p:spTree>
    <p:extLst>
      <p:ext uri="{BB962C8B-B14F-4D97-AF65-F5344CB8AC3E}">
        <p14:creationId xmlns:p14="http://schemas.microsoft.com/office/powerpoint/2010/main" val="32351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Representing numbers within ten, using a ten-frame</a:t>
            </a:r>
          </a:p>
        </p:txBody>
      </p:sp>
      <p:sp>
        <p:nvSpPr>
          <p:cNvPr id="3" name="Text Placeholder 2">
            <a:extLst>
              <a:ext uri="{FF2B5EF4-FFF2-40B4-BE49-F238E27FC236}">
                <a16:creationId xmlns:a16="http://schemas.microsoft.com/office/drawing/2014/main" id="{5D1194F8-5E13-05C3-14B5-149F3F8E7E17}"/>
              </a:ext>
            </a:extLst>
          </p:cNvPr>
          <p:cNvSpPr>
            <a:spLocks noGrp="1"/>
          </p:cNvSpPr>
          <p:nvPr>
            <p:ph type="body" sz="quarter" idx="11"/>
          </p:nvPr>
        </p:nvSpPr>
        <p:spPr/>
        <p:txBody>
          <a:bodyPr/>
          <a:lstStyle/>
          <a:p>
            <a:r>
              <a:rPr lang="en-GB"/>
              <a:t>zero     one     two     three     four     five     six     seven     eight     nine     ten     number     more     fewer     as many     the same</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0" y="2656754"/>
            <a:ext cx="2158821" cy="297395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318675" y="2656755"/>
            <a:ext cx="1495564" cy="2973954"/>
          </a:xfrm>
          <a:prstGeom prst="rect">
            <a:avLst/>
          </a:prstGeom>
        </p:spPr>
      </p:pic>
      <p:sp>
        <p:nvSpPr>
          <p:cNvPr id="15" name="Rectangular Callout 14"/>
          <p:cNvSpPr/>
          <p:nvPr/>
        </p:nvSpPr>
        <p:spPr>
          <a:xfrm>
            <a:off x="1794261" y="1620262"/>
            <a:ext cx="3499777" cy="1165296"/>
          </a:xfrm>
          <a:prstGeom prst="wedgeRectCallout">
            <a:avLst>
              <a:gd name="adj1" fmla="val -45982"/>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a:cs typeface="Century Gothic"/>
              </a:rPr>
              <a:t>How many rabbits are there?</a:t>
            </a:r>
          </a:p>
        </p:txBody>
      </p:sp>
      <p:sp>
        <p:nvSpPr>
          <p:cNvPr id="16" name="Rectangular Callout 15"/>
          <p:cNvSpPr/>
          <p:nvPr/>
        </p:nvSpPr>
        <p:spPr>
          <a:xfrm flipH="1">
            <a:off x="5818897" y="1479884"/>
            <a:ext cx="3499777" cy="1165296"/>
          </a:xfrm>
          <a:prstGeom prst="wedgeRectCallout">
            <a:avLst>
              <a:gd name="adj1" fmla="val -46431"/>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a:cs typeface="Century Gothic"/>
              </a:rPr>
              <a:t>One, two, </a:t>
            </a:r>
            <a:r>
              <a:rPr lang="en-US" sz="2400" b="1">
                <a:solidFill>
                  <a:schemeClr val="tx1"/>
                </a:solidFill>
                <a:latin typeface="Century Gothic"/>
                <a:cs typeface="Century Gothic"/>
              </a:rPr>
              <a:t>three</a:t>
            </a:r>
            <a:r>
              <a:rPr lang="en-US" sz="2400">
                <a:solidFill>
                  <a:schemeClr val="tx1"/>
                </a:solidFill>
                <a:latin typeface="Century Gothic"/>
                <a:cs typeface="Century Gothic"/>
              </a:rPr>
              <a:t>. There are three rabbits.</a:t>
            </a:r>
          </a:p>
        </p:txBody>
      </p:sp>
      <p:grpSp>
        <p:nvGrpSpPr>
          <p:cNvPr id="26" name="Group 25">
            <a:extLst>
              <a:ext uri="{FF2B5EF4-FFF2-40B4-BE49-F238E27FC236}">
                <a16:creationId xmlns:a16="http://schemas.microsoft.com/office/drawing/2014/main" id="{C6843266-92B3-3620-7AC2-53BFF55BCA46}"/>
              </a:ext>
            </a:extLst>
          </p:cNvPr>
          <p:cNvGrpSpPr/>
          <p:nvPr/>
        </p:nvGrpSpPr>
        <p:grpSpPr>
          <a:xfrm>
            <a:off x="3476054" y="3949146"/>
            <a:ext cx="4030437" cy="1299552"/>
            <a:chOff x="3038800" y="4143729"/>
            <a:chExt cx="4030437" cy="1299552"/>
          </a:xfrm>
        </p:grpSpPr>
        <p:sp>
          <p:nvSpPr>
            <p:cNvPr id="27" name="Rectangle 26">
              <a:extLst>
                <a:ext uri="{FF2B5EF4-FFF2-40B4-BE49-F238E27FC236}">
                  <a16:creationId xmlns:a16="http://schemas.microsoft.com/office/drawing/2014/main" id="{B2099734-82B7-4EEC-11D8-215B60FE82BF}"/>
                </a:ext>
              </a:extLst>
            </p:cNvPr>
            <p:cNvSpPr/>
            <p:nvPr/>
          </p:nvSpPr>
          <p:spPr>
            <a:xfrm>
              <a:off x="3038800" y="4143729"/>
              <a:ext cx="2015219"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C618C19-C369-02C3-D207-5A35C11A038D}"/>
                </a:ext>
              </a:extLst>
            </p:cNvPr>
            <p:cNvSpPr/>
            <p:nvPr/>
          </p:nvSpPr>
          <p:spPr>
            <a:xfrm>
              <a:off x="5054019" y="4143730"/>
              <a:ext cx="878902"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3</a:t>
              </a:r>
            </a:p>
          </p:txBody>
        </p:sp>
        <p:sp>
          <p:nvSpPr>
            <p:cNvPr id="29" name="Rectangle 28">
              <a:extLst>
                <a:ext uri="{FF2B5EF4-FFF2-40B4-BE49-F238E27FC236}">
                  <a16:creationId xmlns:a16="http://schemas.microsoft.com/office/drawing/2014/main" id="{CF183630-1DD4-0400-99D6-8FB1CD3A2495}"/>
                </a:ext>
              </a:extLst>
            </p:cNvPr>
            <p:cNvSpPr/>
            <p:nvPr/>
          </p:nvSpPr>
          <p:spPr>
            <a:xfrm>
              <a:off x="5932920" y="4143730"/>
              <a:ext cx="1136317"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entury Gothic" panose="020B0502020202020204" pitchFamily="34" charset="0"/>
                </a:rPr>
                <a:t>three</a:t>
              </a:r>
            </a:p>
          </p:txBody>
        </p:sp>
        <p:pic>
          <p:nvPicPr>
            <p:cNvPr id="30" name="Picture 29">
              <a:extLst>
                <a:ext uri="{FF2B5EF4-FFF2-40B4-BE49-F238E27FC236}">
                  <a16:creationId xmlns:a16="http://schemas.microsoft.com/office/drawing/2014/main" id="{AB8C7C21-D5B2-1763-D42B-44CEC923A1C6}"/>
                </a:ext>
              </a:extLst>
            </p:cNvPr>
            <p:cNvPicPr>
              <a:picLocks noChangeAspect="1"/>
            </p:cNvPicPr>
            <p:nvPr/>
          </p:nvPicPr>
          <p:blipFill>
            <a:blip r:embed="rId5"/>
            <a:stretch>
              <a:fillRect/>
            </a:stretch>
          </p:blipFill>
          <p:spPr>
            <a:xfrm>
              <a:off x="3165938" y="4331666"/>
              <a:ext cx="837950" cy="425202"/>
            </a:xfrm>
            <a:prstGeom prst="rect">
              <a:avLst/>
            </a:prstGeom>
          </p:spPr>
        </p:pic>
        <p:pic>
          <p:nvPicPr>
            <p:cNvPr id="31" name="Picture 30">
              <a:extLst>
                <a:ext uri="{FF2B5EF4-FFF2-40B4-BE49-F238E27FC236}">
                  <a16:creationId xmlns:a16="http://schemas.microsoft.com/office/drawing/2014/main" id="{69FB4B53-94C8-AC91-EF67-F4D43F82DDFC}"/>
                </a:ext>
              </a:extLst>
            </p:cNvPr>
            <p:cNvPicPr>
              <a:picLocks noChangeAspect="1"/>
            </p:cNvPicPr>
            <p:nvPr/>
          </p:nvPicPr>
          <p:blipFill>
            <a:blip r:embed="rId5"/>
            <a:stretch>
              <a:fillRect/>
            </a:stretch>
          </p:blipFill>
          <p:spPr>
            <a:xfrm>
              <a:off x="3572580" y="4875239"/>
              <a:ext cx="837950" cy="425202"/>
            </a:xfrm>
            <a:prstGeom prst="rect">
              <a:avLst/>
            </a:prstGeom>
          </p:spPr>
        </p:pic>
        <p:pic>
          <p:nvPicPr>
            <p:cNvPr id="32" name="Picture 31">
              <a:extLst>
                <a:ext uri="{FF2B5EF4-FFF2-40B4-BE49-F238E27FC236}">
                  <a16:creationId xmlns:a16="http://schemas.microsoft.com/office/drawing/2014/main" id="{C5DA46E2-1396-7F60-6F9F-01787BF990D0}"/>
                </a:ext>
              </a:extLst>
            </p:cNvPr>
            <p:cNvPicPr>
              <a:picLocks noChangeAspect="1"/>
            </p:cNvPicPr>
            <p:nvPr/>
          </p:nvPicPr>
          <p:blipFill>
            <a:blip r:embed="rId5"/>
            <a:stretch>
              <a:fillRect/>
            </a:stretch>
          </p:blipFill>
          <p:spPr>
            <a:xfrm>
              <a:off x="4018834" y="4368302"/>
              <a:ext cx="837950" cy="425202"/>
            </a:xfrm>
            <a:prstGeom prst="rect">
              <a:avLst/>
            </a:prstGeom>
          </p:spPr>
        </p:pic>
      </p:grpSp>
      <p:sp>
        <p:nvSpPr>
          <p:cNvPr id="4" name="Title 1">
            <a:extLst>
              <a:ext uri="{FF2B5EF4-FFF2-40B4-BE49-F238E27FC236}">
                <a16:creationId xmlns:a16="http://schemas.microsoft.com/office/drawing/2014/main" id="{2BA93D19-C89A-D42D-F0F1-CEEDE4C1A795}"/>
              </a:ext>
            </a:extLst>
          </p:cNvPr>
          <p:cNvSpPr txBox="1">
            <a:spLocks/>
          </p:cNvSpPr>
          <p:nvPr/>
        </p:nvSpPr>
        <p:spPr>
          <a:xfrm>
            <a:off x="0" y="-305846"/>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500">
                <a:latin typeface="Sassoon Primary"/>
              </a:rPr>
            </a:br>
            <a:r>
              <a:rPr lang="en-GB" sz="2500">
                <a:latin typeface="Sassoon Primary"/>
              </a:rPr>
              <a:t>TBAT: Count sets of objects within 10</a:t>
            </a:r>
            <a:br>
              <a:rPr lang="en-GB">
                <a:latin typeface="Sassoon Primary"/>
              </a:rPr>
            </a:br>
            <a:endParaRPr lang="en-GB">
              <a:latin typeface="Sassoon Primary"/>
            </a:endParaRPr>
          </a:p>
        </p:txBody>
      </p:sp>
      <p:sp>
        <p:nvSpPr>
          <p:cNvPr id="5" name="Date Placeholder 4">
            <a:extLst>
              <a:ext uri="{FF2B5EF4-FFF2-40B4-BE49-F238E27FC236}">
                <a16:creationId xmlns:a16="http://schemas.microsoft.com/office/drawing/2014/main" id="{55E3F4FE-15DB-3678-8AA1-10FF7AF3FA2A}"/>
              </a:ext>
            </a:extLst>
          </p:cNvPr>
          <p:cNvSpPr txBox="1">
            <a:spLocks/>
          </p:cNvSpPr>
          <p:nvPr/>
        </p:nvSpPr>
        <p:spPr>
          <a:xfrm>
            <a:off x="8493760" y="92870"/>
            <a:ext cx="3466327"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03C856D6-219A-4A22-B367-A92B60002865}" type="datetime2">
              <a:rPr lang="en-US" sz="1800" smtClean="0"/>
              <a:pPr marL="0" indent="0">
                <a:buNone/>
              </a:pPr>
              <a:t>Sunday, September 7, 2025</a:t>
            </a:fld>
            <a:endParaRPr lang="en-GB"/>
          </a:p>
        </p:txBody>
      </p:sp>
    </p:spTree>
    <p:extLst>
      <p:ext uri="{BB962C8B-B14F-4D97-AF65-F5344CB8AC3E}">
        <p14:creationId xmlns:p14="http://schemas.microsoft.com/office/powerpoint/2010/main" val="369113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39" y="512698"/>
            <a:ext cx="10515600" cy="1325563"/>
          </a:xfrm>
        </p:spPr>
        <p:txBody>
          <a:bodyPr>
            <a:normAutofit/>
          </a:bodyPr>
          <a:lstStyle/>
          <a:p>
            <a:r>
              <a:rPr lang="en-US" sz="3200"/>
              <a:t>Identifying whether sets have the same number of objects</a:t>
            </a:r>
          </a:p>
        </p:txBody>
      </p:sp>
      <p:sp>
        <p:nvSpPr>
          <p:cNvPr id="3" name="Text Placeholder 2">
            <a:extLst>
              <a:ext uri="{FF2B5EF4-FFF2-40B4-BE49-F238E27FC236}">
                <a16:creationId xmlns:a16="http://schemas.microsoft.com/office/drawing/2014/main" id="{70BA9E51-81B3-9644-D40D-24CA193B3D04}"/>
              </a:ext>
            </a:extLst>
          </p:cNvPr>
          <p:cNvSpPr>
            <a:spLocks noGrp="1"/>
          </p:cNvSpPr>
          <p:nvPr>
            <p:ph type="body" sz="quarter" idx="11"/>
          </p:nvPr>
        </p:nvSpPr>
        <p:spPr/>
        <p:txBody>
          <a:bodyPr/>
          <a:lstStyle/>
          <a:p>
            <a:r>
              <a:rPr lang="en-GB"/>
              <a:t>zero     one     two     three     four     five     six     seven     eight     nine     ten     number     more     fewer     as many     the same</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9544"/>
          <a:stretch/>
        </p:blipFill>
        <p:spPr>
          <a:xfrm>
            <a:off x="0" y="2655011"/>
            <a:ext cx="2158821" cy="2973953"/>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28589"/>
          <a:stretch/>
        </p:blipFill>
        <p:spPr>
          <a:xfrm>
            <a:off x="9318675" y="2655012"/>
            <a:ext cx="1495564" cy="2973954"/>
          </a:xfrm>
          <a:prstGeom prst="rect">
            <a:avLst/>
          </a:prstGeom>
        </p:spPr>
      </p:pic>
      <p:sp>
        <p:nvSpPr>
          <p:cNvPr id="15" name="Rectangular Callout 14"/>
          <p:cNvSpPr/>
          <p:nvPr/>
        </p:nvSpPr>
        <p:spPr>
          <a:xfrm>
            <a:off x="1840451" y="1572090"/>
            <a:ext cx="4942512" cy="2446622"/>
          </a:xfrm>
          <a:prstGeom prst="wedgeRectCallout">
            <a:avLst>
              <a:gd name="adj1" fmla="val -56109"/>
              <a:gd name="adj2" fmla="val 4340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One, two, </a:t>
            </a:r>
            <a:r>
              <a:rPr lang="en-GB" sz="2400" b="1">
                <a:solidFill>
                  <a:schemeClr val="tx1"/>
                </a:solidFill>
                <a:latin typeface="Century Gothic" panose="020B0502020202020204" pitchFamily="34" charset="0"/>
              </a:rPr>
              <a:t>three</a:t>
            </a:r>
            <a:r>
              <a:rPr lang="en-GB" sz="2400">
                <a:solidFill>
                  <a:schemeClr val="tx1"/>
                </a:solidFill>
                <a:latin typeface="Century Gothic" panose="020B0502020202020204" pitchFamily="34" charset="0"/>
              </a:rPr>
              <a:t>. There are three counters on the ten-frame. </a:t>
            </a:r>
          </a:p>
          <a:p>
            <a:pPr algn="ctr"/>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The three counters represent the three rabbits. One counter represents one rabbit.</a:t>
            </a:r>
            <a:endParaRPr lang="en-US" sz="2400" b="1">
              <a:solidFill>
                <a:schemeClr val="tx1"/>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F0BB75-1E40-405E-98C7-BBCA413EA5A5}"/>
              </a:ext>
            </a:extLst>
          </p:cNvPr>
          <p:cNvGraphicFramePr>
            <a:graphicFrameLocks noGrp="1"/>
          </p:cNvGraphicFramePr>
          <p:nvPr/>
        </p:nvGraphicFramePr>
        <p:xfrm>
          <a:off x="7253944" y="1238866"/>
          <a:ext cx="3292010" cy="1299700"/>
        </p:xfrm>
        <a:graphic>
          <a:graphicData uri="http://schemas.openxmlformats.org/drawingml/2006/table">
            <a:tbl>
              <a:tblPr firstRow="1" bandRow="1"/>
              <a:tblGrid>
                <a:gridCol w="658402">
                  <a:extLst>
                    <a:ext uri="{9D8B030D-6E8A-4147-A177-3AD203B41FA5}">
                      <a16:colId xmlns:a16="http://schemas.microsoft.com/office/drawing/2014/main" val="20000"/>
                    </a:ext>
                  </a:extLst>
                </a:gridCol>
                <a:gridCol w="658402">
                  <a:extLst>
                    <a:ext uri="{9D8B030D-6E8A-4147-A177-3AD203B41FA5}">
                      <a16:colId xmlns:a16="http://schemas.microsoft.com/office/drawing/2014/main" val="20001"/>
                    </a:ext>
                  </a:extLst>
                </a:gridCol>
                <a:gridCol w="658402">
                  <a:extLst>
                    <a:ext uri="{9D8B030D-6E8A-4147-A177-3AD203B41FA5}">
                      <a16:colId xmlns:a16="http://schemas.microsoft.com/office/drawing/2014/main" val="20002"/>
                    </a:ext>
                  </a:extLst>
                </a:gridCol>
                <a:gridCol w="658402">
                  <a:extLst>
                    <a:ext uri="{9D8B030D-6E8A-4147-A177-3AD203B41FA5}">
                      <a16:colId xmlns:a16="http://schemas.microsoft.com/office/drawing/2014/main" val="20003"/>
                    </a:ext>
                  </a:extLst>
                </a:gridCol>
                <a:gridCol w="658402">
                  <a:extLst>
                    <a:ext uri="{9D8B030D-6E8A-4147-A177-3AD203B41FA5}">
                      <a16:colId xmlns:a16="http://schemas.microsoft.com/office/drawing/2014/main" val="20004"/>
                    </a:ext>
                  </a:extLst>
                </a:gridCol>
              </a:tblGrid>
              <a:tr h="6498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98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 name="Google Shape;489;p20">
            <a:extLst>
              <a:ext uri="{FF2B5EF4-FFF2-40B4-BE49-F238E27FC236}">
                <a16:creationId xmlns:a16="http://schemas.microsoft.com/office/drawing/2014/main" id="{E19A1830-41FC-BC0D-F960-E462452CB7B4}"/>
              </a:ext>
            </a:extLst>
          </p:cNvPr>
          <p:cNvSpPr>
            <a:spLocks noChangeAspect="1"/>
          </p:cNvSpPr>
          <p:nvPr/>
        </p:nvSpPr>
        <p:spPr>
          <a:xfrm>
            <a:off x="7328323" y="1331804"/>
            <a:ext cx="492363" cy="497920"/>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Google Shape;489;p20">
            <a:extLst>
              <a:ext uri="{FF2B5EF4-FFF2-40B4-BE49-F238E27FC236}">
                <a16:creationId xmlns:a16="http://schemas.microsoft.com/office/drawing/2014/main" id="{B6BBB6F5-3D65-DCE3-2689-A39DF5C00189}"/>
              </a:ext>
            </a:extLst>
          </p:cNvPr>
          <p:cNvSpPr>
            <a:spLocks noChangeAspect="1"/>
          </p:cNvSpPr>
          <p:nvPr/>
        </p:nvSpPr>
        <p:spPr>
          <a:xfrm>
            <a:off x="7986849" y="1965599"/>
            <a:ext cx="492363" cy="497920"/>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Google Shape;489;p20">
            <a:extLst>
              <a:ext uri="{FF2B5EF4-FFF2-40B4-BE49-F238E27FC236}">
                <a16:creationId xmlns:a16="http://schemas.microsoft.com/office/drawing/2014/main" id="{9087CA19-0F80-F2AE-EA0B-4D5BBE7D3198}"/>
              </a:ext>
            </a:extLst>
          </p:cNvPr>
          <p:cNvSpPr>
            <a:spLocks noChangeAspect="1"/>
          </p:cNvSpPr>
          <p:nvPr/>
        </p:nvSpPr>
        <p:spPr>
          <a:xfrm>
            <a:off x="9973572" y="1331804"/>
            <a:ext cx="492363" cy="497920"/>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5" name="Group 24">
            <a:extLst>
              <a:ext uri="{FF2B5EF4-FFF2-40B4-BE49-F238E27FC236}">
                <a16:creationId xmlns:a16="http://schemas.microsoft.com/office/drawing/2014/main" id="{D2825669-FF81-CE51-6626-59E9E2C1D395}"/>
              </a:ext>
            </a:extLst>
          </p:cNvPr>
          <p:cNvGrpSpPr/>
          <p:nvPr/>
        </p:nvGrpSpPr>
        <p:grpSpPr>
          <a:xfrm>
            <a:off x="3476054" y="3949146"/>
            <a:ext cx="4030437" cy="1299552"/>
            <a:chOff x="3038800" y="4143729"/>
            <a:chExt cx="4030437" cy="1299552"/>
          </a:xfrm>
        </p:grpSpPr>
        <p:sp>
          <p:nvSpPr>
            <p:cNvPr id="26" name="Rectangle 25">
              <a:extLst>
                <a:ext uri="{FF2B5EF4-FFF2-40B4-BE49-F238E27FC236}">
                  <a16:creationId xmlns:a16="http://schemas.microsoft.com/office/drawing/2014/main" id="{0BBBA329-4AB9-DB19-CE9F-6056CA4D40B0}"/>
                </a:ext>
              </a:extLst>
            </p:cNvPr>
            <p:cNvSpPr/>
            <p:nvPr/>
          </p:nvSpPr>
          <p:spPr>
            <a:xfrm>
              <a:off x="3038800" y="4143729"/>
              <a:ext cx="2015219"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059D48C-946B-8D92-0136-7196DEAB240B}"/>
                </a:ext>
              </a:extLst>
            </p:cNvPr>
            <p:cNvSpPr/>
            <p:nvPr/>
          </p:nvSpPr>
          <p:spPr>
            <a:xfrm>
              <a:off x="5054019" y="4143730"/>
              <a:ext cx="878902"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3</a:t>
              </a:r>
            </a:p>
          </p:txBody>
        </p:sp>
        <p:sp>
          <p:nvSpPr>
            <p:cNvPr id="28" name="Rectangle 27">
              <a:extLst>
                <a:ext uri="{FF2B5EF4-FFF2-40B4-BE49-F238E27FC236}">
                  <a16:creationId xmlns:a16="http://schemas.microsoft.com/office/drawing/2014/main" id="{C5AE3DA3-5CCC-32AB-CF98-D6FDF31336B0}"/>
                </a:ext>
              </a:extLst>
            </p:cNvPr>
            <p:cNvSpPr/>
            <p:nvPr/>
          </p:nvSpPr>
          <p:spPr>
            <a:xfrm>
              <a:off x="5932920" y="4143730"/>
              <a:ext cx="1136317" cy="12995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entury Gothic" panose="020B0502020202020204" pitchFamily="34" charset="0"/>
                </a:rPr>
                <a:t>three</a:t>
              </a:r>
            </a:p>
          </p:txBody>
        </p:sp>
        <p:pic>
          <p:nvPicPr>
            <p:cNvPr id="29" name="Picture 28">
              <a:extLst>
                <a:ext uri="{FF2B5EF4-FFF2-40B4-BE49-F238E27FC236}">
                  <a16:creationId xmlns:a16="http://schemas.microsoft.com/office/drawing/2014/main" id="{8366C841-7776-D04A-0AC9-BF2A23B77A1B}"/>
                </a:ext>
              </a:extLst>
            </p:cNvPr>
            <p:cNvPicPr>
              <a:picLocks noChangeAspect="1"/>
            </p:cNvPicPr>
            <p:nvPr/>
          </p:nvPicPr>
          <p:blipFill>
            <a:blip r:embed="rId4"/>
            <a:stretch>
              <a:fillRect/>
            </a:stretch>
          </p:blipFill>
          <p:spPr>
            <a:xfrm>
              <a:off x="3165938" y="4331666"/>
              <a:ext cx="837950" cy="425202"/>
            </a:xfrm>
            <a:prstGeom prst="rect">
              <a:avLst/>
            </a:prstGeom>
          </p:spPr>
        </p:pic>
        <p:pic>
          <p:nvPicPr>
            <p:cNvPr id="30" name="Picture 29">
              <a:extLst>
                <a:ext uri="{FF2B5EF4-FFF2-40B4-BE49-F238E27FC236}">
                  <a16:creationId xmlns:a16="http://schemas.microsoft.com/office/drawing/2014/main" id="{2688D779-52BF-10E8-D45C-491F8AEA16B3}"/>
                </a:ext>
              </a:extLst>
            </p:cNvPr>
            <p:cNvPicPr>
              <a:picLocks noChangeAspect="1"/>
            </p:cNvPicPr>
            <p:nvPr/>
          </p:nvPicPr>
          <p:blipFill>
            <a:blip r:embed="rId4"/>
            <a:stretch>
              <a:fillRect/>
            </a:stretch>
          </p:blipFill>
          <p:spPr>
            <a:xfrm>
              <a:off x="3572580" y="4875239"/>
              <a:ext cx="837950" cy="425202"/>
            </a:xfrm>
            <a:prstGeom prst="rect">
              <a:avLst/>
            </a:prstGeom>
          </p:spPr>
        </p:pic>
        <p:pic>
          <p:nvPicPr>
            <p:cNvPr id="31" name="Picture 30">
              <a:extLst>
                <a:ext uri="{FF2B5EF4-FFF2-40B4-BE49-F238E27FC236}">
                  <a16:creationId xmlns:a16="http://schemas.microsoft.com/office/drawing/2014/main" id="{81FDD8D2-66AA-8306-D239-C7586533299E}"/>
                </a:ext>
              </a:extLst>
            </p:cNvPr>
            <p:cNvPicPr>
              <a:picLocks noChangeAspect="1"/>
            </p:cNvPicPr>
            <p:nvPr/>
          </p:nvPicPr>
          <p:blipFill>
            <a:blip r:embed="rId4"/>
            <a:stretch>
              <a:fillRect/>
            </a:stretch>
          </p:blipFill>
          <p:spPr>
            <a:xfrm>
              <a:off x="4018834" y="4368302"/>
              <a:ext cx="837950" cy="425202"/>
            </a:xfrm>
            <a:prstGeom prst="rect">
              <a:avLst/>
            </a:prstGeom>
          </p:spPr>
        </p:pic>
      </p:grpSp>
      <p:sp>
        <p:nvSpPr>
          <p:cNvPr id="4" name="Title 1">
            <a:extLst>
              <a:ext uri="{FF2B5EF4-FFF2-40B4-BE49-F238E27FC236}">
                <a16:creationId xmlns:a16="http://schemas.microsoft.com/office/drawing/2014/main" id="{7EA255C4-06D3-2566-0816-51372853396E}"/>
              </a:ext>
            </a:extLst>
          </p:cNvPr>
          <p:cNvSpPr txBox="1">
            <a:spLocks/>
          </p:cNvSpPr>
          <p:nvPr/>
        </p:nvSpPr>
        <p:spPr>
          <a:xfrm>
            <a:off x="-49665" y="-303950"/>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100">
                <a:latin typeface="Sassoon Primary"/>
              </a:rPr>
            </a:br>
            <a:r>
              <a:rPr lang="en-GB" sz="2200">
                <a:latin typeface="Sassoon Primary"/>
              </a:rPr>
              <a:t>TBAT: Count sets of objects within 10</a:t>
            </a:r>
            <a:br>
              <a:rPr lang="en-GB">
                <a:latin typeface="Sassoon Primary"/>
              </a:rPr>
            </a:br>
            <a:endParaRPr lang="en-GB">
              <a:latin typeface="Sassoon Primary"/>
            </a:endParaRPr>
          </a:p>
        </p:txBody>
      </p:sp>
      <p:sp>
        <p:nvSpPr>
          <p:cNvPr id="5" name="Date Placeholder 4">
            <a:extLst>
              <a:ext uri="{FF2B5EF4-FFF2-40B4-BE49-F238E27FC236}">
                <a16:creationId xmlns:a16="http://schemas.microsoft.com/office/drawing/2014/main" id="{EEDA4D19-5766-CB49-DDC9-57814EC62F09}"/>
              </a:ext>
            </a:extLst>
          </p:cNvPr>
          <p:cNvSpPr txBox="1">
            <a:spLocks/>
          </p:cNvSpPr>
          <p:nvPr/>
        </p:nvSpPr>
        <p:spPr>
          <a:xfrm>
            <a:off x="8493760" y="92870"/>
            <a:ext cx="3466327" cy="6463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03C856D6-219A-4A22-B367-A92B60002865}" type="datetime2">
              <a:rPr lang="en-US" sz="2000" smtClean="0"/>
              <a:pPr marL="0" indent="0">
                <a:buNone/>
              </a:pPr>
              <a:t>Sunday, September 7, 2025</a:t>
            </a:fld>
            <a:endParaRPr lang="en-GB"/>
          </a:p>
        </p:txBody>
      </p:sp>
    </p:spTree>
    <p:extLst>
      <p:ext uri="{BB962C8B-B14F-4D97-AF65-F5344CB8AC3E}">
        <p14:creationId xmlns:p14="http://schemas.microsoft.com/office/powerpoint/2010/main" val="2627788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52" y="483826"/>
            <a:ext cx="10515600" cy="1325563"/>
          </a:xfrm>
        </p:spPr>
        <p:txBody>
          <a:bodyPr>
            <a:normAutofit/>
          </a:bodyPr>
          <a:lstStyle/>
          <a:p>
            <a:r>
              <a:rPr lang="en-US" sz="3200"/>
              <a:t>Identifying whether sets have the same number of objects</a:t>
            </a:r>
          </a:p>
        </p:txBody>
      </p:sp>
      <p:sp>
        <p:nvSpPr>
          <p:cNvPr id="4" name="Text Placeholder 3"/>
          <p:cNvSpPr>
            <a:spLocks noGrp="1"/>
          </p:cNvSpPr>
          <p:nvPr>
            <p:ph type="body" sz="quarter" idx="10"/>
          </p:nvPr>
        </p:nvSpPr>
        <p:spPr>
          <a:xfrm>
            <a:off x="0" y="1788550"/>
            <a:ext cx="6506190" cy="954107"/>
          </a:xfrm>
        </p:spPr>
        <p:txBody>
          <a:bodyPr/>
          <a:lstStyle/>
          <a:p>
            <a:r>
              <a:rPr lang="en-GB"/>
              <a:t>How can we represent the amount of pens and pencils using cubes?</a:t>
            </a:r>
          </a:p>
        </p:txBody>
      </p:sp>
      <p:pic>
        <p:nvPicPr>
          <p:cNvPr id="3074" name="Picture 2">
            <a:extLst>
              <a:ext uri="{FF2B5EF4-FFF2-40B4-BE49-F238E27FC236}">
                <a16:creationId xmlns:a16="http://schemas.microsoft.com/office/drawing/2014/main" id="{290848BD-5B74-4FDC-8302-3F105EB7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343" y="2679109"/>
            <a:ext cx="3366377" cy="3455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66F6407-C0BC-327D-729F-D870BA1CABBF}"/>
              </a:ext>
            </a:extLst>
          </p:cNvPr>
          <p:cNvGrpSpPr>
            <a:grpSpLocks noChangeAspect="1"/>
          </p:cNvGrpSpPr>
          <p:nvPr/>
        </p:nvGrpSpPr>
        <p:grpSpPr>
          <a:xfrm>
            <a:off x="216000" y="5978782"/>
            <a:ext cx="600075" cy="725025"/>
            <a:chOff x="2305050" y="5353050"/>
            <a:chExt cx="600075" cy="725025"/>
          </a:xfrm>
          <a:solidFill>
            <a:srgbClr val="89C978"/>
          </a:solidFill>
        </p:grpSpPr>
        <p:sp>
          <p:nvSpPr>
            <p:cNvPr id="8" name="Rectangle: Top Corners Rounded 7">
              <a:extLst>
                <a:ext uri="{FF2B5EF4-FFF2-40B4-BE49-F238E27FC236}">
                  <a16:creationId xmlns:a16="http://schemas.microsoft.com/office/drawing/2014/main" id="{5C41C815-1AA2-A655-0AF3-9982FC1CE00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7E42109-4C83-76E0-96FB-BC0B3111887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D53DC8D-34B0-7BA5-6120-62DCED0A07E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CADB61FD-BDC8-A679-CEE6-3D3D3C743A88}"/>
              </a:ext>
            </a:extLst>
          </p:cNvPr>
          <p:cNvGrpSpPr>
            <a:grpSpLocks noChangeAspect="1"/>
          </p:cNvGrpSpPr>
          <p:nvPr/>
        </p:nvGrpSpPr>
        <p:grpSpPr>
          <a:xfrm>
            <a:off x="216385" y="4992010"/>
            <a:ext cx="600075" cy="725025"/>
            <a:chOff x="2305050" y="5353050"/>
            <a:chExt cx="600075" cy="725025"/>
          </a:xfrm>
        </p:grpSpPr>
        <p:sp>
          <p:nvSpPr>
            <p:cNvPr id="17" name="Rectangle: Top Corners Rounded 16">
              <a:extLst>
                <a:ext uri="{FF2B5EF4-FFF2-40B4-BE49-F238E27FC236}">
                  <a16:creationId xmlns:a16="http://schemas.microsoft.com/office/drawing/2014/main" id="{EB50C26D-250F-774B-64D2-F9802EF460C8}"/>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CFE1282-1BB2-883E-2C93-9F3A7D86DD6E}"/>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B222052-D341-8222-355D-4C1A75020615}"/>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FCE011EE-EADE-1E46-7682-7DDF6A5AA08D}"/>
              </a:ext>
            </a:extLst>
          </p:cNvPr>
          <p:cNvGrpSpPr>
            <a:grpSpLocks noChangeAspect="1"/>
          </p:cNvGrpSpPr>
          <p:nvPr/>
        </p:nvGrpSpPr>
        <p:grpSpPr>
          <a:xfrm>
            <a:off x="216000" y="4993200"/>
            <a:ext cx="600075" cy="725025"/>
            <a:chOff x="2305050" y="5353050"/>
            <a:chExt cx="600075" cy="725025"/>
          </a:xfrm>
        </p:grpSpPr>
        <p:sp>
          <p:nvSpPr>
            <p:cNvPr id="33" name="Rectangle: Top Corners Rounded 32">
              <a:extLst>
                <a:ext uri="{FF2B5EF4-FFF2-40B4-BE49-F238E27FC236}">
                  <a16:creationId xmlns:a16="http://schemas.microsoft.com/office/drawing/2014/main" id="{4FEBBAD3-2185-47BE-51D3-22B106896246}"/>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2FDFCC6-1F1A-2D53-1281-8E9F2B6CE57F}"/>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14DED85-E507-5CD1-2DB3-5E7FB7E3C67B}"/>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99E6617F-1B59-7EC5-AE62-DF51E4C9BDF9}"/>
              </a:ext>
            </a:extLst>
          </p:cNvPr>
          <p:cNvGrpSpPr>
            <a:grpSpLocks noChangeAspect="1"/>
          </p:cNvGrpSpPr>
          <p:nvPr/>
        </p:nvGrpSpPr>
        <p:grpSpPr>
          <a:xfrm>
            <a:off x="216000" y="4993200"/>
            <a:ext cx="600075" cy="725025"/>
            <a:chOff x="2305050" y="5353050"/>
            <a:chExt cx="600075" cy="725025"/>
          </a:xfrm>
        </p:grpSpPr>
        <p:sp>
          <p:nvSpPr>
            <p:cNvPr id="37" name="Rectangle: Top Corners Rounded 36">
              <a:extLst>
                <a:ext uri="{FF2B5EF4-FFF2-40B4-BE49-F238E27FC236}">
                  <a16:creationId xmlns:a16="http://schemas.microsoft.com/office/drawing/2014/main" id="{5B552885-2F91-51F1-CF23-EA8C900806F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CB176C8-D94F-4982-9080-B55F230AA7C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ECEE8770-CB2A-6FFC-3E2E-EE55B089E3FA}"/>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AEDAA9D7-7A23-170A-8DCA-A298CC6F7D8E}"/>
              </a:ext>
            </a:extLst>
          </p:cNvPr>
          <p:cNvGrpSpPr>
            <a:grpSpLocks noChangeAspect="1"/>
          </p:cNvGrpSpPr>
          <p:nvPr/>
        </p:nvGrpSpPr>
        <p:grpSpPr>
          <a:xfrm>
            <a:off x="216000" y="4993200"/>
            <a:ext cx="600075" cy="725025"/>
            <a:chOff x="2305050" y="5353050"/>
            <a:chExt cx="600075" cy="725025"/>
          </a:xfrm>
        </p:grpSpPr>
        <p:sp>
          <p:nvSpPr>
            <p:cNvPr id="41" name="Rectangle: Top Corners Rounded 40">
              <a:extLst>
                <a:ext uri="{FF2B5EF4-FFF2-40B4-BE49-F238E27FC236}">
                  <a16:creationId xmlns:a16="http://schemas.microsoft.com/office/drawing/2014/main" id="{641828B3-4BA5-3D41-F6A9-E6D368B45094}"/>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33359C8-EDCD-4BE7-6AEF-0F669682B82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1AD7C382-C7DD-931E-C9D8-518ECE9E92B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0E7B9D4F-E76D-A339-9B8C-5A2CBC9BBF9A}"/>
              </a:ext>
            </a:extLst>
          </p:cNvPr>
          <p:cNvGrpSpPr>
            <a:grpSpLocks noChangeAspect="1"/>
          </p:cNvGrpSpPr>
          <p:nvPr/>
        </p:nvGrpSpPr>
        <p:grpSpPr>
          <a:xfrm>
            <a:off x="216000" y="4993200"/>
            <a:ext cx="600075" cy="725025"/>
            <a:chOff x="2305050" y="5353050"/>
            <a:chExt cx="600075" cy="725025"/>
          </a:xfrm>
        </p:grpSpPr>
        <p:sp>
          <p:nvSpPr>
            <p:cNvPr id="45" name="Rectangle: Top Corners Rounded 44">
              <a:extLst>
                <a:ext uri="{FF2B5EF4-FFF2-40B4-BE49-F238E27FC236}">
                  <a16:creationId xmlns:a16="http://schemas.microsoft.com/office/drawing/2014/main" id="{7C5C5E85-06E1-5211-6D22-417946F7070E}"/>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6312D7F-FAA5-D886-D2DA-0B74BC0B95E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EC819FC3-D977-C702-6BE7-2EE547E62A11}"/>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A8298BA3-7DE0-7E6F-F9EE-93D530A388D9}"/>
              </a:ext>
            </a:extLst>
          </p:cNvPr>
          <p:cNvGrpSpPr>
            <a:grpSpLocks noChangeAspect="1"/>
          </p:cNvGrpSpPr>
          <p:nvPr/>
        </p:nvGrpSpPr>
        <p:grpSpPr>
          <a:xfrm>
            <a:off x="303735" y="4992010"/>
            <a:ext cx="600075" cy="725025"/>
            <a:chOff x="2305050" y="5353050"/>
            <a:chExt cx="600075" cy="725025"/>
          </a:xfrm>
        </p:grpSpPr>
        <p:sp>
          <p:nvSpPr>
            <p:cNvPr id="49" name="Rectangle: Top Corners Rounded 48">
              <a:extLst>
                <a:ext uri="{FF2B5EF4-FFF2-40B4-BE49-F238E27FC236}">
                  <a16:creationId xmlns:a16="http://schemas.microsoft.com/office/drawing/2014/main" id="{5235D884-FCFA-75B4-7CAF-0C6207A98C8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7973EEB8-F42D-C5A5-4F4E-3FF82BFD7326}"/>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C8CBAF83-A85F-6307-E93B-15B6EDF786E8}"/>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a:extLst>
              <a:ext uri="{FF2B5EF4-FFF2-40B4-BE49-F238E27FC236}">
                <a16:creationId xmlns:a16="http://schemas.microsoft.com/office/drawing/2014/main" id="{B3F2F52A-07A6-B1CC-4199-568A9A71C06E}"/>
              </a:ext>
            </a:extLst>
          </p:cNvPr>
          <p:cNvGrpSpPr>
            <a:grpSpLocks noChangeAspect="1"/>
          </p:cNvGrpSpPr>
          <p:nvPr/>
        </p:nvGrpSpPr>
        <p:grpSpPr>
          <a:xfrm>
            <a:off x="134252" y="4952439"/>
            <a:ext cx="685160" cy="827827"/>
            <a:chOff x="2305050" y="5353050"/>
            <a:chExt cx="600075" cy="725025"/>
          </a:xfrm>
        </p:grpSpPr>
        <p:sp>
          <p:nvSpPr>
            <p:cNvPr id="53" name="Rectangle: Top Corners Rounded 52">
              <a:extLst>
                <a:ext uri="{FF2B5EF4-FFF2-40B4-BE49-F238E27FC236}">
                  <a16:creationId xmlns:a16="http://schemas.microsoft.com/office/drawing/2014/main" id="{0E639158-CACD-E61E-C80A-21738A2226E6}"/>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B421194A-1108-9B05-C0FB-54F9A3920DC2}"/>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2FDF3C34-F129-E08D-01C5-E0EEC8DFE46D}"/>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2CB95F8C-7831-CDDE-2AE3-5145C98B23FC}"/>
              </a:ext>
            </a:extLst>
          </p:cNvPr>
          <p:cNvGrpSpPr>
            <a:grpSpLocks noChangeAspect="1"/>
          </p:cNvGrpSpPr>
          <p:nvPr/>
        </p:nvGrpSpPr>
        <p:grpSpPr>
          <a:xfrm>
            <a:off x="229833" y="4960533"/>
            <a:ext cx="600075" cy="725025"/>
            <a:chOff x="2305050" y="5353050"/>
            <a:chExt cx="600075" cy="725025"/>
          </a:xfrm>
        </p:grpSpPr>
        <p:sp>
          <p:nvSpPr>
            <p:cNvPr id="57" name="Rectangle: Top Corners Rounded 56">
              <a:extLst>
                <a:ext uri="{FF2B5EF4-FFF2-40B4-BE49-F238E27FC236}">
                  <a16:creationId xmlns:a16="http://schemas.microsoft.com/office/drawing/2014/main" id="{68C004E7-F86A-7FCB-2DF5-E985883C72BE}"/>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4A70518B-0401-06E7-E2E1-F2B95A25394D}"/>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78493C9B-1DCC-E44C-5D46-41F110600C59}"/>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9B43DE74-2815-FF8E-F391-21F05923E83D}"/>
              </a:ext>
            </a:extLst>
          </p:cNvPr>
          <p:cNvGrpSpPr>
            <a:grpSpLocks noChangeAspect="1"/>
          </p:cNvGrpSpPr>
          <p:nvPr/>
        </p:nvGrpSpPr>
        <p:grpSpPr>
          <a:xfrm>
            <a:off x="305566" y="4980769"/>
            <a:ext cx="600075" cy="725025"/>
            <a:chOff x="2305050" y="5353050"/>
            <a:chExt cx="600075" cy="725025"/>
          </a:xfrm>
        </p:grpSpPr>
        <p:sp>
          <p:nvSpPr>
            <p:cNvPr id="61" name="Rectangle: Top Corners Rounded 60">
              <a:extLst>
                <a:ext uri="{FF2B5EF4-FFF2-40B4-BE49-F238E27FC236}">
                  <a16:creationId xmlns:a16="http://schemas.microsoft.com/office/drawing/2014/main" id="{182467BB-B977-6564-147A-572905D97396}"/>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0BCE29D-1053-31AE-1B8C-96419A2B9534}"/>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994135EA-F9F2-8F7E-4C94-258B97226344}"/>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F567FE3F-C6FE-3D46-C8B2-2A95411604ED}"/>
              </a:ext>
            </a:extLst>
          </p:cNvPr>
          <p:cNvGrpSpPr>
            <a:grpSpLocks noChangeAspect="1"/>
          </p:cNvGrpSpPr>
          <p:nvPr/>
        </p:nvGrpSpPr>
        <p:grpSpPr>
          <a:xfrm>
            <a:off x="212663" y="5023463"/>
            <a:ext cx="600075" cy="725025"/>
            <a:chOff x="2305050" y="5353050"/>
            <a:chExt cx="600075" cy="725025"/>
          </a:xfrm>
        </p:grpSpPr>
        <p:sp>
          <p:nvSpPr>
            <p:cNvPr id="65" name="Rectangle: Top Corners Rounded 64">
              <a:extLst>
                <a:ext uri="{FF2B5EF4-FFF2-40B4-BE49-F238E27FC236}">
                  <a16:creationId xmlns:a16="http://schemas.microsoft.com/office/drawing/2014/main" id="{FDE3F312-05EF-D85B-2C01-FF3A98F34A6D}"/>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EE0C334-EAB2-C7CE-734C-C5FB6BCA9E3E}"/>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831F8AE9-399D-6702-A918-AD9C1D6A9730}"/>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84D90746-B09C-8BAE-72EE-6C59AB4891D5}"/>
              </a:ext>
            </a:extLst>
          </p:cNvPr>
          <p:cNvGrpSpPr>
            <a:grpSpLocks noChangeAspect="1"/>
          </p:cNvGrpSpPr>
          <p:nvPr/>
        </p:nvGrpSpPr>
        <p:grpSpPr>
          <a:xfrm>
            <a:off x="166711" y="4998203"/>
            <a:ext cx="600075" cy="725025"/>
            <a:chOff x="2305050" y="5353050"/>
            <a:chExt cx="600075" cy="725025"/>
          </a:xfrm>
        </p:grpSpPr>
        <p:sp>
          <p:nvSpPr>
            <p:cNvPr id="69" name="Rectangle: Top Corners Rounded 68">
              <a:extLst>
                <a:ext uri="{FF2B5EF4-FFF2-40B4-BE49-F238E27FC236}">
                  <a16:creationId xmlns:a16="http://schemas.microsoft.com/office/drawing/2014/main" id="{AFB8C9DD-401B-3E09-0080-C9A65A1AF89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C15DB55C-693D-20F1-E939-CF10152597B6}"/>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D2048568-E236-23F7-F2F3-D8D947019FD6}"/>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E7E61618-6002-F82E-A3C8-49BE1627414C}"/>
              </a:ext>
            </a:extLst>
          </p:cNvPr>
          <p:cNvGrpSpPr>
            <a:grpSpLocks noChangeAspect="1"/>
          </p:cNvGrpSpPr>
          <p:nvPr/>
        </p:nvGrpSpPr>
        <p:grpSpPr>
          <a:xfrm>
            <a:off x="216000" y="5979600"/>
            <a:ext cx="600075" cy="725025"/>
            <a:chOff x="2305050" y="5353050"/>
            <a:chExt cx="600075" cy="725025"/>
          </a:xfrm>
          <a:solidFill>
            <a:srgbClr val="89C978"/>
          </a:solidFill>
        </p:grpSpPr>
        <p:sp>
          <p:nvSpPr>
            <p:cNvPr id="73" name="Rectangle: Top Corners Rounded 72">
              <a:extLst>
                <a:ext uri="{FF2B5EF4-FFF2-40B4-BE49-F238E27FC236}">
                  <a16:creationId xmlns:a16="http://schemas.microsoft.com/office/drawing/2014/main" id="{47A4B73D-BFD7-77FD-EA9C-8B95399B15D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F27F235-76D1-907C-E73D-DAD63833B00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2E5903C5-38C2-2169-485C-C8487E3F8B53}"/>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E3B1E196-BC73-D5DD-7472-00FC7955F22A}"/>
              </a:ext>
            </a:extLst>
          </p:cNvPr>
          <p:cNvGrpSpPr>
            <a:grpSpLocks noChangeAspect="1"/>
          </p:cNvGrpSpPr>
          <p:nvPr/>
        </p:nvGrpSpPr>
        <p:grpSpPr>
          <a:xfrm>
            <a:off x="216000" y="5979600"/>
            <a:ext cx="600075" cy="725025"/>
            <a:chOff x="2305050" y="5353050"/>
            <a:chExt cx="600075" cy="725025"/>
          </a:xfrm>
          <a:solidFill>
            <a:srgbClr val="89C978"/>
          </a:solidFill>
        </p:grpSpPr>
        <p:sp>
          <p:nvSpPr>
            <p:cNvPr id="77" name="Rectangle: Top Corners Rounded 76">
              <a:extLst>
                <a:ext uri="{FF2B5EF4-FFF2-40B4-BE49-F238E27FC236}">
                  <a16:creationId xmlns:a16="http://schemas.microsoft.com/office/drawing/2014/main" id="{03027DFA-56E3-334C-B74C-7178619E974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D19598D5-36BE-F546-EA7D-21692E2CC28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82AA7B65-3243-81AA-5975-E6B0DF40A6C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AA121222-C55A-9582-2FC9-2F971DCD1FB9}"/>
              </a:ext>
            </a:extLst>
          </p:cNvPr>
          <p:cNvGrpSpPr>
            <a:grpSpLocks noChangeAspect="1"/>
          </p:cNvGrpSpPr>
          <p:nvPr/>
        </p:nvGrpSpPr>
        <p:grpSpPr>
          <a:xfrm>
            <a:off x="216000" y="5979600"/>
            <a:ext cx="600075" cy="725025"/>
            <a:chOff x="2305050" y="5353050"/>
            <a:chExt cx="600075" cy="725025"/>
          </a:xfrm>
          <a:solidFill>
            <a:srgbClr val="89C978"/>
          </a:solidFill>
        </p:grpSpPr>
        <p:sp>
          <p:nvSpPr>
            <p:cNvPr id="81" name="Rectangle: Top Corners Rounded 80">
              <a:extLst>
                <a:ext uri="{FF2B5EF4-FFF2-40B4-BE49-F238E27FC236}">
                  <a16:creationId xmlns:a16="http://schemas.microsoft.com/office/drawing/2014/main" id="{A2E40B5B-EA07-D894-0EF6-57A8139AC0E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CF1ED7A1-FC15-6287-1CD9-B10742F4F9E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D5C0EE52-CB66-F4FB-492B-8D9CBCD625E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7E0D9661-88C3-3EDB-C040-8A9E422E3E23}"/>
              </a:ext>
            </a:extLst>
          </p:cNvPr>
          <p:cNvGrpSpPr>
            <a:grpSpLocks noChangeAspect="1"/>
          </p:cNvGrpSpPr>
          <p:nvPr/>
        </p:nvGrpSpPr>
        <p:grpSpPr>
          <a:xfrm>
            <a:off x="216000" y="5979600"/>
            <a:ext cx="600075" cy="725025"/>
            <a:chOff x="2305050" y="5353050"/>
            <a:chExt cx="600075" cy="725025"/>
          </a:xfrm>
          <a:solidFill>
            <a:srgbClr val="89C978"/>
          </a:solidFill>
        </p:grpSpPr>
        <p:sp>
          <p:nvSpPr>
            <p:cNvPr id="85" name="Rectangle: Top Corners Rounded 84">
              <a:extLst>
                <a:ext uri="{FF2B5EF4-FFF2-40B4-BE49-F238E27FC236}">
                  <a16:creationId xmlns:a16="http://schemas.microsoft.com/office/drawing/2014/main" id="{DD1487F0-C4C7-45B2-2F58-F3632A5E229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B4FC124C-A7E0-BD41-C5CC-267E79D9F35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CD41ACE2-9217-FF1D-46EF-C5AFECB0A17E}"/>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1EB909C5-93F1-0819-F41C-0DE4D52BCE0A}"/>
              </a:ext>
            </a:extLst>
          </p:cNvPr>
          <p:cNvGrpSpPr>
            <a:grpSpLocks noChangeAspect="1"/>
          </p:cNvGrpSpPr>
          <p:nvPr/>
        </p:nvGrpSpPr>
        <p:grpSpPr>
          <a:xfrm>
            <a:off x="216000" y="5979600"/>
            <a:ext cx="600075" cy="725025"/>
            <a:chOff x="2305050" y="5353050"/>
            <a:chExt cx="600075" cy="725025"/>
          </a:xfrm>
          <a:solidFill>
            <a:srgbClr val="89C978"/>
          </a:solidFill>
        </p:grpSpPr>
        <p:sp>
          <p:nvSpPr>
            <p:cNvPr id="89" name="Rectangle: Top Corners Rounded 88">
              <a:extLst>
                <a:ext uri="{FF2B5EF4-FFF2-40B4-BE49-F238E27FC236}">
                  <a16:creationId xmlns:a16="http://schemas.microsoft.com/office/drawing/2014/main" id="{3ECE1509-C4D0-C453-E081-373A46CED0A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1EEED734-9A3E-2AB7-D51B-FE29DF84AA5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64F7DF0B-066B-D795-C7B9-373006DA762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1B7E5A4A-2569-662B-0CF1-EA409909F219}"/>
              </a:ext>
            </a:extLst>
          </p:cNvPr>
          <p:cNvGrpSpPr>
            <a:grpSpLocks noChangeAspect="1"/>
          </p:cNvGrpSpPr>
          <p:nvPr/>
        </p:nvGrpSpPr>
        <p:grpSpPr>
          <a:xfrm>
            <a:off x="193813" y="5990242"/>
            <a:ext cx="600075" cy="725025"/>
            <a:chOff x="2305050" y="5353050"/>
            <a:chExt cx="600075" cy="725025"/>
          </a:xfrm>
          <a:solidFill>
            <a:srgbClr val="89C978"/>
          </a:solidFill>
        </p:grpSpPr>
        <p:sp>
          <p:nvSpPr>
            <p:cNvPr id="93" name="Rectangle: Top Corners Rounded 92">
              <a:extLst>
                <a:ext uri="{FF2B5EF4-FFF2-40B4-BE49-F238E27FC236}">
                  <a16:creationId xmlns:a16="http://schemas.microsoft.com/office/drawing/2014/main" id="{946557A5-0C4D-2DBE-527E-FDC74C3EE53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712BC468-62EA-B4D9-04D2-6847E641044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EA899900-F966-3AFE-8378-A1C53AEC4B6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6C18D34F-52D0-2A82-DC7D-FCAF239AF753}"/>
              </a:ext>
            </a:extLst>
          </p:cNvPr>
          <p:cNvGrpSpPr>
            <a:grpSpLocks noChangeAspect="1"/>
          </p:cNvGrpSpPr>
          <p:nvPr/>
        </p:nvGrpSpPr>
        <p:grpSpPr>
          <a:xfrm>
            <a:off x="240340" y="6052154"/>
            <a:ext cx="600075" cy="725025"/>
            <a:chOff x="2305050" y="5353050"/>
            <a:chExt cx="600075" cy="725025"/>
          </a:xfrm>
          <a:solidFill>
            <a:srgbClr val="89C978"/>
          </a:solidFill>
        </p:grpSpPr>
        <p:sp>
          <p:nvSpPr>
            <p:cNvPr id="97" name="Rectangle: Top Corners Rounded 96">
              <a:extLst>
                <a:ext uri="{FF2B5EF4-FFF2-40B4-BE49-F238E27FC236}">
                  <a16:creationId xmlns:a16="http://schemas.microsoft.com/office/drawing/2014/main" id="{A2D8AC3D-7BAD-8EF5-18EB-8B56DF13D65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DD591939-5363-9AF0-4790-755384E6079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F136DEE9-771D-DA99-25B4-30E39D684FD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2A3029AF-3229-E706-B429-199083AF8990}"/>
              </a:ext>
            </a:extLst>
          </p:cNvPr>
          <p:cNvGrpSpPr>
            <a:grpSpLocks noChangeAspect="1"/>
          </p:cNvGrpSpPr>
          <p:nvPr/>
        </p:nvGrpSpPr>
        <p:grpSpPr>
          <a:xfrm>
            <a:off x="201977" y="6011661"/>
            <a:ext cx="600075" cy="725025"/>
            <a:chOff x="2305050" y="5353050"/>
            <a:chExt cx="600075" cy="725025"/>
          </a:xfrm>
          <a:solidFill>
            <a:srgbClr val="89C978"/>
          </a:solidFill>
        </p:grpSpPr>
        <p:sp>
          <p:nvSpPr>
            <p:cNvPr id="101" name="Rectangle: Top Corners Rounded 100">
              <a:extLst>
                <a:ext uri="{FF2B5EF4-FFF2-40B4-BE49-F238E27FC236}">
                  <a16:creationId xmlns:a16="http://schemas.microsoft.com/office/drawing/2014/main" id="{5C2B4D7E-B6B0-FE25-B180-743037A73B2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1D7E5642-5DF3-53EA-D203-10982CCF196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759C03CB-C513-4877-7689-D893E3C109D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up 103">
            <a:extLst>
              <a:ext uri="{FF2B5EF4-FFF2-40B4-BE49-F238E27FC236}">
                <a16:creationId xmlns:a16="http://schemas.microsoft.com/office/drawing/2014/main" id="{FFE63C10-ABCA-9B5A-D216-E9FB9BF8A372}"/>
              </a:ext>
            </a:extLst>
          </p:cNvPr>
          <p:cNvGrpSpPr>
            <a:grpSpLocks noChangeAspect="1"/>
          </p:cNvGrpSpPr>
          <p:nvPr/>
        </p:nvGrpSpPr>
        <p:grpSpPr>
          <a:xfrm>
            <a:off x="264681" y="6005531"/>
            <a:ext cx="600075" cy="725025"/>
            <a:chOff x="2305050" y="5353050"/>
            <a:chExt cx="600075" cy="725025"/>
          </a:xfrm>
          <a:solidFill>
            <a:srgbClr val="89C978"/>
          </a:solidFill>
        </p:grpSpPr>
        <p:sp>
          <p:nvSpPr>
            <p:cNvPr id="105" name="Rectangle: Top Corners Rounded 104">
              <a:extLst>
                <a:ext uri="{FF2B5EF4-FFF2-40B4-BE49-F238E27FC236}">
                  <a16:creationId xmlns:a16="http://schemas.microsoft.com/office/drawing/2014/main" id="{B323A355-2BB0-7E9D-1669-C7C135CBEA6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D0A65833-BCFD-3F77-C7F6-D8FF6030C3C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588EB6E6-EADA-3E17-BE14-33DB4A6262F7}"/>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F6E2ACA5-4E7A-AC95-498A-971DC9940801}"/>
              </a:ext>
            </a:extLst>
          </p:cNvPr>
          <p:cNvGrpSpPr>
            <a:grpSpLocks noChangeAspect="1"/>
          </p:cNvGrpSpPr>
          <p:nvPr/>
        </p:nvGrpSpPr>
        <p:grpSpPr>
          <a:xfrm>
            <a:off x="181988" y="5992750"/>
            <a:ext cx="600075" cy="725025"/>
            <a:chOff x="2305050" y="5353050"/>
            <a:chExt cx="600075" cy="725025"/>
          </a:xfrm>
          <a:solidFill>
            <a:srgbClr val="89C978"/>
          </a:solidFill>
        </p:grpSpPr>
        <p:sp>
          <p:nvSpPr>
            <p:cNvPr id="109" name="Rectangle: Top Corners Rounded 108">
              <a:extLst>
                <a:ext uri="{FF2B5EF4-FFF2-40B4-BE49-F238E27FC236}">
                  <a16:creationId xmlns:a16="http://schemas.microsoft.com/office/drawing/2014/main" id="{95C04648-2107-0514-355E-391C2F1F109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650D9C6B-A2B0-EDA7-1AFA-37F55BAEFEB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43BF404D-C508-4D3F-313C-4C2D5C6D405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FF751BED-E4B6-C2A8-E93E-A6F0CF538974}"/>
              </a:ext>
            </a:extLst>
          </p:cNvPr>
          <p:cNvGrpSpPr>
            <a:grpSpLocks noChangeAspect="1"/>
          </p:cNvGrpSpPr>
          <p:nvPr/>
        </p:nvGrpSpPr>
        <p:grpSpPr>
          <a:xfrm>
            <a:off x="151334" y="4991180"/>
            <a:ext cx="600075" cy="725025"/>
            <a:chOff x="2305050" y="5353050"/>
            <a:chExt cx="600075" cy="725025"/>
          </a:xfrm>
        </p:grpSpPr>
        <p:sp>
          <p:nvSpPr>
            <p:cNvPr id="114" name="Rectangle: Top Corners Rounded 113">
              <a:extLst>
                <a:ext uri="{FF2B5EF4-FFF2-40B4-BE49-F238E27FC236}">
                  <a16:creationId xmlns:a16="http://schemas.microsoft.com/office/drawing/2014/main" id="{23085438-0B24-6671-CE53-C5BD62A02EEF}"/>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18E03C8A-7157-D4DA-50B3-57786D99E440}"/>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9412B132-994B-7C7A-54BE-76407F76BC9A}"/>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 name="Group 116">
            <a:extLst>
              <a:ext uri="{FF2B5EF4-FFF2-40B4-BE49-F238E27FC236}">
                <a16:creationId xmlns:a16="http://schemas.microsoft.com/office/drawing/2014/main" id="{17E956AF-5372-3644-EA4B-512959CEE2A6}"/>
              </a:ext>
            </a:extLst>
          </p:cNvPr>
          <p:cNvGrpSpPr>
            <a:grpSpLocks noChangeAspect="1"/>
          </p:cNvGrpSpPr>
          <p:nvPr/>
        </p:nvGrpSpPr>
        <p:grpSpPr>
          <a:xfrm>
            <a:off x="254270" y="5987349"/>
            <a:ext cx="600075" cy="725025"/>
            <a:chOff x="2305050" y="5353050"/>
            <a:chExt cx="600075" cy="725025"/>
          </a:xfrm>
          <a:solidFill>
            <a:srgbClr val="89C978"/>
          </a:solidFill>
        </p:grpSpPr>
        <p:sp>
          <p:nvSpPr>
            <p:cNvPr id="118" name="Rectangle: Top Corners Rounded 117">
              <a:extLst>
                <a:ext uri="{FF2B5EF4-FFF2-40B4-BE49-F238E27FC236}">
                  <a16:creationId xmlns:a16="http://schemas.microsoft.com/office/drawing/2014/main" id="{1B85A029-D82D-2AF3-6764-4A1FE9D7638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53FF2F49-7B3E-43DA-6DF5-1AFD8FE54B3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a:extLst>
                <a:ext uri="{FF2B5EF4-FFF2-40B4-BE49-F238E27FC236}">
                  <a16:creationId xmlns:a16="http://schemas.microsoft.com/office/drawing/2014/main" id="{86B5A3CE-70B1-1871-511A-1F7554EDDD8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2" name="Picture 2">
            <a:extLst>
              <a:ext uri="{FF2B5EF4-FFF2-40B4-BE49-F238E27FC236}">
                <a16:creationId xmlns:a16="http://schemas.microsoft.com/office/drawing/2014/main" id="{6678F4E5-3E84-FFF7-DF58-30351C8310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13" t="695" r="19513" b="5269"/>
          <a:stretch/>
        </p:blipFill>
        <p:spPr bwMode="auto">
          <a:xfrm>
            <a:off x="7479854" y="2881169"/>
            <a:ext cx="2121803" cy="33103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FBE5E88-FCF7-F47B-B144-FA6FA40CE54E}"/>
              </a:ext>
            </a:extLst>
          </p:cNvPr>
          <p:cNvSpPr txBox="1">
            <a:spLocks/>
          </p:cNvSpPr>
          <p:nvPr/>
        </p:nvSpPr>
        <p:spPr>
          <a:xfrm>
            <a:off x="-86360" y="-288144"/>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100">
                <a:latin typeface="Sassoon Primary"/>
              </a:rPr>
            </a:br>
            <a:r>
              <a:rPr lang="en-GB" sz="2700">
                <a:latin typeface="Sassoon Primary"/>
              </a:rPr>
              <a:t>TBAT: Count sets of objects within 10</a:t>
            </a:r>
            <a:br>
              <a:rPr lang="en-GB">
                <a:latin typeface="Sassoon Primary"/>
              </a:rPr>
            </a:br>
            <a:endParaRPr lang="en-GB">
              <a:latin typeface="Sassoon Primary"/>
            </a:endParaRPr>
          </a:p>
        </p:txBody>
      </p:sp>
      <p:sp>
        <p:nvSpPr>
          <p:cNvPr id="5" name="Date Placeholder 4">
            <a:extLst>
              <a:ext uri="{FF2B5EF4-FFF2-40B4-BE49-F238E27FC236}">
                <a16:creationId xmlns:a16="http://schemas.microsoft.com/office/drawing/2014/main" id="{83EF5F41-0051-B203-729A-76C744063740}"/>
              </a:ext>
            </a:extLst>
          </p:cNvPr>
          <p:cNvSpPr txBox="1">
            <a:spLocks/>
          </p:cNvSpPr>
          <p:nvPr/>
        </p:nvSpPr>
        <p:spPr>
          <a:xfrm>
            <a:off x="8483600" y="92870"/>
            <a:ext cx="3466327" cy="6463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03C856D6-219A-4A22-B367-A92B60002865}" type="datetime2">
              <a:rPr lang="en-US" sz="2000" smtClean="0"/>
              <a:pPr marL="0" indent="0">
                <a:buNone/>
              </a:pPr>
              <a:t>Sunday, September 7, 2025</a:t>
            </a:fld>
            <a:endParaRPr lang="en-GB"/>
          </a:p>
        </p:txBody>
      </p:sp>
    </p:spTree>
    <p:extLst>
      <p:ext uri="{BB962C8B-B14F-4D97-AF65-F5344CB8AC3E}">
        <p14:creationId xmlns:p14="http://schemas.microsoft.com/office/powerpoint/2010/main" val="4980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970936" y="-300048"/>
            <a:ext cx="10515600" cy="1325563"/>
          </a:xfrm>
        </p:spPr>
        <p:txBody>
          <a:bodyPr>
            <a:normAutofit/>
          </a:bodyPr>
          <a:lstStyle/>
          <a:p>
            <a:r>
              <a:rPr lang="en-US"/>
              <a:t>To count sets of objects within ten</a:t>
            </a:r>
          </a:p>
        </p:txBody>
      </p:sp>
      <p:sp>
        <p:nvSpPr>
          <p:cNvPr id="3" name="Content Placeholder 2"/>
          <p:cNvSpPr>
            <a:spLocks noGrp="1"/>
          </p:cNvSpPr>
          <p:nvPr>
            <p:ph type="body" sz="quarter" idx="10"/>
          </p:nvPr>
        </p:nvSpPr>
        <p:spPr>
          <a:xfrm>
            <a:off x="219075" y="4210881"/>
            <a:ext cx="10606088" cy="2277547"/>
          </a:xfrm>
          <a:prstGeom prst="rect">
            <a:avLst/>
          </a:prstGeom>
        </p:spPr>
        <p:txBody>
          <a:bodyPr/>
          <a:lstStyle/>
          <a:p>
            <a:pPr marL="342900" indent="-342900">
              <a:buClr>
                <a:schemeClr val="accent1"/>
              </a:buClr>
              <a:buFont typeface="Arial" panose="020B0604020202020204" pitchFamily="34" charset="0"/>
              <a:buChar char="•"/>
            </a:pPr>
            <a:r>
              <a:rPr lang="en-GB"/>
              <a:t>There are three apples. </a:t>
            </a:r>
          </a:p>
          <a:p>
            <a:pPr marL="342900" indent="-342900">
              <a:buClr>
                <a:schemeClr val="accent1"/>
              </a:buClr>
              <a:buFont typeface="Arial" panose="020B0604020202020204" pitchFamily="34" charset="0"/>
              <a:buChar char="•"/>
            </a:pPr>
            <a:r>
              <a:rPr lang="en-GB"/>
              <a:t>There are two pencils.</a:t>
            </a:r>
          </a:p>
          <a:p>
            <a:pPr marL="342900" indent="-342900">
              <a:buClr>
                <a:schemeClr val="accent1"/>
              </a:buClr>
              <a:buFont typeface="Arial" panose="020B0604020202020204" pitchFamily="34" charset="0"/>
              <a:buChar char="•"/>
            </a:pPr>
            <a:r>
              <a:rPr lang="en-GB"/>
              <a:t>There are more apples than pencils. </a:t>
            </a:r>
          </a:p>
          <a:p>
            <a:pPr marL="342900" indent="-342900">
              <a:buClr>
                <a:schemeClr val="accent1"/>
              </a:buClr>
              <a:buFont typeface="Arial" panose="020B0604020202020204" pitchFamily="34" charset="0"/>
              <a:buChar char="•"/>
            </a:pPr>
            <a:r>
              <a:rPr lang="en-GB"/>
              <a:t>There are fewer pencils than apples.</a:t>
            </a:r>
          </a:p>
        </p:txBody>
      </p:sp>
      <p:graphicFrame>
        <p:nvGraphicFramePr>
          <p:cNvPr id="5" name="Table 4">
            <a:extLst>
              <a:ext uri="{FF2B5EF4-FFF2-40B4-BE49-F238E27FC236}">
                <a16:creationId xmlns:a16="http://schemas.microsoft.com/office/drawing/2014/main" id="{28BC76CA-75EE-4ACD-B9FA-A1E16911B496}"/>
              </a:ext>
            </a:extLst>
          </p:cNvPr>
          <p:cNvGraphicFramePr>
            <a:graphicFrameLocks noGrp="1"/>
          </p:cNvGraphicFramePr>
          <p:nvPr/>
        </p:nvGraphicFramePr>
        <p:xfrm>
          <a:off x="1268874" y="974034"/>
          <a:ext cx="8192625" cy="2325417"/>
        </p:xfrm>
        <a:graphic>
          <a:graphicData uri="http://schemas.openxmlformats.org/drawingml/2006/table">
            <a:tbl>
              <a:tblPr firstRow="1" bandRow="1"/>
              <a:tblGrid>
                <a:gridCol w="1638525">
                  <a:extLst>
                    <a:ext uri="{9D8B030D-6E8A-4147-A177-3AD203B41FA5}">
                      <a16:colId xmlns:a16="http://schemas.microsoft.com/office/drawing/2014/main" val="20000"/>
                    </a:ext>
                  </a:extLst>
                </a:gridCol>
                <a:gridCol w="1638525">
                  <a:extLst>
                    <a:ext uri="{9D8B030D-6E8A-4147-A177-3AD203B41FA5}">
                      <a16:colId xmlns:a16="http://schemas.microsoft.com/office/drawing/2014/main" val="20001"/>
                    </a:ext>
                  </a:extLst>
                </a:gridCol>
                <a:gridCol w="1638525">
                  <a:extLst>
                    <a:ext uri="{9D8B030D-6E8A-4147-A177-3AD203B41FA5}">
                      <a16:colId xmlns:a16="http://schemas.microsoft.com/office/drawing/2014/main" val="20002"/>
                    </a:ext>
                  </a:extLst>
                </a:gridCol>
                <a:gridCol w="1638525">
                  <a:extLst>
                    <a:ext uri="{9D8B030D-6E8A-4147-A177-3AD203B41FA5}">
                      <a16:colId xmlns:a16="http://schemas.microsoft.com/office/drawing/2014/main" val="20003"/>
                    </a:ext>
                  </a:extLst>
                </a:gridCol>
                <a:gridCol w="1638525">
                  <a:extLst>
                    <a:ext uri="{9D8B030D-6E8A-4147-A177-3AD203B41FA5}">
                      <a16:colId xmlns:a16="http://schemas.microsoft.com/office/drawing/2014/main" val="20004"/>
                    </a:ext>
                  </a:extLst>
                </a:gridCol>
              </a:tblGrid>
              <a:tr h="11160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093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4098" name="Picture 2">
            <a:extLst>
              <a:ext uri="{FF2B5EF4-FFF2-40B4-BE49-F238E27FC236}">
                <a16:creationId xmlns:a16="http://schemas.microsoft.com/office/drawing/2014/main" id="{12CBD8DF-A6A0-449D-8909-D26400FB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873" y="2006959"/>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7215EFD-DA03-4C79-89D2-399C9FA0B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492" y="2504328"/>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7869ED-B5E5-47DE-92C2-2C118ABBF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431" y="2006959"/>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501B4C3-DAEB-4113-94E3-2CE22DD0C89E}"/>
              </a:ext>
            </a:extLst>
          </p:cNvPr>
          <p:cNvPicPr>
            <a:picLocks noChangeAspect="1"/>
          </p:cNvPicPr>
          <p:nvPr/>
        </p:nvPicPr>
        <p:blipFill>
          <a:blip r:embed="rId4"/>
          <a:stretch>
            <a:fillRect/>
          </a:stretch>
        </p:blipFill>
        <p:spPr>
          <a:xfrm>
            <a:off x="5540224" y="1039206"/>
            <a:ext cx="530225" cy="896333"/>
          </a:xfrm>
          <a:prstGeom prst="rect">
            <a:avLst/>
          </a:prstGeom>
        </p:spPr>
      </p:pic>
      <p:pic>
        <p:nvPicPr>
          <p:cNvPr id="20" name="Picture 19">
            <a:extLst>
              <a:ext uri="{FF2B5EF4-FFF2-40B4-BE49-F238E27FC236}">
                <a16:creationId xmlns:a16="http://schemas.microsoft.com/office/drawing/2014/main" id="{B75480D8-53EF-4469-8F2F-7F70B7DD4215}"/>
              </a:ext>
            </a:extLst>
          </p:cNvPr>
          <p:cNvPicPr>
            <a:picLocks noChangeAspect="1"/>
          </p:cNvPicPr>
          <p:nvPr/>
        </p:nvPicPr>
        <p:blipFill>
          <a:blip r:embed="rId4"/>
          <a:stretch>
            <a:fillRect/>
          </a:stretch>
        </p:blipFill>
        <p:spPr>
          <a:xfrm>
            <a:off x="4605200" y="1030599"/>
            <a:ext cx="530225" cy="896333"/>
          </a:xfrm>
          <a:prstGeom prst="rect">
            <a:avLst/>
          </a:prstGeom>
        </p:spPr>
      </p:pic>
      <p:pic>
        <p:nvPicPr>
          <p:cNvPr id="22" name="Picture 21">
            <a:extLst>
              <a:ext uri="{FF2B5EF4-FFF2-40B4-BE49-F238E27FC236}">
                <a16:creationId xmlns:a16="http://schemas.microsoft.com/office/drawing/2014/main" id="{7D078B66-4F22-4A62-910B-5680774FEB6A}"/>
              </a:ext>
            </a:extLst>
          </p:cNvPr>
          <p:cNvPicPr>
            <a:picLocks noChangeAspect="1"/>
          </p:cNvPicPr>
          <p:nvPr/>
        </p:nvPicPr>
        <p:blipFill>
          <a:blip r:embed="rId4"/>
          <a:stretch>
            <a:fillRect/>
          </a:stretch>
        </p:blipFill>
        <p:spPr>
          <a:xfrm>
            <a:off x="5047058" y="1006620"/>
            <a:ext cx="530225" cy="896333"/>
          </a:xfrm>
          <a:prstGeom prst="rect">
            <a:avLst/>
          </a:prstGeom>
        </p:spPr>
      </p:pic>
      <p:pic>
        <p:nvPicPr>
          <p:cNvPr id="25" name="Picture 24">
            <a:extLst>
              <a:ext uri="{FF2B5EF4-FFF2-40B4-BE49-F238E27FC236}">
                <a16:creationId xmlns:a16="http://schemas.microsoft.com/office/drawing/2014/main" id="{7A1FD7D4-8752-47DC-98EF-43915017BE2C}"/>
              </a:ext>
            </a:extLst>
          </p:cNvPr>
          <p:cNvPicPr>
            <a:picLocks noChangeAspect="1"/>
          </p:cNvPicPr>
          <p:nvPr/>
        </p:nvPicPr>
        <p:blipFill>
          <a:blip r:embed="rId5"/>
          <a:stretch>
            <a:fillRect/>
          </a:stretch>
        </p:blipFill>
        <p:spPr>
          <a:xfrm>
            <a:off x="1807297" y="1200265"/>
            <a:ext cx="642753" cy="618650"/>
          </a:xfrm>
          <a:prstGeom prst="rect">
            <a:avLst/>
          </a:prstGeom>
        </p:spPr>
      </p:pic>
      <p:pic>
        <p:nvPicPr>
          <p:cNvPr id="27" name="Picture 26">
            <a:extLst>
              <a:ext uri="{FF2B5EF4-FFF2-40B4-BE49-F238E27FC236}">
                <a16:creationId xmlns:a16="http://schemas.microsoft.com/office/drawing/2014/main" id="{7E731957-41D4-44B6-84AD-DFBDDF688DF9}"/>
              </a:ext>
            </a:extLst>
          </p:cNvPr>
          <p:cNvPicPr>
            <a:picLocks noChangeAspect="1"/>
          </p:cNvPicPr>
          <p:nvPr/>
        </p:nvPicPr>
        <p:blipFill>
          <a:blip r:embed="rId6"/>
          <a:stretch>
            <a:fillRect/>
          </a:stretch>
        </p:blipFill>
        <p:spPr>
          <a:xfrm>
            <a:off x="8011153" y="1049847"/>
            <a:ext cx="585869" cy="442974"/>
          </a:xfrm>
          <a:prstGeom prst="rect">
            <a:avLst/>
          </a:prstGeom>
        </p:spPr>
      </p:pic>
      <p:pic>
        <p:nvPicPr>
          <p:cNvPr id="28" name="Picture 27">
            <a:extLst>
              <a:ext uri="{FF2B5EF4-FFF2-40B4-BE49-F238E27FC236}">
                <a16:creationId xmlns:a16="http://schemas.microsoft.com/office/drawing/2014/main" id="{B4033B9C-752D-420C-A92A-4314003EE2F2}"/>
              </a:ext>
            </a:extLst>
          </p:cNvPr>
          <p:cNvPicPr>
            <a:picLocks noChangeAspect="1"/>
          </p:cNvPicPr>
          <p:nvPr/>
        </p:nvPicPr>
        <p:blipFill>
          <a:blip r:embed="rId6"/>
          <a:stretch>
            <a:fillRect/>
          </a:stretch>
        </p:blipFill>
        <p:spPr>
          <a:xfrm>
            <a:off x="8710665" y="1065062"/>
            <a:ext cx="585869" cy="442974"/>
          </a:xfrm>
          <a:prstGeom prst="rect">
            <a:avLst/>
          </a:prstGeom>
        </p:spPr>
      </p:pic>
      <p:pic>
        <p:nvPicPr>
          <p:cNvPr id="30" name="Picture 29">
            <a:extLst>
              <a:ext uri="{FF2B5EF4-FFF2-40B4-BE49-F238E27FC236}">
                <a16:creationId xmlns:a16="http://schemas.microsoft.com/office/drawing/2014/main" id="{F5E86432-2FD3-4CB7-87A1-3E2F5E64B15D}"/>
              </a:ext>
            </a:extLst>
          </p:cNvPr>
          <p:cNvPicPr>
            <a:picLocks noChangeAspect="1"/>
          </p:cNvPicPr>
          <p:nvPr/>
        </p:nvPicPr>
        <p:blipFill>
          <a:blip r:embed="rId6"/>
          <a:stretch>
            <a:fillRect/>
          </a:stretch>
        </p:blipFill>
        <p:spPr>
          <a:xfrm>
            <a:off x="8011154" y="1536988"/>
            <a:ext cx="585869" cy="442974"/>
          </a:xfrm>
          <a:prstGeom prst="rect">
            <a:avLst/>
          </a:prstGeom>
        </p:spPr>
      </p:pic>
      <p:pic>
        <p:nvPicPr>
          <p:cNvPr id="32" name="Picture 31">
            <a:extLst>
              <a:ext uri="{FF2B5EF4-FFF2-40B4-BE49-F238E27FC236}">
                <a16:creationId xmlns:a16="http://schemas.microsoft.com/office/drawing/2014/main" id="{3C4BF7A5-99CF-4F10-9C0E-90B3DB247A47}"/>
              </a:ext>
            </a:extLst>
          </p:cNvPr>
          <p:cNvPicPr>
            <a:picLocks noChangeAspect="1"/>
          </p:cNvPicPr>
          <p:nvPr/>
        </p:nvPicPr>
        <p:blipFill>
          <a:blip r:embed="rId6"/>
          <a:stretch>
            <a:fillRect/>
          </a:stretch>
        </p:blipFill>
        <p:spPr>
          <a:xfrm>
            <a:off x="8710486" y="1549705"/>
            <a:ext cx="585869" cy="442974"/>
          </a:xfrm>
          <a:prstGeom prst="rect">
            <a:avLst/>
          </a:prstGeom>
        </p:spPr>
      </p:pic>
      <p:pic>
        <p:nvPicPr>
          <p:cNvPr id="35" name="Picture 34">
            <a:extLst>
              <a:ext uri="{FF2B5EF4-FFF2-40B4-BE49-F238E27FC236}">
                <a16:creationId xmlns:a16="http://schemas.microsoft.com/office/drawing/2014/main" id="{E2D78237-8A83-4F74-AAA3-F715538DF4EE}"/>
              </a:ext>
            </a:extLst>
          </p:cNvPr>
          <p:cNvPicPr>
            <a:picLocks noChangeAspect="1"/>
          </p:cNvPicPr>
          <p:nvPr/>
        </p:nvPicPr>
        <p:blipFill>
          <a:blip r:embed="rId7"/>
          <a:stretch>
            <a:fillRect/>
          </a:stretch>
        </p:blipFill>
        <p:spPr>
          <a:xfrm>
            <a:off x="6700921" y="2303053"/>
            <a:ext cx="795435" cy="682696"/>
          </a:xfrm>
          <a:prstGeom prst="rect">
            <a:avLst/>
          </a:prstGeom>
        </p:spPr>
      </p:pic>
      <p:pic>
        <p:nvPicPr>
          <p:cNvPr id="37" name="Picture 36">
            <a:extLst>
              <a:ext uri="{FF2B5EF4-FFF2-40B4-BE49-F238E27FC236}">
                <a16:creationId xmlns:a16="http://schemas.microsoft.com/office/drawing/2014/main" id="{186D4F94-6341-4627-9ECC-789823D6DB0E}"/>
              </a:ext>
            </a:extLst>
          </p:cNvPr>
          <p:cNvPicPr>
            <a:picLocks noChangeAspect="1"/>
          </p:cNvPicPr>
          <p:nvPr/>
        </p:nvPicPr>
        <p:blipFill>
          <a:blip r:embed="rId8"/>
          <a:stretch>
            <a:fillRect/>
          </a:stretch>
        </p:blipFill>
        <p:spPr>
          <a:xfrm>
            <a:off x="7865301" y="2170470"/>
            <a:ext cx="490157" cy="460981"/>
          </a:xfrm>
          <a:prstGeom prst="rect">
            <a:avLst/>
          </a:prstGeom>
        </p:spPr>
      </p:pic>
      <p:pic>
        <p:nvPicPr>
          <p:cNvPr id="38" name="Picture 37">
            <a:extLst>
              <a:ext uri="{FF2B5EF4-FFF2-40B4-BE49-F238E27FC236}">
                <a16:creationId xmlns:a16="http://schemas.microsoft.com/office/drawing/2014/main" id="{897CA48D-3F9E-49B4-9234-2F5EEE841321}"/>
              </a:ext>
            </a:extLst>
          </p:cNvPr>
          <p:cNvPicPr>
            <a:picLocks noChangeAspect="1"/>
          </p:cNvPicPr>
          <p:nvPr/>
        </p:nvPicPr>
        <p:blipFill>
          <a:blip r:embed="rId8"/>
          <a:stretch>
            <a:fillRect/>
          </a:stretch>
        </p:blipFill>
        <p:spPr>
          <a:xfrm>
            <a:off x="8867365" y="2183420"/>
            <a:ext cx="490157" cy="460981"/>
          </a:xfrm>
          <a:prstGeom prst="rect">
            <a:avLst/>
          </a:prstGeom>
        </p:spPr>
      </p:pic>
      <p:pic>
        <p:nvPicPr>
          <p:cNvPr id="40" name="Picture 39">
            <a:extLst>
              <a:ext uri="{FF2B5EF4-FFF2-40B4-BE49-F238E27FC236}">
                <a16:creationId xmlns:a16="http://schemas.microsoft.com/office/drawing/2014/main" id="{BD0AAA2F-4DFC-454E-9D3D-85D41FA58569}"/>
              </a:ext>
            </a:extLst>
          </p:cNvPr>
          <p:cNvPicPr>
            <a:picLocks noChangeAspect="1"/>
          </p:cNvPicPr>
          <p:nvPr/>
        </p:nvPicPr>
        <p:blipFill>
          <a:blip r:embed="rId8"/>
          <a:stretch>
            <a:fillRect/>
          </a:stretch>
        </p:blipFill>
        <p:spPr>
          <a:xfrm>
            <a:off x="8410120" y="2348262"/>
            <a:ext cx="490157" cy="460981"/>
          </a:xfrm>
          <a:prstGeom prst="rect">
            <a:avLst/>
          </a:prstGeom>
        </p:spPr>
      </p:pic>
      <p:pic>
        <p:nvPicPr>
          <p:cNvPr id="42" name="Picture 41">
            <a:extLst>
              <a:ext uri="{FF2B5EF4-FFF2-40B4-BE49-F238E27FC236}">
                <a16:creationId xmlns:a16="http://schemas.microsoft.com/office/drawing/2014/main" id="{AEB14B4A-83B3-4886-8739-F393460E6197}"/>
              </a:ext>
            </a:extLst>
          </p:cNvPr>
          <p:cNvPicPr>
            <a:picLocks noChangeAspect="1"/>
          </p:cNvPicPr>
          <p:nvPr/>
        </p:nvPicPr>
        <p:blipFill>
          <a:blip r:embed="rId8"/>
          <a:stretch>
            <a:fillRect/>
          </a:stretch>
        </p:blipFill>
        <p:spPr>
          <a:xfrm>
            <a:off x="7920932" y="2657611"/>
            <a:ext cx="490157" cy="460981"/>
          </a:xfrm>
          <a:prstGeom prst="rect">
            <a:avLst/>
          </a:prstGeom>
        </p:spPr>
      </p:pic>
      <p:pic>
        <p:nvPicPr>
          <p:cNvPr id="44" name="Picture 43">
            <a:extLst>
              <a:ext uri="{FF2B5EF4-FFF2-40B4-BE49-F238E27FC236}">
                <a16:creationId xmlns:a16="http://schemas.microsoft.com/office/drawing/2014/main" id="{B97C1046-80E4-4A1B-A2FA-706CDA6C6052}"/>
              </a:ext>
            </a:extLst>
          </p:cNvPr>
          <p:cNvPicPr>
            <a:picLocks noChangeAspect="1"/>
          </p:cNvPicPr>
          <p:nvPr/>
        </p:nvPicPr>
        <p:blipFill>
          <a:blip r:embed="rId8"/>
          <a:stretch>
            <a:fillRect/>
          </a:stretch>
        </p:blipFill>
        <p:spPr>
          <a:xfrm>
            <a:off x="8854642" y="2665033"/>
            <a:ext cx="490157" cy="460981"/>
          </a:xfrm>
          <a:prstGeom prst="rect">
            <a:avLst/>
          </a:prstGeom>
        </p:spPr>
      </p:pic>
      <p:pic>
        <p:nvPicPr>
          <p:cNvPr id="47" name="Picture 46">
            <a:extLst>
              <a:ext uri="{FF2B5EF4-FFF2-40B4-BE49-F238E27FC236}">
                <a16:creationId xmlns:a16="http://schemas.microsoft.com/office/drawing/2014/main" id="{F0FE7E65-0479-4892-80B4-85C6C5746C00}"/>
              </a:ext>
            </a:extLst>
          </p:cNvPr>
          <p:cNvPicPr>
            <a:picLocks noChangeAspect="1"/>
          </p:cNvPicPr>
          <p:nvPr/>
        </p:nvPicPr>
        <p:blipFill>
          <a:blip r:embed="rId9"/>
          <a:stretch>
            <a:fillRect/>
          </a:stretch>
        </p:blipFill>
        <p:spPr>
          <a:xfrm>
            <a:off x="6493330" y="1146786"/>
            <a:ext cx="1024657" cy="442974"/>
          </a:xfrm>
          <a:prstGeom prst="rect">
            <a:avLst/>
          </a:prstGeom>
        </p:spPr>
      </p:pic>
      <p:pic>
        <p:nvPicPr>
          <p:cNvPr id="50" name="Picture 49">
            <a:extLst>
              <a:ext uri="{FF2B5EF4-FFF2-40B4-BE49-F238E27FC236}">
                <a16:creationId xmlns:a16="http://schemas.microsoft.com/office/drawing/2014/main" id="{C75BFBFE-9BE8-4C24-8E41-D89506800B51}"/>
              </a:ext>
            </a:extLst>
          </p:cNvPr>
          <p:cNvPicPr>
            <a:picLocks noChangeAspect="1"/>
          </p:cNvPicPr>
          <p:nvPr/>
        </p:nvPicPr>
        <p:blipFill>
          <a:blip r:embed="rId9"/>
          <a:stretch>
            <a:fillRect/>
          </a:stretch>
        </p:blipFill>
        <p:spPr>
          <a:xfrm>
            <a:off x="6511030" y="1552059"/>
            <a:ext cx="1024657" cy="442974"/>
          </a:xfrm>
          <a:prstGeom prst="rect">
            <a:avLst/>
          </a:prstGeom>
        </p:spPr>
      </p:pic>
      <p:pic>
        <p:nvPicPr>
          <p:cNvPr id="63" name="Picture 62">
            <a:extLst>
              <a:ext uri="{FF2B5EF4-FFF2-40B4-BE49-F238E27FC236}">
                <a16:creationId xmlns:a16="http://schemas.microsoft.com/office/drawing/2014/main" id="{0B43DEF6-D498-442B-9BE1-F0CFFB91D09F}"/>
              </a:ext>
            </a:extLst>
          </p:cNvPr>
          <p:cNvPicPr>
            <a:picLocks noChangeAspect="1"/>
          </p:cNvPicPr>
          <p:nvPr/>
        </p:nvPicPr>
        <p:blipFill>
          <a:blip r:embed="rId10"/>
          <a:stretch>
            <a:fillRect/>
          </a:stretch>
        </p:blipFill>
        <p:spPr>
          <a:xfrm>
            <a:off x="3041920" y="1028206"/>
            <a:ext cx="583745" cy="450560"/>
          </a:xfrm>
          <a:prstGeom prst="rect">
            <a:avLst/>
          </a:prstGeom>
        </p:spPr>
      </p:pic>
      <p:pic>
        <p:nvPicPr>
          <p:cNvPr id="4096" name="Picture 4095">
            <a:extLst>
              <a:ext uri="{FF2B5EF4-FFF2-40B4-BE49-F238E27FC236}">
                <a16:creationId xmlns:a16="http://schemas.microsoft.com/office/drawing/2014/main" id="{6F251FD2-1D6F-4D32-9E2D-B2220F18EF79}"/>
              </a:ext>
            </a:extLst>
          </p:cNvPr>
          <p:cNvPicPr>
            <a:picLocks noChangeAspect="1"/>
          </p:cNvPicPr>
          <p:nvPr/>
        </p:nvPicPr>
        <p:blipFill>
          <a:blip r:embed="rId10"/>
          <a:stretch>
            <a:fillRect/>
          </a:stretch>
        </p:blipFill>
        <p:spPr>
          <a:xfrm>
            <a:off x="3826958" y="1028206"/>
            <a:ext cx="583745" cy="450560"/>
          </a:xfrm>
          <a:prstGeom prst="rect">
            <a:avLst/>
          </a:prstGeom>
        </p:spPr>
      </p:pic>
      <p:pic>
        <p:nvPicPr>
          <p:cNvPr id="4097" name="Picture 4096">
            <a:extLst>
              <a:ext uri="{FF2B5EF4-FFF2-40B4-BE49-F238E27FC236}">
                <a16:creationId xmlns:a16="http://schemas.microsoft.com/office/drawing/2014/main" id="{B4AEC431-CBE0-49E7-ADE0-9AB4A6A323AA}"/>
              </a:ext>
            </a:extLst>
          </p:cNvPr>
          <p:cNvPicPr>
            <a:picLocks noChangeAspect="1"/>
          </p:cNvPicPr>
          <p:nvPr/>
        </p:nvPicPr>
        <p:blipFill>
          <a:blip r:embed="rId10"/>
          <a:stretch>
            <a:fillRect/>
          </a:stretch>
        </p:blipFill>
        <p:spPr>
          <a:xfrm>
            <a:off x="3057413" y="1484979"/>
            <a:ext cx="583745" cy="450560"/>
          </a:xfrm>
          <a:prstGeom prst="rect">
            <a:avLst/>
          </a:prstGeom>
        </p:spPr>
      </p:pic>
      <p:pic>
        <p:nvPicPr>
          <p:cNvPr id="4099" name="Picture 4098">
            <a:extLst>
              <a:ext uri="{FF2B5EF4-FFF2-40B4-BE49-F238E27FC236}">
                <a16:creationId xmlns:a16="http://schemas.microsoft.com/office/drawing/2014/main" id="{9CF334B2-37FD-40F3-90AB-17F3992AD07F}"/>
              </a:ext>
            </a:extLst>
          </p:cNvPr>
          <p:cNvPicPr>
            <a:picLocks noChangeAspect="1"/>
          </p:cNvPicPr>
          <p:nvPr/>
        </p:nvPicPr>
        <p:blipFill>
          <a:blip r:embed="rId10"/>
          <a:stretch>
            <a:fillRect/>
          </a:stretch>
        </p:blipFill>
        <p:spPr>
          <a:xfrm>
            <a:off x="3804958" y="1508345"/>
            <a:ext cx="583745" cy="450560"/>
          </a:xfrm>
          <a:prstGeom prst="rect">
            <a:avLst/>
          </a:prstGeom>
        </p:spPr>
      </p:pic>
      <p:pic>
        <p:nvPicPr>
          <p:cNvPr id="4101" name="Picture 4100">
            <a:extLst>
              <a:ext uri="{FF2B5EF4-FFF2-40B4-BE49-F238E27FC236}">
                <a16:creationId xmlns:a16="http://schemas.microsoft.com/office/drawing/2014/main" id="{2775F563-A5E5-4E14-8896-1655FE4048ED}"/>
              </a:ext>
            </a:extLst>
          </p:cNvPr>
          <p:cNvPicPr>
            <a:picLocks noChangeAspect="1"/>
          </p:cNvPicPr>
          <p:nvPr/>
        </p:nvPicPr>
        <p:blipFill>
          <a:blip r:embed="rId11"/>
          <a:stretch>
            <a:fillRect/>
          </a:stretch>
        </p:blipFill>
        <p:spPr>
          <a:xfrm>
            <a:off x="4767562" y="2213992"/>
            <a:ext cx="577224" cy="458088"/>
          </a:xfrm>
          <a:prstGeom prst="rect">
            <a:avLst/>
          </a:prstGeom>
        </p:spPr>
      </p:pic>
      <p:pic>
        <p:nvPicPr>
          <p:cNvPr id="4103" name="Picture 4102">
            <a:extLst>
              <a:ext uri="{FF2B5EF4-FFF2-40B4-BE49-F238E27FC236}">
                <a16:creationId xmlns:a16="http://schemas.microsoft.com/office/drawing/2014/main" id="{F845186A-6B33-42AB-9838-D469012AB15F}"/>
              </a:ext>
            </a:extLst>
          </p:cNvPr>
          <p:cNvPicPr>
            <a:picLocks noChangeAspect="1"/>
          </p:cNvPicPr>
          <p:nvPr/>
        </p:nvPicPr>
        <p:blipFill>
          <a:blip r:embed="rId11"/>
          <a:stretch>
            <a:fillRect/>
          </a:stretch>
        </p:blipFill>
        <p:spPr>
          <a:xfrm>
            <a:off x="5344786" y="2616246"/>
            <a:ext cx="610988" cy="484883"/>
          </a:xfrm>
          <a:prstGeom prst="rect">
            <a:avLst/>
          </a:prstGeom>
        </p:spPr>
      </p:pic>
      <p:pic>
        <p:nvPicPr>
          <p:cNvPr id="4105" name="Picture 4104">
            <a:extLst>
              <a:ext uri="{FF2B5EF4-FFF2-40B4-BE49-F238E27FC236}">
                <a16:creationId xmlns:a16="http://schemas.microsoft.com/office/drawing/2014/main" id="{B00047FC-852D-4056-8A43-3659B2C4DD9E}"/>
              </a:ext>
            </a:extLst>
          </p:cNvPr>
          <p:cNvPicPr>
            <a:picLocks noChangeAspect="1"/>
          </p:cNvPicPr>
          <p:nvPr/>
        </p:nvPicPr>
        <p:blipFill>
          <a:blip r:embed="rId12"/>
          <a:stretch>
            <a:fillRect/>
          </a:stretch>
        </p:blipFill>
        <p:spPr>
          <a:xfrm>
            <a:off x="3973998" y="2169194"/>
            <a:ext cx="400752" cy="458088"/>
          </a:xfrm>
          <a:prstGeom prst="rect">
            <a:avLst/>
          </a:prstGeom>
        </p:spPr>
      </p:pic>
      <p:pic>
        <p:nvPicPr>
          <p:cNvPr id="4106" name="Picture 4105">
            <a:extLst>
              <a:ext uri="{FF2B5EF4-FFF2-40B4-BE49-F238E27FC236}">
                <a16:creationId xmlns:a16="http://schemas.microsoft.com/office/drawing/2014/main" id="{F419DC8D-9135-4411-ABEE-2C2F5FEE95ED}"/>
              </a:ext>
            </a:extLst>
          </p:cNvPr>
          <p:cNvPicPr>
            <a:picLocks noChangeAspect="1"/>
          </p:cNvPicPr>
          <p:nvPr/>
        </p:nvPicPr>
        <p:blipFill>
          <a:blip r:embed="rId12"/>
          <a:stretch>
            <a:fillRect/>
          </a:stretch>
        </p:blipFill>
        <p:spPr>
          <a:xfrm>
            <a:off x="3493118" y="2181254"/>
            <a:ext cx="400752" cy="458088"/>
          </a:xfrm>
          <a:prstGeom prst="rect">
            <a:avLst/>
          </a:prstGeom>
        </p:spPr>
      </p:pic>
      <p:pic>
        <p:nvPicPr>
          <p:cNvPr id="4107" name="Picture 4106">
            <a:extLst>
              <a:ext uri="{FF2B5EF4-FFF2-40B4-BE49-F238E27FC236}">
                <a16:creationId xmlns:a16="http://schemas.microsoft.com/office/drawing/2014/main" id="{C88C689A-0F80-4C0E-B037-F323A37BB73F}"/>
              </a:ext>
            </a:extLst>
          </p:cNvPr>
          <p:cNvPicPr>
            <a:picLocks noChangeAspect="1"/>
          </p:cNvPicPr>
          <p:nvPr/>
        </p:nvPicPr>
        <p:blipFill>
          <a:blip r:embed="rId12"/>
          <a:stretch>
            <a:fillRect/>
          </a:stretch>
        </p:blipFill>
        <p:spPr>
          <a:xfrm>
            <a:off x="3031877" y="2154570"/>
            <a:ext cx="400752" cy="458088"/>
          </a:xfrm>
          <a:prstGeom prst="rect">
            <a:avLst/>
          </a:prstGeom>
        </p:spPr>
      </p:pic>
      <p:pic>
        <p:nvPicPr>
          <p:cNvPr id="4108" name="Picture 4107">
            <a:extLst>
              <a:ext uri="{FF2B5EF4-FFF2-40B4-BE49-F238E27FC236}">
                <a16:creationId xmlns:a16="http://schemas.microsoft.com/office/drawing/2014/main" id="{42F4AE19-A77C-43E4-AE3D-4E16A0E77C6A}"/>
              </a:ext>
            </a:extLst>
          </p:cNvPr>
          <p:cNvPicPr>
            <a:picLocks noChangeAspect="1"/>
          </p:cNvPicPr>
          <p:nvPr/>
        </p:nvPicPr>
        <p:blipFill>
          <a:blip r:embed="rId12"/>
          <a:stretch>
            <a:fillRect/>
          </a:stretch>
        </p:blipFill>
        <p:spPr>
          <a:xfrm>
            <a:off x="3175153" y="2650147"/>
            <a:ext cx="400752" cy="458088"/>
          </a:xfrm>
          <a:prstGeom prst="rect">
            <a:avLst/>
          </a:prstGeom>
        </p:spPr>
      </p:pic>
      <p:pic>
        <p:nvPicPr>
          <p:cNvPr id="4109" name="Picture 4108">
            <a:extLst>
              <a:ext uri="{FF2B5EF4-FFF2-40B4-BE49-F238E27FC236}">
                <a16:creationId xmlns:a16="http://schemas.microsoft.com/office/drawing/2014/main" id="{DD7715F0-0019-49B9-8660-BC9AAA4AA2A1}"/>
              </a:ext>
            </a:extLst>
          </p:cNvPr>
          <p:cNvPicPr>
            <a:picLocks noChangeAspect="1"/>
          </p:cNvPicPr>
          <p:nvPr/>
        </p:nvPicPr>
        <p:blipFill>
          <a:blip r:embed="rId12"/>
          <a:stretch>
            <a:fillRect/>
          </a:stretch>
        </p:blipFill>
        <p:spPr>
          <a:xfrm>
            <a:off x="3656140" y="2651300"/>
            <a:ext cx="400752" cy="458088"/>
          </a:xfrm>
          <a:prstGeom prst="rect">
            <a:avLst/>
          </a:prstGeom>
        </p:spPr>
      </p:pic>
      <p:grpSp>
        <p:nvGrpSpPr>
          <p:cNvPr id="48" name="Group 47">
            <a:extLst>
              <a:ext uri="{FF2B5EF4-FFF2-40B4-BE49-F238E27FC236}">
                <a16:creationId xmlns:a16="http://schemas.microsoft.com/office/drawing/2014/main" id="{2DC3A36F-2854-4AB3-81AD-1E4D66250281}"/>
              </a:ext>
            </a:extLst>
          </p:cNvPr>
          <p:cNvGrpSpPr>
            <a:grpSpLocks noChangeAspect="1"/>
          </p:cNvGrpSpPr>
          <p:nvPr/>
        </p:nvGrpSpPr>
        <p:grpSpPr>
          <a:xfrm>
            <a:off x="6904747" y="1092622"/>
            <a:ext cx="353410" cy="426999"/>
            <a:chOff x="2305050" y="5353050"/>
            <a:chExt cx="600075" cy="725025"/>
          </a:xfrm>
        </p:grpSpPr>
        <p:sp>
          <p:nvSpPr>
            <p:cNvPr id="49" name="Rectangle: Top Corners Rounded 48">
              <a:extLst>
                <a:ext uri="{FF2B5EF4-FFF2-40B4-BE49-F238E27FC236}">
                  <a16:creationId xmlns:a16="http://schemas.microsoft.com/office/drawing/2014/main" id="{D81B02EE-E148-A964-1BDE-62CAF4455E1F}"/>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E8976DE-2D23-8048-473D-6FD5DDE0EC18}"/>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68A9617-AEC0-B6B3-568D-FC698436B126}"/>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9C335F8A-E1B5-AEF5-88B1-FE8C82CEBD6D}"/>
              </a:ext>
            </a:extLst>
          </p:cNvPr>
          <p:cNvGrpSpPr>
            <a:grpSpLocks noChangeAspect="1"/>
          </p:cNvGrpSpPr>
          <p:nvPr/>
        </p:nvGrpSpPr>
        <p:grpSpPr>
          <a:xfrm>
            <a:off x="1302987" y="2338147"/>
            <a:ext cx="353410" cy="426999"/>
            <a:chOff x="2305050" y="5353050"/>
            <a:chExt cx="600075" cy="725025"/>
          </a:xfrm>
        </p:grpSpPr>
        <p:sp>
          <p:nvSpPr>
            <p:cNvPr id="57" name="Rectangle: Top Corners Rounded 56">
              <a:extLst>
                <a:ext uri="{FF2B5EF4-FFF2-40B4-BE49-F238E27FC236}">
                  <a16:creationId xmlns:a16="http://schemas.microsoft.com/office/drawing/2014/main" id="{DBF2CBD2-6710-5BE7-DAC8-2D42270563C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51F844BB-A2B5-5624-870F-B219FEF229C8}"/>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0E1429B1-FA13-5EE2-B614-8CAD014F4D47}"/>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a:extLst>
              <a:ext uri="{FF2B5EF4-FFF2-40B4-BE49-F238E27FC236}">
                <a16:creationId xmlns:a16="http://schemas.microsoft.com/office/drawing/2014/main" id="{23FDE9A3-703E-87B9-5AFD-D6CF116682E2}"/>
              </a:ext>
            </a:extLst>
          </p:cNvPr>
          <p:cNvGrpSpPr>
            <a:grpSpLocks noChangeAspect="1"/>
          </p:cNvGrpSpPr>
          <p:nvPr/>
        </p:nvGrpSpPr>
        <p:grpSpPr>
          <a:xfrm>
            <a:off x="6900828" y="1593402"/>
            <a:ext cx="353410" cy="426999"/>
            <a:chOff x="2305050" y="5353050"/>
            <a:chExt cx="600075" cy="725025"/>
          </a:xfrm>
        </p:grpSpPr>
        <p:sp>
          <p:nvSpPr>
            <p:cNvPr id="76" name="Rectangle: Top Corners Rounded 75">
              <a:extLst>
                <a:ext uri="{FF2B5EF4-FFF2-40B4-BE49-F238E27FC236}">
                  <a16:creationId xmlns:a16="http://schemas.microsoft.com/office/drawing/2014/main" id="{FD166BA6-74A9-F84E-A927-10B69453CADA}"/>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3DF9DE5D-FEED-A5AD-4DA1-01CD76067C90}"/>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BE165C45-F895-F514-5593-44A6DA29EBDA}"/>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a:extLst>
              <a:ext uri="{FF2B5EF4-FFF2-40B4-BE49-F238E27FC236}">
                <a16:creationId xmlns:a16="http://schemas.microsoft.com/office/drawing/2014/main" id="{248D7153-83EF-CE8B-D93B-4A10753D871D}"/>
              </a:ext>
            </a:extLst>
          </p:cNvPr>
          <p:cNvGrpSpPr>
            <a:grpSpLocks noChangeAspect="1"/>
          </p:cNvGrpSpPr>
          <p:nvPr/>
        </p:nvGrpSpPr>
        <p:grpSpPr>
          <a:xfrm>
            <a:off x="2452972" y="2301685"/>
            <a:ext cx="353410" cy="426999"/>
            <a:chOff x="2305050" y="5353050"/>
            <a:chExt cx="600075" cy="725025"/>
          </a:xfrm>
        </p:grpSpPr>
        <p:sp>
          <p:nvSpPr>
            <p:cNvPr id="80" name="Rectangle: Top Corners Rounded 79">
              <a:extLst>
                <a:ext uri="{FF2B5EF4-FFF2-40B4-BE49-F238E27FC236}">
                  <a16:creationId xmlns:a16="http://schemas.microsoft.com/office/drawing/2014/main" id="{DB63372F-BF9C-74D7-AA6C-A567EB8609DA}"/>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D0ECB23-7331-B2BE-6D8F-A7294AEFFE0C}"/>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CD6E748-497D-2F8B-089F-A1A48B745D24}"/>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94DC2547-B8B5-0033-8C00-63FC2EAA2B74}"/>
              </a:ext>
            </a:extLst>
          </p:cNvPr>
          <p:cNvGrpSpPr>
            <a:grpSpLocks noChangeAspect="1"/>
          </p:cNvGrpSpPr>
          <p:nvPr/>
        </p:nvGrpSpPr>
        <p:grpSpPr>
          <a:xfrm>
            <a:off x="2104407" y="2821684"/>
            <a:ext cx="353410" cy="426999"/>
            <a:chOff x="2305050" y="5353050"/>
            <a:chExt cx="600075" cy="725025"/>
          </a:xfrm>
        </p:grpSpPr>
        <p:sp>
          <p:nvSpPr>
            <p:cNvPr id="84" name="Rectangle: Top Corners Rounded 83">
              <a:extLst>
                <a:ext uri="{FF2B5EF4-FFF2-40B4-BE49-F238E27FC236}">
                  <a16:creationId xmlns:a16="http://schemas.microsoft.com/office/drawing/2014/main" id="{F6DD202F-ED2C-D7E0-874A-81E452B3211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9752C06D-6A79-B546-8644-4BF1BDC5F38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56E2A0B9-5154-8116-E604-7BD4C4F1387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343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CA40B-21A1-C405-5489-141A0B779AE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84C9C65-0F11-4DBD-9D28-4917F86860C6}"/>
              </a:ext>
            </a:extLst>
          </p:cNvPr>
          <p:cNvSpPr>
            <a:spLocks noGrp="1"/>
          </p:cNvSpPr>
          <p:nvPr>
            <p:ph type="title"/>
          </p:nvPr>
        </p:nvSpPr>
        <p:spPr>
          <a:xfrm>
            <a:off x="970936" y="-300048"/>
            <a:ext cx="10515600" cy="1325563"/>
          </a:xfrm>
        </p:spPr>
        <p:txBody>
          <a:bodyPr>
            <a:normAutofit/>
          </a:bodyPr>
          <a:lstStyle/>
          <a:p>
            <a:r>
              <a:rPr lang="en-US"/>
              <a:t>To count sets of objects within ten</a:t>
            </a:r>
          </a:p>
        </p:txBody>
      </p:sp>
      <p:sp>
        <p:nvSpPr>
          <p:cNvPr id="3" name="Content Placeholder 2">
            <a:extLst>
              <a:ext uri="{FF2B5EF4-FFF2-40B4-BE49-F238E27FC236}">
                <a16:creationId xmlns:a16="http://schemas.microsoft.com/office/drawing/2014/main" id="{626BC2ED-F000-B80E-CDC5-C8BD18410C59}"/>
              </a:ext>
            </a:extLst>
          </p:cNvPr>
          <p:cNvSpPr>
            <a:spLocks noGrp="1"/>
          </p:cNvSpPr>
          <p:nvPr>
            <p:ph type="body" sz="quarter" idx="10"/>
          </p:nvPr>
        </p:nvSpPr>
        <p:spPr>
          <a:xfrm>
            <a:off x="219075" y="4210881"/>
            <a:ext cx="10606088" cy="1512209"/>
          </a:xfrm>
          <a:prstGeom prst="rect">
            <a:avLst/>
          </a:prstGeom>
        </p:spPr>
        <p:txBody>
          <a:bodyPr/>
          <a:lstStyle/>
          <a:p>
            <a:pPr marL="342900" indent="-342900">
              <a:buClr>
                <a:schemeClr val="accent1"/>
              </a:buClr>
              <a:buFont typeface="Arial" panose="020B0604020202020204" pitchFamily="34" charset="0"/>
              <a:buChar char="•"/>
            </a:pPr>
            <a:r>
              <a:rPr lang="en-GB"/>
              <a:t>How many cups are there?</a:t>
            </a:r>
          </a:p>
          <a:p>
            <a:pPr marL="342900" indent="-342900">
              <a:buClr>
                <a:schemeClr val="accent1"/>
              </a:buClr>
              <a:buFont typeface="Arial" panose="020B0604020202020204" pitchFamily="34" charset="0"/>
              <a:buChar char="•"/>
            </a:pPr>
            <a:endParaRPr lang="en-GB"/>
          </a:p>
          <a:p>
            <a:pPr marL="342900" indent="-342900">
              <a:buClr>
                <a:schemeClr val="accent1"/>
              </a:buClr>
              <a:buFont typeface="Arial" panose="020B0604020202020204" pitchFamily="34" charset="0"/>
              <a:buChar char="•"/>
            </a:pPr>
            <a:r>
              <a:rPr lang="en-GB"/>
              <a:t>Are there more cups or more cats?</a:t>
            </a:r>
          </a:p>
        </p:txBody>
      </p:sp>
      <p:graphicFrame>
        <p:nvGraphicFramePr>
          <p:cNvPr id="5" name="Table 4">
            <a:extLst>
              <a:ext uri="{FF2B5EF4-FFF2-40B4-BE49-F238E27FC236}">
                <a16:creationId xmlns:a16="http://schemas.microsoft.com/office/drawing/2014/main" id="{FBD12F54-3C54-5ACB-BB4D-B17B06C0260E}"/>
              </a:ext>
            </a:extLst>
          </p:cNvPr>
          <p:cNvGraphicFramePr>
            <a:graphicFrameLocks noGrp="1"/>
          </p:cNvGraphicFramePr>
          <p:nvPr/>
        </p:nvGraphicFramePr>
        <p:xfrm>
          <a:off x="1268874" y="974034"/>
          <a:ext cx="8192625" cy="2325417"/>
        </p:xfrm>
        <a:graphic>
          <a:graphicData uri="http://schemas.openxmlformats.org/drawingml/2006/table">
            <a:tbl>
              <a:tblPr firstRow="1" bandRow="1"/>
              <a:tblGrid>
                <a:gridCol w="1638525">
                  <a:extLst>
                    <a:ext uri="{9D8B030D-6E8A-4147-A177-3AD203B41FA5}">
                      <a16:colId xmlns:a16="http://schemas.microsoft.com/office/drawing/2014/main" val="20000"/>
                    </a:ext>
                  </a:extLst>
                </a:gridCol>
                <a:gridCol w="1638525">
                  <a:extLst>
                    <a:ext uri="{9D8B030D-6E8A-4147-A177-3AD203B41FA5}">
                      <a16:colId xmlns:a16="http://schemas.microsoft.com/office/drawing/2014/main" val="20001"/>
                    </a:ext>
                  </a:extLst>
                </a:gridCol>
                <a:gridCol w="1638525">
                  <a:extLst>
                    <a:ext uri="{9D8B030D-6E8A-4147-A177-3AD203B41FA5}">
                      <a16:colId xmlns:a16="http://schemas.microsoft.com/office/drawing/2014/main" val="20002"/>
                    </a:ext>
                  </a:extLst>
                </a:gridCol>
                <a:gridCol w="1638525">
                  <a:extLst>
                    <a:ext uri="{9D8B030D-6E8A-4147-A177-3AD203B41FA5}">
                      <a16:colId xmlns:a16="http://schemas.microsoft.com/office/drawing/2014/main" val="20003"/>
                    </a:ext>
                  </a:extLst>
                </a:gridCol>
                <a:gridCol w="1638525">
                  <a:extLst>
                    <a:ext uri="{9D8B030D-6E8A-4147-A177-3AD203B41FA5}">
                      <a16:colId xmlns:a16="http://schemas.microsoft.com/office/drawing/2014/main" val="20004"/>
                    </a:ext>
                  </a:extLst>
                </a:gridCol>
              </a:tblGrid>
              <a:tr h="11160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093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4098" name="Picture 2">
            <a:extLst>
              <a:ext uri="{FF2B5EF4-FFF2-40B4-BE49-F238E27FC236}">
                <a16:creationId xmlns:a16="http://schemas.microsoft.com/office/drawing/2014/main" id="{1414F372-F595-2819-A779-6B3AF33E7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873" y="2006959"/>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2081A71-BF99-BD62-F33C-55A1A2744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492" y="2504328"/>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F043F0-76B3-13B2-8337-6B55429AC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431" y="2006959"/>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3E4528A-0C16-370B-C876-B5E8122CDD3A}"/>
              </a:ext>
            </a:extLst>
          </p:cNvPr>
          <p:cNvPicPr>
            <a:picLocks noChangeAspect="1"/>
          </p:cNvPicPr>
          <p:nvPr/>
        </p:nvPicPr>
        <p:blipFill>
          <a:blip r:embed="rId4"/>
          <a:stretch>
            <a:fillRect/>
          </a:stretch>
        </p:blipFill>
        <p:spPr>
          <a:xfrm>
            <a:off x="5540224" y="1039206"/>
            <a:ext cx="530225" cy="896333"/>
          </a:xfrm>
          <a:prstGeom prst="rect">
            <a:avLst/>
          </a:prstGeom>
        </p:spPr>
      </p:pic>
      <p:pic>
        <p:nvPicPr>
          <p:cNvPr id="20" name="Picture 19">
            <a:extLst>
              <a:ext uri="{FF2B5EF4-FFF2-40B4-BE49-F238E27FC236}">
                <a16:creationId xmlns:a16="http://schemas.microsoft.com/office/drawing/2014/main" id="{D003DF50-1F48-CA6C-A80E-2A51AEC18905}"/>
              </a:ext>
            </a:extLst>
          </p:cNvPr>
          <p:cNvPicPr>
            <a:picLocks noChangeAspect="1"/>
          </p:cNvPicPr>
          <p:nvPr/>
        </p:nvPicPr>
        <p:blipFill>
          <a:blip r:embed="rId4"/>
          <a:stretch>
            <a:fillRect/>
          </a:stretch>
        </p:blipFill>
        <p:spPr>
          <a:xfrm>
            <a:off x="4605200" y="1030599"/>
            <a:ext cx="530225" cy="896333"/>
          </a:xfrm>
          <a:prstGeom prst="rect">
            <a:avLst/>
          </a:prstGeom>
        </p:spPr>
      </p:pic>
      <p:pic>
        <p:nvPicPr>
          <p:cNvPr id="22" name="Picture 21">
            <a:extLst>
              <a:ext uri="{FF2B5EF4-FFF2-40B4-BE49-F238E27FC236}">
                <a16:creationId xmlns:a16="http://schemas.microsoft.com/office/drawing/2014/main" id="{749897E2-8E0A-1DD9-9832-8161D35EFDA5}"/>
              </a:ext>
            </a:extLst>
          </p:cNvPr>
          <p:cNvPicPr>
            <a:picLocks noChangeAspect="1"/>
          </p:cNvPicPr>
          <p:nvPr/>
        </p:nvPicPr>
        <p:blipFill>
          <a:blip r:embed="rId4"/>
          <a:stretch>
            <a:fillRect/>
          </a:stretch>
        </p:blipFill>
        <p:spPr>
          <a:xfrm>
            <a:off x="5047058" y="1006620"/>
            <a:ext cx="530225" cy="896333"/>
          </a:xfrm>
          <a:prstGeom prst="rect">
            <a:avLst/>
          </a:prstGeom>
        </p:spPr>
      </p:pic>
      <p:pic>
        <p:nvPicPr>
          <p:cNvPr id="25" name="Picture 24">
            <a:extLst>
              <a:ext uri="{FF2B5EF4-FFF2-40B4-BE49-F238E27FC236}">
                <a16:creationId xmlns:a16="http://schemas.microsoft.com/office/drawing/2014/main" id="{27C0157D-38BA-323B-6F84-3045DAA15275}"/>
              </a:ext>
            </a:extLst>
          </p:cNvPr>
          <p:cNvPicPr>
            <a:picLocks noChangeAspect="1"/>
          </p:cNvPicPr>
          <p:nvPr/>
        </p:nvPicPr>
        <p:blipFill>
          <a:blip r:embed="rId5"/>
          <a:stretch>
            <a:fillRect/>
          </a:stretch>
        </p:blipFill>
        <p:spPr>
          <a:xfrm>
            <a:off x="1807297" y="1200265"/>
            <a:ext cx="642753" cy="618650"/>
          </a:xfrm>
          <a:prstGeom prst="rect">
            <a:avLst/>
          </a:prstGeom>
        </p:spPr>
      </p:pic>
      <p:pic>
        <p:nvPicPr>
          <p:cNvPr id="27" name="Picture 26">
            <a:extLst>
              <a:ext uri="{FF2B5EF4-FFF2-40B4-BE49-F238E27FC236}">
                <a16:creationId xmlns:a16="http://schemas.microsoft.com/office/drawing/2014/main" id="{DF740F62-DB11-B1BB-11F1-6080DDDAD8FB}"/>
              </a:ext>
            </a:extLst>
          </p:cNvPr>
          <p:cNvPicPr>
            <a:picLocks noChangeAspect="1"/>
          </p:cNvPicPr>
          <p:nvPr/>
        </p:nvPicPr>
        <p:blipFill>
          <a:blip r:embed="rId6"/>
          <a:stretch>
            <a:fillRect/>
          </a:stretch>
        </p:blipFill>
        <p:spPr>
          <a:xfrm>
            <a:off x="8011153" y="1049847"/>
            <a:ext cx="585869" cy="442974"/>
          </a:xfrm>
          <a:prstGeom prst="rect">
            <a:avLst/>
          </a:prstGeom>
        </p:spPr>
      </p:pic>
      <p:pic>
        <p:nvPicPr>
          <p:cNvPr id="28" name="Picture 27">
            <a:extLst>
              <a:ext uri="{FF2B5EF4-FFF2-40B4-BE49-F238E27FC236}">
                <a16:creationId xmlns:a16="http://schemas.microsoft.com/office/drawing/2014/main" id="{5C7D46F6-5214-679E-F5DE-1B03B2B65FBF}"/>
              </a:ext>
            </a:extLst>
          </p:cNvPr>
          <p:cNvPicPr>
            <a:picLocks noChangeAspect="1"/>
          </p:cNvPicPr>
          <p:nvPr/>
        </p:nvPicPr>
        <p:blipFill>
          <a:blip r:embed="rId6"/>
          <a:stretch>
            <a:fillRect/>
          </a:stretch>
        </p:blipFill>
        <p:spPr>
          <a:xfrm>
            <a:off x="8710665" y="1065062"/>
            <a:ext cx="585869" cy="442974"/>
          </a:xfrm>
          <a:prstGeom prst="rect">
            <a:avLst/>
          </a:prstGeom>
        </p:spPr>
      </p:pic>
      <p:pic>
        <p:nvPicPr>
          <p:cNvPr id="30" name="Picture 29">
            <a:extLst>
              <a:ext uri="{FF2B5EF4-FFF2-40B4-BE49-F238E27FC236}">
                <a16:creationId xmlns:a16="http://schemas.microsoft.com/office/drawing/2014/main" id="{0D27451E-66AD-A438-B800-E0F88BBFDC83}"/>
              </a:ext>
            </a:extLst>
          </p:cNvPr>
          <p:cNvPicPr>
            <a:picLocks noChangeAspect="1"/>
          </p:cNvPicPr>
          <p:nvPr/>
        </p:nvPicPr>
        <p:blipFill>
          <a:blip r:embed="rId6"/>
          <a:stretch>
            <a:fillRect/>
          </a:stretch>
        </p:blipFill>
        <p:spPr>
          <a:xfrm>
            <a:off x="8011154" y="1536988"/>
            <a:ext cx="585869" cy="442974"/>
          </a:xfrm>
          <a:prstGeom prst="rect">
            <a:avLst/>
          </a:prstGeom>
        </p:spPr>
      </p:pic>
      <p:pic>
        <p:nvPicPr>
          <p:cNvPr id="32" name="Picture 31">
            <a:extLst>
              <a:ext uri="{FF2B5EF4-FFF2-40B4-BE49-F238E27FC236}">
                <a16:creationId xmlns:a16="http://schemas.microsoft.com/office/drawing/2014/main" id="{E0DB4E4E-7507-29DD-DD06-BCD098A16C1E}"/>
              </a:ext>
            </a:extLst>
          </p:cNvPr>
          <p:cNvPicPr>
            <a:picLocks noChangeAspect="1"/>
          </p:cNvPicPr>
          <p:nvPr/>
        </p:nvPicPr>
        <p:blipFill>
          <a:blip r:embed="rId6"/>
          <a:stretch>
            <a:fillRect/>
          </a:stretch>
        </p:blipFill>
        <p:spPr>
          <a:xfrm>
            <a:off x="8710486" y="1549705"/>
            <a:ext cx="585869" cy="442974"/>
          </a:xfrm>
          <a:prstGeom prst="rect">
            <a:avLst/>
          </a:prstGeom>
        </p:spPr>
      </p:pic>
      <p:pic>
        <p:nvPicPr>
          <p:cNvPr id="35" name="Picture 34">
            <a:extLst>
              <a:ext uri="{FF2B5EF4-FFF2-40B4-BE49-F238E27FC236}">
                <a16:creationId xmlns:a16="http://schemas.microsoft.com/office/drawing/2014/main" id="{8D12933B-8539-6590-6D63-BF808C67344D}"/>
              </a:ext>
            </a:extLst>
          </p:cNvPr>
          <p:cNvPicPr>
            <a:picLocks noChangeAspect="1"/>
          </p:cNvPicPr>
          <p:nvPr/>
        </p:nvPicPr>
        <p:blipFill>
          <a:blip r:embed="rId7"/>
          <a:stretch>
            <a:fillRect/>
          </a:stretch>
        </p:blipFill>
        <p:spPr>
          <a:xfrm>
            <a:off x="6700921" y="2303053"/>
            <a:ext cx="795435" cy="682696"/>
          </a:xfrm>
          <a:prstGeom prst="rect">
            <a:avLst/>
          </a:prstGeom>
        </p:spPr>
      </p:pic>
      <p:pic>
        <p:nvPicPr>
          <p:cNvPr id="37" name="Picture 36">
            <a:extLst>
              <a:ext uri="{FF2B5EF4-FFF2-40B4-BE49-F238E27FC236}">
                <a16:creationId xmlns:a16="http://schemas.microsoft.com/office/drawing/2014/main" id="{8A201366-4B04-51B1-889E-DE23A383DE75}"/>
              </a:ext>
            </a:extLst>
          </p:cNvPr>
          <p:cNvPicPr>
            <a:picLocks noChangeAspect="1"/>
          </p:cNvPicPr>
          <p:nvPr/>
        </p:nvPicPr>
        <p:blipFill>
          <a:blip r:embed="rId8"/>
          <a:stretch>
            <a:fillRect/>
          </a:stretch>
        </p:blipFill>
        <p:spPr>
          <a:xfrm>
            <a:off x="7865301" y="2170470"/>
            <a:ext cx="490157" cy="460981"/>
          </a:xfrm>
          <a:prstGeom prst="rect">
            <a:avLst/>
          </a:prstGeom>
        </p:spPr>
      </p:pic>
      <p:pic>
        <p:nvPicPr>
          <p:cNvPr id="38" name="Picture 37">
            <a:extLst>
              <a:ext uri="{FF2B5EF4-FFF2-40B4-BE49-F238E27FC236}">
                <a16:creationId xmlns:a16="http://schemas.microsoft.com/office/drawing/2014/main" id="{2FF9D539-025D-23C0-138A-4EC5535D11BA}"/>
              </a:ext>
            </a:extLst>
          </p:cNvPr>
          <p:cNvPicPr>
            <a:picLocks noChangeAspect="1"/>
          </p:cNvPicPr>
          <p:nvPr/>
        </p:nvPicPr>
        <p:blipFill>
          <a:blip r:embed="rId8"/>
          <a:stretch>
            <a:fillRect/>
          </a:stretch>
        </p:blipFill>
        <p:spPr>
          <a:xfrm>
            <a:off x="8867365" y="2183420"/>
            <a:ext cx="490157" cy="460981"/>
          </a:xfrm>
          <a:prstGeom prst="rect">
            <a:avLst/>
          </a:prstGeom>
        </p:spPr>
      </p:pic>
      <p:pic>
        <p:nvPicPr>
          <p:cNvPr id="40" name="Picture 39">
            <a:extLst>
              <a:ext uri="{FF2B5EF4-FFF2-40B4-BE49-F238E27FC236}">
                <a16:creationId xmlns:a16="http://schemas.microsoft.com/office/drawing/2014/main" id="{88571916-9009-CBB5-D981-5B790A11622D}"/>
              </a:ext>
            </a:extLst>
          </p:cNvPr>
          <p:cNvPicPr>
            <a:picLocks noChangeAspect="1"/>
          </p:cNvPicPr>
          <p:nvPr/>
        </p:nvPicPr>
        <p:blipFill>
          <a:blip r:embed="rId8"/>
          <a:stretch>
            <a:fillRect/>
          </a:stretch>
        </p:blipFill>
        <p:spPr>
          <a:xfrm>
            <a:off x="8410120" y="2348262"/>
            <a:ext cx="490157" cy="460981"/>
          </a:xfrm>
          <a:prstGeom prst="rect">
            <a:avLst/>
          </a:prstGeom>
        </p:spPr>
      </p:pic>
      <p:pic>
        <p:nvPicPr>
          <p:cNvPr id="42" name="Picture 41">
            <a:extLst>
              <a:ext uri="{FF2B5EF4-FFF2-40B4-BE49-F238E27FC236}">
                <a16:creationId xmlns:a16="http://schemas.microsoft.com/office/drawing/2014/main" id="{DBB3BFA3-E17A-F38C-562F-0A92546130CC}"/>
              </a:ext>
            </a:extLst>
          </p:cNvPr>
          <p:cNvPicPr>
            <a:picLocks noChangeAspect="1"/>
          </p:cNvPicPr>
          <p:nvPr/>
        </p:nvPicPr>
        <p:blipFill>
          <a:blip r:embed="rId8"/>
          <a:stretch>
            <a:fillRect/>
          </a:stretch>
        </p:blipFill>
        <p:spPr>
          <a:xfrm>
            <a:off x="7920932" y="2657611"/>
            <a:ext cx="490157" cy="460981"/>
          </a:xfrm>
          <a:prstGeom prst="rect">
            <a:avLst/>
          </a:prstGeom>
        </p:spPr>
      </p:pic>
      <p:pic>
        <p:nvPicPr>
          <p:cNvPr id="44" name="Picture 43">
            <a:extLst>
              <a:ext uri="{FF2B5EF4-FFF2-40B4-BE49-F238E27FC236}">
                <a16:creationId xmlns:a16="http://schemas.microsoft.com/office/drawing/2014/main" id="{2B0DFBB3-0505-2DC3-F8BB-1CB8BBEC8173}"/>
              </a:ext>
            </a:extLst>
          </p:cNvPr>
          <p:cNvPicPr>
            <a:picLocks noChangeAspect="1"/>
          </p:cNvPicPr>
          <p:nvPr/>
        </p:nvPicPr>
        <p:blipFill>
          <a:blip r:embed="rId8"/>
          <a:stretch>
            <a:fillRect/>
          </a:stretch>
        </p:blipFill>
        <p:spPr>
          <a:xfrm>
            <a:off x="8854642" y="2665033"/>
            <a:ext cx="490157" cy="460981"/>
          </a:xfrm>
          <a:prstGeom prst="rect">
            <a:avLst/>
          </a:prstGeom>
        </p:spPr>
      </p:pic>
      <p:pic>
        <p:nvPicPr>
          <p:cNvPr id="47" name="Picture 46">
            <a:extLst>
              <a:ext uri="{FF2B5EF4-FFF2-40B4-BE49-F238E27FC236}">
                <a16:creationId xmlns:a16="http://schemas.microsoft.com/office/drawing/2014/main" id="{0E022B4C-9345-11B8-F282-3B02AEBB3221}"/>
              </a:ext>
            </a:extLst>
          </p:cNvPr>
          <p:cNvPicPr>
            <a:picLocks noChangeAspect="1"/>
          </p:cNvPicPr>
          <p:nvPr/>
        </p:nvPicPr>
        <p:blipFill>
          <a:blip r:embed="rId9"/>
          <a:stretch>
            <a:fillRect/>
          </a:stretch>
        </p:blipFill>
        <p:spPr>
          <a:xfrm>
            <a:off x="6493330" y="1146786"/>
            <a:ext cx="1024657" cy="442974"/>
          </a:xfrm>
          <a:prstGeom prst="rect">
            <a:avLst/>
          </a:prstGeom>
        </p:spPr>
      </p:pic>
      <p:pic>
        <p:nvPicPr>
          <p:cNvPr id="50" name="Picture 49">
            <a:extLst>
              <a:ext uri="{FF2B5EF4-FFF2-40B4-BE49-F238E27FC236}">
                <a16:creationId xmlns:a16="http://schemas.microsoft.com/office/drawing/2014/main" id="{4862C2EF-B1F4-F217-E3D1-732255DB049F}"/>
              </a:ext>
            </a:extLst>
          </p:cNvPr>
          <p:cNvPicPr>
            <a:picLocks noChangeAspect="1"/>
          </p:cNvPicPr>
          <p:nvPr/>
        </p:nvPicPr>
        <p:blipFill>
          <a:blip r:embed="rId9"/>
          <a:stretch>
            <a:fillRect/>
          </a:stretch>
        </p:blipFill>
        <p:spPr>
          <a:xfrm>
            <a:off x="6511030" y="1552059"/>
            <a:ext cx="1024657" cy="442974"/>
          </a:xfrm>
          <a:prstGeom prst="rect">
            <a:avLst/>
          </a:prstGeom>
        </p:spPr>
      </p:pic>
      <p:pic>
        <p:nvPicPr>
          <p:cNvPr id="63" name="Picture 62">
            <a:extLst>
              <a:ext uri="{FF2B5EF4-FFF2-40B4-BE49-F238E27FC236}">
                <a16:creationId xmlns:a16="http://schemas.microsoft.com/office/drawing/2014/main" id="{92E5012C-618D-B4B3-CADB-42D4CBB3FAFB}"/>
              </a:ext>
            </a:extLst>
          </p:cNvPr>
          <p:cNvPicPr>
            <a:picLocks noChangeAspect="1"/>
          </p:cNvPicPr>
          <p:nvPr/>
        </p:nvPicPr>
        <p:blipFill>
          <a:blip r:embed="rId10"/>
          <a:stretch>
            <a:fillRect/>
          </a:stretch>
        </p:blipFill>
        <p:spPr>
          <a:xfrm>
            <a:off x="3041920" y="1028206"/>
            <a:ext cx="583745" cy="450560"/>
          </a:xfrm>
          <a:prstGeom prst="rect">
            <a:avLst/>
          </a:prstGeom>
        </p:spPr>
      </p:pic>
      <p:pic>
        <p:nvPicPr>
          <p:cNvPr id="4096" name="Picture 4095">
            <a:extLst>
              <a:ext uri="{FF2B5EF4-FFF2-40B4-BE49-F238E27FC236}">
                <a16:creationId xmlns:a16="http://schemas.microsoft.com/office/drawing/2014/main" id="{A218E8BF-94A7-3FE0-4068-52452E1F2366}"/>
              </a:ext>
            </a:extLst>
          </p:cNvPr>
          <p:cNvPicPr>
            <a:picLocks noChangeAspect="1"/>
          </p:cNvPicPr>
          <p:nvPr/>
        </p:nvPicPr>
        <p:blipFill>
          <a:blip r:embed="rId10"/>
          <a:stretch>
            <a:fillRect/>
          </a:stretch>
        </p:blipFill>
        <p:spPr>
          <a:xfrm>
            <a:off x="3826958" y="1028206"/>
            <a:ext cx="583745" cy="450560"/>
          </a:xfrm>
          <a:prstGeom prst="rect">
            <a:avLst/>
          </a:prstGeom>
        </p:spPr>
      </p:pic>
      <p:pic>
        <p:nvPicPr>
          <p:cNvPr id="4097" name="Picture 4096">
            <a:extLst>
              <a:ext uri="{FF2B5EF4-FFF2-40B4-BE49-F238E27FC236}">
                <a16:creationId xmlns:a16="http://schemas.microsoft.com/office/drawing/2014/main" id="{D4BC4E14-3091-C261-DCB4-D11FEA365314}"/>
              </a:ext>
            </a:extLst>
          </p:cNvPr>
          <p:cNvPicPr>
            <a:picLocks noChangeAspect="1"/>
          </p:cNvPicPr>
          <p:nvPr/>
        </p:nvPicPr>
        <p:blipFill>
          <a:blip r:embed="rId10"/>
          <a:stretch>
            <a:fillRect/>
          </a:stretch>
        </p:blipFill>
        <p:spPr>
          <a:xfrm>
            <a:off x="3057413" y="1484979"/>
            <a:ext cx="583745" cy="450560"/>
          </a:xfrm>
          <a:prstGeom prst="rect">
            <a:avLst/>
          </a:prstGeom>
        </p:spPr>
      </p:pic>
      <p:pic>
        <p:nvPicPr>
          <p:cNvPr id="4099" name="Picture 4098">
            <a:extLst>
              <a:ext uri="{FF2B5EF4-FFF2-40B4-BE49-F238E27FC236}">
                <a16:creationId xmlns:a16="http://schemas.microsoft.com/office/drawing/2014/main" id="{114BAF89-6304-787E-7537-BB7C1F48F9EA}"/>
              </a:ext>
            </a:extLst>
          </p:cNvPr>
          <p:cNvPicPr>
            <a:picLocks noChangeAspect="1"/>
          </p:cNvPicPr>
          <p:nvPr/>
        </p:nvPicPr>
        <p:blipFill>
          <a:blip r:embed="rId10"/>
          <a:stretch>
            <a:fillRect/>
          </a:stretch>
        </p:blipFill>
        <p:spPr>
          <a:xfrm>
            <a:off x="3804958" y="1508345"/>
            <a:ext cx="583745" cy="450560"/>
          </a:xfrm>
          <a:prstGeom prst="rect">
            <a:avLst/>
          </a:prstGeom>
        </p:spPr>
      </p:pic>
      <p:pic>
        <p:nvPicPr>
          <p:cNvPr id="4101" name="Picture 4100">
            <a:extLst>
              <a:ext uri="{FF2B5EF4-FFF2-40B4-BE49-F238E27FC236}">
                <a16:creationId xmlns:a16="http://schemas.microsoft.com/office/drawing/2014/main" id="{FA2F8182-0C88-AA02-F3AE-0CF341D4BB7F}"/>
              </a:ext>
            </a:extLst>
          </p:cNvPr>
          <p:cNvPicPr>
            <a:picLocks noChangeAspect="1"/>
          </p:cNvPicPr>
          <p:nvPr/>
        </p:nvPicPr>
        <p:blipFill>
          <a:blip r:embed="rId11"/>
          <a:stretch>
            <a:fillRect/>
          </a:stretch>
        </p:blipFill>
        <p:spPr>
          <a:xfrm>
            <a:off x="4767562" y="2213992"/>
            <a:ext cx="577224" cy="458088"/>
          </a:xfrm>
          <a:prstGeom prst="rect">
            <a:avLst/>
          </a:prstGeom>
        </p:spPr>
      </p:pic>
      <p:pic>
        <p:nvPicPr>
          <p:cNvPr id="4103" name="Picture 4102">
            <a:extLst>
              <a:ext uri="{FF2B5EF4-FFF2-40B4-BE49-F238E27FC236}">
                <a16:creationId xmlns:a16="http://schemas.microsoft.com/office/drawing/2014/main" id="{5997DCD4-92D6-3483-6D24-2E531ED6A922}"/>
              </a:ext>
            </a:extLst>
          </p:cNvPr>
          <p:cNvPicPr>
            <a:picLocks noChangeAspect="1"/>
          </p:cNvPicPr>
          <p:nvPr/>
        </p:nvPicPr>
        <p:blipFill>
          <a:blip r:embed="rId11"/>
          <a:stretch>
            <a:fillRect/>
          </a:stretch>
        </p:blipFill>
        <p:spPr>
          <a:xfrm>
            <a:off x="5344786" y="2616246"/>
            <a:ext cx="610988" cy="484883"/>
          </a:xfrm>
          <a:prstGeom prst="rect">
            <a:avLst/>
          </a:prstGeom>
        </p:spPr>
      </p:pic>
      <p:pic>
        <p:nvPicPr>
          <p:cNvPr id="4105" name="Picture 4104">
            <a:extLst>
              <a:ext uri="{FF2B5EF4-FFF2-40B4-BE49-F238E27FC236}">
                <a16:creationId xmlns:a16="http://schemas.microsoft.com/office/drawing/2014/main" id="{0E5FCFD8-C9FD-3D2D-7EB0-5E6A2ECBE1D7}"/>
              </a:ext>
            </a:extLst>
          </p:cNvPr>
          <p:cNvPicPr>
            <a:picLocks noChangeAspect="1"/>
          </p:cNvPicPr>
          <p:nvPr/>
        </p:nvPicPr>
        <p:blipFill>
          <a:blip r:embed="rId12"/>
          <a:stretch>
            <a:fillRect/>
          </a:stretch>
        </p:blipFill>
        <p:spPr>
          <a:xfrm>
            <a:off x="3973998" y="2169194"/>
            <a:ext cx="400752" cy="458088"/>
          </a:xfrm>
          <a:prstGeom prst="rect">
            <a:avLst/>
          </a:prstGeom>
        </p:spPr>
      </p:pic>
      <p:pic>
        <p:nvPicPr>
          <p:cNvPr id="4106" name="Picture 4105">
            <a:extLst>
              <a:ext uri="{FF2B5EF4-FFF2-40B4-BE49-F238E27FC236}">
                <a16:creationId xmlns:a16="http://schemas.microsoft.com/office/drawing/2014/main" id="{A5AC3AA2-F164-B97A-7F77-6C5FF2382728}"/>
              </a:ext>
            </a:extLst>
          </p:cNvPr>
          <p:cNvPicPr>
            <a:picLocks noChangeAspect="1"/>
          </p:cNvPicPr>
          <p:nvPr/>
        </p:nvPicPr>
        <p:blipFill>
          <a:blip r:embed="rId12"/>
          <a:stretch>
            <a:fillRect/>
          </a:stretch>
        </p:blipFill>
        <p:spPr>
          <a:xfrm>
            <a:off x="3493118" y="2181254"/>
            <a:ext cx="400752" cy="458088"/>
          </a:xfrm>
          <a:prstGeom prst="rect">
            <a:avLst/>
          </a:prstGeom>
        </p:spPr>
      </p:pic>
      <p:pic>
        <p:nvPicPr>
          <p:cNvPr id="4107" name="Picture 4106">
            <a:extLst>
              <a:ext uri="{FF2B5EF4-FFF2-40B4-BE49-F238E27FC236}">
                <a16:creationId xmlns:a16="http://schemas.microsoft.com/office/drawing/2014/main" id="{10AA88D9-1E68-4451-F917-145112F6B465}"/>
              </a:ext>
            </a:extLst>
          </p:cNvPr>
          <p:cNvPicPr>
            <a:picLocks noChangeAspect="1"/>
          </p:cNvPicPr>
          <p:nvPr/>
        </p:nvPicPr>
        <p:blipFill>
          <a:blip r:embed="rId12"/>
          <a:stretch>
            <a:fillRect/>
          </a:stretch>
        </p:blipFill>
        <p:spPr>
          <a:xfrm>
            <a:off x="3031877" y="2154570"/>
            <a:ext cx="400752" cy="458088"/>
          </a:xfrm>
          <a:prstGeom prst="rect">
            <a:avLst/>
          </a:prstGeom>
        </p:spPr>
      </p:pic>
      <p:pic>
        <p:nvPicPr>
          <p:cNvPr id="4108" name="Picture 4107">
            <a:extLst>
              <a:ext uri="{FF2B5EF4-FFF2-40B4-BE49-F238E27FC236}">
                <a16:creationId xmlns:a16="http://schemas.microsoft.com/office/drawing/2014/main" id="{F98813D3-FCE9-0E40-F999-BDDFAE97996E}"/>
              </a:ext>
            </a:extLst>
          </p:cNvPr>
          <p:cNvPicPr>
            <a:picLocks noChangeAspect="1"/>
          </p:cNvPicPr>
          <p:nvPr/>
        </p:nvPicPr>
        <p:blipFill>
          <a:blip r:embed="rId12"/>
          <a:stretch>
            <a:fillRect/>
          </a:stretch>
        </p:blipFill>
        <p:spPr>
          <a:xfrm>
            <a:off x="3175153" y="2650147"/>
            <a:ext cx="400752" cy="458088"/>
          </a:xfrm>
          <a:prstGeom prst="rect">
            <a:avLst/>
          </a:prstGeom>
        </p:spPr>
      </p:pic>
      <p:pic>
        <p:nvPicPr>
          <p:cNvPr id="4109" name="Picture 4108">
            <a:extLst>
              <a:ext uri="{FF2B5EF4-FFF2-40B4-BE49-F238E27FC236}">
                <a16:creationId xmlns:a16="http://schemas.microsoft.com/office/drawing/2014/main" id="{3741D0F4-ED31-EE4C-C83F-30D995BE70D8}"/>
              </a:ext>
            </a:extLst>
          </p:cNvPr>
          <p:cNvPicPr>
            <a:picLocks noChangeAspect="1"/>
          </p:cNvPicPr>
          <p:nvPr/>
        </p:nvPicPr>
        <p:blipFill>
          <a:blip r:embed="rId12"/>
          <a:stretch>
            <a:fillRect/>
          </a:stretch>
        </p:blipFill>
        <p:spPr>
          <a:xfrm>
            <a:off x="3656140" y="2651300"/>
            <a:ext cx="400752" cy="458088"/>
          </a:xfrm>
          <a:prstGeom prst="rect">
            <a:avLst/>
          </a:prstGeom>
        </p:spPr>
      </p:pic>
      <p:grpSp>
        <p:nvGrpSpPr>
          <p:cNvPr id="48" name="Group 47">
            <a:extLst>
              <a:ext uri="{FF2B5EF4-FFF2-40B4-BE49-F238E27FC236}">
                <a16:creationId xmlns:a16="http://schemas.microsoft.com/office/drawing/2014/main" id="{D740C64A-DEFD-E0C3-E229-1264A806B7AA}"/>
              </a:ext>
            </a:extLst>
          </p:cNvPr>
          <p:cNvGrpSpPr>
            <a:grpSpLocks noChangeAspect="1"/>
          </p:cNvGrpSpPr>
          <p:nvPr/>
        </p:nvGrpSpPr>
        <p:grpSpPr>
          <a:xfrm>
            <a:off x="6904747" y="1092622"/>
            <a:ext cx="353410" cy="426999"/>
            <a:chOff x="2305050" y="5353050"/>
            <a:chExt cx="600075" cy="725025"/>
          </a:xfrm>
        </p:grpSpPr>
        <p:sp>
          <p:nvSpPr>
            <p:cNvPr id="49" name="Rectangle: Top Corners Rounded 48">
              <a:extLst>
                <a:ext uri="{FF2B5EF4-FFF2-40B4-BE49-F238E27FC236}">
                  <a16:creationId xmlns:a16="http://schemas.microsoft.com/office/drawing/2014/main" id="{F77B4D53-33B9-C086-DDDE-CF1986DCEEB5}"/>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3A593755-DECE-9ECA-F836-D6631925DAE3}"/>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31D17E8-6EBB-691C-BE55-C2CBF2DC1AFD}"/>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651BEB71-2253-511A-5E16-BEDFAFD5F76B}"/>
              </a:ext>
            </a:extLst>
          </p:cNvPr>
          <p:cNvGrpSpPr>
            <a:grpSpLocks noChangeAspect="1"/>
          </p:cNvGrpSpPr>
          <p:nvPr/>
        </p:nvGrpSpPr>
        <p:grpSpPr>
          <a:xfrm>
            <a:off x="1302987" y="2338147"/>
            <a:ext cx="353410" cy="426999"/>
            <a:chOff x="2305050" y="5353050"/>
            <a:chExt cx="600075" cy="725025"/>
          </a:xfrm>
        </p:grpSpPr>
        <p:sp>
          <p:nvSpPr>
            <p:cNvPr id="57" name="Rectangle: Top Corners Rounded 56">
              <a:extLst>
                <a:ext uri="{FF2B5EF4-FFF2-40B4-BE49-F238E27FC236}">
                  <a16:creationId xmlns:a16="http://schemas.microsoft.com/office/drawing/2014/main" id="{DEF04A66-0CBA-4D5E-910E-0A141AA6B2B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C143E00C-A819-827F-5B6C-BB4C16EA5F95}"/>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574A5614-CB6F-373B-5C6C-BC9031D9F97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a:extLst>
              <a:ext uri="{FF2B5EF4-FFF2-40B4-BE49-F238E27FC236}">
                <a16:creationId xmlns:a16="http://schemas.microsoft.com/office/drawing/2014/main" id="{CB21505D-BF7D-8E21-E9DF-C9D62CE96CAE}"/>
              </a:ext>
            </a:extLst>
          </p:cNvPr>
          <p:cNvGrpSpPr>
            <a:grpSpLocks noChangeAspect="1"/>
          </p:cNvGrpSpPr>
          <p:nvPr/>
        </p:nvGrpSpPr>
        <p:grpSpPr>
          <a:xfrm>
            <a:off x="6900828" y="1593402"/>
            <a:ext cx="353410" cy="426999"/>
            <a:chOff x="2305050" y="5353050"/>
            <a:chExt cx="600075" cy="725025"/>
          </a:xfrm>
        </p:grpSpPr>
        <p:sp>
          <p:nvSpPr>
            <p:cNvPr id="76" name="Rectangle: Top Corners Rounded 75">
              <a:extLst>
                <a:ext uri="{FF2B5EF4-FFF2-40B4-BE49-F238E27FC236}">
                  <a16:creationId xmlns:a16="http://schemas.microsoft.com/office/drawing/2014/main" id="{F61BE38F-D65D-F864-E680-DF089F518F63}"/>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038BC05C-5DCE-74D1-C2E6-570E8F02B7B7}"/>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69DC0D87-2FCE-3339-2973-666661CD3753}"/>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a:extLst>
              <a:ext uri="{FF2B5EF4-FFF2-40B4-BE49-F238E27FC236}">
                <a16:creationId xmlns:a16="http://schemas.microsoft.com/office/drawing/2014/main" id="{9B56189E-2213-8A5D-9B3E-4420974FE3FB}"/>
              </a:ext>
            </a:extLst>
          </p:cNvPr>
          <p:cNvGrpSpPr>
            <a:grpSpLocks noChangeAspect="1"/>
          </p:cNvGrpSpPr>
          <p:nvPr/>
        </p:nvGrpSpPr>
        <p:grpSpPr>
          <a:xfrm>
            <a:off x="2452972" y="2301685"/>
            <a:ext cx="353410" cy="426999"/>
            <a:chOff x="2305050" y="5353050"/>
            <a:chExt cx="600075" cy="725025"/>
          </a:xfrm>
        </p:grpSpPr>
        <p:sp>
          <p:nvSpPr>
            <p:cNvPr id="80" name="Rectangle: Top Corners Rounded 79">
              <a:extLst>
                <a:ext uri="{FF2B5EF4-FFF2-40B4-BE49-F238E27FC236}">
                  <a16:creationId xmlns:a16="http://schemas.microsoft.com/office/drawing/2014/main" id="{9A243E31-6885-E735-CCD6-994620254892}"/>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32E425F-4257-88B7-3175-D15D4520230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20C6E218-C058-2752-A5A6-FEBEF4DAEFBF}"/>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63EA63B0-EEE5-2638-19EB-1005F6355FB0}"/>
              </a:ext>
            </a:extLst>
          </p:cNvPr>
          <p:cNvGrpSpPr>
            <a:grpSpLocks noChangeAspect="1"/>
          </p:cNvGrpSpPr>
          <p:nvPr/>
        </p:nvGrpSpPr>
        <p:grpSpPr>
          <a:xfrm>
            <a:off x="2104407" y="2821684"/>
            <a:ext cx="353410" cy="426999"/>
            <a:chOff x="2305050" y="5353050"/>
            <a:chExt cx="600075" cy="725025"/>
          </a:xfrm>
        </p:grpSpPr>
        <p:sp>
          <p:nvSpPr>
            <p:cNvPr id="84" name="Rectangle: Top Corners Rounded 83">
              <a:extLst>
                <a:ext uri="{FF2B5EF4-FFF2-40B4-BE49-F238E27FC236}">
                  <a16:creationId xmlns:a16="http://schemas.microsoft.com/office/drawing/2014/main" id="{D21A9EAD-9D6F-30D0-4434-A50150760D0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71B6C9A6-2D6E-111D-5DB3-599F2CDA8870}"/>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88526F4C-8E10-4682-B449-65309141798C}"/>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60BB4A3D-DE8C-C91C-6195-373F4FB2A4F5}"/>
              </a:ext>
            </a:extLst>
          </p:cNvPr>
          <p:cNvSpPr txBox="1"/>
          <p:nvPr/>
        </p:nvSpPr>
        <p:spPr>
          <a:xfrm>
            <a:off x="705464" y="5834743"/>
            <a:ext cx="5553822" cy="369332"/>
          </a:xfrm>
          <a:prstGeom prst="rect">
            <a:avLst/>
          </a:prstGeom>
          <a:noFill/>
        </p:spPr>
        <p:txBody>
          <a:bodyPr wrap="square" rtlCol="0">
            <a:spAutoFit/>
          </a:bodyPr>
          <a:lstStyle/>
          <a:p>
            <a:r>
              <a:rPr lang="en-GB">
                <a:solidFill>
                  <a:srgbClr val="FF0000"/>
                </a:solidFill>
              </a:rPr>
              <a:t>Challenge: Find the ones that are equal</a:t>
            </a:r>
          </a:p>
        </p:txBody>
      </p:sp>
    </p:spTree>
    <p:extLst>
      <p:ext uri="{BB962C8B-B14F-4D97-AF65-F5344CB8AC3E}">
        <p14:creationId xmlns:p14="http://schemas.microsoft.com/office/powerpoint/2010/main" val="204424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DE9E-30A1-CFE7-EF13-B78E025472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266B2A-B3DD-1E17-E402-B4729A5F857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1EE9C71-6ECF-B5A2-6F26-C1928F53EFCF}"/>
              </a:ext>
            </a:extLst>
          </p:cNvPr>
          <p:cNvPicPr>
            <a:picLocks noChangeAspect="1"/>
          </p:cNvPicPr>
          <p:nvPr/>
        </p:nvPicPr>
        <p:blipFill>
          <a:blip r:embed="rId2"/>
          <a:stretch>
            <a:fillRect/>
          </a:stretch>
        </p:blipFill>
        <p:spPr>
          <a:xfrm>
            <a:off x="440433" y="365125"/>
            <a:ext cx="11403768" cy="5811838"/>
          </a:xfrm>
          <a:prstGeom prst="rect">
            <a:avLst/>
          </a:prstGeom>
        </p:spPr>
      </p:pic>
      <p:sp>
        <p:nvSpPr>
          <p:cNvPr id="4" name="Title 1">
            <a:extLst>
              <a:ext uri="{FF2B5EF4-FFF2-40B4-BE49-F238E27FC236}">
                <a16:creationId xmlns:a16="http://schemas.microsoft.com/office/drawing/2014/main" id="{6F856FE6-8A81-6DFD-BE8F-F08E22AC7489}"/>
              </a:ext>
            </a:extLst>
          </p:cNvPr>
          <p:cNvSpPr txBox="1">
            <a:spLocks/>
          </p:cNvSpPr>
          <p:nvPr/>
        </p:nvSpPr>
        <p:spPr>
          <a:xfrm>
            <a:off x="440433" y="-365125"/>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100">
                <a:latin typeface="Sassoon Primary"/>
              </a:rPr>
            </a:br>
            <a:r>
              <a:rPr lang="en-GB" sz="3100">
                <a:latin typeface="Sassoon Primary"/>
              </a:rPr>
              <a:t>TBAT: Count sets of objects within 10</a:t>
            </a:r>
            <a:br>
              <a:rPr lang="en-GB">
                <a:latin typeface="Sassoon Primary"/>
              </a:rPr>
            </a:br>
            <a:endParaRPr lang="en-GB">
              <a:latin typeface="Sassoon Primary"/>
            </a:endParaRPr>
          </a:p>
        </p:txBody>
      </p:sp>
    </p:spTree>
    <p:extLst>
      <p:ext uri="{BB962C8B-B14F-4D97-AF65-F5344CB8AC3E}">
        <p14:creationId xmlns:p14="http://schemas.microsoft.com/office/powerpoint/2010/main" val="2003757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FF6F-9688-6D4C-9B24-72A10D7A889A}"/>
              </a:ext>
            </a:extLst>
          </p:cNvPr>
          <p:cNvSpPr>
            <a:spLocks noGrp="1"/>
          </p:cNvSpPr>
          <p:nvPr>
            <p:ph type="title"/>
          </p:nvPr>
        </p:nvSpPr>
        <p:spPr/>
        <p:txBody>
          <a:bodyPr/>
          <a:lstStyle/>
          <a:p>
            <a:r>
              <a:rPr lang="en-GB"/>
              <a:t>Independent:</a:t>
            </a:r>
          </a:p>
        </p:txBody>
      </p:sp>
      <p:sp>
        <p:nvSpPr>
          <p:cNvPr id="3" name="Content Placeholder 2">
            <a:extLst>
              <a:ext uri="{FF2B5EF4-FFF2-40B4-BE49-F238E27FC236}">
                <a16:creationId xmlns:a16="http://schemas.microsoft.com/office/drawing/2014/main" id="{995F9D61-D032-24B6-1A91-ED0F249FBB26}"/>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95F9851A-6B66-C195-20ED-E3787FA5F33E}"/>
              </a:ext>
            </a:extLst>
          </p:cNvPr>
          <p:cNvSpPr>
            <a:spLocks noGrp="1"/>
          </p:cNvSpPr>
          <p:nvPr>
            <p:ph type="dt" sz="half" idx="10"/>
          </p:nvPr>
        </p:nvSpPr>
        <p:spPr>
          <a:xfrm>
            <a:off x="9216887" y="92869"/>
            <a:ext cx="2743200" cy="365125"/>
          </a:xfrm>
        </p:spPr>
        <p:txBody>
          <a:bodyPr/>
          <a:lstStyle/>
          <a:p>
            <a:fld id="{0313FDE3-9BCC-4375-9EE4-75F5B0A5F16E}" type="datetime2">
              <a:rPr lang="en-US" smtClean="0"/>
              <a:t>Sunday, September 7, 2025</a:t>
            </a:fld>
            <a:endParaRPr lang="en-GB"/>
          </a:p>
        </p:txBody>
      </p:sp>
      <p:pic>
        <p:nvPicPr>
          <p:cNvPr id="6" name="Picture 5">
            <a:extLst>
              <a:ext uri="{FF2B5EF4-FFF2-40B4-BE49-F238E27FC236}">
                <a16:creationId xmlns:a16="http://schemas.microsoft.com/office/drawing/2014/main" id="{03D6AE7C-1F58-5343-1B7A-80C66679D4CB}"/>
              </a:ext>
            </a:extLst>
          </p:cNvPr>
          <p:cNvPicPr>
            <a:picLocks noChangeAspect="1"/>
          </p:cNvPicPr>
          <p:nvPr/>
        </p:nvPicPr>
        <p:blipFill>
          <a:blip r:embed="rId2"/>
          <a:stretch>
            <a:fillRect/>
          </a:stretch>
        </p:blipFill>
        <p:spPr>
          <a:xfrm>
            <a:off x="2090178" y="1457764"/>
            <a:ext cx="8011643" cy="2543530"/>
          </a:xfrm>
          <a:prstGeom prst="rect">
            <a:avLst/>
          </a:prstGeom>
        </p:spPr>
      </p:pic>
    </p:spTree>
    <p:extLst>
      <p:ext uri="{BB962C8B-B14F-4D97-AF65-F5344CB8AC3E}">
        <p14:creationId xmlns:p14="http://schemas.microsoft.com/office/powerpoint/2010/main" val="202387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85-CF5F-66E2-B6C6-890CBA0A89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8E6FC9-8BAB-D67F-5902-B82D0DE3FA68}"/>
              </a:ext>
            </a:extLst>
          </p:cNvPr>
          <p:cNvSpPr>
            <a:spLocks noGrp="1"/>
          </p:cNvSpPr>
          <p:nvPr>
            <p:ph idx="1"/>
          </p:nvPr>
        </p:nvSpPr>
        <p:spPr>
          <a:xfrm>
            <a:off x="838200" y="1825625"/>
            <a:ext cx="2906574" cy="4351338"/>
          </a:xfrm>
        </p:spPr>
        <p:txBody>
          <a:bodyPr/>
          <a:lstStyle/>
          <a:p>
            <a:pPr marL="0" indent="0">
              <a:buNone/>
            </a:pPr>
            <a:r>
              <a:rPr lang="en-GB"/>
              <a:t>Which have the same number of objects?</a:t>
            </a:r>
          </a:p>
          <a:p>
            <a:pPr marL="0" indent="0">
              <a:buNone/>
            </a:pPr>
            <a:endParaRPr lang="en-GB"/>
          </a:p>
          <a:p>
            <a:pPr marL="0" indent="0">
              <a:buNone/>
            </a:pPr>
            <a:r>
              <a:rPr lang="en-GB"/>
              <a:t>Colour them the same colour.</a:t>
            </a:r>
          </a:p>
        </p:txBody>
      </p:sp>
      <p:sp>
        <p:nvSpPr>
          <p:cNvPr id="4" name="Date Placeholder 3">
            <a:extLst>
              <a:ext uri="{FF2B5EF4-FFF2-40B4-BE49-F238E27FC236}">
                <a16:creationId xmlns:a16="http://schemas.microsoft.com/office/drawing/2014/main" id="{8BE36EC7-BBB5-0A10-1975-2A5A78EAA903}"/>
              </a:ext>
            </a:extLst>
          </p:cNvPr>
          <p:cNvSpPr>
            <a:spLocks noGrp="1"/>
          </p:cNvSpPr>
          <p:nvPr>
            <p:ph type="dt" sz="half" idx="10"/>
          </p:nvPr>
        </p:nvSpPr>
        <p:spPr>
          <a:xfrm>
            <a:off x="9216887" y="92869"/>
            <a:ext cx="2743200" cy="365125"/>
          </a:xfrm>
        </p:spPr>
        <p:txBody>
          <a:bodyPr/>
          <a:lstStyle/>
          <a:p>
            <a:fld id="{0313FDE3-9BCC-4375-9EE4-75F5B0A5F16E}" type="datetime2">
              <a:rPr lang="en-US" smtClean="0"/>
              <a:t>Sunday, September 7, 2025</a:t>
            </a:fld>
            <a:endParaRPr lang="en-GB"/>
          </a:p>
        </p:txBody>
      </p:sp>
      <p:pic>
        <p:nvPicPr>
          <p:cNvPr id="5" name="Picture 4" descr="A black and white picture of objects&#10;&#10;Description automatically generated">
            <a:extLst>
              <a:ext uri="{FF2B5EF4-FFF2-40B4-BE49-F238E27FC236}">
                <a16:creationId xmlns:a16="http://schemas.microsoft.com/office/drawing/2014/main" id="{AD7FD2F4-AC8E-4E4B-F004-16C85B195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774" y="43863"/>
            <a:ext cx="5472113" cy="6770274"/>
          </a:xfrm>
          <a:prstGeom prst="rect">
            <a:avLst/>
          </a:prstGeom>
        </p:spPr>
      </p:pic>
    </p:spTree>
    <p:extLst>
      <p:ext uri="{BB962C8B-B14F-4D97-AF65-F5344CB8AC3E}">
        <p14:creationId xmlns:p14="http://schemas.microsoft.com/office/powerpoint/2010/main" val="1737446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5E87-44CA-6E96-84E4-1B0CD44EBC2B}"/>
              </a:ext>
            </a:extLst>
          </p:cNvPr>
          <p:cNvSpPr>
            <a:spLocks noGrp="1"/>
          </p:cNvSpPr>
          <p:nvPr>
            <p:ph type="title"/>
          </p:nvPr>
        </p:nvSpPr>
        <p:spPr/>
        <p:txBody>
          <a:bodyPr/>
          <a:lstStyle/>
          <a:p>
            <a:r>
              <a:rPr lang="en-GB"/>
              <a:t>RP: </a:t>
            </a:r>
          </a:p>
        </p:txBody>
      </p:sp>
      <p:sp>
        <p:nvSpPr>
          <p:cNvPr id="4" name="Date Placeholder 3">
            <a:extLst>
              <a:ext uri="{FF2B5EF4-FFF2-40B4-BE49-F238E27FC236}">
                <a16:creationId xmlns:a16="http://schemas.microsoft.com/office/drawing/2014/main" id="{84A7D77D-ADB4-EA3A-3E6C-75B05D03EC15}"/>
              </a:ext>
            </a:extLst>
          </p:cNvPr>
          <p:cNvSpPr>
            <a:spLocks noGrp="1"/>
          </p:cNvSpPr>
          <p:nvPr>
            <p:ph type="dt" sz="half" idx="10"/>
          </p:nvPr>
        </p:nvSpPr>
        <p:spPr>
          <a:xfrm>
            <a:off x="9216887" y="92869"/>
            <a:ext cx="2743200" cy="365125"/>
          </a:xfrm>
        </p:spPr>
        <p:txBody>
          <a:bodyPr/>
          <a:lstStyle/>
          <a:p>
            <a:fld id="{0313FDE3-9BCC-4375-9EE4-75F5B0A5F16E}" type="datetime2">
              <a:rPr lang="en-US" smtClean="0"/>
              <a:t>Sunday, September 7, 2025</a:t>
            </a:fld>
            <a:endParaRPr lang="en-GB"/>
          </a:p>
        </p:txBody>
      </p:sp>
      <p:pic>
        <p:nvPicPr>
          <p:cNvPr id="6" name="Picture 5">
            <a:extLst>
              <a:ext uri="{FF2B5EF4-FFF2-40B4-BE49-F238E27FC236}">
                <a16:creationId xmlns:a16="http://schemas.microsoft.com/office/drawing/2014/main" id="{1DF804AD-6ED1-BECF-218A-354C15FD90CC}"/>
              </a:ext>
            </a:extLst>
          </p:cNvPr>
          <p:cNvPicPr>
            <a:picLocks noChangeAspect="1"/>
          </p:cNvPicPr>
          <p:nvPr/>
        </p:nvPicPr>
        <p:blipFill>
          <a:blip r:embed="rId2"/>
          <a:stretch>
            <a:fillRect/>
          </a:stretch>
        </p:blipFill>
        <p:spPr>
          <a:xfrm>
            <a:off x="1270138" y="1637178"/>
            <a:ext cx="4328480" cy="3583644"/>
          </a:xfrm>
          <a:prstGeom prst="rect">
            <a:avLst/>
          </a:prstGeom>
        </p:spPr>
      </p:pic>
      <p:pic>
        <p:nvPicPr>
          <p:cNvPr id="8" name="Picture 7">
            <a:extLst>
              <a:ext uri="{FF2B5EF4-FFF2-40B4-BE49-F238E27FC236}">
                <a16:creationId xmlns:a16="http://schemas.microsoft.com/office/drawing/2014/main" id="{2BE38EAD-2129-8279-06CA-CA11619436C3}"/>
              </a:ext>
            </a:extLst>
          </p:cNvPr>
          <p:cNvPicPr>
            <a:picLocks noChangeAspect="1"/>
          </p:cNvPicPr>
          <p:nvPr/>
        </p:nvPicPr>
        <p:blipFill>
          <a:blip r:embed="rId3"/>
          <a:stretch>
            <a:fillRect/>
          </a:stretch>
        </p:blipFill>
        <p:spPr>
          <a:xfrm>
            <a:off x="7511912" y="828675"/>
            <a:ext cx="3409950" cy="5200650"/>
          </a:xfrm>
          <a:prstGeom prst="rect">
            <a:avLst/>
          </a:prstGeom>
        </p:spPr>
      </p:pic>
    </p:spTree>
    <p:extLst>
      <p:ext uri="{BB962C8B-B14F-4D97-AF65-F5344CB8AC3E}">
        <p14:creationId xmlns:p14="http://schemas.microsoft.com/office/powerpoint/2010/main" val="139097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purple and white cards with letters&#10;&#10;Description automatically generated">
            <a:extLst>
              <a:ext uri="{FF2B5EF4-FFF2-40B4-BE49-F238E27FC236}">
                <a16:creationId xmlns:a16="http://schemas.microsoft.com/office/drawing/2014/main" id="{019E04D6-FB94-A4C9-B1BA-06D0302EDD12}"/>
              </a:ext>
            </a:extLst>
          </p:cNvPr>
          <p:cNvPicPr>
            <a:picLocks noChangeAspect="1"/>
          </p:cNvPicPr>
          <p:nvPr/>
        </p:nvPicPr>
        <p:blipFill>
          <a:blip r:embed="rId2"/>
          <a:stretch>
            <a:fillRect/>
          </a:stretch>
        </p:blipFill>
        <p:spPr>
          <a:xfrm>
            <a:off x="415303" y="181595"/>
            <a:ext cx="4381915" cy="3049243"/>
          </a:xfrm>
          <a:prstGeom prst="rect">
            <a:avLst/>
          </a:prstGeom>
        </p:spPr>
      </p:pic>
      <p:pic>
        <p:nvPicPr>
          <p:cNvPr id="5" name="Picture 4" descr="A purple and white calendar with letters&#10;&#10;Description automatically generated">
            <a:extLst>
              <a:ext uri="{FF2B5EF4-FFF2-40B4-BE49-F238E27FC236}">
                <a16:creationId xmlns:a16="http://schemas.microsoft.com/office/drawing/2014/main" id="{CD88827D-55DB-348F-1BB7-94840BA8B9FD}"/>
              </a:ext>
            </a:extLst>
          </p:cNvPr>
          <p:cNvPicPr>
            <a:picLocks noChangeAspect="1"/>
          </p:cNvPicPr>
          <p:nvPr/>
        </p:nvPicPr>
        <p:blipFill>
          <a:blip r:embed="rId3"/>
          <a:stretch>
            <a:fillRect/>
          </a:stretch>
        </p:blipFill>
        <p:spPr>
          <a:xfrm>
            <a:off x="4984060" y="181389"/>
            <a:ext cx="2212837" cy="3049656"/>
          </a:xfrm>
          <a:prstGeom prst="rect">
            <a:avLst/>
          </a:prstGeom>
        </p:spPr>
      </p:pic>
      <p:pic>
        <p:nvPicPr>
          <p:cNvPr id="6" name="Picture 5" descr="A purple and white calendar with a number on it&#10;&#10;Description automatically generated">
            <a:extLst>
              <a:ext uri="{FF2B5EF4-FFF2-40B4-BE49-F238E27FC236}">
                <a16:creationId xmlns:a16="http://schemas.microsoft.com/office/drawing/2014/main" id="{25F07493-A791-6DA1-0C38-D03010F86370}"/>
              </a:ext>
            </a:extLst>
          </p:cNvPr>
          <p:cNvPicPr>
            <a:picLocks noChangeAspect="1"/>
          </p:cNvPicPr>
          <p:nvPr/>
        </p:nvPicPr>
        <p:blipFill>
          <a:blip r:embed="rId4"/>
          <a:stretch>
            <a:fillRect/>
          </a:stretch>
        </p:blipFill>
        <p:spPr>
          <a:xfrm>
            <a:off x="7359926" y="178559"/>
            <a:ext cx="2220844" cy="3066360"/>
          </a:xfrm>
          <a:prstGeom prst="rect">
            <a:avLst/>
          </a:prstGeom>
        </p:spPr>
      </p:pic>
      <p:pic>
        <p:nvPicPr>
          <p:cNvPr id="7" name="Picture 6" descr="A purple and white calendar with letters&#10;&#10;Description automatically generated">
            <a:extLst>
              <a:ext uri="{FF2B5EF4-FFF2-40B4-BE49-F238E27FC236}">
                <a16:creationId xmlns:a16="http://schemas.microsoft.com/office/drawing/2014/main" id="{DA917994-9071-3638-CDC7-80BF5A312123}"/>
              </a:ext>
            </a:extLst>
          </p:cNvPr>
          <p:cNvPicPr>
            <a:picLocks noChangeAspect="1"/>
          </p:cNvPicPr>
          <p:nvPr/>
        </p:nvPicPr>
        <p:blipFill>
          <a:blip r:embed="rId5"/>
          <a:stretch>
            <a:fillRect/>
          </a:stretch>
        </p:blipFill>
        <p:spPr>
          <a:xfrm>
            <a:off x="9776929" y="180283"/>
            <a:ext cx="2223880" cy="3062910"/>
          </a:xfrm>
          <a:prstGeom prst="rect">
            <a:avLst/>
          </a:prstGeom>
        </p:spPr>
      </p:pic>
      <p:pic>
        <p:nvPicPr>
          <p:cNvPr id="8" name="Picture 7" descr="A purple and white cards with letters&#10;&#10;Description automatically generated">
            <a:extLst>
              <a:ext uri="{FF2B5EF4-FFF2-40B4-BE49-F238E27FC236}">
                <a16:creationId xmlns:a16="http://schemas.microsoft.com/office/drawing/2014/main" id="{576EAC08-1F1F-D563-DC3B-350251E64B73}"/>
              </a:ext>
            </a:extLst>
          </p:cNvPr>
          <p:cNvPicPr>
            <a:picLocks noChangeAspect="1"/>
          </p:cNvPicPr>
          <p:nvPr/>
        </p:nvPicPr>
        <p:blipFill>
          <a:blip r:embed="rId6"/>
          <a:stretch>
            <a:fillRect/>
          </a:stretch>
        </p:blipFill>
        <p:spPr>
          <a:xfrm>
            <a:off x="2020058" y="3578639"/>
            <a:ext cx="4375012" cy="3046896"/>
          </a:xfrm>
          <a:prstGeom prst="rect">
            <a:avLst/>
          </a:prstGeom>
        </p:spPr>
      </p:pic>
      <p:pic>
        <p:nvPicPr>
          <p:cNvPr id="11" name="Picture 10" descr="A purple and white calendar with black letters&#10;&#10;Description automatically generated">
            <a:extLst>
              <a:ext uri="{FF2B5EF4-FFF2-40B4-BE49-F238E27FC236}">
                <a16:creationId xmlns:a16="http://schemas.microsoft.com/office/drawing/2014/main" id="{D2FFA97C-904D-06A1-24FC-8A5F8670036E}"/>
              </a:ext>
            </a:extLst>
          </p:cNvPr>
          <p:cNvPicPr>
            <a:picLocks noChangeAspect="1"/>
          </p:cNvPicPr>
          <p:nvPr/>
        </p:nvPicPr>
        <p:blipFill>
          <a:blip r:embed="rId7"/>
          <a:stretch>
            <a:fillRect/>
          </a:stretch>
        </p:blipFill>
        <p:spPr>
          <a:xfrm>
            <a:off x="6565003" y="3573462"/>
            <a:ext cx="2220430" cy="3101423"/>
          </a:xfrm>
          <a:prstGeom prst="rect">
            <a:avLst/>
          </a:prstGeom>
        </p:spPr>
      </p:pic>
      <p:pic>
        <p:nvPicPr>
          <p:cNvPr id="12" name="Picture 11" descr="A purple and white card with black letters&#10;&#10;Description automatically generated">
            <a:extLst>
              <a:ext uri="{FF2B5EF4-FFF2-40B4-BE49-F238E27FC236}">
                <a16:creationId xmlns:a16="http://schemas.microsoft.com/office/drawing/2014/main" id="{315CBD7A-EF74-31DC-4A8E-191022E0D809}"/>
              </a:ext>
            </a:extLst>
          </p:cNvPr>
          <p:cNvPicPr>
            <a:picLocks noChangeAspect="1"/>
          </p:cNvPicPr>
          <p:nvPr/>
        </p:nvPicPr>
        <p:blipFill>
          <a:blip r:embed="rId8"/>
          <a:stretch>
            <a:fillRect/>
          </a:stretch>
        </p:blipFill>
        <p:spPr>
          <a:xfrm>
            <a:off x="9062347" y="3557861"/>
            <a:ext cx="2438262" cy="3110536"/>
          </a:xfrm>
          <a:prstGeom prst="rect">
            <a:avLst/>
          </a:prstGeom>
        </p:spPr>
      </p:pic>
    </p:spTree>
    <p:extLst>
      <p:ext uri="{BB962C8B-B14F-4D97-AF65-F5344CB8AC3E}">
        <p14:creationId xmlns:p14="http://schemas.microsoft.com/office/powerpoint/2010/main" val="1613843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27F86C-7CC4-4CF1-771C-1F159C50D0A4}"/>
              </a:ext>
            </a:extLst>
          </p:cNvPr>
          <p:cNvSpPr>
            <a:spLocks noGrp="1"/>
          </p:cNvSpPr>
          <p:nvPr>
            <p:ph type="dt" sz="half" idx="10"/>
          </p:nvPr>
        </p:nvSpPr>
        <p:spPr>
          <a:xfrm>
            <a:off x="9216887" y="92869"/>
            <a:ext cx="2743200" cy="365125"/>
          </a:xfrm>
        </p:spPr>
        <p:txBody>
          <a:bodyPr/>
          <a:lstStyle/>
          <a:p>
            <a:fld id="{0313FDE3-9BCC-4375-9EE4-75F5B0A5F16E}" type="datetime2">
              <a:rPr lang="en-US" smtClean="0"/>
              <a:t>Sunday, September 7, 2025</a:t>
            </a:fld>
            <a:endParaRPr lang="en-GB"/>
          </a:p>
        </p:txBody>
      </p:sp>
      <p:pic>
        <p:nvPicPr>
          <p:cNvPr id="6" name="Picture 5">
            <a:extLst>
              <a:ext uri="{FF2B5EF4-FFF2-40B4-BE49-F238E27FC236}">
                <a16:creationId xmlns:a16="http://schemas.microsoft.com/office/drawing/2014/main" id="{D5F8AD5B-97AB-9445-424B-33243F996FBA}"/>
              </a:ext>
            </a:extLst>
          </p:cNvPr>
          <p:cNvPicPr>
            <a:picLocks noChangeAspect="1"/>
          </p:cNvPicPr>
          <p:nvPr/>
        </p:nvPicPr>
        <p:blipFill>
          <a:blip r:embed="rId2"/>
          <a:stretch>
            <a:fillRect/>
          </a:stretch>
        </p:blipFill>
        <p:spPr>
          <a:xfrm>
            <a:off x="1431607" y="923924"/>
            <a:ext cx="4271963" cy="5070687"/>
          </a:xfrm>
          <a:prstGeom prst="rect">
            <a:avLst/>
          </a:prstGeom>
        </p:spPr>
      </p:pic>
      <p:pic>
        <p:nvPicPr>
          <p:cNvPr id="8" name="Picture 7">
            <a:extLst>
              <a:ext uri="{FF2B5EF4-FFF2-40B4-BE49-F238E27FC236}">
                <a16:creationId xmlns:a16="http://schemas.microsoft.com/office/drawing/2014/main" id="{9A278C59-9B10-C227-AA01-D8E89331D5C4}"/>
              </a:ext>
            </a:extLst>
          </p:cNvPr>
          <p:cNvPicPr>
            <a:picLocks noChangeAspect="1"/>
          </p:cNvPicPr>
          <p:nvPr/>
        </p:nvPicPr>
        <p:blipFill>
          <a:blip r:embed="rId3"/>
          <a:stretch>
            <a:fillRect/>
          </a:stretch>
        </p:blipFill>
        <p:spPr>
          <a:xfrm>
            <a:off x="7255669" y="923924"/>
            <a:ext cx="3924300" cy="5010150"/>
          </a:xfrm>
          <a:prstGeom prst="rect">
            <a:avLst/>
          </a:prstGeom>
        </p:spPr>
      </p:pic>
    </p:spTree>
    <p:extLst>
      <p:ext uri="{BB962C8B-B14F-4D97-AF65-F5344CB8AC3E}">
        <p14:creationId xmlns:p14="http://schemas.microsoft.com/office/powerpoint/2010/main" val="16545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814622" y="1622973"/>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283492"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a:p>
            <a:endParaRPr lang="en-US" sz="2800">
              <a:latin typeface="Sassoon Primary"/>
            </a:endParaRP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p:txBody>
      </p:sp>
      <p:sp>
        <p:nvSpPr>
          <p:cNvPr id="3" name="TextBox 2">
            <a:extLst>
              <a:ext uri="{FF2B5EF4-FFF2-40B4-BE49-F238E27FC236}">
                <a16:creationId xmlns:a16="http://schemas.microsoft.com/office/drawing/2014/main" id="{76C69508-ED5E-F45F-C26B-2CA924468BB6}"/>
              </a:ext>
            </a:extLst>
          </p:cNvPr>
          <p:cNvSpPr txBox="1"/>
          <p:nvPr/>
        </p:nvSpPr>
        <p:spPr>
          <a:xfrm>
            <a:off x="5562600" y="2028557"/>
            <a:ext cx="4724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assoon Primary"/>
              </a:rPr>
              <a:t>Count as many objects as you can!</a:t>
            </a:r>
          </a:p>
          <a:p>
            <a:endParaRPr lang="en-US" sz="2400">
              <a:latin typeface="Sassoon Primary"/>
            </a:endParaRPr>
          </a:p>
          <a:p>
            <a:r>
              <a:rPr lang="en-US" sz="2400">
                <a:latin typeface="Sassoon Primary"/>
              </a:rPr>
              <a:t>Play a game of dominos, counting the spots as you join them up.</a:t>
            </a:r>
          </a:p>
        </p:txBody>
      </p:sp>
      <p:pic>
        <p:nvPicPr>
          <p:cNvPr id="15" name="Picture 14" descr="A map of different countries/regions&#10;&#10;Description automatically generated">
            <a:extLst>
              <a:ext uri="{FF2B5EF4-FFF2-40B4-BE49-F238E27FC236}">
                <a16:creationId xmlns:a16="http://schemas.microsoft.com/office/drawing/2014/main" id="{CA1FFDA4-2292-A821-DA00-003BCF911635}"/>
              </a:ext>
            </a:extLst>
          </p:cNvPr>
          <p:cNvPicPr>
            <a:picLocks noChangeAspect="1"/>
          </p:cNvPicPr>
          <p:nvPr/>
        </p:nvPicPr>
        <p:blipFill>
          <a:blip r:embed="rId2"/>
          <a:stretch>
            <a:fillRect/>
          </a:stretch>
        </p:blipFill>
        <p:spPr>
          <a:xfrm>
            <a:off x="971337" y="4869184"/>
            <a:ext cx="1349976" cy="1438790"/>
          </a:xfrm>
          <a:prstGeom prst="rect">
            <a:avLst/>
          </a:prstGeom>
        </p:spPr>
      </p:pic>
      <p:sp>
        <p:nvSpPr>
          <p:cNvPr id="16" name="TextBox 12">
            <a:extLst>
              <a:ext uri="{FF2B5EF4-FFF2-40B4-BE49-F238E27FC236}">
                <a16:creationId xmlns:a16="http://schemas.microsoft.com/office/drawing/2014/main" id="{4276D1C1-5305-5734-04AE-605E158A7D1C}"/>
              </a:ext>
            </a:extLst>
          </p:cNvPr>
          <p:cNvSpPr txBox="1"/>
          <p:nvPr/>
        </p:nvSpPr>
        <p:spPr>
          <a:xfrm>
            <a:off x="2755106" y="4864893"/>
            <a:ext cx="235743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Can you identify the countries in the UK and put them in the correct places?</a:t>
            </a:r>
          </a:p>
        </p:txBody>
      </p:sp>
      <p:pic>
        <p:nvPicPr>
          <p:cNvPr id="21" name="Picture 20">
            <a:extLst>
              <a:ext uri="{FF2B5EF4-FFF2-40B4-BE49-F238E27FC236}">
                <a16:creationId xmlns:a16="http://schemas.microsoft.com/office/drawing/2014/main" id="{100AC8C4-6C16-9F28-95BA-BD567497E303}"/>
              </a:ext>
            </a:extLst>
          </p:cNvPr>
          <p:cNvPicPr>
            <a:picLocks noChangeAspect="1"/>
          </p:cNvPicPr>
          <p:nvPr/>
        </p:nvPicPr>
        <p:blipFill>
          <a:blip r:embed="rId3"/>
          <a:stretch>
            <a:fillRect/>
          </a:stretch>
        </p:blipFill>
        <p:spPr>
          <a:xfrm>
            <a:off x="9772574" y="2435540"/>
            <a:ext cx="1490738" cy="1176898"/>
          </a:xfrm>
          <a:prstGeom prst="rect">
            <a:avLst/>
          </a:prstGeom>
        </p:spPr>
      </p:pic>
      <p:pic>
        <p:nvPicPr>
          <p:cNvPr id="11" name="Picture 10" descr="A cartoon of a child and child with stars&#10;&#10;AI-generated content may be incorrect.">
            <a:extLst>
              <a:ext uri="{FF2B5EF4-FFF2-40B4-BE49-F238E27FC236}">
                <a16:creationId xmlns:a16="http://schemas.microsoft.com/office/drawing/2014/main" id="{9D20C14C-B527-FC35-D7D8-D27D6B87A80D}"/>
              </a:ext>
            </a:extLst>
          </p:cNvPr>
          <p:cNvPicPr>
            <a:picLocks noChangeAspect="1"/>
          </p:cNvPicPr>
          <p:nvPr/>
        </p:nvPicPr>
        <p:blipFill>
          <a:blip r:embed="rId4"/>
          <a:stretch>
            <a:fillRect/>
          </a:stretch>
        </p:blipFill>
        <p:spPr>
          <a:xfrm>
            <a:off x="3553244" y="1620591"/>
            <a:ext cx="1930189" cy="2511381"/>
          </a:xfrm>
          <a:prstGeom prst="rect">
            <a:avLst/>
          </a:prstGeom>
        </p:spPr>
      </p:pic>
      <p:sp>
        <p:nvSpPr>
          <p:cNvPr id="12" name="TextBox 11">
            <a:extLst>
              <a:ext uri="{FF2B5EF4-FFF2-40B4-BE49-F238E27FC236}">
                <a16:creationId xmlns:a16="http://schemas.microsoft.com/office/drawing/2014/main" id="{7085F9EC-71CD-E3D9-DAD7-57A81A8148DB}"/>
              </a:ext>
            </a:extLst>
          </p:cNvPr>
          <p:cNvSpPr txBox="1"/>
          <p:nvPr/>
        </p:nvSpPr>
        <p:spPr>
          <a:xfrm>
            <a:off x="817668" y="2237829"/>
            <a:ext cx="23812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Write about or draw a picture to show what you are good at.</a:t>
            </a:r>
          </a:p>
        </p:txBody>
      </p:sp>
      <p:pic>
        <p:nvPicPr>
          <p:cNvPr id="13" name="Picture 12" descr="A child&amp;#39;s drawing of a face&#10;&#10;AI-generated content may be incorrect.">
            <a:extLst>
              <a:ext uri="{FF2B5EF4-FFF2-40B4-BE49-F238E27FC236}">
                <a16:creationId xmlns:a16="http://schemas.microsoft.com/office/drawing/2014/main" id="{9D88907E-A6F2-E3D8-4E87-DB122CEA35E2}"/>
              </a:ext>
            </a:extLst>
          </p:cNvPr>
          <p:cNvPicPr>
            <a:picLocks noChangeAspect="1"/>
          </p:cNvPicPr>
          <p:nvPr/>
        </p:nvPicPr>
        <p:blipFill>
          <a:blip r:embed="rId5"/>
          <a:stretch>
            <a:fillRect/>
          </a:stretch>
        </p:blipFill>
        <p:spPr>
          <a:xfrm>
            <a:off x="9878364" y="4572805"/>
            <a:ext cx="1257300" cy="1790700"/>
          </a:xfrm>
          <a:prstGeom prst="rect">
            <a:avLst/>
          </a:prstGeom>
        </p:spPr>
      </p:pic>
      <p:sp>
        <p:nvSpPr>
          <p:cNvPr id="14" name="TextBox 12">
            <a:extLst>
              <a:ext uri="{FF2B5EF4-FFF2-40B4-BE49-F238E27FC236}">
                <a16:creationId xmlns:a16="http://schemas.microsoft.com/office/drawing/2014/main" id="{C83FED7D-43A4-415B-5BB6-86ABF5BE51E3}"/>
              </a:ext>
            </a:extLst>
          </p:cNvPr>
          <p:cNvSpPr txBox="1"/>
          <p:nvPr/>
        </p:nvSpPr>
        <p:spPr>
          <a:xfrm>
            <a:off x="5759881" y="4988106"/>
            <a:ext cx="2605087"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Create a self portrait. </a:t>
            </a:r>
            <a:endParaRPr lang="en-US"/>
          </a:p>
          <a:p>
            <a:r>
              <a:rPr lang="en-US" sz="2000"/>
              <a:t>What </a:t>
            </a:r>
            <a:r>
              <a:rPr lang="en-US" sz="2000" err="1"/>
              <a:t>colour</a:t>
            </a:r>
            <a:r>
              <a:rPr lang="en-US" sz="2000"/>
              <a:t> are your eyes or hair? </a:t>
            </a:r>
          </a:p>
        </p:txBody>
      </p:sp>
    </p:spTree>
    <p:extLst>
      <p:ext uri="{BB962C8B-B14F-4D97-AF65-F5344CB8AC3E}">
        <p14:creationId xmlns:p14="http://schemas.microsoft.com/office/powerpoint/2010/main" val="398479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F96DA-997D-A9F0-C31A-5ED9096C4283}"/>
              </a:ext>
            </a:extLst>
          </p:cNvPr>
          <p:cNvSpPr>
            <a:spLocks noGrp="1"/>
          </p:cNvSpPr>
          <p:nvPr>
            <p:ph type="dt" sz="half" idx="4294967295"/>
          </p:nvPr>
        </p:nvSpPr>
        <p:spPr>
          <a:xfrm>
            <a:off x="9216887" y="92869"/>
            <a:ext cx="2743200" cy="365125"/>
          </a:xfrm>
        </p:spPr>
        <p:txBody>
          <a:bodyPr/>
          <a:lstStyle/>
          <a:p>
            <a:fld id="{DC2219AB-E21D-4F59-A52E-C1C1000A5682}" type="datetime2">
              <a:rPr lang="en-US" smtClean="0"/>
              <a:t>Sunday, September 7, 2025</a:t>
            </a:fld>
            <a:endParaRPr lang="en-GB"/>
          </a:p>
        </p:txBody>
      </p:sp>
    </p:spTree>
    <p:extLst>
      <p:ext uri="{BB962C8B-B14F-4D97-AF65-F5344CB8AC3E}">
        <p14:creationId xmlns:p14="http://schemas.microsoft.com/office/powerpoint/2010/main" val="355628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D5DE-2715-5305-0F6F-D36EE26F61E2}"/>
              </a:ext>
            </a:extLst>
          </p:cNvPr>
          <p:cNvSpPr>
            <a:spLocks noGrp="1"/>
          </p:cNvSpPr>
          <p:nvPr>
            <p:ph type="title"/>
          </p:nvPr>
        </p:nvSpPr>
        <p:spPr/>
        <p:txBody>
          <a:bodyPr/>
          <a:lstStyle/>
          <a:p>
            <a:r>
              <a:rPr lang="en-US"/>
              <a:t>PE – TBAT: </a:t>
            </a:r>
            <a:r>
              <a:rPr lang="en-GB" b="0" i="0">
                <a:solidFill>
                  <a:srgbClr val="263339"/>
                </a:solidFill>
                <a:effectLst/>
                <a:latin typeface="Open Sans" panose="020F0502020204030204" pitchFamily="34" charset="0"/>
              </a:rPr>
              <a:t>understand the role of defenders and attackers.</a:t>
            </a:r>
            <a:endParaRPr lang="en-US"/>
          </a:p>
        </p:txBody>
      </p:sp>
      <p:sp>
        <p:nvSpPr>
          <p:cNvPr id="3" name="Content Placeholder 2">
            <a:extLst>
              <a:ext uri="{FF2B5EF4-FFF2-40B4-BE49-F238E27FC236}">
                <a16:creationId xmlns:a16="http://schemas.microsoft.com/office/drawing/2014/main" id="{C51CAB75-77C1-97B2-82ED-D9BB1A15E41D}"/>
              </a:ext>
            </a:extLst>
          </p:cNvPr>
          <p:cNvSpPr>
            <a:spLocks noGrp="1"/>
          </p:cNvSpPr>
          <p:nvPr>
            <p:ph idx="1"/>
          </p:nvPr>
        </p:nvSpPr>
        <p:spPr>
          <a:xfrm>
            <a:off x="838200" y="1825625"/>
            <a:ext cx="8202561" cy="4351338"/>
          </a:xfrm>
        </p:spPr>
        <p:txBody>
          <a:bodyPr/>
          <a:lstStyle/>
          <a:p>
            <a:pPr algn="ctr"/>
            <a:r>
              <a:rPr lang="en-US"/>
              <a:t>Success criteria: </a:t>
            </a:r>
            <a:r>
              <a:rPr lang="en-GB" b="0" i="0">
                <a:solidFill>
                  <a:srgbClr val="263339"/>
                </a:solidFill>
                <a:effectLst/>
                <a:highlight>
                  <a:srgbClr val="FABFF5"/>
                </a:highlight>
                <a:latin typeface="Open Sans" panose="020B0606030504020204" pitchFamily="34" charset="0"/>
              </a:rPr>
              <a:t>Keep the ball close to your feet using soft touches.</a:t>
            </a:r>
          </a:p>
          <a:p>
            <a:pPr marL="0" indent="0" algn="ctr">
              <a:buNone/>
            </a:pPr>
            <a:r>
              <a:rPr lang="en-GB" b="1" i="0">
                <a:solidFill>
                  <a:srgbClr val="263339"/>
                </a:solidFill>
                <a:effectLst/>
                <a:highlight>
                  <a:srgbClr val="FABFF5"/>
                </a:highlight>
                <a:latin typeface="Open Sans" panose="020B0606030504020204" pitchFamily="34" charset="0"/>
              </a:rPr>
              <a:t>•</a:t>
            </a:r>
            <a:r>
              <a:rPr lang="en-GB" b="0" i="0">
                <a:solidFill>
                  <a:srgbClr val="263339"/>
                </a:solidFill>
                <a:effectLst/>
                <a:highlight>
                  <a:srgbClr val="FABFF5"/>
                </a:highlight>
                <a:latin typeface="Open Sans" panose="020B0606030504020204" pitchFamily="34" charset="0"/>
              </a:rPr>
              <a:t>Push the ball slightly ahead of you when dribbling at speed.</a:t>
            </a:r>
          </a:p>
        </p:txBody>
      </p:sp>
      <p:pic>
        <p:nvPicPr>
          <p:cNvPr id="5" name="Picture 4">
            <a:extLst>
              <a:ext uri="{FF2B5EF4-FFF2-40B4-BE49-F238E27FC236}">
                <a16:creationId xmlns:a16="http://schemas.microsoft.com/office/drawing/2014/main" id="{A3B3AD77-3136-1ADF-EE63-BCE2F0D6F43D}"/>
              </a:ext>
            </a:extLst>
          </p:cNvPr>
          <p:cNvPicPr>
            <a:picLocks noChangeAspect="1"/>
          </p:cNvPicPr>
          <p:nvPr/>
        </p:nvPicPr>
        <p:blipFill>
          <a:blip r:embed="rId2"/>
          <a:stretch>
            <a:fillRect/>
          </a:stretch>
        </p:blipFill>
        <p:spPr>
          <a:xfrm>
            <a:off x="9287948" y="2206052"/>
            <a:ext cx="2229161" cy="4105848"/>
          </a:xfrm>
          <a:prstGeom prst="rect">
            <a:avLst/>
          </a:prstGeom>
        </p:spPr>
      </p:pic>
    </p:spTree>
    <p:extLst>
      <p:ext uri="{BB962C8B-B14F-4D97-AF65-F5344CB8AC3E}">
        <p14:creationId xmlns:p14="http://schemas.microsoft.com/office/powerpoint/2010/main" val="26542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2D50C5-8B86-B92C-113F-0D060B8E71CB}"/>
              </a:ext>
            </a:extLst>
          </p:cNvPr>
          <p:cNvPicPr>
            <a:picLocks noGrp="1" noChangeAspect="1"/>
          </p:cNvPicPr>
          <p:nvPr>
            <p:ph idx="1"/>
          </p:nvPr>
        </p:nvPicPr>
        <p:blipFill>
          <a:blip r:embed="rId2"/>
          <a:stretch>
            <a:fillRect/>
          </a:stretch>
        </p:blipFill>
        <p:spPr>
          <a:xfrm>
            <a:off x="402362" y="3598606"/>
            <a:ext cx="3366440" cy="2693153"/>
          </a:xfrm>
        </p:spPr>
      </p:pic>
      <p:sp>
        <p:nvSpPr>
          <p:cNvPr id="5" name="TextBox 4">
            <a:extLst>
              <a:ext uri="{FF2B5EF4-FFF2-40B4-BE49-F238E27FC236}">
                <a16:creationId xmlns:a16="http://schemas.microsoft.com/office/drawing/2014/main" id="{463A1E63-6741-76DE-DEF6-EB739D546744}"/>
              </a:ext>
            </a:extLst>
          </p:cNvPr>
          <p:cNvSpPr txBox="1"/>
          <p:nvPr/>
        </p:nvSpPr>
        <p:spPr>
          <a:xfrm>
            <a:off x="630494" y="566241"/>
            <a:ext cx="11094474" cy="2554545"/>
          </a:xfrm>
          <a:prstGeom prst="rect">
            <a:avLst/>
          </a:prstGeom>
          <a:noFill/>
        </p:spPr>
        <p:txBody>
          <a:bodyPr wrap="square">
            <a:spAutoFit/>
          </a:bodyPr>
          <a:lstStyle/>
          <a:p>
            <a:r>
              <a:rPr lang="en-GB" sz="4000">
                <a:solidFill>
                  <a:srgbClr val="657478"/>
                </a:solidFill>
                <a:highlight>
                  <a:srgbClr val="FFFFFF"/>
                </a:highlight>
                <a:latin typeface="Open Sans" panose="020B0606030504020204" pitchFamily="34" charset="0"/>
              </a:rPr>
              <a:t>T</a:t>
            </a:r>
            <a:r>
              <a:rPr lang="en-GB" sz="4000" b="0" i="0">
                <a:solidFill>
                  <a:srgbClr val="657478"/>
                </a:solidFill>
                <a:effectLst/>
                <a:highlight>
                  <a:srgbClr val="FFFFFF"/>
                </a:highlight>
                <a:latin typeface="Open Sans" panose="020B0606030504020204" pitchFamily="34" charset="0"/>
              </a:rPr>
              <a:t>ypically invasion games have two teams and two goals. Teams try to score in the other team's goal. </a:t>
            </a:r>
            <a:endParaRPr lang="en-GB" sz="4000">
              <a:solidFill>
                <a:srgbClr val="657478"/>
              </a:solidFill>
              <a:highlight>
                <a:srgbClr val="FFFFFF"/>
              </a:highlight>
              <a:latin typeface="Open Sans" panose="020B0606030504020204" pitchFamily="34" charset="0"/>
            </a:endParaRPr>
          </a:p>
          <a:p>
            <a:r>
              <a:rPr lang="en-GB" sz="4000" b="0" i="0">
                <a:solidFill>
                  <a:srgbClr val="657478"/>
                </a:solidFill>
                <a:effectLst/>
                <a:highlight>
                  <a:srgbClr val="FFFFFF"/>
                </a:highlight>
                <a:latin typeface="Open Sans" panose="020B0606030504020204" pitchFamily="34" charset="0"/>
              </a:rPr>
              <a:t>Can you think of any examples? </a:t>
            </a:r>
            <a:endParaRPr lang="en-GB" sz="4000"/>
          </a:p>
        </p:txBody>
      </p:sp>
      <p:pic>
        <p:nvPicPr>
          <p:cNvPr id="9" name="Picture 8">
            <a:extLst>
              <a:ext uri="{FF2B5EF4-FFF2-40B4-BE49-F238E27FC236}">
                <a16:creationId xmlns:a16="http://schemas.microsoft.com/office/drawing/2014/main" id="{9D87A8A4-7754-D240-E08E-958E9125F831}"/>
              </a:ext>
            </a:extLst>
          </p:cNvPr>
          <p:cNvPicPr>
            <a:picLocks noChangeAspect="1"/>
          </p:cNvPicPr>
          <p:nvPr/>
        </p:nvPicPr>
        <p:blipFill>
          <a:blip r:embed="rId3"/>
          <a:stretch>
            <a:fillRect/>
          </a:stretch>
        </p:blipFill>
        <p:spPr>
          <a:xfrm>
            <a:off x="4231435" y="3598607"/>
            <a:ext cx="2465374" cy="2693152"/>
          </a:xfrm>
          <a:prstGeom prst="rect">
            <a:avLst/>
          </a:prstGeom>
        </p:spPr>
      </p:pic>
      <p:pic>
        <p:nvPicPr>
          <p:cNvPr id="11" name="Picture 10">
            <a:extLst>
              <a:ext uri="{FF2B5EF4-FFF2-40B4-BE49-F238E27FC236}">
                <a16:creationId xmlns:a16="http://schemas.microsoft.com/office/drawing/2014/main" id="{A9BC0F70-C1C6-32DD-742C-1E9BE943570A}"/>
              </a:ext>
            </a:extLst>
          </p:cNvPr>
          <p:cNvPicPr>
            <a:picLocks noChangeAspect="1"/>
          </p:cNvPicPr>
          <p:nvPr/>
        </p:nvPicPr>
        <p:blipFill>
          <a:blip r:embed="rId4"/>
          <a:stretch>
            <a:fillRect/>
          </a:stretch>
        </p:blipFill>
        <p:spPr>
          <a:xfrm>
            <a:off x="7274191" y="3737214"/>
            <a:ext cx="3359396" cy="2464603"/>
          </a:xfrm>
          <a:prstGeom prst="rect">
            <a:avLst/>
          </a:prstGeom>
        </p:spPr>
      </p:pic>
    </p:spTree>
    <p:extLst>
      <p:ext uri="{BB962C8B-B14F-4D97-AF65-F5344CB8AC3E}">
        <p14:creationId xmlns:p14="http://schemas.microsoft.com/office/powerpoint/2010/main" val="425544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5C0A-5AEF-E1AA-6089-66A2986AD7A2}"/>
              </a:ext>
            </a:extLst>
          </p:cNvPr>
          <p:cNvSpPr>
            <a:spLocks noGrp="1"/>
          </p:cNvSpPr>
          <p:nvPr>
            <p:ph type="title"/>
          </p:nvPr>
        </p:nvSpPr>
        <p:spPr/>
        <p:txBody>
          <a:bodyPr/>
          <a:lstStyle/>
          <a:p>
            <a:r>
              <a:rPr lang="en-GB"/>
              <a:t>Warm up</a:t>
            </a:r>
          </a:p>
        </p:txBody>
      </p:sp>
      <p:sp>
        <p:nvSpPr>
          <p:cNvPr id="7" name="Content Placeholder 6">
            <a:extLst>
              <a:ext uri="{FF2B5EF4-FFF2-40B4-BE49-F238E27FC236}">
                <a16:creationId xmlns:a16="http://schemas.microsoft.com/office/drawing/2014/main" id="{C4F91EB7-3931-A939-AFC5-231B8F5F1A4B}"/>
              </a:ext>
            </a:extLst>
          </p:cNvPr>
          <p:cNvSpPr>
            <a:spLocks noGrp="1"/>
          </p:cNvSpPr>
          <p:nvPr>
            <p:ph idx="1"/>
          </p:nvPr>
        </p:nvSpPr>
        <p:spPr/>
        <p:txBody>
          <a:bodyPr/>
          <a:lstStyle/>
          <a:p>
            <a:r>
              <a:rPr lang="en-GB"/>
              <a:t>Safe space: </a:t>
            </a:r>
          </a:p>
          <a:p>
            <a:pPr marL="0" indent="0">
              <a:buNone/>
            </a:pPr>
            <a:r>
              <a:rPr lang="en-GB"/>
              <a:t>Stand in a safe space. Begin by walking, moving in and out of each other. </a:t>
            </a:r>
          </a:p>
          <a:p>
            <a:pPr marL="0" indent="0">
              <a:buNone/>
            </a:pPr>
            <a:r>
              <a:rPr lang="en-GB"/>
              <a:t>Can you move around in the space, changing direction and avoiding others? </a:t>
            </a:r>
          </a:p>
          <a:p>
            <a:pPr marL="0" indent="0">
              <a:buNone/>
            </a:pPr>
            <a:r>
              <a:rPr lang="en-GB"/>
              <a:t>Stay within the boundaries of the teaching area. </a:t>
            </a:r>
          </a:p>
          <a:p>
            <a:pPr marL="0" indent="0">
              <a:buNone/>
            </a:pPr>
            <a:endParaRPr lang="en-GB"/>
          </a:p>
          <a:p>
            <a:pPr marL="0" indent="0">
              <a:buNone/>
            </a:pPr>
            <a:r>
              <a:rPr lang="en-GB"/>
              <a:t>Can you run with small steps and large steps? Can you move around in the space in a different way?</a:t>
            </a:r>
          </a:p>
        </p:txBody>
      </p:sp>
    </p:spTree>
    <p:extLst>
      <p:ext uri="{BB962C8B-B14F-4D97-AF65-F5344CB8AC3E}">
        <p14:creationId xmlns:p14="http://schemas.microsoft.com/office/powerpoint/2010/main" val="298362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17E9-A8FB-B483-931B-79DD47597385}"/>
              </a:ext>
            </a:extLst>
          </p:cNvPr>
          <p:cNvSpPr>
            <a:spLocks noGrp="1"/>
          </p:cNvSpPr>
          <p:nvPr>
            <p:ph type="title"/>
          </p:nvPr>
        </p:nvSpPr>
        <p:spPr/>
        <p:txBody>
          <a:bodyPr/>
          <a:lstStyle/>
          <a:p>
            <a:r>
              <a:rPr lang="en-GB"/>
              <a:t>Goal</a:t>
            </a:r>
          </a:p>
        </p:txBody>
      </p:sp>
      <p:sp>
        <p:nvSpPr>
          <p:cNvPr id="3" name="Content Placeholder 2">
            <a:extLst>
              <a:ext uri="{FF2B5EF4-FFF2-40B4-BE49-F238E27FC236}">
                <a16:creationId xmlns:a16="http://schemas.microsoft.com/office/drawing/2014/main" id="{B4B7A680-B301-FFE7-9BE1-A24E78A5F803}"/>
              </a:ext>
            </a:extLst>
          </p:cNvPr>
          <p:cNvSpPr>
            <a:spLocks noGrp="1"/>
          </p:cNvSpPr>
          <p:nvPr>
            <p:ph idx="1"/>
          </p:nvPr>
        </p:nvSpPr>
        <p:spPr/>
        <p:txBody>
          <a:bodyPr/>
          <a:lstStyle/>
          <a:p>
            <a:pPr marL="0" indent="0">
              <a:buNone/>
            </a:pPr>
            <a:r>
              <a:rPr lang="en-GB"/>
              <a:t>Attackers move with their ball however they choose.</a:t>
            </a:r>
          </a:p>
          <a:p>
            <a:pPr marL="0" indent="0">
              <a:buNone/>
            </a:pPr>
            <a:r>
              <a:rPr lang="en-GB"/>
              <a:t>You might dribble with feet, hands, roll it or carry it. </a:t>
            </a:r>
          </a:p>
          <a:p>
            <a:pPr marL="0" indent="0">
              <a:buNone/>
            </a:pPr>
            <a:r>
              <a:rPr lang="en-GB"/>
              <a:t>Defenders jog, tapping the shoulders of the attackers they see. </a:t>
            </a:r>
          </a:p>
          <a:p>
            <a:pPr marL="0" indent="0">
              <a:buNone/>
            </a:pPr>
            <a:r>
              <a:rPr lang="en-GB"/>
              <a:t>When you hear 'goal', attackers give the ball to a defender and swap roles. </a:t>
            </a:r>
          </a:p>
        </p:txBody>
      </p:sp>
    </p:spTree>
    <p:extLst>
      <p:ext uri="{BB962C8B-B14F-4D97-AF65-F5344CB8AC3E}">
        <p14:creationId xmlns:p14="http://schemas.microsoft.com/office/powerpoint/2010/main" val="4121352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A056-7D1D-FF3E-EA75-7BF3FA7C6525}"/>
              </a:ext>
            </a:extLst>
          </p:cNvPr>
          <p:cNvSpPr>
            <a:spLocks noGrp="1"/>
          </p:cNvSpPr>
          <p:nvPr>
            <p:ph type="title"/>
          </p:nvPr>
        </p:nvSpPr>
        <p:spPr/>
        <p:txBody>
          <a:bodyPr/>
          <a:lstStyle/>
          <a:p>
            <a:r>
              <a:rPr lang="en-GB"/>
              <a:t>Skill Development</a:t>
            </a:r>
          </a:p>
        </p:txBody>
      </p:sp>
      <p:sp>
        <p:nvSpPr>
          <p:cNvPr id="3" name="Content Placeholder 2">
            <a:extLst>
              <a:ext uri="{FF2B5EF4-FFF2-40B4-BE49-F238E27FC236}">
                <a16:creationId xmlns:a16="http://schemas.microsoft.com/office/drawing/2014/main" id="{6CBD0E2E-A159-3BDE-006D-67949FF747A3}"/>
              </a:ext>
            </a:extLst>
          </p:cNvPr>
          <p:cNvSpPr>
            <a:spLocks noGrp="1"/>
          </p:cNvSpPr>
          <p:nvPr>
            <p:ph idx="1"/>
          </p:nvPr>
        </p:nvSpPr>
        <p:spPr/>
        <p:txBody>
          <a:bodyPr/>
          <a:lstStyle/>
          <a:p>
            <a:pPr marL="0" indent="0">
              <a:buNone/>
            </a:pPr>
            <a:r>
              <a:rPr lang="en-GB"/>
              <a:t>Stopping the ball.</a:t>
            </a:r>
          </a:p>
          <a:p>
            <a:pPr marL="0" indent="0">
              <a:buNone/>
            </a:pPr>
            <a:r>
              <a:rPr lang="en-GB"/>
              <a:t>Place your foot on top.</a:t>
            </a:r>
          </a:p>
          <a:p>
            <a:pPr marL="0" indent="0">
              <a:buNone/>
            </a:pPr>
            <a:endParaRPr lang="en-GB"/>
          </a:p>
          <a:p>
            <a:pPr marL="0" indent="0">
              <a:buNone/>
            </a:pPr>
            <a:endParaRPr lang="en-GB"/>
          </a:p>
          <a:p>
            <a:pPr marL="0" indent="0">
              <a:buNone/>
            </a:pPr>
            <a:r>
              <a:rPr lang="en-GB"/>
              <a:t>Moving with your ball. </a:t>
            </a:r>
          </a:p>
          <a:p>
            <a:pPr marL="0" indent="0">
              <a:buNone/>
            </a:pPr>
            <a:r>
              <a:rPr lang="en-GB"/>
              <a:t>Moe by pushing the ball with any part of your foot. When you hear ‘stop!’ stop the ball. </a:t>
            </a:r>
          </a:p>
        </p:txBody>
      </p:sp>
      <p:pic>
        <p:nvPicPr>
          <p:cNvPr id="5" name="Picture 4">
            <a:extLst>
              <a:ext uri="{FF2B5EF4-FFF2-40B4-BE49-F238E27FC236}">
                <a16:creationId xmlns:a16="http://schemas.microsoft.com/office/drawing/2014/main" id="{08380D8C-C105-7DC2-1505-C1F8369E9C85}"/>
              </a:ext>
            </a:extLst>
          </p:cNvPr>
          <p:cNvPicPr>
            <a:picLocks noChangeAspect="1"/>
          </p:cNvPicPr>
          <p:nvPr/>
        </p:nvPicPr>
        <p:blipFill>
          <a:blip r:embed="rId2"/>
          <a:stretch>
            <a:fillRect/>
          </a:stretch>
        </p:blipFill>
        <p:spPr>
          <a:xfrm>
            <a:off x="8519432" y="1825625"/>
            <a:ext cx="2228850" cy="1438275"/>
          </a:xfrm>
          <a:prstGeom prst="rect">
            <a:avLst/>
          </a:prstGeom>
        </p:spPr>
      </p:pic>
    </p:spTree>
    <p:extLst>
      <p:ext uri="{BB962C8B-B14F-4D97-AF65-F5344CB8AC3E}">
        <p14:creationId xmlns:p14="http://schemas.microsoft.com/office/powerpoint/2010/main" val="2451782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4140-3E9A-4663-E82B-B9470FA0D22C}"/>
              </a:ext>
            </a:extLst>
          </p:cNvPr>
          <p:cNvSpPr>
            <a:spLocks noGrp="1"/>
          </p:cNvSpPr>
          <p:nvPr>
            <p:ph type="title"/>
          </p:nvPr>
        </p:nvSpPr>
        <p:spPr>
          <a:solidFill>
            <a:schemeClr val="accent2">
              <a:lumMod val="20000"/>
              <a:lumOff val="80000"/>
            </a:schemeClr>
          </a:solidFill>
        </p:spPr>
        <p:txBody>
          <a:bodyPr/>
          <a:lstStyle/>
          <a:p>
            <a:r>
              <a:rPr lang="en-GB"/>
              <a:t>Plenary</a:t>
            </a:r>
          </a:p>
        </p:txBody>
      </p:sp>
      <p:sp>
        <p:nvSpPr>
          <p:cNvPr id="3" name="Content Placeholder 2">
            <a:extLst>
              <a:ext uri="{FF2B5EF4-FFF2-40B4-BE49-F238E27FC236}">
                <a16:creationId xmlns:a16="http://schemas.microsoft.com/office/drawing/2014/main" id="{D8F09C6B-CD38-D5FD-0225-F8E976EC9A5D}"/>
              </a:ext>
            </a:extLst>
          </p:cNvPr>
          <p:cNvSpPr>
            <a:spLocks noGrp="1"/>
          </p:cNvSpPr>
          <p:nvPr>
            <p:ph idx="1"/>
          </p:nvPr>
        </p:nvSpPr>
        <p:spPr/>
        <p:txBody>
          <a:bodyPr/>
          <a:lstStyle/>
          <a:p>
            <a:pPr marL="0" indent="0" algn="l">
              <a:buNone/>
            </a:pPr>
            <a:r>
              <a:rPr lang="en-GB" b="0" i="0">
                <a:solidFill>
                  <a:srgbClr val="657478"/>
                </a:solidFill>
                <a:effectLst/>
                <a:highlight>
                  <a:srgbClr val="FFFFFF"/>
                </a:highlight>
                <a:latin typeface="+mj-lt"/>
              </a:rPr>
              <a:t>How do you know which team is attacking? </a:t>
            </a:r>
            <a:r>
              <a:rPr lang="en-GB" b="0" i="1">
                <a:solidFill>
                  <a:srgbClr val="657478"/>
                </a:solidFill>
                <a:effectLst/>
                <a:highlight>
                  <a:srgbClr val="FFFFFF"/>
                </a:highlight>
                <a:latin typeface="+mj-lt"/>
              </a:rPr>
              <a:t>They have the ball. </a:t>
            </a:r>
            <a:r>
              <a:rPr lang="en-GB" b="0" i="0">
                <a:solidFill>
                  <a:srgbClr val="657478"/>
                </a:solidFill>
                <a:effectLst/>
                <a:highlight>
                  <a:srgbClr val="FFFFFF"/>
                </a:highlight>
                <a:latin typeface="+mj-lt"/>
              </a:rPr>
              <a:t>What is the job of an attacker? </a:t>
            </a:r>
            <a:r>
              <a:rPr lang="en-GB" b="0" i="1">
                <a:solidFill>
                  <a:srgbClr val="657478"/>
                </a:solidFill>
                <a:effectLst/>
                <a:highlight>
                  <a:srgbClr val="FFFFFF"/>
                </a:highlight>
                <a:latin typeface="+mj-lt"/>
              </a:rPr>
              <a:t>To score goals. </a:t>
            </a:r>
            <a:r>
              <a:rPr lang="en-GB" b="0" i="0">
                <a:solidFill>
                  <a:srgbClr val="657478"/>
                </a:solidFill>
                <a:effectLst/>
                <a:highlight>
                  <a:srgbClr val="FFFFFF"/>
                </a:highlight>
                <a:latin typeface="+mj-lt"/>
              </a:rPr>
              <a:t>Why should an attacker look up when moving with the ball? </a:t>
            </a:r>
            <a:r>
              <a:rPr lang="en-GB" b="0" i="1">
                <a:solidFill>
                  <a:srgbClr val="657478"/>
                </a:solidFill>
                <a:effectLst/>
                <a:highlight>
                  <a:srgbClr val="FFFFFF"/>
                </a:highlight>
                <a:latin typeface="+mj-lt"/>
              </a:rPr>
              <a:t>To see the defenders, goal and space. </a:t>
            </a:r>
          </a:p>
          <a:p>
            <a:pPr marL="0" indent="0" algn="l">
              <a:buNone/>
            </a:pPr>
            <a:endParaRPr lang="en-GB" b="0" i="0">
              <a:solidFill>
                <a:srgbClr val="657478"/>
              </a:solidFill>
              <a:effectLst/>
              <a:highlight>
                <a:srgbClr val="FFFFFF"/>
              </a:highlight>
              <a:latin typeface="+mj-lt"/>
            </a:endParaRPr>
          </a:p>
          <a:p>
            <a:pPr marL="0" indent="0" algn="l">
              <a:buNone/>
            </a:pPr>
            <a:r>
              <a:rPr lang="en-GB" b="0" i="0">
                <a:solidFill>
                  <a:srgbClr val="657478"/>
                </a:solidFill>
                <a:effectLst/>
                <a:highlight>
                  <a:srgbClr val="FFFFFF"/>
                </a:highlight>
                <a:latin typeface="+mj-lt"/>
              </a:rPr>
              <a:t>What is the job of the defender? </a:t>
            </a:r>
            <a:r>
              <a:rPr lang="en-GB" b="0" i="1">
                <a:solidFill>
                  <a:srgbClr val="657478"/>
                </a:solidFill>
                <a:effectLst/>
                <a:highlight>
                  <a:srgbClr val="FFFFFF"/>
                </a:highlight>
                <a:latin typeface="+mj-lt"/>
              </a:rPr>
              <a:t>To win the ball and stop the attackers scoring. </a:t>
            </a:r>
            <a:r>
              <a:rPr lang="en-GB" b="0" i="0">
                <a:solidFill>
                  <a:srgbClr val="657478"/>
                </a:solidFill>
                <a:effectLst/>
                <a:highlight>
                  <a:srgbClr val="FFFFFF"/>
                </a:highlight>
                <a:latin typeface="+mj-lt"/>
              </a:rPr>
              <a:t>How did it make you feel when your partner congratulated you for scoring a point? Why is it important to shake hands at the end of a game? </a:t>
            </a:r>
          </a:p>
          <a:p>
            <a:endParaRPr lang="en-GB"/>
          </a:p>
        </p:txBody>
      </p:sp>
    </p:spTree>
    <p:extLst>
      <p:ext uri="{BB962C8B-B14F-4D97-AF65-F5344CB8AC3E}">
        <p14:creationId xmlns:p14="http://schemas.microsoft.com/office/powerpoint/2010/main" val="247858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9411-8248-3999-063F-FA8B07A88B0B}"/>
              </a:ext>
            </a:extLst>
          </p:cNvPr>
          <p:cNvSpPr>
            <a:spLocks noGrp="1"/>
          </p:cNvSpPr>
          <p:nvPr>
            <p:ph type="title"/>
          </p:nvPr>
        </p:nvSpPr>
        <p:spPr/>
        <p:txBody>
          <a:bodyPr/>
          <a:lstStyle/>
          <a:p>
            <a:r>
              <a:rPr lang="en-GB"/>
              <a:t>2 v 1</a:t>
            </a:r>
          </a:p>
        </p:txBody>
      </p:sp>
      <p:sp>
        <p:nvSpPr>
          <p:cNvPr id="3" name="Content Placeholder 2">
            <a:extLst>
              <a:ext uri="{FF2B5EF4-FFF2-40B4-BE49-F238E27FC236}">
                <a16:creationId xmlns:a16="http://schemas.microsoft.com/office/drawing/2014/main" id="{9FB8076D-C50D-32DE-1424-D13C290AB285}"/>
              </a:ext>
            </a:extLst>
          </p:cNvPr>
          <p:cNvSpPr>
            <a:spLocks noGrp="1"/>
          </p:cNvSpPr>
          <p:nvPr>
            <p:ph idx="1"/>
          </p:nvPr>
        </p:nvSpPr>
        <p:spPr/>
        <p:txBody>
          <a:bodyPr/>
          <a:lstStyle/>
          <a:p>
            <a:pPr marL="0" indent="0">
              <a:buNone/>
            </a:pPr>
            <a:r>
              <a:rPr lang="en-GB"/>
              <a:t>Attackers work together to try to score a goal.</a:t>
            </a:r>
          </a:p>
          <a:p>
            <a:pPr marL="0" indent="0">
              <a:buNone/>
            </a:pPr>
            <a:r>
              <a:rPr lang="en-GB"/>
              <a:t>Defender stop them.</a:t>
            </a:r>
          </a:p>
        </p:txBody>
      </p:sp>
      <p:pic>
        <p:nvPicPr>
          <p:cNvPr id="5" name="Picture 4">
            <a:extLst>
              <a:ext uri="{FF2B5EF4-FFF2-40B4-BE49-F238E27FC236}">
                <a16:creationId xmlns:a16="http://schemas.microsoft.com/office/drawing/2014/main" id="{C1FB15EB-D027-BE01-ED30-A6F2B6C48684}"/>
              </a:ext>
            </a:extLst>
          </p:cNvPr>
          <p:cNvPicPr>
            <a:picLocks noChangeAspect="1"/>
          </p:cNvPicPr>
          <p:nvPr/>
        </p:nvPicPr>
        <p:blipFill>
          <a:blip r:embed="rId2"/>
          <a:stretch>
            <a:fillRect/>
          </a:stretch>
        </p:blipFill>
        <p:spPr>
          <a:xfrm>
            <a:off x="6450238" y="2351314"/>
            <a:ext cx="4563600" cy="2549419"/>
          </a:xfrm>
          <a:prstGeom prst="rect">
            <a:avLst/>
          </a:prstGeom>
        </p:spPr>
      </p:pic>
    </p:spTree>
    <p:extLst>
      <p:ext uri="{BB962C8B-B14F-4D97-AF65-F5344CB8AC3E}">
        <p14:creationId xmlns:p14="http://schemas.microsoft.com/office/powerpoint/2010/main" val="2395231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ladder</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873C6EA8-2473-9F01-0821-1B0C1306C4E5}"/>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686186B0-F83B-A1C5-9E0D-6DBD4C2A6EC1}"/>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61367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8F48-9B61-84BC-FC99-6A9750D9F5D3}"/>
              </a:ext>
            </a:extLst>
          </p:cNvPr>
          <p:cNvSpPr txBox="1">
            <a:spLocks/>
          </p:cNvSpPr>
          <p:nvPr/>
        </p:nvSpPr>
        <p:spPr>
          <a:xfrm>
            <a:off x="2481969" y="1754997"/>
            <a:ext cx="9433195" cy="1776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D2451D"/>
                </a:solidFill>
                <a:latin typeface="Century Gothic" panose="020B0502020202020204" pitchFamily="34" charset="0"/>
                <a:cs typeface="Calibri Light"/>
              </a:rPr>
              <a:t>Unit 2: The United Kingdom</a:t>
            </a:r>
          </a:p>
          <a:p>
            <a:r>
              <a:rPr lang="en-GB" sz="3600" b="1">
                <a:latin typeface="Century Gothic" panose="020B0502020202020204" pitchFamily="34" charset="0"/>
              </a:rPr>
              <a:t>KQ: What is it like to live in Scotland?</a:t>
            </a:r>
          </a:p>
        </p:txBody>
      </p:sp>
      <p:sp>
        <p:nvSpPr>
          <p:cNvPr id="4" name="TextBox 3">
            <a:extLst>
              <a:ext uri="{FF2B5EF4-FFF2-40B4-BE49-F238E27FC236}">
                <a16:creationId xmlns:a16="http://schemas.microsoft.com/office/drawing/2014/main" id="{2CB7F233-D708-2A8D-20F0-35D21C1A3239}"/>
              </a:ext>
            </a:extLst>
          </p:cNvPr>
          <p:cNvSpPr txBox="1"/>
          <p:nvPr/>
        </p:nvSpPr>
        <p:spPr>
          <a:xfrm>
            <a:off x="165460" y="6569751"/>
            <a:ext cx="3658394" cy="230832"/>
          </a:xfrm>
          <a:prstGeom prst="rect">
            <a:avLst/>
          </a:prstGeom>
          <a:noFill/>
        </p:spPr>
        <p:txBody>
          <a:bodyPr wrap="square" rtlCol="0">
            <a:spAutoFit/>
          </a:bodyPr>
          <a:lstStyle/>
          <a:p>
            <a:r>
              <a:rPr lang="en-GB" sz="900">
                <a:solidFill>
                  <a:schemeClr val="bg1"/>
                </a:solidFill>
                <a:effectLst/>
                <a:latin typeface="Arial" panose="020B0604020202020204" pitchFamily="34" charset="0"/>
                <a:ea typeface="Calibri" panose="020F0502020204030204" pitchFamily="34" charset="0"/>
              </a:rPr>
              <a:t>Copyright © </a:t>
            </a:r>
            <a:r>
              <a:rPr lang="en-GB" sz="900" err="1">
                <a:solidFill>
                  <a:schemeClr val="bg1"/>
                </a:solidFill>
                <a:effectLst/>
                <a:latin typeface="Arial" panose="020B0604020202020204" pitchFamily="34" charset="0"/>
                <a:ea typeface="Calibri" panose="020F0502020204030204" pitchFamily="34" charset="0"/>
              </a:rPr>
              <a:t>ArkCurriculum</a:t>
            </a:r>
            <a:r>
              <a:rPr lang="en-GB" sz="900">
                <a:solidFill>
                  <a:schemeClr val="bg1"/>
                </a:solidFill>
                <a:effectLst/>
                <a:latin typeface="Arial" panose="020B0604020202020204" pitchFamily="34" charset="0"/>
                <a:ea typeface="Calibri" panose="020F0502020204030204" pitchFamily="34" charset="0"/>
              </a:rPr>
              <a:t>+ 2023</a:t>
            </a:r>
            <a:endParaRPr lang="en-US" sz="900">
              <a:solidFill>
                <a:schemeClr val="bg1"/>
              </a:solidFill>
            </a:endParaRPr>
          </a:p>
        </p:txBody>
      </p:sp>
      <p:pic>
        <p:nvPicPr>
          <p:cNvPr id="6" name="Picture 5" descr="A picture containing text, doll, toy, vector graphics&#10;&#10;Description automatically generated">
            <a:extLst>
              <a:ext uri="{FF2B5EF4-FFF2-40B4-BE49-F238E27FC236}">
                <a16:creationId xmlns:a16="http://schemas.microsoft.com/office/drawing/2014/main" id="{4EF59C91-B494-1A8C-98EB-8130D94A7B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7160" y="3051127"/>
            <a:ext cx="3447866" cy="3382130"/>
          </a:xfrm>
          <a:prstGeom prst="rect">
            <a:avLst/>
          </a:prstGeom>
        </p:spPr>
      </p:pic>
      <p:pic>
        <p:nvPicPr>
          <p:cNvPr id="5" name="Picture 4">
            <a:extLst>
              <a:ext uri="{FF2B5EF4-FFF2-40B4-BE49-F238E27FC236}">
                <a16:creationId xmlns:a16="http://schemas.microsoft.com/office/drawing/2014/main" id="{5B434100-BC64-74B1-3883-0DFDC7BF7C7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74303" y="3418489"/>
            <a:ext cx="3999722" cy="2647407"/>
          </a:xfrm>
          <a:prstGeom prst="rect">
            <a:avLst/>
          </a:prstGeom>
        </p:spPr>
      </p:pic>
    </p:spTree>
    <p:extLst>
      <p:ext uri="{BB962C8B-B14F-4D97-AF65-F5344CB8AC3E}">
        <p14:creationId xmlns:p14="http://schemas.microsoft.com/office/powerpoint/2010/main" val="414862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68EBE764-470F-61C3-0BF1-45B6C85D0B09}"/>
              </a:ext>
            </a:extLst>
          </p:cNvPr>
          <p:cNvSpPr/>
          <p:nvPr/>
        </p:nvSpPr>
        <p:spPr>
          <a:xfrm>
            <a:off x="734954" y="602538"/>
            <a:ext cx="3597349" cy="644371"/>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Knowledge q</a:t>
            </a:r>
            <a:r>
              <a:rPr lang="en-US" sz="2800" b="1" i="0">
                <a:solidFill>
                  <a:schemeClr val="bg1"/>
                </a:solidFill>
                <a:latin typeface="Century Gothic" panose="020B0502020202020204" pitchFamily="34" charset="0"/>
              </a:rPr>
              <a:t>uiz 2.1</a:t>
            </a:r>
          </a:p>
        </p:txBody>
      </p:sp>
      <p:sp>
        <p:nvSpPr>
          <p:cNvPr id="5" name="Content Placeholder 2">
            <a:extLst>
              <a:ext uri="{FF2B5EF4-FFF2-40B4-BE49-F238E27FC236}">
                <a16:creationId xmlns:a16="http://schemas.microsoft.com/office/drawing/2014/main" id="{52422CD2-5E6B-FC6B-133C-EE98F56FBD3D}"/>
              </a:ext>
            </a:extLst>
          </p:cNvPr>
          <p:cNvSpPr txBox="1">
            <a:spLocks/>
          </p:cNvSpPr>
          <p:nvPr/>
        </p:nvSpPr>
        <p:spPr>
          <a:xfrm>
            <a:off x="622391" y="1246909"/>
            <a:ext cx="9819067" cy="49149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F5B333"/>
                </a:solidFill>
                <a:latin typeface="Century Gothic" panose="020B0502020202020204" pitchFamily="34" charset="0"/>
              </a:rPr>
              <a:t>1</a:t>
            </a:r>
            <a:r>
              <a:rPr lang="en-GB" sz="2400">
                <a:solidFill>
                  <a:srgbClr val="F5B333"/>
                </a:solidFill>
                <a:latin typeface="Century Gothic" panose="020B0502020202020204" pitchFamily="34" charset="0"/>
              </a:rPr>
              <a:t>.  </a:t>
            </a:r>
            <a:r>
              <a:rPr lang="en-GB" sz="2400">
                <a:latin typeface="Century Gothic" panose="020B0502020202020204" pitchFamily="34" charset="0"/>
              </a:rPr>
              <a:t>‘United’ means …</a:t>
            </a:r>
          </a:p>
          <a:p>
            <a:pPr marL="0" indent="0" algn="ctr">
              <a:buNone/>
            </a:pPr>
            <a:r>
              <a:rPr lang="en-GB" sz="2400" b="1">
                <a:latin typeface="Century Gothic" panose="020B0502020202020204" pitchFamily="34" charset="0"/>
              </a:rPr>
              <a:t>joined together 		split apart</a:t>
            </a:r>
          </a:p>
          <a:p>
            <a:pPr marL="0" indent="0">
              <a:buNone/>
            </a:pPr>
            <a:r>
              <a:rPr lang="en-GB" sz="2400" b="1">
                <a:solidFill>
                  <a:srgbClr val="F5B333"/>
                </a:solidFill>
                <a:latin typeface="Century Gothic" panose="020B0502020202020204" pitchFamily="34" charset="0"/>
              </a:rPr>
              <a:t>2</a:t>
            </a:r>
            <a:r>
              <a:rPr lang="en-GB" sz="2400">
                <a:solidFill>
                  <a:srgbClr val="F5B333"/>
                </a:solidFill>
                <a:latin typeface="Century Gothic" panose="020B0502020202020204" pitchFamily="34" charset="0"/>
              </a:rPr>
              <a:t>.  </a:t>
            </a:r>
            <a:r>
              <a:rPr lang="en-GB" sz="2400">
                <a:latin typeface="Century Gothic" panose="020B0502020202020204" pitchFamily="34" charset="0"/>
              </a:rPr>
              <a:t>Which countries are in the United Kingdom? (Circle </a:t>
            </a:r>
            <a:r>
              <a:rPr lang="en-GB" sz="2400" b="1">
                <a:latin typeface="Century Gothic" panose="020B0502020202020204" pitchFamily="34" charset="0"/>
              </a:rPr>
              <a:t>four</a:t>
            </a:r>
            <a:r>
              <a:rPr lang="en-GB" sz="2400">
                <a:latin typeface="Century Gothic" panose="020B0502020202020204" pitchFamily="34" charset="0"/>
              </a:rPr>
              <a:t>.)</a:t>
            </a:r>
          </a:p>
          <a:p>
            <a:pPr marL="0" indent="0" algn="ctr">
              <a:buNone/>
            </a:pPr>
            <a:r>
              <a:rPr lang="en-GB" sz="2400" b="1">
                <a:latin typeface="Century Gothic" panose="020B0502020202020204" pitchFamily="34" charset="0"/>
              </a:rPr>
              <a:t>England 		Northern Ireland 		France	 </a:t>
            </a:r>
          </a:p>
          <a:p>
            <a:pPr marL="0" indent="0" algn="ctr">
              <a:buNone/>
            </a:pPr>
            <a:r>
              <a:rPr lang="en-GB" sz="2400" b="1">
                <a:latin typeface="Century Gothic" panose="020B0502020202020204" pitchFamily="34" charset="0"/>
              </a:rPr>
              <a:t>Scotland 		Wales 		Italy</a:t>
            </a:r>
          </a:p>
          <a:p>
            <a:pPr marL="0" indent="0">
              <a:buNone/>
            </a:pPr>
            <a:r>
              <a:rPr lang="en-GB" sz="2400" b="1">
                <a:solidFill>
                  <a:srgbClr val="F5B333"/>
                </a:solidFill>
                <a:latin typeface="Century Gothic" panose="020B0502020202020204" pitchFamily="34" charset="0"/>
              </a:rPr>
              <a:t>3</a:t>
            </a:r>
            <a:r>
              <a:rPr lang="en-GB" sz="2400">
                <a:solidFill>
                  <a:srgbClr val="F5B333"/>
                </a:solidFill>
                <a:latin typeface="Century Gothic" panose="020B0502020202020204" pitchFamily="34" charset="0"/>
              </a:rPr>
              <a:t>.  </a:t>
            </a:r>
            <a:r>
              <a:rPr lang="en-GB" sz="2400">
                <a:latin typeface="Century Gothic" panose="020B0502020202020204" pitchFamily="34" charset="0"/>
              </a:rPr>
              <a:t>Which country in the United Kingdom is furthest north?</a:t>
            </a:r>
          </a:p>
          <a:p>
            <a:pPr marL="0" indent="0" algn="ctr">
              <a:buNone/>
            </a:pPr>
            <a:r>
              <a:rPr lang="en-GB" sz="2400" b="1">
                <a:latin typeface="Century Gothic" panose="020B0502020202020204" pitchFamily="34" charset="0"/>
              </a:rPr>
              <a:t>England 	 Northern Ireland 	    Scotland 	     Wales</a:t>
            </a:r>
          </a:p>
          <a:p>
            <a:pPr marL="0" indent="0">
              <a:buNone/>
            </a:pPr>
            <a:r>
              <a:rPr lang="en-GB" sz="2400" b="1">
                <a:solidFill>
                  <a:srgbClr val="F5B333"/>
                </a:solidFill>
                <a:latin typeface="Century Gothic" panose="020B0502020202020204" pitchFamily="34" charset="0"/>
              </a:rPr>
              <a:t>4</a:t>
            </a:r>
            <a:r>
              <a:rPr lang="en-GB" sz="2400">
                <a:solidFill>
                  <a:srgbClr val="F5B333"/>
                </a:solidFill>
                <a:latin typeface="Century Gothic" panose="020B0502020202020204" pitchFamily="34" charset="0"/>
              </a:rPr>
              <a:t>.</a:t>
            </a:r>
            <a:r>
              <a:rPr lang="en-GB" sz="2400">
                <a:latin typeface="Century Gothic" panose="020B0502020202020204" pitchFamily="34" charset="0"/>
              </a:rPr>
              <a:t>  Which country does Wales border to the east?</a:t>
            </a:r>
          </a:p>
          <a:p>
            <a:pPr marL="0" indent="0" algn="ctr">
              <a:buNone/>
            </a:pPr>
            <a:r>
              <a:rPr lang="en-GB" sz="2400" b="1">
                <a:latin typeface="Century Gothic" panose="020B0502020202020204" pitchFamily="34" charset="0"/>
              </a:rPr>
              <a:t>England 	 Northern Ireland 	    Scotland 	     Wales</a:t>
            </a:r>
          </a:p>
        </p:txBody>
      </p:sp>
      <p:sp>
        <p:nvSpPr>
          <p:cNvPr id="2" name="TextBox 1">
            <a:extLst>
              <a:ext uri="{FF2B5EF4-FFF2-40B4-BE49-F238E27FC236}">
                <a16:creationId xmlns:a16="http://schemas.microsoft.com/office/drawing/2014/main" id="{E29A4D3C-E234-3707-C74D-F15B4A9DC99B}"/>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7" name="Picture 6" descr="A picture containing toy, doll, vector graphics&#10;&#10;Description automatically generated">
            <a:extLst>
              <a:ext uri="{FF2B5EF4-FFF2-40B4-BE49-F238E27FC236}">
                <a16:creationId xmlns:a16="http://schemas.microsoft.com/office/drawing/2014/main" id="{84E50A45-87DC-A118-76A7-0370C58B2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3593" y="4290810"/>
            <a:ext cx="1694261" cy="2640562"/>
          </a:xfrm>
          <a:prstGeom prst="rect">
            <a:avLst/>
          </a:prstGeom>
        </p:spPr>
      </p:pic>
      <p:sp>
        <p:nvSpPr>
          <p:cNvPr id="3" name="TextBox 2">
            <a:extLst>
              <a:ext uri="{FF2B5EF4-FFF2-40B4-BE49-F238E27FC236}">
                <a16:creationId xmlns:a16="http://schemas.microsoft.com/office/drawing/2014/main" id="{261748A8-A59D-852D-ECB8-3BF8F7E9EFAA}"/>
              </a:ext>
            </a:extLst>
          </p:cNvPr>
          <p:cNvSpPr txBox="1"/>
          <p:nvPr/>
        </p:nvSpPr>
        <p:spPr>
          <a:xfrm>
            <a:off x="675736" y="560717"/>
            <a:ext cx="3982528" cy="707886"/>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3 in 3</a:t>
            </a:r>
          </a:p>
        </p:txBody>
      </p:sp>
    </p:spTree>
    <p:extLst>
      <p:ext uri="{BB962C8B-B14F-4D97-AF65-F5344CB8AC3E}">
        <p14:creationId xmlns:p14="http://schemas.microsoft.com/office/powerpoint/2010/main" val="426090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68EBE764-470F-61C3-0BF1-45B6C85D0B09}"/>
              </a:ext>
            </a:extLst>
          </p:cNvPr>
          <p:cNvSpPr/>
          <p:nvPr/>
        </p:nvSpPr>
        <p:spPr>
          <a:xfrm>
            <a:off x="734954" y="602538"/>
            <a:ext cx="3597349" cy="644371"/>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Knowledge q</a:t>
            </a:r>
            <a:r>
              <a:rPr lang="en-US" sz="2800" b="1" i="0">
                <a:solidFill>
                  <a:schemeClr val="bg1"/>
                </a:solidFill>
                <a:latin typeface="Century Gothic" panose="020B0502020202020204" pitchFamily="34" charset="0"/>
              </a:rPr>
              <a:t>uiz 2.1</a:t>
            </a:r>
          </a:p>
        </p:txBody>
      </p:sp>
      <p:sp>
        <p:nvSpPr>
          <p:cNvPr id="5" name="Content Placeholder 2">
            <a:extLst>
              <a:ext uri="{FF2B5EF4-FFF2-40B4-BE49-F238E27FC236}">
                <a16:creationId xmlns:a16="http://schemas.microsoft.com/office/drawing/2014/main" id="{52422CD2-5E6B-FC6B-133C-EE98F56FBD3D}"/>
              </a:ext>
            </a:extLst>
          </p:cNvPr>
          <p:cNvSpPr txBox="1">
            <a:spLocks/>
          </p:cNvSpPr>
          <p:nvPr/>
        </p:nvSpPr>
        <p:spPr>
          <a:xfrm>
            <a:off x="622391" y="1246909"/>
            <a:ext cx="9819067" cy="49149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F5B333"/>
                </a:solidFill>
                <a:latin typeface="Century Gothic" panose="020B0502020202020204" pitchFamily="34" charset="0"/>
              </a:rPr>
              <a:t>1</a:t>
            </a:r>
            <a:r>
              <a:rPr lang="en-GB" sz="2400">
                <a:solidFill>
                  <a:srgbClr val="F5B333"/>
                </a:solidFill>
                <a:latin typeface="Century Gothic" panose="020B0502020202020204" pitchFamily="34" charset="0"/>
              </a:rPr>
              <a:t>.  </a:t>
            </a:r>
            <a:r>
              <a:rPr lang="en-GB" sz="2400">
                <a:latin typeface="Century Gothic" panose="020B0502020202020204" pitchFamily="34" charset="0"/>
              </a:rPr>
              <a:t>‘United’ means …</a:t>
            </a:r>
          </a:p>
          <a:p>
            <a:pPr marL="0" indent="0" algn="ctr">
              <a:buNone/>
            </a:pPr>
            <a:r>
              <a:rPr lang="en-GB" sz="2400" b="1">
                <a:latin typeface="Century Gothic" panose="020B0502020202020204" pitchFamily="34" charset="0"/>
              </a:rPr>
              <a:t>joined together 		split apart</a:t>
            </a:r>
          </a:p>
          <a:p>
            <a:pPr marL="0" indent="0">
              <a:buNone/>
            </a:pPr>
            <a:r>
              <a:rPr lang="en-GB" sz="2400" b="1">
                <a:solidFill>
                  <a:srgbClr val="F5B333"/>
                </a:solidFill>
                <a:latin typeface="Century Gothic" panose="020B0502020202020204" pitchFamily="34" charset="0"/>
              </a:rPr>
              <a:t>2</a:t>
            </a:r>
            <a:r>
              <a:rPr lang="en-GB" sz="2400">
                <a:solidFill>
                  <a:srgbClr val="F5B333"/>
                </a:solidFill>
                <a:latin typeface="Century Gothic" panose="020B0502020202020204" pitchFamily="34" charset="0"/>
              </a:rPr>
              <a:t>.  </a:t>
            </a:r>
            <a:r>
              <a:rPr lang="en-GB" sz="2400">
                <a:latin typeface="Century Gothic" panose="020B0502020202020204" pitchFamily="34" charset="0"/>
              </a:rPr>
              <a:t>Which countries are in the United Kingdom? (Circle </a:t>
            </a:r>
            <a:r>
              <a:rPr lang="en-GB" sz="2400" b="1">
                <a:latin typeface="Century Gothic" panose="020B0502020202020204" pitchFamily="34" charset="0"/>
              </a:rPr>
              <a:t>four</a:t>
            </a:r>
            <a:r>
              <a:rPr lang="en-GB" sz="2400">
                <a:latin typeface="Century Gothic" panose="020B0502020202020204" pitchFamily="34" charset="0"/>
              </a:rPr>
              <a:t>.)</a:t>
            </a:r>
          </a:p>
          <a:p>
            <a:pPr marL="0" indent="0" algn="ctr">
              <a:buNone/>
            </a:pPr>
            <a:r>
              <a:rPr lang="en-GB" sz="2400" b="1">
                <a:latin typeface="Century Gothic" panose="020B0502020202020204" pitchFamily="34" charset="0"/>
              </a:rPr>
              <a:t>England 		Northern Ireland 		France	 </a:t>
            </a:r>
          </a:p>
          <a:p>
            <a:pPr marL="0" indent="0" algn="ctr">
              <a:buNone/>
            </a:pPr>
            <a:r>
              <a:rPr lang="en-GB" sz="2400" b="1">
                <a:latin typeface="Century Gothic" panose="020B0502020202020204" pitchFamily="34" charset="0"/>
              </a:rPr>
              <a:t>Scotland 		Wales 		Italy</a:t>
            </a:r>
          </a:p>
          <a:p>
            <a:pPr marL="0" indent="0">
              <a:buNone/>
            </a:pPr>
            <a:r>
              <a:rPr lang="en-GB" sz="2400" b="1">
                <a:solidFill>
                  <a:srgbClr val="F5B333"/>
                </a:solidFill>
                <a:latin typeface="Century Gothic" panose="020B0502020202020204" pitchFamily="34" charset="0"/>
              </a:rPr>
              <a:t>3</a:t>
            </a:r>
            <a:r>
              <a:rPr lang="en-GB" sz="2400">
                <a:solidFill>
                  <a:srgbClr val="F5B333"/>
                </a:solidFill>
                <a:latin typeface="Century Gothic" panose="020B0502020202020204" pitchFamily="34" charset="0"/>
              </a:rPr>
              <a:t>.  </a:t>
            </a:r>
            <a:r>
              <a:rPr lang="en-GB" sz="2400">
                <a:latin typeface="Century Gothic" panose="020B0502020202020204" pitchFamily="34" charset="0"/>
              </a:rPr>
              <a:t>Which country in the United Kingdom is furthest north?</a:t>
            </a:r>
          </a:p>
          <a:p>
            <a:pPr marL="0" indent="0" algn="ctr">
              <a:buNone/>
            </a:pPr>
            <a:r>
              <a:rPr lang="en-GB" sz="2400" b="1">
                <a:latin typeface="Century Gothic" panose="020B0502020202020204" pitchFamily="34" charset="0"/>
              </a:rPr>
              <a:t>England 	 Northern Ireland 	    Scotland 	     Wales</a:t>
            </a:r>
          </a:p>
          <a:p>
            <a:pPr marL="0" indent="0">
              <a:buNone/>
            </a:pPr>
            <a:r>
              <a:rPr lang="en-GB" sz="2400" b="1">
                <a:solidFill>
                  <a:srgbClr val="F5B333"/>
                </a:solidFill>
                <a:latin typeface="Century Gothic" panose="020B0502020202020204" pitchFamily="34" charset="0"/>
              </a:rPr>
              <a:t>4</a:t>
            </a:r>
            <a:r>
              <a:rPr lang="en-GB" sz="2400">
                <a:solidFill>
                  <a:srgbClr val="F5B333"/>
                </a:solidFill>
                <a:latin typeface="Century Gothic" panose="020B0502020202020204" pitchFamily="34" charset="0"/>
              </a:rPr>
              <a:t>.</a:t>
            </a:r>
            <a:r>
              <a:rPr lang="en-GB" sz="2400">
                <a:latin typeface="Century Gothic" panose="020B0502020202020204" pitchFamily="34" charset="0"/>
              </a:rPr>
              <a:t>  Which country does Wales border to the east?</a:t>
            </a:r>
          </a:p>
          <a:p>
            <a:pPr marL="0" indent="0" algn="ctr">
              <a:buNone/>
            </a:pPr>
            <a:r>
              <a:rPr lang="en-GB" sz="2400" b="1">
                <a:latin typeface="Century Gothic" panose="020B0502020202020204" pitchFamily="34" charset="0"/>
              </a:rPr>
              <a:t>England 	 Northern Ireland 	    Scotland 	     Wales</a:t>
            </a:r>
          </a:p>
        </p:txBody>
      </p:sp>
      <p:sp>
        <p:nvSpPr>
          <p:cNvPr id="2" name="Rounded Rectangle 23">
            <a:extLst>
              <a:ext uri="{FF2B5EF4-FFF2-40B4-BE49-F238E27FC236}">
                <a16:creationId xmlns:a16="http://schemas.microsoft.com/office/drawing/2014/main" id="{5D6547A7-AE15-4A0E-DC41-F1C4596BFAE1}"/>
              </a:ext>
            </a:extLst>
          </p:cNvPr>
          <p:cNvSpPr/>
          <p:nvPr/>
        </p:nvSpPr>
        <p:spPr>
          <a:xfrm flipV="1">
            <a:off x="2680038" y="1963106"/>
            <a:ext cx="2750378"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Rounded Rectangle 23">
            <a:extLst>
              <a:ext uri="{FF2B5EF4-FFF2-40B4-BE49-F238E27FC236}">
                <a16:creationId xmlns:a16="http://schemas.microsoft.com/office/drawing/2014/main" id="{71D2E554-ADF4-1CD5-E230-53F6E048FFB6}"/>
              </a:ext>
            </a:extLst>
          </p:cNvPr>
          <p:cNvSpPr/>
          <p:nvPr/>
        </p:nvSpPr>
        <p:spPr>
          <a:xfrm flipV="1">
            <a:off x="1144054" y="2966269"/>
            <a:ext cx="1734790"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ounded Rectangle 23">
            <a:extLst>
              <a:ext uri="{FF2B5EF4-FFF2-40B4-BE49-F238E27FC236}">
                <a16:creationId xmlns:a16="http://schemas.microsoft.com/office/drawing/2014/main" id="{B20E2185-74AF-0D61-70ED-D53E1DFDD75E}"/>
              </a:ext>
            </a:extLst>
          </p:cNvPr>
          <p:cNvSpPr/>
          <p:nvPr/>
        </p:nvSpPr>
        <p:spPr>
          <a:xfrm flipV="1">
            <a:off x="2170797" y="3429000"/>
            <a:ext cx="1734790"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ounded Rectangle 23">
            <a:extLst>
              <a:ext uri="{FF2B5EF4-FFF2-40B4-BE49-F238E27FC236}">
                <a16:creationId xmlns:a16="http://schemas.microsoft.com/office/drawing/2014/main" id="{58BAD7F9-4654-4B26-1994-C80605A65D4E}"/>
              </a:ext>
            </a:extLst>
          </p:cNvPr>
          <p:cNvSpPr/>
          <p:nvPr/>
        </p:nvSpPr>
        <p:spPr>
          <a:xfrm flipV="1">
            <a:off x="4793073" y="3428999"/>
            <a:ext cx="1734790"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Rounded Rectangle 23">
            <a:extLst>
              <a:ext uri="{FF2B5EF4-FFF2-40B4-BE49-F238E27FC236}">
                <a16:creationId xmlns:a16="http://schemas.microsoft.com/office/drawing/2014/main" id="{D67EBB28-E7B1-B264-2D27-FD19930C9267}"/>
              </a:ext>
            </a:extLst>
          </p:cNvPr>
          <p:cNvSpPr/>
          <p:nvPr/>
        </p:nvSpPr>
        <p:spPr>
          <a:xfrm flipV="1">
            <a:off x="3834882" y="2927425"/>
            <a:ext cx="3013787"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ounded Rectangle 23">
            <a:extLst>
              <a:ext uri="{FF2B5EF4-FFF2-40B4-BE49-F238E27FC236}">
                <a16:creationId xmlns:a16="http://schemas.microsoft.com/office/drawing/2014/main" id="{82913B28-0893-22DD-8689-43210D2EB935}"/>
              </a:ext>
            </a:extLst>
          </p:cNvPr>
          <p:cNvSpPr/>
          <p:nvPr/>
        </p:nvSpPr>
        <p:spPr>
          <a:xfrm flipV="1">
            <a:off x="6372305" y="4406991"/>
            <a:ext cx="1734790"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ounded Rectangle 23">
            <a:extLst>
              <a:ext uri="{FF2B5EF4-FFF2-40B4-BE49-F238E27FC236}">
                <a16:creationId xmlns:a16="http://schemas.microsoft.com/office/drawing/2014/main" id="{6DBC6D74-2034-B350-0C6E-3CD51C8AA4C3}"/>
              </a:ext>
            </a:extLst>
          </p:cNvPr>
          <p:cNvSpPr/>
          <p:nvPr/>
        </p:nvSpPr>
        <p:spPr>
          <a:xfrm flipV="1">
            <a:off x="1380427" y="5406374"/>
            <a:ext cx="1734790" cy="573933"/>
          </a:xfrm>
          <a:prstGeom prst="ellipse">
            <a:avLst/>
          </a:prstGeom>
          <a:no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BF2905F2-D185-A3EB-7DEC-E13DACB79458}"/>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13" name="Picture 12" descr="A picture containing toy, doll, vector graphics&#10;&#10;Description automatically generated">
            <a:extLst>
              <a:ext uri="{FF2B5EF4-FFF2-40B4-BE49-F238E27FC236}">
                <a16:creationId xmlns:a16="http://schemas.microsoft.com/office/drawing/2014/main" id="{29EB51AC-0DFE-22DB-F9B5-39A7004118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3593" y="4290810"/>
            <a:ext cx="1694261" cy="2640562"/>
          </a:xfrm>
          <a:prstGeom prst="rect">
            <a:avLst/>
          </a:prstGeom>
        </p:spPr>
      </p:pic>
    </p:spTree>
    <p:extLst>
      <p:ext uri="{BB962C8B-B14F-4D97-AF65-F5344CB8AC3E}">
        <p14:creationId xmlns:p14="http://schemas.microsoft.com/office/powerpoint/2010/main" val="1934176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standing in front of a map&#10;&#10;Description automatically generated">
            <a:extLst>
              <a:ext uri="{FF2B5EF4-FFF2-40B4-BE49-F238E27FC236}">
                <a16:creationId xmlns:a16="http://schemas.microsoft.com/office/drawing/2014/main" id="{2F150F6B-DA94-4433-F534-36D5C773ADE5}"/>
              </a:ext>
            </a:extLst>
          </p:cNvPr>
          <p:cNvPicPr>
            <a:picLocks noChangeAspect="1"/>
          </p:cNvPicPr>
          <p:nvPr/>
        </p:nvPicPr>
        <p:blipFill>
          <a:blip r:embed="rId2"/>
          <a:stretch>
            <a:fillRect/>
          </a:stretch>
        </p:blipFill>
        <p:spPr>
          <a:xfrm>
            <a:off x="947918" y="382617"/>
            <a:ext cx="9160354" cy="5273255"/>
          </a:xfrm>
          <a:prstGeom prst="rect">
            <a:avLst/>
          </a:prstGeom>
        </p:spPr>
      </p:pic>
      <p:sp>
        <p:nvSpPr>
          <p:cNvPr id="3" name="TextBox 2">
            <a:extLst>
              <a:ext uri="{FF2B5EF4-FFF2-40B4-BE49-F238E27FC236}">
                <a16:creationId xmlns:a16="http://schemas.microsoft.com/office/drawing/2014/main" id="{01D5465C-98A1-B8CD-4250-DD7DBC3AD3CE}"/>
              </a:ext>
            </a:extLst>
          </p:cNvPr>
          <p:cNvSpPr txBox="1"/>
          <p:nvPr/>
        </p:nvSpPr>
        <p:spPr>
          <a:xfrm>
            <a:off x="381000" y="5606142"/>
            <a:ext cx="91621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Can you remember where each country is?</a:t>
            </a:r>
          </a:p>
        </p:txBody>
      </p:sp>
      <p:sp>
        <p:nvSpPr>
          <p:cNvPr id="4" name="TextBox 3">
            <a:extLst>
              <a:ext uri="{FF2B5EF4-FFF2-40B4-BE49-F238E27FC236}">
                <a16:creationId xmlns:a16="http://schemas.microsoft.com/office/drawing/2014/main" id="{C9C15506-A08B-CE09-6835-EA52129CA59D}"/>
              </a:ext>
            </a:extLst>
          </p:cNvPr>
          <p:cNvSpPr txBox="1"/>
          <p:nvPr/>
        </p:nvSpPr>
        <p:spPr>
          <a:xfrm>
            <a:off x="8189343" y="560141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What is the UK? - BBC Bitesize</a:t>
            </a:r>
            <a:endParaRPr lang="en-US"/>
          </a:p>
        </p:txBody>
      </p:sp>
      <p:sp>
        <p:nvSpPr>
          <p:cNvPr id="5" name="Date Placeholder 3">
            <a:extLst>
              <a:ext uri="{FF2B5EF4-FFF2-40B4-BE49-F238E27FC236}">
                <a16:creationId xmlns:a16="http://schemas.microsoft.com/office/drawing/2014/main" id="{19D40A41-ED2D-1FB2-7B10-42CA14052BFB}"/>
              </a:ext>
            </a:extLst>
          </p:cNvPr>
          <p:cNvSpPr txBox="1">
            <a:spLocks/>
          </p:cNvSpPr>
          <p:nvPr/>
        </p:nvSpPr>
        <p:spPr>
          <a:xfrm>
            <a:off x="8610600" y="49325"/>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55972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1144E318-3DBE-DAA8-FC29-E64522DA3DD8}"/>
              </a:ext>
            </a:extLst>
          </p:cNvPr>
          <p:cNvSpPr/>
          <p:nvPr/>
        </p:nvSpPr>
        <p:spPr>
          <a:xfrm flipH="1">
            <a:off x="727787" y="795998"/>
            <a:ext cx="4277703" cy="2385741"/>
          </a:xfrm>
          <a:prstGeom prst="wedgeRoundRectCallout">
            <a:avLst>
              <a:gd name="adj1" fmla="val -93654"/>
              <a:gd name="adj2" fmla="val 36624"/>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entury Gothic" panose="020B0502020202020204" pitchFamily="34" charset="0"/>
              </a:rPr>
              <a:t>What are the countries that make up the</a:t>
            </a:r>
            <a:br>
              <a:rPr lang="en-US" sz="2400">
                <a:solidFill>
                  <a:schemeClr val="tx1"/>
                </a:solidFill>
                <a:latin typeface="Century Gothic" panose="020B0502020202020204" pitchFamily="34" charset="0"/>
              </a:rPr>
            </a:br>
            <a:r>
              <a:rPr lang="en-US" sz="2400">
                <a:solidFill>
                  <a:schemeClr val="tx1"/>
                </a:solidFill>
                <a:latin typeface="Century Gothic" panose="020B0502020202020204" pitchFamily="34" charset="0"/>
              </a:rPr>
              <a:t>United Kingdom like?</a:t>
            </a:r>
          </a:p>
        </p:txBody>
      </p:sp>
      <p:sp>
        <p:nvSpPr>
          <p:cNvPr id="3" name="Rectangle 2">
            <a:extLst>
              <a:ext uri="{FF2B5EF4-FFF2-40B4-BE49-F238E27FC236}">
                <a16:creationId xmlns:a16="http://schemas.microsoft.com/office/drawing/2014/main" id="{7EE7B8CB-633D-D2CC-FA4E-7CDD6550BDB3}"/>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0F358659-ED1C-103E-E727-E204FE37DB7D}"/>
              </a:ext>
            </a:extLst>
          </p:cNvPr>
          <p:cNvSpPr txBox="1"/>
          <p:nvPr/>
        </p:nvSpPr>
        <p:spPr>
          <a:xfrm rot="5400000">
            <a:off x="8732049" y="2845300"/>
            <a:ext cx="5680452" cy="559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pic>
        <p:nvPicPr>
          <p:cNvPr id="5" name="Picture 4" descr="A picture containing text, toy, doll&#10;&#10;Description automatically generated">
            <a:extLst>
              <a:ext uri="{FF2B5EF4-FFF2-40B4-BE49-F238E27FC236}">
                <a16:creationId xmlns:a16="http://schemas.microsoft.com/office/drawing/2014/main" id="{12F69336-65B7-51FC-7F18-BC0A3C7127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8615" y="284733"/>
            <a:ext cx="4410645" cy="6630683"/>
          </a:xfrm>
          <a:prstGeom prst="rect">
            <a:avLst/>
          </a:prstGeom>
        </p:spPr>
      </p:pic>
      <p:sp>
        <p:nvSpPr>
          <p:cNvPr id="6" name="Date Placeholder 3">
            <a:extLst>
              <a:ext uri="{FF2B5EF4-FFF2-40B4-BE49-F238E27FC236}">
                <a16:creationId xmlns:a16="http://schemas.microsoft.com/office/drawing/2014/main" id="{74F6EF54-D4E1-EC8B-120D-C21F6FFDA6E6}"/>
              </a:ext>
            </a:extLst>
          </p:cNvPr>
          <p:cNvSpPr txBox="1">
            <a:spLocks/>
          </p:cNvSpPr>
          <p:nvPr/>
        </p:nvSpPr>
        <p:spPr>
          <a:xfrm>
            <a:off x="8610600" y="114641"/>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259049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BE2905CB-1D34-3757-D269-9E39C08C23F9}"/>
              </a:ext>
            </a:extLst>
          </p:cNvPr>
          <p:cNvSpPr/>
          <p:nvPr/>
        </p:nvSpPr>
        <p:spPr>
          <a:xfrm>
            <a:off x="6009888" y="1083074"/>
            <a:ext cx="4038987" cy="2266616"/>
          </a:xfrm>
          <a:prstGeom prst="wedgeRoundRectCallout">
            <a:avLst>
              <a:gd name="adj1" fmla="val -90600"/>
              <a:gd name="adj2" fmla="val -530"/>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In this lesson, we are going to learn about Scotland and what it is like to live there. </a:t>
            </a:r>
            <a:endParaRPr lang="en-US" sz="240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4DD73B0F-1FB7-FF41-5228-C97FF52C2278}"/>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5" name="Picture 4" descr="A picture containing text, toy, doll&#10;&#10;Description automatically generated">
            <a:extLst>
              <a:ext uri="{FF2B5EF4-FFF2-40B4-BE49-F238E27FC236}">
                <a16:creationId xmlns:a16="http://schemas.microsoft.com/office/drawing/2014/main" id="{D563E9BE-5840-9EB7-AA02-1F71242EF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798" y="681571"/>
            <a:ext cx="5675504" cy="5812098"/>
          </a:xfrm>
          <a:prstGeom prst="rect">
            <a:avLst/>
          </a:prstGeom>
        </p:spPr>
      </p:pic>
      <p:sp>
        <p:nvSpPr>
          <p:cNvPr id="3" name="Date Placeholder 3">
            <a:extLst>
              <a:ext uri="{FF2B5EF4-FFF2-40B4-BE49-F238E27FC236}">
                <a16:creationId xmlns:a16="http://schemas.microsoft.com/office/drawing/2014/main" id="{DF6E431F-E292-5BF6-953D-62E0F88C18FA}"/>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653352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522DBFF7-ECC1-74EC-EE72-F42582CA1F91}"/>
              </a:ext>
            </a:extLst>
          </p:cNvPr>
          <p:cNvSpPr/>
          <p:nvPr/>
        </p:nvSpPr>
        <p:spPr>
          <a:xfrm flipH="1">
            <a:off x="727788" y="2130275"/>
            <a:ext cx="4277703" cy="2385741"/>
          </a:xfrm>
          <a:prstGeom prst="wedgeRoundRectCallout">
            <a:avLst>
              <a:gd name="adj1" fmla="val -102379"/>
              <a:gd name="adj2" fmla="val -56066"/>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entury Gothic" panose="020B0502020202020204" pitchFamily="34" charset="0"/>
              </a:rPr>
              <a:t>The key term in this lesson is </a:t>
            </a:r>
            <a:r>
              <a:rPr lang="en-US" sz="2400" b="1">
                <a:solidFill>
                  <a:schemeClr val="tx1"/>
                </a:solidFill>
                <a:latin typeface="Century Gothic" panose="020B0502020202020204" pitchFamily="34" charset="0"/>
              </a:rPr>
              <a:t>capital city</a:t>
            </a:r>
            <a:r>
              <a:rPr lang="en-US" sz="2400">
                <a:solidFill>
                  <a:schemeClr val="tx1"/>
                </a:solidFill>
                <a:latin typeface="Century Gothic" panose="020B0502020202020204" pitchFamily="34" charset="0"/>
              </a:rPr>
              <a:t>.</a:t>
            </a:r>
          </a:p>
          <a:p>
            <a:pPr algn="ctr"/>
            <a:r>
              <a:rPr lang="en-GB" sz="2400">
                <a:solidFill>
                  <a:schemeClr val="tx1"/>
                </a:solidFill>
                <a:latin typeface="Century Gothic" panose="020B0502020202020204" pitchFamily="34" charset="0"/>
              </a:rPr>
              <a:t>A capital city is a large city where the country’s parliament meets. </a:t>
            </a:r>
            <a:endParaRPr lang="en-US" sz="240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F7A0E063-4114-1397-7082-BDD1A08F3A31}"/>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5" name="Picture 4" descr="A picture containing text, toy, doll, vector graphics&#10;&#10;Description automatically generated">
            <a:extLst>
              <a:ext uri="{FF2B5EF4-FFF2-40B4-BE49-F238E27FC236}">
                <a16:creationId xmlns:a16="http://schemas.microsoft.com/office/drawing/2014/main" id="{76449484-2DB1-DB86-370F-CE15765A05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6815" y="0"/>
            <a:ext cx="4396600" cy="6858000"/>
          </a:xfrm>
          <a:prstGeom prst="rect">
            <a:avLst/>
          </a:prstGeom>
        </p:spPr>
      </p:pic>
      <p:sp>
        <p:nvSpPr>
          <p:cNvPr id="2" name="Date Placeholder 3">
            <a:extLst>
              <a:ext uri="{FF2B5EF4-FFF2-40B4-BE49-F238E27FC236}">
                <a16:creationId xmlns:a16="http://schemas.microsoft.com/office/drawing/2014/main" id="{0C10681A-D44A-CBAD-555B-0DE1A4E26ED8}"/>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991245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a:extLst>
              <a:ext uri="{FF2B5EF4-FFF2-40B4-BE49-F238E27FC236}">
                <a16:creationId xmlns:a16="http://schemas.microsoft.com/office/drawing/2014/main" id="{FFBA408B-C996-B7FA-FCC2-5ADF12AA5937}"/>
              </a:ext>
            </a:extLst>
          </p:cNvPr>
          <p:cNvSpPr/>
          <p:nvPr/>
        </p:nvSpPr>
        <p:spPr>
          <a:xfrm>
            <a:off x="622392" y="404602"/>
            <a:ext cx="586238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0">
                <a:solidFill>
                  <a:schemeClr val="bg1"/>
                </a:solidFill>
                <a:latin typeface="Century Gothic" panose="020B0502020202020204" pitchFamily="34" charset="0"/>
              </a:rPr>
              <a:t>What is it like to live in Scotland?</a:t>
            </a:r>
          </a:p>
        </p:txBody>
      </p:sp>
      <p:sp>
        <p:nvSpPr>
          <p:cNvPr id="3" name="Rounded Rectangle 10">
            <a:extLst>
              <a:ext uri="{FF2B5EF4-FFF2-40B4-BE49-F238E27FC236}">
                <a16:creationId xmlns:a16="http://schemas.microsoft.com/office/drawing/2014/main" id="{7E346ECE-A6E9-D09E-AC8A-E8003248F8EA}"/>
              </a:ext>
            </a:extLst>
          </p:cNvPr>
          <p:cNvSpPr/>
          <p:nvPr/>
        </p:nvSpPr>
        <p:spPr>
          <a:xfrm>
            <a:off x="7861386" y="1348343"/>
            <a:ext cx="2881776" cy="2934408"/>
          </a:xfrm>
          <a:prstGeom prst="roundRect">
            <a:avLst>
              <a:gd name="adj" fmla="val 4602"/>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nSpc>
                <a:spcPct val="107000"/>
              </a:lnSpc>
              <a:spcAft>
                <a:spcPts val="800"/>
              </a:spcAft>
              <a:buNone/>
            </a:pPr>
            <a:r>
              <a:rPr lang="en-GB" sz="2400" b="1" u="sng">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Clr>
                <a:srgbClr val="F5B333"/>
              </a:buClr>
              <a:buFont typeface="Arial" panose="020B0604020202020204" pitchFamily="34" charset="0"/>
              <a:buChar char="•"/>
            </a:pPr>
            <a:r>
              <a:rPr lang="en-GB" sz="2400" b="1">
                <a:solidFill>
                  <a:schemeClr val="tx1"/>
                </a:solidFill>
                <a:latin typeface="Century Gothic" panose="020B0502020202020204" pitchFamily="34" charset="0"/>
              </a:rPr>
              <a:t>capital city</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haggis</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Highlands </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lakes (lochs)</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mountains (Munros)</a:t>
            </a:r>
          </a:p>
        </p:txBody>
      </p:sp>
      <p:sp>
        <p:nvSpPr>
          <p:cNvPr id="4" name="Rounded Rectangle 12">
            <a:extLst>
              <a:ext uri="{FF2B5EF4-FFF2-40B4-BE49-F238E27FC236}">
                <a16:creationId xmlns:a16="http://schemas.microsoft.com/office/drawing/2014/main" id="{DDEDFF3B-51B5-DA0B-06AA-134264BF7588}"/>
              </a:ext>
            </a:extLst>
          </p:cNvPr>
          <p:cNvSpPr/>
          <p:nvPr/>
        </p:nvSpPr>
        <p:spPr>
          <a:xfrm>
            <a:off x="622392" y="1348343"/>
            <a:ext cx="6742206" cy="2934408"/>
          </a:xfrm>
          <a:prstGeom prst="roundRect">
            <a:avLst>
              <a:gd name="adj" fmla="val 3187"/>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2400" b="1" u="sng">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Edinburgh is the capital city of Scotland. </a:t>
            </a: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Edinburgh has a famous castle and is where the Scottish Parliament meets.</a:t>
            </a: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In the Highlands, there are large mountains and enormous lakes.</a:t>
            </a:r>
          </a:p>
          <a:p>
            <a:pPr marL="342900" indent="-342900">
              <a:spcBef>
                <a:spcPts val="1000"/>
              </a:spcBef>
              <a:buClr>
                <a:srgbClr val="F5B333"/>
              </a:buClr>
              <a:buFont typeface="Arial" panose="020B0604020202020204" pitchFamily="34" charset="0"/>
              <a:buChar char="•"/>
            </a:pPr>
            <a:endParaRPr lang="en-GB" sz="2400">
              <a:solidFill>
                <a:schemeClr val="tx1"/>
              </a:solidFill>
              <a:latin typeface="Century Gothic" panose="020B0502020202020204" pitchFamily="34" charset="0"/>
            </a:endParaRPr>
          </a:p>
          <a:p>
            <a:pPr algn="ctr"/>
            <a:endParaRPr lang="en-US" sz="2400"/>
          </a:p>
        </p:txBody>
      </p:sp>
      <p:sp>
        <p:nvSpPr>
          <p:cNvPr id="6" name="TextBox 5">
            <a:extLst>
              <a:ext uri="{FF2B5EF4-FFF2-40B4-BE49-F238E27FC236}">
                <a16:creationId xmlns:a16="http://schemas.microsoft.com/office/drawing/2014/main" id="{279322F6-92A5-20FF-72BD-5DB3540168DF}"/>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7" name="Picture 6" descr="A picture containing text, toy, doll&#10;&#10;Description automatically generated">
            <a:extLst>
              <a:ext uri="{FF2B5EF4-FFF2-40B4-BE49-F238E27FC236}">
                <a16:creationId xmlns:a16="http://schemas.microsoft.com/office/drawing/2014/main" id="{6EE799F6-5B97-8CC5-DF61-506D28EF98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82279" y="3888475"/>
            <a:ext cx="4094681" cy="2870279"/>
          </a:xfrm>
          <a:prstGeom prst="rect">
            <a:avLst/>
          </a:prstGeom>
        </p:spPr>
      </p:pic>
    </p:spTree>
    <p:extLst>
      <p:ext uri="{BB962C8B-B14F-4D97-AF65-F5344CB8AC3E}">
        <p14:creationId xmlns:p14="http://schemas.microsoft.com/office/powerpoint/2010/main" val="630480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1A4026-3A57-C0CD-80FA-1D984A41FB02}"/>
              </a:ext>
            </a:extLst>
          </p:cNvPr>
          <p:cNvSpPr txBox="1"/>
          <p:nvPr/>
        </p:nvSpPr>
        <p:spPr>
          <a:xfrm>
            <a:off x="389394" y="394556"/>
            <a:ext cx="10241184" cy="523220"/>
          </a:xfrm>
          <a:prstGeom prst="rect">
            <a:avLst/>
          </a:prstGeom>
          <a:noFill/>
        </p:spPr>
        <p:txBody>
          <a:bodyPr wrap="square" rtlCol="0">
            <a:spAutoFit/>
          </a:bodyPr>
          <a:lstStyle/>
          <a:p>
            <a:r>
              <a:rPr lang="en-US" sz="2800" b="1">
                <a:solidFill>
                  <a:srgbClr val="D2451D"/>
                </a:solidFill>
                <a:latin typeface="Century Gothic" panose="020B0502020202020204" pitchFamily="34" charset="0"/>
              </a:rPr>
              <a:t>Scotland is the furthest north of the four countries in the UK.</a:t>
            </a:r>
            <a:endParaRPr lang="en-US" sz="2800" b="1" i="0">
              <a:solidFill>
                <a:srgbClr val="D2451D"/>
              </a:solidFill>
              <a:latin typeface="Century Gothic" panose="020B0502020202020204" pitchFamily="34" charset="0"/>
            </a:endParaRPr>
          </a:p>
        </p:txBody>
      </p:sp>
      <p:sp>
        <p:nvSpPr>
          <p:cNvPr id="6" name="Speech Bubble: Rectangle with Corners Rounded 5">
            <a:extLst>
              <a:ext uri="{FF2B5EF4-FFF2-40B4-BE49-F238E27FC236}">
                <a16:creationId xmlns:a16="http://schemas.microsoft.com/office/drawing/2014/main" id="{CA0B3173-E38E-83BC-260C-7C5A222704E8}"/>
              </a:ext>
            </a:extLst>
          </p:cNvPr>
          <p:cNvSpPr/>
          <p:nvPr/>
        </p:nvSpPr>
        <p:spPr>
          <a:xfrm flipH="1">
            <a:off x="6699380" y="1260185"/>
            <a:ext cx="4058816" cy="1968760"/>
          </a:xfrm>
          <a:prstGeom prst="wedgeRoundRectCallout">
            <a:avLst>
              <a:gd name="adj1" fmla="val -10335"/>
              <a:gd name="adj2" fmla="val 83472"/>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Century Gothic" panose="020B0502020202020204" pitchFamily="34" charset="0"/>
              </a:rPr>
              <a:t>Thousands of tourists visit Scotland every year. What can you spot on the map that tourists might want to visit in Scotland?</a:t>
            </a:r>
          </a:p>
        </p:txBody>
      </p:sp>
      <p:sp>
        <p:nvSpPr>
          <p:cNvPr id="2" name="TextBox 1">
            <a:extLst>
              <a:ext uri="{FF2B5EF4-FFF2-40B4-BE49-F238E27FC236}">
                <a16:creationId xmlns:a16="http://schemas.microsoft.com/office/drawing/2014/main" id="{CF35B953-5769-B5F7-686A-0CE752FA44D2}"/>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12" name="Picture 11" descr="A picture containing toy, doll&#10;&#10;Description automatically generated">
            <a:extLst>
              <a:ext uri="{FF2B5EF4-FFF2-40B4-BE49-F238E27FC236}">
                <a16:creationId xmlns:a16="http://schemas.microsoft.com/office/drawing/2014/main" id="{31C88EF6-332C-C137-CA51-219FF39279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6284" y="3256167"/>
            <a:ext cx="3099845" cy="3429000"/>
          </a:xfrm>
          <a:prstGeom prst="rect">
            <a:avLst/>
          </a:prstGeom>
        </p:spPr>
      </p:pic>
      <p:pic>
        <p:nvPicPr>
          <p:cNvPr id="7" name="Picture 6" descr="A map of the united kingdom&#10;&#10;Description automatically generated with low confidence">
            <a:extLst>
              <a:ext uri="{FF2B5EF4-FFF2-40B4-BE49-F238E27FC236}">
                <a16:creationId xmlns:a16="http://schemas.microsoft.com/office/drawing/2014/main" id="{58E61013-506E-ADD1-D1D6-ECE6857713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4619" y="1260185"/>
            <a:ext cx="4388473" cy="4728853"/>
          </a:xfrm>
          <a:prstGeom prst="rect">
            <a:avLst/>
          </a:prstGeom>
        </p:spPr>
      </p:pic>
      <p:sp>
        <p:nvSpPr>
          <p:cNvPr id="3" name="Date Placeholder 3">
            <a:extLst>
              <a:ext uri="{FF2B5EF4-FFF2-40B4-BE49-F238E27FC236}">
                <a16:creationId xmlns:a16="http://schemas.microsoft.com/office/drawing/2014/main" id="{6C389F01-D5BA-6361-8F83-260DD89A8839}"/>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94019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boxer</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1DA431FA-39DF-7E1C-6640-FE7F7676A45C}"/>
              </a:ext>
            </a:extLst>
          </p:cNvPr>
          <p:cNvSpPr txBox="1"/>
          <p:nvPr/>
        </p:nvSpPr>
        <p:spPr>
          <a:xfrm>
            <a:off x="3551650" y="5715000"/>
            <a:ext cx="5707169"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EC9A9771-9FE4-17C0-F127-B152B2EB2932}"/>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F7974A48-C2FC-45EB-C601-2D1F1DB3B4A5}"/>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28184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2DEB3-10A6-41E2-0744-7B180D7B34CB}"/>
              </a:ext>
            </a:extLst>
          </p:cNvPr>
          <p:cNvSpPr txBox="1"/>
          <p:nvPr/>
        </p:nvSpPr>
        <p:spPr>
          <a:xfrm>
            <a:off x="344692" y="5302567"/>
            <a:ext cx="10285085" cy="954107"/>
          </a:xfrm>
          <a:prstGeom prst="rect">
            <a:avLst/>
          </a:prstGeom>
          <a:noFill/>
        </p:spPr>
        <p:txBody>
          <a:bodyPr wrap="square" rtlCol="0">
            <a:spAutoFit/>
          </a:bodyPr>
          <a:lstStyle/>
          <a:p>
            <a:pPr>
              <a:spcAft>
                <a:spcPts val="1200"/>
              </a:spcAft>
            </a:pPr>
            <a:r>
              <a:rPr lang="en-US" sz="2300" b="1" i="0">
                <a:solidFill>
                  <a:srgbClr val="F5B333"/>
                </a:solidFill>
                <a:latin typeface="Century Gothic" panose="020B0502020202020204" pitchFamily="34" charset="0"/>
              </a:rPr>
              <a:t>1</a:t>
            </a:r>
            <a:r>
              <a:rPr lang="en-US" sz="2300" i="0">
                <a:solidFill>
                  <a:srgbClr val="F5B333"/>
                </a:solidFill>
                <a:latin typeface="Century Gothic" panose="020B0502020202020204" pitchFamily="34" charset="0"/>
              </a:rPr>
              <a:t>.  </a:t>
            </a:r>
            <a:r>
              <a:rPr lang="en-US" sz="2300" i="0">
                <a:latin typeface="Century Gothic" panose="020B0502020202020204" pitchFamily="34" charset="0"/>
              </a:rPr>
              <a:t>Label Scotland on the map and colour it blue.</a:t>
            </a:r>
            <a:endParaRPr lang="en-US" sz="2300" i="0">
              <a:solidFill>
                <a:srgbClr val="F5B333"/>
              </a:solidFill>
              <a:latin typeface="Century Gothic" panose="020B0502020202020204" pitchFamily="34" charset="0"/>
            </a:endParaRPr>
          </a:p>
          <a:p>
            <a:pPr>
              <a:spcAft>
                <a:spcPts val="1200"/>
              </a:spcAft>
            </a:pPr>
            <a:r>
              <a:rPr lang="en-US" sz="2300" b="1">
                <a:solidFill>
                  <a:srgbClr val="F5B333"/>
                </a:solidFill>
                <a:latin typeface="Century Gothic" panose="020B0502020202020204" pitchFamily="34" charset="0"/>
              </a:rPr>
              <a:t>2</a:t>
            </a:r>
            <a:r>
              <a:rPr lang="en-US" sz="2300">
                <a:solidFill>
                  <a:srgbClr val="F5B333"/>
                </a:solidFill>
                <a:latin typeface="Century Gothic" panose="020B0502020202020204" pitchFamily="34" charset="0"/>
              </a:rPr>
              <a:t>.  </a:t>
            </a:r>
            <a:r>
              <a:rPr lang="en-US" sz="2300">
                <a:latin typeface="Century Gothic" panose="020B0502020202020204" pitchFamily="34" charset="0"/>
              </a:rPr>
              <a:t>Label Scotland’s capital city. </a:t>
            </a:r>
            <a:endParaRPr lang="en-US" sz="2300" b="1" i="0">
              <a:latin typeface="Century Gothic" panose="020B0502020202020204" pitchFamily="34" charset="0"/>
            </a:endParaRPr>
          </a:p>
        </p:txBody>
      </p:sp>
      <p:sp>
        <p:nvSpPr>
          <p:cNvPr id="4" name="TextBox 3">
            <a:extLst>
              <a:ext uri="{FF2B5EF4-FFF2-40B4-BE49-F238E27FC236}">
                <a16:creationId xmlns:a16="http://schemas.microsoft.com/office/drawing/2014/main" id="{542953F4-9E1E-724D-D273-A7223115EF54}"/>
              </a:ext>
            </a:extLst>
          </p:cNvPr>
          <p:cNvSpPr txBox="1"/>
          <p:nvPr/>
        </p:nvSpPr>
        <p:spPr>
          <a:xfrm>
            <a:off x="229076" y="236068"/>
            <a:ext cx="8495045" cy="523220"/>
          </a:xfrm>
          <a:prstGeom prst="rect">
            <a:avLst/>
          </a:prstGeom>
          <a:noFill/>
        </p:spPr>
        <p:txBody>
          <a:bodyPr wrap="square" rtlCol="0">
            <a:spAutoFit/>
          </a:bodyPr>
          <a:lstStyle/>
          <a:p>
            <a:r>
              <a:rPr lang="en-US" sz="2800" b="1">
                <a:solidFill>
                  <a:srgbClr val="D2451D"/>
                </a:solidFill>
                <a:latin typeface="Century Gothic" panose="020B0502020202020204" pitchFamily="34" charset="0"/>
              </a:rPr>
              <a:t>Look at the map and complete the following:</a:t>
            </a:r>
            <a:endParaRPr lang="en-US" sz="2800" b="1" i="0">
              <a:solidFill>
                <a:srgbClr val="D2451D"/>
              </a:solidFill>
              <a:latin typeface="Century Gothic" panose="020B0502020202020204" pitchFamily="34" charset="0"/>
            </a:endParaRPr>
          </a:p>
        </p:txBody>
      </p:sp>
      <p:sp>
        <p:nvSpPr>
          <p:cNvPr id="6" name="TextBox 5">
            <a:extLst>
              <a:ext uri="{FF2B5EF4-FFF2-40B4-BE49-F238E27FC236}">
                <a16:creationId xmlns:a16="http://schemas.microsoft.com/office/drawing/2014/main" id="{D4EE7BCD-14C2-6F3E-3CB8-85C09A2C1559}"/>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14" name="Picture 13" descr="A picture containing text, toy, vector graphics, doll&#10;&#10;Description automatically generated">
            <a:extLst>
              <a:ext uri="{FF2B5EF4-FFF2-40B4-BE49-F238E27FC236}">
                <a16:creationId xmlns:a16="http://schemas.microsoft.com/office/drawing/2014/main" id="{35C9ED8D-F05E-31BD-3A0B-99876EEB53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1953" y="822094"/>
            <a:ext cx="3684769" cy="5747657"/>
          </a:xfrm>
          <a:prstGeom prst="rect">
            <a:avLst/>
          </a:prstGeom>
        </p:spPr>
      </p:pic>
      <p:pic>
        <p:nvPicPr>
          <p:cNvPr id="3" name="Picture 2" descr="Diagram, map&#10;&#10;Description automatically generated">
            <a:extLst>
              <a:ext uri="{FF2B5EF4-FFF2-40B4-BE49-F238E27FC236}">
                <a16:creationId xmlns:a16="http://schemas.microsoft.com/office/drawing/2014/main" id="{086BACCF-186E-2831-16E6-1CB70188C0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39516" y="884916"/>
            <a:ext cx="2880259" cy="4417652"/>
          </a:xfrm>
          <a:prstGeom prst="rect">
            <a:avLst/>
          </a:prstGeom>
        </p:spPr>
      </p:pic>
      <p:sp>
        <p:nvSpPr>
          <p:cNvPr id="5" name="Date Placeholder 3">
            <a:extLst>
              <a:ext uri="{FF2B5EF4-FFF2-40B4-BE49-F238E27FC236}">
                <a16:creationId xmlns:a16="http://schemas.microsoft.com/office/drawing/2014/main" id="{9AB704EB-6060-9C60-169A-7E3D881BAA80}"/>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946115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78C779-03CB-C225-1426-E565A03C415E}"/>
              </a:ext>
            </a:extLst>
          </p:cNvPr>
          <p:cNvSpPr txBox="1">
            <a:spLocks/>
          </p:cNvSpPr>
          <p:nvPr/>
        </p:nvSpPr>
        <p:spPr>
          <a:xfrm>
            <a:off x="622392" y="1257831"/>
            <a:ext cx="9659942" cy="543525"/>
          </a:xfrm>
          <a:prstGeom prst="roundRect">
            <a:avLst>
              <a:gd name="adj" fmla="val 13980"/>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entury Gothic" panose="020B0502020202020204" pitchFamily="34" charset="0"/>
              </a:rPr>
              <a:t>Thousands of tourists visit Scotland every year. </a:t>
            </a:r>
            <a:r>
              <a:rPr lang="en-GB" sz="2400">
                <a:effectLst/>
                <a:latin typeface="Century Gothic" panose="020B0502020202020204" pitchFamily="34" charset="0"/>
                <a:ea typeface="Calibri" panose="020F0502020204030204" pitchFamily="34" charset="0"/>
                <a:cs typeface="Times New Roman" panose="02020603050405020304" pitchFamily="18" charset="0"/>
              </a:rPr>
              <a:t>Watch this video.</a:t>
            </a:r>
          </a:p>
        </p:txBody>
      </p:sp>
      <p:sp>
        <p:nvSpPr>
          <p:cNvPr id="3" name="Rounded Rectangle 8">
            <a:extLst>
              <a:ext uri="{FF2B5EF4-FFF2-40B4-BE49-F238E27FC236}">
                <a16:creationId xmlns:a16="http://schemas.microsoft.com/office/drawing/2014/main" id="{75417CE5-7F59-C10E-8586-A28470C8C7A2}"/>
              </a:ext>
            </a:extLst>
          </p:cNvPr>
          <p:cNvSpPr/>
          <p:nvPr/>
        </p:nvSpPr>
        <p:spPr>
          <a:xfrm>
            <a:off x="622392" y="404602"/>
            <a:ext cx="2643321"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0">
                <a:solidFill>
                  <a:schemeClr val="bg1"/>
                </a:solidFill>
                <a:latin typeface="Century Gothic" panose="020B0502020202020204" pitchFamily="34" charset="0"/>
              </a:rPr>
              <a:t>Visit Scotland!</a:t>
            </a:r>
          </a:p>
        </p:txBody>
      </p:sp>
      <p:pic>
        <p:nvPicPr>
          <p:cNvPr id="5" name="Online Media 4" title="Scotland.">
            <a:hlinkClick r:id="" action="ppaction://media"/>
            <a:extLst>
              <a:ext uri="{FF2B5EF4-FFF2-40B4-BE49-F238E27FC236}">
                <a16:creationId xmlns:a16="http://schemas.microsoft.com/office/drawing/2014/main" id="{29D07F81-4593-C6A6-45A9-864A313ACB3F}"/>
              </a:ext>
            </a:extLst>
          </p:cNvPr>
          <p:cNvPicPr>
            <a:picLocks noRot="1" noChangeAspect="1"/>
          </p:cNvPicPr>
          <p:nvPr>
            <a:videoFile r:link="rId1"/>
          </p:nvPr>
        </p:nvPicPr>
        <p:blipFill>
          <a:blip r:embed="rId4"/>
          <a:stretch>
            <a:fillRect/>
          </a:stretch>
        </p:blipFill>
        <p:spPr>
          <a:xfrm>
            <a:off x="622392" y="2111061"/>
            <a:ext cx="7803151" cy="4408780"/>
          </a:xfrm>
          <a:prstGeom prst="rect">
            <a:avLst/>
          </a:prstGeom>
        </p:spPr>
      </p:pic>
      <p:sp>
        <p:nvSpPr>
          <p:cNvPr id="6" name="TextBox 5">
            <a:extLst>
              <a:ext uri="{FF2B5EF4-FFF2-40B4-BE49-F238E27FC236}">
                <a16:creationId xmlns:a16="http://schemas.microsoft.com/office/drawing/2014/main" id="{E192983C-72D5-5BAA-3DA1-61681F2C7E12}"/>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10" name="Picture 9" descr="A picture containing toy, doll, vector graphics&#10;&#10;Description automatically generated">
            <a:extLst>
              <a:ext uri="{FF2B5EF4-FFF2-40B4-BE49-F238E27FC236}">
                <a16:creationId xmlns:a16="http://schemas.microsoft.com/office/drawing/2014/main" id="{3A07B8A8-AF88-A506-0B78-6F61DACDE0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0300" y="1413018"/>
            <a:ext cx="2861708" cy="5566279"/>
          </a:xfrm>
          <a:prstGeom prst="rect">
            <a:avLst/>
          </a:prstGeom>
        </p:spPr>
      </p:pic>
      <p:sp>
        <p:nvSpPr>
          <p:cNvPr id="4" name="Date Placeholder 3">
            <a:extLst>
              <a:ext uri="{FF2B5EF4-FFF2-40B4-BE49-F238E27FC236}">
                <a16:creationId xmlns:a16="http://schemas.microsoft.com/office/drawing/2014/main" id="{250A3B24-0E05-0E8B-3807-ECF835633075}"/>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1109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2357E5E-702A-C05F-58F4-D1305D757A0F}"/>
              </a:ext>
            </a:extLst>
          </p:cNvPr>
          <p:cNvSpPr txBox="1">
            <a:spLocks/>
          </p:cNvSpPr>
          <p:nvPr/>
        </p:nvSpPr>
        <p:spPr>
          <a:xfrm>
            <a:off x="365657" y="1066800"/>
            <a:ext cx="4546767" cy="3523313"/>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600"/>
              </a:spcBef>
              <a:spcAft>
                <a:spcPts val="600"/>
              </a:spcAft>
              <a:buClr>
                <a:srgbClr val="F5B333"/>
              </a:buClr>
            </a:pPr>
            <a:r>
              <a:rPr lang="en-GB" sz="2400" b="1">
                <a:solidFill>
                  <a:schemeClr val="tx2">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Blue </a:t>
            </a:r>
            <a:r>
              <a:rPr lang="en-GB" sz="2400" b="1">
                <a:effectLst/>
                <a:latin typeface="Century Gothic" panose="020B0502020202020204" pitchFamily="34" charset="0"/>
                <a:ea typeface="Calibri" panose="020F0502020204030204" pitchFamily="34" charset="0"/>
                <a:cs typeface="Times New Roman" panose="02020603050405020304" pitchFamily="18" charset="0"/>
              </a:rPr>
              <a:t>/ </a:t>
            </a:r>
            <a:r>
              <a:rPr lang="en-GB" sz="2400" b="1">
                <a:solidFill>
                  <a:srgbClr val="00B050"/>
                </a:solidFill>
                <a:effectLst/>
                <a:latin typeface="Century Gothic" panose="020B0502020202020204" pitchFamily="34" charset="0"/>
                <a:ea typeface="Calibri" panose="020F0502020204030204" pitchFamily="34" charset="0"/>
                <a:cs typeface="Times New Roman" panose="02020603050405020304" pitchFamily="18" charset="0"/>
              </a:rPr>
              <a:t>Green</a:t>
            </a:r>
          </a:p>
          <a:p>
            <a:pPr>
              <a:lnSpc>
                <a:spcPct val="107000"/>
              </a:lnSpc>
              <a:spcBef>
                <a:spcPts val="600"/>
              </a:spcBef>
              <a:spcAft>
                <a:spcPts val="600"/>
              </a:spcAft>
              <a:buClr>
                <a:srgbClr val="F5B333"/>
              </a:buClr>
            </a:pPr>
            <a:r>
              <a:rPr lang="en-GB" sz="2400">
                <a:effectLst/>
                <a:latin typeface="Century Gothic" panose="020B0502020202020204" pitchFamily="34" charset="0"/>
                <a:ea typeface="Calibri" panose="020F0502020204030204" pitchFamily="34" charset="0"/>
                <a:cs typeface="Times New Roman" panose="02020603050405020304" pitchFamily="18" charset="0"/>
              </a:rPr>
              <a:t>Why do you think Scotland is a popular destination? </a:t>
            </a:r>
          </a:p>
          <a:p>
            <a:pPr>
              <a:lnSpc>
                <a:spcPct val="107000"/>
              </a:lnSpc>
              <a:spcBef>
                <a:spcPts val="600"/>
              </a:spcBef>
              <a:spcAft>
                <a:spcPts val="600"/>
              </a:spcAft>
              <a:buClr>
                <a:srgbClr val="F5B333"/>
              </a:buClr>
            </a:pPr>
            <a:r>
              <a:rPr lang="en-GB" sz="2400">
                <a:effectLst/>
                <a:latin typeface="Century Gothic" panose="020B0502020202020204" pitchFamily="34" charset="0"/>
                <a:ea typeface="Calibri" panose="020F0502020204030204" pitchFamily="34" charset="0"/>
                <a:cs typeface="Times New Roman" panose="02020603050405020304" pitchFamily="18" charset="0"/>
              </a:rPr>
              <a:t>Which attractions did you spot? </a:t>
            </a:r>
          </a:p>
          <a:p>
            <a:pPr marL="0" indent="0">
              <a:lnSpc>
                <a:spcPct val="107000"/>
              </a:lnSpc>
              <a:spcAft>
                <a:spcPts val="800"/>
              </a:spcAft>
              <a:buNone/>
            </a:pPr>
            <a:endParaRPr lang="en-GB" sz="24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3B9BE0A-0B28-064F-7167-1E5AA621DFBD}"/>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6" name="Picture 5">
            <a:extLst>
              <a:ext uri="{FF2B5EF4-FFF2-40B4-BE49-F238E27FC236}">
                <a16:creationId xmlns:a16="http://schemas.microsoft.com/office/drawing/2014/main" id="{85343660-8B47-DA6A-9B12-54C748DF2FA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49551" y="1355213"/>
            <a:ext cx="5412214" cy="3607578"/>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B0F8BC0F-28A3-E736-3195-E99648C8C1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73624" y="3719466"/>
            <a:ext cx="4477601" cy="2965701"/>
          </a:xfrm>
          <a:prstGeom prst="rect">
            <a:avLst/>
          </a:prstGeom>
        </p:spPr>
      </p:pic>
      <p:sp>
        <p:nvSpPr>
          <p:cNvPr id="4" name="TextBox 3">
            <a:extLst>
              <a:ext uri="{FF2B5EF4-FFF2-40B4-BE49-F238E27FC236}">
                <a16:creationId xmlns:a16="http://schemas.microsoft.com/office/drawing/2014/main" id="{F8E0AF47-1A9E-14ED-3A31-E2004A4FAF07}"/>
              </a:ext>
            </a:extLst>
          </p:cNvPr>
          <p:cNvSpPr txBox="1"/>
          <p:nvPr/>
        </p:nvSpPr>
        <p:spPr>
          <a:xfrm>
            <a:off x="476170" y="285690"/>
            <a:ext cx="9875528" cy="954107"/>
          </a:xfrm>
          <a:prstGeom prst="rect">
            <a:avLst/>
          </a:prstGeom>
          <a:noFill/>
        </p:spPr>
        <p:txBody>
          <a:bodyPr wrap="square">
            <a:spAutoFit/>
          </a:bodyPr>
          <a:lstStyle/>
          <a:p>
            <a:r>
              <a:rPr lang="en-US" sz="2800" b="1">
                <a:solidFill>
                  <a:srgbClr val="D2451D"/>
                </a:solidFill>
                <a:latin typeface="Century Gothic" panose="020B0502020202020204" pitchFamily="34" charset="0"/>
              </a:rPr>
              <a:t>Which attractions did you spot in the video about Scotland?</a:t>
            </a:r>
            <a:endParaRPr lang="en-US" sz="2800" b="1" i="0">
              <a:solidFill>
                <a:srgbClr val="D2451D"/>
              </a:solidFill>
              <a:latin typeface="Century Gothic" panose="020B0502020202020204" pitchFamily="34" charset="0"/>
            </a:endParaRPr>
          </a:p>
        </p:txBody>
      </p:sp>
      <p:sp>
        <p:nvSpPr>
          <p:cNvPr id="3" name="Date Placeholder 3">
            <a:extLst>
              <a:ext uri="{FF2B5EF4-FFF2-40B4-BE49-F238E27FC236}">
                <a16:creationId xmlns:a16="http://schemas.microsoft.com/office/drawing/2014/main" id="{09C4120C-FF6C-1B40-C2C4-9F98113DDF85}"/>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78612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78C779-03CB-C225-1426-E565A03C415E}"/>
              </a:ext>
            </a:extLst>
          </p:cNvPr>
          <p:cNvSpPr txBox="1">
            <a:spLocks/>
          </p:cNvSpPr>
          <p:nvPr/>
        </p:nvSpPr>
        <p:spPr>
          <a:xfrm>
            <a:off x="622392" y="1389284"/>
            <a:ext cx="3740406" cy="4675614"/>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effectLst/>
                <a:latin typeface="Century Gothic" panose="020B0502020202020204" pitchFamily="34" charset="0"/>
                <a:ea typeface="Calibri" panose="020F0502020204030204" pitchFamily="34" charset="0"/>
                <a:cs typeface="Times New Roman" panose="02020603050405020304" pitchFamily="18" charset="0"/>
              </a:rPr>
              <a:t>The </a:t>
            </a:r>
            <a:r>
              <a:rPr lang="en-GB" sz="2400" b="1">
                <a:effectLst/>
                <a:latin typeface="Century Gothic" panose="020B0502020202020204" pitchFamily="34" charset="0"/>
                <a:ea typeface="Calibri" panose="020F0502020204030204" pitchFamily="34" charset="0"/>
                <a:cs typeface="Times New Roman" panose="02020603050405020304" pitchFamily="18" charset="0"/>
              </a:rPr>
              <a:t>capital city </a:t>
            </a:r>
            <a:r>
              <a:rPr lang="en-GB" sz="2400">
                <a:effectLst/>
                <a:latin typeface="Century Gothic" panose="020B0502020202020204" pitchFamily="34" charset="0"/>
                <a:ea typeface="Calibri" panose="020F0502020204030204" pitchFamily="34" charset="0"/>
                <a:cs typeface="Times New Roman" panose="02020603050405020304" pitchFamily="18" charset="0"/>
              </a:rPr>
              <a:t>of Scotland is Edinburgh. There are lots of beautiful buildings, parks, galleries, and museums in Edinburgh.</a:t>
            </a:r>
          </a:p>
          <a:p>
            <a:pPr marL="0" indent="0">
              <a:buNone/>
            </a:pPr>
            <a:r>
              <a:rPr lang="en-GB" sz="2400">
                <a:effectLst/>
                <a:latin typeface="Century Gothic" panose="020B0502020202020204" pitchFamily="34" charset="0"/>
                <a:ea typeface="Calibri" panose="020F0502020204030204" pitchFamily="34" charset="0"/>
                <a:cs typeface="Times New Roman" panose="02020603050405020304" pitchFamily="18" charset="0"/>
              </a:rPr>
              <a:t>Edinburgh has a famous castle. Edinburgh is </a:t>
            </a:r>
            <a:br>
              <a:rPr lang="en-GB" sz="2400">
                <a:effectLst/>
                <a:latin typeface="Century Gothic" panose="020B0502020202020204" pitchFamily="34" charset="0"/>
                <a:ea typeface="Calibri" panose="020F0502020204030204" pitchFamily="34" charset="0"/>
                <a:cs typeface="Times New Roman" panose="02020603050405020304" pitchFamily="18" charset="0"/>
              </a:rPr>
            </a:br>
            <a:r>
              <a:rPr lang="en-GB" sz="2400">
                <a:effectLst/>
                <a:latin typeface="Century Gothic" panose="020B0502020202020204" pitchFamily="34" charset="0"/>
                <a:ea typeface="Calibri" panose="020F0502020204030204" pitchFamily="34" charset="0"/>
                <a:cs typeface="Times New Roman" panose="02020603050405020304" pitchFamily="18" charset="0"/>
              </a:rPr>
              <a:t>also where the </a:t>
            </a:r>
            <a:br>
              <a:rPr lang="en-GB" sz="2400">
                <a:effectLst/>
                <a:latin typeface="Century Gothic" panose="020B0502020202020204" pitchFamily="34" charset="0"/>
                <a:ea typeface="Calibri" panose="020F0502020204030204" pitchFamily="34" charset="0"/>
                <a:cs typeface="Times New Roman" panose="02020603050405020304" pitchFamily="18" charset="0"/>
              </a:rPr>
            </a:br>
            <a:r>
              <a:rPr lang="en-GB" sz="2400">
                <a:effectLst/>
                <a:latin typeface="Century Gothic" panose="020B0502020202020204" pitchFamily="34" charset="0"/>
                <a:ea typeface="Calibri" panose="020F0502020204030204" pitchFamily="34" charset="0"/>
                <a:cs typeface="Times New Roman" panose="02020603050405020304" pitchFamily="18" charset="0"/>
              </a:rPr>
              <a:t>Scottish Parliament meets.</a:t>
            </a:r>
          </a:p>
        </p:txBody>
      </p:sp>
      <p:sp>
        <p:nvSpPr>
          <p:cNvPr id="3" name="Rounded Rectangle 8">
            <a:extLst>
              <a:ext uri="{FF2B5EF4-FFF2-40B4-BE49-F238E27FC236}">
                <a16:creationId xmlns:a16="http://schemas.microsoft.com/office/drawing/2014/main" id="{75417CE5-7F59-C10E-8586-A28470C8C7A2}"/>
              </a:ext>
            </a:extLst>
          </p:cNvPr>
          <p:cNvSpPr/>
          <p:nvPr/>
        </p:nvSpPr>
        <p:spPr>
          <a:xfrm>
            <a:off x="622392" y="404602"/>
            <a:ext cx="4042913"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DDA42AE1-A4F8-9BDF-BD5B-BDBD4689EC77}"/>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9" name="Picture 8">
            <a:extLst>
              <a:ext uri="{FF2B5EF4-FFF2-40B4-BE49-F238E27FC236}">
                <a16:creationId xmlns:a16="http://schemas.microsoft.com/office/drawing/2014/main" id="{D28B20E7-2B26-63E0-3027-F0681762DD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66996" y="553893"/>
            <a:ext cx="5278016" cy="2469228"/>
          </a:xfrm>
          <a:prstGeom prst="rect">
            <a:avLst/>
          </a:prstGeom>
        </p:spPr>
      </p:pic>
      <p:pic>
        <p:nvPicPr>
          <p:cNvPr id="11" name="Picture 10">
            <a:extLst>
              <a:ext uri="{FF2B5EF4-FFF2-40B4-BE49-F238E27FC236}">
                <a16:creationId xmlns:a16="http://schemas.microsoft.com/office/drawing/2014/main" id="{933D9F86-9F93-EC67-E5D8-3555AF4BCFC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66995" y="3321699"/>
            <a:ext cx="5278015" cy="3092564"/>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C9660B28-87DD-E3B5-CB01-F9BCA1D74B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2098" y="3474756"/>
            <a:ext cx="2205681" cy="3325827"/>
          </a:xfrm>
          <a:prstGeom prst="rect">
            <a:avLst/>
          </a:prstGeom>
        </p:spPr>
      </p:pic>
      <p:sp>
        <p:nvSpPr>
          <p:cNvPr id="4" name="Date Placeholder 3">
            <a:extLst>
              <a:ext uri="{FF2B5EF4-FFF2-40B4-BE49-F238E27FC236}">
                <a16:creationId xmlns:a16="http://schemas.microsoft.com/office/drawing/2014/main" id="{17FD3333-C4C6-1314-DE22-B90E8FD43A18}"/>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586290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F88795-BE36-F226-F767-8AC6BAAF5948}"/>
              </a:ext>
            </a:extLst>
          </p:cNvPr>
          <p:cNvSpPr txBox="1"/>
          <p:nvPr/>
        </p:nvSpPr>
        <p:spPr>
          <a:xfrm>
            <a:off x="622819" y="446611"/>
            <a:ext cx="6097554" cy="523220"/>
          </a:xfrm>
          <a:prstGeom prst="rect">
            <a:avLst/>
          </a:prstGeom>
          <a:noFill/>
        </p:spPr>
        <p:txBody>
          <a:bodyPr wrap="square">
            <a:spAutoFit/>
          </a:bodyPr>
          <a:lstStyle/>
          <a:p>
            <a:r>
              <a:rPr lang="en-US" sz="2800" b="1">
                <a:solidFill>
                  <a:srgbClr val="D2451D"/>
                </a:solidFill>
                <a:latin typeface="Century Gothic" panose="020B0502020202020204" pitchFamily="34" charset="0"/>
              </a:rPr>
              <a:t>Look carefully at this map.</a:t>
            </a:r>
            <a:endParaRPr lang="en-US" sz="2800" b="1" i="0">
              <a:solidFill>
                <a:srgbClr val="D2451D"/>
              </a:solidFill>
              <a:latin typeface="Century Gothic" panose="020B0502020202020204" pitchFamily="34" charset="0"/>
            </a:endParaRPr>
          </a:p>
        </p:txBody>
      </p:sp>
      <p:sp>
        <p:nvSpPr>
          <p:cNvPr id="4" name="TextBox 3">
            <a:extLst>
              <a:ext uri="{FF2B5EF4-FFF2-40B4-BE49-F238E27FC236}">
                <a16:creationId xmlns:a16="http://schemas.microsoft.com/office/drawing/2014/main" id="{1E5530D2-9B6F-F08C-6A11-AADC464B9FB0}"/>
              </a:ext>
            </a:extLst>
          </p:cNvPr>
          <p:cNvSpPr txBox="1"/>
          <p:nvPr/>
        </p:nvSpPr>
        <p:spPr>
          <a:xfrm>
            <a:off x="622819" y="1119391"/>
            <a:ext cx="5031532" cy="830997"/>
          </a:xfrm>
          <a:prstGeom prst="rect">
            <a:avLst/>
          </a:prstGeom>
          <a:noFill/>
        </p:spPr>
        <p:txBody>
          <a:bodyPr wrap="square" rtlCol="0">
            <a:spAutoFit/>
          </a:bodyPr>
          <a:lstStyle/>
          <a:p>
            <a:r>
              <a:rPr lang="en-GB" sz="2400">
                <a:latin typeface="Century Gothic" panose="020B0502020202020204" pitchFamily="34" charset="0"/>
              </a:rPr>
              <a:t>Where are most of the cities located in Scotland?</a:t>
            </a:r>
          </a:p>
        </p:txBody>
      </p:sp>
      <p:sp>
        <p:nvSpPr>
          <p:cNvPr id="2" name="TextBox 1">
            <a:extLst>
              <a:ext uri="{FF2B5EF4-FFF2-40B4-BE49-F238E27FC236}">
                <a16:creationId xmlns:a16="http://schemas.microsoft.com/office/drawing/2014/main" id="{3BF35085-1DBD-7EC4-71CA-AB4449AEEE48}"/>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9" name="Picture 8">
            <a:extLst>
              <a:ext uri="{FF2B5EF4-FFF2-40B4-BE49-F238E27FC236}">
                <a16:creationId xmlns:a16="http://schemas.microsoft.com/office/drawing/2014/main" id="{85379FD7-1DB2-63B1-F161-07AADB49B9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75605" y="200033"/>
            <a:ext cx="4296111" cy="6457934"/>
          </a:xfrm>
          <a:prstGeom prst="rect">
            <a:avLst/>
          </a:prstGeom>
        </p:spPr>
      </p:pic>
      <p:pic>
        <p:nvPicPr>
          <p:cNvPr id="6" name="Picture 5">
            <a:extLst>
              <a:ext uri="{FF2B5EF4-FFF2-40B4-BE49-F238E27FC236}">
                <a16:creationId xmlns:a16="http://schemas.microsoft.com/office/drawing/2014/main" id="{07279B6A-8557-716E-BEF6-5D0C0C6224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571" t="-5768" r="-14435" b="-3556"/>
          <a:stretch/>
        </p:blipFill>
        <p:spPr>
          <a:xfrm>
            <a:off x="3138585" y="2068841"/>
            <a:ext cx="3450414" cy="3024525"/>
          </a:xfrm>
          <a:prstGeom prst="rect">
            <a:avLst/>
          </a:prstGeom>
        </p:spPr>
      </p:pic>
      <p:pic>
        <p:nvPicPr>
          <p:cNvPr id="13" name="Picture 12" descr="A group of people in clothing&#10;&#10;Description automatically generated with low confidence">
            <a:extLst>
              <a:ext uri="{FF2B5EF4-FFF2-40B4-BE49-F238E27FC236}">
                <a16:creationId xmlns:a16="http://schemas.microsoft.com/office/drawing/2014/main" id="{28DC9DDB-1AD8-5E83-5370-E6C478E234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276" y="1980483"/>
            <a:ext cx="3459016" cy="4321073"/>
          </a:xfrm>
          <a:prstGeom prst="rect">
            <a:avLst/>
          </a:prstGeom>
        </p:spPr>
      </p:pic>
      <p:sp>
        <p:nvSpPr>
          <p:cNvPr id="5" name="Date Placeholder 3">
            <a:extLst>
              <a:ext uri="{FF2B5EF4-FFF2-40B4-BE49-F238E27FC236}">
                <a16:creationId xmlns:a16="http://schemas.microsoft.com/office/drawing/2014/main" id="{25F5F605-B8A0-4578-6115-9F3250B970B9}"/>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907322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5C34F6-8A1E-BDCF-D7D3-1175126DA5F2}"/>
              </a:ext>
            </a:extLst>
          </p:cNvPr>
          <p:cNvSpPr txBox="1">
            <a:spLocks/>
          </p:cNvSpPr>
          <p:nvPr/>
        </p:nvSpPr>
        <p:spPr>
          <a:xfrm>
            <a:off x="879971" y="1401238"/>
            <a:ext cx="5339868" cy="4840942"/>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entury Gothic" panose="020B0502020202020204" pitchFamily="34" charset="0"/>
              </a:rPr>
              <a:t>Most cities in Scotland are in the south of the country, including Glasgow and Edinburgh.</a:t>
            </a:r>
          </a:p>
          <a:p>
            <a:pPr marL="0" indent="0">
              <a:buNone/>
            </a:pPr>
            <a:r>
              <a:rPr lang="en-GB" sz="2400">
                <a:latin typeface="Century Gothic" panose="020B0502020202020204" pitchFamily="34" charset="0"/>
              </a:rPr>
              <a:t>The northern part of Scotland is wilder, and is called the </a:t>
            </a:r>
            <a:r>
              <a:rPr lang="en-GB" sz="2400" b="1">
                <a:latin typeface="Century Gothic" panose="020B0502020202020204" pitchFamily="34" charset="0"/>
              </a:rPr>
              <a:t>Highlands</a:t>
            </a:r>
            <a:r>
              <a:rPr lang="en-GB" sz="2400">
                <a:latin typeface="Century Gothic" panose="020B0502020202020204" pitchFamily="34" charset="0"/>
              </a:rPr>
              <a:t>. There are fewer towns and cities in the Highlands, and more countryside.</a:t>
            </a:r>
          </a:p>
          <a:p>
            <a:pPr marL="0" indent="0">
              <a:buNone/>
            </a:pPr>
            <a:r>
              <a:rPr lang="en-GB" sz="2400">
                <a:latin typeface="Century Gothic" panose="020B0502020202020204" pitchFamily="34" charset="0"/>
              </a:rPr>
              <a:t>In the Highlands, there are large </a:t>
            </a:r>
            <a:r>
              <a:rPr lang="en-GB" sz="2400" b="1">
                <a:latin typeface="Century Gothic" panose="020B0502020202020204" pitchFamily="34" charset="0"/>
              </a:rPr>
              <a:t>mountains</a:t>
            </a:r>
            <a:r>
              <a:rPr lang="en-GB" sz="2400">
                <a:latin typeface="Century Gothic" panose="020B0502020202020204" pitchFamily="34" charset="0"/>
              </a:rPr>
              <a:t>, called </a:t>
            </a:r>
            <a:r>
              <a:rPr lang="en-GB" sz="2400" b="1">
                <a:latin typeface="Century Gothic" panose="020B0502020202020204" pitchFamily="34" charset="0"/>
              </a:rPr>
              <a:t>Munros</a:t>
            </a:r>
            <a:r>
              <a:rPr lang="en-GB" sz="2400">
                <a:latin typeface="Century Gothic" panose="020B0502020202020204" pitchFamily="34" charset="0"/>
              </a:rPr>
              <a:t>, and enormous </a:t>
            </a:r>
            <a:r>
              <a:rPr lang="en-GB" sz="2400" b="1">
                <a:latin typeface="Century Gothic" panose="020B0502020202020204" pitchFamily="34" charset="0"/>
              </a:rPr>
              <a:t>lakes</a:t>
            </a:r>
            <a:r>
              <a:rPr lang="en-GB" sz="2400">
                <a:latin typeface="Century Gothic" panose="020B0502020202020204" pitchFamily="34" charset="0"/>
              </a:rPr>
              <a:t>, called </a:t>
            </a:r>
            <a:r>
              <a:rPr lang="en-GB" sz="2400" b="1">
                <a:latin typeface="Century Gothic" panose="020B0502020202020204" pitchFamily="34" charset="0"/>
              </a:rPr>
              <a:t>lochs</a:t>
            </a:r>
            <a:r>
              <a:rPr lang="en-GB" sz="2400">
                <a:latin typeface="Century Gothic" panose="020B0502020202020204" pitchFamily="34" charset="0"/>
              </a:rPr>
              <a:t>.</a:t>
            </a:r>
          </a:p>
        </p:txBody>
      </p:sp>
      <p:sp>
        <p:nvSpPr>
          <p:cNvPr id="3" name="Rounded Rectangle 8">
            <a:extLst>
              <a:ext uri="{FF2B5EF4-FFF2-40B4-BE49-F238E27FC236}">
                <a16:creationId xmlns:a16="http://schemas.microsoft.com/office/drawing/2014/main" id="{3ED8E746-39A9-8BFD-7C9C-B4F1D2E94A68}"/>
              </a:ext>
            </a:extLst>
          </p:cNvPr>
          <p:cNvSpPr/>
          <p:nvPr/>
        </p:nvSpPr>
        <p:spPr>
          <a:xfrm>
            <a:off x="622393"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1216A65-E04C-DA10-34D7-4D5CF3A67B9D}"/>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8" name="Picture 7">
            <a:extLst>
              <a:ext uri="{FF2B5EF4-FFF2-40B4-BE49-F238E27FC236}">
                <a16:creationId xmlns:a16="http://schemas.microsoft.com/office/drawing/2014/main" id="{488D1B8E-8DCA-38D3-90C8-B8AB0BB97E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29740" y="1401238"/>
            <a:ext cx="4628628" cy="3032549"/>
          </a:xfrm>
          <a:prstGeom prst="rect">
            <a:avLst/>
          </a:prstGeom>
        </p:spPr>
      </p:pic>
      <p:pic>
        <p:nvPicPr>
          <p:cNvPr id="10" name="Picture 9" descr="A picture containing text, toy, doll&#10;&#10;Description automatically generated">
            <a:extLst>
              <a:ext uri="{FF2B5EF4-FFF2-40B4-BE49-F238E27FC236}">
                <a16:creationId xmlns:a16="http://schemas.microsoft.com/office/drawing/2014/main" id="{45C58EDF-2085-8FDC-4F5A-12D0F0D0CE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7692" y="4032829"/>
            <a:ext cx="4398154" cy="2847865"/>
          </a:xfrm>
          <a:prstGeom prst="rect">
            <a:avLst/>
          </a:prstGeom>
        </p:spPr>
      </p:pic>
      <p:sp>
        <p:nvSpPr>
          <p:cNvPr id="4" name="Date Placeholder 3">
            <a:extLst>
              <a:ext uri="{FF2B5EF4-FFF2-40B4-BE49-F238E27FC236}">
                <a16:creationId xmlns:a16="http://schemas.microsoft.com/office/drawing/2014/main" id="{EE960F0D-C5A3-CC4B-E3E0-FCF85BA1A305}"/>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94381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5C34F6-8A1E-BDCF-D7D3-1175126DA5F2}"/>
              </a:ext>
            </a:extLst>
          </p:cNvPr>
          <p:cNvSpPr txBox="1">
            <a:spLocks/>
          </p:cNvSpPr>
          <p:nvPr/>
        </p:nvSpPr>
        <p:spPr>
          <a:xfrm>
            <a:off x="622394" y="1354583"/>
            <a:ext cx="9650610" cy="847440"/>
          </a:xfrm>
          <a:prstGeom prst="roundRect">
            <a:avLst>
              <a:gd name="adj" fmla="val 10416"/>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entury Gothic" panose="020B0502020202020204" pitchFamily="34" charset="0"/>
              </a:rPr>
              <a:t>Ben Nevis is the highest mountain in the United Kingdom—it is 1,345 metres above sea level! It is in the Highlands of Scotland.</a:t>
            </a:r>
          </a:p>
        </p:txBody>
      </p:sp>
      <p:sp>
        <p:nvSpPr>
          <p:cNvPr id="3" name="Rounded Rectangle 8">
            <a:extLst>
              <a:ext uri="{FF2B5EF4-FFF2-40B4-BE49-F238E27FC236}">
                <a16:creationId xmlns:a16="http://schemas.microsoft.com/office/drawing/2014/main" id="{3ED8E746-39A9-8BFD-7C9C-B4F1D2E94A68}"/>
              </a:ext>
            </a:extLst>
          </p:cNvPr>
          <p:cNvSpPr/>
          <p:nvPr/>
        </p:nvSpPr>
        <p:spPr>
          <a:xfrm>
            <a:off x="622393"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107CC734-8F3D-F440-AE8C-CC5BBA489EDD}"/>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8" name="Picture 7">
            <a:extLst>
              <a:ext uri="{FF2B5EF4-FFF2-40B4-BE49-F238E27FC236}">
                <a16:creationId xmlns:a16="http://schemas.microsoft.com/office/drawing/2014/main" id="{0ED90D90-05FD-A568-EEB4-09493CDAB7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2393" y="2804994"/>
            <a:ext cx="8698889" cy="3168029"/>
          </a:xfrm>
          <a:prstGeom prst="rect">
            <a:avLst/>
          </a:prstGeom>
        </p:spPr>
      </p:pic>
      <p:pic>
        <p:nvPicPr>
          <p:cNvPr id="7" name="Picture 6" descr="A picture containing text, toy, doll, vector graphics&#10;&#10;Description automatically generated">
            <a:extLst>
              <a:ext uri="{FF2B5EF4-FFF2-40B4-BE49-F238E27FC236}">
                <a16:creationId xmlns:a16="http://schemas.microsoft.com/office/drawing/2014/main" id="{48CFDAA9-322B-3442-3C63-3043377B9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5887" y="1838130"/>
            <a:ext cx="3345905" cy="5219081"/>
          </a:xfrm>
          <a:prstGeom prst="rect">
            <a:avLst/>
          </a:prstGeom>
        </p:spPr>
      </p:pic>
      <p:sp>
        <p:nvSpPr>
          <p:cNvPr id="4" name="Date Placeholder 3">
            <a:extLst>
              <a:ext uri="{FF2B5EF4-FFF2-40B4-BE49-F238E27FC236}">
                <a16:creationId xmlns:a16="http://schemas.microsoft.com/office/drawing/2014/main" id="{E00AED2C-6626-DFF4-8CCB-C72F10D0154E}"/>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702163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5C34F6-8A1E-BDCF-D7D3-1175126DA5F2}"/>
              </a:ext>
            </a:extLst>
          </p:cNvPr>
          <p:cNvSpPr txBox="1">
            <a:spLocks/>
          </p:cNvSpPr>
          <p:nvPr/>
        </p:nvSpPr>
        <p:spPr>
          <a:xfrm>
            <a:off x="622394" y="1261277"/>
            <a:ext cx="9650610" cy="1635909"/>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entury Gothic" panose="020B0502020202020204" pitchFamily="34" charset="0"/>
              </a:rPr>
              <a:t>Loch Ness is one of the deepest lakes in the United </a:t>
            </a:r>
            <a:br>
              <a:rPr lang="en-GB" sz="2400">
                <a:latin typeface="Century Gothic" panose="020B0502020202020204" pitchFamily="34" charset="0"/>
              </a:rPr>
            </a:br>
            <a:r>
              <a:rPr lang="en-GB" sz="2400">
                <a:latin typeface="Century Gothic" panose="020B0502020202020204" pitchFamily="34" charset="0"/>
              </a:rPr>
              <a:t>Kingdom. Some people believe that a huge monster </a:t>
            </a:r>
            <a:br>
              <a:rPr lang="en-GB" sz="2400">
                <a:latin typeface="Century Gothic" panose="020B0502020202020204" pitchFamily="34" charset="0"/>
              </a:rPr>
            </a:br>
            <a:r>
              <a:rPr lang="en-GB" sz="2400">
                <a:latin typeface="Century Gothic" panose="020B0502020202020204" pitchFamily="34" charset="0"/>
              </a:rPr>
              <a:t>lives in this lake—the Loch Ness monster! Tourists </a:t>
            </a:r>
            <a:br>
              <a:rPr lang="en-GB" sz="2400">
                <a:latin typeface="Century Gothic" panose="020B0502020202020204" pitchFamily="34" charset="0"/>
              </a:rPr>
            </a:br>
            <a:r>
              <a:rPr lang="en-GB" sz="2400">
                <a:latin typeface="Century Gothic" panose="020B0502020202020204" pitchFamily="34" charset="0"/>
              </a:rPr>
              <a:t>visit the loch and try to spot the famous monster.</a:t>
            </a:r>
          </a:p>
        </p:txBody>
      </p:sp>
      <p:sp>
        <p:nvSpPr>
          <p:cNvPr id="3" name="Rounded Rectangle 8">
            <a:extLst>
              <a:ext uri="{FF2B5EF4-FFF2-40B4-BE49-F238E27FC236}">
                <a16:creationId xmlns:a16="http://schemas.microsoft.com/office/drawing/2014/main" id="{3ED8E746-39A9-8BFD-7C9C-B4F1D2E94A68}"/>
              </a:ext>
            </a:extLst>
          </p:cNvPr>
          <p:cNvSpPr/>
          <p:nvPr/>
        </p:nvSpPr>
        <p:spPr>
          <a:xfrm>
            <a:off x="622393"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1A6374C9-38B1-A032-3069-0A045EDACDE0}"/>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9" name="Picture 8">
            <a:extLst>
              <a:ext uri="{FF2B5EF4-FFF2-40B4-BE49-F238E27FC236}">
                <a16:creationId xmlns:a16="http://schemas.microsoft.com/office/drawing/2014/main" id="{E5FBCA2D-5F6D-F03F-4110-E27B7CE116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2393" y="3149725"/>
            <a:ext cx="4296248" cy="3213753"/>
          </a:xfrm>
          <a:prstGeom prst="rect">
            <a:avLst/>
          </a:prstGeom>
        </p:spPr>
      </p:pic>
      <p:pic>
        <p:nvPicPr>
          <p:cNvPr id="11" name="Picture 10">
            <a:extLst>
              <a:ext uri="{FF2B5EF4-FFF2-40B4-BE49-F238E27FC236}">
                <a16:creationId xmlns:a16="http://schemas.microsoft.com/office/drawing/2014/main" id="{29F9D0A4-5887-6A0A-2E6F-13DEDF7D0F3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70171" y="3149725"/>
            <a:ext cx="5172728" cy="3213753"/>
          </a:xfrm>
          <a:prstGeom prst="rect">
            <a:avLst/>
          </a:prstGeom>
        </p:spPr>
      </p:pic>
      <p:pic>
        <p:nvPicPr>
          <p:cNvPr id="6" name="Picture 5" descr="A picture containing text, doll, toy, vector graphics&#10;&#10;Description automatically generated">
            <a:extLst>
              <a:ext uri="{FF2B5EF4-FFF2-40B4-BE49-F238E27FC236}">
                <a16:creationId xmlns:a16="http://schemas.microsoft.com/office/drawing/2014/main" id="{ECA660F0-B522-F8A5-B36E-D286EA2C09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512" y="-78668"/>
            <a:ext cx="3395772" cy="3331029"/>
          </a:xfrm>
          <a:prstGeom prst="rect">
            <a:avLst/>
          </a:prstGeom>
        </p:spPr>
      </p:pic>
      <p:sp>
        <p:nvSpPr>
          <p:cNvPr id="4" name="Date Placeholder 3">
            <a:extLst>
              <a:ext uri="{FF2B5EF4-FFF2-40B4-BE49-F238E27FC236}">
                <a16:creationId xmlns:a16="http://schemas.microsoft.com/office/drawing/2014/main" id="{69765094-5772-1688-4CF8-75CD0C6C1177}"/>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1092201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8">
            <a:extLst>
              <a:ext uri="{FF2B5EF4-FFF2-40B4-BE49-F238E27FC236}">
                <a16:creationId xmlns:a16="http://schemas.microsoft.com/office/drawing/2014/main" id="{3ED8E746-39A9-8BFD-7C9C-B4F1D2E94A68}"/>
              </a:ext>
            </a:extLst>
          </p:cNvPr>
          <p:cNvSpPr/>
          <p:nvPr/>
        </p:nvSpPr>
        <p:spPr>
          <a:xfrm>
            <a:off x="622393"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9" name="Speech Bubble: Rectangle with Corners Rounded 8">
            <a:extLst>
              <a:ext uri="{FF2B5EF4-FFF2-40B4-BE49-F238E27FC236}">
                <a16:creationId xmlns:a16="http://schemas.microsoft.com/office/drawing/2014/main" id="{630B4C49-590D-87AD-56A7-5E77B388F031}"/>
              </a:ext>
            </a:extLst>
          </p:cNvPr>
          <p:cNvSpPr/>
          <p:nvPr/>
        </p:nvSpPr>
        <p:spPr>
          <a:xfrm flipH="1">
            <a:off x="5555002" y="404602"/>
            <a:ext cx="5271794" cy="1091681"/>
          </a:xfrm>
          <a:prstGeom prst="wedgeRoundRectCallout">
            <a:avLst>
              <a:gd name="adj1" fmla="val -30519"/>
              <a:gd name="adj2" fmla="val 128376"/>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tx1"/>
                </a:solidFill>
                <a:latin typeface="Century Gothic" panose="020B0502020202020204" pitchFamily="34" charset="0"/>
              </a:rPr>
              <a:t>Can you see what he is wearing? It looks like a skirt, but it is actually called a kilt.</a:t>
            </a:r>
          </a:p>
        </p:txBody>
      </p:sp>
      <p:sp>
        <p:nvSpPr>
          <p:cNvPr id="14" name="Content Placeholder 2">
            <a:extLst>
              <a:ext uri="{FF2B5EF4-FFF2-40B4-BE49-F238E27FC236}">
                <a16:creationId xmlns:a16="http://schemas.microsoft.com/office/drawing/2014/main" id="{1A2DB1D0-4195-59D8-154E-72ED53251EC9}"/>
              </a:ext>
            </a:extLst>
          </p:cNvPr>
          <p:cNvSpPr txBox="1">
            <a:spLocks/>
          </p:cNvSpPr>
          <p:nvPr/>
        </p:nvSpPr>
        <p:spPr>
          <a:xfrm>
            <a:off x="625681" y="1693225"/>
            <a:ext cx="7874508" cy="1017037"/>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entury Gothic" panose="020B0502020202020204" pitchFamily="34" charset="0"/>
              </a:rPr>
              <a:t>Scotland is famous for a musical instrument called the bagpipes. Here is a man playing the bagpipes.</a:t>
            </a:r>
          </a:p>
        </p:txBody>
      </p:sp>
      <p:sp>
        <p:nvSpPr>
          <p:cNvPr id="15" name="Rounded Rectangle 8">
            <a:extLst>
              <a:ext uri="{FF2B5EF4-FFF2-40B4-BE49-F238E27FC236}">
                <a16:creationId xmlns:a16="http://schemas.microsoft.com/office/drawing/2014/main" id="{3CAA04D4-72D9-1C11-966B-A8DAD79D2FE7}"/>
              </a:ext>
            </a:extLst>
          </p:cNvPr>
          <p:cNvSpPr/>
          <p:nvPr/>
        </p:nvSpPr>
        <p:spPr>
          <a:xfrm>
            <a:off x="622392"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3E2A8A6-11DB-A5C3-AC4E-13077DB84F4E}"/>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8" name="Picture 7">
            <a:extLst>
              <a:ext uri="{FF2B5EF4-FFF2-40B4-BE49-F238E27FC236}">
                <a16:creationId xmlns:a16="http://schemas.microsoft.com/office/drawing/2014/main" id="{8D037854-133C-A0DA-8FA1-2AB57709664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2392" y="2978023"/>
            <a:ext cx="5125265" cy="3394786"/>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3E13B06B-12BA-6C16-3A23-4A6CE9D96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6806" y="2671506"/>
            <a:ext cx="4197659" cy="4129077"/>
          </a:xfrm>
          <a:prstGeom prst="rect">
            <a:avLst/>
          </a:prstGeom>
        </p:spPr>
      </p:pic>
    </p:spTree>
    <p:extLst>
      <p:ext uri="{BB962C8B-B14F-4D97-AF65-F5344CB8AC3E}">
        <p14:creationId xmlns:p14="http://schemas.microsoft.com/office/powerpoint/2010/main" val="1079913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8">
            <a:extLst>
              <a:ext uri="{FF2B5EF4-FFF2-40B4-BE49-F238E27FC236}">
                <a16:creationId xmlns:a16="http://schemas.microsoft.com/office/drawing/2014/main" id="{3ED8E746-39A9-8BFD-7C9C-B4F1D2E94A68}"/>
              </a:ext>
            </a:extLst>
          </p:cNvPr>
          <p:cNvSpPr/>
          <p:nvPr/>
        </p:nvSpPr>
        <p:spPr>
          <a:xfrm>
            <a:off x="622393"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5E539F5E-DBFC-B34E-E015-B83C9AB434E1}"/>
              </a:ext>
            </a:extLst>
          </p:cNvPr>
          <p:cNvSpPr txBox="1">
            <a:spLocks/>
          </p:cNvSpPr>
          <p:nvPr/>
        </p:nvSpPr>
        <p:spPr>
          <a:xfrm>
            <a:off x="622391" y="1338525"/>
            <a:ext cx="9846556" cy="994128"/>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latin typeface="Century Gothic" panose="020B0502020202020204" pitchFamily="34" charset="0"/>
              </a:rPr>
              <a:t>Haggis</a:t>
            </a:r>
            <a:r>
              <a:rPr lang="en-GB" sz="2400">
                <a:latin typeface="Century Gothic" panose="020B0502020202020204" pitchFamily="34" charset="0"/>
              </a:rPr>
              <a:t> is the national food of Scotland. It is a type of pudding made from bits of sheep!</a:t>
            </a:r>
          </a:p>
        </p:txBody>
      </p:sp>
      <p:sp>
        <p:nvSpPr>
          <p:cNvPr id="15" name="Rounded Rectangle 8">
            <a:extLst>
              <a:ext uri="{FF2B5EF4-FFF2-40B4-BE49-F238E27FC236}">
                <a16:creationId xmlns:a16="http://schemas.microsoft.com/office/drawing/2014/main" id="{3CAA04D4-72D9-1C11-966B-A8DAD79D2FE7}"/>
              </a:ext>
            </a:extLst>
          </p:cNvPr>
          <p:cNvSpPr/>
          <p:nvPr/>
        </p:nvSpPr>
        <p:spPr>
          <a:xfrm>
            <a:off x="622392" y="404602"/>
            <a:ext cx="405224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Century Gothic" panose="020B0502020202020204" pitchFamily="34" charset="0"/>
              </a:rPr>
              <a:t>What is Scotland like?</a:t>
            </a:r>
            <a:endParaRPr lang="en-US" sz="2800" b="1" i="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3E2A8A6-11DB-A5C3-AC4E-13077DB84F4E}"/>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11" name="Picture 10">
            <a:extLst>
              <a:ext uri="{FF2B5EF4-FFF2-40B4-BE49-F238E27FC236}">
                <a16:creationId xmlns:a16="http://schemas.microsoft.com/office/drawing/2014/main" id="{87802EBC-936C-2F42-058F-0B1CB1BC1C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1290" y="2674605"/>
            <a:ext cx="5703764" cy="3553194"/>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B5D35865-2B06-CCE7-93AE-B7E64DE05E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64693" y="2557338"/>
            <a:ext cx="4086809" cy="4131277"/>
          </a:xfrm>
          <a:prstGeom prst="rect">
            <a:avLst/>
          </a:prstGeom>
        </p:spPr>
      </p:pic>
      <p:sp>
        <p:nvSpPr>
          <p:cNvPr id="2" name="Date Placeholder 3">
            <a:extLst>
              <a:ext uri="{FF2B5EF4-FFF2-40B4-BE49-F238E27FC236}">
                <a16:creationId xmlns:a16="http://schemas.microsoft.com/office/drawing/2014/main" id="{E9357DDB-FAE4-4892-1F7C-A768ACB0C96A}"/>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902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cool</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2C97A77B-F53D-9382-3098-AFD14F0A94A8}"/>
              </a:ext>
            </a:extLst>
          </p:cNvPr>
          <p:cNvSpPr txBox="1"/>
          <p:nvPr/>
        </p:nvSpPr>
        <p:spPr>
          <a:xfrm>
            <a:off x="3551650" y="5715000"/>
            <a:ext cx="5895060"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A32458AD-5A3D-3A41-1222-5841E5A5C44C}"/>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AD4FC35A-234E-1BED-4270-9A5653F74431}"/>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885706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CB166-4D97-FFBA-CDFA-E2D1E34F77D5}"/>
              </a:ext>
            </a:extLst>
          </p:cNvPr>
          <p:cNvSpPr txBox="1"/>
          <p:nvPr/>
        </p:nvSpPr>
        <p:spPr>
          <a:xfrm>
            <a:off x="1452224" y="347182"/>
            <a:ext cx="9217211" cy="954107"/>
          </a:xfrm>
          <a:prstGeom prst="rect">
            <a:avLst/>
          </a:prstGeom>
          <a:noFill/>
        </p:spPr>
        <p:txBody>
          <a:bodyPr wrap="square">
            <a:spAutoFit/>
          </a:bodyPr>
          <a:lstStyle/>
          <a:p>
            <a:r>
              <a:rPr lang="en-US" sz="2800" b="1">
                <a:solidFill>
                  <a:srgbClr val="D2451D"/>
                </a:solidFill>
                <a:latin typeface="Century Gothic" panose="020B0502020202020204" pitchFamily="34" charset="0"/>
              </a:rPr>
              <a:t>Draw lines to match the information about Scotland’s landmarks.</a:t>
            </a:r>
            <a:endParaRPr lang="en-US" sz="2800" b="1" i="0">
              <a:solidFill>
                <a:srgbClr val="D2451D"/>
              </a:solidFill>
              <a:latin typeface="Century Gothic" panose="020B0502020202020204" pitchFamily="34" charset="0"/>
            </a:endParaRPr>
          </a:p>
        </p:txBody>
      </p:sp>
      <p:sp>
        <p:nvSpPr>
          <p:cNvPr id="9" name="Content Placeholder 2">
            <a:extLst>
              <a:ext uri="{FF2B5EF4-FFF2-40B4-BE49-F238E27FC236}">
                <a16:creationId xmlns:a16="http://schemas.microsoft.com/office/drawing/2014/main" id="{CAE23C3F-0336-C695-5444-275953863CAB}"/>
              </a:ext>
            </a:extLst>
          </p:cNvPr>
          <p:cNvSpPr txBox="1">
            <a:spLocks/>
          </p:cNvSpPr>
          <p:nvPr/>
        </p:nvSpPr>
        <p:spPr>
          <a:xfrm>
            <a:off x="4752391" y="1542992"/>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A lake in the Highlands of Scotland.</a:t>
            </a:r>
          </a:p>
        </p:txBody>
      </p:sp>
      <p:sp>
        <p:nvSpPr>
          <p:cNvPr id="12" name="Content Placeholder 2">
            <a:extLst>
              <a:ext uri="{FF2B5EF4-FFF2-40B4-BE49-F238E27FC236}">
                <a16:creationId xmlns:a16="http://schemas.microsoft.com/office/drawing/2014/main" id="{7A4A490F-7BCE-DE6B-0BF8-B5535AC612D6}"/>
              </a:ext>
            </a:extLst>
          </p:cNvPr>
          <p:cNvSpPr txBox="1">
            <a:spLocks/>
          </p:cNvSpPr>
          <p:nvPr/>
        </p:nvSpPr>
        <p:spPr>
          <a:xfrm>
            <a:off x="4752389" y="5116629"/>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In the south of Scotland.</a:t>
            </a:r>
          </a:p>
        </p:txBody>
      </p:sp>
      <p:sp>
        <p:nvSpPr>
          <p:cNvPr id="10" name="Content Placeholder 2">
            <a:extLst>
              <a:ext uri="{FF2B5EF4-FFF2-40B4-BE49-F238E27FC236}">
                <a16:creationId xmlns:a16="http://schemas.microsoft.com/office/drawing/2014/main" id="{1E0B96D6-4D16-FCCE-054C-03FF631DA581}"/>
              </a:ext>
            </a:extLst>
          </p:cNvPr>
          <p:cNvSpPr txBox="1">
            <a:spLocks/>
          </p:cNvSpPr>
          <p:nvPr/>
        </p:nvSpPr>
        <p:spPr>
          <a:xfrm>
            <a:off x="351930" y="1556115"/>
            <a:ext cx="3818854"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latin typeface="Century Gothic" panose="020B0502020202020204" pitchFamily="34" charset="0"/>
            </a:endParaRPr>
          </a:p>
          <a:p>
            <a:pPr marL="0" indent="0" algn="ctr">
              <a:buNone/>
            </a:pPr>
            <a:endParaRPr lang="en-GB" sz="2000">
              <a:latin typeface="Century Gothic" panose="020B0502020202020204" pitchFamily="34" charset="0"/>
            </a:endParaRPr>
          </a:p>
        </p:txBody>
      </p:sp>
      <p:sp>
        <p:nvSpPr>
          <p:cNvPr id="19" name="Content Placeholder 2">
            <a:extLst>
              <a:ext uri="{FF2B5EF4-FFF2-40B4-BE49-F238E27FC236}">
                <a16:creationId xmlns:a16="http://schemas.microsoft.com/office/drawing/2014/main" id="{610695CF-B0A7-348E-2C61-9515EA08DBA6}"/>
              </a:ext>
            </a:extLst>
          </p:cNvPr>
          <p:cNvSpPr txBox="1">
            <a:spLocks/>
          </p:cNvSpPr>
          <p:nvPr/>
        </p:nvSpPr>
        <p:spPr>
          <a:xfrm>
            <a:off x="351930" y="3336372"/>
            <a:ext cx="3818854"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solidFill>
                <a:srgbClr val="FF0000"/>
              </a:solidFill>
            </a:endParaRPr>
          </a:p>
          <a:p>
            <a:pPr marL="0" indent="0" algn="ctr">
              <a:buNone/>
            </a:pPr>
            <a:endParaRPr lang="en-GB" sz="2000">
              <a:solidFill>
                <a:srgbClr val="FF0000"/>
              </a:solidFill>
              <a:latin typeface="Century Gothic" panose="020B0502020202020204" pitchFamily="34" charset="0"/>
            </a:endParaRPr>
          </a:p>
        </p:txBody>
      </p:sp>
      <p:sp>
        <p:nvSpPr>
          <p:cNvPr id="20" name="Content Placeholder 2">
            <a:extLst>
              <a:ext uri="{FF2B5EF4-FFF2-40B4-BE49-F238E27FC236}">
                <a16:creationId xmlns:a16="http://schemas.microsoft.com/office/drawing/2014/main" id="{98DD3F47-BFD4-F705-5960-CCFC0217008F}"/>
              </a:ext>
            </a:extLst>
          </p:cNvPr>
          <p:cNvSpPr txBox="1">
            <a:spLocks/>
          </p:cNvSpPr>
          <p:nvPr/>
        </p:nvSpPr>
        <p:spPr>
          <a:xfrm>
            <a:off x="351929" y="5116630"/>
            <a:ext cx="3818853"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solidFill>
                <a:srgbClr val="FF0000"/>
              </a:solidFill>
            </a:endParaRPr>
          </a:p>
        </p:txBody>
      </p:sp>
      <p:sp>
        <p:nvSpPr>
          <p:cNvPr id="3" name="TextBox 2">
            <a:extLst>
              <a:ext uri="{FF2B5EF4-FFF2-40B4-BE49-F238E27FC236}">
                <a16:creationId xmlns:a16="http://schemas.microsoft.com/office/drawing/2014/main" id="{120910AF-2645-761F-9B30-2BB3A63C1B3A}"/>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pic>
        <p:nvPicPr>
          <p:cNvPr id="5" name="Picture 4">
            <a:extLst>
              <a:ext uri="{FF2B5EF4-FFF2-40B4-BE49-F238E27FC236}">
                <a16:creationId xmlns:a16="http://schemas.microsoft.com/office/drawing/2014/main" id="{CC9B9EDE-4102-64DE-65C1-A172DB0776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0190" y="1682576"/>
            <a:ext cx="1984068" cy="1187073"/>
          </a:xfrm>
          <a:prstGeom prst="rect">
            <a:avLst/>
          </a:prstGeom>
        </p:spPr>
      </p:pic>
      <p:pic>
        <p:nvPicPr>
          <p:cNvPr id="7" name="Picture 6">
            <a:extLst>
              <a:ext uri="{FF2B5EF4-FFF2-40B4-BE49-F238E27FC236}">
                <a16:creationId xmlns:a16="http://schemas.microsoft.com/office/drawing/2014/main" id="{AEBDF0AC-3CD5-359A-7856-CE8B73752A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0502" y="3429000"/>
            <a:ext cx="1903444" cy="1233907"/>
          </a:xfrm>
          <a:prstGeom prst="rect">
            <a:avLst/>
          </a:prstGeom>
        </p:spPr>
      </p:pic>
      <p:sp>
        <p:nvSpPr>
          <p:cNvPr id="6" name="TextBox 5">
            <a:extLst>
              <a:ext uri="{FF2B5EF4-FFF2-40B4-BE49-F238E27FC236}">
                <a16:creationId xmlns:a16="http://schemas.microsoft.com/office/drawing/2014/main" id="{C5A5812F-969E-8470-2525-0C9BA271E9F6}"/>
              </a:ext>
            </a:extLst>
          </p:cNvPr>
          <p:cNvSpPr txBox="1"/>
          <p:nvPr/>
        </p:nvSpPr>
        <p:spPr>
          <a:xfrm>
            <a:off x="2437679" y="2062937"/>
            <a:ext cx="1595535" cy="400110"/>
          </a:xfrm>
          <a:prstGeom prst="rect">
            <a:avLst/>
          </a:prstGeom>
          <a:noFill/>
        </p:spPr>
        <p:txBody>
          <a:bodyPr wrap="square">
            <a:spAutoFit/>
          </a:bodyPr>
          <a:lstStyle/>
          <a:p>
            <a:pPr marL="0" indent="0" algn="ctr">
              <a:buNone/>
            </a:pPr>
            <a:r>
              <a:rPr lang="en-GB" sz="2000">
                <a:latin typeface="Century Gothic" panose="020B0502020202020204" pitchFamily="34" charset="0"/>
              </a:rPr>
              <a:t>Ben Nevis</a:t>
            </a:r>
          </a:p>
        </p:txBody>
      </p:sp>
      <p:sp>
        <p:nvSpPr>
          <p:cNvPr id="17" name="TextBox 16">
            <a:extLst>
              <a:ext uri="{FF2B5EF4-FFF2-40B4-BE49-F238E27FC236}">
                <a16:creationId xmlns:a16="http://schemas.microsoft.com/office/drawing/2014/main" id="{77EE41E3-6A3A-836C-96B8-5BD85B9AAEF6}"/>
              </a:ext>
            </a:extLst>
          </p:cNvPr>
          <p:cNvSpPr txBox="1"/>
          <p:nvPr/>
        </p:nvSpPr>
        <p:spPr>
          <a:xfrm>
            <a:off x="2493663" y="3846021"/>
            <a:ext cx="1573766" cy="400110"/>
          </a:xfrm>
          <a:prstGeom prst="rect">
            <a:avLst/>
          </a:prstGeom>
          <a:noFill/>
        </p:spPr>
        <p:txBody>
          <a:bodyPr wrap="square">
            <a:spAutoFit/>
          </a:bodyPr>
          <a:lstStyle/>
          <a:p>
            <a:pPr marL="0" indent="0">
              <a:buNone/>
            </a:pPr>
            <a:r>
              <a:rPr lang="en-GB" sz="2000">
                <a:latin typeface="Century Gothic" panose="020B0502020202020204" pitchFamily="34" charset="0"/>
              </a:rPr>
              <a:t>Loch Ness</a:t>
            </a:r>
          </a:p>
        </p:txBody>
      </p:sp>
      <p:pic>
        <p:nvPicPr>
          <p:cNvPr id="21" name="Picture 20">
            <a:extLst>
              <a:ext uri="{FF2B5EF4-FFF2-40B4-BE49-F238E27FC236}">
                <a16:creationId xmlns:a16="http://schemas.microsoft.com/office/drawing/2014/main" id="{827333D2-2FAE-6F80-7C9D-F0FA10B9E92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0502" y="5228970"/>
            <a:ext cx="1943756" cy="1227316"/>
          </a:xfrm>
          <a:prstGeom prst="rect">
            <a:avLst/>
          </a:prstGeom>
        </p:spPr>
      </p:pic>
      <p:sp>
        <p:nvSpPr>
          <p:cNvPr id="23" name="TextBox 22">
            <a:extLst>
              <a:ext uri="{FF2B5EF4-FFF2-40B4-BE49-F238E27FC236}">
                <a16:creationId xmlns:a16="http://schemas.microsoft.com/office/drawing/2014/main" id="{3C3649FA-1D2D-17FA-13C4-DFE915F9243E}"/>
              </a:ext>
            </a:extLst>
          </p:cNvPr>
          <p:cNvSpPr txBox="1"/>
          <p:nvPr/>
        </p:nvSpPr>
        <p:spPr>
          <a:xfrm>
            <a:off x="2493663" y="5624523"/>
            <a:ext cx="1483568" cy="400110"/>
          </a:xfrm>
          <a:prstGeom prst="rect">
            <a:avLst/>
          </a:prstGeom>
          <a:noFill/>
        </p:spPr>
        <p:txBody>
          <a:bodyPr wrap="square">
            <a:spAutoFit/>
          </a:bodyPr>
          <a:lstStyle/>
          <a:p>
            <a:pPr marL="0" indent="0">
              <a:buNone/>
            </a:pPr>
            <a:r>
              <a:rPr lang="en-GB" sz="2000">
                <a:latin typeface="Century Gothic" panose="020B0502020202020204" pitchFamily="34" charset="0"/>
              </a:rPr>
              <a:t>Edinburgh</a:t>
            </a:r>
          </a:p>
        </p:txBody>
      </p:sp>
      <p:sp>
        <p:nvSpPr>
          <p:cNvPr id="24" name="Content Placeholder 2">
            <a:extLst>
              <a:ext uri="{FF2B5EF4-FFF2-40B4-BE49-F238E27FC236}">
                <a16:creationId xmlns:a16="http://schemas.microsoft.com/office/drawing/2014/main" id="{0C9F939A-EB2E-CBA9-BB8A-86DBAEA34E6B}"/>
              </a:ext>
            </a:extLst>
          </p:cNvPr>
          <p:cNvSpPr txBox="1">
            <a:spLocks/>
          </p:cNvSpPr>
          <p:nvPr/>
        </p:nvSpPr>
        <p:spPr>
          <a:xfrm>
            <a:off x="7982221" y="1556114"/>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1,345 metres above sea level.</a:t>
            </a:r>
          </a:p>
        </p:txBody>
      </p:sp>
      <p:sp>
        <p:nvSpPr>
          <p:cNvPr id="25" name="Content Placeholder 2">
            <a:extLst>
              <a:ext uri="{FF2B5EF4-FFF2-40B4-BE49-F238E27FC236}">
                <a16:creationId xmlns:a16="http://schemas.microsoft.com/office/drawing/2014/main" id="{A61F509A-728B-5DF0-7804-CA3388D2B1B9}"/>
              </a:ext>
            </a:extLst>
          </p:cNvPr>
          <p:cNvSpPr txBox="1">
            <a:spLocks/>
          </p:cNvSpPr>
          <p:nvPr/>
        </p:nvSpPr>
        <p:spPr>
          <a:xfrm>
            <a:off x="7982219" y="3335836"/>
            <a:ext cx="2687217" cy="1412691"/>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Where the Scottish Parliament meets.</a:t>
            </a:r>
          </a:p>
        </p:txBody>
      </p:sp>
      <p:sp>
        <p:nvSpPr>
          <p:cNvPr id="26" name="Content Placeholder 2">
            <a:extLst>
              <a:ext uri="{FF2B5EF4-FFF2-40B4-BE49-F238E27FC236}">
                <a16:creationId xmlns:a16="http://schemas.microsoft.com/office/drawing/2014/main" id="{97A3C3AF-6BCE-3238-D927-FC07D1AE9839}"/>
              </a:ext>
            </a:extLst>
          </p:cNvPr>
          <p:cNvSpPr txBox="1">
            <a:spLocks/>
          </p:cNvSpPr>
          <p:nvPr/>
        </p:nvSpPr>
        <p:spPr>
          <a:xfrm>
            <a:off x="7982218" y="5122519"/>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Where the Loch Ness monster lives.</a:t>
            </a:r>
          </a:p>
        </p:txBody>
      </p:sp>
      <p:sp>
        <p:nvSpPr>
          <p:cNvPr id="27" name="Content Placeholder 2">
            <a:extLst>
              <a:ext uri="{FF2B5EF4-FFF2-40B4-BE49-F238E27FC236}">
                <a16:creationId xmlns:a16="http://schemas.microsoft.com/office/drawing/2014/main" id="{C62AA04C-1302-45F0-8B35-47F37E4BF909}"/>
              </a:ext>
            </a:extLst>
          </p:cNvPr>
          <p:cNvSpPr txBox="1">
            <a:spLocks/>
          </p:cNvSpPr>
          <p:nvPr/>
        </p:nvSpPr>
        <p:spPr>
          <a:xfrm>
            <a:off x="4752390" y="3363681"/>
            <a:ext cx="2687217" cy="1412691"/>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The highest mountain in Scotland, and in the UK.</a:t>
            </a:r>
          </a:p>
        </p:txBody>
      </p:sp>
      <p:pic>
        <p:nvPicPr>
          <p:cNvPr id="8" name="Picture 7" descr="A picture containing text, vector graphics&#10;&#10;Description automatically generated">
            <a:extLst>
              <a:ext uri="{FF2B5EF4-FFF2-40B4-BE49-F238E27FC236}">
                <a16:creationId xmlns:a16="http://schemas.microsoft.com/office/drawing/2014/main" id="{36CC6FFC-ACD9-50EC-EC9A-D5D745140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3" y="-210199"/>
            <a:ext cx="1435893" cy="2273136"/>
          </a:xfrm>
          <a:prstGeom prst="rect">
            <a:avLst/>
          </a:prstGeom>
        </p:spPr>
      </p:pic>
      <p:sp>
        <p:nvSpPr>
          <p:cNvPr id="4" name="Date Placeholder 3">
            <a:extLst>
              <a:ext uri="{FF2B5EF4-FFF2-40B4-BE49-F238E27FC236}">
                <a16:creationId xmlns:a16="http://schemas.microsoft.com/office/drawing/2014/main" id="{7923B80F-3AE6-1BF3-ABC0-433E19B314F2}"/>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83914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AE23C3F-0336-C695-5444-275953863CAB}"/>
              </a:ext>
            </a:extLst>
          </p:cNvPr>
          <p:cNvSpPr txBox="1">
            <a:spLocks/>
          </p:cNvSpPr>
          <p:nvPr/>
        </p:nvSpPr>
        <p:spPr>
          <a:xfrm>
            <a:off x="4752391" y="1542992"/>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A lake in the Highlands of Scotland.</a:t>
            </a:r>
          </a:p>
        </p:txBody>
      </p:sp>
      <p:sp>
        <p:nvSpPr>
          <p:cNvPr id="11" name="Content Placeholder 2">
            <a:extLst>
              <a:ext uri="{FF2B5EF4-FFF2-40B4-BE49-F238E27FC236}">
                <a16:creationId xmlns:a16="http://schemas.microsoft.com/office/drawing/2014/main" id="{96B65805-2B3A-3B61-30E2-520D34852F1F}"/>
              </a:ext>
            </a:extLst>
          </p:cNvPr>
          <p:cNvSpPr txBox="1">
            <a:spLocks/>
          </p:cNvSpPr>
          <p:nvPr/>
        </p:nvSpPr>
        <p:spPr>
          <a:xfrm>
            <a:off x="4752390" y="3363681"/>
            <a:ext cx="2687217" cy="1412691"/>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The highest mountain in Scotland, and in the UK.</a:t>
            </a:r>
          </a:p>
        </p:txBody>
      </p:sp>
      <p:sp>
        <p:nvSpPr>
          <p:cNvPr id="12" name="Content Placeholder 2">
            <a:extLst>
              <a:ext uri="{FF2B5EF4-FFF2-40B4-BE49-F238E27FC236}">
                <a16:creationId xmlns:a16="http://schemas.microsoft.com/office/drawing/2014/main" id="{7A4A490F-7BCE-DE6B-0BF8-B5535AC612D6}"/>
              </a:ext>
            </a:extLst>
          </p:cNvPr>
          <p:cNvSpPr txBox="1">
            <a:spLocks/>
          </p:cNvSpPr>
          <p:nvPr/>
        </p:nvSpPr>
        <p:spPr>
          <a:xfrm>
            <a:off x="4752389" y="5116629"/>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In the south of Scotland.</a:t>
            </a:r>
          </a:p>
        </p:txBody>
      </p:sp>
      <p:sp>
        <p:nvSpPr>
          <p:cNvPr id="13" name="Content Placeholder 2">
            <a:extLst>
              <a:ext uri="{FF2B5EF4-FFF2-40B4-BE49-F238E27FC236}">
                <a16:creationId xmlns:a16="http://schemas.microsoft.com/office/drawing/2014/main" id="{50B8CB67-0AD8-24E7-8CCC-FB790CEE82BD}"/>
              </a:ext>
            </a:extLst>
          </p:cNvPr>
          <p:cNvSpPr txBox="1">
            <a:spLocks/>
          </p:cNvSpPr>
          <p:nvPr/>
        </p:nvSpPr>
        <p:spPr>
          <a:xfrm>
            <a:off x="7982221" y="1556114"/>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1,345 metres above sea level.</a:t>
            </a:r>
          </a:p>
        </p:txBody>
      </p:sp>
      <p:sp>
        <p:nvSpPr>
          <p:cNvPr id="14" name="Content Placeholder 2">
            <a:extLst>
              <a:ext uri="{FF2B5EF4-FFF2-40B4-BE49-F238E27FC236}">
                <a16:creationId xmlns:a16="http://schemas.microsoft.com/office/drawing/2014/main" id="{0173C3D6-24D6-D1E3-22AB-AE099955282E}"/>
              </a:ext>
            </a:extLst>
          </p:cNvPr>
          <p:cNvSpPr txBox="1">
            <a:spLocks/>
          </p:cNvSpPr>
          <p:nvPr/>
        </p:nvSpPr>
        <p:spPr>
          <a:xfrm>
            <a:off x="7982219" y="3335836"/>
            <a:ext cx="2687217" cy="1412691"/>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Where the Scottish Parliament meets.</a:t>
            </a:r>
          </a:p>
        </p:txBody>
      </p:sp>
      <p:sp>
        <p:nvSpPr>
          <p:cNvPr id="15" name="Content Placeholder 2">
            <a:extLst>
              <a:ext uri="{FF2B5EF4-FFF2-40B4-BE49-F238E27FC236}">
                <a16:creationId xmlns:a16="http://schemas.microsoft.com/office/drawing/2014/main" id="{3F46C7FA-372A-80AE-1867-20192618821A}"/>
              </a:ext>
            </a:extLst>
          </p:cNvPr>
          <p:cNvSpPr txBox="1">
            <a:spLocks/>
          </p:cNvSpPr>
          <p:nvPr/>
        </p:nvSpPr>
        <p:spPr>
          <a:xfrm>
            <a:off x="7982218" y="5122519"/>
            <a:ext cx="2687217"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a:latin typeface="Century Gothic" panose="020B0502020202020204" pitchFamily="34" charset="0"/>
              </a:rPr>
              <a:t>Where the Loch Ness monster lives.</a:t>
            </a:r>
          </a:p>
        </p:txBody>
      </p:sp>
      <p:sp>
        <p:nvSpPr>
          <p:cNvPr id="10" name="Content Placeholder 2">
            <a:extLst>
              <a:ext uri="{FF2B5EF4-FFF2-40B4-BE49-F238E27FC236}">
                <a16:creationId xmlns:a16="http://schemas.microsoft.com/office/drawing/2014/main" id="{1E0B96D6-4D16-FCCE-054C-03FF631DA581}"/>
              </a:ext>
            </a:extLst>
          </p:cNvPr>
          <p:cNvSpPr txBox="1">
            <a:spLocks/>
          </p:cNvSpPr>
          <p:nvPr/>
        </p:nvSpPr>
        <p:spPr>
          <a:xfrm>
            <a:off x="351930" y="1556115"/>
            <a:ext cx="3818854"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latin typeface="Century Gothic" panose="020B0502020202020204" pitchFamily="34" charset="0"/>
            </a:endParaRPr>
          </a:p>
          <a:p>
            <a:pPr marL="0" indent="0" algn="ctr">
              <a:buNone/>
            </a:pPr>
            <a:endParaRPr lang="en-GB" sz="2000">
              <a:latin typeface="Century Gothic" panose="020B0502020202020204" pitchFamily="34" charset="0"/>
            </a:endParaRPr>
          </a:p>
        </p:txBody>
      </p:sp>
      <p:sp>
        <p:nvSpPr>
          <p:cNvPr id="19" name="Content Placeholder 2">
            <a:extLst>
              <a:ext uri="{FF2B5EF4-FFF2-40B4-BE49-F238E27FC236}">
                <a16:creationId xmlns:a16="http://schemas.microsoft.com/office/drawing/2014/main" id="{610695CF-B0A7-348E-2C61-9515EA08DBA6}"/>
              </a:ext>
            </a:extLst>
          </p:cNvPr>
          <p:cNvSpPr txBox="1">
            <a:spLocks/>
          </p:cNvSpPr>
          <p:nvPr/>
        </p:nvSpPr>
        <p:spPr>
          <a:xfrm>
            <a:off x="351930" y="3336372"/>
            <a:ext cx="3818854"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solidFill>
                <a:srgbClr val="FF0000"/>
              </a:solidFill>
            </a:endParaRPr>
          </a:p>
          <a:p>
            <a:pPr marL="0" indent="0" algn="ctr">
              <a:buNone/>
            </a:pPr>
            <a:endParaRPr lang="en-GB" sz="2000">
              <a:solidFill>
                <a:srgbClr val="FF0000"/>
              </a:solidFill>
              <a:latin typeface="Century Gothic" panose="020B0502020202020204" pitchFamily="34" charset="0"/>
            </a:endParaRPr>
          </a:p>
        </p:txBody>
      </p:sp>
      <p:sp>
        <p:nvSpPr>
          <p:cNvPr id="20" name="Content Placeholder 2">
            <a:extLst>
              <a:ext uri="{FF2B5EF4-FFF2-40B4-BE49-F238E27FC236}">
                <a16:creationId xmlns:a16="http://schemas.microsoft.com/office/drawing/2014/main" id="{98DD3F47-BFD4-F705-5960-CCFC0217008F}"/>
              </a:ext>
            </a:extLst>
          </p:cNvPr>
          <p:cNvSpPr txBox="1">
            <a:spLocks/>
          </p:cNvSpPr>
          <p:nvPr/>
        </p:nvSpPr>
        <p:spPr>
          <a:xfrm>
            <a:off x="351929" y="5116630"/>
            <a:ext cx="3818853" cy="1440000"/>
          </a:xfrm>
          <a:prstGeom prst="roundRect">
            <a:avLst>
              <a:gd name="adj" fmla="val 7113"/>
            </a:avLst>
          </a:prstGeom>
          <a:solidFill>
            <a:srgbClr val="F1E3B1"/>
          </a:solidFill>
          <a:ln w="38100">
            <a:solidFill>
              <a:srgbClr val="F5B333"/>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0">
              <a:solidFill>
                <a:srgbClr val="FF0000"/>
              </a:solidFill>
            </a:endParaRPr>
          </a:p>
        </p:txBody>
      </p:sp>
      <p:sp>
        <p:nvSpPr>
          <p:cNvPr id="3" name="TextBox 2">
            <a:extLst>
              <a:ext uri="{FF2B5EF4-FFF2-40B4-BE49-F238E27FC236}">
                <a16:creationId xmlns:a16="http://schemas.microsoft.com/office/drawing/2014/main" id="{120910AF-2645-761F-9B30-2BB3A63C1B3A}"/>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sp>
        <p:nvSpPr>
          <p:cNvPr id="6" name="TextBox 5">
            <a:extLst>
              <a:ext uri="{FF2B5EF4-FFF2-40B4-BE49-F238E27FC236}">
                <a16:creationId xmlns:a16="http://schemas.microsoft.com/office/drawing/2014/main" id="{C5A5812F-969E-8470-2525-0C9BA271E9F6}"/>
              </a:ext>
            </a:extLst>
          </p:cNvPr>
          <p:cNvSpPr txBox="1"/>
          <p:nvPr/>
        </p:nvSpPr>
        <p:spPr>
          <a:xfrm>
            <a:off x="2437679" y="2062937"/>
            <a:ext cx="1595535" cy="400110"/>
          </a:xfrm>
          <a:prstGeom prst="rect">
            <a:avLst/>
          </a:prstGeom>
          <a:noFill/>
        </p:spPr>
        <p:txBody>
          <a:bodyPr wrap="square">
            <a:spAutoFit/>
          </a:bodyPr>
          <a:lstStyle/>
          <a:p>
            <a:pPr marL="0" indent="0" algn="ctr">
              <a:buNone/>
            </a:pPr>
            <a:r>
              <a:rPr lang="en-GB" sz="2000">
                <a:latin typeface="Century Gothic" panose="020B0502020202020204" pitchFamily="34" charset="0"/>
              </a:rPr>
              <a:t>Ben Nevis</a:t>
            </a:r>
          </a:p>
        </p:txBody>
      </p:sp>
      <p:sp>
        <p:nvSpPr>
          <p:cNvPr id="17" name="TextBox 16">
            <a:extLst>
              <a:ext uri="{FF2B5EF4-FFF2-40B4-BE49-F238E27FC236}">
                <a16:creationId xmlns:a16="http://schemas.microsoft.com/office/drawing/2014/main" id="{77EE41E3-6A3A-836C-96B8-5BD85B9AAEF6}"/>
              </a:ext>
            </a:extLst>
          </p:cNvPr>
          <p:cNvSpPr txBox="1"/>
          <p:nvPr/>
        </p:nvSpPr>
        <p:spPr>
          <a:xfrm>
            <a:off x="2493663" y="3846021"/>
            <a:ext cx="1573766" cy="400110"/>
          </a:xfrm>
          <a:prstGeom prst="rect">
            <a:avLst/>
          </a:prstGeom>
          <a:noFill/>
        </p:spPr>
        <p:txBody>
          <a:bodyPr wrap="square">
            <a:spAutoFit/>
          </a:bodyPr>
          <a:lstStyle/>
          <a:p>
            <a:pPr marL="0" indent="0">
              <a:buNone/>
            </a:pPr>
            <a:r>
              <a:rPr lang="en-GB" sz="2000">
                <a:latin typeface="Century Gothic" panose="020B0502020202020204" pitchFamily="34" charset="0"/>
              </a:rPr>
              <a:t>Loch Ness</a:t>
            </a:r>
          </a:p>
        </p:txBody>
      </p:sp>
      <p:sp>
        <p:nvSpPr>
          <p:cNvPr id="23" name="TextBox 22">
            <a:extLst>
              <a:ext uri="{FF2B5EF4-FFF2-40B4-BE49-F238E27FC236}">
                <a16:creationId xmlns:a16="http://schemas.microsoft.com/office/drawing/2014/main" id="{3C3649FA-1D2D-17FA-13C4-DFE915F9243E}"/>
              </a:ext>
            </a:extLst>
          </p:cNvPr>
          <p:cNvSpPr txBox="1"/>
          <p:nvPr/>
        </p:nvSpPr>
        <p:spPr>
          <a:xfrm>
            <a:off x="2493663" y="5624523"/>
            <a:ext cx="1483568" cy="400110"/>
          </a:xfrm>
          <a:prstGeom prst="rect">
            <a:avLst/>
          </a:prstGeom>
          <a:noFill/>
        </p:spPr>
        <p:txBody>
          <a:bodyPr wrap="square">
            <a:spAutoFit/>
          </a:bodyPr>
          <a:lstStyle/>
          <a:p>
            <a:pPr marL="0" indent="0">
              <a:buNone/>
            </a:pPr>
            <a:r>
              <a:rPr lang="en-GB" sz="2000">
                <a:latin typeface="Century Gothic" panose="020B0502020202020204" pitchFamily="34" charset="0"/>
              </a:rPr>
              <a:t>Edinburgh</a:t>
            </a:r>
          </a:p>
        </p:txBody>
      </p:sp>
      <p:cxnSp>
        <p:nvCxnSpPr>
          <p:cNvPr id="4" name="Straight Connector 3">
            <a:extLst>
              <a:ext uri="{FF2B5EF4-FFF2-40B4-BE49-F238E27FC236}">
                <a16:creationId xmlns:a16="http://schemas.microsoft.com/office/drawing/2014/main" id="{F0CD2552-BB83-7718-9C6F-C7D874C703BC}"/>
              </a:ext>
            </a:extLst>
          </p:cNvPr>
          <p:cNvCxnSpPr>
            <a:cxnSpLocks/>
            <a:endCxn id="11" idx="1"/>
          </p:cNvCxnSpPr>
          <p:nvPr/>
        </p:nvCxnSpPr>
        <p:spPr>
          <a:xfrm>
            <a:off x="4163367" y="2289769"/>
            <a:ext cx="589023" cy="1780258"/>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DB3792-A7EB-FC9A-9D97-EB63CB0CBF53}"/>
              </a:ext>
            </a:extLst>
          </p:cNvPr>
          <p:cNvCxnSpPr>
            <a:cxnSpLocks/>
            <a:endCxn id="9" idx="1"/>
          </p:cNvCxnSpPr>
          <p:nvPr/>
        </p:nvCxnSpPr>
        <p:spPr>
          <a:xfrm flipV="1">
            <a:off x="4163367" y="2262992"/>
            <a:ext cx="589024" cy="1807034"/>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DC4607-2E1B-3C19-B588-02C684B136A2}"/>
              </a:ext>
            </a:extLst>
          </p:cNvPr>
          <p:cNvCxnSpPr>
            <a:cxnSpLocks/>
            <a:endCxn id="12" idx="1"/>
          </p:cNvCxnSpPr>
          <p:nvPr/>
        </p:nvCxnSpPr>
        <p:spPr>
          <a:xfrm flipV="1">
            <a:off x="4163367" y="5836629"/>
            <a:ext cx="589022" cy="13655"/>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826691-0C69-0CC4-6084-C315CDA43D04}"/>
              </a:ext>
            </a:extLst>
          </p:cNvPr>
          <p:cNvCxnSpPr>
            <a:cxnSpLocks/>
            <a:stCxn id="9" idx="3"/>
            <a:endCxn id="15" idx="1"/>
          </p:cNvCxnSpPr>
          <p:nvPr/>
        </p:nvCxnSpPr>
        <p:spPr>
          <a:xfrm>
            <a:off x="7439608" y="2262992"/>
            <a:ext cx="542610" cy="3579527"/>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535034-B6EA-E160-2D2B-DDF468BA8B38}"/>
              </a:ext>
            </a:extLst>
          </p:cNvPr>
          <p:cNvCxnSpPr>
            <a:cxnSpLocks/>
            <a:stCxn id="11" idx="3"/>
            <a:endCxn id="13" idx="1"/>
          </p:cNvCxnSpPr>
          <p:nvPr/>
        </p:nvCxnSpPr>
        <p:spPr>
          <a:xfrm flipV="1">
            <a:off x="7439607" y="2276114"/>
            <a:ext cx="542614" cy="1793913"/>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BFE522F-569A-65B7-A9C9-27DF76582D43}"/>
              </a:ext>
            </a:extLst>
          </p:cNvPr>
          <p:cNvCxnSpPr>
            <a:cxnSpLocks/>
          </p:cNvCxnSpPr>
          <p:nvPr/>
        </p:nvCxnSpPr>
        <p:spPr>
          <a:xfrm flipV="1">
            <a:off x="7463903" y="4119291"/>
            <a:ext cx="494017" cy="1730993"/>
          </a:xfrm>
          <a:prstGeom prst="line">
            <a:avLst/>
          </a:prstGeom>
          <a:ln w="28575">
            <a:solidFill>
              <a:srgbClr val="D2451D"/>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BD9A7D9-53C4-54AA-F22A-DBA690669E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0190" y="1682576"/>
            <a:ext cx="1984068" cy="1187073"/>
          </a:xfrm>
          <a:prstGeom prst="rect">
            <a:avLst/>
          </a:prstGeom>
        </p:spPr>
      </p:pic>
      <p:pic>
        <p:nvPicPr>
          <p:cNvPr id="24" name="Picture 23">
            <a:extLst>
              <a:ext uri="{FF2B5EF4-FFF2-40B4-BE49-F238E27FC236}">
                <a16:creationId xmlns:a16="http://schemas.microsoft.com/office/drawing/2014/main" id="{2A2D812E-F9F5-C276-6058-6556CD1635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0502" y="3429000"/>
            <a:ext cx="1903444" cy="1233907"/>
          </a:xfrm>
          <a:prstGeom prst="rect">
            <a:avLst/>
          </a:prstGeom>
        </p:spPr>
      </p:pic>
      <p:pic>
        <p:nvPicPr>
          <p:cNvPr id="25" name="Picture 24">
            <a:extLst>
              <a:ext uri="{FF2B5EF4-FFF2-40B4-BE49-F238E27FC236}">
                <a16:creationId xmlns:a16="http://schemas.microsoft.com/office/drawing/2014/main" id="{A15F84B3-BE62-EE65-E573-C610F49D850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0502" y="5228970"/>
            <a:ext cx="1943756" cy="1227316"/>
          </a:xfrm>
          <a:prstGeom prst="rect">
            <a:avLst/>
          </a:prstGeom>
        </p:spPr>
      </p:pic>
      <p:sp>
        <p:nvSpPr>
          <p:cNvPr id="26" name="TextBox 25">
            <a:extLst>
              <a:ext uri="{FF2B5EF4-FFF2-40B4-BE49-F238E27FC236}">
                <a16:creationId xmlns:a16="http://schemas.microsoft.com/office/drawing/2014/main" id="{0BF5457D-DE33-6A88-70D8-D3AC9E0F68BD}"/>
              </a:ext>
            </a:extLst>
          </p:cNvPr>
          <p:cNvSpPr txBox="1"/>
          <p:nvPr/>
        </p:nvSpPr>
        <p:spPr>
          <a:xfrm>
            <a:off x="1452224" y="347182"/>
            <a:ext cx="9217211" cy="954107"/>
          </a:xfrm>
          <a:prstGeom prst="rect">
            <a:avLst/>
          </a:prstGeom>
          <a:noFill/>
        </p:spPr>
        <p:txBody>
          <a:bodyPr wrap="square">
            <a:spAutoFit/>
          </a:bodyPr>
          <a:lstStyle/>
          <a:p>
            <a:r>
              <a:rPr lang="en-US" sz="2800" b="1">
                <a:solidFill>
                  <a:srgbClr val="D2451D"/>
                </a:solidFill>
                <a:latin typeface="Century Gothic" panose="020B0502020202020204" pitchFamily="34" charset="0"/>
              </a:rPr>
              <a:t>Draw lines to match the information about Scotland’s landmarks.</a:t>
            </a:r>
            <a:endParaRPr lang="en-US" sz="2800" b="1" i="0">
              <a:solidFill>
                <a:srgbClr val="D2451D"/>
              </a:solidFill>
              <a:latin typeface="Century Gothic" panose="020B0502020202020204" pitchFamily="34" charset="0"/>
            </a:endParaRPr>
          </a:p>
        </p:txBody>
      </p:sp>
      <p:pic>
        <p:nvPicPr>
          <p:cNvPr id="30" name="Picture 29" descr="A picture containing text, vector graphics&#10;&#10;Description automatically generated">
            <a:extLst>
              <a:ext uri="{FF2B5EF4-FFF2-40B4-BE49-F238E27FC236}">
                <a16:creationId xmlns:a16="http://schemas.microsoft.com/office/drawing/2014/main" id="{272E089C-1E2F-F429-163C-5B040D3C63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33" y="-210199"/>
            <a:ext cx="1435893" cy="2273136"/>
          </a:xfrm>
          <a:prstGeom prst="rect">
            <a:avLst/>
          </a:prstGeom>
        </p:spPr>
      </p:pic>
    </p:spTree>
    <p:extLst>
      <p:ext uri="{BB962C8B-B14F-4D97-AF65-F5344CB8AC3E}">
        <p14:creationId xmlns:p14="http://schemas.microsoft.com/office/powerpoint/2010/main" val="1900177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 doll&#10;&#10;Description automatically generated">
            <a:extLst>
              <a:ext uri="{FF2B5EF4-FFF2-40B4-BE49-F238E27FC236}">
                <a16:creationId xmlns:a16="http://schemas.microsoft.com/office/drawing/2014/main" id="{C3C95469-52DA-6333-11A5-3B85048EEC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8237" y="1199797"/>
            <a:ext cx="3506371" cy="4458405"/>
          </a:xfrm>
          <a:prstGeom prst="rect">
            <a:avLst/>
          </a:prstGeom>
        </p:spPr>
      </p:pic>
      <p:sp>
        <p:nvSpPr>
          <p:cNvPr id="4" name="TextBox 3">
            <a:extLst>
              <a:ext uri="{FF2B5EF4-FFF2-40B4-BE49-F238E27FC236}">
                <a16:creationId xmlns:a16="http://schemas.microsoft.com/office/drawing/2014/main" id="{A18AACE7-0BD2-4426-6948-73B67FC4B6A9}"/>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sp>
        <p:nvSpPr>
          <p:cNvPr id="5" name="TextBox 4">
            <a:extLst>
              <a:ext uri="{FF2B5EF4-FFF2-40B4-BE49-F238E27FC236}">
                <a16:creationId xmlns:a16="http://schemas.microsoft.com/office/drawing/2014/main" id="{74DD8054-3604-5693-F256-C7B713273D1F}"/>
              </a:ext>
            </a:extLst>
          </p:cNvPr>
          <p:cNvSpPr txBox="1"/>
          <p:nvPr/>
        </p:nvSpPr>
        <p:spPr>
          <a:xfrm>
            <a:off x="246094" y="269882"/>
            <a:ext cx="8931729" cy="523220"/>
          </a:xfrm>
          <a:prstGeom prst="rect">
            <a:avLst/>
          </a:prstGeom>
          <a:noFill/>
        </p:spPr>
        <p:txBody>
          <a:bodyPr wrap="square">
            <a:spAutoFit/>
          </a:bodyPr>
          <a:lstStyle/>
          <a:p>
            <a:r>
              <a:rPr lang="en-US" sz="2800" b="1" i="0">
                <a:solidFill>
                  <a:srgbClr val="D2451D"/>
                </a:solidFill>
                <a:latin typeface="Century Gothic" panose="020B0502020202020204" pitchFamily="34" charset="0"/>
              </a:rPr>
              <a:t>What is it like to live in Scotland?</a:t>
            </a:r>
          </a:p>
        </p:txBody>
      </p:sp>
      <p:sp>
        <p:nvSpPr>
          <p:cNvPr id="7" name="Speech Bubble: Rectangle with Corners Rounded 6">
            <a:extLst>
              <a:ext uri="{FF2B5EF4-FFF2-40B4-BE49-F238E27FC236}">
                <a16:creationId xmlns:a16="http://schemas.microsoft.com/office/drawing/2014/main" id="{78BF1141-27C9-885B-C19E-F603E7411562}"/>
              </a:ext>
            </a:extLst>
          </p:cNvPr>
          <p:cNvSpPr/>
          <p:nvPr/>
        </p:nvSpPr>
        <p:spPr>
          <a:xfrm flipH="1">
            <a:off x="7809720" y="787287"/>
            <a:ext cx="2955047" cy="1358753"/>
          </a:xfrm>
          <a:prstGeom prst="wedgeRoundRectCallout">
            <a:avLst>
              <a:gd name="adj1" fmla="val 52343"/>
              <a:gd name="adj2" fmla="val 87978"/>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tx1"/>
                </a:solidFill>
                <a:latin typeface="Century Gothic" panose="020B0502020202020204" pitchFamily="34" charset="0"/>
              </a:rPr>
              <a:t>What is the capital city of Scotland?</a:t>
            </a:r>
          </a:p>
        </p:txBody>
      </p:sp>
      <p:sp>
        <p:nvSpPr>
          <p:cNvPr id="8" name="Speech Bubble: Rectangle with Corners Rounded 7">
            <a:extLst>
              <a:ext uri="{FF2B5EF4-FFF2-40B4-BE49-F238E27FC236}">
                <a16:creationId xmlns:a16="http://schemas.microsoft.com/office/drawing/2014/main" id="{8BD74E7A-09EF-B7F5-DF40-64EE904EE4B7}"/>
              </a:ext>
            </a:extLst>
          </p:cNvPr>
          <p:cNvSpPr/>
          <p:nvPr/>
        </p:nvSpPr>
        <p:spPr>
          <a:xfrm flipH="1">
            <a:off x="7996333" y="4152123"/>
            <a:ext cx="2768434" cy="1912774"/>
          </a:xfrm>
          <a:prstGeom prst="wedgeRoundRectCallout">
            <a:avLst>
              <a:gd name="adj1" fmla="val 57952"/>
              <a:gd name="adj2" fmla="val -87370"/>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tx1"/>
                </a:solidFill>
                <a:latin typeface="Century Gothic" panose="020B0502020202020204" pitchFamily="34" charset="0"/>
              </a:rPr>
              <a:t>What is the highest mountain in Scotland called?</a:t>
            </a:r>
          </a:p>
        </p:txBody>
      </p:sp>
      <p:pic>
        <p:nvPicPr>
          <p:cNvPr id="14" name="Picture 13" descr="A picture containing toy, doll, vector graphics&#10;&#10;Description automatically generated">
            <a:extLst>
              <a:ext uri="{FF2B5EF4-FFF2-40B4-BE49-F238E27FC236}">
                <a16:creationId xmlns:a16="http://schemas.microsoft.com/office/drawing/2014/main" id="{827B2FF5-BED3-6A3A-3002-18F6A3ECA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8464" y="1356416"/>
            <a:ext cx="3021097" cy="4708481"/>
          </a:xfrm>
          <a:prstGeom prst="rect">
            <a:avLst/>
          </a:prstGeom>
        </p:spPr>
      </p:pic>
      <p:sp>
        <p:nvSpPr>
          <p:cNvPr id="2" name="Speech Bubble: Rectangle with Corners Rounded 1">
            <a:extLst>
              <a:ext uri="{FF2B5EF4-FFF2-40B4-BE49-F238E27FC236}">
                <a16:creationId xmlns:a16="http://schemas.microsoft.com/office/drawing/2014/main" id="{824C9282-0636-1E3D-D716-E42132850BE5}"/>
              </a:ext>
            </a:extLst>
          </p:cNvPr>
          <p:cNvSpPr/>
          <p:nvPr/>
        </p:nvSpPr>
        <p:spPr>
          <a:xfrm flipH="1">
            <a:off x="428036" y="1054359"/>
            <a:ext cx="2630042" cy="1358752"/>
          </a:xfrm>
          <a:prstGeom prst="wedgeRoundRectCallout">
            <a:avLst>
              <a:gd name="adj1" fmla="val -53121"/>
              <a:gd name="adj2" fmla="val 74348"/>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tx1"/>
                </a:solidFill>
                <a:latin typeface="Century Gothic" panose="020B0502020202020204" pitchFamily="34" charset="0"/>
              </a:rPr>
              <a:t>Can you tell me something about Scotland?</a:t>
            </a:r>
          </a:p>
        </p:txBody>
      </p:sp>
      <p:sp>
        <p:nvSpPr>
          <p:cNvPr id="3" name="Speech Bubble: Rectangle with Corners Rounded 2">
            <a:extLst>
              <a:ext uri="{FF2B5EF4-FFF2-40B4-BE49-F238E27FC236}">
                <a16:creationId xmlns:a16="http://schemas.microsoft.com/office/drawing/2014/main" id="{959DC8B5-5C1C-5242-D181-D6166E103076}"/>
              </a:ext>
            </a:extLst>
          </p:cNvPr>
          <p:cNvSpPr/>
          <p:nvPr/>
        </p:nvSpPr>
        <p:spPr>
          <a:xfrm flipH="1">
            <a:off x="165460" y="5064229"/>
            <a:ext cx="3090924" cy="1056654"/>
          </a:xfrm>
          <a:prstGeom prst="wedgeRoundRectCallout">
            <a:avLst>
              <a:gd name="adj1" fmla="val -62197"/>
              <a:gd name="adj2" fmla="val -208149"/>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tx1"/>
                </a:solidFill>
                <a:latin typeface="Century Gothic" panose="020B0502020202020204" pitchFamily="34" charset="0"/>
              </a:rPr>
              <a:t>Can you find Scotland on a map?</a:t>
            </a:r>
          </a:p>
        </p:txBody>
      </p:sp>
      <p:sp>
        <p:nvSpPr>
          <p:cNvPr id="6" name="Date Placeholder 3">
            <a:extLst>
              <a:ext uri="{FF2B5EF4-FFF2-40B4-BE49-F238E27FC236}">
                <a16:creationId xmlns:a16="http://schemas.microsoft.com/office/drawing/2014/main" id="{72067AF6-75EB-B40F-6E82-C83ACEA77496}"/>
              </a:ext>
            </a:extLst>
          </p:cNvPr>
          <p:cNvSpPr txBox="1">
            <a:spLocks/>
          </p:cNvSpPr>
          <p:nvPr/>
        </p:nvSpPr>
        <p:spPr>
          <a:xfrm>
            <a:off x="8610600" y="92869"/>
            <a:ext cx="3349487" cy="5557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199708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a:extLst>
              <a:ext uri="{FF2B5EF4-FFF2-40B4-BE49-F238E27FC236}">
                <a16:creationId xmlns:a16="http://schemas.microsoft.com/office/drawing/2014/main" id="{FFBA408B-C996-B7FA-FCC2-5ADF12AA5937}"/>
              </a:ext>
            </a:extLst>
          </p:cNvPr>
          <p:cNvSpPr/>
          <p:nvPr/>
        </p:nvSpPr>
        <p:spPr>
          <a:xfrm>
            <a:off x="622392" y="404602"/>
            <a:ext cx="5862384"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0">
                <a:solidFill>
                  <a:schemeClr val="bg1"/>
                </a:solidFill>
                <a:latin typeface="Century Gothic" panose="020B0502020202020204" pitchFamily="34" charset="0"/>
              </a:rPr>
              <a:t>What is it like to live in Scotland?</a:t>
            </a:r>
          </a:p>
        </p:txBody>
      </p:sp>
      <p:sp>
        <p:nvSpPr>
          <p:cNvPr id="4" name="Rounded Rectangle 12">
            <a:extLst>
              <a:ext uri="{FF2B5EF4-FFF2-40B4-BE49-F238E27FC236}">
                <a16:creationId xmlns:a16="http://schemas.microsoft.com/office/drawing/2014/main" id="{DDEDFF3B-51B5-DA0B-06AA-134264BF7588}"/>
              </a:ext>
            </a:extLst>
          </p:cNvPr>
          <p:cNvSpPr/>
          <p:nvPr/>
        </p:nvSpPr>
        <p:spPr>
          <a:xfrm>
            <a:off x="622392" y="1348343"/>
            <a:ext cx="6742206" cy="2934408"/>
          </a:xfrm>
          <a:prstGeom prst="roundRect">
            <a:avLst>
              <a:gd name="adj" fmla="val 3187"/>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2400" b="1" u="sng">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Edinburgh is the capital city of Scotland. </a:t>
            </a: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Edinburgh has a famous castle and is where the Scottish Parliament meets.</a:t>
            </a:r>
          </a:p>
          <a:p>
            <a:pPr marL="342900" indent="-342900">
              <a:spcBef>
                <a:spcPts val="1000"/>
              </a:spcBef>
              <a:buClr>
                <a:srgbClr val="F5B333"/>
              </a:buClr>
              <a:buFont typeface="Arial" panose="020B0604020202020204" pitchFamily="34" charset="0"/>
              <a:buChar char="•"/>
            </a:pPr>
            <a:r>
              <a:rPr lang="en-GB" sz="2400">
                <a:solidFill>
                  <a:schemeClr val="tx1"/>
                </a:solidFill>
                <a:latin typeface="Century Gothic" panose="020B0502020202020204" pitchFamily="34" charset="0"/>
              </a:rPr>
              <a:t>In the Highlands, there are large mountains and enormous lakes.</a:t>
            </a:r>
          </a:p>
          <a:p>
            <a:pPr marL="342900" indent="-342900">
              <a:spcBef>
                <a:spcPts val="1000"/>
              </a:spcBef>
              <a:buClr>
                <a:srgbClr val="F5B333"/>
              </a:buClr>
              <a:buFont typeface="Arial" panose="020B0604020202020204" pitchFamily="34" charset="0"/>
              <a:buChar char="•"/>
            </a:pPr>
            <a:endParaRPr lang="en-GB" sz="2400">
              <a:solidFill>
                <a:schemeClr val="tx1"/>
              </a:solidFill>
              <a:latin typeface="Century Gothic" panose="020B0502020202020204" pitchFamily="34" charset="0"/>
            </a:endParaRPr>
          </a:p>
          <a:p>
            <a:pPr algn="ctr"/>
            <a:endParaRPr lang="en-US" sz="2400"/>
          </a:p>
        </p:txBody>
      </p:sp>
      <p:sp>
        <p:nvSpPr>
          <p:cNvPr id="6" name="TextBox 5">
            <a:extLst>
              <a:ext uri="{FF2B5EF4-FFF2-40B4-BE49-F238E27FC236}">
                <a16:creationId xmlns:a16="http://schemas.microsoft.com/office/drawing/2014/main" id="{1D4BEA10-75EE-A85D-D679-F031D1BCAFE3}"/>
              </a:ext>
            </a:extLst>
          </p:cNvPr>
          <p:cNvSpPr txBox="1"/>
          <p:nvPr/>
        </p:nvSpPr>
        <p:spPr>
          <a:xfrm>
            <a:off x="165460" y="6569751"/>
            <a:ext cx="3658394" cy="230832"/>
          </a:xfrm>
          <a:prstGeom prst="rect">
            <a:avLst/>
          </a:prstGeom>
          <a:noFill/>
        </p:spPr>
        <p:txBody>
          <a:bodyPr wrap="square" rtlCol="0">
            <a:spAutoFit/>
          </a:bodyPr>
          <a:lstStyle/>
          <a:p>
            <a:r>
              <a:rPr lang="en-GB" sz="900">
                <a:effectLst/>
                <a:latin typeface="Arial" panose="020B0604020202020204" pitchFamily="34" charset="0"/>
                <a:ea typeface="Calibri" panose="020F0502020204030204" pitchFamily="34" charset="0"/>
              </a:rPr>
              <a:t>Copyright © </a:t>
            </a:r>
            <a:r>
              <a:rPr lang="en-GB" sz="900" err="1">
                <a:effectLst/>
                <a:latin typeface="Arial" panose="020B0604020202020204" pitchFamily="34" charset="0"/>
                <a:ea typeface="Calibri" panose="020F0502020204030204" pitchFamily="34" charset="0"/>
              </a:rPr>
              <a:t>ArkCurriculum</a:t>
            </a:r>
            <a:r>
              <a:rPr lang="en-GB" sz="900">
                <a:effectLst/>
                <a:latin typeface="Arial" panose="020B0604020202020204" pitchFamily="34" charset="0"/>
                <a:ea typeface="Calibri" panose="020F0502020204030204" pitchFamily="34" charset="0"/>
              </a:rPr>
              <a:t>+ 2023</a:t>
            </a:r>
            <a:endParaRPr lang="en-US" sz="900"/>
          </a:p>
        </p:txBody>
      </p:sp>
      <p:sp>
        <p:nvSpPr>
          <p:cNvPr id="7" name="Rounded Rectangle 10">
            <a:extLst>
              <a:ext uri="{FF2B5EF4-FFF2-40B4-BE49-F238E27FC236}">
                <a16:creationId xmlns:a16="http://schemas.microsoft.com/office/drawing/2014/main" id="{475A02EF-2B60-93BD-2C76-536C0B6BA7EA}"/>
              </a:ext>
            </a:extLst>
          </p:cNvPr>
          <p:cNvSpPr/>
          <p:nvPr/>
        </p:nvSpPr>
        <p:spPr>
          <a:xfrm>
            <a:off x="7861386" y="1348343"/>
            <a:ext cx="2881776" cy="2934408"/>
          </a:xfrm>
          <a:prstGeom prst="roundRect">
            <a:avLst>
              <a:gd name="adj" fmla="val 4602"/>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nSpc>
                <a:spcPct val="107000"/>
              </a:lnSpc>
              <a:spcAft>
                <a:spcPts val="800"/>
              </a:spcAft>
              <a:buNone/>
            </a:pPr>
            <a:r>
              <a:rPr lang="en-GB" sz="2400" b="1" u="sng">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Clr>
                <a:srgbClr val="F5B333"/>
              </a:buClr>
              <a:buFont typeface="Arial" panose="020B0604020202020204" pitchFamily="34" charset="0"/>
              <a:buChar char="•"/>
            </a:pPr>
            <a:r>
              <a:rPr lang="en-GB" sz="2400" b="1">
                <a:solidFill>
                  <a:schemeClr val="tx1"/>
                </a:solidFill>
                <a:latin typeface="Century Gothic" panose="020B0502020202020204" pitchFamily="34" charset="0"/>
              </a:rPr>
              <a:t>capital city</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haggis</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Highlands </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lakes (lochs)</a:t>
            </a:r>
          </a:p>
          <a:p>
            <a:pPr marL="342900" indent="-342900">
              <a:buClr>
                <a:srgbClr val="F5B333"/>
              </a:buClr>
              <a:buFont typeface="Arial" panose="020B0604020202020204" pitchFamily="34" charset="0"/>
              <a:buChar char="•"/>
            </a:pPr>
            <a:r>
              <a:rPr lang="en-GB" sz="2400">
                <a:solidFill>
                  <a:schemeClr val="tx1"/>
                </a:solidFill>
                <a:latin typeface="Century Gothic" panose="020B0502020202020204" pitchFamily="34" charset="0"/>
              </a:rPr>
              <a:t>mountains (Munros)</a:t>
            </a:r>
          </a:p>
        </p:txBody>
      </p:sp>
      <p:pic>
        <p:nvPicPr>
          <p:cNvPr id="5" name="Picture 4" descr="A picture containing text, toy, doll&#10;&#10;Description automatically generated">
            <a:extLst>
              <a:ext uri="{FF2B5EF4-FFF2-40B4-BE49-F238E27FC236}">
                <a16:creationId xmlns:a16="http://schemas.microsoft.com/office/drawing/2014/main" id="{271BF1D3-06B7-2333-4977-6B4340C28B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82279" y="3888475"/>
            <a:ext cx="4094681" cy="2870279"/>
          </a:xfrm>
          <a:prstGeom prst="rect">
            <a:avLst/>
          </a:prstGeom>
        </p:spPr>
      </p:pic>
    </p:spTree>
    <p:extLst>
      <p:ext uri="{BB962C8B-B14F-4D97-AF65-F5344CB8AC3E}">
        <p14:creationId xmlns:p14="http://schemas.microsoft.com/office/powerpoint/2010/main" val="38538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with a child holding a flag&#10;&#10;Description automatically generated">
            <a:extLst>
              <a:ext uri="{FF2B5EF4-FFF2-40B4-BE49-F238E27FC236}">
                <a16:creationId xmlns:a16="http://schemas.microsoft.com/office/drawing/2014/main" id="{9F346F70-3939-74A8-6607-734E0225EDD3}"/>
              </a:ext>
            </a:extLst>
          </p:cNvPr>
          <p:cNvPicPr>
            <a:picLocks noChangeAspect="1"/>
          </p:cNvPicPr>
          <p:nvPr/>
        </p:nvPicPr>
        <p:blipFill>
          <a:blip r:embed="rId2"/>
          <a:stretch>
            <a:fillRect/>
          </a:stretch>
        </p:blipFill>
        <p:spPr>
          <a:xfrm>
            <a:off x="234616" y="657480"/>
            <a:ext cx="6085216" cy="5535462"/>
          </a:xfrm>
          <a:prstGeom prst="rect">
            <a:avLst/>
          </a:prstGeom>
        </p:spPr>
      </p:pic>
      <p:sp>
        <p:nvSpPr>
          <p:cNvPr id="3" name="TextBox 2">
            <a:extLst>
              <a:ext uri="{FF2B5EF4-FFF2-40B4-BE49-F238E27FC236}">
                <a16:creationId xmlns:a16="http://schemas.microsoft.com/office/drawing/2014/main" id="{D7B7B33F-16FA-0962-B493-BA32575EBC52}"/>
              </a:ext>
            </a:extLst>
          </p:cNvPr>
          <p:cNvSpPr txBox="1"/>
          <p:nvPr/>
        </p:nvSpPr>
        <p:spPr>
          <a:xfrm>
            <a:off x="6650966" y="9000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Bing Videos</a:t>
            </a:r>
            <a:endParaRPr lang="en-US"/>
          </a:p>
        </p:txBody>
      </p:sp>
    </p:spTree>
    <p:extLst>
      <p:ext uri="{BB962C8B-B14F-4D97-AF65-F5344CB8AC3E}">
        <p14:creationId xmlns:p14="http://schemas.microsoft.com/office/powerpoint/2010/main" val="2534559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814622" y="1622973"/>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283492"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a:p>
            <a:endParaRPr lang="en-US" sz="2800">
              <a:latin typeface="Sassoon Primary"/>
            </a:endParaRP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p:txBody>
      </p:sp>
      <p:sp>
        <p:nvSpPr>
          <p:cNvPr id="3" name="TextBox 2">
            <a:extLst>
              <a:ext uri="{FF2B5EF4-FFF2-40B4-BE49-F238E27FC236}">
                <a16:creationId xmlns:a16="http://schemas.microsoft.com/office/drawing/2014/main" id="{76C69508-ED5E-F45F-C26B-2CA924468BB6}"/>
              </a:ext>
            </a:extLst>
          </p:cNvPr>
          <p:cNvSpPr txBox="1"/>
          <p:nvPr/>
        </p:nvSpPr>
        <p:spPr>
          <a:xfrm>
            <a:off x="5562600" y="2028557"/>
            <a:ext cx="4724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assoon Primary"/>
              </a:rPr>
              <a:t>Count as many objects as you can!</a:t>
            </a:r>
          </a:p>
          <a:p>
            <a:endParaRPr lang="en-US" sz="2400">
              <a:latin typeface="Sassoon Primary"/>
            </a:endParaRPr>
          </a:p>
          <a:p>
            <a:r>
              <a:rPr lang="en-US" sz="2400">
                <a:latin typeface="Sassoon Primary"/>
              </a:rPr>
              <a:t>Play a game of dominos, counting the spots as you join them up.</a:t>
            </a:r>
          </a:p>
        </p:txBody>
      </p:sp>
      <p:pic>
        <p:nvPicPr>
          <p:cNvPr id="15" name="Picture 14" descr="A map of different countries/regions&#10;&#10;Description automatically generated">
            <a:extLst>
              <a:ext uri="{FF2B5EF4-FFF2-40B4-BE49-F238E27FC236}">
                <a16:creationId xmlns:a16="http://schemas.microsoft.com/office/drawing/2014/main" id="{CA1FFDA4-2292-A821-DA00-003BCF911635}"/>
              </a:ext>
            </a:extLst>
          </p:cNvPr>
          <p:cNvPicPr>
            <a:picLocks noChangeAspect="1"/>
          </p:cNvPicPr>
          <p:nvPr/>
        </p:nvPicPr>
        <p:blipFill>
          <a:blip r:embed="rId2"/>
          <a:stretch>
            <a:fillRect/>
          </a:stretch>
        </p:blipFill>
        <p:spPr>
          <a:xfrm>
            <a:off x="971337" y="4869184"/>
            <a:ext cx="1349976" cy="1438790"/>
          </a:xfrm>
          <a:prstGeom prst="rect">
            <a:avLst/>
          </a:prstGeom>
        </p:spPr>
      </p:pic>
      <p:sp>
        <p:nvSpPr>
          <p:cNvPr id="16" name="TextBox 12">
            <a:extLst>
              <a:ext uri="{FF2B5EF4-FFF2-40B4-BE49-F238E27FC236}">
                <a16:creationId xmlns:a16="http://schemas.microsoft.com/office/drawing/2014/main" id="{4276D1C1-5305-5734-04AE-605E158A7D1C}"/>
              </a:ext>
            </a:extLst>
          </p:cNvPr>
          <p:cNvSpPr txBox="1"/>
          <p:nvPr/>
        </p:nvSpPr>
        <p:spPr>
          <a:xfrm>
            <a:off x="2755106" y="4864893"/>
            <a:ext cx="235743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Can you identify the countries in the UK and put them in the correct places?</a:t>
            </a:r>
          </a:p>
        </p:txBody>
      </p:sp>
      <p:pic>
        <p:nvPicPr>
          <p:cNvPr id="21" name="Picture 20">
            <a:extLst>
              <a:ext uri="{FF2B5EF4-FFF2-40B4-BE49-F238E27FC236}">
                <a16:creationId xmlns:a16="http://schemas.microsoft.com/office/drawing/2014/main" id="{100AC8C4-6C16-9F28-95BA-BD567497E303}"/>
              </a:ext>
            </a:extLst>
          </p:cNvPr>
          <p:cNvPicPr>
            <a:picLocks noChangeAspect="1"/>
          </p:cNvPicPr>
          <p:nvPr/>
        </p:nvPicPr>
        <p:blipFill>
          <a:blip r:embed="rId3"/>
          <a:stretch>
            <a:fillRect/>
          </a:stretch>
        </p:blipFill>
        <p:spPr>
          <a:xfrm>
            <a:off x="9772574" y="2435540"/>
            <a:ext cx="1490738" cy="1176898"/>
          </a:xfrm>
          <a:prstGeom prst="rect">
            <a:avLst/>
          </a:prstGeom>
        </p:spPr>
      </p:pic>
      <p:pic>
        <p:nvPicPr>
          <p:cNvPr id="11" name="Picture 10" descr="A cartoon of a child and child with stars&#10;&#10;AI-generated content may be incorrect.">
            <a:extLst>
              <a:ext uri="{FF2B5EF4-FFF2-40B4-BE49-F238E27FC236}">
                <a16:creationId xmlns:a16="http://schemas.microsoft.com/office/drawing/2014/main" id="{9D20C14C-B527-FC35-D7D8-D27D6B87A80D}"/>
              </a:ext>
            </a:extLst>
          </p:cNvPr>
          <p:cNvPicPr>
            <a:picLocks noChangeAspect="1"/>
          </p:cNvPicPr>
          <p:nvPr/>
        </p:nvPicPr>
        <p:blipFill>
          <a:blip r:embed="rId4"/>
          <a:stretch>
            <a:fillRect/>
          </a:stretch>
        </p:blipFill>
        <p:spPr>
          <a:xfrm>
            <a:off x="3553244" y="1620591"/>
            <a:ext cx="1930189" cy="2511381"/>
          </a:xfrm>
          <a:prstGeom prst="rect">
            <a:avLst/>
          </a:prstGeom>
        </p:spPr>
      </p:pic>
      <p:sp>
        <p:nvSpPr>
          <p:cNvPr id="12" name="TextBox 11">
            <a:extLst>
              <a:ext uri="{FF2B5EF4-FFF2-40B4-BE49-F238E27FC236}">
                <a16:creationId xmlns:a16="http://schemas.microsoft.com/office/drawing/2014/main" id="{7085F9EC-71CD-E3D9-DAD7-57A81A8148DB}"/>
              </a:ext>
            </a:extLst>
          </p:cNvPr>
          <p:cNvSpPr txBox="1"/>
          <p:nvPr/>
        </p:nvSpPr>
        <p:spPr>
          <a:xfrm>
            <a:off x="817668" y="2237829"/>
            <a:ext cx="23812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Write about or draw a picture to show what you are good at.</a:t>
            </a:r>
          </a:p>
        </p:txBody>
      </p:sp>
      <p:pic>
        <p:nvPicPr>
          <p:cNvPr id="13" name="Picture 12" descr="A child&amp;#39;s drawing of a face&#10;&#10;AI-generated content may be incorrect.">
            <a:extLst>
              <a:ext uri="{FF2B5EF4-FFF2-40B4-BE49-F238E27FC236}">
                <a16:creationId xmlns:a16="http://schemas.microsoft.com/office/drawing/2014/main" id="{9D88907E-A6F2-E3D8-4E87-DB122CEA35E2}"/>
              </a:ext>
            </a:extLst>
          </p:cNvPr>
          <p:cNvPicPr>
            <a:picLocks noChangeAspect="1"/>
          </p:cNvPicPr>
          <p:nvPr/>
        </p:nvPicPr>
        <p:blipFill>
          <a:blip r:embed="rId5"/>
          <a:stretch>
            <a:fillRect/>
          </a:stretch>
        </p:blipFill>
        <p:spPr>
          <a:xfrm>
            <a:off x="9878364" y="4572805"/>
            <a:ext cx="1257300" cy="1790700"/>
          </a:xfrm>
          <a:prstGeom prst="rect">
            <a:avLst/>
          </a:prstGeom>
        </p:spPr>
      </p:pic>
      <p:sp>
        <p:nvSpPr>
          <p:cNvPr id="14" name="TextBox 12">
            <a:extLst>
              <a:ext uri="{FF2B5EF4-FFF2-40B4-BE49-F238E27FC236}">
                <a16:creationId xmlns:a16="http://schemas.microsoft.com/office/drawing/2014/main" id="{C83FED7D-43A4-415B-5BB6-86ABF5BE51E3}"/>
              </a:ext>
            </a:extLst>
          </p:cNvPr>
          <p:cNvSpPr txBox="1"/>
          <p:nvPr/>
        </p:nvSpPr>
        <p:spPr>
          <a:xfrm>
            <a:off x="5759881" y="4988106"/>
            <a:ext cx="2605087"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Create a self portrait. </a:t>
            </a:r>
            <a:endParaRPr lang="en-US"/>
          </a:p>
          <a:p>
            <a:r>
              <a:rPr lang="en-US" sz="2000"/>
              <a:t>What </a:t>
            </a:r>
            <a:r>
              <a:rPr lang="en-US" sz="2000" err="1"/>
              <a:t>colour</a:t>
            </a:r>
            <a:r>
              <a:rPr lang="en-US" sz="2000"/>
              <a:t> are your eyes or hair? </a:t>
            </a:r>
          </a:p>
        </p:txBody>
      </p:sp>
    </p:spTree>
    <p:extLst>
      <p:ext uri="{BB962C8B-B14F-4D97-AF65-F5344CB8AC3E}">
        <p14:creationId xmlns:p14="http://schemas.microsoft.com/office/powerpoint/2010/main" val="17521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F759A-1CAD-EDEF-F433-32A6B4F12763}"/>
              </a:ext>
            </a:extLst>
          </p:cNvPr>
          <p:cNvSpPr>
            <a:spLocks noGrp="1"/>
          </p:cNvSpPr>
          <p:nvPr>
            <p:ph type="dt" sz="half" idx="4294967295"/>
          </p:nvPr>
        </p:nvSpPr>
        <p:spPr>
          <a:xfrm>
            <a:off x="9216887" y="92869"/>
            <a:ext cx="2743200" cy="365125"/>
          </a:xfrm>
        </p:spPr>
        <p:txBody>
          <a:bodyPr/>
          <a:lstStyle/>
          <a:p>
            <a:endParaRPr lang="en-GB"/>
          </a:p>
        </p:txBody>
      </p:sp>
    </p:spTree>
    <p:extLst>
      <p:ext uri="{BB962C8B-B14F-4D97-AF65-F5344CB8AC3E}">
        <p14:creationId xmlns:p14="http://schemas.microsoft.com/office/powerpoint/2010/main" val="211747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toads</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2DAD2F80-FD5F-CDB6-3B3D-51D90B9CF08E}"/>
              </a:ext>
            </a:extLst>
          </p:cNvPr>
          <p:cNvSpPr txBox="1"/>
          <p:nvPr/>
        </p:nvSpPr>
        <p:spPr>
          <a:xfrm>
            <a:off x="3551650" y="5715000"/>
            <a:ext cx="568629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9B61A2E3-B79F-B4FA-E902-F3235BD11AD8}"/>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F4C3A00F-3CBC-3FC4-013D-E340BB8DE727}"/>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79708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cards</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D066882A-10BE-4A20-B963-35A2FFA63428}"/>
              </a:ext>
            </a:extLst>
          </p:cNvPr>
          <p:cNvSpPr txBox="1"/>
          <p:nvPr/>
        </p:nvSpPr>
        <p:spPr>
          <a:xfrm>
            <a:off x="3551650" y="5715000"/>
            <a:ext cx="5675854"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BE594241-7D21-72D0-E9CD-8BD16EAD0D59}"/>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B2DE5A21-3E66-E1FD-4611-FD93384A13B3}"/>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304183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down</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5DAB6119-204C-7C94-054A-D5BEBA034751}"/>
              </a:ext>
            </a:extLst>
          </p:cNvPr>
          <p:cNvSpPr txBox="1"/>
          <p:nvPr/>
        </p:nvSpPr>
        <p:spPr>
          <a:xfrm>
            <a:off x="3551650" y="5715000"/>
            <a:ext cx="5728046"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9" name="TextBox 8">
            <a:extLst>
              <a:ext uri="{FF2B5EF4-FFF2-40B4-BE49-F238E27FC236}">
                <a16:creationId xmlns:a16="http://schemas.microsoft.com/office/drawing/2014/main" id="{3A73279C-A649-1814-433D-403F78B51E47}"/>
              </a:ext>
            </a:extLst>
          </p:cNvPr>
          <p:cNvSpPr txBox="1"/>
          <p:nvPr/>
        </p:nvSpPr>
        <p:spPr>
          <a:xfrm>
            <a:off x="121508" y="16269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rPr>
              <a:t>TBAT– read and spell words with 'ai/ee/igh graphemes</a:t>
            </a:r>
            <a:endParaRPr lang="en-US"/>
          </a:p>
        </p:txBody>
      </p:sp>
      <p:sp>
        <p:nvSpPr>
          <p:cNvPr id="3" name="Date Placeholder 3">
            <a:extLst>
              <a:ext uri="{FF2B5EF4-FFF2-40B4-BE49-F238E27FC236}">
                <a16:creationId xmlns:a16="http://schemas.microsoft.com/office/drawing/2014/main" id="{34CD97BC-028C-C059-AC42-03DA06856242}"/>
              </a:ext>
            </a:extLst>
          </p:cNvPr>
          <p:cNvSpPr>
            <a:spLocks noGrp="1"/>
          </p:cNvSpPr>
          <p:nvPr>
            <p:ph type="dt" sz="half" idx="10"/>
          </p:nvPr>
        </p:nvSpPr>
        <p:spPr>
          <a:xfrm>
            <a:off x="8610600" y="92869"/>
            <a:ext cx="3349487" cy="555717"/>
          </a:xfrm>
          <a:prstGeom prst="rect">
            <a:avLst/>
          </a:prstGeom>
        </p:spPr>
        <p:txBody>
          <a:bodyPr/>
          <a:lstStyle>
            <a:lvl1pPr>
              <a:defRPr/>
            </a:lvl1pPr>
          </a:lstStyle>
          <a:p>
            <a:r>
              <a:rPr lang="en-US"/>
              <a:t>Monday 8</a:t>
            </a:r>
            <a:r>
              <a:rPr lang="en-US" baseline="30000"/>
              <a:t>th</a:t>
            </a:r>
            <a:r>
              <a:rPr lang="en-US"/>
              <a:t> September 2025</a:t>
            </a:r>
            <a:endParaRPr lang="en-GB"/>
          </a:p>
        </p:txBody>
      </p:sp>
    </p:spTree>
    <p:extLst>
      <p:ext uri="{BB962C8B-B14F-4D97-AF65-F5344CB8AC3E}">
        <p14:creationId xmlns:p14="http://schemas.microsoft.com/office/powerpoint/2010/main" val="2361892397"/>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C7FB6-3244-4327-9BA1-17D12E1E6A8F}">
  <ds:schemaRefs>
    <ds:schemaRef ds:uri="http://schemas.microsoft.com/sharepoint/v3/contenttype/forms"/>
  </ds:schemaRefs>
</ds:datastoreItem>
</file>

<file path=customXml/itemProps2.xml><?xml version="1.0" encoding="utf-8"?>
<ds:datastoreItem xmlns:ds="http://schemas.openxmlformats.org/officeDocument/2006/customXml" ds:itemID="{98DE14A8-9654-4FC0-BC7F-3A95C2FD3F0B}">
  <ds:schemaRefs>
    <ds:schemaRef ds:uri="5519ec2d-3025-400a-aa14-bba49a7e18f3"/>
    <ds:schemaRef ds:uri="e255f982-5f1f-41c7-871f-7a91432a54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9337FE-18C1-4218-8786-1A73889DC5B4}"/>
</file>

<file path=docProps/app.xml><?xml version="1.0" encoding="utf-8"?>
<Properties xmlns="http://schemas.openxmlformats.org/officeDocument/2006/extended-properties" xmlns:vt="http://schemas.openxmlformats.org/officeDocument/2006/docPropsVTypes">
  <Template>Classroom</Template>
  <Application>Microsoft Office PowerPoint</Application>
  <PresentationFormat>Widescreen</PresentationFormat>
  <Slides>66</Slides>
  <Notes>17</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Classroom</vt:lpstr>
      <vt:lpstr>Monday 8th September 2025</vt:lpstr>
      <vt:lpstr>Morning Challenges: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TBAT– read and spell words with 'ai/ee/igh graphemes</vt:lpstr>
      <vt:lpstr>Recap:  Counting to 10 forwards and backwards</vt:lpstr>
      <vt:lpstr>Maths  TBAT: Count sets of objects within 10  3 in 3</vt:lpstr>
      <vt:lpstr>Blue/Green</vt:lpstr>
      <vt:lpstr>  TBAT: Count sets of objects within 10 Star words </vt:lpstr>
      <vt:lpstr>Representing numbers to ten</vt:lpstr>
      <vt:lpstr>Representing numbers within ten, using a ten-frame</vt:lpstr>
      <vt:lpstr>Identifying whether sets have the same number of objects</vt:lpstr>
      <vt:lpstr>Identifying whether sets have the same number of objects</vt:lpstr>
      <vt:lpstr>To count sets of objects within ten</vt:lpstr>
      <vt:lpstr>To count sets of objects within ten</vt:lpstr>
      <vt:lpstr>PowerPoint Presentation</vt:lpstr>
      <vt:lpstr>Independent:</vt:lpstr>
      <vt:lpstr>PowerPoint Presentation</vt:lpstr>
      <vt:lpstr>RP: </vt:lpstr>
      <vt:lpstr>PowerPoint Presentation</vt:lpstr>
      <vt:lpstr>Independent Challenges:</vt:lpstr>
      <vt:lpstr>PowerPoint Presentation</vt:lpstr>
      <vt:lpstr>PE – TBAT: understand the role of defenders and attackers.</vt:lpstr>
      <vt:lpstr>PowerPoint Presentation</vt:lpstr>
      <vt:lpstr>Warm up</vt:lpstr>
      <vt:lpstr>Goal</vt:lpstr>
      <vt:lpstr>Skill Development</vt:lpstr>
      <vt:lpstr>Plenary</vt:lpstr>
      <vt:lpstr>2 v 1</vt:lpstr>
      <vt:lpstr>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21</cp:revision>
  <dcterms:created xsi:type="dcterms:W3CDTF">2025-07-13T14:47:15Z</dcterms:created>
  <dcterms:modified xsi:type="dcterms:W3CDTF">2025-09-07T16:41:19Z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303800.000000000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