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sldIdLst>
    <p:sldId id="256" r:id="rId5"/>
    <p:sldId id="282" r:id="rId6"/>
    <p:sldId id="370" r:id="rId7"/>
    <p:sldId id="279" r:id="rId8"/>
    <p:sldId id="307" r:id="rId9"/>
    <p:sldId id="281" r:id="rId10"/>
    <p:sldId id="371" r:id="rId11"/>
    <p:sldId id="308" r:id="rId12"/>
    <p:sldId id="284" r:id="rId13"/>
    <p:sldId id="345" r:id="rId14"/>
    <p:sldId id="276" r:id="rId15"/>
    <p:sldId id="285" r:id="rId16"/>
    <p:sldId id="286" r:id="rId17"/>
    <p:sldId id="274" r:id="rId18"/>
    <p:sldId id="273" r:id="rId19"/>
    <p:sldId id="294" r:id="rId20"/>
    <p:sldId id="312" r:id="rId21"/>
    <p:sldId id="313" r:id="rId22"/>
    <p:sldId id="314" r:id="rId23"/>
    <p:sldId id="315" r:id="rId24"/>
    <p:sldId id="316" r:id="rId25"/>
    <p:sldId id="317" r:id="rId26"/>
    <p:sldId id="318" r:id="rId27"/>
    <p:sldId id="319" r:id="rId28"/>
    <p:sldId id="321" r:id="rId29"/>
    <p:sldId id="322" r:id="rId30"/>
    <p:sldId id="320" r:id="rId31"/>
    <p:sldId id="323" r:id="rId32"/>
    <p:sldId id="369" r:id="rId33"/>
    <p:sldId id="257" r:id="rId34"/>
    <p:sldId id="283" r:id="rId35"/>
    <p:sldId id="372" r:id="rId36"/>
    <p:sldId id="272" r:id="rId37"/>
    <p:sldId id="271" r:id="rId38"/>
    <p:sldId id="373" r:id="rId39"/>
    <p:sldId id="268" r:id="rId40"/>
    <p:sldId id="267" r:id="rId41"/>
    <p:sldId id="266" r:id="rId42"/>
    <p:sldId id="269" r:id="rId43"/>
    <p:sldId id="259" r:id="rId44"/>
  </p:sldIdLst>
  <p:sldSz cx="12192000" cy="6858000"/>
  <p:notesSz cx="6797675" cy="992663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4C673-7960-4D0C-0944-FC19D5708C23}" v="339" dt="2025-09-07T16:36:10.307"/>
    <p1510:client id="{643887CB-89EA-95E8-B155-AB940B726F95}" v="96" dt="2025-09-09T07:14:10.586"/>
    <p1510:client id="{EEE6D435-AE4D-4927-ADB8-D1E38E25D011}" v="1" dt="2025-09-08T12:50:41.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530496BA-75B0-40FD-1A89-6214826EDC35}"/>
    <pc:docChg chg="addSld delSld modSld">
      <pc:chgData name="A Freel" userId="S::afreel@ohacademy.co.uk::f6dead3d-cc44-4b49-aee1-60fe86f08dbd" providerId="AD" clId="Web-{530496BA-75B0-40FD-1A89-6214826EDC35}" dt="2025-09-07T08:44:10.617" v="36"/>
      <pc:docMkLst>
        <pc:docMk/>
      </pc:docMkLst>
      <pc:sldChg chg="del">
        <pc:chgData name="A Freel" userId="S::afreel@ohacademy.co.uk::f6dead3d-cc44-4b49-aee1-60fe86f08dbd" providerId="AD" clId="Web-{530496BA-75B0-40FD-1A89-6214826EDC35}" dt="2025-09-07T08:23:35.259" v="29"/>
        <pc:sldMkLst>
          <pc:docMk/>
          <pc:sldMk cId="1528519567" sldId="262"/>
        </pc:sldMkLst>
      </pc:sldChg>
      <pc:sldChg chg="add">
        <pc:chgData name="A Freel" userId="S::afreel@ohacademy.co.uk::f6dead3d-cc44-4b49-aee1-60fe86f08dbd" providerId="AD" clId="Web-{530496BA-75B0-40FD-1A89-6214826EDC35}" dt="2025-09-07T08:44:04.741" v="35"/>
        <pc:sldMkLst>
          <pc:docMk/>
          <pc:sldMk cId="643876482" sldId="266"/>
        </pc:sldMkLst>
      </pc:sldChg>
      <pc:sldChg chg="add">
        <pc:chgData name="A Freel" userId="S::afreel@ohacademy.co.uk::f6dead3d-cc44-4b49-aee1-60fe86f08dbd" providerId="AD" clId="Web-{530496BA-75B0-40FD-1A89-6214826EDC35}" dt="2025-09-07T08:43:58.022" v="34"/>
        <pc:sldMkLst>
          <pc:docMk/>
          <pc:sldMk cId="1860867587" sldId="267"/>
        </pc:sldMkLst>
      </pc:sldChg>
      <pc:sldChg chg="add">
        <pc:chgData name="A Freel" userId="S::afreel@ohacademy.co.uk::f6dead3d-cc44-4b49-aee1-60fe86f08dbd" providerId="AD" clId="Web-{530496BA-75B0-40FD-1A89-6214826EDC35}" dt="2025-09-07T08:43:49.474" v="33"/>
        <pc:sldMkLst>
          <pc:docMk/>
          <pc:sldMk cId="2873799133" sldId="268"/>
        </pc:sldMkLst>
      </pc:sldChg>
      <pc:sldChg chg="add">
        <pc:chgData name="A Freel" userId="S::afreel@ohacademy.co.uk::f6dead3d-cc44-4b49-aee1-60fe86f08dbd" providerId="AD" clId="Web-{530496BA-75B0-40FD-1A89-6214826EDC35}" dt="2025-09-07T08:44:10.617" v="36"/>
        <pc:sldMkLst>
          <pc:docMk/>
          <pc:sldMk cId="112600828" sldId="269"/>
        </pc:sldMkLst>
      </pc:sldChg>
      <pc:sldChg chg="add">
        <pc:chgData name="A Freel" userId="S::afreel@ohacademy.co.uk::f6dead3d-cc44-4b49-aee1-60fe86f08dbd" providerId="AD" clId="Web-{530496BA-75B0-40FD-1A89-6214826EDC35}" dt="2025-09-07T08:43:31.597" v="32"/>
        <pc:sldMkLst>
          <pc:docMk/>
          <pc:sldMk cId="1675083140" sldId="271"/>
        </pc:sldMkLst>
      </pc:sldChg>
      <pc:sldChg chg="add">
        <pc:chgData name="A Freel" userId="S::afreel@ohacademy.co.uk::f6dead3d-cc44-4b49-aee1-60fe86f08dbd" providerId="AD" clId="Web-{530496BA-75B0-40FD-1A89-6214826EDC35}" dt="2025-09-07T08:43:24.925" v="31"/>
        <pc:sldMkLst>
          <pc:docMk/>
          <pc:sldMk cId="3545679144" sldId="272"/>
        </pc:sldMkLst>
      </pc:sldChg>
      <pc:sldChg chg="modSp">
        <pc:chgData name="A Freel" userId="S::afreel@ohacademy.co.uk::f6dead3d-cc44-4b49-aee1-60fe86f08dbd" providerId="AD" clId="Web-{530496BA-75B0-40FD-1A89-6214826EDC35}" dt="2025-09-05T13:06:20.412" v="28" actId="20577"/>
        <pc:sldMkLst>
          <pc:docMk/>
          <pc:sldMk cId="1498194582" sldId="273"/>
        </pc:sldMkLst>
        <pc:spChg chg="mod">
          <ac:chgData name="A Freel" userId="S::afreel@ohacademy.co.uk::f6dead3d-cc44-4b49-aee1-60fe86f08dbd" providerId="AD" clId="Web-{530496BA-75B0-40FD-1A89-6214826EDC35}" dt="2025-09-05T13:06:20.412" v="28" actId="20577"/>
          <ac:spMkLst>
            <pc:docMk/>
            <pc:sldMk cId="1498194582" sldId="273"/>
            <ac:spMk id="4" creationId="{C5FA7611-83A1-9E91-36DB-A3F2C8CCBCA3}"/>
          </ac:spMkLst>
        </pc:spChg>
      </pc:sldChg>
      <pc:sldChg chg="modSp">
        <pc:chgData name="A Freel" userId="S::afreel@ohacademy.co.uk::f6dead3d-cc44-4b49-aee1-60fe86f08dbd" providerId="AD" clId="Web-{530496BA-75B0-40FD-1A89-6214826EDC35}" dt="2025-09-05T13:05:44.912" v="25" actId="20577"/>
        <pc:sldMkLst>
          <pc:docMk/>
          <pc:sldMk cId="3751247756" sldId="274"/>
        </pc:sldMkLst>
        <pc:spChg chg="mod">
          <ac:chgData name="A Freel" userId="S::afreel@ohacademy.co.uk::f6dead3d-cc44-4b49-aee1-60fe86f08dbd" providerId="AD" clId="Web-{530496BA-75B0-40FD-1A89-6214826EDC35}" dt="2025-09-05T13:05:44.912" v="25" actId="20577"/>
          <ac:spMkLst>
            <pc:docMk/>
            <pc:sldMk cId="3751247756" sldId="274"/>
            <ac:spMk id="5" creationId="{F25F1EC2-0332-18B7-EEAB-A55B36A76E12}"/>
          </ac:spMkLst>
        </pc:spChg>
      </pc:sldChg>
      <pc:sldChg chg="modSp">
        <pc:chgData name="A Freel" userId="S::afreel@ohacademy.co.uk::f6dead3d-cc44-4b49-aee1-60fe86f08dbd" providerId="AD" clId="Web-{530496BA-75B0-40FD-1A89-6214826EDC35}" dt="2025-09-05T13:05:25.521" v="22" actId="20577"/>
        <pc:sldMkLst>
          <pc:docMk/>
          <pc:sldMk cId="67317671" sldId="276"/>
        </pc:sldMkLst>
        <pc:spChg chg="mod">
          <ac:chgData name="A Freel" userId="S::afreel@ohacademy.co.uk::f6dead3d-cc44-4b49-aee1-60fe86f08dbd" providerId="AD" clId="Web-{530496BA-75B0-40FD-1A89-6214826EDC35}" dt="2025-09-05T13:05:25.521" v="22" actId="20577"/>
          <ac:spMkLst>
            <pc:docMk/>
            <pc:sldMk cId="67317671" sldId="276"/>
            <ac:spMk id="4" creationId="{7A40C8E2-18E0-408F-5F56-9C4C8381C624}"/>
          </ac:spMkLst>
        </pc:spChg>
      </pc:sldChg>
      <pc:sldChg chg="modSp">
        <pc:chgData name="A Freel" userId="S::afreel@ohacademy.co.uk::f6dead3d-cc44-4b49-aee1-60fe86f08dbd" providerId="AD" clId="Web-{530496BA-75B0-40FD-1A89-6214826EDC35}" dt="2025-09-05T13:00:10.191" v="13" actId="20577"/>
        <pc:sldMkLst>
          <pc:docMk/>
          <pc:sldMk cId="2370145354" sldId="279"/>
        </pc:sldMkLst>
        <pc:spChg chg="mod">
          <ac:chgData name="A Freel" userId="S::afreel@ohacademy.co.uk::f6dead3d-cc44-4b49-aee1-60fe86f08dbd" providerId="AD" clId="Web-{530496BA-75B0-40FD-1A89-6214826EDC35}" dt="2025-09-05T13:00:10.191" v="13" actId="20577"/>
          <ac:spMkLst>
            <pc:docMk/>
            <pc:sldMk cId="2370145354" sldId="279"/>
            <ac:spMk id="8" creationId="{F6A09E5A-BB2F-7E24-A552-6112E4FC5D4C}"/>
          </ac:spMkLst>
        </pc:spChg>
      </pc:sldChg>
      <pc:sldChg chg="modSp">
        <pc:chgData name="A Freel" userId="S::afreel@ohacademy.co.uk::f6dead3d-cc44-4b49-aee1-60fe86f08dbd" providerId="AD" clId="Web-{530496BA-75B0-40FD-1A89-6214826EDC35}" dt="2025-09-05T13:01:48.895" v="14" actId="20577"/>
        <pc:sldMkLst>
          <pc:docMk/>
          <pc:sldMk cId="3982651919" sldId="281"/>
        </pc:sldMkLst>
        <pc:spChg chg="mod">
          <ac:chgData name="A Freel" userId="S::afreel@ohacademy.co.uk::f6dead3d-cc44-4b49-aee1-60fe86f08dbd" providerId="AD" clId="Web-{530496BA-75B0-40FD-1A89-6214826EDC35}" dt="2025-09-05T13:01:48.895" v="14" actId="20577"/>
          <ac:spMkLst>
            <pc:docMk/>
            <pc:sldMk cId="3982651919" sldId="281"/>
            <ac:spMk id="8" creationId="{FBAD5155-A270-34E3-1913-1FDDB6120135}"/>
          </ac:spMkLst>
        </pc:spChg>
      </pc:sldChg>
      <pc:sldChg chg="modSp">
        <pc:chgData name="A Freel" userId="S::afreel@ohacademy.co.uk::f6dead3d-cc44-4b49-aee1-60fe86f08dbd" providerId="AD" clId="Web-{530496BA-75B0-40FD-1A89-6214826EDC35}" dt="2025-09-05T13:04:44.708" v="18" actId="20577"/>
        <pc:sldMkLst>
          <pc:docMk/>
          <pc:sldMk cId="3736569180" sldId="284"/>
        </pc:sldMkLst>
        <pc:spChg chg="mod">
          <ac:chgData name="A Freel" userId="S::afreel@ohacademy.co.uk::f6dead3d-cc44-4b49-aee1-60fe86f08dbd" providerId="AD" clId="Web-{530496BA-75B0-40FD-1A89-6214826EDC35}" dt="2025-09-05T13:04:44.708" v="18" actId="20577"/>
          <ac:spMkLst>
            <pc:docMk/>
            <pc:sldMk cId="3736569180" sldId="284"/>
            <ac:spMk id="8" creationId="{44852422-A900-BC61-4D42-D28B57892264}"/>
          </ac:spMkLst>
        </pc:spChg>
      </pc:sldChg>
      <pc:sldChg chg="modSp">
        <pc:chgData name="A Freel" userId="S::afreel@ohacademy.co.uk::f6dead3d-cc44-4b49-aee1-60fe86f08dbd" providerId="AD" clId="Web-{530496BA-75B0-40FD-1A89-6214826EDC35}" dt="2025-09-05T13:05:30.349" v="23" actId="20577"/>
        <pc:sldMkLst>
          <pc:docMk/>
          <pc:sldMk cId="282660627" sldId="285"/>
        </pc:sldMkLst>
        <pc:spChg chg="mod">
          <ac:chgData name="A Freel" userId="S::afreel@ohacademy.co.uk::f6dead3d-cc44-4b49-aee1-60fe86f08dbd" providerId="AD" clId="Web-{530496BA-75B0-40FD-1A89-6214826EDC35}" dt="2025-09-05T13:05:30.349" v="23" actId="20577"/>
          <ac:spMkLst>
            <pc:docMk/>
            <pc:sldMk cId="282660627" sldId="285"/>
            <ac:spMk id="4" creationId="{74B23BBC-6CF2-F2BA-9D7F-F5E1457E918E}"/>
          </ac:spMkLst>
        </pc:spChg>
      </pc:sldChg>
      <pc:sldChg chg="modSp">
        <pc:chgData name="A Freel" userId="S::afreel@ohacademy.co.uk::f6dead3d-cc44-4b49-aee1-60fe86f08dbd" providerId="AD" clId="Web-{530496BA-75B0-40FD-1A89-6214826EDC35}" dt="2025-09-05T13:05:36.146" v="24" actId="20577"/>
        <pc:sldMkLst>
          <pc:docMk/>
          <pc:sldMk cId="2120244321" sldId="286"/>
        </pc:sldMkLst>
        <pc:spChg chg="mod">
          <ac:chgData name="A Freel" userId="S::afreel@ohacademy.co.uk::f6dead3d-cc44-4b49-aee1-60fe86f08dbd" providerId="AD" clId="Web-{530496BA-75B0-40FD-1A89-6214826EDC35}" dt="2025-09-05T13:05:36.146" v="24" actId="20577"/>
          <ac:spMkLst>
            <pc:docMk/>
            <pc:sldMk cId="2120244321" sldId="286"/>
            <ac:spMk id="4" creationId="{1F8DDDCD-2848-3B62-077A-9AFD77E6BCF8}"/>
          </ac:spMkLst>
        </pc:spChg>
      </pc:sldChg>
      <pc:sldChg chg="modSp">
        <pc:chgData name="A Freel" userId="S::afreel@ohacademy.co.uk::f6dead3d-cc44-4b49-aee1-60fe86f08dbd" providerId="AD" clId="Web-{530496BA-75B0-40FD-1A89-6214826EDC35}" dt="2025-09-05T12:59:46.909" v="11" actId="20577"/>
        <pc:sldMkLst>
          <pc:docMk/>
          <pc:sldMk cId="885356222" sldId="307"/>
        </pc:sldMkLst>
        <pc:spChg chg="mod">
          <ac:chgData name="A Freel" userId="S::afreel@ohacademy.co.uk::f6dead3d-cc44-4b49-aee1-60fe86f08dbd" providerId="AD" clId="Web-{530496BA-75B0-40FD-1A89-6214826EDC35}" dt="2025-09-05T12:59:46.909" v="11" actId="20577"/>
          <ac:spMkLst>
            <pc:docMk/>
            <pc:sldMk cId="885356222" sldId="307"/>
            <ac:spMk id="8" creationId="{BBA26CFA-1226-7C6C-7DEF-18B5A9C93721}"/>
          </ac:spMkLst>
        </pc:spChg>
      </pc:sldChg>
      <pc:sldChg chg="modSp">
        <pc:chgData name="A Freel" userId="S::afreel@ohacademy.co.uk::f6dead3d-cc44-4b49-aee1-60fe86f08dbd" providerId="AD" clId="Web-{530496BA-75B0-40FD-1A89-6214826EDC35}" dt="2025-09-05T13:03:50.458" v="15" actId="20577"/>
        <pc:sldMkLst>
          <pc:docMk/>
          <pc:sldMk cId="35397892" sldId="308"/>
        </pc:sldMkLst>
        <pc:spChg chg="mod">
          <ac:chgData name="A Freel" userId="S::afreel@ohacademy.co.uk::f6dead3d-cc44-4b49-aee1-60fe86f08dbd" providerId="AD" clId="Web-{530496BA-75B0-40FD-1A89-6214826EDC35}" dt="2025-09-05T13:03:50.458" v="15" actId="20577"/>
          <ac:spMkLst>
            <pc:docMk/>
            <pc:sldMk cId="35397892" sldId="308"/>
            <ac:spMk id="8" creationId="{A20B31C3-50F5-C77F-3F6E-975C60B321D2}"/>
          </ac:spMkLst>
        </pc:spChg>
      </pc:sldChg>
      <pc:sldChg chg="modSp">
        <pc:chgData name="A Freel" userId="S::afreel@ohacademy.co.uk::f6dead3d-cc44-4b49-aee1-60fe86f08dbd" providerId="AD" clId="Web-{530496BA-75B0-40FD-1A89-6214826EDC35}" dt="2025-09-05T13:04:51.411" v="20" actId="20577"/>
        <pc:sldMkLst>
          <pc:docMk/>
          <pc:sldMk cId="3414368795" sldId="345"/>
        </pc:sldMkLst>
        <pc:spChg chg="mod">
          <ac:chgData name="A Freel" userId="S::afreel@ohacademy.co.uk::f6dead3d-cc44-4b49-aee1-60fe86f08dbd" providerId="AD" clId="Web-{530496BA-75B0-40FD-1A89-6214826EDC35}" dt="2025-09-05T13:04:51.411" v="20" actId="20577"/>
          <ac:spMkLst>
            <pc:docMk/>
            <pc:sldMk cId="3414368795" sldId="345"/>
            <ac:spMk id="10" creationId="{DEBFCF8A-F962-2A04-53E0-77D1566C0EC4}"/>
          </ac:spMkLst>
        </pc:spChg>
      </pc:sldChg>
      <pc:sldChg chg="modSp">
        <pc:chgData name="A Freel" userId="S::afreel@ohacademy.co.uk::f6dead3d-cc44-4b49-aee1-60fe86f08dbd" providerId="AD" clId="Web-{530496BA-75B0-40FD-1A89-6214826EDC35}" dt="2025-09-05T13:04:13.802" v="17" actId="20577"/>
        <pc:sldMkLst>
          <pc:docMk/>
          <pc:sldMk cId="2059132104" sldId="371"/>
        </pc:sldMkLst>
        <pc:spChg chg="mod">
          <ac:chgData name="A Freel" userId="S::afreel@ohacademy.co.uk::f6dead3d-cc44-4b49-aee1-60fe86f08dbd" providerId="AD" clId="Web-{530496BA-75B0-40FD-1A89-6214826EDC35}" dt="2025-09-05T13:04:13.802" v="17" actId="20577"/>
          <ac:spMkLst>
            <pc:docMk/>
            <pc:sldMk cId="2059132104" sldId="371"/>
            <ac:spMk id="8" creationId="{4F19E55C-E03F-D1C4-DEDE-3D6DE9731820}"/>
          </ac:spMkLst>
        </pc:spChg>
      </pc:sldChg>
      <pc:sldChg chg="add">
        <pc:chgData name="A Freel" userId="S::afreel@ohacademy.co.uk::f6dead3d-cc44-4b49-aee1-60fe86f08dbd" providerId="AD" clId="Web-{530496BA-75B0-40FD-1A89-6214826EDC35}" dt="2025-09-07T08:43:17.424" v="30"/>
        <pc:sldMkLst>
          <pc:docMk/>
          <pc:sldMk cId="3981140002" sldId="372"/>
        </pc:sldMkLst>
      </pc:sldChg>
    </pc:docChg>
  </pc:docChgLst>
  <pc:docChgLst>
    <pc:chgData name="P McKenzie-Cook" userId="6605cc89-aaff-4d80-9ee6-20e4afa4ef0c" providerId="ADAL" clId="{EEE6D435-AE4D-4927-ADB8-D1E38E25D011}"/>
    <pc:docChg chg="custSel modSld modNotesMaster">
      <pc:chgData name="P McKenzie-Cook" userId="6605cc89-aaff-4d80-9ee6-20e4afa4ef0c" providerId="ADAL" clId="{EEE6D435-AE4D-4927-ADB8-D1E38E25D011}" dt="2025-09-08T15:46:32.459" v="102" actId="20577"/>
      <pc:docMkLst>
        <pc:docMk/>
      </pc:docMkLst>
      <pc:sldChg chg="modNotes">
        <pc:chgData name="P McKenzie-Cook" userId="6605cc89-aaff-4d80-9ee6-20e4afa4ef0c" providerId="ADAL" clId="{EEE6D435-AE4D-4927-ADB8-D1E38E25D011}" dt="2025-09-08T12:50:41.347" v="0"/>
        <pc:sldMkLst>
          <pc:docMk/>
          <pc:sldMk cId="643876482" sldId="266"/>
        </pc:sldMkLst>
      </pc:sldChg>
      <pc:sldChg chg="modNotes">
        <pc:chgData name="P McKenzie-Cook" userId="6605cc89-aaff-4d80-9ee6-20e4afa4ef0c" providerId="ADAL" clId="{EEE6D435-AE4D-4927-ADB8-D1E38E25D011}" dt="2025-09-08T12:50:41.347" v="0"/>
        <pc:sldMkLst>
          <pc:docMk/>
          <pc:sldMk cId="1860867587" sldId="267"/>
        </pc:sldMkLst>
      </pc:sldChg>
      <pc:sldChg chg="modNotes">
        <pc:chgData name="P McKenzie-Cook" userId="6605cc89-aaff-4d80-9ee6-20e4afa4ef0c" providerId="ADAL" clId="{EEE6D435-AE4D-4927-ADB8-D1E38E25D011}" dt="2025-09-08T12:50:41.347" v="0"/>
        <pc:sldMkLst>
          <pc:docMk/>
          <pc:sldMk cId="2873799133" sldId="268"/>
        </pc:sldMkLst>
      </pc:sldChg>
      <pc:sldChg chg="modSp mod">
        <pc:chgData name="P McKenzie-Cook" userId="6605cc89-aaff-4d80-9ee6-20e4afa4ef0c" providerId="ADAL" clId="{EEE6D435-AE4D-4927-ADB8-D1E38E25D011}" dt="2025-09-08T15:46:16.808" v="2" actId="27636"/>
        <pc:sldMkLst>
          <pc:docMk/>
          <pc:sldMk cId="112600828" sldId="269"/>
        </pc:sldMkLst>
        <pc:spChg chg="mod">
          <ac:chgData name="P McKenzie-Cook" userId="6605cc89-aaff-4d80-9ee6-20e4afa4ef0c" providerId="ADAL" clId="{EEE6D435-AE4D-4927-ADB8-D1E38E25D011}" dt="2025-09-08T15:46:16.808" v="2" actId="27636"/>
          <ac:spMkLst>
            <pc:docMk/>
            <pc:sldMk cId="112600828" sldId="269"/>
            <ac:spMk id="2" creationId="{00000000-0000-0000-0000-000000000000}"/>
          </ac:spMkLst>
        </pc:spChg>
      </pc:sldChg>
      <pc:sldChg chg="modNotes">
        <pc:chgData name="P McKenzie-Cook" userId="6605cc89-aaff-4d80-9ee6-20e4afa4ef0c" providerId="ADAL" clId="{EEE6D435-AE4D-4927-ADB8-D1E38E25D011}" dt="2025-09-08T12:50:41.347" v="0"/>
        <pc:sldMkLst>
          <pc:docMk/>
          <pc:sldMk cId="1675083140" sldId="271"/>
        </pc:sldMkLst>
      </pc:sldChg>
      <pc:sldChg chg="modNotes">
        <pc:chgData name="P McKenzie-Cook" userId="6605cc89-aaff-4d80-9ee6-20e4afa4ef0c" providerId="ADAL" clId="{EEE6D435-AE4D-4927-ADB8-D1E38E25D011}" dt="2025-09-08T12:50:41.347" v="0"/>
        <pc:sldMkLst>
          <pc:docMk/>
          <pc:sldMk cId="3545679144" sldId="272"/>
        </pc:sldMkLst>
      </pc:sldChg>
      <pc:sldChg chg="modSp mod">
        <pc:chgData name="P McKenzie-Cook" userId="6605cc89-aaff-4d80-9ee6-20e4afa4ef0c" providerId="ADAL" clId="{EEE6D435-AE4D-4927-ADB8-D1E38E25D011}" dt="2025-09-08T15:46:32.459" v="102" actId="20577"/>
        <pc:sldMkLst>
          <pc:docMk/>
          <pc:sldMk cId="3984796315" sldId="369"/>
        </pc:sldMkLst>
        <pc:spChg chg="mod">
          <ac:chgData name="P McKenzie-Cook" userId="6605cc89-aaff-4d80-9ee6-20e4afa4ef0c" providerId="ADAL" clId="{EEE6D435-AE4D-4927-ADB8-D1E38E25D011}" dt="2025-09-08T15:46:32.459" v="102" actId="20577"/>
          <ac:spMkLst>
            <pc:docMk/>
            <pc:sldMk cId="3984796315" sldId="369"/>
            <ac:spMk id="16" creationId="{4276D1C1-5305-5734-04AE-605E158A7D1C}"/>
          </ac:spMkLst>
        </pc:spChg>
      </pc:sldChg>
      <pc:sldChg chg="modNotes">
        <pc:chgData name="P McKenzie-Cook" userId="6605cc89-aaff-4d80-9ee6-20e4afa4ef0c" providerId="ADAL" clId="{EEE6D435-AE4D-4927-ADB8-D1E38E25D011}" dt="2025-09-08T12:50:41.347" v="0"/>
        <pc:sldMkLst>
          <pc:docMk/>
          <pc:sldMk cId="3981140002" sldId="372"/>
        </pc:sldMkLst>
      </pc:sldChg>
    </pc:docChg>
  </pc:docChgLst>
  <pc:docChgLst>
    <pc:chgData name="A Freel" userId="S::afreel@ohacademy.co.uk::f6dead3d-cc44-4b49-aee1-60fe86f08dbd" providerId="AD" clId="Web-{643887CB-89EA-95E8-B155-AB940B726F95}"/>
    <pc:docChg chg="modSld">
      <pc:chgData name="A Freel" userId="S::afreel@ohacademy.co.uk::f6dead3d-cc44-4b49-aee1-60fe86f08dbd" providerId="AD" clId="Web-{643887CB-89EA-95E8-B155-AB940B726F95}" dt="2025-09-09T07:14:10.539" v="58" actId="20577"/>
      <pc:docMkLst>
        <pc:docMk/>
      </pc:docMkLst>
      <pc:sldChg chg="addSp delSp modSp">
        <pc:chgData name="A Freel" userId="S::afreel@ohacademy.co.uk::f6dead3d-cc44-4b49-aee1-60fe86f08dbd" providerId="AD" clId="Web-{643887CB-89EA-95E8-B155-AB940B726F95}" dt="2025-09-09T07:14:10.539" v="58" actId="20577"/>
        <pc:sldMkLst>
          <pc:docMk/>
          <pc:sldMk cId="3984796315" sldId="369"/>
        </pc:sldMkLst>
        <pc:spChg chg="add del">
          <ac:chgData name="A Freel" userId="S::afreel@ohacademy.co.uk::f6dead3d-cc44-4b49-aee1-60fe86f08dbd" providerId="AD" clId="Web-{643887CB-89EA-95E8-B155-AB940B726F95}" dt="2025-09-09T07:12:28.457" v="6"/>
          <ac:spMkLst>
            <pc:docMk/>
            <pc:sldMk cId="3984796315" sldId="369"/>
            <ac:spMk id="13" creationId="{ADAD0B76-6E19-8FB6-5BF5-F4E7C1C63990}"/>
          </ac:spMkLst>
        </pc:spChg>
        <pc:spChg chg="add mod">
          <ac:chgData name="A Freel" userId="S::afreel@ohacademy.co.uk::f6dead3d-cc44-4b49-aee1-60fe86f08dbd" providerId="AD" clId="Web-{643887CB-89EA-95E8-B155-AB940B726F95}" dt="2025-09-09T07:12:51.755" v="46" actId="20577"/>
          <ac:spMkLst>
            <pc:docMk/>
            <pc:sldMk cId="3984796315" sldId="369"/>
            <ac:spMk id="14" creationId="{B80969A2-D1B2-5EEE-26FB-E90E5D812D15}"/>
          </ac:spMkLst>
        </pc:spChg>
        <pc:spChg chg="add mod">
          <ac:chgData name="A Freel" userId="S::afreel@ohacademy.co.uk::f6dead3d-cc44-4b49-aee1-60fe86f08dbd" providerId="AD" clId="Web-{643887CB-89EA-95E8-B155-AB940B726F95}" dt="2025-09-09T07:14:10.539" v="58" actId="20577"/>
          <ac:spMkLst>
            <pc:docMk/>
            <pc:sldMk cId="3984796315" sldId="369"/>
            <ac:spMk id="18" creationId="{E767E69B-1827-1987-0DA4-28197C822BD1}"/>
          </ac:spMkLst>
        </pc:spChg>
        <pc:picChg chg="add mod">
          <ac:chgData name="A Freel" userId="S::afreel@ohacademy.co.uk::f6dead3d-cc44-4b49-aee1-60fe86f08dbd" providerId="AD" clId="Web-{643887CB-89EA-95E8-B155-AB940B726F95}" dt="2025-09-09T07:08:03.362" v="4" actId="1076"/>
          <ac:picMkLst>
            <pc:docMk/>
            <pc:sldMk cId="3984796315" sldId="369"/>
            <ac:picMk id="12" creationId="{AC5098E8-A7D6-90A9-D010-D9B0B7A36A28}"/>
          </ac:picMkLst>
        </pc:picChg>
        <pc:picChg chg="add mod">
          <ac:chgData name="A Freel" userId="S::afreel@ohacademy.co.uk::f6dead3d-cc44-4b49-aee1-60fe86f08dbd" providerId="AD" clId="Web-{643887CB-89EA-95E8-B155-AB940B726F95}" dt="2025-09-09T07:13:53.882" v="50" actId="14100"/>
          <ac:picMkLst>
            <pc:docMk/>
            <pc:sldMk cId="3984796315" sldId="369"/>
            <ac:picMk id="17" creationId="{498EF16C-D277-18A8-B256-E32AB2138CC2}"/>
          </ac:picMkLst>
        </pc:picChg>
      </pc:sldChg>
    </pc:docChg>
  </pc:docChgLst>
  <pc:docChgLst>
    <pc:chgData name="P McKenzie-Cook" userId="6605cc89-aaff-4d80-9ee6-20e4afa4ef0c" providerId="ADAL" clId="{31834325-ED2D-4984-9219-3223B3765E56}"/>
    <pc:docChg chg="undo custSel addSld delSld modSld sldOrd modMainMaster">
      <pc:chgData name="P McKenzie-Cook" userId="6605cc89-aaff-4d80-9ee6-20e4afa4ef0c" providerId="ADAL" clId="{31834325-ED2D-4984-9219-3223B3765E56}" dt="2025-09-04T14:45:29.626" v="922" actId="1076"/>
      <pc:docMkLst>
        <pc:docMk/>
      </pc:docMkLst>
      <pc:sldChg chg="modSp">
        <pc:chgData name="P McKenzie-Cook" userId="6605cc89-aaff-4d80-9ee6-20e4afa4ef0c" providerId="ADAL" clId="{31834325-ED2D-4984-9219-3223B3765E56}" dt="2025-08-27T09:57:58.986" v="610"/>
        <pc:sldMkLst>
          <pc:docMk/>
          <pc:sldMk cId="109857222" sldId="256"/>
        </pc:sldMkLst>
        <pc:spChg chg="mod">
          <ac:chgData name="P McKenzie-Cook" userId="6605cc89-aaff-4d80-9ee6-20e4afa4ef0c" providerId="ADAL" clId="{31834325-ED2D-4984-9219-3223B3765E56}" dt="2025-08-27T09:57:58.986" v="610"/>
          <ac:spMkLst>
            <pc:docMk/>
            <pc:sldMk cId="109857222" sldId="256"/>
            <ac:spMk id="2" creationId="{00000000-0000-0000-0000-000000000000}"/>
          </ac:spMkLst>
        </pc:spChg>
        <pc:spChg chg="mod">
          <ac:chgData name="P McKenzie-Cook" userId="6605cc89-aaff-4d80-9ee6-20e4afa4ef0c" providerId="ADAL" clId="{31834325-ED2D-4984-9219-3223B3765E56}" dt="2025-08-27T09:57:58.986" v="610"/>
          <ac:spMkLst>
            <pc:docMk/>
            <pc:sldMk cId="109857222" sldId="256"/>
            <ac:spMk id="3" creationId="{00000000-0000-0000-0000-000000000000}"/>
          </ac:spMkLst>
        </pc:spChg>
      </pc:sldChg>
      <pc:sldChg chg="add del">
        <pc:chgData name="P McKenzie-Cook" userId="6605cc89-aaff-4d80-9ee6-20e4afa4ef0c" providerId="ADAL" clId="{31834325-ED2D-4984-9219-3223B3765E56}" dt="2025-08-27T09:48:13.330" v="334" actId="47"/>
        <pc:sldMkLst>
          <pc:docMk/>
          <pc:sldMk cId="0" sldId="258"/>
        </pc:sldMkLst>
      </pc:sldChg>
      <pc:sldChg chg="add del">
        <pc:chgData name="P McKenzie-Cook" userId="6605cc89-aaff-4d80-9ee6-20e4afa4ef0c" providerId="ADAL" clId="{31834325-ED2D-4984-9219-3223B3765E56}" dt="2025-08-27T09:56:45.957" v="608" actId="47"/>
        <pc:sldMkLst>
          <pc:docMk/>
          <pc:sldMk cId="0" sldId="260"/>
        </pc:sldMkLst>
      </pc:sldChg>
      <pc:sldChg chg="modSp">
        <pc:chgData name="P McKenzie-Cook" userId="6605cc89-aaff-4d80-9ee6-20e4afa4ef0c" providerId="ADAL" clId="{31834325-ED2D-4984-9219-3223B3765E56}" dt="2025-08-27T09:57:58.986" v="610"/>
        <pc:sldMkLst>
          <pc:docMk/>
          <pc:sldMk cId="1542725150" sldId="261"/>
        </pc:sldMkLst>
      </pc:sldChg>
      <pc:sldChg chg="delSp modSp mod">
        <pc:chgData name="P McKenzie-Cook" userId="6605cc89-aaff-4d80-9ee6-20e4afa4ef0c" providerId="ADAL" clId="{31834325-ED2D-4984-9219-3223B3765E56}" dt="2025-08-27T09:57:58.986" v="610"/>
        <pc:sldMkLst>
          <pc:docMk/>
          <pc:sldMk cId="1528519567" sldId="262"/>
        </pc:sldMkLst>
      </pc:sldChg>
      <pc:sldChg chg="addSp modSp add del">
        <pc:chgData name="P McKenzie-Cook" userId="6605cc89-aaff-4d80-9ee6-20e4afa4ef0c" providerId="ADAL" clId="{31834325-ED2D-4984-9219-3223B3765E56}" dt="2025-08-27T10:20:21.055" v="782" actId="47"/>
        <pc:sldMkLst>
          <pc:docMk/>
          <pc:sldMk cId="0" sldId="263"/>
        </pc:sldMkLst>
      </pc:sldChg>
      <pc:sldChg chg="addSp modSp add del modAnim">
        <pc:chgData name="P McKenzie-Cook" userId="6605cc89-aaff-4d80-9ee6-20e4afa4ef0c" providerId="ADAL" clId="{31834325-ED2D-4984-9219-3223B3765E56}" dt="2025-08-27T10:20:21.055" v="782" actId="47"/>
        <pc:sldMkLst>
          <pc:docMk/>
          <pc:sldMk cId="0" sldId="264"/>
        </pc:sldMkLst>
      </pc:sldChg>
      <pc:sldChg chg="add del">
        <pc:chgData name="P McKenzie-Cook" userId="6605cc89-aaff-4d80-9ee6-20e4afa4ef0c" providerId="ADAL" clId="{31834325-ED2D-4984-9219-3223B3765E56}" dt="2025-08-27T10:20:21.055" v="782" actId="47"/>
        <pc:sldMkLst>
          <pc:docMk/>
          <pc:sldMk cId="0" sldId="265"/>
        </pc:sldMkLst>
      </pc:sldChg>
      <pc:sldChg chg="modSp add del mod">
        <pc:chgData name="P McKenzie-Cook" userId="6605cc89-aaff-4d80-9ee6-20e4afa4ef0c" providerId="ADAL" clId="{31834325-ED2D-4984-9219-3223B3765E56}" dt="2025-08-27T10:20:21.055" v="782" actId="47"/>
        <pc:sldMkLst>
          <pc:docMk/>
          <pc:sldMk cId="643876482" sldId="266"/>
        </pc:sldMkLst>
      </pc:sldChg>
      <pc:sldChg chg="add del">
        <pc:chgData name="P McKenzie-Cook" userId="6605cc89-aaff-4d80-9ee6-20e4afa4ef0c" providerId="ADAL" clId="{31834325-ED2D-4984-9219-3223B3765E56}" dt="2025-08-27T10:03:46.487" v="660" actId="47"/>
        <pc:sldMkLst>
          <pc:docMk/>
          <pc:sldMk cId="1860867587" sldId="267"/>
        </pc:sldMkLst>
      </pc:sldChg>
      <pc:sldChg chg="add del">
        <pc:chgData name="P McKenzie-Cook" userId="6605cc89-aaff-4d80-9ee6-20e4afa4ef0c" providerId="ADAL" clId="{31834325-ED2D-4984-9219-3223B3765E56}" dt="2025-08-27T10:04:30.052" v="681" actId="47"/>
        <pc:sldMkLst>
          <pc:docMk/>
          <pc:sldMk cId="2873799133" sldId="268"/>
        </pc:sldMkLst>
      </pc:sldChg>
      <pc:sldChg chg="modSp add del mod">
        <pc:chgData name="P McKenzie-Cook" userId="6605cc89-aaff-4d80-9ee6-20e4afa4ef0c" providerId="ADAL" clId="{31834325-ED2D-4984-9219-3223B3765E56}" dt="2025-08-27T10:20:21.055" v="782" actId="47"/>
        <pc:sldMkLst>
          <pc:docMk/>
          <pc:sldMk cId="112600828" sldId="269"/>
        </pc:sldMkLst>
      </pc:sldChg>
      <pc:sldChg chg="modSp add del mod">
        <pc:chgData name="P McKenzie-Cook" userId="6605cc89-aaff-4d80-9ee6-20e4afa4ef0c" providerId="ADAL" clId="{31834325-ED2D-4984-9219-3223B3765E56}" dt="2025-08-27T10:20:21.055" v="782" actId="47"/>
        <pc:sldMkLst>
          <pc:docMk/>
          <pc:sldMk cId="0" sldId="270"/>
        </pc:sldMkLst>
      </pc:sldChg>
      <pc:sldChg chg="modSp add del mod">
        <pc:chgData name="P McKenzie-Cook" userId="6605cc89-aaff-4d80-9ee6-20e4afa4ef0c" providerId="ADAL" clId="{31834325-ED2D-4984-9219-3223B3765E56}" dt="2025-08-27T10:05:23.511" v="687" actId="47"/>
        <pc:sldMkLst>
          <pc:docMk/>
          <pc:sldMk cId="1675083140" sldId="271"/>
        </pc:sldMkLst>
      </pc:sldChg>
      <pc:sldChg chg="modSp add del">
        <pc:chgData name="P McKenzie-Cook" userId="6605cc89-aaff-4d80-9ee6-20e4afa4ef0c" providerId="ADAL" clId="{31834325-ED2D-4984-9219-3223B3765E56}" dt="2025-08-27T10:20:21.055" v="782" actId="47"/>
        <pc:sldMkLst>
          <pc:docMk/>
          <pc:sldMk cId="3545679144" sldId="272"/>
        </pc:sldMkLst>
      </pc:sldChg>
      <pc:sldChg chg="addSp modSp add del mod">
        <pc:chgData name="P McKenzie-Cook" userId="6605cc89-aaff-4d80-9ee6-20e4afa4ef0c" providerId="ADAL" clId="{31834325-ED2D-4984-9219-3223B3765E56}" dt="2025-08-27T10:20:21.055" v="782" actId="47"/>
        <pc:sldMkLst>
          <pc:docMk/>
          <pc:sldMk cId="1498194582" sldId="273"/>
        </pc:sldMkLst>
      </pc:sldChg>
      <pc:sldChg chg="modSp add del mod">
        <pc:chgData name="P McKenzie-Cook" userId="6605cc89-aaff-4d80-9ee6-20e4afa4ef0c" providerId="ADAL" clId="{31834325-ED2D-4984-9219-3223B3765E56}" dt="2025-08-27T10:20:21.055" v="782" actId="47"/>
        <pc:sldMkLst>
          <pc:docMk/>
          <pc:sldMk cId="3751247756" sldId="274"/>
        </pc:sldMkLst>
      </pc:sldChg>
      <pc:sldChg chg="modSp add del">
        <pc:chgData name="P McKenzie-Cook" userId="6605cc89-aaff-4d80-9ee6-20e4afa4ef0c" providerId="ADAL" clId="{31834325-ED2D-4984-9219-3223B3765E56}" dt="2025-08-27T10:06:44.066" v="703" actId="47"/>
        <pc:sldMkLst>
          <pc:docMk/>
          <pc:sldMk cId="0" sldId="275"/>
        </pc:sldMkLst>
      </pc:sldChg>
      <pc:sldChg chg="add del">
        <pc:chgData name="P McKenzie-Cook" userId="6605cc89-aaff-4d80-9ee6-20e4afa4ef0c" providerId="ADAL" clId="{31834325-ED2D-4984-9219-3223B3765E56}" dt="2025-08-27T10:06:47.064" v="704" actId="47"/>
        <pc:sldMkLst>
          <pc:docMk/>
          <pc:sldMk cId="67317671" sldId="276"/>
        </pc:sldMkLst>
      </pc:sldChg>
      <pc:sldChg chg="modSp add del mod">
        <pc:chgData name="P McKenzie-Cook" userId="6605cc89-aaff-4d80-9ee6-20e4afa4ef0c" providerId="ADAL" clId="{31834325-ED2D-4984-9219-3223B3765E56}" dt="2025-08-27T10:20:21.055" v="782" actId="47"/>
        <pc:sldMkLst>
          <pc:docMk/>
          <pc:sldMk cId="0" sldId="277"/>
        </pc:sldMkLst>
      </pc:sldChg>
      <pc:sldChg chg="add del">
        <pc:chgData name="P McKenzie-Cook" userId="6605cc89-aaff-4d80-9ee6-20e4afa4ef0c" providerId="ADAL" clId="{31834325-ED2D-4984-9219-3223B3765E56}" dt="2025-08-27T10:07:15.623" v="708" actId="47"/>
        <pc:sldMkLst>
          <pc:docMk/>
          <pc:sldMk cId="0" sldId="278"/>
        </pc:sldMkLst>
      </pc:sldChg>
      <pc:sldChg chg="modSp add del mod">
        <pc:chgData name="P McKenzie-Cook" userId="6605cc89-aaff-4d80-9ee6-20e4afa4ef0c" providerId="ADAL" clId="{31834325-ED2D-4984-9219-3223B3765E56}" dt="2025-09-04T14:45:29.626" v="922" actId="1076"/>
        <pc:sldMkLst>
          <pc:docMk/>
          <pc:sldMk cId="2370145354" sldId="279"/>
        </pc:sldMkLst>
        <pc:spChg chg="mod">
          <ac:chgData name="P McKenzie-Cook" userId="6605cc89-aaff-4d80-9ee6-20e4afa4ef0c" providerId="ADAL" clId="{31834325-ED2D-4984-9219-3223B3765E56}" dt="2025-09-04T14:45:29.626" v="922" actId="1076"/>
          <ac:spMkLst>
            <pc:docMk/>
            <pc:sldMk cId="2370145354" sldId="279"/>
            <ac:spMk id="5" creationId="{75D77206-7464-E6B2-EE21-E5AF8B0DB441}"/>
          </ac:spMkLst>
        </pc:spChg>
      </pc:sldChg>
      <pc:sldChg chg="modSp add del mod">
        <pc:chgData name="P McKenzie-Cook" userId="6605cc89-aaff-4d80-9ee6-20e4afa4ef0c" providerId="ADAL" clId="{31834325-ED2D-4984-9219-3223B3765E56}" dt="2025-08-27T10:20:21.055" v="782" actId="47"/>
        <pc:sldMkLst>
          <pc:docMk/>
          <pc:sldMk cId="0" sldId="280"/>
        </pc:sldMkLst>
      </pc:sldChg>
      <pc:sldChg chg="add del">
        <pc:chgData name="P McKenzie-Cook" userId="6605cc89-aaff-4d80-9ee6-20e4afa4ef0c" providerId="ADAL" clId="{31834325-ED2D-4984-9219-3223B3765E56}" dt="2025-08-27T10:07:46.760" v="713" actId="47"/>
        <pc:sldMkLst>
          <pc:docMk/>
          <pc:sldMk cId="3982651919" sldId="281"/>
        </pc:sldMkLst>
      </pc:sldChg>
      <pc:sldChg chg="modSp">
        <pc:chgData name="P McKenzie-Cook" userId="6605cc89-aaff-4d80-9ee6-20e4afa4ef0c" providerId="ADAL" clId="{31834325-ED2D-4984-9219-3223B3765E56}" dt="2025-08-27T09:57:58.986" v="610"/>
        <pc:sldMkLst>
          <pc:docMk/>
          <pc:sldMk cId="3378143903" sldId="282"/>
        </pc:sldMkLst>
        <pc:spChg chg="mod">
          <ac:chgData name="P McKenzie-Cook" userId="6605cc89-aaff-4d80-9ee6-20e4afa4ef0c" providerId="ADAL" clId="{31834325-ED2D-4984-9219-3223B3765E56}" dt="2025-08-27T09:57:58.986" v="610"/>
          <ac:spMkLst>
            <pc:docMk/>
            <pc:sldMk cId="3378143903" sldId="282"/>
            <ac:spMk id="2" creationId="{9D125182-0F5A-101E-7E20-3175152B8759}"/>
          </ac:spMkLst>
        </pc:spChg>
      </pc:sldChg>
      <pc:sldChg chg="addSp delSp modSp mod">
        <pc:chgData name="P McKenzie-Cook" userId="6605cc89-aaff-4d80-9ee6-20e4afa4ef0c" providerId="ADAL" clId="{31834325-ED2D-4984-9219-3223B3765E56}" dt="2025-08-27T09:49:33.562" v="356" actId="1076"/>
        <pc:sldMkLst>
          <pc:docMk/>
          <pc:sldMk cId="972068644" sldId="283"/>
        </pc:sldMkLst>
      </pc:sldChg>
      <pc:sldChg chg="addSp delSp modSp add del mod">
        <pc:chgData name="P McKenzie-Cook" userId="6605cc89-aaff-4d80-9ee6-20e4afa4ef0c" providerId="ADAL" clId="{31834325-ED2D-4984-9219-3223B3765E56}" dt="2025-08-27T10:20:21.055" v="782" actId="47"/>
        <pc:sldMkLst>
          <pc:docMk/>
          <pc:sldMk cId="3736569180" sldId="284"/>
        </pc:sldMkLst>
      </pc:sldChg>
      <pc:sldChg chg="add del">
        <pc:chgData name="P McKenzie-Cook" userId="6605cc89-aaff-4d80-9ee6-20e4afa4ef0c" providerId="ADAL" clId="{31834325-ED2D-4984-9219-3223B3765E56}" dt="2025-08-27T09:47:56.312" v="332" actId="47"/>
        <pc:sldMkLst>
          <pc:docMk/>
          <pc:sldMk cId="282660627" sldId="285"/>
        </pc:sldMkLst>
      </pc:sldChg>
      <pc:sldChg chg="modSp add del mod">
        <pc:chgData name="P McKenzie-Cook" userId="6605cc89-aaff-4d80-9ee6-20e4afa4ef0c" providerId="ADAL" clId="{31834325-ED2D-4984-9219-3223B3765E56}" dt="2025-08-27T10:20:21.055" v="782" actId="47"/>
        <pc:sldMkLst>
          <pc:docMk/>
          <pc:sldMk cId="2120244321" sldId="286"/>
        </pc:sldMkLst>
      </pc:sldChg>
      <pc:sldChg chg="addSp delSp modSp add del mod delAnim modAnim">
        <pc:chgData name="P McKenzie-Cook" userId="6605cc89-aaff-4d80-9ee6-20e4afa4ef0c" providerId="ADAL" clId="{31834325-ED2D-4984-9219-3223B3765E56}" dt="2025-08-27T10:20:21.055" v="782" actId="47"/>
        <pc:sldMkLst>
          <pc:docMk/>
          <pc:sldMk cId="0" sldId="287"/>
        </pc:sldMkLst>
      </pc:sldChg>
      <pc:sldChg chg="add del">
        <pc:chgData name="P McKenzie-Cook" userId="6605cc89-aaff-4d80-9ee6-20e4afa4ef0c" providerId="ADAL" clId="{31834325-ED2D-4984-9219-3223B3765E56}" dt="2025-08-27T10:02:09.774" v="653" actId="47"/>
        <pc:sldMkLst>
          <pc:docMk/>
          <pc:sldMk cId="0" sldId="288"/>
        </pc:sldMkLst>
      </pc:sldChg>
      <pc:sldChg chg="modSp add del mod">
        <pc:chgData name="P McKenzie-Cook" userId="6605cc89-aaff-4d80-9ee6-20e4afa4ef0c" providerId="ADAL" clId="{31834325-ED2D-4984-9219-3223B3765E56}" dt="2025-08-27T10:20:21.055" v="782" actId="47"/>
        <pc:sldMkLst>
          <pc:docMk/>
          <pc:sldMk cId="0" sldId="289"/>
        </pc:sldMkLst>
      </pc:sldChg>
      <pc:sldChg chg="add del">
        <pc:chgData name="P McKenzie-Cook" userId="6605cc89-aaff-4d80-9ee6-20e4afa4ef0c" providerId="ADAL" clId="{31834325-ED2D-4984-9219-3223B3765E56}" dt="2025-08-27T10:20:21.055" v="782" actId="47"/>
        <pc:sldMkLst>
          <pc:docMk/>
          <pc:sldMk cId="0" sldId="290"/>
        </pc:sldMkLst>
      </pc:sldChg>
      <pc:sldChg chg="addSp delSp modSp add del mod">
        <pc:chgData name="P McKenzie-Cook" userId="6605cc89-aaff-4d80-9ee6-20e4afa4ef0c" providerId="ADAL" clId="{31834325-ED2D-4984-9219-3223B3765E56}" dt="2025-08-27T10:20:21.055" v="782" actId="47"/>
        <pc:sldMkLst>
          <pc:docMk/>
          <pc:sldMk cId="0" sldId="291"/>
        </pc:sldMkLst>
      </pc:sldChg>
      <pc:sldChg chg="add del">
        <pc:chgData name="P McKenzie-Cook" userId="6605cc89-aaff-4d80-9ee6-20e4afa4ef0c" providerId="ADAL" clId="{31834325-ED2D-4984-9219-3223B3765E56}" dt="2025-08-27T10:08:24.121" v="716" actId="47"/>
        <pc:sldMkLst>
          <pc:docMk/>
          <pc:sldMk cId="0" sldId="292"/>
        </pc:sldMkLst>
      </pc:sldChg>
      <pc:sldChg chg="new del">
        <pc:chgData name="P McKenzie-Cook" userId="6605cc89-aaff-4d80-9ee6-20e4afa4ef0c" providerId="ADAL" clId="{31834325-ED2D-4984-9219-3223B3765E56}" dt="2025-08-27T09:53:00.797" v="382" actId="47"/>
        <pc:sldMkLst>
          <pc:docMk/>
          <pc:sldMk cId="198381780" sldId="293"/>
        </pc:sldMkLst>
      </pc:sldChg>
      <pc:sldChg chg="new del">
        <pc:chgData name="P McKenzie-Cook" userId="6605cc89-aaff-4d80-9ee6-20e4afa4ef0c" providerId="ADAL" clId="{31834325-ED2D-4984-9219-3223B3765E56}" dt="2025-08-27T09:53:06.802" v="384" actId="680"/>
        <pc:sldMkLst>
          <pc:docMk/>
          <pc:sldMk cId="2861718604" sldId="293"/>
        </pc:sldMkLst>
      </pc:sldChg>
      <pc:sldChg chg="addSp delSp modSp new del mod">
        <pc:chgData name="P McKenzie-Cook" userId="6605cc89-aaff-4d80-9ee6-20e4afa4ef0c" providerId="ADAL" clId="{31834325-ED2D-4984-9219-3223B3765E56}" dt="2025-08-27T10:20:21.055" v="782" actId="47"/>
        <pc:sldMkLst>
          <pc:docMk/>
          <pc:sldMk cId="3709008714" sldId="293"/>
        </pc:sldMkLst>
      </pc:sldChg>
      <pc:sldChg chg="add del setBg">
        <pc:chgData name="P McKenzie-Cook" userId="6605cc89-aaff-4d80-9ee6-20e4afa4ef0c" providerId="ADAL" clId="{31834325-ED2D-4984-9219-3223B3765E56}" dt="2025-07-13T15:38:52.598" v="330" actId="2696"/>
        <pc:sldMkLst>
          <pc:docMk/>
          <pc:sldMk cId="265424743" sldId="346"/>
        </pc:sldMkLst>
      </pc:sldChg>
      <pc:sldChg chg="addSp delSp modSp add mod ord">
        <pc:chgData name="P McKenzie-Cook" userId="6605cc89-aaff-4d80-9ee6-20e4afa4ef0c" providerId="ADAL" clId="{31834325-ED2D-4984-9219-3223B3765E56}" dt="2025-08-28T10:16:26.690" v="921" actId="1076"/>
        <pc:sldMkLst>
          <pc:docMk/>
          <pc:sldMk cId="3984796315" sldId="369"/>
        </pc:sldMkLst>
        <pc:spChg chg="add mod">
          <ac:chgData name="P McKenzie-Cook" userId="6605cc89-aaff-4d80-9ee6-20e4afa4ef0c" providerId="ADAL" clId="{31834325-ED2D-4984-9219-3223B3765E56}" dt="2025-08-28T10:15:07.616" v="804" actId="1076"/>
          <ac:spMkLst>
            <pc:docMk/>
            <pc:sldMk cId="3984796315" sldId="369"/>
            <ac:spMk id="3" creationId="{DC0F2C45-3297-7E8E-B051-18E180751541}"/>
          </ac:spMkLst>
        </pc:spChg>
        <pc:spChg chg="add mod">
          <ac:chgData name="P McKenzie-Cook" userId="6605cc89-aaff-4d80-9ee6-20e4afa4ef0c" providerId="ADAL" clId="{31834325-ED2D-4984-9219-3223B3765E56}" dt="2025-08-28T10:14:48.221" v="795" actId="1076"/>
          <ac:spMkLst>
            <pc:docMk/>
            <pc:sldMk cId="3984796315" sldId="369"/>
            <ac:spMk id="11" creationId="{D73612D4-0F02-4EDF-73F1-6A67CE24D93C}"/>
          </ac:spMkLst>
        </pc:spChg>
        <pc:spChg chg="mod">
          <ac:chgData name="P McKenzie-Cook" userId="6605cc89-aaff-4d80-9ee6-20e4afa4ef0c" providerId="ADAL" clId="{31834325-ED2D-4984-9219-3223B3765E56}" dt="2025-08-28T10:16:26.690" v="921" actId="1076"/>
          <ac:spMkLst>
            <pc:docMk/>
            <pc:sldMk cId="3984796315" sldId="369"/>
            <ac:spMk id="16" creationId="{4276D1C1-5305-5734-04AE-605E158A7D1C}"/>
          </ac:spMkLst>
        </pc:spChg>
        <pc:picChg chg="add mod">
          <ac:chgData name="P McKenzie-Cook" userId="6605cc89-aaff-4d80-9ee6-20e4afa4ef0c" providerId="ADAL" clId="{31834325-ED2D-4984-9219-3223B3765E56}" dt="2025-08-28T10:14:36.737" v="787" actId="1076"/>
          <ac:picMkLst>
            <pc:docMk/>
            <pc:sldMk cId="3984796315" sldId="369"/>
            <ac:picMk id="2049" creationId="{CE007F77-891E-19A5-7444-DCDEB5818E9A}"/>
          </ac:picMkLst>
        </pc:picChg>
        <pc:picChg chg="add mod">
          <ac:chgData name="P McKenzie-Cook" userId="6605cc89-aaff-4d80-9ee6-20e4afa4ef0c" providerId="ADAL" clId="{31834325-ED2D-4984-9219-3223B3765E56}" dt="2025-08-28T10:14:34.768" v="786" actId="1076"/>
          <ac:picMkLst>
            <pc:docMk/>
            <pc:sldMk cId="3984796315" sldId="369"/>
            <ac:picMk id="2050" creationId="{B12DE9E7-543F-7942-38D6-290553FED2E1}"/>
          </ac:picMkLst>
        </pc:picChg>
      </pc:sldChg>
      <pc:sldChg chg="new del">
        <pc:chgData name="P McKenzie-Cook" userId="6605cc89-aaff-4d80-9ee6-20e4afa4ef0c" providerId="ADAL" clId="{31834325-ED2D-4984-9219-3223B3765E56}" dt="2025-08-27T10:12:25.195" v="774" actId="47"/>
        <pc:sldMkLst>
          <pc:docMk/>
          <pc:sldMk cId="1525714971" sldId="370"/>
        </pc:sldMkLst>
      </pc:sldChg>
      <pc:sldChg chg="addSp modSp add del mod ord">
        <pc:chgData name="P McKenzie-Cook" userId="6605cc89-aaff-4d80-9ee6-20e4afa4ef0c" providerId="ADAL" clId="{31834325-ED2D-4984-9219-3223B3765E56}" dt="2025-08-27T10:20:21.055" v="782" actId="47"/>
        <pc:sldMkLst>
          <pc:docMk/>
          <pc:sldMk cId="2583212093" sldId="370"/>
        </pc:sldMkLst>
      </pc:sldChg>
      <pc:sldChg chg="add del setBg">
        <pc:chgData name="P McKenzie-Cook" userId="6605cc89-aaff-4d80-9ee6-20e4afa4ef0c" providerId="ADAL" clId="{31834325-ED2D-4984-9219-3223B3765E56}" dt="2025-07-13T15:38:52.598" v="330" actId="2696"/>
        <pc:sldMkLst>
          <pc:docMk/>
          <pc:sldMk cId="4255449473" sldId="370"/>
        </pc:sldMkLst>
      </pc:sldChg>
      <pc:sldChg chg="modSp add del mod setBg">
        <pc:chgData name="P McKenzie-Cook" userId="6605cc89-aaff-4d80-9ee6-20e4afa4ef0c" providerId="ADAL" clId="{31834325-ED2D-4984-9219-3223B3765E56}" dt="2025-07-13T15:38:52.598" v="330" actId="2696"/>
        <pc:sldMkLst>
          <pc:docMk/>
          <pc:sldMk cId="247858756" sldId="371"/>
        </pc:sldMkLst>
      </pc:sldChg>
      <pc:sldChg chg="add del">
        <pc:chgData name="P McKenzie-Cook" userId="6605cc89-aaff-4d80-9ee6-20e4afa4ef0c" providerId="ADAL" clId="{31834325-ED2D-4984-9219-3223B3765E56}" dt="2025-07-13T15:38:52.598" v="330" actId="2696"/>
        <pc:sldMkLst>
          <pc:docMk/>
          <pc:sldMk cId="298362916" sldId="388"/>
        </pc:sldMkLst>
      </pc:sldChg>
      <pc:sldChg chg="add del">
        <pc:chgData name="P McKenzie-Cook" userId="6605cc89-aaff-4d80-9ee6-20e4afa4ef0c" providerId="ADAL" clId="{31834325-ED2D-4984-9219-3223B3765E56}" dt="2025-07-13T15:38:52.598" v="330" actId="2696"/>
        <pc:sldMkLst>
          <pc:docMk/>
          <pc:sldMk cId="4121352699" sldId="389"/>
        </pc:sldMkLst>
      </pc:sldChg>
      <pc:sldChg chg="addSp delSp modSp add del mod">
        <pc:chgData name="P McKenzie-Cook" userId="6605cc89-aaff-4d80-9ee6-20e4afa4ef0c" providerId="ADAL" clId="{31834325-ED2D-4984-9219-3223B3765E56}" dt="2025-07-13T15:38:52.598" v="330" actId="2696"/>
        <pc:sldMkLst>
          <pc:docMk/>
          <pc:sldMk cId="2451782227" sldId="390"/>
        </pc:sldMkLst>
      </pc:sldChg>
      <pc:sldChg chg="addSp modSp new del mod">
        <pc:chgData name="P McKenzie-Cook" userId="6605cc89-aaff-4d80-9ee6-20e4afa4ef0c" providerId="ADAL" clId="{31834325-ED2D-4984-9219-3223B3765E56}" dt="2025-07-13T15:38:52.598" v="330" actId="2696"/>
        <pc:sldMkLst>
          <pc:docMk/>
          <pc:sldMk cId="2395231427" sldId="391"/>
        </pc:sldMkLst>
      </pc:sldChg>
      <pc:sldChg chg="add del">
        <pc:chgData name="P McKenzie-Cook" userId="6605cc89-aaff-4d80-9ee6-20e4afa4ef0c" providerId="ADAL" clId="{31834325-ED2D-4984-9219-3223B3765E56}" dt="2025-07-13T15:35:11.296" v="18"/>
        <pc:sldMkLst>
          <pc:docMk/>
          <pc:sldMk cId="4066770409" sldId="391"/>
        </pc:sldMkLst>
      </pc:sldChg>
      <pc:sldChg chg="add del">
        <pc:chgData name="P McKenzie-Cook" userId="6605cc89-aaff-4d80-9ee6-20e4afa4ef0c" providerId="ADAL" clId="{31834325-ED2D-4984-9219-3223B3765E56}" dt="2025-07-13T15:35:11.296" v="18"/>
        <pc:sldMkLst>
          <pc:docMk/>
          <pc:sldMk cId="2883750486" sldId="392"/>
        </pc:sldMkLst>
      </pc:sldChg>
      <pc:sldChg chg="add del">
        <pc:chgData name="P McKenzie-Cook" userId="6605cc89-aaff-4d80-9ee6-20e4afa4ef0c" providerId="ADAL" clId="{31834325-ED2D-4984-9219-3223B3765E56}" dt="2025-07-13T15:35:11.296" v="18"/>
        <pc:sldMkLst>
          <pc:docMk/>
          <pc:sldMk cId="1446838375" sldId="393"/>
        </pc:sldMkLst>
      </pc:sldChg>
      <pc:sldMasterChg chg="delSldLayout modSldLayout">
        <pc:chgData name="P McKenzie-Cook" userId="6605cc89-aaff-4d80-9ee6-20e4afa4ef0c" providerId="ADAL" clId="{31834325-ED2D-4984-9219-3223B3765E56}" dt="2025-08-27T10:20:21.055" v="782" actId="47"/>
        <pc:sldMasterMkLst>
          <pc:docMk/>
          <pc:sldMasterMk cId="3174378414" sldId="2147483672"/>
        </pc:sldMasterMkLst>
        <pc:sldLayoutChg chg="addSp modSp del">
          <pc:chgData name="P McKenzie-Cook" userId="6605cc89-aaff-4d80-9ee6-20e4afa4ef0c" providerId="ADAL" clId="{31834325-ED2D-4984-9219-3223B3765E56}" dt="2025-08-27T10:20:21.055" v="782" actId="47"/>
          <pc:sldLayoutMkLst>
            <pc:docMk/>
            <pc:sldMasterMk cId="3174378414" sldId="2147483672"/>
            <pc:sldLayoutMk cId="1264302733" sldId="2147483687"/>
          </pc:sldLayoutMkLst>
        </pc:sldLayoutChg>
        <pc:sldLayoutChg chg="del">
          <pc:chgData name="P McKenzie-Cook" userId="6605cc89-aaff-4d80-9ee6-20e4afa4ef0c" providerId="ADAL" clId="{31834325-ED2D-4984-9219-3223B3765E56}" dt="2025-08-27T09:47:56.312" v="332" actId="47"/>
          <pc:sldLayoutMkLst>
            <pc:docMk/>
            <pc:sldMasterMk cId="3174378414" sldId="2147483672"/>
            <pc:sldLayoutMk cId="3825239893" sldId="2147483688"/>
          </pc:sldLayoutMkLst>
        </pc:sldLayoutChg>
        <pc:sldLayoutChg chg="del">
          <pc:chgData name="P McKenzie-Cook" userId="6605cc89-aaff-4d80-9ee6-20e4afa4ef0c" providerId="ADAL" clId="{31834325-ED2D-4984-9219-3223B3765E56}" dt="2025-08-27T09:48:13.330" v="334" actId="47"/>
          <pc:sldLayoutMkLst>
            <pc:docMk/>
            <pc:sldMasterMk cId="3174378414" sldId="2147483672"/>
            <pc:sldLayoutMk cId="2403213776" sldId="2147483689"/>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2519674393" sldId="2147483690"/>
          </pc:sldLayoutMkLst>
        </pc:sldLayoutChg>
        <pc:sldLayoutChg chg="addSp modSp del">
          <pc:chgData name="P McKenzie-Cook" userId="6605cc89-aaff-4d80-9ee6-20e4afa4ef0c" providerId="ADAL" clId="{31834325-ED2D-4984-9219-3223B3765E56}" dt="2025-08-27T10:06:47.064" v="704" actId="47"/>
          <pc:sldLayoutMkLst>
            <pc:docMk/>
            <pc:sldMasterMk cId="3174378414" sldId="2147483672"/>
            <pc:sldLayoutMk cId="890580016" sldId="2147483691"/>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1871298558" sldId="2147483692"/>
          </pc:sldLayoutMkLst>
        </pc:sldLayoutChg>
        <pc:sldLayoutChg chg="addSp modSp del">
          <pc:chgData name="P McKenzie-Cook" userId="6605cc89-aaff-4d80-9ee6-20e4afa4ef0c" providerId="ADAL" clId="{31834325-ED2D-4984-9219-3223B3765E56}" dt="2025-08-27T10:02:09.774" v="653" actId="47"/>
          <pc:sldLayoutMkLst>
            <pc:docMk/>
            <pc:sldMasterMk cId="3174378414" sldId="2147483672"/>
            <pc:sldLayoutMk cId="193263187" sldId="2147483693"/>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2952349690" sldId="2147483694"/>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2696190514" sldId="2147483695"/>
          </pc:sldLayoutMkLst>
        </pc:sldLayoutChg>
        <pc:sldLayoutChg chg="addSp modSp del">
          <pc:chgData name="P McKenzie-Cook" userId="6605cc89-aaff-4d80-9ee6-20e4afa4ef0c" providerId="ADAL" clId="{31834325-ED2D-4984-9219-3223B3765E56}" dt="2025-08-27T10:03:46.487" v="660" actId="47"/>
          <pc:sldLayoutMkLst>
            <pc:docMk/>
            <pc:sldMasterMk cId="3174378414" sldId="2147483672"/>
            <pc:sldLayoutMk cId="2828267228" sldId="2147483696"/>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3377323403" sldId="2147483697"/>
          </pc:sldLayoutMkLst>
        </pc:sldLayoutChg>
        <pc:sldLayoutChg chg="addSp modSp del">
          <pc:chgData name="P McKenzie-Cook" userId="6605cc89-aaff-4d80-9ee6-20e4afa4ef0c" providerId="ADAL" clId="{31834325-ED2D-4984-9219-3223B3765E56}" dt="2025-08-27T10:05:23.511" v="687" actId="47"/>
          <pc:sldLayoutMkLst>
            <pc:docMk/>
            <pc:sldMasterMk cId="3174378414" sldId="2147483672"/>
            <pc:sldLayoutMk cId="76988882" sldId="2147483698"/>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2315821284" sldId="2147483699"/>
          </pc:sldLayoutMkLst>
        </pc:sldLayoutChg>
        <pc:sldLayoutChg chg="addSp modSp del mod">
          <pc:chgData name="P McKenzie-Cook" userId="6605cc89-aaff-4d80-9ee6-20e4afa4ef0c" providerId="ADAL" clId="{31834325-ED2D-4984-9219-3223B3765E56}" dt="2025-08-27T10:20:21.055" v="782" actId="47"/>
          <pc:sldLayoutMkLst>
            <pc:docMk/>
            <pc:sldMasterMk cId="3174378414" sldId="2147483672"/>
            <pc:sldLayoutMk cId="4024878589" sldId="2147483700"/>
          </pc:sldLayoutMkLst>
        </pc:sldLayoutChg>
        <pc:sldLayoutChg chg="addSp modSp del">
          <pc:chgData name="P McKenzie-Cook" userId="6605cc89-aaff-4d80-9ee6-20e4afa4ef0c" providerId="ADAL" clId="{31834325-ED2D-4984-9219-3223B3765E56}" dt="2025-08-27T10:06:44.066" v="703" actId="47"/>
          <pc:sldLayoutMkLst>
            <pc:docMk/>
            <pc:sldMasterMk cId="3174378414" sldId="2147483672"/>
            <pc:sldLayoutMk cId="3084059865" sldId="2147483701"/>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566919548" sldId="2147483702"/>
          </pc:sldLayoutMkLst>
        </pc:sldLayoutChg>
        <pc:sldLayoutChg chg="addSp modSp del">
          <pc:chgData name="P McKenzie-Cook" userId="6605cc89-aaff-4d80-9ee6-20e4afa4ef0c" providerId="ADAL" clId="{31834325-ED2D-4984-9219-3223B3765E56}" dt="2025-08-27T10:07:15.623" v="708" actId="47"/>
          <pc:sldLayoutMkLst>
            <pc:docMk/>
            <pc:sldMasterMk cId="3174378414" sldId="2147483672"/>
            <pc:sldLayoutMk cId="811951077" sldId="2147483703"/>
          </pc:sldLayoutMkLst>
        </pc:sldLayoutChg>
        <pc:sldLayoutChg chg="addSp modSp del">
          <pc:chgData name="P McKenzie-Cook" userId="6605cc89-aaff-4d80-9ee6-20e4afa4ef0c" providerId="ADAL" clId="{31834325-ED2D-4984-9219-3223B3765E56}" dt="2025-08-27T10:07:46.760" v="713" actId="47"/>
          <pc:sldLayoutMkLst>
            <pc:docMk/>
            <pc:sldMasterMk cId="3174378414" sldId="2147483672"/>
            <pc:sldLayoutMk cId="418306919" sldId="2147483704"/>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1593467373" sldId="2147483705"/>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996489021" sldId="2147483706"/>
          </pc:sldLayoutMkLst>
        </pc:sldLayoutChg>
        <pc:sldLayoutChg chg="addSp modSp del">
          <pc:chgData name="P McKenzie-Cook" userId="6605cc89-aaff-4d80-9ee6-20e4afa4ef0c" providerId="ADAL" clId="{31834325-ED2D-4984-9219-3223B3765E56}" dt="2025-08-27T10:20:21.055" v="782" actId="47"/>
          <pc:sldLayoutMkLst>
            <pc:docMk/>
            <pc:sldMasterMk cId="3174378414" sldId="2147483672"/>
            <pc:sldLayoutMk cId="731887386" sldId="2147483707"/>
          </pc:sldLayoutMkLst>
        </pc:sldLayoutChg>
        <pc:sldLayoutChg chg="del">
          <pc:chgData name="P McKenzie-Cook" userId="6605cc89-aaff-4d80-9ee6-20e4afa4ef0c" providerId="ADAL" clId="{31834325-ED2D-4984-9219-3223B3765E56}" dt="2025-08-27T10:08:24.121" v="716" actId="47"/>
          <pc:sldLayoutMkLst>
            <pc:docMk/>
            <pc:sldMasterMk cId="3174378414" sldId="2147483672"/>
            <pc:sldLayoutMk cId="1927457692" sldId="2147483708"/>
          </pc:sldLayoutMkLst>
        </pc:sldLayoutChg>
      </pc:sldMasterChg>
    </pc:docChg>
  </pc:docChgLst>
  <pc:docChgLst>
    <pc:chgData name="A Freel" userId="S::afreel@ohacademy.co.uk::f6dead3d-cc44-4b49-aee1-60fe86f08dbd" providerId="AD" clId="Web-{2C44C673-7960-4D0C-0944-FC19D5708C23}"/>
    <pc:docChg chg="addSld modSld">
      <pc:chgData name="A Freel" userId="S::afreel@ohacademy.co.uk::f6dead3d-cc44-4b49-aee1-60fe86f08dbd" providerId="AD" clId="Web-{2C44C673-7960-4D0C-0944-FC19D5708C23}" dt="2025-09-07T16:36:10.307" v="226" actId="1076"/>
      <pc:docMkLst>
        <pc:docMk/>
      </pc:docMkLst>
      <pc:sldChg chg="modSp">
        <pc:chgData name="A Freel" userId="S::afreel@ohacademy.co.uk::f6dead3d-cc44-4b49-aee1-60fe86f08dbd" providerId="AD" clId="Web-{2C44C673-7960-4D0C-0944-FC19D5708C23}" dt="2025-09-07T16:31:35.480" v="145" actId="20577"/>
        <pc:sldMkLst>
          <pc:docMk/>
          <pc:sldMk cId="1675083140" sldId="271"/>
        </pc:sldMkLst>
        <pc:spChg chg="mod">
          <ac:chgData name="A Freel" userId="S::afreel@ohacademy.co.uk::f6dead3d-cc44-4b49-aee1-60fe86f08dbd" providerId="AD" clId="Web-{2C44C673-7960-4D0C-0944-FC19D5708C23}" dt="2025-09-07T16:31:35.480" v="145" actId="20577"/>
          <ac:spMkLst>
            <pc:docMk/>
            <pc:sldMk cId="1675083140" sldId="271"/>
            <ac:spMk id="3" creationId="{466E4628-F75D-4935-834A-9F2E3420D944}"/>
          </ac:spMkLst>
        </pc:spChg>
      </pc:sldChg>
      <pc:sldChg chg="addSp modSp add">
        <pc:chgData name="A Freel" userId="S::afreel@ohacademy.co.uk::f6dead3d-cc44-4b49-aee1-60fe86f08dbd" providerId="AD" clId="Web-{2C44C673-7960-4D0C-0944-FC19D5708C23}" dt="2025-09-07T16:28:10.038" v="106" actId="20577"/>
        <pc:sldMkLst>
          <pc:docMk/>
          <pc:sldMk cId="1793449726" sldId="294"/>
        </pc:sldMkLst>
        <pc:spChg chg="add mod">
          <ac:chgData name="A Freel" userId="S::afreel@ohacademy.co.uk::f6dead3d-cc44-4b49-aee1-60fe86f08dbd" providerId="AD" clId="Web-{2C44C673-7960-4D0C-0944-FC19D5708C23}" dt="2025-09-07T16:28:10.038" v="106" actId="20577"/>
          <ac:spMkLst>
            <pc:docMk/>
            <pc:sldMk cId="1793449726" sldId="294"/>
            <ac:spMk id="2" creationId="{C0B49F63-607B-549A-D16B-334A4687B19D}"/>
          </ac:spMkLst>
        </pc:spChg>
        <pc:spChg chg="mod">
          <ac:chgData name="A Freel" userId="S::afreel@ohacademy.co.uk::f6dead3d-cc44-4b49-aee1-60fe86f08dbd" providerId="AD" clId="Web-{2C44C673-7960-4D0C-0944-FC19D5708C23}" dt="2025-09-07T15:57:03.512" v="18" actId="20577"/>
          <ac:spMkLst>
            <pc:docMk/>
            <pc:sldMk cId="1793449726" sldId="294"/>
            <ac:spMk id="5" creationId="{182DF3CB-40C7-14B4-DD19-42306F4D7417}"/>
          </ac:spMkLst>
        </pc:spChg>
        <pc:picChg chg="mod">
          <ac:chgData name="A Freel" userId="S::afreel@ohacademy.co.uk::f6dead3d-cc44-4b49-aee1-60fe86f08dbd" providerId="AD" clId="Web-{2C44C673-7960-4D0C-0944-FC19D5708C23}" dt="2025-09-07T16:26:54.090" v="61" actId="1076"/>
          <ac:picMkLst>
            <pc:docMk/>
            <pc:sldMk cId="1793449726" sldId="294"/>
            <ac:picMk id="4" creationId="{44A53760-89FA-DDF6-7B2C-DABCDA1180FE}"/>
          </ac:picMkLst>
        </pc:picChg>
      </pc:sldChg>
      <pc:sldChg chg="addSp modSp add">
        <pc:chgData name="A Freel" userId="S::afreel@ohacademy.co.uk::f6dead3d-cc44-4b49-aee1-60fe86f08dbd" providerId="AD" clId="Web-{2C44C673-7960-4D0C-0944-FC19D5708C23}" dt="2025-09-07T16:26:48.261" v="60" actId="1076"/>
        <pc:sldMkLst>
          <pc:docMk/>
          <pc:sldMk cId="1458052997" sldId="312"/>
        </pc:sldMkLst>
        <pc:spChg chg="mod">
          <ac:chgData name="A Freel" userId="S::afreel@ohacademy.co.uk::f6dead3d-cc44-4b49-aee1-60fe86f08dbd" providerId="AD" clId="Web-{2C44C673-7960-4D0C-0944-FC19D5708C23}" dt="2025-09-07T16:25:27.077" v="37" actId="1076"/>
          <ac:spMkLst>
            <pc:docMk/>
            <pc:sldMk cId="1458052997" sldId="312"/>
            <ac:spMk id="2" creationId="{F2A3F4B2-88D8-A7F9-4017-6E2537140AB8}"/>
          </ac:spMkLst>
        </pc:spChg>
        <pc:spChg chg="mod">
          <ac:chgData name="A Freel" userId="S::afreel@ohacademy.co.uk::f6dead3d-cc44-4b49-aee1-60fe86f08dbd" providerId="AD" clId="Web-{2C44C673-7960-4D0C-0944-FC19D5708C23}" dt="2025-09-07T16:25:31.265" v="38" actId="1076"/>
          <ac:spMkLst>
            <pc:docMk/>
            <pc:sldMk cId="1458052997" sldId="312"/>
            <ac:spMk id="3" creationId="{D9ABD0DC-93B7-0C4F-C448-F21E296F6DB4}"/>
          </ac:spMkLst>
        </pc:spChg>
        <pc:spChg chg="add mod">
          <ac:chgData name="A Freel" userId="S::afreel@ohacademy.co.uk::f6dead3d-cc44-4b49-aee1-60fe86f08dbd" providerId="AD" clId="Web-{2C44C673-7960-4D0C-0944-FC19D5708C23}" dt="2025-09-07T16:25:56.425" v="56" actId="20577"/>
          <ac:spMkLst>
            <pc:docMk/>
            <pc:sldMk cId="1458052997" sldId="312"/>
            <ac:spMk id="4" creationId="{EA214577-76C0-795F-C803-946831C82704}"/>
          </ac:spMkLst>
        </pc:spChg>
        <pc:spChg chg="mod">
          <ac:chgData name="A Freel" userId="S::afreel@ohacademy.co.uk::f6dead3d-cc44-4b49-aee1-60fe86f08dbd" providerId="AD" clId="Web-{2C44C673-7960-4D0C-0944-FC19D5708C23}" dt="2025-09-07T15:57:15.419" v="19" actId="20577"/>
          <ac:spMkLst>
            <pc:docMk/>
            <pc:sldMk cId="1458052997" sldId="312"/>
            <ac:spMk id="5" creationId="{182DF3CB-40C7-14B4-DD19-42306F4D7417}"/>
          </ac:spMkLst>
        </pc:spChg>
        <pc:spChg chg="mod">
          <ac:chgData name="A Freel" userId="S::afreel@ohacademy.co.uk::f6dead3d-cc44-4b49-aee1-60fe86f08dbd" providerId="AD" clId="Web-{2C44C673-7960-4D0C-0944-FC19D5708C23}" dt="2025-09-07T16:25:25.998" v="36" actId="20577"/>
          <ac:spMkLst>
            <pc:docMk/>
            <pc:sldMk cId="1458052997" sldId="312"/>
            <ac:spMk id="7" creationId="{99129CB5-7532-B65C-6EF2-F9261166E32D}"/>
          </ac:spMkLst>
        </pc:spChg>
        <pc:picChg chg="add mod">
          <ac:chgData name="A Freel" userId="S::afreel@ohacademy.co.uk::f6dead3d-cc44-4b49-aee1-60fe86f08dbd" providerId="AD" clId="Web-{2C44C673-7960-4D0C-0944-FC19D5708C23}" dt="2025-09-07T16:26:48.261" v="60" actId="1076"/>
          <ac:picMkLst>
            <pc:docMk/>
            <pc:sldMk cId="1458052997" sldId="312"/>
            <ac:picMk id="8" creationId="{8834FC1E-0808-7888-8021-2E203FFE346C}"/>
          </ac:picMkLst>
        </pc:picChg>
      </pc:sldChg>
      <pc:sldChg chg="modSp add">
        <pc:chgData name="A Freel" userId="S::afreel@ohacademy.co.uk::f6dead3d-cc44-4b49-aee1-60fe86f08dbd" providerId="AD" clId="Web-{2C44C673-7960-4D0C-0944-FC19D5708C23}" dt="2025-09-07T15:57:22.998" v="20" actId="20577"/>
        <pc:sldMkLst>
          <pc:docMk/>
          <pc:sldMk cId="835113899" sldId="313"/>
        </pc:sldMkLst>
        <pc:spChg chg="mod">
          <ac:chgData name="A Freel" userId="S::afreel@ohacademy.co.uk::f6dead3d-cc44-4b49-aee1-60fe86f08dbd" providerId="AD" clId="Web-{2C44C673-7960-4D0C-0944-FC19D5708C23}" dt="2025-09-07T15:57:22.998" v="20" actId="20577"/>
          <ac:spMkLst>
            <pc:docMk/>
            <pc:sldMk cId="835113899" sldId="313"/>
            <ac:spMk id="5" creationId="{182DF3CB-40C7-14B4-DD19-42306F4D7417}"/>
          </ac:spMkLst>
        </pc:spChg>
      </pc:sldChg>
      <pc:sldChg chg="modSp add">
        <pc:chgData name="A Freel" userId="S::afreel@ohacademy.co.uk::f6dead3d-cc44-4b49-aee1-60fe86f08dbd" providerId="AD" clId="Web-{2C44C673-7960-4D0C-0944-FC19D5708C23}" dt="2025-09-07T15:57:28.983" v="21" actId="20577"/>
        <pc:sldMkLst>
          <pc:docMk/>
          <pc:sldMk cId="1478533429" sldId="314"/>
        </pc:sldMkLst>
        <pc:spChg chg="mod">
          <ac:chgData name="A Freel" userId="S::afreel@ohacademy.co.uk::f6dead3d-cc44-4b49-aee1-60fe86f08dbd" providerId="AD" clId="Web-{2C44C673-7960-4D0C-0944-FC19D5708C23}" dt="2025-09-07T15:57:28.983" v="21" actId="20577"/>
          <ac:spMkLst>
            <pc:docMk/>
            <pc:sldMk cId="1478533429" sldId="314"/>
            <ac:spMk id="5" creationId="{182DF3CB-40C7-14B4-DD19-42306F4D7417}"/>
          </ac:spMkLst>
        </pc:spChg>
      </pc:sldChg>
      <pc:sldChg chg="modSp add">
        <pc:chgData name="A Freel" userId="S::afreel@ohacademy.co.uk::f6dead3d-cc44-4b49-aee1-60fe86f08dbd" providerId="AD" clId="Web-{2C44C673-7960-4D0C-0944-FC19D5708C23}" dt="2025-09-07T15:57:34.140" v="22" actId="20577"/>
        <pc:sldMkLst>
          <pc:docMk/>
          <pc:sldMk cId="633190757" sldId="315"/>
        </pc:sldMkLst>
        <pc:spChg chg="mod">
          <ac:chgData name="A Freel" userId="S::afreel@ohacademy.co.uk::f6dead3d-cc44-4b49-aee1-60fe86f08dbd" providerId="AD" clId="Web-{2C44C673-7960-4D0C-0944-FC19D5708C23}" dt="2025-09-07T15:57:34.140" v="22" actId="20577"/>
          <ac:spMkLst>
            <pc:docMk/>
            <pc:sldMk cId="633190757" sldId="315"/>
            <ac:spMk id="5" creationId="{182DF3CB-40C7-14B4-DD19-42306F4D7417}"/>
          </ac:spMkLst>
        </pc:spChg>
      </pc:sldChg>
      <pc:sldChg chg="modSp add">
        <pc:chgData name="A Freel" userId="S::afreel@ohacademy.co.uk::f6dead3d-cc44-4b49-aee1-60fe86f08dbd" providerId="AD" clId="Web-{2C44C673-7960-4D0C-0944-FC19D5708C23}" dt="2025-09-07T15:57:37.171" v="23" actId="20577"/>
        <pc:sldMkLst>
          <pc:docMk/>
          <pc:sldMk cId="2366452969" sldId="316"/>
        </pc:sldMkLst>
        <pc:spChg chg="mod">
          <ac:chgData name="A Freel" userId="S::afreel@ohacademy.co.uk::f6dead3d-cc44-4b49-aee1-60fe86f08dbd" providerId="AD" clId="Web-{2C44C673-7960-4D0C-0944-FC19D5708C23}" dt="2025-09-07T15:57:37.171" v="23" actId="20577"/>
          <ac:spMkLst>
            <pc:docMk/>
            <pc:sldMk cId="2366452969" sldId="316"/>
            <ac:spMk id="5" creationId="{182DF3CB-40C7-14B4-DD19-42306F4D7417}"/>
          </ac:spMkLst>
        </pc:spChg>
      </pc:sldChg>
      <pc:sldChg chg="modSp add">
        <pc:chgData name="A Freel" userId="S::afreel@ohacademy.co.uk::f6dead3d-cc44-4b49-aee1-60fe86f08dbd" providerId="AD" clId="Web-{2C44C673-7960-4D0C-0944-FC19D5708C23}" dt="2025-09-07T15:57:45.312" v="24" actId="20577"/>
        <pc:sldMkLst>
          <pc:docMk/>
          <pc:sldMk cId="2232403815" sldId="317"/>
        </pc:sldMkLst>
        <pc:spChg chg="mod">
          <ac:chgData name="A Freel" userId="S::afreel@ohacademy.co.uk::f6dead3d-cc44-4b49-aee1-60fe86f08dbd" providerId="AD" clId="Web-{2C44C673-7960-4D0C-0944-FC19D5708C23}" dt="2025-09-07T15:57:45.312" v="24" actId="20577"/>
          <ac:spMkLst>
            <pc:docMk/>
            <pc:sldMk cId="2232403815" sldId="317"/>
            <ac:spMk id="5" creationId="{182DF3CB-40C7-14B4-DD19-42306F4D7417}"/>
          </ac:spMkLst>
        </pc:spChg>
      </pc:sldChg>
      <pc:sldChg chg="modSp add">
        <pc:chgData name="A Freel" userId="S::afreel@ohacademy.co.uk::f6dead3d-cc44-4b49-aee1-60fe86f08dbd" providerId="AD" clId="Web-{2C44C673-7960-4D0C-0944-FC19D5708C23}" dt="2025-09-07T15:57:48.547" v="25" actId="20577"/>
        <pc:sldMkLst>
          <pc:docMk/>
          <pc:sldMk cId="1337857432" sldId="318"/>
        </pc:sldMkLst>
        <pc:spChg chg="mod">
          <ac:chgData name="A Freel" userId="S::afreel@ohacademy.co.uk::f6dead3d-cc44-4b49-aee1-60fe86f08dbd" providerId="AD" clId="Web-{2C44C673-7960-4D0C-0944-FC19D5708C23}" dt="2025-09-07T15:57:48.547" v="25" actId="20577"/>
          <ac:spMkLst>
            <pc:docMk/>
            <pc:sldMk cId="1337857432" sldId="318"/>
            <ac:spMk id="5" creationId="{182DF3CB-40C7-14B4-DD19-42306F4D7417}"/>
          </ac:spMkLst>
        </pc:spChg>
      </pc:sldChg>
      <pc:sldChg chg="modSp add">
        <pc:chgData name="A Freel" userId="S::afreel@ohacademy.co.uk::f6dead3d-cc44-4b49-aee1-60fe86f08dbd" providerId="AD" clId="Web-{2C44C673-7960-4D0C-0944-FC19D5708C23}" dt="2025-09-07T15:57:54.563" v="26" actId="20577"/>
        <pc:sldMkLst>
          <pc:docMk/>
          <pc:sldMk cId="2419929914" sldId="319"/>
        </pc:sldMkLst>
        <pc:spChg chg="mod">
          <ac:chgData name="A Freel" userId="S::afreel@ohacademy.co.uk::f6dead3d-cc44-4b49-aee1-60fe86f08dbd" providerId="AD" clId="Web-{2C44C673-7960-4D0C-0944-FC19D5708C23}" dt="2025-09-07T15:57:54.563" v="26" actId="20577"/>
          <ac:spMkLst>
            <pc:docMk/>
            <pc:sldMk cId="2419929914" sldId="319"/>
            <ac:spMk id="5" creationId="{182DF3CB-40C7-14B4-DD19-42306F4D7417}"/>
          </ac:spMkLst>
        </pc:spChg>
      </pc:sldChg>
      <pc:sldChg chg="addSp modSp add">
        <pc:chgData name="A Freel" userId="S::afreel@ohacademy.co.uk::f6dead3d-cc44-4b49-aee1-60fe86f08dbd" providerId="AD" clId="Web-{2C44C673-7960-4D0C-0944-FC19D5708C23}" dt="2025-09-07T16:30:40.038" v="139" actId="20577"/>
        <pc:sldMkLst>
          <pc:docMk/>
          <pc:sldMk cId="4291600359" sldId="320"/>
        </pc:sldMkLst>
        <pc:spChg chg="add mod">
          <ac:chgData name="A Freel" userId="S::afreel@ohacademy.co.uk::f6dead3d-cc44-4b49-aee1-60fe86f08dbd" providerId="AD" clId="Web-{2C44C673-7960-4D0C-0944-FC19D5708C23}" dt="2025-09-07T16:30:40.038" v="139" actId="20577"/>
          <ac:spMkLst>
            <pc:docMk/>
            <pc:sldMk cId="4291600359" sldId="320"/>
            <ac:spMk id="3" creationId="{AACCA684-688A-616A-398D-BF060E8D0ECA}"/>
          </ac:spMkLst>
        </pc:spChg>
        <pc:spChg chg="mod">
          <ac:chgData name="A Freel" userId="S::afreel@ohacademy.co.uk::f6dead3d-cc44-4b49-aee1-60fe86f08dbd" providerId="AD" clId="Web-{2C44C673-7960-4D0C-0944-FC19D5708C23}" dt="2025-09-07T15:58:13.236" v="29" actId="20577"/>
          <ac:spMkLst>
            <pc:docMk/>
            <pc:sldMk cId="4291600359" sldId="320"/>
            <ac:spMk id="5" creationId="{182DF3CB-40C7-14B4-DD19-42306F4D7417}"/>
          </ac:spMkLst>
        </pc:spChg>
        <pc:picChg chg="mod">
          <ac:chgData name="A Freel" userId="S::afreel@ohacademy.co.uk::f6dead3d-cc44-4b49-aee1-60fe86f08dbd" providerId="AD" clId="Web-{2C44C673-7960-4D0C-0944-FC19D5708C23}" dt="2025-09-07T16:29:39.830" v="108" actId="1076"/>
          <ac:picMkLst>
            <pc:docMk/>
            <pc:sldMk cId="4291600359" sldId="320"/>
            <ac:picMk id="2" creationId="{6F9F1EDD-9490-8219-E21B-70F73D1AD5A4}"/>
          </ac:picMkLst>
        </pc:picChg>
      </pc:sldChg>
      <pc:sldChg chg="modSp add">
        <pc:chgData name="A Freel" userId="S::afreel@ohacademy.co.uk::f6dead3d-cc44-4b49-aee1-60fe86f08dbd" providerId="AD" clId="Web-{2C44C673-7960-4D0C-0944-FC19D5708C23}" dt="2025-09-07T15:57:59.532" v="27" actId="20577"/>
        <pc:sldMkLst>
          <pc:docMk/>
          <pc:sldMk cId="2081264887" sldId="321"/>
        </pc:sldMkLst>
        <pc:spChg chg="mod">
          <ac:chgData name="A Freel" userId="S::afreel@ohacademy.co.uk::f6dead3d-cc44-4b49-aee1-60fe86f08dbd" providerId="AD" clId="Web-{2C44C673-7960-4D0C-0944-FC19D5708C23}" dt="2025-09-07T15:57:59.532" v="27" actId="20577"/>
          <ac:spMkLst>
            <pc:docMk/>
            <pc:sldMk cId="2081264887" sldId="321"/>
            <ac:spMk id="5" creationId="{182DF3CB-40C7-14B4-DD19-42306F4D7417}"/>
          </ac:spMkLst>
        </pc:spChg>
      </pc:sldChg>
      <pc:sldChg chg="modSp add">
        <pc:chgData name="A Freel" userId="S::afreel@ohacademy.co.uk::f6dead3d-cc44-4b49-aee1-60fe86f08dbd" providerId="AD" clId="Web-{2C44C673-7960-4D0C-0944-FC19D5708C23}" dt="2025-09-07T15:58:06.314" v="28" actId="20577"/>
        <pc:sldMkLst>
          <pc:docMk/>
          <pc:sldMk cId="1914594851" sldId="322"/>
        </pc:sldMkLst>
        <pc:spChg chg="mod">
          <ac:chgData name="A Freel" userId="S::afreel@ohacademy.co.uk::f6dead3d-cc44-4b49-aee1-60fe86f08dbd" providerId="AD" clId="Web-{2C44C673-7960-4D0C-0944-FC19D5708C23}" dt="2025-09-07T15:58:06.314" v="28" actId="20577"/>
          <ac:spMkLst>
            <pc:docMk/>
            <pc:sldMk cId="1914594851" sldId="322"/>
            <ac:spMk id="5" creationId="{182DF3CB-40C7-14B4-DD19-42306F4D7417}"/>
          </ac:spMkLst>
        </pc:spChg>
      </pc:sldChg>
      <pc:sldChg chg="modSp add">
        <pc:chgData name="A Freel" userId="S::afreel@ohacademy.co.uk::f6dead3d-cc44-4b49-aee1-60fe86f08dbd" providerId="AD" clId="Web-{2C44C673-7960-4D0C-0944-FC19D5708C23}" dt="2025-09-07T16:24:55.430" v="31" actId="20577"/>
        <pc:sldMkLst>
          <pc:docMk/>
          <pc:sldMk cId="2931909888" sldId="323"/>
        </pc:sldMkLst>
        <pc:spChg chg="mod">
          <ac:chgData name="A Freel" userId="S::afreel@ohacademy.co.uk::f6dead3d-cc44-4b49-aee1-60fe86f08dbd" providerId="AD" clId="Web-{2C44C673-7960-4D0C-0944-FC19D5708C23}" dt="2025-09-07T16:24:55.430" v="31" actId="20577"/>
          <ac:spMkLst>
            <pc:docMk/>
            <pc:sldMk cId="2931909888" sldId="323"/>
            <ac:spMk id="5" creationId="{182DF3CB-40C7-14B4-DD19-42306F4D7417}"/>
          </ac:spMkLst>
        </pc:spChg>
      </pc:sldChg>
      <pc:sldChg chg="addSp modSp new">
        <pc:chgData name="A Freel" userId="S::afreel@ohacademy.co.uk::f6dead3d-cc44-4b49-aee1-60fe86f08dbd" providerId="AD" clId="Web-{2C44C673-7960-4D0C-0944-FC19D5708C23}" dt="2025-09-07T16:36:10.307" v="226" actId="1076"/>
        <pc:sldMkLst>
          <pc:docMk/>
          <pc:sldMk cId="744348275" sldId="373"/>
        </pc:sldMkLst>
        <pc:spChg chg="mod">
          <ac:chgData name="A Freel" userId="S::afreel@ohacademy.co.uk::f6dead3d-cc44-4b49-aee1-60fe86f08dbd" providerId="AD" clId="Web-{2C44C673-7960-4D0C-0944-FC19D5708C23}" dt="2025-09-07T16:31:55.559" v="152" actId="20577"/>
          <ac:spMkLst>
            <pc:docMk/>
            <pc:sldMk cId="744348275" sldId="373"/>
            <ac:spMk id="2" creationId="{5D3D6335-E1FE-DAB8-DEE7-B96645573A0E}"/>
          </ac:spMkLst>
        </pc:spChg>
        <pc:spChg chg="mod">
          <ac:chgData name="A Freel" userId="S::afreel@ohacademy.co.uk::f6dead3d-cc44-4b49-aee1-60fe86f08dbd" providerId="AD" clId="Web-{2C44C673-7960-4D0C-0944-FC19D5708C23}" dt="2025-09-07T16:35:00.898" v="185" actId="20577"/>
          <ac:spMkLst>
            <pc:docMk/>
            <pc:sldMk cId="744348275" sldId="373"/>
            <ac:spMk id="3" creationId="{8AA81F8A-3742-83B8-0154-D2EBC2ADCF73}"/>
          </ac:spMkLst>
        </pc:spChg>
        <pc:spChg chg="add mod">
          <ac:chgData name="A Freel" userId="S::afreel@ohacademy.co.uk::f6dead3d-cc44-4b49-aee1-60fe86f08dbd" providerId="AD" clId="Web-{2C44C673-7960-4D0C-0944-FC19D5708C23}" dt="2025-09-07T16:35:32.149" v="224" actId="20577"/>
          <ac:spMkLst>
            <pc:docMk/>
            <pc:sldMk cId="744348275" sldId="373"/>
            <ac:spMk id="4" creationId="{F82E8104-9122-8ACC-BBA0-94789230CF19}"/>
          </ac:spMkLst>
        </pc:spChg>
        <pc:picChg chg="add mod">
          <ac:chgData name="A Freel" userId="S::afreel@ohacademy.co.uk::f6dead3d-cc44-4b49-aee1-60fe86f08dbd" providerId="AD" clId="Web-{2C44C673-7960-4D0C-0944-FC19D5708C23}" dt="2025-09-07T16:36:10.307" v="226" actId="1076"/>
          <ac:picMkLst>
            <pc:docMk/>
            <pc:sldMk cId="744348275" sldId="373"/>
            <ac:picMk id="5" creationId="{9EEA21B3-0650-BFEE-3212-8586BEAAD356}"/>
          </ac:picMkLst>
        </pc:picChg>
      </pc:sldChg>
    </pc:docChg>
  </pc:docChgLst>
  <pc:docChgLst>
    <pc:chgData name="A Freel" userId="S::afreel@ohacademy.co.uk::f6dead3d-cc44-4b49-aee1-60fe86f08dbd" providerId="AD" clId="Web-{FF59321D-3F47-F36F-5B9D-58B12D435FF9}"/>
    <pc:docChg chg="addSld delSld">
      <pc:chgData name="A Freel" userId="S::afreel@ohacademy.co.uk::f6dead3d-cc44-4b49-aee1-60fe86f08dbd" providerId="AD" clId="Web-{FF59321D-3F47-F36F-5B9D-58B12D435FF9}" dt="2025-08-29T12:15:25.969" v="13"/>
      <pc:docMkLst>
        <pc:docMk/>
      </pc:docMkLst>
      <pc:sldChg chg="del">
        <pc:chgData name="A Freel" userId="S::afreel@ohacademy.co.uk::f6dead3d-cc44-4b49-aee1-60fe86f08dbd" providerId="AD" clId="Web-{FF59321D-3F47-F36F-5B9D-58B12D435FF9}" dt="2025-08-29T12:13:35.640" v="0"/>
        <pc:sldMkLst>
          <pc:docMk/>
          <pc:sldMk cId="1542725150" sldId="261"/>
        </pc:sldMkLst>
      </pc:sldChg>
      <pc:sldChg chg="add">
        <pc:chgData name="A Freel" userId="S::afreel@ohacademy.co.uk::f6dead3d-cc44-4b49-aee1-60fe86f08dbd" providerId="AD" clId="Web-{FF59321D-3F47-F36F-5B9D-58B12D435FF9}" dt="2025-08-29T12:15:25.969" v="13"/>
        <pc:sldMkLst>
          <pc:docMk/>
          <pc:sldMk cId="1498194582" sldId="273"/>
        </pc:sldMkLst>
      </pc:sldChg>
      <pc:sldChg chg="add">
        <pc:chgData name="A Freel" userId="S::afreel@ohacademy.co.uk::f6dead3d-cc44-4b49-aee1-60fe86f08dbd" providerId="AD" clId="Web-{FF59321D-3F47-F36F-5B9D-58B12D435FF9}" dt="2025-08-29T12:15:16.938" v="12"/>
        <pc:sldMkLst>
          <pc:docMk/>
          <pc:sldMk cId="3751247756" sldId="274"/>
        </pc:sldMkLst>
      </pc:sldChg>
      <pc:sldChg chg="add">
        <pc:chgData name="A Freel" userId="S::afreel@ohacademy.co.uk::f6dead3d-cc44-4b49-aee1-60fe86f08dbd" providerId="AD" clId="Web-{FF59321D-3F47-F36F-5B9D-58B12D435FF9}" dt="2025-08-29T12:14:53.609" v="9"/>
        <pc:sldMkLst>
          <pc:docMk/>
          <pc:sldMk cId="67317671" sldId="276"/>
        </pc:sldMkLst>
      </pc:sldChg>
      <pc:sldChg chg="add">
        <pc:chgData name="A Freel" userId="S::afreel@ohacademy.co.uk::f6dead3d-cc44-4b49-aee1-60fe86f08dbd" providerId="AD" clId="Web-{FF59321D-3F47-F36F-5B9D-58B12D435FF9}" dt="2025-08-29T12:13:52.593" v="2"/>
        <pc:sldMkLst>
          <pc:docMk/>
          <pc:sldMk cId="2370145354" sldId="279"/>
        </pc:sldMkLst>
      </pc:sldChg>
      <pc:sldChg chg="add">
        <pc:chgData name="A Freel" userId="S::afreel@ohacademy.co.uk::f6dead3d-cc44-4b49-aee1-60fe86f08dbd" providerId="AD" clId="Web-{FF59321D-3F47-F36F-5B9D-58B12D435FF9}" dt="2025-08-29T12:14:06.046" v="4"/>
        <pc:sldMkLst>
          <pc:docMk/>
          <pc:sldMk cId="3982651919" sldId="281"/>
        </pc:sldMkLst>
      </pc:sldChg>
      <pc:sldChg chg="add">
        <pc:chgData name="A Freel" userId="S::afreel@ohacademy.co.uk::f6dead3d-cc44-4b49-aee1-60fe86f08dbd" providerId="AD" clId="Web-{FF59321D-3F47-F36F-5B9D-58B12D435FF9}" dt="2025-08-29T12:14:29.719" v="7"/>
        <pc:sldMkLst>
          <pc:docMk/>
          <pc:sldMk cId="3736569180" sldId="284"/>
        </pc:sldMkLst>
      </pc:sldChg>
      <pc:sldChg chg="add">
        <pc:chgData name="A Freel" userId="S::afreel@ohacademy.co.uk::f6dead3d-cc44-4b49-aee1-60fe86f08dbd" providerId="AD" clId="Web-{FF59321D-3F47-F36F-5B9D-58B12D435FF9}" dt="2025-08-29T12:15:01.156" v="10"/>
        <pc:sldMkLst>
          <pc:docMk/>
          <pc:sldMk cId="282660627" sldId="285"/>
        </pc:sldMkLst>
      </pc:sldChg>
      <pc:sldChg chg="add">
        <pc:chgData name="A Freel" userId="S::afreel@ohacademy.co.uk::f6dead3d-cc44-4b49-aee1-60fe86f08dbd" providerId="AD" clId="Web-{FF59321D-3F47-F36F-5B9D-58B12D435FF9}" dt="2025-08-29T12:15:07.875" v="11"/>
        <pc:sldMkLst>
          <pc:docMk/>
          <pc:sldMk cId="2120244321" sldId="286"/>
        </pc:sldMkLst>
      </pc:sldChg>
      <pc:sldChg chg="add">
        <pc:chgData name="A Freel" userId="S::afreel@ohacademy.co.uk::f6dead3d-cc44-4b49-aee1-60fe86f08dbd" providerId="AD" clId="Web-{FF59321D-3F47-F36F-5B9D-58B12D435FF9}" dt="2025-08-29T12:14:00.015" v="3"/>
        <pc:sldMkLst>
          <pc:docMk/>
          <pc:sldMk cId="885356222" sldId="307"/>
        </pc:sldMkLst>
      </pc:sldChg>
      <pc:sldChg chg="add">
        <pc:chgData name="A Freel" userId="S::afreel@ohacademy.co.uk::f6dead3d-cc44-4b49-aee1-60fe86f08dbd" providerId="AD" clId="Web-{FF59321D-3F47-F36F-5B9D-58B12D435FF9}" dt="2025-08-29T12:14:20.484" v="6"/>
        <pc:sldMkLst>
          <pc:docMk/>
          <pc:sldMk cId="35397892" sldId="308"/>
        </pc:sldMkLst>
      </pc:sldChg>
      <pc:sldChg chg="add">
        <pc:chgData name="A Freel" userId="S::afreel@ohacademy.co.uk::f6dead3d-cc44-4b49-aee1-60fe86f08dbd" providerId="AD" clId="Web-{FF59321D-3F47-F36F-5B9D-58B12D435FF9}" dt="2025-08-29T12:14:44.437" v="8"/>
        <pc:sldMkLst>
          <pc:docMk/>
          <pc:sldMk cId="3414368795" sldId="345"/>
        </pc:sldMkLst>
      </pc:sldChg>
      <pc:sldChg chg="add">
        <pc:chgData name="A Freel" userId="S::afreel@ohacademy.co.uk::f6dead3d-cc44-4b49-aee1-60fe86f08dbd" providerId="AD" clId="Web-{FF59321D-3F47-F36F-5B9D-58B12D435FF9}" dt="2025-08-29T12:13:40.327" v="1"/>
        <pc:sldMkLst>
          <pc:docMk/>
          <pc:sldMk cId="1613843439" sldId="370"/>
        </pc:sldMkLst>
      </pc:sldChg>
      <pc:sldChg chg="add">
        <pc:chgData name="A Freel" userId="S::afreel@ohacademy.co.uk::f6dead3d-cc44-4b49-aee1-60fe86f08dbd" providerId="AD" clId="Web-{FF59321D-3F47-F36F-5B9D-58B12D435FF9}" dt="2025-08-29T12:14:12.593" v="5"/>
        <pc:sldMkLst>
          <pc:docMk/>
          <pc:sldMk cId="2059132104" sldId="371"/>
        </pc:sldMkLst>
      </pc:sldChg>
    </pc:docChg>
  </pc:docChgLst>
  <pc:docChgLst>
    <pc:chgData name="P McKenzie-Cook" userId="S::pmckenzie-cook@ohacademy.co.uk::6605cc89-aaff-4d80-9ee6-20e4afa4ef0c" providerId="AD" clId="Web-{3881F377-BC62-B51B-4568-D4E070FBE1E7}"/>
    <pc:docChg chg="addSld modSld addMainMaster">
      <pc:chgData name="P McKenzie-Cook" userId="S::pmckenzie-cook@ohacademy.co.uk::6605cc89-aaff-4d80-9ee6-20e4afa4ef0c" providerId="AD" clId="Web-{3881F377-BC62-B51B-4568-D4E070FBE1E7}" dt="2025-07-13T14:50:31.029" v="13" actId="20577"/>
      <pc:docMkLst>
        <pc:docMk/>
      </pc:docMkLst>
      <pc:sldChg chg="modSp">
        <pc:chgData name="P McKenzie-Cook" userId="S::pmckenzie-cook@ohacademy.co.uk::6605cc89-aaff-4d80-9ee6-20e4afa4ef0c" providerId="AD" clId="Web-{3881F377-BC62-B51B-4568-D4E070FBE1E7}" dt="2025-07-13T14:50:31.029" v="13" actId="20577"/>
        <pc:sldMkLst>
          <pc:docMk/>
          <pc:sldMk cId="109857222" sldId="256"/>
        </pc:sldMkLst>
      </pc:sldChg>
      <pc:sldChg chg="add">
        <pc:chgData name="P McKenzie-Cook" userId="S::pmckenzie-cook@ohacademy.co.uk::6605cc89-aaff-4d80-9ee6-20e4afa4ef0c" providerId="AD" clId="Web-{3881F377-BC62-B51B-4568-D4E070FBE1E7}" dt="2025-07-13T14:50:19.341" v="3"/>
        <pc:sldMkLst>
          <pc:docMk/>
          <pc:sldMk cId="3556280992" sldId="257"/>
        </pc:sldMkLst>
      </pc:sldChg>
      <pc:sldChg chg="add">
        <pc:chgData name="P McKenzie-Cook" userId="S::pmckenzie-cook@ohacademy.co.uk::6605cc89-aaff-4d80-9ee6-20e4afa4ef0c" providerId="AD" clId="Web-{3881F377-BC62-B51B-4568-D4E070FBE1E7}" dt="2025-07-13T14:50:19.357" v="5"/>
        <pc:sldMkLst>
          <pc:docMk/>
          <pc:sldMk cId="2117478463" sldId="259"/>
        </pc:sldMkLst>
      </pc:sldChg>
      <pc:sldChg chg="add">
        <pc:chgData name="P McKenzie-Cook" userId="S::pmckenzie-cook@ohacademy.co.uk::6605cc89-aaff-4d80-9ee6-20e4afa4ef0c" providerId="AD" clId="Web-{3881F377-BC62-B51B-4568-D4E070FBE1E7}" dt="2025-07-13T14:50:19.310" v="1"/>
        <pc:sldMkLst>
          <pc:docMk/>
          <pc:sldMk cId="1542725150" sldId="261"/>
        </pc:sldMkLst>
      </pc:sldChg>
      <pc:sldChg chg="add">
        <pc:chgData name="P McKenzie-Cook" userId="S::pmckenzie-cook@ohacademy.co.uk::6605cc89-aaff-4d80-9ee6-20e4afa4ef0c" providerId="AD" clId="Web-{3881F377-BC62-B51B-4568-D4E070FBE1E7}" dt="2025-07-13T14:50:19.326" v="2"/>
        <pc:sldMkLst>
          <pc:docMk/>
          <pc:sldMk cId="1528519567" sldId="262"/>
        </pc:sldMkLst>
      </pc:sldChg>
      <pc:sldChg chg="add">
        <pc:chgData name="P McKenzie-Cook" userId="S::pmckenzie-cook@ohacademy.co.uk::6605cc89-aaff-4d80-9ee6-20e4afa4ef0c" providerId="AD" clId="Web-{3881F377-BC62-B51B-4568-D4E070FBE1E7}" dt="2025-07-13T14:50:19.310" v="0"/>
        <pc:sldMkLst>
          <pc:docMk/>
          <pc:sldMk cId="3378143903" sldId="282"/>
        </pc:sldMkLst>
      </pc:sldChg>
      <pc:sldChg chg="add">
        <pc:chgData name="P McKenzie-Cook" userId="S::pmckenzie-cook@ohacademy.co.uk::6605cc89-aaff-4d80-9ee6-20e4afa4ef0c" providerId="AD" clId="Web-{3881F377-BC62-B51B-4568-D4E070FBE1E7}" dt="2025-07-13T14:50:19.357" v="4"/>
        <pc:sldMkLst>
          <pc:docMk/>
          <pc:sldMk cId="972068644" sldId="283"/>
        </pc:sldMkLst>
      </pc:sldChg>
      <pc:sldMasterChg chg="add addSldLayout">
        <pc:chgData name="P McKenzie-Cook" userId="S::pmckenzie-cook@ohacademy.co.uk::6605cc89-aaff-4d80-9ee6-20e4afa4ef0c" providerId="AD" clId="Web-{3881F377-BC62-B51B-4568-D4E070FBE1E7}" dt="2025-07-13T14:50:19.310" v="0"/>
        <pc:sldMasterMkLst>
          <pc:docMk/>
          <pc:sldMasterMk cId="3174378414" sldId="2147483672"/>
        </pc:sldMasterMkLst>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532576791" sldId="2147483673"/>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2389934785" sldId="2147483674"/>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4217472588" sldId="2147483675"/>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619040811" sldId="2147483676"/>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4287815482" sldId="2147483677"/>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152573053" sldId="2147483678"/>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782960289" sldId="2147483679"/>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1188685951" sldId="2147483680"/>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290874524" sldId="2147483681"/>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1124542171" sldId="2147483682"/>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720416182" sldId="2147483683"/>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2721513885" sldId="2147483684"/>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533680715" sldId="2147483685"/>
          </pc:sldLayoutMkLst>
        </pc:sldLayoutChg>
        <pc:sldLayoutChg chg="add">
          <pc:chgData name="P McKenzie-Cook" userId="S::pmckenzie-cook@ohacademy.co.uk::6605cc89-aaff-4d80-9ee6-20e4afa4ef0c" providerId="AD" clId="Web-{3881F377-BC62-B51B-4568-D4E070FBE1E7}" dt="2025-07-13T14:50:19.310" v="0"/>
          <pc:sldLayoutMkLst>
            <pc:docMk/>
            <pc:sldMasterMk cId="3174378414" sldId="2147483672"/>
            <pc:sldLayoutMk cId="3079248368" sldId="2147483686"/>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08:48:50.846"/>
    </inkml:context>
    <inkml:brush xml:id="br0">
      <inkml:brushProperty name="width" value="0.1" units="cm"/>
      <inkml:brushProperty name="height" value="0.1" units="cm"/>
    </inkml:brush>
  </inkml:definitions>
  <inkml:trace contextRef="#ctx0" brushRef="#br0">8008 4805 16383 0 0,'0'21'0'0'0,"0"17"0"0"0,0 33 0 0 0,0 21 0 0 0,0 21 0 0 0,0 6 0 0 0,0 4 0 0 0,0-8 0 0 0,0-19 0 0 0,-5-15 0 0 0,-2-16 0 0 0,1-14 0 0 0,0-16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18T08:48:50.847"/>
    </inkml:context>
    <inkml:brush xml:id="br0">
      <inkml:brushProperty name="width" value="0.1" units="cm"/>
      <inkml:brushProperty name="height" value="0.1" units="cm"/>
    </inkml:brush>
  </inkml:definitions>
  <inkml:trace contextRef="#ctx0" brushRef="#br0">8296 5228 16383 0 0,'-5'11'0'0'0,"-7"18"0"0"0,-7 26 0 0 0,-5 19 0 0 0,-9 12 0 0 0,-4 13 0 0 0,-1 0 0 0 0,0-7 0 0 0,8-8 0 0 0,3-13 0 0 0,0-19 0 0 0,1-24 0 0 0,4-16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EBC6A1-2E49-4F04-B05C-09BCEAF91282}" type="datetimeFigureOut">
              <a:rPr lang="en-GB" smtClean="0"/>
              <a:t>09/09/2025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77455D3-4195-41F2-9036-E865745C2FDB}" type="slidenum">
              <a:rPr lang="en-GB" smtClean="0"/>
              <a:t>‹#›</a:t>
            </a:fld>
            <a:endParaRPr lang="en-GB"/>
          </a:p>
        </p:txBody>
      </p:sp>
    </p:spTree>
    <p:extLst>
      <p:ext uri="{BB962C8B-B14F-4D97-AF65-F5344CB8AC3E}">
        <p14:creationId xmlns:p14="http://schemas.microsoft.com/office/powerpoint/2010/main" val="270119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35CA20-A24B-0D42-9BE4-3C0B4C9D1D74}" type="slidenum">
              <a:rPr lang="en-US" smtClean="0"/>
              <a:t>32</a:t>
            </a:fld>
            <a:endParaRPr lang="en-US"/>
          </a:p>
        </p:txBody>
      </p:sp>
    </p:spTree>
    <p:extLst>
      <p:ext uri="{BB962C8B-B14F-4D97-AF65-F5344CB8AC3E}">
        <p14:creationId xmlns:p14="http://schemas.microsoft.com/office/powerpoint/2010/main" val="34450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a:t>Key vocabulary</a:t>
            </a:r>
            <a:r>
              <a:rPr lang="en-GB" baseline="0"/>
              <a:t> will be green in colour throughout the presentation.</a:t>
            </a:r>
          </a:p>
          <a:p>
            <a:endParaRPr lang="en-GB" baseline="0"/>
          </a:p>
          <a:p>
            <a:r>
              <a:rPr lang="en-GB" baseline="0"/>
              <a:t>This could be used as a brief reading and comprehension activity to ensure understanding of key vocabulary.  This vocabulary could be displayed throughout the lesson and children spot them throughout the lesson.  This could be made into a game to tally throughout the week.    </a:t>
            </a:r>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33</a:t>
            </a:fld>
            <a:endParaRPr lang="en-US"/>
          </a:p>
        </p:txBody>
      </p:sp>
    </p:spTree>
    <p:extLst>
      <p:ext uri="{BB962C8B-B14F-4D97-AF65-F5344CB8AC3E}">
        <p14:creationId xmlns:p14="http://schemas.microsoft.com/office/powerpoint/2010/main" val="12723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Record the words they use on a large piece of poster paper to return to at the end of the lesson.  </a:t>
            </a:r>
          </a:p>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34</a:t>
            </a:fld>
            <a:endParaRPr lang="en-US"/>
          </a:p>
        </p:txBody>
      </p:sp>
    </p:spTree>
    <p:extLst>
      <p:ext uri="{BB962C8B-B14F-4D97-AF65-F5344CB8AC3E}">
        <p14:creationId xmlns:p14="http://schemas.microsoft.com/office/powerpoint/2010/main" val="307292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Present some scenarios to children to challenge their understanding of rules of respect.  Are these people behaving in an appropriate way in a PSHE lesson?  </a:t>
            </a:r>
          </a:p>
          <a:p>
            <a:endParaRPr lang="en-GB"/>
          </a:p>
          <a:p>
            <a:r>
              <a:rPr lang="en-GB"/>
              <a:t>This can easily</a:t>
            </a:r>
            <a:r>
              <a:rPr lang="en-GB" baseline="0"/>
              <a:t> be adapted to address issues that arise throughout the lesson or have previously been an issue.  </a:t>
            </a:r>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36</a:t>
            </a:fld>
            <a:endParaRPr lang="en-US"/>
          </a:p>
        </p:txBody>
      </p:sp>
    </p:spTree>
    <p:extLst>
      <p:ext uri="{BB962C8B-B14F-4D97-AF65-F5344CB8AC3E}">
        <p14:creationId xmlns:p14="http://schemas.microsoft.com/office/powerpoint/2010/main" val="208820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Present some scenarios to children to challenge their understanding of rules of respect.  Are these people behaving in an appropriate way in a PSHE lesson?  </a:t>
            </a:r>
          </a:p>
          <a:p>
            <a:endParaRPr lang="en-GB"/>
          </a:p>
          <a:p>
            <a:r>
              <a:rPr lang="en-GB"/>
              <a:t>This can easily</a:t>
            </a:r>
            <a:r>
              <a:rPr lang="en-GB" baseline="0"/>
              <a:t> be adapted to address issues that arise throughout the lesson or have previously been an issue.  </a:t>
            </a:r>
            <a:endParaRPr lang="en-GB"/>
          </a:p>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37</a:t>
            </a:fld>
            <a:endParaRPr lang="en-US"/>
          </a:p>
        </p:txBody>
      </p:sp>
    </p:spTree>
    <p:extLst>
      <p:ext uri="{BB962C8B-B14F-4D97-AF65-F5344CB8AC3E}">
        <p14:creationId xmlns:p14="http://schemas.microsoft.com/office/powerpoint/2010/main" val="350237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Present some scenarios to children to challenge their understanding of rules of respect.  Are these people behaving in an appropriate way in a PSHE lesson?  </a:t>
            </a:r>
          </a:p>
          <a:p>
            <a:endParaRPr lang="en-GB"/>
          </a:p>
          <a:p>
            <a:r>
              <a:rPr lang="en-GB"/>
              <a:t>This can easily</a:t>
            </a:r>
            <a:r>
              <a:rPr lang="en-GB" baseline="0"/>
              <a:t> be adapted to address issues that arise throughout the lesson or have previously been an issue.  </a:t>
            </a:r>
            <a:endParaRPr lang="en-GB"/>
          </a:p>
          <a:p>
            <a:endParaRPr lang="en-GB"/>
          </a:p>
        </p:txBody>
      </p:sp>
      <p:sp>
        <p:nvSpPr>
          <p:cNvPr id="4" name="Slide Number Placeholder 3"/>
          <p:cNvSpPr>
            <a:spLocks noGrp="1"/>
          </p:cNvSpPr>
          <p:nvPr>
            <p:ph type="sldNum" sz="quarter" idx="10"/>
          </p:nvPr>
        </p:nvSpPr>
        <p:spPr/>
        <p:txBody>
          <a:bodyPr/>
          <a:lstStyle/>
          <a:p>
            <a:fld id="{CC35CA20-A24B-0D42-9BE4-3C0B4C9D1D74}" type="slidenum">
              <a:rPr lang="en-US" smtClean="0"/>
              <a:t>38</a:t>
            </a:fld>
            <a:endParaRPr lang="en-US"/>
          </a:p>
        </p:txBody>
      </p:sp>
    </p:spTree>
    <p:extLst>
      <p:ext uri="{BB962C8B-B14F-4D97-AF65-F5344CB8AC3E}">
        <p14:creationId xmlns:p14="http://schemas.microsoft.com/office/powerpoint/2010/main" val="159065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3257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5" name="TextBox 4">
            <a:extLst>
              <a:ext uri="{FF2B5EF4-FFF2-40B4-BE49-F238E27FC236}">
                <a16:creationId xmlns:a16="http://schemas.microsoft.com/office/drawing/2014/main" id="{43239DF4-CAE9-F9D1-EF8B-02BF0F8F1777}"/>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Tuesday, 09 September 2025</a:t>
            </a:fld>
            <a:endParaRPr lang="en-GB"/>
          </a:p>
        </p:txBody>
      </p:sp>
    </p:spTree>
    <p:extLst>
      <p:ext uri="{BB962C8B-B14F-4D97-AF65-F5344CB8AC3E}">
        <p14:creationId xmlns:p14="http://schemas.microsoft.com/office/powerpoint/2010/main" val="112454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8" name="TextBox 7">
            <a:extLst>
              <a:ext uri="{FF2B5EF4-FFF2-40B4-BE49-F238E27FC236}">
                <a16:creationId xmlns:a16="http://schemas.microsoft.com/office/drawing/2014/main" id="{1400DC4F-B772-18C2-3400-466853AD777E}"/>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Tuesday, 09 September 2025</a:t>
            </a:fld>
            <a:endParaRPr lang="en-GB"/>
          </a:p>
        </p:txBody>
      </p:sp>
    </p:spTree>
    <p:extLst>
      <p:ext uri="{BB962C8B-B14F-4D97-AF65-F5344CB8AC3E}">
        <p14:creationId xmlns:p14="http://schemas.microsoft.com/office/powerpoint/2010/main" val="72041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8" name="TextBox 7">
            <a:extLst>
              <a:ext uri="{FF2B5EF4-FFF2-40B4-BE49-F238E27FC236}">
                <a16:creationId xmlns:a16="http://schemas.microsoft.com/office/drawing/2014/main" id="{635AB3F4-D9A9-546A-81E5-EE614DBD406F}"/>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Tuesday, 09 September 2025</a:t>
            </a:fld>
            <a:endParaRPr lang="en-GB"/>
          </a:p>
        </p:txBody>
      </p:sp>
    </p:spTree>
    <p:extLst>
      <p:ext uri="{BB962C8B-B14F-4D97-AF65-F5344CB8AC3E}">
        <p14:creationId xmlns:p14="http://schemas.microsoft.com/office/powerpoint/2010/main" val="272151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8C1A59FD-D378-9665-AE7C-6715BD52089B}"/>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Tuesday, 09 September 2025</a:t>
            </a:fld>
            <a:endParaRPr lang="en-GB"/>
          </a:p>
        </p:txBody>
      </p:sp>
    </p:spTree>
    <p:extLst>
      <p:ext uri="{BB962C8B-B14F-4D97-AF65-F5344CB8AC3E}">
        <p14:creationId xmlns:p14="http://schemas.microsoft.com/office/powerpoint/2010/main" val="3533680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792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a:xfrm>
            <a:off x="6420679" y="47626"/>
            <a:ext cx="4933122" cy="365124"/>
          </a:xfrm>
        </p:spPr>
        <p:txBody>
          <a:bodyPr/>
          <a:lstStyle>
            <a:lvl1pPr algn="r">
              <a:defRPr sz="2000"/>
            </a:lvl1p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993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6" name="Google Shape;241;p36">
            <a:extLst>
              <a:ext uri="{FF2B5EF4-FFF2-40B4-BE49-F238E27FC236}">
                <a16:creationId xmlns:a16="http://schemas.microsoft.com/office/drawing/2014/main" id="{14A5D487-E50C-6840-5480-5322E4B8A9FC}"/>
              </a:ext>
            </a:extLst>
          </p:cNvPr>
          <p:cNvPicPr preferRelativeResize="0"/>
          <p:nvPr/>
        </p:nvPicPr>
        <p:blipFill>
          <a:blip r:embed="rId2">
            <a:alphaModFix/>
          </a:blip>
          <a:stretch>
            <a:fillRect/>
          </a:stretch>
        </p:blipFill>
        <p:spPr>
          <a:xfrm>
            <a:off x="3053699" y="1451533"/>
            <a:ext cx="5376165" cy="4555200"/>
          </a:xfrm>
          <a:prstGeom prst="rect">
            <a:avLst/>
          </a:prstGeom>
          <a:noFill/>
          <a:ln>
            <a:noFill/>
          </a:ln>
        </p:spPr>
      </p:pic>
      <p:pic>
        <p:nvPicPr>
          <p:cNvPr id="8" name="Picture 7">
            <a:extLst>
              <a:ext uri="{FF2B5EF4-FFF2-40B4-BE49-F238E27FC236}">
                <a16:creationId xmlns:a16="http://schemas.microsoft.com/office/drawing/2014/main" id="{9A4D3053-632C-0CFE-3713-6EECEB9F3B8C}"/>
              </a:ext>
            </a:extLst>
          </p:cNvPr>
          <p:cNvPicPr>
            <a:picLocks noChangeAspect="1"/>
          </p:cNvPicPr>
          <p:nvPr/>
        </p:nvPicPr>
        <p:blipFill>
          <a:blip r:embed="rId3"/>
          <a:stretch>
            <a:fillRect/>
          </a:stretch>
        </p:blipFill>
        <p:spPr>
          <a:xfrm>
            <a:off x="838200" y="189793"/>
            <a:ext cx="10766469" cy="1322947"/>
          </a:xfrm>
          <a:prstGeom prst="rect">
            <a:avLst/>
          </a:prstGeom>
        </p:spPr>
      </p:pic>
    </p:spTree>
    <p:extLst>
      <p:ext uri="{BB962C8B-B14F-4D97-AF65-F5344CB8AC3E}">
        <p14:creationId xmlns:p14="http://schemas.microsoft.com/office/powerpoint/2010/main" val="421747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F7D135-B42A-B13F-6C87-E83DA9EEBA21}"/>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4" name="Footer Placeholder 3">
            <a:extLst>
              <a:ext uri="{FF2B5EF4-FFF2-40B4-BE49-F238E27FC236}">
                <a16:creationId xmlns:a16="http://schemas.microsoft.com/office/drawing/2014/main" id="{30E5345B-6F94-CDE0-A1FB-FB9E8113E1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3C2264-057D-D503-52CC-2431F5E37BB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7" name="Picture 4" descr="A picture containing text, doll, toy, clipart&#10;&#10;Description automatically generated">
            <a:extLst>
              <a:ext uri="{FF2B5EF4-FFF2-40B4-BE49-F238E27FC236}">
                <a16:creationId xmlns:a16="http://schemas.microsoft.com/office/drawing/2014/main" id="{F494285F-7861-03AE-F825-B513CEE58B32}"/>
              </a:ext>
            </a:extLst>
          </p:cNvPr>
          <p:cNvPicPr>
            <a:picLocks noChangeAspect="1"/>
          </p:cNvPicPr>
          <p:nvPr/>
        </p:nvPicPr>
        <p:blipFill>
          <a:blip r:embed="rId2"/>
          <a:stretch>
            <a:fillRect/>
          </a:stretch>
        </p:blipFill>
        <p:spPr>
          <a:xfrm>
            <a:off x="3373003" y="2318659"/>
            <a:ext cx="5445994" cy="2947420"/>
          </a:xfrm>
          <a:prstGeom prst="rect">
            <a:avLst/>
          </a:prstGeom>
        </p:spPr>
      </p:pic>
      <p:pic>
        <p:nvPicPr>
          <p:cNvPr id="8" name="Picture 7">
            <a:extLst>
              <a:ext uri="{FF2B5EF4-FFF2-40B4-BE49-F238E27FC236}">
                <a16:creationId xmlns:a16="http://schemas.microsoft.com/office/drawing/2014/main" id="{72C939B0-5C1B-51DA-C39A-A66115533536}"/>
              </a:ext>
            </a:extLst>
          </p:cNvPr>
          <p:cNvPicPr>
            <a:picLocks noChangeAspect="1"/>
          </p:cNvPicPr>
          <p:nvPr/>
        </p:nvPicPr>
        <p:blipFill>
          <a:blip r:embed="rId3"/>
          <a:stretch>
            <a:fillRect/>
          </a:stretch>
        </p:blipFill>
        <p:spPr>
          <a:xfrm>
            <a:off x="838200" y="730004"/>
            <a:ext cx="10766469" cy="1322947"/>
          </a:xfrm>
          <a:prstGeom prst="rect">
            <a:avLst/>
          </a:prstGeom>
        </p:spPr>
      </p:pic>
    </p:spTree>
    <p:extLst>
      <p:ext uri="{BB962C8B-B14F-4D97-AF65-F5344CB8AC3E}">
        <p14:creationId xmlns:p14="http://schemas.microsoft.com/office/powerpoint/2010/main" val="361904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pic>
        <p:nvPicPr>
          <p:cNvPr id="9" name="Google Shape;268;p40">
            <a:extLst>
              <a:ext uri="{FF2B5EF4-FFF2-40B4-BE49-F238E27FC236}">
                <a16:creationId xmlns:a16="http://schemas.microsoft.com/office/drawing/2014/main" id="{0B4174C1-F1E1-45A5-E511-B438F1648EFC}"/>
              </a:ext>
            </a:extLst>
          </p:cNvPr>
          <p:cNvPicPr preferRelativeResize="0"/>
          <p:nvPr/>
        </p:nvPicPr>
        <p:blipFill>
          <a:blip r:embed="rId2">
            <a:alphaModFix/>
          </a:blip>
          <a:stretch>
            <a:fillRect/>
          </a:stretch>
        </p:blipFill>
        <p:spPr>
          <a:xfrm>
            <a:off x="133600" y="0"/>
            <a:ext cx="2805533" cy="2747667"/>
          </a:xfrm>
          <a:prstGeom prst="rect">
            <a:avLst/>
          </a:prstGeom>
          <a:noFill/>
          <a:ln>
            <a:noFill/>
          </a:ln>
        </p:spPr>
      </p:pic>
      <p:pic>
        <p:nvPicPr>
          <p:cNvPr id="10" name="Google Shape;269;p40">
            <a:extLst>
              <a:ext uri="{FF2B5EF4-FFF2-40B4-BE49-F238E27FC236}">
                <a16:creationId xmlns:a16="http://schemas.microsoft.com/office/drawing/2014/main" id="{C08C18AD-EF03-A2F4-48C4-D8AF3CEA40A5}"/>
              </a:ext>
            </a:extLst>
          </p:cNvPr>
          <p:cNvPicPr preferRelativeResize="0"/>
          <p:nvPr/>
        </p:nvPicPr>
        <p:blipFill>
          <a:blip r:embed="rId3">
            <a:alphaModFix/>
          </a:blip>
          <a:stretch>
            <a:fillRect/>
          </a:stretch>
        </p:blipFill>
        <p:spPr>
          <a:xfrm>
            <a:off x="10311234" y="518667"/>
            <a:ext cx="1668033" cy="1710333"/>
          </a:xfrm>
          <a:prstGeom prst="rect">
            <a:avLst/>
          </a:prstGeom>
          <a:noFill/>
          <a:ln>
            <a:noFill/>
          </a:ln>
        </p:spPr>
      </p:pic>
      <p:pic>
        <p:nvPicPr>
          <p:cNvPr id="11" name="Google Shape;270;p40">
            <a:extLst>
              <a:ext uri="{FF2B5EF4-FFF2-40B4-BE49-F238E27FC236}">
                <a16:creationId xmlns:a16="http://schemas.microsoft.com/office/drawing/2014/main" id="{95E66583-4A29-8155-CCB3-0D03ECB77CE9}"/>
              </a:ext>
            </a:extLst>
          </p:cNvPr>
          <p:cNvPicPr preferRelativeResize="0"/>
          <p:nvPr/>
        </p:nvPicPr>
        <p:blipFill>
          <a:blip r:embed="rId4">
            <a:alphaModFix/>
          </a:blip>
          <a:stretch>
            <a:fillRect/>
          </a:stretch>
        </p:blipFill>
        <p:spPr>
          <a:xfrm>
            <a:off x="10446262" y="2229016"/>
            <a:ext cx="1397965" cy="1035368"/>
          </a:xfrm>
          <a:prstGeom prst="rect">
            <a:avLst/>
          </a:prstGeom>
          <a:noFill/>
          <a:ln>
            <a:noFill/>
          </a:ln>
        </p:spPr>
      </p:pic>
      <p:pic>
        <p:nvPicPr>
          <p:cNvPr id="12" name="Google Shape;271;p40">
            <a:extLst>
              <a:ext uri="{FF2B5EF4-FFF2-40B4-BE49-F238E27FC236}">
                <a16:creationId xmlns:a16="http://schemas.microsoft.com/office/drawing/2014/main" id="{83858BF6-76CA-159D-ED7E-6CC1F6C56F60}"/>
              </a:ext>
            </a:extLst>
          </p:cNvPr>
          <p:cNvPicPr preferRelativeResize="0"/>
          <p:nvPr/>
        </p:nvPicPr>
        <p:blipFill>
          <a:blip r:embed="rId5">
            <a:alphaModFix/>
          </a:blip>
          <a:stretch>
            <a:fillRect/>
          </a:stretch>
        </p:blipFill>
        <p:spPr>
          <a:xfrm>
            <a:off x="10311234" y="3429007"/>
            <a:ext cx="1668033" cy="1554597"/>
          </a:xfrm>
          <a:prstGeom prst="rect">
            <a:avLst/>
          </a:prstGeom>
          <a:noFill/>
          <a:ln>
            <a:noFill/>
          </a:ln>
        </p:spPr>
      </p:pic>
      <p:pic>
        <p:nvPicPr>
          <p:cNvPr id="13" name="Google Shape;272;p40">
            <a:extLst>
              <a:ext uri="{FF2B5EF4-FFF2-40B4-BE49-F238E27FC236}">
                <a16:creationId xmlns:a16="http://schemas.microsoft.com/office/drawing/2014/main" id="{0B794FA3-174E-DD9D-55A5-BA4EF8FE2EE9}"/>
              </a:ext>
            </a:extLst>
          </p:cNvPr>
          <p:cNvPicPr preferRelativeResize="0"/>
          <p:nvPr/>
        </p:nvPicPr>
        <p:blipFill>
          <a:blip r:embed="rId6">
            <a:alphaModFix/>
          </a:blip>
          <a:stretch>
            <a:fillRect/>
          </a:stretch>
        </p:blipFill>
        <p:spPr>
          <a:xfrm>
            <a:off x="10357086" y="5030234"/>
            <a:ext cx="1700081" cy="1710333"/>
          </a:xfrm>
          <a:prstGeom prst="rect">
            <a:avLst/>
          </a:prstGeom>
          <a:noFill/>
          <a:ln>
            <a:noFill/>
          </a:ln>
        </p:spPr>
      </p:pic>
      <p:pic>
        <p:nvPicPr>
          <p:cNvPr id="15" name="Picture 14">
            <a:extLst>
              <a:ext uri="{FF2B5EF4-FFF2-40B4-BE49-F238E27FC236}">
                <a16:creationId xmlns:a16="http://schemas.microsoft.com/office/drawing/2014/main" id="{2781CAC4-E984-D07C-AAAB-1CE2370AF5C1}"/>
              </a:ext>
            </a:extLst>
          </p:cNvPr>
          <p:cNvPicPr>
            <a:picLocks noChangeAspect="1"/>
          </p:cNvPicPr>
          <p:nvPr/>
        </p:nvPicPr>
        <p:blipFill>
          <a:blip r:embed="rId7"/>
          <a:stretch>
            <a:fillRect/>
          </a:stretch>
        </p:blipFill>
        <p:spPr>
          <a:xfrm>
            <a:off x="4259375" y="414853"/>
            <a:ext cx="3176291" cy="1012024"/>
          </a:xfrm>
          <a:prstGeom prst="rect">
            <a:avLst/>
          </a:prstGeom>
        </p:spPr>
      </p:pic>
      <p:pic>
        <p:nvPicPr>
          <p:cNvPr id="17" name="Picture 16">
            <a:extLst>
              <a:ext uri="{FF2B5EF4-FFF2-40B4-BE49-F238E27FC236}">
                <a16:creationId xmlns:a16="http://schemas.microsoft.com/office/drawing/2014/main" id="{9FD3BC5B-7B28-54F1-4BD1-A030DE185A97}"/>
              </a:ext>
            </a:extLst>
          </p:cNvPr>
          <p:cNvPicPr>
            <a:picLocks noChangeAspect="1"/>
          </p:cNvPicPr>
          <p:nvPr/>
        </p:nvPicPr>
        <p:blipFill>
          <a:blip r:embed="rId8"/>
          <a:stretch>
            <a:fillRect/>
          </a:stretch>
        </p:blipFill>
        <p:spPr>
          <a:xfrm>
            <a:off x="9633353" y="317188"/>
            <a:ext cx="1036410" cy="5797798"/>
          </a:xfrm>
          <a:prstGeom prst="rect">
            <a:avLst/>
          </a:prstGeom>
        </p:spPr>
      </p:pic>
      <p:sp>
        <p:nvSpPr>
          <p:cNvPr id="18" name="Date Placeholder 3">
            <a:extLst>
              <a:ext uri="{FF2B5EF4-FFF2-40B4-BE49-F238E27FC236}">
                <a16:creationId xmlns:a16="http://schemas.microsoft.com/office/drawing/2014/main" id="{FB8E7F22-A3CC-652D-F236-908AE3FBE930}"/>
              </a:ext>
            </a:extLst>
          </p:cNvPr>
          <p:cNvSpPr txBox="1">
            <a:spLocks/>
          </p:cNvSpPr>
          <p:nvPr/>
        </p:nvSpPr>
        <p:spPr>
          <a:xfrm>
            <a:off x="6420679" y="47626"/>
            <a:ext cx="4933122" cy="365124"/>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E2BFE3-F54F-418E-926E-3537C37DA075}" type="datetime2">
              <a:rPr lang="en-GB" smtClean="0"/>
              <a:pPr/>
              <a:t>Tuesday, 09 September 2025</a:t>
            </a:fld>
            <a:endParaRPr lang="en-GB"/>
          </a:p>
        </p:txBody>
      </p:sp>
      <p:pic>
        <p:nvPicPr>
          <p:cNvPr id="19" name="Picture 18">
            <a:extLst>
              <a:ext uri="{FF2B5EF4-FFF2-40B4-BE49-F238E27FC236}">
                <a16:creationId xmlns:a16="http://schemas.microsoft.com/office/drawing/2014/main" id="{8DCC5BCD-076A-DC95-1F64-149CD8185152}"/>
              </a:ext>
            </a:extLst>
          </p:cNvPr>
          <p:cNvPicPr>
            <a:picLocks noChangeAspect="1"/>
          </p:cNvPicPr>
          <p:nvPr/>
        </p:nvPicPr>
        <p:blipFill>
          <a:blip r:embed="rId9"/>
          <a:stretch>
            <a:fillRect/>
          </a:stretch>
        </p:blipFill>
        <p:spPr>
          <a:xfrm>
            <a:off x="956766" y="2483789"/>
            <a:ext cx="7992549" cy="4554107"/>
          </a:xfrm>
          <a:prstGeom prst="rect">
            <a:avLst/>
          </a:prstGeom>
        </p:spPr>
      </p:pic>
    </p:spTree>
    <p:extLst>
      <p:ext uri="{BB962C8B-B14F-4D97-AF65-F5344CB8AC3E}">
        <p14:creationId xmlns:p14="http://schemas.microsoft.com/office/powerpoint/2010/main" val="428781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5257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10" name="Date Placeholder 3">
            <a:extLst>
              <a:ext uri="{FF2B5EF4-FFF2-40B4-BE49-F238E27FC236}">
                <a16:creationId xmlns:a16="http://schemas.microsoft.com/office/drawing/2014/main" id="{59E23670-88A2-C142-EA88-2DE8837A60CB}"/>
              </a:ext>
            </a:extLst>
          </p:cNvPr>
          <p:cNvSpPr txBox="1">
            <a:spLocks/>
          </p:cNvSpPr>
          <p:nvPr/>
        </p:nvSpPr>
        <p:spPr>
          <a:xfrm>
            <a:off x="6420679" y="47626"/>
            <a:ext cx="4933122" cy="365124"/>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E2BFE3-F54F-418E-926E-3537C37DA075}" type="datetime2">
              <a:rPr lang="en-GB" smtClean="0"/>
              <a:pPr/>
              <a:t>Tuesday, 09 September 2025</a:t>
            </a:fld>
            <a:endParaRPr lang="en-GB"/>
          </a:p>
        </p:txBody>
      </p:sp>
    </p:spTree>
    <p:extLst>
      <p:ext uri="{BB962C8B-B14F-4D97-AF65-F5344CB8AC3E}">
        <p14:creationId xmlns:p14="http://schemas.microsoft.com/office/powerpoint/2010/main" val="37829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11" name="Date Placeholder 3">
            <a:extLst>
              <a:ext uri="{FF2B5EF4-FFF2-40B4-BE49-F238E27FC236}">
                <a16:creationId xmlns:a16="http://schemas.microsoft.com/office/drawing/2014/main" id="{B5E554FF-7D51-4204-99CA-75AB09CC177B}"/>
              </a:ext>
            </a:extLst>
          </p:cNvPr>
          <p:cNvSpPr txBox="1">
            <a:spLocks/>
          </p:cNvSpPr>
          <p:nvPr/>
        </p:nvSpPr>
        <p:spPr>
          <a:xfrm>
            <a:off x="6420679" y="47626"/>
            <a:ext cx="4933122" cy="365124"/>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E2BFE3-F54F-418E-926E-3537C37DA075}" type="datetime2">
              <a:rPr lang="en-GB" smtClean="0"/>
              <a:pPr/>
              <a:t>Tuesday, 09 September 2025</a:t>
            </a:fld>
            <a:endParaRPr lang="en-GB"/>
          </a:p>
        </p:txBody>
      </p:sp>
    </p:spTree>
    <p:extLst>
      <p:ext uri="{BB962C8B-B14F-4D97-AF65-F5344CB8AC3E}">
        <p14:creationId xmlns:p14="http://schemas.microsoft.com/office/powerpoint/2010/main" val="118868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09/09/2025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
        <p:nvSpPr>
          <p:cNvPr id="6" name="TextBox 5">
            <a:extLst>
              <a:ext uri="{FF2B5EF4-FFF2-40B4-BE49-F238E27FC236}">
                <a16:creationId xmlns:a16="http://schemas.microsoft.com/office/drawing/2014/main" id="{0FC5C67C-1A56-6C0B-C20E-E10E603BA6F3}"/>
              </a:ext>
            </a:extLst>
          </p:cNvPr>
          <p:cNvSpPr txBox="1"/>
          <p:nvPr/>
        </p:nvSpPr>
        <p:spPr>
          <a:xfrm>
            <a:off x="8153401" y="45521"/>
            <a:ext cx="3296478" cy="369332"/>
          </a:xfrm>
          <a:prstGeom prst="rect">
            <a:avLst/>
          </a:prstGeom>
          <a:noFill/>
        </p:spPr>
        <p:txBody>
          <a:bodyPr wrap="square">
            <a:spAutoFit/>
          </a:bodyPr>
          <a:lstStyle/>
          <a:p>
            <a:pPr algn="r"/>
            <a:fld id="{DFB3A2AA-5BF3-43BC-A7E5-A688D83A5343}" type="datetime2">
              <a:rPr lang="en-GB" smtClean="0"/>
              <a:pPr algn="r"/>
              <a:t>Tuesday, 09 September 2025</a:t>
            </a:fld>
            <a:endParaRPr lang="en-GB"/>
          </a:p>
        </p:txBody>
      </p:sp>
    </p:spTree>
    <p:extLst>
      <p:ext uri="{BB962C8B-B14F-4D97-AF65-F5344CB8AC3E}">
        <p14:creationId xmlns:p14="http://schemas.microsoft.com/office/powerpoint/2010/main" val="329087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09/09/2025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174378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customXml" Target="../ink/ink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Tuesday 9th September 2025</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close up of a tag&#10;&#10;Description automatically generated">
            <a:extLst>
              <a:ext uri="{FF2B5EF4-FFF2-40B4-BE49-F238E27FC236}">
                <a16:creationId xmlns:a16="http://schemas.microsoft.com/office/drawing/2014/main" id="{736EB850-C510-C430-8731-6D874E47ED5B}"/>
              </a:ext>
            </a:extLst>
          </p:cNvPr>
          <p:cNvPicPr>
            <a:picLocks noChangeAspect="1"/>
          </p:cNvPicPr>
          <p:nvPr/>
        </p:nvPicPr>
        <p:blipFill>
          <a:blip r:embed="rId2"/>
          <a:stretch>
            <a:fillRect/>
          </a:stretch>
        </p:blipFill>
        <p:spPr>
          <a:xfrm>
            <a:off x="795337" y="672927"/>
            <a:ext cx="2746876" cy="1928391"/>
          </a:xfrm>
          <a:prstGeom prst="rect">
            <a:avLst/>
          </a:prstGeom>
        </p:spPr>
      </p:pic>
      <p:pic>
        <p:nvPicPr>
          <p:cNvPr id="5" name="Picture 4" descr="A close up of a tag&#10;&#10;Description automatically generated">
            <a:extLst>
              <a:ext uri="{FF2B5EF4-FFF2-40B4-BE49-F238E27FC236}">
                <a16:creationId xmlns:a16="http://schemas.microsoft.com/office/drawing/2014/main" id="{E8B62B0A-E5EF-09BA-589E-BC2BC50236CE}"/>
              </a:ext>
            </a:extLst>
          </p:cNvPr>
          <p:cNvPicPr>
            <a:picLocks noChangeAspect="1"/>
          </p:cNvPicPr>
          <p:nvPr/>
        </p:nvPicPr>
        <p:blipFill>
          <a:blip r:embed="rId3"/>
          <a:stretch>
            <a:fillRect/>
          </a:stretch>
        </p:blipFill>
        <p:spPr>
          <a:xfrm>
            <a:off x="4557289" y="625961"/>
            <a:ext cx="2603598" cy="1830700"/>
          </a:xfrm>
          <a:prstGeom prst="rect">
            <a:avLst/>
          </a:prstGeom>
        </p:spPr>
      </p:pic>
      <p:pic>
        <p:nvPicPr>
          <p:cNvPr id="6" name="Picture 5" descr="A close up of a tag&#10;&#10;Description automatically generated">
            <a:extLst>
              <a:ext uri="{FF2B5EF4-FFF2-40B4-BE49-F238E27FC236}">
                <a16:creationId xmlns:a16="http://schemas.microsoft.com/office/drawing/2014/main" id="{1A590B1A-C392-264F-EEEA-CD7FFD1997CF}"/>
              </a:ext>
            </a:extLst>
          </p:cNvPr>
          <p:cNvPicPr>
            <a:picLocks noChangeAspect="1"/>
          </p:cNvPicPr>
          <p:nvPr/>
        </p:nvPicPr>
        <p:blipFill>
          <a:blip r:embed="rId3"/>
          <a:stretch>
            <a:fillRect/>
          </a:stretch>
        </p:blipFill>
        <p:spPr>
          <a:xfrm>
            <a:off x="796984" y="3750371"/>
            <a:ext cx="2928037" cy="2065895"/>
          </a:xfrm>
          <a:prstGeom prst="rect">
            <a:avLst/>
          </a:prstGeom>
        </p:spPr>
      </p:pic>
      <p:sp>
        <p:nvSpPr>
          <p:cNvPr id="7" name="TextBox 6">
            <a:extLst>
              <a:ext uri="{FF2B5EF4-FFF2-40B4-BE49-F238E27FC236}">
                <a16:creationId xmlns:a16="http://schemas.microsoft.com/office/drawing/2014/main" id="{C49F4F3D-4B0A-FB0C-ACCE-34DF41A7F5E7}"/>
              </a:ext>
            </a:extLst>
          </p:cNvPr>
          <p:cNvSpPr txBox="1"/>
          <p:nvPr/>
        </p:nvSpPr>
        <p:spPr>
          <a:xfrm>
            <a:off x="1362168" y="4477458"/>
            <a:ext cx="1660294" cy="10738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8FE66710-3F1E-D235-67A8-30E10F90CDDE}"/>
              </a:ext>
            </a:extLst>
          </p:cNvPr>
          <p:cNvSpPr txBox="1"/>
          <p:nvPr/>
        </p:nvSpPr>
        <p:spPr>
          <a:xfrm>
            <a:off x="1506545" y="4481606"/>
            <a:ext cx="1725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b="1"/>
              <a:t>so</a:t>
            </a:r>
          </a:p>
        </p:txBody>
      </p:sp>
      <p:sp>
        <p:nvSpPr>
          <p:cNvPr id="10" name="TextBox 9">
            <a:extLst>
              <a:ext uri="{FF2B5EF4-FFF2-40B4-BE49-F238E27FC236}">
                <a16:creationId xmlns:a16="http://schemas.microsoft.com/office/drawing/2014/main" id="{DEBFCF8A-F962-2A04-53E0-77D1566C0EC4}"/>
              </a:ext>
            </a:extLst>
          </p:cNvPr>
          <p:cNvSpPr txBox="1"/>
          <p:nvPr/>
        </p:nvSpPr>
        <p:spPr>
          <a:xfrm>
            <a:off x="8411046" y="158738"/>
            <a:ext cx="34240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endParaRPr lang="en-US"/>
          </a:p>
          <a:p>
            <a:br>
              <a:rPr lang="en-GB" b="1" u="sng">
                <a:latin typeface="Comic Sans MS"/>
              </a:rPr>
            </a:br>
            <a:endParaRPr lang="en-GB" b="1" u="sng">
              <a:latin typeface="Comic Sans MS"/>
              <a:cs typeface="Calibri"/>
            </a:endParaRPr>
          </a:p>
        </p:txBody>
      </p:sp>
      <p:pic>
        <p:nvPicPr>
          <p:cNvPr id="2" name="Picture 1" descr="A purple and white rectangle with black text&#10;&#10;Description automatically generated">
            <a:extLst>
              <a:ext uri="{FF2B5EF4-FFF2-40B4-BE49-F238E27FC236}">
                <a16:creationId xmlns:a16="http://schemas.microsoft.com/office/drawing/2014/main" id="{B5A946EB-E813-5383-B361-4357C4967241}"/>
              </a:ext>
            </a:extLst>
          </p:cNvPr>
          <p:cNvPicPr>
            <a:picLocks noChangeAspect="1"/>
          </p:cNvPicPr>
          <p:nvPr/>
        </p:nvPicPr>
        <p:blipFill>
          <a:blip r:embed="rId4"/>
          <a:stretch>
            <a:fillRect/>
          </a:stretch>
        </p:blipFill>
        <p:spPr>
          <a:xfrm>
            <a:off x="4456541" y="3750533"/>
            <a:ext cx="2939107" cy="2065123"/>
          </a:xfrm>
          <a:prstGeom prst="rect">
            <a:avLst/>
          </a:prstGeom>
        </p:spPr>
      </p:pic>
      <p:pic>
        <p:nvPicPr>
          <p:cNvPr id="3" name="Picture 2" descr="A purple and white rectangle with black text&#10;&#10;Description automatically generated">
            <a:extLst>
              <a:ext uri="{FF2B5EF4-FFF2-40B4-BE49-F238E27FC236}">
                <a16:creationId xmlns:a16="http://schemas.microsoft.com/office/drawing/2014/main" id="{D523BC08-CD2D-DCBC-D99C-6D22FA764508}"/>
              </a:ext>
            </a:extLst>
          </p:cNvPr>
          <p:cNvPicPr>
            <a:picLocks noChangeAspect="1"/>
          </p:cNvPicPr>
          <p:nvPr/>
        </p:nvPicPr>
        <p:blipFill>
          <a:blip r:embed="rId4"/>
          <a:stretch>
            <a:fillRect/>
          </a:stretch>
        </p:blipFill>
        <p:spPr>
          <a:xfrm>
            <a:off x="8410703" y="2329506"/>
            <a:ext cx="2939107" cy="2065123"/>
          </a:xfrm>
          <a:prstGeom prst="rect">
            <a:avLst/>
          </a:prstGeom>
        </p:spPr>
      </p:pic>
      <p:sp>
        <p:nvSpPr>
          <p:cNvPr id="9" name="TextBox 8">
            <a:extLst>
              <a:ext uri="{FF2B5EF4-FFF2-40B4-BE49-F238E27FC236}">
                <a16:creationId xmlns:a16="http://schemas.microsoft.com/office/drawing/2014/main" id="{6ED73EED-7CC8-B69B-9333-3C946E2F7880}"/>
              </a:ext>
            </a:extLst>
          </p:cNvPr>
          <p:cNvSpPr txBox="1"/>
          <p:nvPr/>
        </p:nvSpPr>
        <p:spPr>
          <a:xfrm>
            <a:off x="8846583" y="3367498"/>
            <a:ext cx="147673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a:latin typeface="Sassoon Primary"/>
              </a:rPr>
              <a:t>by</a:t>
            </a:r>
          </a:p>
        </p:txBody>
      </p:sp>
      <p:sp>
        <p:nvSpPr>
          <p:cNvPr id="12" name="Title 6">
            <a:extLst>
              <a:ext uri="{FF2B5EF4-FFF2-40B4-BE49-F238E27FC236}">
                <a16:creationId xmlns:a16="http://schemas.microsoft.com/office/drawing/2014/main" id="{01E30E37-AF2E-0624-2608-4D95999C544D}"/>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341436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r-</a:t>
            </a:r>
            <a:r>
              <a:rPr lang="en-GB" sz="13800" b="1" u="sng" err="1">
                <a:latin typeface="Sassoon Primary"/>
                <a:cs typeface="Calibri"/>
              </a:rPr>
              <a:t>oa</a:t>
            </a:r>
            <a:r>
              <a:rPr lang="en-GB" sz="13800">
                <a:latin typeface="Sassoon Primary"/>
                <a:cs typeface="Calibri"/>
              </a:rPr>
              <a:t>-d</a:t>
            </a:r>
          </a:p>
        </p:txBody>
      </p:sp>
      <p:sp>
        <p:nvSpPr>
          <p:cNvPr id="4" name="TextBox 3">
            <a:extLst>
              <a:ext uri="{FF2B5EF4-FFF2-40B4-BE49-F238E27FC236}">
                <a16:creationId xmlns:a16="http://schemas.microsoft.com/office/drawing/2014/main" id="{7A40C8E2-18E0-408F-5F56-9C4C8381C624}"/>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6" name="Title 6">
            <a:extLst>
              <a:ext uri="{FF2B5EF4-FFF2-40B4-BE49-F238E27FC236}">
                <a16:creationId xmlns:a16="http://schemas.microsoft.com/office/drawing/2014/main" id="{20DF57D6-C504-2A7C-4182-FC02D1358AAE}"/>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6731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f-</a:t>
            </a:r>
            <a:r>
              <a:rPr lang="en-GB" sz="13800" b="1" u="sng" err="1">
                <a:latin typeface="Sassoon Primary"/>
                <a:cs typeface="Calibri"/>
              </a:rPr>
              <a:t>oo</a:t>
            </a:r>
            <a:r>
              <a:rPr lang="en-GB" sz="13800">
                <a:latin typeface="Sassoon Primary"/>
                <a:cs typeface="Calibri"/>
              </a:rPr>
              <a:t>-d</a:t>
            </a:r>
          </a:p>
        </p:txBody>
      </p:sp>
      <p:sp>
        <p:nvSpPr>
          <p:cNvPr id="4" name="TextBox 3">
            <a:extLst>
              <a:ext uri="{FF2B5EF4-FFF2-40B4-BE49-F238E27FC236}">
                <a16:creationId xmlns:a16="http://schemas.microsoft.com/office/drawing/2014/main" id="{74B23BBC-6CF2-F2BA-9D7F-F5E1457E918E}"/>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6" name="Title 6">
            <a:extLst>
              <a:ext uri="{FF2B5EF4-FFF2-40B4-BE49-F238E27FC236}">
                <a16:creationId xmlns:a16="http://schemas.microsoft.com/office/drawing/2014/main" id="{52B66A1F-1370-8CD3-A03D-ED8589E96BF7}"/>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28266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4041427" y="1559586"/>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h-</a:t>
            </a:r>
            <a:r>
              <a:rPr lang="en-GB" sz="13800" b="1" u="sng" err="1">
                <a:latin typeface="Sassoon Primary"/>
                <a:cs typeface="Calibri"/>
              </a:rPr>
              <a:t>ar</a:t>
            </a:r>
            <a:r>
              <a:rPr lang="en-GB" sz="13800">
                <a:latin typeface="Sassoon Primary"/>
                <a:cs typeface="Calibri"/>
              </a:rPr>
              <a:t>-d</a:t>
            </a:r>
          </a:p>
        </p:txBody>
      </p:sp>
      <p:sp>
        <p:nvSpPr>
          <p:cNvPr id="4" name="TextBox 3">
            <a:extLst>
              <a:ext uri="{FF2B5EF4-FFF2-40B4-BE49-F238E27FC236}">
                <a16:creationId xmlns:a16="http://schemas.microsoft.com/office/drawing/2014/main" id="{1F8DDDCD-2848-3B62-077A-9AFD77E6BCF8}"/>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6" name="Title 6">
            <a:extLst>
              <a:ext uri="{FF2B5EF4-FFF2-40B4-BE49-F238E27FC236}">
                <a16:creationId xmlns:a16="http://schemas.microsoft.com/office/drawing/2014/main" id="{9B4CDFCC-C818-2FE0-EF33-C6E8983F39F0}"/>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212024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pic>
        <p:nvPicPr>
          <p:cNvPr id="4" name="Picture 3" descr="A screenshot of a computer&#10;&#10;Description automatically generated">
            <a:extLst>
              <a:ext uri="{FF2B5EF4-FFF2-40B4-BE49-F238E27FC236}">
                <a16:creationId xmlns:a16="http://schemas.microsoft.com/office/drawing/2014/main" id="{0624717E-BDF1-E6E2-8EB5-99EDB8DD48D9}"/>
              </a:ext>
            </a:extLst>
          </p:cNvPr>
          <p:cNvPicPr>
            <a:picLocks noChangeAspect="1"/>
          </p:cNvPicPr>
          <p:nvPr/>
        </p:nvPicPr>
        <p:blipFill rotWithShape="1">
          <a:blip r:embed="rId2"/>
          <a:srcRect l="15584" t="15504" r="18615" b="8527"/>
          <a:stretch/>
        </p:blipFill>
        <p:spPr>
          <a:xfrm>
            <a:off x="2128837" y="1109663"/>
            <a:ext cx="7948674" cy="5208460"/>
          </a:xfrm>
          <a:prstGeom prst="rect">
            <a:avLst/>
          </a:prstGeom>
        </p:spPr>
      </p:pic>
      <p:sp>
        <p:nvSpPr>
          <p:cNvPr id="5" name="TextBox 4">
            <a:extLst>
              <a:ext uri="{FF2B5EF4-FFF2-40B4-BE49-F238E27FC236}">
                <a16:creationId xmlns:a16="http://schemas.microsoft.com/office/drawing/2014/main" id="{F25F1EC2-0332-18B7-EEAB-A55B36A76E12}"/>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7" name="Title 6">
            <a:extLst>
              <a:ext uri="{FF2B5EF4-FFF2-40B4-BE49-F238E27FC236}">
                <a16:creationId xmlns:a16="http://schemas.microsoft.com/office/drawing/2014/main" id="{8686AABE-EE51-E3E1-53FE-C8AEFEF2679B}"/>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375124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6AB24A-C8B2-0751-137C-DC7757BB795B}"/>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
        <p:nvSpPr>
          <p:cNvPr id="8" name="Content Placeholder 2">
            <a:extLst>
              <a:ext uri="{FF2B5EF4-FFF2-40B4-BE49-F238E27FC236}">
                <a16:creationId xmlns:a16="http://schemas.microsoft.com/office/drawing/2014/main" id="{7ACED5AB-E9E0-8AFF-C197-0A821F88B6E3}"/>
              </a:ext>
            </a:extLst>
          </p:cNvPr>
          <p:cNvSpPr txBox="1">
            <a:spLocks/>
          </p:cNvSpPr>
          <p:nvPr/>
        </p:nvSpPr>
        <p:spPr>
          <a:xfrm>
            <a:off x="7600337" y="3855992"/>
            <a:ext cx="332692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9600">
              <a:solidFill>
                <a:srgbClr val="000000"/>
              </a:solidFill>
              <a:latin typeface="Comic Sans MS"/>
              <a:cs typeface="Calibri" panose="020F0502020204030204"/>
            </a:endParaRPr>
          </a:p>
        </p:txBody>
      </p:sp>
      <p:sp>
        <p:nvSpPr>
          <p:cNvPr id="4" name="TextBox 3">
            <a:extLst>
              <a:ext uri="{FF2B5EF4-FFF2-40B4-BE49-F238E27FC236}">
                <a16:creationId xmlns:a16="http://schemas.microsoft.com/office/drawing/2014/main" id="{C5FA7611-83A1-9E91-36DB-A3F2C8CCBCA3}"/>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3" name="Content Placeholder 2">
            <a:extLst>
              <a:ext uri="{FF2B5EF4-FFF2-40B4-BE49-F238E27FC236}">
                <a16:creationId xmlns:a16="http://schemas.microsoft.com/office/drawing/2014/main" id="{C2E9292A-9A10-FA93-C881-4560D0847056}"/>
              </a:ext>
            </a:extLst>
          </p:cNvPr>
          <p:cNvSpPr txBox="1">
            <a:spLocks/>
          </p:cNvSpPr>
          <p:nvPr/>
        </p:nvSpPr>
        <p:spPr>
          <a:xfrm>
            <a:off x="9058586" y="963092"/>
            <a:ext cx="6055627" cy="1502339"/>
          </a:xfrm>
          <a:prstGeom prst="rect">
            <a:avLst/>
          </a:prstGeom>
        </p:spPr>
        <p:txBody>
          <a:bodyPr vert="horz"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0" b="1">
                <a:latin typeface="Sassoon Primary"/>
                <a:cs typeface="Calibri" panose="020F0502020204030204"/>
              </a:rPr>
              <a:t>my</a:t>
            </a:r>
          </a:p>
        </p:txBody>
      </p:sp>
      <p:sp>
        <p:nvSpPr>
          <p:cNvPr id="5" name="TextBox 4">
            <a:extLst>
              <a:ext uri="{FF2B5EF4-FFF2-40B4-BE49-F238E27FC236}">
                <a16:creationId xmlns:a16="http://schemas.microsoft.com/office/drawing/2014/main" id="{1F6CC891-E10F-DE17-1C17-FECE47F38BEE}"/>
              </a:ext>
            </a:extLst>
          </p:cNvPr>
          <p:cNvSpPr txBox="1"/>
          <p:nvPr/>
        </p:nvSpPr>
        <p:spPr>
          <a:xfrm>
            <a:off x="206680" y="1156803"/>
            <a:ext cx="2204928" cy="3108543"/>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Sassoon Primary"/>
                <a:cs typeface="Calibri"/>
              </a:rPr>
              <a:t>Listen </a:t>
            </a:r>
            <a:endParaRPr lang="en-US"/>
          </a:p>
          <a:p>
            <a:endParaRPr lang="en-GB" sz="2800" b="1">
              <a:latin typeface="Sassoon Primary"/>
              <a:cs typeface="Calibri"/>
            </a:endParaRPr>
          </a:p>
          <a:p>
            <a:r>
              <a:rPr lang="en-GB" sz="2800" b="1">
                <a:latin typeface="Sassoon Primary"/>
                <a:cs typeface="Calibri"/>
              </a:rPr>
              <a:t>Say it</a:t>
            </a:r>
          </a:p>
          <a:p>
            <a:endParaRPr lang="en-GB" sz="2800" b="1">
              <a:latin typeface="Sassoon Primary"/>
              <a:cs typeface="Calibri"/>
            </a:endParaRPr>
          </a:p>
          <a:p>
            <a:r>
              <a:rPr lang="en-GB" sz="2800" b="1">
                <a:latin typeface="Sassoon Primary"/>
                <a:cs typeface="Calibri"/>
              </a:rPr>
              <a:t>Write it </a:t>
            </a:r>
          </a:p>
          <a:p>
            <a:endParaRPr lang="en-GB" sz="2800" b="1">
              <a:latin typeface="Sassoon Primary"/>
              <a:cs typeface="Calibri"/>
            </a:endParaRPr>
          </a:p>
          <a:p>
            <a:r>
              <a:rPr lang="en-GB" sz="2800" b="1">
                <a:latin typeface="Sassoon Primary"/>
                <a:cs typeface="Calibri"/>
              </a:rPr>
              <a:t>Check it</a:t>
            </a:r>
          </a:p>
        </p:txBody>
      </p:sp>
      <p:pic>
        <p:nvPicPr>
          <p:cNvPr id="11" name="Picture 10">
            <a:extLst>
              <a:ext uri="{FF2B5EF4-FFF2-40B4-BE49-F238E27FC236}">
                <a16:creationId xmlns:a16="http://schemas.microsoft.com/office/drawing/2014/main" id="{DF5FB899-DA22-C8F3-0288-07BF1586CFC1}"/>
              </a:ext>
            </a:extLst>
          </p:cNvPr>
          <p:cNvPicPr>
            <a:picLocks noChangeAspect="1"/>
          </p:cNvPicPr>
          <p:nvPr/>
        </p:nvPicPr>
        <p:blipFill rotWithShape="1">
          <a:blip r:embed="rId2"/>
          <a:srcRect r="3328"/>
          <a:stretch/>
        </p:blipFill>
        <p:spPr>
          <a:xfrm>
            <a:off x="7227337" y="883108"/>
            <a:ext cx="1686131" cy="115666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3" name="TextBox 12">
            <a:extLst>
              <a:ext uri="{FF2B5EF4-FFF2-40B4-BE49-F238E27FC236}">
                <a16:creationId xmlns:a16="http://schemas.microsoft.com/office/drawing/2014/main" id="{191D0374-9E97-BBE8-6397-72F9DF238F5D}"/>
              </a:ext>
            </a:extLst>
          </p:cNvPr>
          <p:cNvSpPr txBox="1"/>
          <p:nvPr/>
        </p:nvSpPr>
        <p:spPr>
          <a:xfrm>
            <a:off x="8416192" y="714130"/>
            <a:ext cx="846667"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Sassoon Primary"/>
                <a:cs typeface="Calibri"/>
              </a:rPr>
              <a:t>tricky word</a:t>
            </a:r>
            <a:endParaRPr lang="en-GB" sz="1600">
              <a:latin typeface="Sassoon Primary"/>
            </a:endParaRPr>
          </a:p>
        </p:txBody>
      </p:sp>
      <p:pic>
        <p:nvPicPr>
          <p:cNvPr id="14" name="Picture 15">
            <a:extLst>
              <a:ext uri="{FF2B5EF4-FFF2-40B4-BE49-F238E27FC236}">
                <a16:creationId xmlns:a16="http://schemas.microsoft.com/office/drawing/2014/main" id="{8205C8A1-408D-7520-8AC4-3AAEA856D4CE}"/>
              </a:ext>
            </a:extLst>
          </p:cNvPr>
          <p:cNvPicPr>
            <a:picLocks noChangeAspect="1"/>
          </p:cNvPicPr>
          <p:nvPr/>
        </p:nvPicPr>
        <p:blipFill rotWithShape="1">
          <a:blip r:embed="rId3"/>
          <a:srcRect l="44660" t="14634" r="19417" b="19610"/>
          <a:stretch/>
        </p:blipFill>
        <p:spPr>
          <a:xfrm>
            <a:off x="1509713" y="1211264"/>
            <a:ext cx="517612" cy="629716"/>
          </a:xfrm>
          <a:prstGeom prst="rect">
            <a:avLst/>
          </a:prstGeom>
        </p:spPr>
      </p:pic>
      <p:pic>
        <p:nvPicPr>
          <p:cNvPr id="16" name="Picture 16">
            <a:extLst>
              <a:ext uri="{FF2B5EF4-FFF2-40B4-BE49-F238E27FC236}">
                <a16:creationId xmlns:a16="http://schemas.microsoft.com/office/drawing/2014/main" id="{F7FA72C3-4D3B-BF64-5727-63BEC9AC1715}"/>
              </a:ext>
            </a:extLst>
          </p:cNvPr>
          <p:cNvPicPr>
            <a:picLocks noChangeAspect="1"/>
          </p:cNvPicPr>
          <p:nvPr/>
        </p:nvPicPr>
        <p:blipFill rotWithShape="1">
          <a:blip r:embed="rId4"/>
          <a:srcRect l="16667" t="28241" r="60185" b="37963"/>
          <a:stretch/>
        </p:blipFill>
        <p:spPr>
          <a:xfrm>
            <a:off x="1507067" y="1989667"/>
            <a:ext cx="635005" cy="618069"/>
          </a:xfrm>
          <a:prstGeom prst="rect">
            <a:avLst/>
          </a:prstGeom>
        </p:spPr>
      </p:pic>
      <p:pic>
        <p:nvPicPr>
          <p:cNvPr id="17" name="Picture 17" descr="A picture containing writing implement, stationary, pencil, pen&#10;&#10;Description automatically generated">
            <a:extLst>
              <a:ext uri="{FF2B5EF4-FFF2-40B4-BE49-F238E27FC236}">
                <a16:creationId xmlns:a16="http://schemas.microsoft.com/office/drawing/2014/main" id="{16F7AA07-A65C-77DB-B409-B37F6FEDCC59}"/>
              </a:ext>
            </a:extLst>
          </p:cNvPr>
          <p:cNvPicPr>
            <a:picLocks noChangeAspect="1"/>
          </p:cNvPicPr>
          <p:nvPr/>
        </p:nvPicPr>
        <p:blipFill>
          <a:blip r:embed="rId5"/>
          <a:stretch>
            <a:fillRect/>
          </a:stretch>
        </p:blipFill>
        <p:spPr>
          <a:xfrm>
            <a:off x="1619778" y="2784475"/>
            <a:ext cx="595843" cy="611717"/>
          </a:xfrm>
          <a:prstGeom prst="rect">
            <a:avLst/>
          </a:prstGeom>
        </p:spPr>
      </p:pic>
      <p:pic>
        <p:nvPicPr>
          <p:cNvPr id="18" name="Picture 18">
            <a:extLst>
              <a:ext uri="{FF2B5EF4-FFF2-40B4-BE49-F238E27FC236}">
                <a16:creationId xmlns:a16="http://schemas.microsoft.com/office/drawing/2014/main" id="{615E2872-A3AE-2BA5-BE4F-80A7519A88CA}"/>
              </a:ext>
            </a:extLst>
          </p:cNvPr>
          <p:cNvPicPr>
            <a:picLocks noChangeAspect="1"/>
          </p:cNvPicPr>
          <p:nvPr/>
        </p:nvPicPr>
        <p:blipFill>
          <a:blip r:embed="rId6"/>
          <a:stretch>
            <a:fillRect/>
          </a:stretch>
        </p:blipFill>
        <p:spPr>
          <a:xfrm>
            <a:off x="1772179" y="3732742"/>
            <a:ext cx="578909" cy="535517"/>
          </a:xfrm>
          <a:prstGeom prst="rect">
            <a:avLst/>
          </a:prstGeom>
        </p:spPr>
      </p:pic>
      <p:sp>
        <p:nvSpPr>
          <p:cNvPr id="9" name="TextBox 8">
            <a:extLst>
              <a:ext uri="{FF2B5EF4-FFF2-40B4-BE49-F238E27FC236}">
                <a16:creationId xmlns:a16="http://schemas.microsoft.com/office/drawing/2014/main" id="{83E834C7-6790-3DBF-3AB9-39BA65CAD7FA}"/>
              </a:ext>
            </a:extLst>
          </p:cNvPr>
          <p:cNvSpPr txBox="1"/>
          <p:nvPr/>
        </p:nvSpPr>
        <p:spPr>
          <a:xfrm>
            <a:off x="3216797" y="4461449"/>
            <a:ext cx="905031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food       hard</a:t>
            </a:r>
            <a:endParaRPr lang="en-US" sz="9600"/>
          </a:p>
        </p:txBody>
      </p:sp>
    </p:spTree>
    <p:extLst>
      <p:ext uri="{BB962C8B-B14F-4D97-AF65-F5344CB8AC3E}">
        <p14:creationId xmlns:p14="http://schemas.microsoft.com/office/powerpoint/2010/main" val="1498194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screenshot of a game&#10;&#10;Description automatically generated">
            <a:extLst>
              <a:ext uri="{FF2B5EF4-FFF2-40B4-BE49-F238E27FC236}">
                <a16:creationId xmlns:a16="http://schemas.microsoft.com/office/drawing/2014/main" id="{44A53760-89FA-DDF6-7B2C-DABCDA1180FE}"/>
              </a:ext>
            </a:extLst>
          </p:cNvPr>
          <p:cNvPicPr>
            <a:picLocks noChangeAspect="1"/>
          </p:cNvPicPr>
          <p:nvPr/>
        </p:nvPicPr>
        <p:blipFill>
          <a:blip r:embed="rId2"/>
          <a:stretch>
            <a:fillRect/>
          </a:stretch>
        </p:blipFill>
        <p:spPr>
          <a:xfrm>
            <a:off x="1253675" y="1660693"/>
            <a:ext cx="7023015" cy="4489622"/>
          </a:xfrm>
          <a:prstGeom prst="rect">
            <a:avLst/>
          </a:prstGeom>
        </p:spPr>
      </p:pic>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sp>
        <p:nvSpPr>
          <p:cNvPr id="7" name="TextBox 6">
            <a:extLst>
              <a:ext uri="{FF2B5EF4-FFF2-40B4-BE49-F238E27FC236}">
                <a16:creationId xmlns:a16="http://schemas.microsoft.com/office/drawing/2014/main" id="{99129CB5-7532-B65C-6EF2-F9261166E32D}"/>
              </a:ext>
            </a:extLst>
          </p:cNvPr>
          <p:cNvSpPr txBox="1"/>
          <p:nvPr/>
        </p:nvSpPr>
        <p:spPr>
          <a:xfrm>
            <a:off x="317427" y="897079"/>
            <a:ext cx="430598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latin typeface="Sassoon Primary"/>
              </a:rPr>
              <a:t>6 in 3</a:t>
            </a:r>
          </a:p>
        </p:txBody>
      </p:sp>
      <p:sp>
        <p:nvSpPr>
          <p:cNvPr id="2" name="TextBox 1">
            <a:extLst>
              <a:ext uri="{FF2B5EF4-FFF2-40B4-BE49-F238E27FC236}">
                <a16:creationId xmlns:a16="http://schemas.microsoft.com/office/drawing/2014/main" id="{C0B49F63-607B-549A-D16B-334A4687B19D}"/>
              </a:ext>
            </a:extLst>
          </p:cNvPr>
          <p:cNvSpPr txBox="1"/>
          <p:nvPr/>
        </p:nvSpPr>
        <p:spPr>
          <a:xfrm>
            <a:off x="8807866" y="2280864"/>
            <a:ext cx="279728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rPr>
              <a:t>Challenge: </a:t>
            </a:r>
            <a:endParaRPr lang="en-US" sz="2800">
              <a:solidFill>
                <a:srgbClr val="FF0000"/>
              </a:solidFill>
            </a:endParaRPr>
          </a:p>
          <a:p>
            <a:pPr algn="l"/>
            <a:endParaRPr lang="en-GB" sz="2800">
              <a:solidFill>
                <a:srgbClr val="FF0000"/>
              </a:solidFill>
            </a:endParaRPr>
          </a:p>
          <a:p>
            <a:r>
              <a:rPr lang="en-GB" sz="2800">
                <a:solidFill>
                  <a:srgbClr val="FF0000"/>
                </a:solidFill>
              </a:rPr>
              <a:t>Explain where the word should be.</a:t>
            </a:r>
          </a:p>
        </p:txBody>
      </p:sp>
    </p:spTree>
    <p:extLst>
      <p:ext uri="{BB962C8B-B14F-4D97-AF65-F5344CB8AC3E}">
        <p14:creationId xmlns:p14="http://schemas.microsoft.com/office/powerpoint/2010/main" val="1793449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sp>
        <p:nvSpPr>
          <p:cNvPr id="7" name="TextBox 6">
            <a:extLst>
              <a:ext uri="{FF2B5EF4-FFF2-40B4-BE49-F238E27FC236}">
                <a16:creationId xmlns:a16="http://schemas.microsoft.com/office/drawing/2014/main" id="{99129CB5-7532-B65C-6EF2-F9261166E32D}"/>
              </a:ext>
            </a:extLst>
          </p:cNvPr>
          <p:cNvSpPr txBox="1"/>
          <p:nvPr/>
        </p:nvSpPr>
        <p:spPr>
          <a:xfrm>
            <a:off x="251167" y="897079"/>
            <a:ext cx="110535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0070C0"/>
                </a:solidFill>
                <a:latin typeface="Sassoon Primary"/>
              </a:rPr>
              <a:t>Blue</a:t>
            </a:r>
            <a:r>
              <a:rPr lang="en-US" sz="4400" b="1">
                <a:latin typeface="Sassoon Primary"/>
              </a:rPr>
              <a:t>/ </a:t>
            </a:r>
            <a:r>
              <a:rPr lang="en-US" sz="4400" b="1">
                <a:solidFill>
                  <a:schemeClr val="accent3">
                    <a:lumMod val="60000"/>
                    <a:lumOff val="40000"/>
                  </a:schemeClr>
                </a:solidFill>
                <a:latin typeface="Sassoon Primary"/>
              </a:rPr>
              <a:t>Green- </a:t>
            </a:r>
            <a:r>
              <a:rPr lang="en-US" sz="3600" b="1">
                <a:latin typeface="Sassoon Primary"/>
              </a:rPr>
              <a:t>Can you find where there is a missing space?</a:t>
            </a:r>
            <a:endParaRPr lang="en-US" sz="4000" b="1">
              <a:solidFill>
                <a:schemeClr val="accent3">
                  <a:lumMod val="60000"/>
                  <a:lumOff val="40000"/>
                </a:schemeClr>
              </a:solidFill>
              <a:latin typeface="Sassoon Primary"/>
            </a:endParaRPr>
          </a:p>
        </p:txBody>
      </p:sp>
      <p:sp>
        <p:nvSpPr>
          <p:cNvPr id="2" name="Rectangle 1">
            <a:extLst>
              <a:ext uri="{FF2B5EF4-FFF2-40B4-BE49-F238E27FC236}">
                <a16:creationId xmlns:a16="http://schemas.microsoft.com/office/drawing/2014/main" id="{F2A3F4B2-88D8-A7F9-4017-6E2537140AB8}"/>
              </a:ext>
            </a:extLst>
          </p:cNvPr>
          <p:cNvSpPr/>
          <p:nvPr/>
        </p:nvSpPr>
        <p:spPr>
          <a:xfrm>
            <a:off x="1159319" y="2280139"/>
            <a:ext cx="9647053" cy="153193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t>I </a:t>
            </a:r>
            <a:r>
              <a:rPr lang="en-US" sz="4000" err="1"/>
              <a:t>runto</a:t>
            </a:r>
            <a:r>
              <a:rPr lang="en-US" sz="4000"/>
              <a:t> the shop.</a:t>
            </a:r>
          </a:p>
        </p:txBody>
      </p:sp>
      <p:sp>
        <p:nvSpPr>
          <p:cNvPr id="3" name="Rectangle 2">
            <a:extLst>
              <a:ext uri="{FF2B5EF4-FFF2-40B4-BE49-F238E27FC236}">
                <a16:creationId xmlns:a16="http://schemas.microsoft.com/office/drawing/2014/main" id="{D9ABD0DC-93B7-0C4F-C448-F21E296F6DB4}"/>
              </a:ext>
            </a:extLst>
          </p:cNvPr>
          <p:cNvSpPr/>
          <p:nvPr/>
        </p:nvSpPr>
        <p:spPr>
          <a:xfrm>
            <a:off x="1159319" y="4122688"/>
            <a:ext cx="9647053" cy="153193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a:latin typeface="Sassoon Primary"/>
              </a:rPr>
              <a:t>The cat is on </a:t>
            </a:r>
            <a:r>
              <a:rPr lang="en-US" sz="4400" err="1">
                <a:latin typeface="Sassoon Primary"/>
              </a:rPr>
              <a:t>thebin</a:t>
            </a:r>
            <a:r>
              <a:rPr lang="en-US" sz="4400">
                <a:latin typeface="Sassoon Primary"/>
              </a:rPr>
              <a:t>.</a:t>
            </a:r>
          </a:p>
        </p:txBody>
      </p:sp>
      <p:sp>
        <p:nvSpPr>
          <p:cNvPr id="4" name="TextBox 3">
            <a:extLst>
              <a:ext uri="{FF2B5EF4-FFF2-40B4-BE49-F238E27FC236}">
                <a16:creationId xmlns:a16="http://schemas.microsoft.com/office/drawing/2014/main" id="{EA214577-76C0-795F-C803-946831C82704}"/>
              </a:ext>
            </a:extLst>
          </p:cNvPr>
          <p:cNvSpPr txBox="1"/>
          <p:nvPr/>
        </p:nvSpPr>
        <p:spPr>
          <a:xfrm>
            <a:off x="559457" y="5752368"/>
            <a:ext cx="91664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7030A0"/>
                </a:solidFill>
              </a:rPr>
              <a:t>The space should be...........</a:t>
            </a:r>
          </a:p>
        </p:txBody>
      </p:sp>
      <p:pic>
        <p:nvPicPr>
          <p:cNvPr id="8" name="Picture 7" descr="A close up of a clock&#10;&#10;AI-generated content may be incorrect.">
            <a:extLst>
              <a:ext uri="{FF2B5EF4-FFF2-40B4-BE49-F238E27FC236}">
                <a16:creationId xmlns:a16="http://schemas.microsoft.com/office/drawing/2014/main" id="{8834FC1E-0808-7888-8021-2E203FFE346C}"/>
              </a:ext>
            </a:extLst>
          </p:cNvPr>
          <p:cNvPicPr>
            <a:picLocks noChangeAspect="1"/>
          </p:cNvPicPr>
          <p:nvPr/>
        </p:nvPicPr>
        <p:blipFill>
          <a:blip r:embed="rId2"/>
          <a:stretch>
            <a:fillRect/>
          </a:stretch>
        </p:blipFill>
        <p:spPr>
          <a:xfrm>
            <a:off x="9852203" y="5661337"/>
            <a:ext cx="1953565" cy="1083972"/>
          </a:xfrm>
          <a:prstGeom prst="rect">
            <a:avLst/>
          </a:prstGeom>
        </p:spPr>
      </p:pic>
    </p:spTree>
    <p:extLst>
      <p:ext uri="{BB962C8B-B14F-4D97-AF65-F5344CB8AC3E}">
        <p14:creationId xmlns:p14="http://schemas.microsoft.com/office/powerpoint/2010/main" val="1458052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white background with black text&#10;&#10;Description automatically generated">
            <a:extLst>
              <a:ext uri="{FF2B5EF4-FFF2-40B4-BE49-F238E27FC236}">
                <a16:creationId xmlns:a16="http://schemas.microsoft.com/office/drawing/2014/main" id="{03F60BA7-5232-99A9-1A8B-7922429413A6}"/>
              </a:ext>
            </a:extLst>
          </p:cNvPr>
          <p:cNvPicPr>
            <a:picLocks noChangeAspect="1"/>
          </p:cNvPicPr>
          <p:nvPr/>
        </p:nvPicPr>
        <p:blipFill>
          <a:blip r:embed="rId2"/>
          <a:stretch>
            <a:fillRect/>
          </a:stretch>
        </p:blipFill>
        <p:spPr>
          <a:xfrm>
            <a:off x="1581150" y="2357438"/>
            <a:ext cx="9029700" cy="2143125"/>
          </a:xfrm>
          <a:prstGeom prst="rect">
            <a:avLst/>
          </a:prstGeom>
        </p:spPr>
      </p:pic>
      <p:sp>
        <p:nvSpPr>
          <p:cNvPr id="8" name="TextBox 7">
            <a:extLst>
              <a:ext uri="{FF2B5EF4-FFF2-40B4-BE49-F238E27FC236}">
                <a16:creationId xmlns:a16="http://schemas.microsoft.com/office/drawing/2014/main" id="{716D3731-ED7C-2DE9-DBD3-603BEB039E7F}"/>
              </a:ext>
            </a:extLst>
          </p:cNvPr>
          <p:cNvSpPr txBox="1"/>
          <p:nvPr/>
        </p:nvSpPr>
        <p:spPr>
          <a:xfrm>
            <a:off x="1578942" y="1391266"/>
            <a:ext cx="70800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Sassoon Primary"/>
              </a:rPr>
              <a:t>Key information:</a:t>
            </a:r>
          </a:p>
        </p:txBody>
      </p:sp>
    </p:spTree>
    <p:extLst>
      <p:ext uri="{BB962C8B-B14F-4D97-AF65-F5344CB8AC3E}">
        <p14:creationId xmlns:p14="http://schemas.microsoft.com/office/powerpoint/2010/main" val="835113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3" name="Picture 2" descr="A line of blue arrows pointing to a line&#10;&#10;Description automatically generated">
            <a:extLst>
              <a:ext uri="{FF2B5EF4-FFF2-40B4-BE49-F238E27FC236}">
                <a16:creationId xmlns:a16="http://schemas.microsoft.com/office/drawing/2014/main" id="{CA45F02C-9B5C-6F45-D2FB-58554B81C862}"/>
              </a:ext>
            </a:extLst>
          </p:cNvPr>
          <p:cNvPicPr>
            <a:picLocks noChangeAspect="1"/>
          </p:cNvPicPr>
          <p:nvPr/>
        </p:nvPicPr>
        <p:blipFill>
          <a:blip r:embed="rId2"/>
          <a:stretch>
            <a:fillRect/>
          </a:stretch>
        </p:blipFill>
        <p:spPr>
          <a:xfrm>
            <a:off x="895970" y="1719884"/>
            <a:ext cx="10952231" cy="4058754"/>
          </a:xfrm>
          <a:prstGeom prst="rect">
            <a:avLst/>
          </a:prstGeom>
        </p:spPr>
      </p:pic>
    </p:spTree>
    <p:extLst>
      <p:ext uri="{BB962C8B-B14F-4D97-AF65-F5344CB8AC3E}">
        <p14:creationId xmlns:p14="http://schemas.microsoft.com/office/powerpoint/2010/main" val="147853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5182-0F5A-101E-7E20-3175152B8759}"/>
              </a:ext>
            </a:extLst>
          </p:cNvPr>
          <p:cNvSpPr>
            <a:spLocks noGrp="1"/>
          </p:cNvSpPr>
          <p:nvPr>
            <p:ph type="title"/>
          </p:nvPr>
        </p:nvSpPr>
        <p:spPr/>
        <p:txBody>
          <a:bodyPr/>
          <a:lstStyle/>
          <a:p>
            <a:r>
              <a:rPr lang="en-US">
                <a:latin typeface="Sassoon Primary"/>
              </a:rPr>
              <a:t>Morning Challenges:</a:t>
            </a:r>
            <a:r>
              <a:rPr lang="en-US"/>
              <a:t> </a:t>
            </a:r>
          </a:p>
        </p:txBody>
      </p:sp>
      <p:pic>
        <p:nvPicPr>
          <p:cNvPr id="3" name="Picture 2" descr="A cloud with blue lines&#10;&#10;Description automatically generated">
            <a:extLst>
              <a:ext uri="{FF2B5EF4-FFF2-40B4-BE49-F238E27FC236}">
                <a16:creationId xmlns:a16="http://schemas.microsoft.com/office/drawing/2014/main" id="{D9917AFA-A029-688B-3598-DAC9449A3B2E}"/>
              </a:ext>
            </a:extLst>
          </p:cNvPr>
          <p:cNvPicPr>
            <a:picLocks noChangeAspect="1"/>
          </p:cNvPicPr>
          <p:nvPr/>
        </p:nvPicPr>
        <p:blipFill>
          <a:blip r:embed="rId2"/>
          <a:stretch>
            <a:fillRect/>
          </a:stretch>
        </p:blipFill>
        <p:spPr>
          <a:xfrm>
            <a:off x="313711" y="4357687"/>
            <a:ext cx="2733675" cy="1952625"/>
          </a:xfrm>
          <a:prstGeom prst="rect">
            <a:avLst/>
          </a:prstGeom>
        </p:spPr>
      </p:pic>
      <p:pic>
        <p:nvPicPr>
          <p:cNvPr id="4" name="Picture 3" descr="A black text with a white background&#10;&#10;Description automatically generated">
            <a:extLst>
              <a:ext uri="{FF2B5EF4-FFF2-40B4-BE49-F238E27FC236}">
                <a16:creationId xmlns:a16="http://schemas.microsoft.com/office/drawing/2014/main" id="{592E8E2C-DCCC-42EF-DC47-968FCBFE6D6A}"/>
              </a:ext>
            </a:extLst>
          </p:cNvPr>
          <p:cNvPicPr>
            <a:picLocks noChangeAspect="1"/>
          </p:cNvPicPr>
          <p:nvPr/>
        </p:nvPicPr>
        <p:blipFill>
          <a:blip r:embed="rId3"/>
          <a:stretch>
            <a:fillRect/>
          </a:stretch>
        </p:blipFill>
        <p:spPr>
          <a:xfrm>
            <a:off x="5488401" y="4858578"/>
            <a:ext cx="3114675" cy="1447800"/>
          </a:xfrm>
          <a:prstGeom prst="rect">
            <a:avLst/>
          </a:prstGeom>
        </p:spPr>
      </p:pic>
      <p:pic>
        <p:nvPicPr>
          <p:cNvPr id="5" name="Picture 4" descr="A black text with a white background&#10;&#10;Description automatically generated">
            <a:extLst>
              <a:ext uri="{FF2B5EF4-FFF2-40B4-BE49-F238E27FC236}">
                <a16:creationId xmlns:a16="http://schemas.microsoft.com/office/drawing/2014/main" id="{BA7B9940-A672-1512-D8EF-B232D861B69D}"/>
              </a:ext>
            </a:extLst>
          </p:cNvPr>
          <p:cNvPicPr>
            <a:picLocks noChangeAspect="1"/>
          </p:cNvPicPr>
          <p:nvPr/>
        </p:nvPicPr>
        <p:blipFill>
          <a:blip r:embed="rId4"/>
          <a:stretch>
            <a:fillRect/>
          </a:stretch>
        </p:blipFill>
        <p:spPr>
          <a:xfrm>
            <a:off x="8882890" y="4901441"/>
            <a:ext cx="3305175" cy="1362075"/>
          </a:xfrm>
          <a:prstGeom prst="rect">
            <a:avLst/>
          </a:prstGeom>
        </p:spPr>
      </p:pic>
      <p:pic>
        <p:nvPicPr>
          <p:cNvPr id="6" name="Picture 5" descr="A black rectangular object with a white background&#10;&#10;Description automatically generated">
            <a:extLst>
              <a:ext uri="{FF2B5EF4-FFF2-40B4-BE49-F238E27FC236}">
                <a16:creationId xmlns:a16="http://schemas.microsoft.com/office/drawing/2014/main" id="{F5E5C335-4C1C-FBED-01CB-083DD7AAD515}"/>
              </a:ext>
            </a:extLst>
          </p:cNvPr>
          <p:cNvPicPr>
            <a:picLocks noChangeAspect="1"/>
          </p:cNvPicPr>
          <p:nvPr/>
        </p:nvPicPr>
        <p:blipFill>
          <a:blip r:embed="rId5"/>
          <a:stretch>
            <a:fillRect/>
          </a:stretch>
        </p:blipFill>
        <p:spPr>
          <a:xfrm>
            <a:off x="3892826" y="4485515"/>
            <a:ext cx="762000" cy="1685925"/>
          </a:xfrm>
          <a:prstGeom prst="rect">
            <a:avLst/>
          </a:prstGeom>
        </p:spPr>
      </p:pic>
      <p:pic>
        <p:nvPicPr>
          <p:cNvPr id="7" name="Picture 6" descr="A line of blue and grey lines&#10;&#10;Description automatically generated">
            <a:extLst>
              <a:ext uri="{FF2B5EF4-FFF2-40B4-BE49-F238E27FC236}">
                <a16:creationId xmlns:a16="http://schemas.microsoft.com/office/drawing/2014/main" id="{E9B75521-5A72-4B15-269A-8B6B6A5E768F}"/>
              </a:ext>
            </a:extLst>
          </p:cNvPr>
          <p:cNvPicPr>
            <a:picLocks noChangeAspect="1"/>
          </p:cNvPicPr>
          <p:nvPr/>
        </p:nvPicPr>
        <p:blipFill>
          <a:blip r:embed="rId6"/>
          <a:stretch>
            <a:fillRect/>
          </a:stretch>
        </p:blipFill>
        <p:spPr>
          <a:xfrm>
            <a:off x="413510" y="1731894"/>
            <a:ext cx="7952546" cy="1704560"/>
          </a:xfrm>
          <a:prstGeom prst="rect">
            <a:avLst/>
          </a:prstGeom>
        </p:spPr>
      </p:pic>
      <p:sp>
        <p:nvSpPr>
          <p:cNvPr id="8" name="TextBox 7">
            <a:extLst>
              <a:ext uri="{FF2B5EF4-FFF2-40B4-BE49-F238E27FC236}">
                <a16:creationId xmlns:a16="http://schemas.microsoft.com/office/drawing/2014/main" id="{60F0FEAA-2BFF-4C53-0ADC-FB0FE3336592}"/>
              </a:ext>
            </a:extLst>
          </p:cNvPr>
          <p:cNvSpPr txBox="1"/>
          <p:nvPr/>
        </p:nvSpPr>
        <p:spPr>
          <a:xfrm>
            <a:off x="8715793" y="1870459"/>
            <a:ext cx="318808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latin typeface="Sassoon Primary"/>
              </a:rPr>
              <a:t>Name writing</a:t>
            </a:r>
          </a:p>
        </p:txBody>
      </p:sp>
    </p:spTree>
    <p:extLst>
      <p:ext uri="{BB962C8B-B14F-4D97-AF65-F5344CB8AC3E}">
        <p14:creationId xmlns:p14="http://schemas.microsoft.com/office/powerpoint/2010/main" val="337814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shot of a computer&#10;&#10;Description automatically generated">
            <a:extLst>
              <a:ext uri="{FF2B5EF4-FFF2-40B4-BE49-F238E27FC236}">
                <a16:creationId xmlns:a16="http://schemas.microsoft.com/office/drawing/2014/main" id="{2F21C3A8-3F19-D5E5-3FDD-060941A7BE15}"/>
              </a:ext>
            </a:extLst>
          </p:cNvPr>
          <p:cNvPicPr>
            <a:picLocks noChangeAspect="1"/>
          </p:cNvPicPr>
          <p:nvPr/>
        </p:nvPicPr>
        <p:blipFill>
          <a:blip r:embed="rId2"/>
          <a:stretch>
            <a:fillRect/>
          </a:stretch>
        </p:blipFill>
        <p:spPr>
          <a:xfrm>
            <a:off x="937798" y="1137961"/>
            <a:ext cx="10283272" cy="4802946"/>
          </a:xfrm>
          <a:prstGeom prst="rect">
            <a:avLst/>
          </a:prstGeom>
        </p:spPr>
      </p:pic>
    </p:spTree>
    <p:extLst>
      <p:ext uri="{BB962C8B-B14F-4D97-AF65-F5344CB8AC3E}">
        <p14:creationId xmlns:p14="http://schemas.microsoft.com/office/powerpoint/2010/main" val="63319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 shot of a computer&#10;&#10;Description automatically generated">
            <a:extLst>
              <a:ext uri="{FF2B5EF4-FFF2-40B4-BE49-F238E27FC236}">
                <a16:creationId xmlns:a16="http://schemas.microsoft.com/office/drawing/2014/main" id="{58749109-4335-C556-2D2A-5BB27BFD4707}"/>
              </a:ext>
            </a:extLst>
          </p:cNvPr>
          <p:cNvPicPr>
            <a:picLocks noChangeAspect="1"/>
          </p:cNvPicPr>
          <p:nvPr/>
        </p:nvPicPr>
        <p:blipFill>
          <a:blip r:embed="rId2"/>
          <a:stretch>
            <a:fillRect/>
          </a:stretch>
        </p:blipFill>
        <p:spPr>
          <a:xfrm>
            <a:off x="763449" y="1448973"/>
            <a:ext cx="10852840" cy="3849618"/>
          </a:xfrm>
          <a:prstGeom prst="rect">
            <a:avLst/>
          </a:prstGeom>
        </p:spPr>
      </p:pic>
    </p:spTree>
    <p:extLst>
      <p:ext uri="{BB962C8B-B14F-4D97-AF65-F5344CB8AC3E}">
        <p14:creationId xmlns:p14="http://schemas.microsoft.com/office/powerpoint/2010/main" val="236645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shot of a computer&#10;&#10;Description automatically generated">
            <a:extLst>
              <a:ext uri="{FF2B5EF4-FFF2-40B4-BE49-F238E27FC236}">
                <a16:creationId xmlns:a16="http://schemas.microsoft.com/office/drawing/2014/main" id="{60F6CEB7-6EEF-BC2F-6ADC-DDF768A21DEA}"/>
              </a:ext>
            </a:extLst>
          </p:cNvPr>
          <p:cNvPicPr>
            <a:picLocks noChangeAspect="1"/>
          </p:cNvPicPr>
          <p:nvPr/>
        </p:nvPicPr>
        <p:blipFill>
          <a:blip r:embed="rId2"/>
          <a:stretch>
            <a:fillRect/>
          </a:stretch>
        </p:blipFill>
        <p:spPr>
          <a:xfrm>
            <a:off x="977348" y="1233625"/>
            <a:ext cx="9917043" cy="4545357"/>
          </a:xfrm>
          <a:prstGeom prst="rect">
            <a:avLst/>
          </a:prstGeom>
        </p:spPr>
      </p:pic>
    </p:spTree>
    <p:extLst>
      <p:ext uri="{BB962C8B-B14F-4D97-AF65-F5344CB8AC3E}">
        <p14:creationId xmlns:p14="http://schemas.microsoft.com/office/powerpoint/2010/main" val="223240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shot of a computer&#10;&#10;Description automatically generated">
            <a:extLst>
              <a:ext uri="{FF2B5EF4-FFF2-40B4-BE49-F238E27FC236}">
                <a16:creationId xmlns:a16="http://schemas.microsoft.com/office/drawing/2014/main" id="{35377305-B785-D49D-E837-E2AA71016FA4}"/>
              </a:ext>
            </a:extLst>
          </p:cNvPr>
          <p:cNvPicPr>
            <a:picLocks noChangeAspect="1"/>
          </p:cNvPicPr>
          <p:nvPr/>
        </p:nvPicPr>
        <p:blipFill>
          <a:blip r:embed="rId2"/>
          <a:stretch>
            <a:fillRect/>
          </a:stretch>
        </p:blipFill>
        <p:spPr>
          <a:xfrm>
            <a:off x="636725" y="1718089"/>
            <a:ext cx="10929593" cy="3664778"/>
          </a:xfrm>
          <a:prstGeom prst="rect">
            <a:avLst/>
          </a:prstGeom>
        </p:spPr>
      </p:pic>
    </p:spTree>
    <p:extLst>
      <p:ext uri="{BB962C8B-B14F-4D97-AF65-F5344CB8AC3E}">
        <p14:creationId xmlns:p14="http://schemas.microsoft.com/office/powerpoint/2010/main" val="1337857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shot of a phone&#10;&#10;Description automatically generated">
            <a:extLst>
              <a:ext uri="{FF2B5EF4-FFF2-40B4-BE49-F238E27FC236}">
                <a16:creationId xmlns:a16="http://schemas.microsoft.com/office/drawing/2014/main" id="{904E6F91-C0CE-1C55-E98B-BE8419E80F53}"/>
              </a:ext>
            </a:extLst>
          </p:cNvPr>
          <p:cNvPicPr>
            <a:picLocks noChangeAspect="1"/>
          </p:cNvPicPr>
          <p:nvPr/>
        </p:nvPicPr>
        <p:blipFill>
          <a:blip r:embed="rId2"/>
          <a:stretch>
            <a:fillRect/>
          </a:stretch>
        </p:blipFill>
        <p:spPr>
          <a:xfrm>
            <a:off x="757903" y="2653142"/>
            <a:ext cx="11560866" cy="3149738"/>
          </a:xfrm>
          <a:prstGeom prst="rect">
            <a:avLst/>
          </a:prstGeom>
        </p:spPr>
      </p:pic>
    </p:spTree>
    <p:extLst>
      <p:ext uri="{BB962C8B-B14F-4D97-AF65-F5344CB8AC3E}">
        <p14:creationId xmlns:p14="http://schemas.microsoft.com/office/powerpoint/2010/main" val="241992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white background with black text&#10;&#10;Description automatically generated">
            <a:extLst>
              <a:ext uri="{FF2B5EF4-FFF2-40B4-BE49-F238E27FC236}">
                <a16:creationId xmlns:a16="http://schemas.microsoft.com/office/drawing/2014/main" id="{E3B1ABBA-24AE-4E64-4B46-2CEF1F86CBAA}"/>
              </a:ext>
            </a:extLst>
          </p:cNvPr>
          <p:cNvPicPr>
            <a:picLocks noChangeAspect="1"/>
          </p:cNvPicPr>
          <p:nvPr/>
        </p:nvPicPr>
        <p:blipFill>
          <a:blip r:embed="rId2"/>
          <a:stretch>
            <a:fillRect/>
          </a:stretch>
        </p:blipFill>
        <p:spPr>
          <a:xfrm>
            <a:off x="808727" y="1445039"/>
            <a:ext cx="9481240" cy="4619486"/>
          </a:xfrm>
          <a:prstGeom prst="rect">
            <a:avLst/>
          </a:prstGeom>
        </p:spPr>
      </p:pic>
    </p:spTree>
    <p:extLst>
      <p:ext uri="{BB962C8B-B14F-4D97-AF65-F5344CB8AC3E}">
        <p14:creationId xmlns:p14="http://schemas.microsoft.com/office/powerpoint/2010/main" val="208126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3" name="Picture 2" descr="A white board with black text and a flower&#10;&#10;Description automatically generated">
            <a:extLst>
              <a:ext uri="{FF2B5EF4-FFF2-40B4-BE49-F238E27FC236}">
                <a16:creationId xmlns:a16="http://schemas.microsoft.com/office/drawing/2014/main" id="{04E8C307-45EC-5AB6-2F2C-6CDE8E6CAA34}"/>
              </a:ext>
            </a:extLst>
          </p:cNvPr>
          <p:cNvPicPr>
            <a:picLocks noChangeAspect="1"/>
          </p:cNvPicPr>
          <p:nvPr/>
        </p:nvPicPr>
        <p:blipFill>
          <a:blip r:embed="rId2"/>
          <a:stretch>
            <a:fillRect/>
          </a:stretch>
        </p:blipFill>
        <p:spPr>
          <a:xfrm>
            <a:off x="1168952" y="1122776"/>
            <a:ext cx="9014791" cy="5396533"/>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4D8FCA60-483D-C5E5-4AB2-EB100CFFFD71}"/>
                  </a:ext>
                </a:extLst>
              </p14:cNvPr>
              <p14:cNvContentPartPr/>
              <p14:nvPr/>
            </p14:nvContentPartPr>
            <p14:xfrm>
              <a:off x="1473910" y="1899477"/>
              <a:ext cx="13804" cy="367293"/>
            </p14:xfrm>
          </p:contentPart>
        </mc:Choice>
        <mc:Fallback>
          <p:pic>
            <p:nvPicPr>
              <p:cNvPr id="2" name="Ink 1">
                <a:extLst>
                  <a:ext uri="{FF2B5EF4-FFF2-40B4-BE49-F238E27FC236}">
                    <a16:creationId xmlns:a16="http://schemas.microsoft.com/office/drawing/2014/main" id="{4D8FCA60-483D-C5E5-4AB2-EB100CFFFD71}"/>
                  </a:ext>
                </a:extLst>
              </p:cNvPr>
              <p:cNvPicPr/>
              <p:nvPr/>
            </p:nvPicPr>
            <p:blipFill>
              <a:blip r:embed="rId4"/>
              <a:stretch>
                <a:fillRect/>
              </a:stretch>
            </p:blipFill>
            <p:spPr>
              <a:xfrm>
                <a:off x="1446302" y="1881490"/>
                <a:ext cx="68468" cy="40290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039851B-05B0-4A3D-8826-DF49FE78DD68}"/>
                  </a:ext>
                </a:extLst>
              </p14:cNvPr>
              <p14:cNvContentPartPr/>
              <p14:nvPr/>
            </p14:nvContentPartPr>
            <p14:xfrm>
              <a:off x="1460200" y="2120348"/>
              <a:ext cx="121777" cy="285190"/>
            </p14:xfrm>
          </p:contentPart>
        </mc:Choice>
        <mc:Fallback>
          <p:pic>
            <p:nvPicPr>
              <p:cNvPr id="4" name="Ink 3">
                <a:extLst>
                  <a:ext uri="{FF2B5EF4-FFF2-40B4-BE49-F238E27FC236}">
                    <a16:creationId xmlns:a16="http://schemas.microsoft.com/office/drawing/2014/main" id="{5039851B-05B0-4A3D-8826-DF49FE78DD68}"/>
                  </a:ext>
                </a:extLst>
              </p:cNvPr>
              <p:cNvPicPr/>
              <p:nvPr/>
            </p:nvPicPr>
            <p:blipFill>
              <a:blip r:embed="rId6"/>
              <a:stretch>
                <a:fillRect/>
              </a:stretch>
            </p:blipFill>
            <p:spPr>
              <a:xfrm>
                <a:off x="1442239" y="2102366"/>
                <a:ext cx="157340" cy="320794"/>
              </a:xfrm>
              <a:prstGeom prst="rect">
                <a:avLst/>
              </a:prstGeom>
            </p:spPr>
          </p:pic>
        </mc:Fallback>
      </mc:AlternateContent>
    </p:spTree>
    <p:extLst>
      <p:ext uri="{BB962C8B-B14F-4D97-AF65-F5344CB8AC3E}">
        <p14:creationId xmlns:p14="http://schemas.microsoft.com/office/powerpoint/2010/main" val="1914594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cartoon of a child&#10;&#10;Description automatically generated">
            <a:extLst>
              <a:ext uri="{FF2B5EF4-FFF2-40B4-BE49-F238E27FC236}">
                <a16:creationId xmlns:a16="http://schemas.microsoft.com/office/drawing/2014/main" id="{6F9F1EDD-9490-8219-E21B-70F73D1AD5A4}"/>
              </a:ext>
            </a:extLst>
          </p:cNvPr>
          <p:cNvPicPr>
            <a:picLocks noChangeAspect="1"/>
          </p:cNvPicPr>
          <p:nvPr/>
        </p:nvPicPr>
        <p:blipFill>
          <a:blip r:embed="rId2"/>
          <a:stretch>
            <a:fillRect/>
          </a:stretch>
        </p:blipFill>
        <p:spPr>
          <a:xfrm>
            <a:off x="2236230" y="964425"/>
            <a:ext cx="7392592" cy="3343709"/>
          </a:xfrm>
          <a:prstGeom prst="rect">
            <a:avLst/>
          </a:prstGeom>
        </p:spPr>
      </p:pic>
      <p:sp>
        <p:nvSpPr>
          <p:cNvPr id="3" name="Speech Bubble: Rectangle with Corners Rounded 2">
            <a:extLst>
              <a:ext uri="{FF2B5EF4-FFF2-40B4-BE49-F238E27FC236}">
                <a16:creationId xmlns:a16="http://schemas.microsoft.com/office/drawing/2014/main" id="{AACCA684-688A-616A-398D-BF060E8D0ECA}"/>
              </a:ext>
            </a:extLst>
          </p:cNvPr>
          <p:cNvSpPr/>
          <p:nvPr/>
        </p:nvSpPr>
        <p:spPr>
          <a:xfrm>
            <a:off x="2951575" y="4436975"/>
            <a:ext cx="6128846" cy="2190441"/>
          </a:xfrm>
          <a:prstGeom prst="wedgeRoundRect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t>I agree/disagree with Evie because..................</a:t>
            </a:r>
          </a:p>
        </p:txBody>
      </p:sp>
    </p:spTree>
    <p:extLst>
      <p:ext uri="{BB962C8B-B14F-4D97-AF65-F5344CB8AC3E}">
        <p14:creationId xmlns:p14="http://schemas.microsoft.com/office/powerpoint/2010/main" val="4291600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2DF3CB-40C7-14B4-DD19-42306F4D7417}"/>
              </a:ext>
            </a:extLst>
          </p:cNvPr>
          <p:cNvSpPr txBox="1"/>
          <p:nvPr/>
        </p:nvSpPr>
        <p:spPr>
          <a:xfrm>
            <a:off x="7963305" y="165615"/>
            <a:ext cx="3781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9th September 2025</a:t>
            </a:r>
            <a:endParaRPr lang="en-US"/>
          </a:p>
        </p:txBody>
      </p:sp>
      <p:sp>
        <p:nvSpPr>
          <p:cNvPr id="6" name="TextBox 5">
            <a:extLst>
              <a:ext uri="{FF2B5EF4-FFF2-40B4-BE49-F238E27FC236}">
                <a16:creationId xmlns:a16="http://schemas.microsoft.com/office/drawing/2014/main" id="{5F9C9CFC-52C1-46DE-794B-BE02600B4C53}"/>
              </a:ext>
            </a:extLst>
          </p:cNvPr>
          <p:cNvSpPr txBox="1"/>
          <p:nvPr/>
        </p:nvSpPr>
        <p:spPr>
          <a:xfrm>
            <a:off x="231546" y="169547"/>
            <a:ext cx="54100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Sassoon Primary"/>
              </a:rPr>
              <a:t>TBAT: leave appropriate spaces between words.</a:t>
            </a:r>
            <a:r>
              <a:rPr lang="en-US" sz="2000">
                <a:latin typeface="Sassoon Primary"/>
              </a:rPr>
              <a:t> </a:t>
            </a:r>
          </a:p>
        </p:txBody>
      </p:sp>
      <p:pic>
        <p:nvPicPr>
          <p:cNvPr id="2" name="Picture 1" descr="A screenshot of a computer game&#10;&#10;Description automatically generated">
            <a:extLst>
              <a:ext uri="{FF2B5EF4-FFF2-40B4-BE49-F238E27FC236}">
                <a16:creationId xmlns:a16="http://schemas.microsoft.com/office/drawing/2014/main" id="{28A0A594-4918-538A-A1F3-ABDC94071B2F}"/>
              </a:ext>
            </a:extLst>
          </p:cNvPr>
          <p:cNvPicPr>
            <a:picLocks noChangeAspect="1"/>
          </p:cNvPicPr>
          <p:nvPr/>
        </p:nvPicPr>
        <p:blipFill>
          <a:blip r:embed="rId2"/>
          <a:stretch>
            <a:fillRect/>
          </a:stretch>
        </p:blipFill>
        <p:spPr>
          <a:xfrm>
            <a:off x="775459" y="1239078"/>
            <a:ext cx="9282733" cy="4865756"/>
          </a:xfrm>
          <a:prstGeom prst="rect">
            <a:avLst/>
          </a:prstGeom>
        </p:spPr>
      </p:pic>
    </p:spTree>
    <p:extLst>
      <p:ext uri="{BB962C8B-B14F-4D97-AF65-F5344CB8AC3E}">
        <p14:creationId xmlns:p14="http://schemas.microsoft.com/office/powerpoint/2010/main" val="293190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a:p>
            <a:endParaRPr lang="en-US" sz="2800">
              <a:latin typeface="Sassoon Primary"/>
            </a:endParaRP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pic>
        <p:nvPicPr>
          <p:cNvPr id="15" name="Picture 14" descr="A map of different countries/regions&#10;&#10;Description automatically generated">
            <a:extLst>
              <a:ext uri="{FF2B5EF4-FFF2-40B4-BE49-F238E27FC236}">
                <a16:creationId xmlns:a16="http://schemas.microsoft.com/office/drawing/2014/main" id="{CA1FFDA4-2292-A821-DA00-003BCF911635}"/>
              </a:ext>
            </a:extLst>
          </p:cNvPr>
          <p:cNvPicPr>
            <a:picLocks noChangeAspect="1"/>
          </p:cNvPicPr>
          <p:nvPr/>
        </p:nvPicPr>
        <p:blipFill>
          <a:blip r:embed="rId2"/>
          <a:stretch>
            <a:fillRect/>
          </a:stretch>
        </p:blipFill>
        <p:spPr>
          <a:xfrm>
            <a:off x="971337" y="4869184"/>
            <a:ext cx="1349976" cy="1438790"/>
          </a:xfrm>
          <a:prstGeom prst="rect">
            <a:avLst/>
          </a:prstGeom>
        </p:spPr>
      </p:pic>
      <p:sp>
        <p:nvSpPr>
          <p:cNvPr id="16" name="TextBox 12">
            <a:extLst>
              <a:ext uri="{FF2B5EF4-FFF2-40B4-BE49-F238E27FC236}">
                <a16:creationId xmlns:a16="http://schemas.microsoft.com/office/drawing/2014/main" id="{4276D1C1-5305-5734-04AE-605E158A7D1C}"/>
              </a:ext>
            </a:extLst>
          </p:cNvPr>
          <p:cNvSpPr txBox="1"/>
          <p:nvPr/>
        </p:nvSpPr>
        <p:spPr>
          <a:xfrm>
            <a:off x="2755106" y="4919006"/>
            <a:ext cx="2605087"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Sassoon Primary"/>
              </a:rPr>
              <a:t>Can you label the map with the correct countries and flags?</a:t>
            </a:r>
          </a:p>
        </p:txBody>
      </p:sp>
      <p:pic>
        <p:nvPicPr>
          <p:cNvPr id="2050" name="Picture 1" descr="A pair of cards with balloons&#10;&#10;AI-generated content may be incorrect.">
            <a:extLst>
              <a:ext uri="{FF2B5EF4-FFF2-40B4-BE49-F238E27FC236}">
                <a16:creationId xmlns:a16="http://schemas.microsoft.com/office/drawing/2014/main" id="{B12DE9E7-543F-7942-38D6-290553FED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101" y="1642280"/>
            <a:ext cx="2471127" cy="125808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 close up of a card&#10;&#10;AI-generated content may be incorrect.">
            <a:extLst>
              <a:ext uri="{FF2B5EF4-FFF2-40B4-BE49-F238E27FC236}">
                <a16:creationId xmlns:a16="http://schemas.microsoft.com/office/drawing/2014/main" id="{CE007F77-891E-19A5-7444-DCDEB5818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8572" y="2950511"/>
            <a:ext cx="2296856" cy="11944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C0F2C45-3297-7E8E-B051-18E180751541}"/>
              </a:ext>
            </a:extLst>
          </p:cNvPr>
          <p:cNvSpPr>
            <a:spLocks noChangeArrowheads="1"/>
          </p:cNvSpPr>
          <p:nvPr/>
        </p:nvSpPr>
        <p:spPr bwMode="auto">
          <a:xfrm>
            <a:off x="5758719" y="1932057"/>
            <a:ext cx="344329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Sassoon Primary" pitchFamily="50" charset="0"/>
                <a:ea typeface="Aptos" panose="020B0004020202020204" pitchFamily="34" charset="0"/>
                <a:cs typeface="Times New Roman" panose="02020603050405020304" pitchFamily="18" charset="0"/>
              </a:rPr>
              <a:t>Match the balloons to their numbers.</a:t>
            </a:r>
            <a:endParaRPr kumimoji="0" lang="en-GB" altLang="en-US" sz="3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D73612D4-0F02-4EDF-73F1-6A67CE24D93C}"/>
              </a:ext>
            </a:extLst>
          </p:cNvPr>
          <p:cNvSpPr>
            <a:spLocks noChangeArrowheads="1"/>
          </p:cNvSpPr>
          <p:nvPr/>
        </p:nvSpPr>
        <p:spPr bwMode="auto">
          <a:xfrm>
            <a:off x="5360193" y="2886968"/>
            <a:ext cx="400936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Sassoon Primary" pitchFamily="50" charset="0"/>
                <a:ea typeface="Aptos" panose="020B0004020202020204" pitchFamily="34" charset="0"/>
                <a:cs typeface="Times New Roman" panose="02020603050405020304" pitchFamily="18" charset="0"/>
              </a:rPr>
              <a:t>Show the number using cubes or </a:t>
            </a:r>
            <a:r>
              <a:rPr kumimoji="0" lang="en-GB" altLang="en-US" sz="2800" b="0" i="0" u="none" strike="noStrike" cap="none" normalizeH="0" baseline="0" err="1">
                <a:ln>
                  <a:noFill/>
                </a:ln>
                <a:solidFill>
                  <a:schemeClr val="tx1"/>
                </a:solidFill>
                <a:effectLst/>
                <a:latin typeface="Sassoon Primary" pitchFamily="50" charset="0"/>
                <a:ea typeface="Aptos" panose="020B0004020202020204" pitchFamily="34" charset="0"/>
                <a:cs typeface="Times New Roman" panose="02020603050405020304" pitchFamily="18" charset="0"/>
              </a:rPr>
              <a:t>numicon</a:t>
            </a:r>
            <a:r>
              <a:rPr kumimoji="0" lang="en-GB" altLang="en-US" sz="2800" b="0" i="0" u="none" strike="noStrike" cap="none" normalizeH="0" baseline="0">
                <a:ln>
                  <a:noFill/>
                </a:ln>
                <a:solidFill>
                  <a:schemeClr val="tx1"/>
                </a:solidFill>
                <a:effectLst/>
                <a:latin typeface="Sassoon Primary" pitchFamily="50" charset="0"/>
                <a:ea typeface="Aptos" panose="020B0004020202020204" pitchFamily="34" charset="0"/>
                <a:cs typeface="Times New Roman" panose="02020603050405020304" pitchFamily="18" charset="0"/>
              </a:rPr>
              <a:t>.</a:t>
            </a:r>
            <a:endParaRPr kumimoji="0" lang="en-GB" altLang="en-US" sz="1050" b="0" i="0" u="none" strike="noStrike" cap="none" normalizeH="0" baseline="0">
              <a:ln>
                <a:noFill/>
              </a:ln>
              <a:solidFill>
                <a:schemeClr val="tx1"/>
              </a:solidFill>
              <a:effectLst/>
              <a:latin typeface="Arial" panose="020B0604020202020204" pitchFamily="34" charset="0"/>
            </a:endParaRPr>
          </a:p>
        </p:txBody>
      </p:sp>
      <p:pic>
        <p:nvPicPr>
          <p:cNvPr id="12" name="Picture 11" descr="A white rectangular frame with a cartoon character on it&#10;&#10;AI-generated content may be incorrect.">
            <a:extLst>
              <a:ext uri="{FF2B5EF4-FFF2-40B4-BE49-F238E27FC236}">
                <a16:creationId xmlns:a16="http://schemas.microsoft.com/office/drawing/2014/main" id="{AC5098E8-A7D6-90A9-D010-D9B0B7A36A28}"/>
              </a:ext>
            </a:extLst>
          </p:cNvPr>
          <p:cNvPicPr>
            <a:picLocks noChangeAspect="1"/>
          </p:cNvPicPr>
          <p:nvPr/>
        </p:nvPicPr>
        <p:blipFill>
          <a:blip r:embed="rId5"/>
          <a:stretch>
            <a:fillRect/>
          </a:stretch>
        </p:blipFill>
        <p:spPr>
          <a:xfrm>
            <a:off x="4185262" y="1642056"/>
            <a:ext cx="1041786" cy="2457719"/>
          </a:xfrm>
          <a:prstGeom prst="rect">
            <a:avLst/>
          </a:prstGeom>
        </p:spPr>
      </p:pic>
      <p:sp>
        <p:nvSpPr>
          <p:cNvPr id="14" name="TextBox 13">
            <a:extLst>
              <a:ext uri="{FF2B5EF4-FFF2-40B4-BE49-F238E27FC236}">
                <a16:creationId xmlns:a16="http://schemas.microsoft.com/office/drawing/2014/main" id="{B80969A2-D1B2-5EEE-26FB-E90E5D812D15}"/>
              </a:ext>
            </a:extLst>
          </p:cNvPr>
          <p:cNvSpPr txBox="1"/>
          <p:nvPr/>
        </p:nvSpPr>
        <p:spPr>
          <a:xfrm>
            <a:off x="717252" y="2252174"/>
            <a:ext cx="31415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Can you create a Fantastic Mr Fox bookmark?</a:t>
            </a:r>
          </a:p>
        </p:txBody>
      </p:sp>
      <p:pic>
        <p:nvPicPr>
          <p:cNvPr id="17" name="Picture 16" descr="A cartoon of a fox carrying a bag of objects&#10;&#10;AI-generated content may be incorrect.">
            <a:extLst>
              <a:ext uri="{FF2B5EF4-FFF2-40B4-BE49-F238E27FC236}">
                <a16:creationId xmlns:a16="http://schemas.microsoft.com/office/drawing/2014/main" id="{498EF16C-D277-18A8-B256-E32AB2138CC2}"/>
              </a:ext>
            </a:extLst>
          </p:cNvPr>
          <p:cNvPicPr>
            <a:picLocks noChangeAspect="1"/>
          </p:cNvPicPr>
          <p:nvPr/>
        </p:nvPicPr>
        <p:blipFill>
          <a:blip r:embed="rId6"/>
          <a:stretch>
            <a:fillRect/>
          </a:stretch>
        </p:blipFill>
        <p:spPr>
          <a:xfrm>
            <a:off x="5757056" y="4845340"/>
            <a:ext cx="1697463" cy="1653459"/>
          </a:xfrm>
          <a:prstGeom prst="rect">
            <a:avLst/>
          </a:prstGeom>
        </p:spPr>
      </p:pic>
      <p:sp>
        <p:nvSpPr>
          <p:cNvPr id="18" name="TextBox 17">
            <a:extLst>
              <a:ext uri="{FF2B5EF4-FFF2-40B4-BE49-F238E27FC236}">
                <a16:creationId xmlns:a16="http://schemas.microsoft.com/office/drawing/2014/main" id="{E767E69B-1827-1987-0DA4-28197C822BD1}"/>
              </a:ext>
            </a:extLst>
          </p:cNvPr>
          <p:cNvSpPr txBox="1"/>
          <p:nvPr/>
        </p:nvSpPr>
        <p:spPr>
          <a:xfrm>
            <a:off x="8090407" y="5042596"/>
            <a:ext cx="31415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Can you create a Fantastic Mr Fox water colour?</a:t>
            </a:r>
          </a:p>
        </p:txBody>
      </p:sp>
    </p:spTree>
    <p:extLst>
      <p:ext uri="{BB962C8B-B14F-4D97-AF65-F5344CB8AC3E}">
        <p14:creationId xmlns:p14="http://schemas.microsoft.com/office/powerpoint/2010/main" val="398479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3" descr="A purple and white cards with letters&#10;&#10;Description automatically generated">
            <a:extLst>
              <a:ext uri="{FF2B5EF4-FFF2-40B4-BE49-F238E27FC236}">
                <a16:creationId xmlns:a16="http://schemas.microsoft.com/office/drawing/2014/main" id="{019E04D6-FB94-A4C9-B1BA-06D0302EDD12}"/>
              </a:ext>
            </a:extLst>
          </p:cNvPr>
          <p:cNvPicPr>
            <a:picLocks noChangeAspect="1"/>
          </p:cNvPicPr>
          <p:nvPr/>
        </p:nvPicPr>
        <p:blipFill>
          <a:blip r:embed="rId2"/>
          <a:stretch>
            <a:fillRect/>
          </a:stretch>
        </p:blipFill>
        <p:spPr>
          <a:xfrm>
            <a:off x="415303" y="181595"/>
            <a:ext cx="4381915" cy="3049243"/>
          </a:xfrm>
          <a:prstGeom prst="rect">
            <a:avLst/>
          </a:prstGeom>
        </p:spPr>
      </p:pic>
      <p:pic>
        <p:nvPicPr>
          <p:cNvPr id="5" name="Picture 4" descr="A purple and white calendar with letters&#10;&#10;Description automatically generated">
            <a:extLst>
              <a:ext uri="{FF2B5EF4-FFF2-40B4-BE49-F238E27FC236}">
                <a16:creationId xmlns:a16="http://schemas.microsoft.com/office/drawing/2014/main" id="{CD88827D-55DB-348F-1BB7-94840BA8B9FD}"/>
              </a:ext>
            </a:extLst>
          </p:cNvPr>
          <p:cNvPicPr>
            <a:picLocks noChangeAspect="1"/>
          </p:cNvPicPr>
          <p:nvPr/>
        </p:nvPicPr>
        <p:blipFill>
          <a:blip r:embed="rId3"/>
          <a:stretch>
            <a:fillRect/>
          </a:stretch>
        </p:blipFill>
        <p:spPr>
          <a:xfrm>
            <a:off x="4984060" y="181389"/>
            <a:ext cx="2212837" cy="3049656"/>
          </a:xfrm>
          <a:prstGeom prst="rect">
            <a:avLst/>
          </a:prstGeom>
        </p:spPr>
      </p:pic>
      <p:pic>
        <p:nvPicPr>
          <p:cNvPr id="6" name="Picture 5" descr="A purple and white calendar with a number on it&#10;&#10;Description automatically generated">
            <a:extLst>
              <a:ext uri="{FF2B5EF4-FFF2-40B4-BE49-F238E27FC236}">
                <a16:creationId xmlns:a16="http://schemas.microsoft.com/office/drawing/2014/main" id="{25F07493-A791-6DA1-0C38-D03010F86370}"/>
              </a:ext>
            </a:extLst>
          </p:cNvPr>
          <p:cNvPicPr>
            <a:picLocks noChangeAspect="1"/>
          </p:cNvPicPr>
          <p:nvPr/>
        </p:nvPicPr>
        <p:blipFill>
          <a:blip r:embed="rId4"/>
          <a:stretch>
            <a:fillRect/>
          </a:stretch>
        </p:blipFill>
        <p:spPr>
          <a:xfrm>
            <a:off x="7359926" y="178559"/>
            <a:ext cx="2220844" cy="3066360"/>
          </a:xfrm>
          <a:prstGeom prst="rect">
            <a:avLst/>
          </a:prstGeom>
        </p:spPr>
      </p:pic>
      <p:pic>
        <p:nvPicPr>
          <p:cNvPr id="7" name="Picture 6" descr="A purple and white calendar with letters&#10;&#10;Description automatically generated">
            <a:extLst>
              <a:ext uri="{FF2B5EF4-FFF2-40B4-BE49-F238E27FC236}">
                <a16:creationId xmlns:a16="http://schemas.microsoft.com/office/drawing/2014/main" id="{DA917994-9071-3638-CDC7-80BF5A312123}"/>
              </a:ext>
            </a:extLst>
          </p:cNvPr>
          <p:cNvPicPr>
            <a:picLocks noChangeAspect="1"/>
          </p:cNvPicPr>
          <p:nvPr/>
        </p:nvPicPr>
        <p:blipFill>
          <a:blip r:embed="rId5"/>
          <a:stretch>
            <a:fillRect/>
          </a:stretch>
        </p:blipFill>
        <p:spPr>
          <a:xfrm>
            <a:off x="9776929" y="180283"/>
            <a:ext cx="2223880" cy="3062910"/>
          </a:xfrm>
          <a:prstGeom prst="rect">
            <a:avLst/>
          </a:prstGeom>
        </p:spPr>
      </p:pic>
      <p:pic>
        <p:nvPicPr>
          <p:cNvPr id="8" name="Picture 7" descr="A purple and white cards with letters&#10;&#10;Description automatically generated">
            <a:extLst>
              <a:ext uri="{FF2B5EF4-FFF2-40B4-BE49-F238E27FC236}">
                <a16:creationId xmlns:a16="http://schemas.microsoft.com/office/drawing/2014/main" id="{576EAC08-1F1F-D563-DC3B-350251E64B73}"/>
              </a:ext>
            </a:extLst>
          </p:cNvPr>
          <p:cNvPicPr>
            <a:picLocks noChangeAspect="1"/>
          </p:cNvPicPr>
          <p:nvPr/>
        </p:nvPicPr>
        <p:blipFill>
          <a:blip r:embed="rId6"/>
          <a:stretch>
            <a:fillRect/>
          </a:stretch>
        </p:blipFill>
        <p:spPr>
          <a:xfrm>
            <a:off x="2020058" y="3578639"/>
            <a:ext cx="4375012" cy="3046896"/>
          </a:xfrm>
          <a:prstGeom prst="rect">
            <a:avLst/>
          </a:prstGeom>
        </p:spPr>
      </p:pic>
      <p:pic>
        <p:nvPicPr>
          <p:cNvPr id="11" name="Picture 10" descr="A purple and white calendar with black letters&#10;&#10;Description automatically generated">
            <a:extLst>
              <a:ext uri="{FF2B5EF4-FFF2-40B4-BE49-F238E27FC236}">
                <a16:creationId xmlns:a16="http://schemas.microsoft.com/office/drawing/2014/main" id="{D2FFA97C-904D-06A1-24FC-8A5F8670036E}"/>
              </a:ext>
            </a:extLst>
          </p:cNvPr>
          <p:cNvPicPr>
            <a:picLocks noChangeAspect="1"/>
          </p:cNvPicPr>
          <p:nvPr/>
        </p:nvPicPr>
        <p:blipFill>
          <a:blip r:embed="rId7"/>
          <a:stretch>
            <a:fillRect/>
          </a:stretch>
        </p:blipFill>
        <p:spPr>
          <a:xfrm>
            <a:off x="6565003" y="3573462"/>
            <a:ext cx="2220430" cy="3101423"/>
          </a:xfrm>
          <a:prstGeom prst="rect">
            <a:avLst/>
          </a:prstGeom>
        </p:spPr>
      </p:pic>
      <p:pic>
        <p:nvPicPr>
          <p:cNvPr id="12" name="Picture 11" descr="A purple and white card with black letters&#10;&#10;Description automatically generated">
            <a:extLst>
              <a:ext uri="{FF2B5EF4-FFF2-40B4-BE49-F238E27FC236}">
                <a16:creationId xmlns:a16="http://schemas.microsoft.com/office/drawing/2014/main" id="{315CBD7A-EF74-31DC-4A8E-191022E0D809}"/>
              </a:ext>
            </a:extLst>
          </p:cNvPr>
          <p:cNvPicPr>
            <a:picLocks noChangeAspect="1"/>
          </p:cNvPicPr>
          <p:nvPr/>
        </p:nvPicPr>
        <p:blipFill>
          <a:blip r:embed="rId8"/>
          <a:stretch>
            <a:fillRect/>
          </a:stretch>
        </p:blipFill>
        <p:spPr>
          <a:xfrm>
            <a:off x="9062347" y="3557861"/>
            <a:ext cx="2438262" cy="3110536"/>
          </a:xfrm>
          <a:prstGeom prst="rect">
            <a:avLst/>
          </a:prstGeom>
        </p:spPr>
      </p:pic>
    </p:spTree>
    <p:extLst>
      <p:ext uri="{BB962C8B-B14F-4D97-AF65-F5344CB8AC3E}">
        <p14:creationId xmlns:p14="http://schemas.microsoft.com/office/powerpoint/2010/main" val="1613843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28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06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22F-377E-8A45-BEFC-8375ADD218B8}"/>
              </a:ext>
            </a:extLst>
          </p:cNvPr>
          <p:cNvSpPr>
            <a:spLocks noGrp="1"/>
          </p:cNvSpPr>
          <p:nvPr>
            <p:ph type="ctrTitle"/>
          </p:nvPr>
        </p:nvSpPr>
        <p:spPr/>
        <p:txBody>
          <a:bodyPr/>
          <a:lstStyle/>
          <a:p>
            <a:r>
              <a:rPr lang="en-US"/>
              <a:t>Year 1 PSHE </a:t>
            </a:r>
            <a:br>
              <a:rPr lang="en-US"/>
            </a:br>
            <a:r>
              <a:rPr lang="en-US"/>
              <a:t>Topic 1: New Beginnings </a:t>
            </a:r>
          </a:p>
        </p:txBody>
      </p:sp>
      <p:sp>
        <p:nvSpPr>
          <p:cNvPr id="3" name="Subtitle 2">
            <a:extLst>
              <a:ext uri="{FF2B5EF4-FFF2-40B4-BE49-F238E27FC236}">
                <a16:creationId xmlns:a16="http://schemas.microsoft.com/office/drawing/2014/main" id="{AAD57CEC-969C-DC43-ABD4-54FA9ACB7FD4}"/>
              </a:ext>
            </a:extLst>
          </p:cNvPr>
          <p:cNvSpPr>
            <a:spLocks noGrp="1"/>
          </p:cNvSpPr>
          <p:nvPr>
            <p:ph type="subTitle" idx="1"/>
          </p:nvPr>
        </p:nvSpPr>
        <p:spPr/>
        <p:txBody>
          <a:bodyPr/>
          <a:lstStyle/>
          <a:p>
            <a:r>
              <a:rPr lang="en-US" b="1"/>
              <a:t>Lesson 1: </a:t>
            </a:r>
          </a:p>
          <a:p>
            <a:r>
              <a:rPr lang="en-US"/>
              <a:t>What are our ground rules in PSHE lessons?</a:t>
            </a:r>
          </a:p>
        </p:txBody>
      </p:sp>
    </p:spTree>
    <p:extLst>
      <p:ext uri="{BB962C8B-B14F-4D97-AF65-F5344CB8AC3E}">
        <p14:creationId xmlns:p14="http://schemas.microsoft.com/office/powerpoint/2010/main" val="3981140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4747304" y="5413740"/>
            <a:ext cx="5715812" cy="136907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p:txBody>
          <a:bodyPr>
            <a:noAutofit/>
          </a:bodyPr>
          <a:lstStyle/>
          <a:p>
            <a:r>
              <a:rPr lang="en-GB"/>
              <a:t>Key vocabulary for this lesson</a:t>
            </a:r>
          </a:p>
        </p:txBody>
      </p:sp>
      <p:sp>
        <p:nvSpPr>
          <p:cNvPr id="5" name="Content Placeholder 4"/>
          <p:cNvSpPr>
            <a:spLocks noGrp="1"/>
          </p:cNvSpPr>
          <p:nvPr>
            <p:ph idx="1"/>
          </p:nvPr>
        </p:nvSpPr>
        <p:spPr>
          <a:xfrm>
            <a:off x="2372784" y="2085835"/>
            <a:ext cx="1956669" cy="705132"/>
          </a:xfrm>
        </p:spPr>
        <p:txBody>
          <a:bodyPr>
            <a:normAutofit/>
          </a:bodyPr>
          <a:lstStyle/>
          <a:p>
            <a:pPr marL="0" indent="0">
              <a:buNone/>
            </a:pPr>
            <a:r>
              <a:rPr lang="en-GB" sz="4000">
                <a:solidFill>
                  <a:schemeClr val="accent1">
                    <a:lumMod val="75000"/>
                  </a:schemeClr>
                </a:solidFill>
              </a:rPr>
              <a:t>respect</a:t>
            </a:r>
          </a:p>
        </p:txBody>
      </p:sp>
      <p:sp>
        <p:nvSpPr>
          <p:cNvPr id="4" name="Content Placeholder 4"/>
          <p:cNvSpPr txBox="1">
            <a:spLocks/>
          </p:cNvSpPr>
          <p:nvPr/>
        </p:nvSpPr>
        <p:spPr>
          <a:xfrm>
            <a:off x="4481853" y="3090337"/>
            <a:ext cx="1956669"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0099"/>
                </a:solidFill>
              </a:rPr>
              <a:t>polite</a:t>
            </a:r>
          </a:p>
        </p:txBody>
      </p:sp>
      <p:sp>
        <p:nvSpPr>
          <p:cNvPr id="6" name="Content Placeholder 4"/>
          <p:cNvSpPr txBox="1">
            <a:spLocks/>
          </p:cNvSpPr>
          <p:nvPr/>
        </p:nvSpPr>
        <p:spPr>
          <a:xfrm>
            <a:off x="7804585" y="2085835"/>
            <a:ext cx="1956669" cy="705132"/>
          </a:xfrm>
          <a:prstGeom prst="rect">
            <a:avLst/>
          </a:prstGeom>
        </p:spPr>
        <p:txBody>
          <a:bodyPr>
            <a:normAutofit fontScale="85000" lnSpcReduction="100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FFFF"/>
                </a:solidFill>
              </a:rPr>
              <a:t>manners</a:t>
            </a:r>
          </a:p>
        </p:txBody>
      </p:sp>
      <p:sp>
        <p:nvSpPr>
          <p:cNvPr id="7" name="Content Placeholder 4"/>
          <p:cNvSpPr txBox="1">
            <a:spLocks/>
          </p:cNvSpPr>
          <p:nvPr/>
        </p:nvSpPr>
        <p:spPr>
          <a:xfrm>
            <a:off x="1983317" y="4998368"/>
            <a:ext cx="1956669"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003366"/>
                </a:solidFill>
              </a:rPr>
              <a:t>listen</a:t>
            </a:r>
          </a:p>
        </p:txBody>
      </p:sp>
      <p:sp>
        <p:nvSpPr>
          <p:cNvPr id="8" name="Content Placeholder 4"/>
          <p:cNvSpPr txBox="1">
            <a:spLocks/>
          </p:cNvSpPr>
          <p:nvPr/>
        </p:nvSpPr>
        <p:spPr>
          <a:xfrm>
            <a:off x="7520517" y="3848040"/>
            <a:ext cx="1956669" cy="705132"/>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3366FF"/>
                </a:solidFill>
              </a:rPr>
              <a:t>discuss</a:t>
            </a:r>
          </a:p>
        </p:txBody>
      </p:sp>
      <p:sp>
        <p:nvSpPr>
          <p:cNvPr id="9" name="Content Placeholder 4"/>
          <p:cNvSpPr txBox="1">
            <a:spLocks/>
          </p:cNvSpPr>
          <p:nvPr/>
        </p:nvSpPr>
        <p:spPr>
          <a:xfrm>
            <a:off x="4747305" y="4553172"/>
            <a:ext cx="1956669" cy="705132"/>
          </a:xfrm>
          <a:prstGeom prst="rect">
            <a:avLst/>
          </a:prstGeom>
        </p:spPr>
        <p:txBody>
          <a:bodyPr>
            <a:normAutofit fontScale="92500"/>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a:solidFill>
                  <a:srgbClr val="66CCFF"/>
                </a:solidFill>
              </a:rPr>
              <a:t>respond</a:t>
            </a:r>
          </a:p>
        </p:txBody>
      </p:sp>
      <p:sp>
        <p:nvSpPr>
          <p:cNvPr id="10" name="Content Placeholder 4"/>
          <p:cNvSpPr txBox="1">
            <a:spLocks/>
          </p:cNvSpPr>
          <p:nvPr/>
        </p:nvSpPr>
        <p:spPr>
          <a:xfrm>
            <a:off x="4976717" y="5575117"/>
            <a:ext cx="6114617" cy="1046321"/>
          </a:xfrm>
          <a:prstGeom prst="rect">
            <a:avLst/>
          </a:prstGeom>
        </p:spPr>
        <p:txBody>
          <a:bodyPr>
            <a:normAutofit/>
          </a:bodyPr>
          <a:lstStyle>
            <a:lvl1pPr marL="171450" indent="-171450" algn="l" defTabSz="270000" rtl="0" eaLnBrk="1" latinLnBrk="0" hangingPunct="1">
              <a:lnSpc>
                <a:spcPct val="90000"/>
              </a:lnSpc>
              <a:spcBef>
                <a:spcPts val="1050"/>
              </a:spcBef>
              <a:buClr>
                <a:srgbClr val="00B0F0"/>
              </a:buClr>
              <a:buFont typeface="Wingdings" pitchFamily="2" charset="2"/>
              <a:buChar char="§"/>
              <a:defRPr sz="1650" kern="1200">
                <a:solidFill>
                  <a:schemeClr val="tx1"/>
                </a:solidFill>
                <a:latin typeface="Arial" panose="020B0604020202020204" pitchFamily="34" charset="0"/>
                <a:ea typeface="+mn-ea"/>
                <a:cs typeface="Arial" panose="020B0604020202020204" pitchFamily="34" charset="0"/>
              </a:defRPr>
            </a:lvl1pPr>
            <a:lvl2pPr marL="366713" indent="-16906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2pPr>
            <a:lvl3pPr marL="570310" indent="-17383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3pPr>
            <a:lvl4pPr marL="767954" indent="-172641"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4pPr>
            <a:lvl5pPr marL="966788" indent="-167879" algn="l" defTabSz="270000" rtl="0" eaLnBrk="1" latinLnBrk="0" hangingPunct="1">
              <a:lnSpc>
                <a:spcPct val="90000"/>
              </a:lnSpc>
              <a:spcBef>
                <a:spcPts val="375"/>
              </a:spcBef>
              <a:buClr>
                <a:schemeClr val="bg1">
                  <a:lumMod val="65000"/>
                </a:schemeClr>
              </a:buClr>
              <a:buFont typeface="Wingdings" pitchFamily="2" charset="2"/>
              <a:buChar char="§"/>
              <a:tabLst/>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3200">
                <a:solidFill>
                  <a:schemeClr val="bg1"/>
                </a:solidFill>
              </a:rPr>
              <a:t>Are there any word we are unsure of the meaning of?</a:t>
            </a:r>
          </a:p>
        </p:txBody>
      </p:sp>
    </p:spTree>
    <p:extLst>
      <p:ext uri="{BB962C8B-B14F-4D97-AF65-F5344CB8AC3E}">
        <p14:creationId xmlns:p14="http://schemas.microsoft.com/office/powerpoint/2010/main" val="354567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E4628-F75D-4935-834A-9F2E3420D944}"/>
              </a:ext>
            </a:extLst>
          </p:cNvPr>
          <p:cNvSpPr>
            <a:spLocks noGrp="1"/>
          </p:cNvSpPr>
          <p:nvPr>
            <p:ph type="title"/>
          </p:nvPr>
        </p:nvSpPr>
        <p:spPr/>
        <p:txBody>
          <a:bodyPr lIns="91440" tIns="45720" rIns="91440" bIns="45720" anchor="t">
            <a:noAutofit/>
          </a:bodyPr>
          <a:lstStyle/>
          <a:p>
            <a:r>
              <a:rPr lang="en-GB" sz="6000">
                <a:latin typeface="Sassoon Primary"/>
                <a:cs typeface="Arial"/>
              </a:rPr>
              <a:t>3 in 3</a:t>
            </a:r>
          </a:p>
        </p:txBody>
      </p:sp>
      <p:sp>
        <p:nvSpPr>
          <p:cNvPr id="5" name="Content Placeholder 4"/>
          <p:cNvSpPr>
            <a:spLocks noGrp="1"/>
          </p:cNvSpPr>
          <p:nvPr>
            <p:ph idx="1"/>
          </p:nvPr>
        </p:nvSpPr>
        <p:spPr>
          <a:xfrm>
            <a:off x="2152650" y="1733268"/>
            <a:ext cx="8142817" cy="3770066"/>
          </a:xfrm>
        </p:spPr>
        <p:txBody>
          <a:bodyPr>
            <a:normAutofit/>
          </a:bodyPr>
          <a:lstStyle/>
          <a:p>
            <a:r>
              <a:rPr lang="en-GB" sz="3200">
                <a:solidFill>
                  <a:srgbClr val="00B0F0"/>
                </a:solidFill>
              </a:rPr>
              <a:t>How do you know when someone is </a:t>
            </a:r>
            <a:r>
              <a:rPr lang="en-GB" sz="3200">
                <a:solidFill>
                  <a:srgbClr val="00B050"/>
                </a:solidFill>
              </a:rPr>
              <a:t>listening</a:t>
            </a:r>
            <a:r>
              <a:rPr lang="en-GB" sz="3200">
                <a:solidFill>
                  <a:srgbClr val="00B0F0"/>
                </a:solidFill>
              </a:rPr>
              <a:t> to you?</a:t>
            </a:r>
          </a:p>
          <a:p>
            <a:pPr marL="0" indent="0">
              <a:buNone/>
            </a:pPr>
            <a:endParaRPr lang="en-GB" sz="3200"/>
          </a:p>
          <a:p>
            <a:r>
              <a:rPr lang="en-GB" sz="3200">
                <a:solidFill>
                  <a:srgbClr val="7030A0"/>
                </a:solidFill>
              </a:rPr>
              <a:t>How does this make you feel?</a:t>
            </a:r>
          </a:p>
          <a:p>
            <a:pPr marL="0" indent="0">
              <a:buNone/>
            </a:pPr>
            <a:endParaRPr lang="en-GB" sz="3200"/>
          </a:p>
          <a:p>
            <a:r>
              <a:rPr lang="en-GB" sz="3200">
                <a:solidFill>
                  <a:srgbClr val="00B0F0"/>
                </a:solidFill>
              </a:rPr>
              <a:t>What about when someone isn’t </a:t>
            </a:r>
            <a:r>
              <a:rPr lang="en-GB" sz="3200">
                <a:solidFill>
                  <a:srgbClr val="00B050"/>
                </a:solidFill>
              </a:rPr>
              <a:t>listening</a:t>
            </a:r>
            <a:r>
              <a:rPr lang="en-GB" sz="3200">
                <a:solidFill>
                  <a:srgbClr val="00B0F0"/>
                </a:solidFill>
              </a:rPr>
              <a:t>?</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705" y="4964734"/>
            <a:ext cx="2620761" cy="176721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063" y="5474470"/>
            <a:ext cx="1848108" cy="1257475"/>
          </a:xfrm>
          <a:prstGeom prst="rect">
            <a:avLst/>
          </a:prstGeom>
        </p:spPr>
      </p:pic>
    </p:spTree>
    <p:extLst>
      <p:ext uri="{BB962C8B-B14F-4D97-AF65-F5344CB8AC3E}">
        <p14:creationId xmlns:p14="http://schemas.microsoft.com/office/powerpoint/2010/main" val="1675083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6335-E1FE-DAB8-DEE7-B96645573A0E}"/>
              </a:ext>
            </a:extLst>
          </p:cNvPr>
          <p:cNvSpPr>
            <a:spLocks noGrp="1"/>
          </p:cNvSpPr>
          <p:nvPr>
            <p:ph type="title"/>
          </p:nvPr>
        </p:nvSpPr>
        <p:spPr/>
        <p:txBody>
          <a:bodyPr/>
          <a:lstStyle/>
          <a:p>
            <a:r>
              <a:rPr lang="en-GB">
                <a:solidFill>
                  <a:srgbClr val="0070C0"/>
                </a:solidFill>
              </a:rPr>
              <a:t>Blue</a:t>
            </a:r>
            <a:r>
              <a:rPr lang="en-GB"/>
              <a:t>/ </a:t>
            </a:r>
            <a:r>
              <a:rPr lang="en-GB">
                <a:solidFill>
                  <a:srgbClr val="00B050"/>
                </a:solidFill>
              </a:rPr>
              <a:t>Green</a:t>
            </a:r>
          </a:p>
        </p:txBody>
      </p:sp>
      <p:sp>
        <p:nvSpPr>
          <p:cNvPr id="3" name="Content Placeholder 2">
            <a:extLst>
              <a:ext uri="{FF2B5EF4-FFF2-40B4-BE49-F238E27FC236}">
                <a16:creationId xmlns:a16="http://schemas.microsoft.com/office/drawing/2014/main" id="{8AA81F8A-3742-83B8-0154-D2EBC2ADCF73}"/>
              </a:ext>
            </a:extLst>
          </p:cNvPr>
          <p:cNvSpPr>
            <a:spLocks noGrp="1"/>
          </p:cNvSpPr>
          <p:nvPr>
            <p:ph idx="1"/>
          </p:nvPr>
        </p:nvSpPr>
        <p:spPr/>
        <p:txBody>
          <a:bodyPr vert="horz" lIns="91440" tIns="45720" rIns="91440" bIns="45720" rtlCol="0" anchor="t">
            <a:normAutofit/>
          </a:bodyPr>
          <a:lstStyle/>
          <a:p>
            <a:pPr>
              <a:buNone/>
            </a:pPr>
            <a:r>
              <a:rPr lang="en-GB" sz="5400"/>
              <a:t>          What is 'respect'?</a:t>
            </a:r>
          </a:p>
          <a:p>
            <a:pPr>
              <a:buNone/>
            </a:pPr>
            <a:endParaRPr lang="en-GB" sz="5400"/>
          </a:p>
          <a:p>
            <a:pPr>
              <a:buNone/>
            </a:pPr>
            <a:r>
              <a:rPr lang="en-GB" sz="5400"/>
              <a:t>How can we show respect?</a:t>
            </a:r>
          </a:p>
        </p:txBody>
      </p:sp>
      <p:sp>
        <p:nvSpPr>
          <p:cNvPr id="4" name="TextBox 3">
            <a:extLst>
              <a:ext uri="{FF2B5EF4-FFF2-40B4-BE49-F238E27FC236}">
                <a16:creationId xmlns:a16="http://schemas.microsoft.com/office/drawing/2014/main" id="{F82E8104-9122-8ACC-BBA0-94789230CF19}"/>
              </a:ext>
            </a:extLst>
          </p:cNvPr>
          <p:cNvSpPr txBox="1"/>
          <p:nvPr/>
        </p:nvSpPr>
        <p:spPr>
          <a:xfrm>
            <a:off x="430351" y="4733869"/>
            <a:ext cx="781805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7030A0"/>
                </a:solidFill>
              </a:rPr>
              <a:t>Respect means............</a:t>
            </a:r>
          </a:p>
          <a:p>
            <a:endParaRPr lang="en-GB" sz="3200">
              <a:solidFill>
                <a:srgbClr val="7030A0"/>
              </a:solidFill>
            </a:endParaRPr>
          </a:p>
          <a:p>
            <a:r>
              <a:rPr lang="en-GB" sz="3200">
                <a:solidFill>
                  <a:srgbClr val="7030A0"/>
                </a:solidFill>
              </a:rPr>
              <a:t>We can show respect by............</a:t>
            </a:r>
          </a:p>
        </p:txBody>
      </p:sp>
      <p:pic>
        <p:nvPicPr>
          <p:cNvPr id="5" name="Picture 4" descr="A white numbers on a red background&#10;&#10;AI-generated content may be incorrect.">
            <a:extLst>
              <a:ext uri="{FF2B5EF4-FFF2-40B4-BE49-F238E27FC236}">
                <a16:creationId xmlns:a16="http://schemas.microsoft.com/office/drawing/2014/main" id="{9EEA21B3-0650-BFEE-3212-8586BEAAD356}"/>
              </a:ext>
            </a:extLst>
          </p:cNvPr>
          <p:cNvPicPr>
            <a:picLocks noChangeAspect="1"/>
          </p:cNvPicPr>
          <p:nvPr/>
        </p:nvPicPr>
        <p:blipFill>
          <a:blip r:embed="rId2"/>
          <a:stretch>
            <a:fillRect/>
          </a:stretch>
        </p:blipFill>
        <p:spPr>
          <a:xfrm>
            <a:off x="8646319" y="4917282"/>
            <a:ext cx="2828925" cy="1381125"/>
          </a:xfrm>
          <a:prstGeom prst="rect">
            <a:avLst/>
          </a:prstGeom>
        </p:spPr>
      </p:pic>
    </p:spTree>
    <p:extLst>
      <p:ext uri="{BB962C8B-B14F-4D97-AF65-F5344CB8AC3E}">
        <p14:creationId xmlns:p14="http://schemas.microsoft.com/office/powerpoint/2010/main" val="74434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1993900" y="1764216"/>
            <a:ext cx="8197850" cy="263436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466E4628-F75D-4935-834A-9F2E3420D944}"/>
              </a:ext>
            </a:extLst>
          </p:cNvPr>
          <p:cNvSpPr txBox="1">
            <a:spLocks/>
          </p:cNvSpPr>
          <p:nvPr/>
        </p:nvSpPr>
        <p:spPr>
          <a:xfrm>
            <a:off x="3905470" y="332816"/>
            <a:ext cx="6413281" cy="1066296"/>
          </a:xfrm>
          <a:prstGeom prst="rect">
            <a:avLst/>
          </a:prstGeom>
        </p:spPr>
        <p:txBody>
          <a:bodyPr anchor="t">
            <a:noAutofit/>
          </a:bodyPr>
          <a:lstStyle>
            <a:lvl1pPr algn="l" defTabSz="685800" rtl="0" eaLnBrk="1" latinLnBrk="0" hangingPunct="1">
              <a:lnSpc>
                <a:spcPct val="90000"/>
              </a:lnSpc>
              <a:spcBef>
                <a:spcPct val="0"/>
              </a:spcBef>
              <a:buNone/>
              <a:defRPr sz="3200" kern="1200">
                <a:solidFill>
                  <a:srgbClr val="00B0F0"/>
                </a:solidFill>
                <a:latin typeface="Arial" panose="020B0604020202020204" pitchFamily="34" charset="0"/>
                <a:ea typeface="+mj-ea"/>
                <a:cs typeface="Arial" panose="020B0604020202020204" pitchFamily="34" charset="0"/>
              </a:defRPr>
            </a:lvl1pPr>
          </a:lstStyle>
          <a:p>
            <a:r>
              <a:rPr lang="en-GB"/>
              <a:t>With your partner decide if this is demonstrating respect</a:t>
            </a:r>
          </a:p>
        </p:txBody>
      </p:sp>
      <p:sp>
        <p:nvSpPr>
          <p:cNvPr id="2" name="Content Placeholder 1"/>
          <p:cNvSpPr>
            <a:spLocks noGrp="1"/>
          </p:cNvSpPr>
          <p:nvPr>
            <p:ph idx="1"/>
          </p:nvPr>
        </p:nvSpPr>
        <p:spPr>
          <a:xfrm>
            <a:off x="2311400" y="2116667"/>
            <a:ext cx="7886700" cy="2624667"/>
          </a:xfrm>
        </p:spPr>
        <p:txBody>
          <a:bodyPr>
            <a:normAutofit/>
          </a:bodyPr>
          <a:lstStyle/>
          <a:p>
            <a:pPr marL="0" indent="0">
              <a:buNone/>
            </a:pPr>
            <a:r>
              <a:rPr lang="en-GB" sz="2800">
                <a:solidFill>
                  <a:schemeClr val="bg1"/>
                </a:solidFill>
              </a:rPr>
              <a:t>Katherine explains that she likes football better than tennis. Laura replies with you’re stupid because tennis is much better than football and anyone who likes football is an idiot. </a:t>
            </a:r>
            <a:r>
              <a:rPr lang="en-GB" sz="2800" b="1">
                <a:solidFill>
                  <a:schemeClr val="bg1"/>
                </a:solidFill>
              </a:rPr>
              <a:t>Is this demonstrating</a:t>
            </a:r>
            <a:r>
              <a:rPr lang="en-GB" sz="2800" b="1">
                <a:solidFill>
                  <a:schemeClr val="accent1">
                    <a:lumMod val="40000"/>
                    <a:lumOff val="60000"/>
                  </a:schemeClr>
                </a:solidFill>
              </a:rPr>
              <a:t> </a:t>
            </a:r>
            <a:r>
              <a:rPr lang="en-GB" sz="2800" b="1">
                <a:solidFill>
                  <a:srgbClr val="92D050"/>
                </a:solidFill>
              </a:rPr>
              <a:t>respect</a:t>
            </a:r>
            <a:r>
              <a:rPr lang="en-GB" sz="2800" b="1">
                <a:solidFill>
                  <a:schemeClr val="bg1"/>
                </a:solidFill>
              </a:rPr>
              <a:t>?</a:t>
            </a:r>
            <a:r>
              <a:rPr lang="en-GB" sz="2800" b="1">
                <a:solidFill>
                  <a:schemeClr val="accent1">
                    <a:lumMod val="40000"/>
                    <a:lumOff val="60000"/>
                  </a:schemeClr>
                </a:solidFill>
              </a:rPr>
              <a:t> </a:t>
            </a:r>
            <a:endParaRPr lang="en-GB" sz="2800">
              <a:solidFill>
                <a:schemeClr val="accent1">
                  <a:lumMod val="40000"/>
                  <a:lumOff val="60000"/>
                </a:schemeClr>
              </a:solidFill>
            </a:endParaRPr>
          </a:p>
          <a:p>
            <a:endParaRPr lang="en-GB" sz="2800">
              <a:solidFill>
                <a:schemeClr val="accent1">
                  <a:lumMod val="40000"/>
                  <a:lumOff val="60000"/>
                </a:scheme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005" y="4583323"/>
            <a:ext cx="1676191" cy="1676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725" y="4581401"/>
            <a:ext cx="2230159" cy="1627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7379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1993900" y="1779982"/>
            <a:ext cx="8197850" cy="2445178"/>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466E4628-F75D-4935-834A-9F2E3420D944}"/>
              </a:ext>
            </a:extLst>
          </p:cNvPr>
          <p:cNvSpPr txBox="1">
            <a:spLocks/>
          </p:cNvSpPr>
          <p:nvPr/>
        </p:nvSpPr>
        <p:spPr>
          <a:xfrm>
            <a:off x="3794234" y="484366"/>
            <a:ext cx="6397516" cy="1066296"/>
          </a:xfrm>
          <a:prstGeom prst="rect">
            <a:avLst/>
          </a:prstGeom>
        </p:spPr>
        <p:txBody>
          <a:bodyPr anchor="t">
            <a:noAutofit/>
          </a:bodyPr>
          <a:lstStyle>
            <a:lvl1pPr algn="l" defTabSz="685800" rtl="0" eaLnBrk="1" latinLnBrk="0" hangingPunct="1">
              <a:lnSpc>
                <a:spcPct val="90000"/>
              </a:lnSpc>
              <a:spcBef>
                <a:spcPct val="0"/>
              </a:spcBef>
              <a:buNone/>
              <a:defRPr sz="3200" kern="1200">
                <a:solidFill>
                  <a:srgbClr val="00B0F0"/>
                </a:solidFill>
                <a:latin typeface="Arial" panose="020B0604020202020204" pitchFamily="34" charset="0"/>
                <a:ea typeface="+mj-ea"/>
                <a:cs typeface="Arial" panose="020B0604020202020204" pitchFamily="34" charset="0"/>
              </a:defRPr>
            </a:lvl1pPr>
          </a:lstStyle>
          <a:p>
            <a:r>
              <a:rPr lang="en-GB" sz="3600"/>
              <a:t>With your partner decide if this is demonstrating respect</a:t>
            </a:r>
          </a:p>
        </p:txBody>
      </p:sp>
      <p:sp>
        <p:nvSpPr>
          <p:cNvPr id="2" name="Content Placeholder 1"/>
          <p:cNvSpPr>
            <a:spLocks noGrp="1"/>
          </p:cNvSpPr>
          <p:nvPr>
            <p:ph idx="1"/>
          </p:nvPr>
        </p:nvSpPr>
        <p:spPr>
          <a:xfrm>
            <a:off x="2149475" y="2084781"/>
            <a:ext cx="7886700" cy="2624667"/>
          </a:xfrm>
        </p:spPr>
        <p:txBody>
          <a:bodyPr>
            <a:normAutofit/>
          </a:bodyPr>
          <a:lstStyle/>
          <a:p>
            <a:pPr marL="0" indent="0">
              <a:buNone/>
            </a:pPr>
            <a:r>
              <a:rPr lang="en-GB" sz="3200">
                <a:solidFill>
                  <a:schemeClr val="bg1"/>
                </a:solidFill>
              </a:rPr>
              <a:t>Imogen is finding Hamish’s story about his family boring so she starts to talk to her friend about what they want to do at lunch time.  </a:t>
            </a:r>
            <a:r>
              <a:rPr lang="en-GB" sz="3200" b="1">
                <a:solidFill>
                  <a:schemeClr val="bg1"/>
                </a:solidFill>
              </a:rPr>
              <a:t>Is this demonstrating </a:t>
            </a:r>
            <a:r>
              <a:rPr lang="en-GB" sz="3200" b="1">
                <a:solidFill>
                  <a:srgbClr val="92D050"/>
                </a:solidFill>
              </a:rPr>
              <a:t>respect</a:t>
            </a:r>
            <a:r>
              <a:rPr lang="en-GB" sz="3200" b="1">
                <a:solidFill>
                  <a:schemeClr val="bg1"/>
                </a:solidFill>
              </a:rPr>
              <a:t>?</a:t>
            </a:r>
            <a:r>
              <a:rPr lang="en-GB" sz="3200" b="1">
                <a:solidFill>
                  <a:schemeClr val="accent1">
                    <a:lumMod val="40000"/>
                    <a:lumOff val="60000"/>
                  </a:schemeClr>
                </a:solidFill>
              </a:rPr>
              <a:t> </a:t>
            </a:r>
            <a:endParaRPr lang="en-GB" sz="3200">
              <a:solidFill>
                <a:schemeClr val="accent1">
                  <a:lumMod val="40000"/>
                  <a:lumOff val="60000"/>
                </a:schemeClr>
              </a:solidFill>
            </a:endParaRPr>
          </a:p>
          <a:p>
            <a:pPr marL="0" indent="0">
              <a:buNone/>
            </a:pPr>
            <a:endParaRPr lang="en-GB" sz="3200">
              <a:solidFill>
                <a:schemeClr val="accent1">
                  <a:lumMod val="40000"/>
                  <a:lumOff val="60000"/>
                </a:schemeClr>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687" y="4454480"/>
            <a:ext cx="3694277" cy="1906246"/>
          </a:xfrm>
          <a:prstGeom prst="rect">
            <a:avLst/>
          </a:prstGeom>
        </p:spPr>
      </p:pic>
    </p:spTree>
    <p:extLst>
      <p:ext uri="{BB962C8B-B14F-4D97-AF65-F5344CB8AC3E}">
        <p14:creationId xmlns:p14="http://schemas.microsoft.com/office/powerpoint/2010/main" val="1860867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1993900" y="1857997"/>
            <a:ext cx="8197850" cy="2172336"/>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466E4628-F75D-4935-834A-9F2E3420D944}"/>
              </a:ext>
            </a:extLst>
          </p:cNvPr>
          <p:cNvSpPr txBox="1">
            <a:spLocks/>
          </p:cNvSpPr>
          <p:nvPr/>
        </p:nvSpPr>
        <p:spPr>
          <a:xfrm>
            <a:off x="3940504" y="458966"/>
            <a:ext cx="6429047" cy="1066296"/>
          </a:xfrm>
          <a:prstGeom prst="rect">
            <a:avLst/>
          </a:prstGeom>
        </p:spPr>
        <p:txBody>
          <a:bodyPr anchor="t">
            <a:noAutofit/>
          </a:bodyPr>
          <a:lstStyle>
            <a:lvl1pPr algn="l" defTabSz="685800" rtl="0" eaLnBrk="1" latinLnBrk="0" hangingPunct="1">
              <a:lnSpc>
                <a:spcPct val="90000"/>
              </a:lnSpc>
              <a:spcBef>
                <a:spcPct val="0"/>
              </a:spcBef>
              <a:buNone/>
              <a:defRPr sz="3200" kern="1200">
                <a:solidFill>
                  <a:srgbClr val="00B0F0"/>
                </a:solidFill>
                <a:latin typeface="Arial" panose="020B0604020202020204" pitchFamily="34" charset="0"/>
                <a:ea typeface="+mj-ea"/>
                <a:cs typeface="Arial" panose="020B0604020202020204" pitchFamily="34" charset="0"/>
              </a:defRPr>
            </a:lvl1pPr>
          </a:lstStyle>
          <a:p>
            <a:r>
              <a:rPr lang="en-GB"/>
              <a:t>With your partner decide if this is demonstrating respect</a:t>
            </a:r>
          </a:p>
        </p:txBody>
      </p:sp>
      <p:sp>
        <p:nvSpPr>
          <p:cNvPr id="2" name="Content Placeholder 1"/>
          <p:cNvSpPr>
            <a:spLocks noGrp="1"/>
          </p:cNvSpPr>
          <p:nvPr>
            <p:ph idx="1"/>
          </p:nvPr>
        </p:nvSpPr>
        <p:spPr>
          <a:xfrm>
            <a:off x="2149475" y="2073074"/>
            <a:ext cx="7886700" cy="1925729"/>
          </a:xfrm>
        </p:spPr>
        <p:txBody>
          <a:bodyPr>
            <a:normAutofit/>
          </a:bodyPr>
          <a:lstStyle/>
          <a:p>
            <a:pPr marL="0" indent="0">
              <a:buNone/>
            </a:pPr>
            <a:r>
              <a:rPr lang="en-GB" sz="3200">
                <a:solidFill>
                  <a:schemeClr val="bg1"/>
                </a:solidFill>
              </a:rPr>
              <a:t>When Samir asks a question, a group of children begin laughing as they know the answer already.  </a:t>
            </a:r>
            <a:r>
              <a:rPr lang="en-GB" sz="3200" b="1">
                <a:solidFill>
                  <a:schemeClr val="bg1"/>
                </a:solidFill>
              </a:rPr>
              <a:t>Is this demonstrating </a:t>
            </a:r>
            <a:r>
              <a:rPr lang="en-GB" sz="3200" b="1">
                <a:solidFill>
                  <a:srgbClr val="92D050"/>
                </a:solidFill>
              </a:rPr>
              <a:t>respect</a:t>
            </a:r>
            <a:r>
              <a:rPr lang="en-GB" sz="3200" b="1">
                <a:solidFill>
                  <a:schemeClr val="bg1"/>
                </a:solidFill>
              </a:rPr>
              <a:t>?</a:t>
            </a:r>
            <a:r>
              <a:rPr lang="en-GB" sz="3200">
                <a:solidFill>
                  <a:schemeClr val="accent1">
                    <a:lumMod val="40000"/>
                    <a:lumOff val="60000"/>
                  </a:schemeClr>
                </a:solidFill>
              </a:rPr>
              <a:t> </a:t>
            </a:r>
          </a:p>
        </p:txBody>
      </p:sp>
    </p:spTree>
    <p:extLst>
      <p:ext uri="{BB962C8B-B14F-4D97-AF65-F5344CB8AC3E}">
        <p14:creationId xmlns:p14="http://schemas.microsoft.com/office/powerpoint/2010/main" val="643876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111" y="4807996"/>
            <a:ext cx="2629012" cy="2050004"/>
          </a:xfrm>
          <a:prstGeom prst="rect">
            <a:avLst/>
          </a:prstGeom>
        </p:spPr>
      </p:pic>
      <p:sp>
        <p:nvSpPr>
          <p:cNvPr id="6" name="Title 2">
            <a:extLst>
              <a:ext uri="{FF2B5EF4-FFF2-40B4-BE49-F238E27FC236}">
                <a16:creationId xmlns:a16="http://schemas.microsoft.com/office/drawing/2014/main" id="{466E4628-F75D-4935-834A-9F2E3420D944}"/>
              </a:ext>
            </a:extLst>
          </p:cNvPr>
          <p:cNvSpPr txBox="1">
            <a:spLocks/>
          </p:cNvSpPr>
          <p:nvPr/>
        </p:nvSpPr>
        <p:spPr>
          <a:xfrm>
            <a:off x="4261718" y="484366"/>
            <a:ext cx="5930032" cy="1066296"/>
          </a:xfrm>
          <a:prstGeom prst="rect">
            <a:avLst/>
          </a:prstGeom>
        </p:spPr>
        <p:txBody>
          <a:bodyPr anchor="t">
            <a:noAutofit/>
          </a:bodyPr>
          <a:lstStyle>
            <a:lvl1pPr algn="l" defTabSz="685800" rtl="0" eaLnBrk="1" latinLnBrk="0" hangingPunct="1">
              <a:lnSpc>
                <a:spcPct val="90000"/>
              </a:lnSpc>
              <a:spcBef>
                <a:spcPct val="0"/>
              </a:spcBef>
              <a:buNone/>
              <a:defRPr sz="3200" kern="1200">
                <a:solidFill>
                  <a:srgbClr val="00B0F0"/>
                </a:solidFill>
                <a:latin typeface="Arial" panose="020B0604020202020204" pitchFamily="34" charset="0"/>
                <a:ea typeface="+mj-ea"/>
                <a:cs typeface="Arial" panose="020B0604020202020204" pitchFamily="34" charset="0"/>
              </a:defRPr>
            </a:lvl1pPr>
          </a:lstStyle>
          <a:p>
            <a:r>
              <a:rPr lang="en-GB" sz="4000"/>
              <a:t>Your task:</a:t>
            </a:r>
          </a:p>
        </p:txBody>
      </p:sp>
      <p:sp>
        <p:nvSpPr>
          <p:cNvPr id="2" name="Content Placeholder 1"/>
          <p:cNvSpPr>
            <a:spLocks noGrp="1"/>
          </p:cNvSpPr>
          <p:nvPr>
            <p:ph idx="1"/>
          </p:nvPr>
        </p:nvSpPr>
        <p:spPr>
          <a:xfrm>
            <a:off x="1817086" y="1550663"/>
            <a:ext cx="8557829" cy="3447007"/>
          </a:xfrm>
        </p:spPr>
        <p:txBody>
          <a:bodyPr>
            <a:normAutofit lnSpcReduction="10000"/>
          </a:bodyPr>
          <a:lstStyle/>
          <a:p>
            <a:r>
              <a:rPr lang="en-GB" sz="2800">
                <a:solidFill>
                  <a:srgbClr val="00B0F0"/>
                </a:solidFill>
              </a:rPr>
              <a:t>Create a poster to remind the class what our rules for respect are.  </a:t>
            </a:r>
          </a:p>
          <a:p>
            <a:r>
              <a:rPr lang="en-GB" sz="2800">
                <a:solidFill>
                  <a:srgbClr val="0070C0"/>
                </a:solidFill>
              </a:rPr>
              <a:t>You must: </a:t>
            </a:r>
          </a:p>
          <a:p>
            <a:pPr lvl="1"/>
            <a:r>
              <a:rPr lang="en-GB" sz="2800">
                <a:solidFill>
                  <a:srgbClr val="0070C0"/>
                </a:solidFill>
              </a:rPr>
              <a:t>Include all of the agreed rules </a:t>
            </a:r>
          </a:p>
          <a:p>
            <a:pPr lvl="1"/>
            <a:r>
              <a:rPr lang="en-GB" sz="2800">
                <a:solidFill>
                  <a:srgbClr val="0070C0"/>
                </a:solidFill>
              </a:rPr>
              <a:t>Make it eye catching (using colours and pictures)</a:t>
            </a:r>
          </a:p>
          <a:p>
            <a:pPr lvl="1"/>
            <a:r>
              <a:rPr lang="en-GB" sz="2800">
                <a:solidFill>
                  <a:srgbClr val="0070C0"/>
                </a:solidFill>
              </a:rPr>
              <a:t>Use classroom resources to check spellings of tricky words</a:t>
            </a:r>
          </a:p>
        </p:txBody>
      </p:sp>
    </p:spTree>
    <p:extLst>
      <p:ext uri="{BB962C8B-B14F-4D97-AF65-F5344CB8AC3E}">
        <p14:creationId xmlns:p14="http://schemas.microsoft.com/office/powerpoint/2010/main" val="1126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sail</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190223" y="5682343"/>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extBox 7">
            <a:extLst>
              <a:ext uri="{FF2B5EF4-FFF2-40B4-BE49-F238E27FC236}">
                <a16:creationId xmlns:a16="http://schemas.microsoft.com/office/drawing/2014/main" id="{F6A09E5A-BB2F-7E24-A552-6112E4FC5D4C}"/>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F8413B4B-533A-5177-6EB2-AAE656259852}"/>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237014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7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tail</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extBox 7">
            <a:extLst>
              <a:ext uri="{FF2B5EF4-FFF2-40B4-BE49-F238E27FC236}">
                <a16:creationId xmlns:a16="http://schemas.microsoft.com/office/drawing/2014/main" id="{BBA26CFA-1226-7C6C-7DEF-18B5A9C93721}"/>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3FCD75A1-BD93-2516-EE58-5A8139326162}"/>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88535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right</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trigraph?</a:t>
            </a:r>
          </a:p>
        </p:txBody>
      </p:sp>
      <p:sp>
        <p:nvSpPr>
          <p:cNvPr id="8" name="TextBox 7">
            <a:extLst>
              <a:ext uri="{FF2B5EF4-FFF2-40B4-BE49-F238E27FC236}">
                <a16:creationId xmlns:a16="http://schemas.microsoft.com/office/drawing/2014/main" id="{FBAD5155-A270-34E3-1913-1FDDB6120135}"/>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251301FB-AAF7-35CD-4196-D88423B2BF00}"/>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398265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feel</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extBox 7">
            <a:extLst>
              <a:ext uri="{FF2B5EF4-FFF2-40B4-BE49-F238E27FC236}">
                <a16:creationId xmlns:a16="http://schemas.microsoft.com/office/drawing/2014/main" id="{4F19E55C-E03F-D1C4-DEDE-3D6DE9731820}"/>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5F28047A-09D1-0641-7FA3-73845A3FD785}"/>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205913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sigh</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trigraph?</a:t>
            </a:r>
          </a:p>
        </p:txBody>
      </p:sp>
      <p:sp>
        <p:nvSpPr>
          <p:cNvPr id="8" name="TextBox 7">
            <a:extLst>
              <a:ext uri="{FF2B5EF4-FFF2-40B4-BE49-F238E27FC236}">
                <a16:creationId xmlns:a16="http://schemas.microsoft.com/office/drawing/2014/main" id="{A20B31C3-50F5-C77F-3F6E-975C60B321D2}"/>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3B717332-3ECD-5D8F-DE0C-AE0BF279C9DB}"/>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3539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3865581" y="2567770"/>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week</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TextBox 4">
            <a:extLst>
              <a:ext uri="{FF2B5EF4-FFF2-40B4-BE49-F238E27FC236}">
                <a16:creationId xmlns:a16="http://schemas.microsoft.com/office/drawing/2014/main" id="{75D77206-7464-E6B2-EE21-E5AF8B0DB441}"/>
              </a:ext>
            </a:extLst>
          </p:cNvPr>
          <p:cNvSpPr txBox="1"/>
          <p:nvPr/>
        </p:nvSpPr>
        <p:spPr>
          <a:xfrm>
            <a:off x="3551650" y="5715000"/>
            <a:ext cx="5811553" cy="7848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a:latin typeface="Sassoon Primary"/>
                <a:cs typeface="Calibri"/>
              </a:rPr>
              <a:t>What is the digraph?</a:t>
            </a:r>
          </a:p>
        </p:txBody>
      </p:sp>
      <p:sp>
        <p:nvSpPr>
          <p:cNvPr id="8" name="TextBox 7">
            <a:extLst>
              <a:ext uri="{FF2B5EF4-FFF2-40B4-BE49-F238E27FC236}">
                <a16:creationId xmlns:a16="http://schemas.microsoft.com/office/drawing/2014/main" id="{44852422-A900-BC61-4D42-D28B57892264}"/>
              </a:ext>
            </a:extLst>
          </p:cNvPr>
          <p:cNvSpPr txBox="1"/>
          <p:nvPr/>
        </p:nvSpPr>
        <p:spPr>
          <a:xfrm>
            <a:off x="8411046" y="158738"/>
            <a:ext cx="34240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Sassoon Primary"/>
              </a:rPr>
              <a:t>Tuesday 9th September 2025</a:t>
            </a:r>
            <a:br>
              <a:rPr lang="en-GB" b="1" u="sng">
                <a:latin typeface="Comic Sans MS"/>
              </a:rPr>
            </a:br>
            <a:endParaRPr lang="en-GB" b="1" u="sng">
              <a:latin typeface="Comic Sans MS"/>
              <a:cs typeface="Calibri"/>
            </a:endParaRPr>
          </a:p>
        </p:txBody>
      </p:sp>
      <p:sp>
        <p:nvSpPr>
          <p:cNvPr id="10" name="Title 6">
            <a:extLst>
              <a:ext uri="{FF2B5EF4-FFF2-40B4-BE49-F238E27FC236}">
                <a16:creationId xmlns:a16="http://schemas.microsoft.com/office/drawing/2014/main" id="{DF8B7D45-3537-0849-1563-8F8F78E30939}"/>
              </a:ext>
            </a:extLst>
          </p:cNvPr>
          <p:cNvSpPr>
            <a:spLocks noGrp="1"/>
          </p:cNvSpPr>
          <p:nvPr>
            <p:ph type="title"/>
          </p:nvPr>
        </p:nvSpPr>
        <p:spPr>
          <a:xfrm>
            <a:off x="2286" y="-320998"/>
            <a:ext cx="10515600" cy="1325563"/>
          </a:xfrm>
        </p:spPr>
        <p:txBody>
          <a:bodyPr/>
          <a:lstStyle/>
          <a:p>
            <a:r>
              <a:rPr lang="en-GB" sz="2000" b="1" u="sng">
                <a:latin typeface="Sassoon Primary"/>
                <a:cs typeface="Calibri Light"/>
              </a:rPr>
              <a:t>TBAT– read and spell words with '</a:t>
            </a:r>
            <a:r>
              <a:rPr lang="en-GB" sz="2000" b="1" u="sng" err="1">
                <a:latin typeface="Sassoon Primary"/>
                <a:cs typeface="Calibri Light"/>
              </a:rPr>
              <a:t>oa</a:t>
            </a:r>
            <a:r>
              <a:rPr lang="en-GB" sz="2000" b="1" u="sng">
                <a:latin typeface="Sassoon Primary"/>
                <a:cs typeface="Calibri Light"/>
              </a:rPr>
              <a:t>/</a:t>
            </a:r>
            <a:r>
              <a:rPr lang="en-GB" sz="2000" b="1" u="sng" err="1">
                <a:latin typeface="Sassoon Primary"/>
                <a:cs typeface="Calibri Light"/>
              </a:rPr>
              <a:t>oo</a:t>
            </a:r>
            <a:r>
              <a:rPr lang="en-GB" sz="2000" b="1" u="sng">
                <a:latin typeface="Sassoon Primary"/>
                <a:cs typeface="Calibri Light"/>
              </a:rPr>
              <a:t>/</a:t>
            </a:r>
            <a:r>
              <a:rPr lang="en-GB" sz="2000" b="1" u="sng" err="1">
                <a:latin typeface="Sassoon Primary"/>
                <a:cs typeface="Calibri Light"/>
              </a:rPr>
              <a:t>ar</a:t>
            </a:r>
            <a:r>
              <a:rPr lang="en-GB" sz="2000" b="1" u="sng">
                <a:latin typeface="Sassoon Primary"/>
                <a:cs typeface="Calibri Light"/>
              </a:rPr>
              <a:t> graphemes</a:t>
            </a:r>
          </a:p>
        </p:txBody>
      </p:sp>
    </p:spTree>
    <p:extLst>
      <p:ext uri="{BB962C8B-B14F-4D97-AF65-F5344CB8AC3E}">
        <p14:creationId xmlns:p14="http://schemas.microsoft.com/office/powerpoint/2010/main" val="3736569180"/>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3" id="{8A944799-3075-4061-B978-B833321E7C81}" vid="{05AA3B74-7541-4610-91D7-25E70E01FE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439DB-01A9-4268-A336-5850FA472D88}">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EBC8FC-153C-4246-9DD4-8639B3C9768E}">
  <ds:schemaRefs>
    <ds:schemaRef ds:uri="http://schemas.microsoft.com/sharepoint/v3/contenttype/forms"/>
  </ds:schemaRefs>
</ds:datastoreItem>
</file>

<file path=customXml/itemProps3.xml><?xml version="1.0" encoding="utf-8"?>
<ds:datastoreItem xmlns:ds="http://schemas.openxmlformats.org/officeDocument/2006/customXml" ds:itemID="{B923B5A8-2FF9-49F8-B15C-69D0DE082BA6}"/>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6</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Classroom</vt:lpstr>
      <vt:lpstr>Tuesday 9th September 2025</vt:lpstr>
      <vt:lpstr>Morning Challenges: </vt:lpstr>
      <vt:lpstr>PowerPoint Presentation</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TBAT– read and spell words with 'oa/oo/ar graphemes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Challenges:</vt:lpstr>
      <vt:lpstr>PowerPoint Presentation</vt:lpstr>
      <vt:lpstr>PowerPoint Presentation</vt:lpstr>
      <vt:lpstr>Year 1 PSHE  Topic 1: New Beginnings </vt:lpstr>
      <vt:lpstr>Key vocabulary for this lesson</vt:lpstr>
      <vt:lpstr>3 in 3</vt:lpstr>
      <vt:lpstr>Blue/ Green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cp:lastPrinted>2025-09-08T12:50:42Z</cp:lastPrinted>
  <dcterms:created xsi:type="dcterms:W3CDTF">2025-07-13T14:49:39Z</dcterms:created>
  <dcterms:modified xsi:type="dcterms:W3CDTF">2025-09-09T07:14:49Z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303900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