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54"/>
  </p:notesMasterIdLst>
  <p:sldIdLst>
    <p:sldId id="256" r:id="rId5"/>
    <p:sldId id="257" r:id="rId6"/>
    <p:sldId id="284" r:id="rId7"/>
    <p:sldId id="298" r:id="rId8"/>
    <p:sldId id="299" r:id="rId9"/>
    <p:sldId id="300" r:id="rId10"/>
    <p:sldId id="301" r:id="rId11"/>
    <p:sldId id="302" r:id="rId12"/>
    <p:sldId id="303" r:id="rId13"/>
    <p:sldId id="304" r:id="rId14"/>
    <p:sldId id="305" r:id="rId15"/>
    <p:sldId id="306" r:id="rId16"/>
    <p:sldId id="307" r:id="rId17"/>
    <p:sldId id="308" r:id="rId18"/>
    <p:sldId id="277" r:id="rId19"/>
    <p:sldId id="276" r:id="rId20"/>
    <p:sldId id="287" r:id="rId21"/>
    <p:sldId id="427" r:id="rId22"/>
    <p:sldId id="426" r:id="rId23"/>
    <p:sldId id="408" r:id="rId24"/>
    <p:sldId id="411" r:id="rId25"/>
    <p:sldId id="424" r:id="rId26"/>
    <p:sldId id="425" r:id="rId27"/>
    <p:sldId id="409" r:id="rId28"/>
    <p:sldId id="410" r:id="rId29"/>
    <p:sldId id="405" r:id="rId30"/>
    <p:sldId id="263" r:id="rId31"/>
    <p:sldId id="315" r:id="rId32"/>
    <p:sldId id="271" r:id="rId33"/>
    <p:sldId id="327" r:id="rId34"/>
    <p:sldId id="328" r:id="rId35"/>
    <p:sldId id="339" r:id="rId36"/>
    <p:sldId id="340" r:id="rId37"/>
    <p:sldId id="261" r:id="rId38"/>
    <p:sldId id="270" r:id="rId39"/>
    <p:sldId id="341" r:id="rId40"/>
    <p:sldId id="342" r:id="rId41"/>
    <p:sldId id="343" r:id="rId42"/>
    <p:sldId id="338" r:id="rId43"/>
    <p:sldId id="336" r:id="rId44"/>
    <p:sldId id="329" r:id="rId45"/>
    <p:sldId id="330" r:id="rId46"/>
    <p:sldId id="331" r:id="rId47"/>
    <p:sldId id="332" r:id="rId48"/>
    <p:sldId id="335" r:id="rId49"/>
    <p:sldId id="344" r:id="rId50"/>
    <p:sldId id="337" r:id="rId51"/>
    <p:sldId id="345" r:id="rId52"/>
    <p:sldId id="42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77211-DF6E-3024-8635-E311EDD695B8}" v="547" dt="2025-09-27T16:02:42.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McKenzie-Cook" userId="6605cc89-aaff-4d80-9ee6-20e4afa4ef0c" providerId="ADAL" clId="{FC83DFE3-9490-40C9-8106-D3F7C669D484}"/>
    <pc:docChg chg="undo custSel addSld delSld modSld">
      <pc:chgData name="P McKenzie-Cook" userId="6605cc89-aaff-4d80-9ee6-20e4afa4ef0c" providerId="ADAL" clId="{FC83DFE3-9490-40C9-8106-D3F7C669D484}" dt="2025-09-17T21:44:03.127" v="692" actId="478"/>
      <pc:docMkLst>
        <pc:docMk/>
      </pc:docMkLst>
      <pc:sldChg chg="modSp">
        <pc:chgData name="P McKenzie-Cook" userId="6605cc89-aaff-4d80-9ee6-20e4afa4ef0c" providerId="ADAL" clId="{FC83DFE3-9490-40C9-8106-D3F7C669D484}" dt="2025-09-17T20:08:35.304" v="4"/>
        <pc:sldMkLst>
          <pc:docMk/>
          <pc:sldMk cId="109857222" sldId="256"/>
        </pc:sldMkLst>
        <pc:spChg chg="mod">
          <ac:chgData name="P McKenzie-Cook" userId="6605cc89-aaff-4d80-9ee6-20e4afa4ef0c" providerId="ADAL" clId="{FC83DFE3-9490-40C9-8106-D3F7C669D484}" dt="2025-09-17T20:08:35.304" v="4"/>
          <ac:spMkLst>
            <pc:docMk/>
            <pc:sldMk cId="109857222" sldId="256"/>
            <ac:spMk id="2" creationId="{00000000-0000-0000-0000-000000000000}"/>
          </ac:spMkLst>
        </pc:spChg>
      </pc:sldChg>
      <pc:sldChg chg="addSp modSp add mod">
        <pc:chgData name="P McKenzie-Cook" userId="6605cc89-aaff-4d80-9ee6-20e4afa4ef0c" providerId="ADAL" clId="{FC83DFE3-9490-40C9-8106-D3F7C669D484}" dt="2025-09-17T20:18:14.790" v="206" actId="1076"/>
        <pc:sldMkLst>
          <pc:docMk/>
          <pc:sldMk cId="3991245151" sldId="261"/>
        </pc:sldMkLst>
        <pc:spChg chg="add mod">
          <ac:chgData name="P McKenzie-Cook" userId="6605cc89-aaff-4d80-9ee6-20e4afa4ef0c" providerId="ADAL" clId="{FC83DFE3-9490-40C9-8106-D3F7C669D484}" dt="2025-09-17T20:18:14.790" v="206" actId="1076"/>
          <ac:spMkLst>
            <pc:docMk/>
            <pc:sldMk cId="3991245151" sldId="261"/>
            <ac:spMk id="6" creationId="{52AC3C4A-F72A-8812-6B24-0F8F523C1CA5}"/>
          </ac:spMkLst>
        </pc:spChg>
      </pc:sldChg>
      <pc:sldChg chg="modSp add">
        <pc:chgData name="P McKenzie-Cook" userId="6605cc89-aaff-4d80-9ee6-20e4afa4ef0c" providerId="ADAL" clId="{FC83DFE3-9490-40C9-8106-D3F7C669D484}" dt="2025-09-17T20:08:35.304" v="4"/>
        <pc:sldMkLst>
          <pc:docMk/>
          <pc:sldMk cId="2256358434" sldId="263"/>
        </pc:sldMkLst>
        <pc:spChg chg="mod">
          <ac:chgData name="P McKenzie-Cook" userId="6605cc89-aaff-4d80-9ee6-20e4afa4ef0c" providerId="ADAL" clId="{FC83DFE3-9490-40C9-8106-D3F7C669D484}" dt="2025-09-17T20:08:35.304" v="4"/>
          <ac:spMkLst>
            <pc:docMk/>
            <pc:sldMk cId="2256358434" sldId="263"/>
            <ac:spMk id="239" creationId="{00000000-0000-0000-0000-000000000000}"/>
          </ac:spMkLst>
        </pc:spChg>
      </pc:sldChg>
      <pc:sldChg chg="add">
        <pc:chgData name="P McKenzie-Cook" userId="6605cc89-aaff-4d80-9ee6-20e4afa4ef0c" providerId="ADAL" clId="{FC83DFE3-9490-40C9-8106-D3F7C669D484}" dt="2025-09-17T20:08:08.444" v="0"/>
        <pc:sldMkLst>
          <pc:docMk/>
          <pc:sldMk cId="630480441" sldId="270"/>
        </pc:sldMkLst>
      </pc:sldChg>
      <pc:sldChg chg="modSp add mod">
        <pc:chgData name="P McKenzie-Cook" userId="6605cc89-aaff-4d80-9ee6-20e4afa4ef0c" providerId="ADAL" clId="{FC83DFE3-9490-40C9-8106-D3F7C669D484}" dt="2025-09-17T20:10:16.553" v="16" actId="20577"/>
        <pc:sldMkLst>
          <pc:docMk/>
          <pc:sldMk cId="4260906564" sldId="271"/>
        </pc:sldMkLst>
        <pc:spChg chg="mod">
          <ac:chgData name="P McKenzie-Cook" userId="6605cc89-aaff-4d80-9ee6-20e4afa4ef0c" providerId="ADAL" clId="{FC83DFE3-9490-40C9-8106-D3F7C669D484}" dt="2025-09-17T20:10:16.553" v="16" actId="20577"/>
          <ac:spMkLst>
            <pc:docMk/>
            <pc:sldMk cId="4260906564" sldId="271"/>
            <ac:spMk id="4" creationId="{68EBE764-470F-61C3-0BF1-45B6C85D0B09}"/>
          </ac:spMkLst>
        </pc:spChg>
      </pc:sldChg>
      <pc:sldChg chg="modSp add mod">
        <pc:chgData name="P McKenzie-Cook" userId="6605cc89-aaff-4d80-9ee6-20e4afa4ef0c" providerId="ADAL" clId="{FC83DFE3-9490-40C9-8106-D3F7C669D484}" dt="2025-09-17T20:10:09.538" v="9" actId="20577"/>
        <pc:sldMkLst>
          <pc:docMk/>
          <pc:sldMk cId="4148625021" sldId="315"/>
        </pc:sldMkLst>
        <pc:spChg chg="mod">
          <ac:chgData name="P McKenzie-Cook" userId="6605cc89-aaff-4d80-9ee6-20e4afa4ef0c" providerId="ADAL" clId="{FC83DFE3-9490-40C9-8106-D3F7C669D484}" dt="2025-09-17T20:10:09.538" v="9" actId="20577"/>
          <ac:spMkLst>
            <pc:docMk/>
            <pc:sldMk cId="4148625021" sldId="315"/>
            <ac:spMk id="2" creationId="{1E5D7C45-5685-AC49-1D6E-B0DB58A995EE}"/>
          </ac:spMkLst>
        </pc:spChg>
      </pc:sldChg>
      <pc:sldChg chg="modSp add mod">
        <pc:chgData name="P McKenzie-Cook" userId="6605cc89-aaff-4d80-9ee6-20e4afa4ef0c" providerId="ADAL" clId="{FC83DFE3-9490-40C9-8106-D3F7C669D484}" dt="2025-09-17T20:17:15.677" v="198" actId="20577"/>
        <pc:sldMkLst>
          <pc:docMk/>
          <pc:sldMk cId="4180644971" sldId="327"/>
        </pc:sldMkLst>
        <pc:spChg chg="mod">
          <ac:chgData name="P McKenzie-Cook" userId="6605cc89-aaff-4d80-9ee6-20e4afa4ef0c" providerId="ADAL" clId="{FC83DFE3-9490-40C9-8106-D3F7C669D484}" dt="2025-09-17T20:17:15.677" v="198" actId="20577"/>
          <ac:spMkLst>
            <pc:docMk/>
            <pc:sldMk cId="4180644971" sldId="327"/>
            <ac:spMk id="4" creationId="{68EBE764-470F-61C3-0BF1-45B6C85D0B09}"/>
          </ac:spMkLst>
        </pc:spChg>
      </pc:sldChg>
      <pc:sldChg chg="addSp modSp add mod">
        <pc:chgData name="P McKenzie-Cook" userId="6605cc89-aaff-4d80-9ee6-20e4afa4ef0c" providerId="ADAL" clId="{FC83DFE3-9490-40C9-8106-D3F7C669D484}" dt="2025-09-17T20:18:00.816" v="200" actId="1076"/>
        <pc:sldMkLst>
          <pc:docMk/>
          <pc:sldMk cId="3726782983" sldId="328"/>
        </pc:sldMkLst>
        <pc:spChg chg="add mod">
          <ac:chgData name="P McKenzie-Cook" userId="6605cc89-aaff-4d80-9ee6-20e4afa4ef0c" providerId="ADAL" clId="{FC83DFE3-9490-40C9-8106-D3F7C669D484}" dt="2025-09-17T20:16:50.348" v="174" actId="14100"/>
          <ac:spMkLst>
            <pc:docMk/>
            <pc:sldMk cId="3726782983" sldId="328"/>
            <ac:spMk id="2" creationId="{A2ACE524-4D6D-D21E-4A63-73FB5645D914}"/>
          </ac:spMkLst>
        </pc:spChg>
        <pc:spChg chg="mod">
          <ac:chgData name="P McKenzie-Cook" userId="6605cc89-aaff-4d80-9ee6-20e4afa4ef0c" providerId="ADAL" clId="{FC83DFE3-9490-40C9-8106-D3F7C669D484}" dt="2025-09-17T20:15:31.197" v="17" actId="1076"/>
          <ac:spMkLst>
            <pc:docMk/>
            <pc:sldMk cId="3726782983" sldId="328"/>
            <ac:spMk id="3" creationId="{BD2D7D07-11C5-3B1F-9E79-DFC5B0EBAB90}"/>
          </ac:spMkLst>
        </pc:spChg>
        <pc:spChg chg="add mod">
          <ac:chgData name="P McKenzie-Cook" userId="6605cc89-aaff-4d80-9ee6-20e4afa4ef0c" providerId="ADAL" clId="{FC83DFE3-9490-40C9-8106-D3F7C669D484}" dt="2025-09-17T20:18:00.816" v="200" actId="1076"/>
          <ac:spMkLst>
            <pc:docMk/>
            <pc:sldMk cId="3726782983" sldId="328"/>
            <ac:spMk id="10" creationId="{489261FE-5C15-3AE3-C420-7E4726E9F859}"/>
          </ac:spMkLst>
        </pc:spChg>
      </pc:sldChg>
      <pc:sldChg chg="addSp modSp add mod">
        <pc:chgData name="P McKenzie-Cook" userId="6605cc89-aaff-4d80-9ee6-20e4afa4ef0c" providerId="ADAL" clId="{FC83DFE3-9490-40C9-8106-D3F7C669D484}" dt="2025-09-17T20:18:53.244" v="220"/>
        <pc:sldMkLst>
          <pc:docMk/>
          <pc:sldMk cId="1720699768" sldId="329"/>
        </pc:sldMkLst>
        <pc:spChg chg="add mod">
          <ac:chgData name="P McKenzie-Cook" userId="6605cc89-aaff-4d80-9ee6-20e4afa4ef0c" providerId="ADAL" clId="{FC83DFE3-9490-40C9-8106-D3F7C669D484}" dt="2025-09-17T20:18:53.244" v="220"/>
          <ac:spMkLst>
            <pc:docMk/>
            <pc:sldMk cId="1720699768" sldId="329"/>
            <ac:spMk id="4" creationId="{47380BA4-F1AE-B2B9-76EF-A4DE58EC8E9A}"/>
          </ac:spMkLst>
        </pc:spChg>
      </pc:sldChg>
      <pc:sldChg chg="addSp modSp add mod">
        <pc:chgData name="P McKenzie-Cook" userId="6605cc89-aaff-4d80-9ee6-20e4afa4ef0c" providerId="ADAL" clId="{FC83DFE3-9490-40C9-8106-D3F7C669D484}" dt="2025-09-17T20:19:00.180" v="222" actId="1076"/>
        <pc:sldMkLst>
          <pc:docMk/>
          <pc:sldMk cId="408521848" sldId="330"/>
        </pc:sldMkLst>
        <pc:spChg chg="add mod">
          <ac:chgData name="P McKenzie-Cook" userId="6605cc89-aaff-4d80-9ee6-20e4afa4ef0c" providerId="ADAL" clId="{FC83DFE3-9490-40C9-8106-D3F7C669D484}" dt="2025-09-17T20:19:00.180" v="222" actId="1076"/>
          <ac:spMkLst>
            <pc:docMk/>
            <pc:sldMk cId="408521848" sldId="330"/>
            <ac:spMk id="4" creationId="{44C2715A-36C9-7D97-FBDF-5AB73BF85A56}"/>
          </ac:spMkLst>
        </pc:spChg>
      </pc:sldChg>
      <pc:sldChg chg="addSp modSp add mod">
        <pc:chgData name="P McKenzie-Cook" userId="6605cc89-aaff-4d80-9ee6-20e4afa4ef0c" providerId="ADAL" clId="{FC83DFE3-9490-40C9-8106-D3F7C669D484}" dt="2025-09-17T20:19:05.058" v="224" actId="1076"/>
        <pc:sldMkLst>
          <pc:docMk/>
          <pc:sldMk cId="2746441701" sldId="331"/>
        </pc:sldMkLst>
        <pc:spChg chg="add mod">
          <ac:chgData name="P McKenzie-Cook" userId="6605cc89-aaff-4d80-9ee6-20e4afa4ef0c" providerId="ADAL" clId="{FC83DFE3-9490-40C9-8106-D3F7C669D484}" dt="2025-09-17T20:19:05.058" v="224" actId="1076"/>
          <ac:spMkLst>
            <pc:docMk/>
            <pc:sldMk cId="2746441701" sldId="331"/>
            <ac:spMk id="6" creationId="{5C7897A9-A68F-1219-44B7-492DE406A7A7}"/>
          </ac:spMkLst>
        </pc:spChg>
      </pc:sldChg>
      <pc:sldChg chg="addSp modSp add mod">
        <pc:chgData name="P McKenzie-Cook" userId="6605cc89-aaff-4d80-9ee6-20e4afa4ef0c" providerId="ADAL" clId="{FC83DFE3-9490-40C9-8106-D3F7C669D484}" dt="2025-09-17T20:19:12.537" v="227"/>
        <pc:sldMkLst>
          <pc:docMk/>
          <pc:sldMk cId="2838736217" sldId="332"/>
        </pc:sldMkLst>
        <pc:spChg chg="add mod">
          <ac:chgData name="P McKenzie-Cook" userId="6605cc89-aaff-4d80-9ee6-20e4afa4ef0c" providerId="ADAL" clId="{FC83DFE3-9490-40C9-8106-D3F7C669D484}" dt="2025-09-17T20:19:12.537" v="227"/>
          <ac:spMkLst>
            <pc:docMk/>
            <pc:sldMk cId="2838736217" sldId="332"/>
            <ac:spMk id="10" creationId="{25EC7141-571F-6B1E-C605-CC24D68E6FE7}"/>
          </ac:spMkLst>
        </pc:spChg>
      </pc:sldChg>
      <pc:sldChg chg="addSp modSp add mod">
        <pc:chgData name="P McKenzie-Cook" userId="6605cc89-aaff-4d80-9ee6-20e4afa4ef0c" providerId="ADAL" clId="{FC83DFE3-9490-40C9-8106-D3F7C669D484}" dt="2025-09-17T20:19:18.231" v="229" actId="1076"/>
        <pc:sldMkLst>
          <pc:docMk/>
          <pc:sldMk cId="332853382" sldId="335"/>
        </pc:sldMkLst>
        <pc:spChg chg="add mod">
          <ac:chgData name="P McKenzie-Cook" userId="6605cc89-aaff-4d80-9ee6-20e4afa4ef0c" providerId="ADAL" clId="{FC83DFE3-9490-40C9-8106-D3F7C669D484}" dt="2025-09-17T20:19:18.231" v="229" actId="1076"/>
          <ac:spMkLst>
            <pc:docMk/>
            <pc:sldMk cId="332853382" sldId="335"/>
            <ac:spMk id="5" creationId="{43D50939-7F70-4349-1FC4-6622BBCC4CEF}"/>
          </ac:spMkLst>
        </pc:spChg>
      </pc:sldChg>
      <pc:sldChg chg="addSp modSp add mod">
        <pc:chgData name="P McKenzie-Cook" userId="6605cc89-aaff-4d80-9ee6-20e4afa4ef0c" providerId="ADAL" clId="{FC83DFE3-9490-40C9-8106-D3F7C669D484}" dt="2025-09-17T20:18:46.902" v="217" actId="1076"/>
        <pc:sldMkLst>
          <pc:docMk/>
          <pc:sldMk cId="229785640" sldId="336"/>
        </pc:sldMkLst>
        <pc:spChg chg="add mod">
          <ac:chgData name="P McKenzie-Cook" userId="6605cc89-aaff-4d80-9ee6-20e4afa4ef0c" providerId="ADAL" clId="{FC83DFE3-9490-40C9-8106-D3F7C669D484}" dt="2025-09-17T20:18:46.902" v="217" actId="1076"/>
          <ac:spMkLst>
            <pc:docMk/>
            <pc:sldMk cId="229785640" sldId="336"/>
            <ac:spMk id="9" creationId="{CDCD56AF-B0CF-9A9A-323C-F1F89CB5A3C3}"/>
          </ac:spMkLst>
        </pc:spChg>
      </pc:sldChg>
      <pc:sldChg chg="addSp delSp modSp add mod">
        <pc:chgData name="P McKenzie-Cook" userId="6605cc89-aaff-4d80-9ee6-20e4afa4ef0c" providerId="ADAL" clId="{FC83DFE3-9490-40C9-8106-D3F7C669D484}" dt="2025-09-17T20:19:28.724" v="234" actId="478"/>
        <pc:sldMkLst>
          <pc:docMk/>
          <pc:sldMk cId="2199708879" sldId="337"/>
        </pc:sldMkLst>
      </pc:sldChg>
      <pc:sldChg chg="addSp modSp add mod">
        <pc:chgData name="P McKenzie-Cook" userId="6605cc89-aaff-4d80-9ee6-20e4afa4ef0c" providerId="ADAL" clId="{FC83DFE3-9490-40C9-8106-D3F7C669D484}" dt="2025-09-17T20:18:41.121" v="215" actId="1076"/>
        <pc:sldMkLst>
          <pc:docMk/>
          <pc:sldMk cId="834414383" sldId="338"/>
        </pc:sldMkLst>
        <pc:spChg chg="add mod">
          <ac:chgData name="P McKenzie-Cook" userId="6605cc89-aaff-4d80-9ee6-20e4afa4ef0c" providerId="ADAL" clId="{FC83DFE3-9490-40C9-8106-D3F7C669D484}" dt="2025-09-17T20:18:41.121" v="215" actId="1076"/>
          <ac:spMkLst>
            <pc:docMk/>
            <pc:sldMk cId="834414383" sldId="338"/>
            <ac:spMk id="8" creationId="{7486EA79-4959-D070-2D4B-C2BC04DA3A2A}"/>
          </ac:spMkLst>
        </pc:spChg>
      </pc:sldChg>
      <pc:sldChg chg="addSp modSp add mod">
        <pc:chgData name="P McKenzie-Cook" userId="6605cc89-aaff-4d80-9ee6-20e4afa4ef0c" providerId="ADAL" clId="{FC83DFE3-9490-40C9-8106-D3F7C669D484}" dt="2025-09-17T20:18:05.700" v="202" actId="1076"/>
        <pc:sldMkLst>
          <pc:docMk/>
          <pc:sldMk cId="3244803353" sldId="339"/>
        </pc:sldMkLst>
        <pc:spChg chg="add mod">
          <ac:chgData name="P McKenzie-Cook" userId="6605cc89-aaff-4d80-9ee6-20e4afa4ef0c" providerId="ADAL" clId="{FC83DFE3-9490-40C9-8106-D3F7C669D484}" dt="2025-09-17T20:18:05.700" v="202" actId="1076"/>
          <ac:spMkLst>
            <pc:docMk/>
            <pc:sldMk cId="3244803353" sldId="339"/>
            <ac:spMk id="17" creationId="{F781CEC0-02BD-21D4-4C9F-31730061CB2C}"/>
          </ac:spMkLst>
        </pc:spChg>
      </pc:sldChg>
      <pc:sldChg chg="addSp modSp add mod">
        <pc:chgData name="P McKenzie-Cook" userId="6605cc89-aaff-4d80-9ee6-20e4afa4ef0c" providerId="ADAL" clId="{FC83DFE3-9490-40C9-8106-D3F7C669D484}" dt="2025-09-17T20:18:10.254" v="204" actId="1076"/>
        <pc:sldMkLst>
          <pc:docMk/>
          <pc:sldMk cId="3653352903" sldId="340"/>
        </pc:sldMkLst>
        <pc:spChg chg="add mod">
          <ac:chgData name="P McKenzie-Cook" userId="6605cc89-aaff-4d80-9ee6-20e4afa4ef0c" providerId="ADAL" clId="{FC83DFE3-9490-40C9-8106-D3F7C669D484}" dt="2025-09-17T20:18:10.254" v="204" actId="1076"/>
          <ac:spMkLst>
            <pc:docMk/>
            <pc:sldMk cId="3653352903" sldId="340"/>
            <ac:spMk id="6" creationId="{CCA7C0C7-65AE-DDED-558B-D47EB6670D53}"/>
          </ac:spMkLst>
        </pc:spChg>
      </pc:sldChg>
      <pc:sldChg chg="addSp modSp add mod">
        <pc:chgData name="P McKenzie-Cook" userId="6605cc89-aaff-4d80-9ee6-20e4afa4ef0c" providerId="ADAL" clId="{FC83DFE3-9490-40C9-8106-D3F7C669D484}" dt="2025-09-17T20:18:24.165" v="209" actId="1076"/>
        <pc:sldMkLst>
          <pc:docMk/>
          <pc:sldMk cId="3940196299" sldId="341"/>
        </pc:sldMkLst>
        <pc:spChg chg="add mod">
          <ac:chgData name="P McKenzie-Cook" userId="6605cc89-aaff-4d80-9ee6-20e4afa4ef0c" providerId="ADAL" clId="{FC83DFE3-9490-40C9-8106-D3F7C669D484}" dt="2025-09-17T20:18:22.291" v="208" actId="1076"/>
          <ac:spMkLst>
            <pc:docMk/>
            <pc:sldMk cId="3940196299" sldId="341"/>
            <ac:spMk id="4" creationId="{4FD359D4-7FE8-D475-4779-AC0953DB5D23}"/>
          </ac:spMkLst>
        </pc:spChg>
        <pc:spChg chg="mod">
          <ac:chgData name="P McKenzie-Cook" userId="6605cc89-aaff-4d80-9ee6-20e4afa4ef0c" providerId="ADAL" clId="{FC83DFE3-9490-40C9-8106-D3F7C669D484}" dt="2025-09-17T20:18:24.165" v="209" actId="1076"/>
          <ac:spMkLst>
            <pc:docMk/>
            <pc:sldMk cId="3940196299" sldId="341"/>
            <ac:spMk id="6" creationId="{CA0B3173-E38E-83BC-260C-7C5A222704E8}"/>
          </ac:spMkLst>
        </pc:spChg>
      </pc:sldChg>
      <pc:sldChg chg="addSp modSp add mod">
        <pc:chgData name="P McKenzie-Cook" userId="6605cc89-aaff-4d80-9ee6-20e4afa4ef0c" providerId="ADAL" clId="{FC83DFE3-9490-40C9-8106-D3F7C669D484}" dt="2025-09-17T20:18:29.549" v="211" actId="1076"/>
        <pc:sldMkLst>
          <pc:docMk/>
          <pc:sldMk cId="299673225" sldId="342"/>
        </pc:sldMkLst>
        <pc:spChg chg="add mod">
          <ac:chgData name="P McKenzie-Cook" userId="6605cc89-aaff-4d80-9ee6-20e4afa4ef0c" providerId="ADAL" clId="{FC83DFE3-9490-40C9-8106-D3F7C669D484}" dt="2025-09-17T20:18:29.549" v="211" actId="1076"/>
          <ac:spMkLst>
            <pc:docMk/>
            <pc:sldMk cId="299673225" sldId="342"/>
            <ac:spMk id="5" creationId="{C02292C3-60E1-CB6C-6C90-0545ADCC2031}"/>
          </ac:spMkLst>
        </pc:spChg>
      </pc:sldChg>
      <pc:sldChg chg="addSp modSp add mod">
        <pc:chgData name="P McKenzie-Cook" userId="6605cc89-aaff-4d80-9ee6-20e4afa4ef0c" providerId="ADAL" clId="{FC83DFE3-9490-40C9-8106-D3F7C669D484}" dt="2025-09-17T20:18:35.328" v="213" actId="1076"/>
        <pc:sldMkLst>
          <pc:docMk/>
          <pc:sldMk cId="416101401" sldId="343"/>
        </pc:sldMkLst>
        <pc:spChg chg="add mod">
          <ac:chgData name="P McKenzie-Cook" userId="6605cc89-aaff-4d80-9ee6-20e4afa4ef0c" providerId="ADAL" clId="{FC83DFE3-9490-40C9-8106-D3F7C669D484}" dt="2025-09-17T20:18:35.328" v="213" actId="1076"/>
          <ac:spMkLst>
            <pc:docMk/>
            <pc:sldMk cId="416101401" sldId="343"/>
            <ac:spMk id="7" creationId="{06BABFD7-AF77-C00D-2E36-346AA8686E43}"/>
          </ac:spMkLst>
        </pc:spChg>
      </pc:sldChg>
      <pc:sldChg chg="addSp modSp add mod">
        <pc:chgData name="P McKenzie-Cook" userId="6605cc89-aaff-4d80-9ee6-20e4afa4ef0c" providerId="ADAL" clId="{FC83DFE3-9490-40C9-8106-D3F7C669D484}" dt="2025-09-17T20:19:23.607" v="231" actId="1076"/>
        <pc:sldMkLst>
          <pc:docMk/>
          <pc:sldMk cId="2553132309" sldId="344"/>
        </pc:sldMkLst>
        <pc:spChg chg="add mod">
          <ac:chgData name="P McKenzie-Cook" userId="6605cc89-aaff-4d80-9ee6-20e4afa4ef0c" providerId="ADAL" clId="{FC83DFE3-9490-40C9-8106-D3F7C669D484}" dt="2025-09-17T20:19:23.607" v="231" actId="1076"/>
          <ac:spMkLst>
            <pc:docMk/>
            <pc:sldMk cId="2553132309" sldId="344"/>
            <ac:spMk id="8" creationId="{DBFB8C93-B431-2354-211E-5506847CE41E}"/>
          </ac:spMkLst>
        </pc:spChg>
      </pc:sldChg>
      <pc:sldChg chg="add">
        <pc:chgData name="P McKenzie-Cook" userId="6605cc89-aaff-4d80-9ee6-20e4afa4ef0c" providerId="ADAL" clId="{FC83DFE3-9490-40C9-8106-D3F7C669D484}" dt="2025-09-17T20:08:08.444" v="0"/>
        <pc:sldMkLst>
          <pc:docMk/>
          <pc:sldMk cId="2542351742" sldId="345"/>
        </pc:sldMkLst>
      </pc:sldChg>
      <pc:sldChg chg="delSp modSp add mod setBg">
        <pc:chgData name="P McKenzie-Cook" userId="6605cc89-aaff-4d80-9ee6-20e4afa4ef0c" providerId="ADAL" clId="{FC83DFE3-9490-40C9-8106-D3F7C669D484}" dt="2025-09-17T21:44:03.127" v="692" actId="478"/>
        <pc:sldMkLst>
          <pc:docMk/>
          <pc:sldMk cId="3860175032" sldId="405"/>
        </pc:sldMkLst>
        <pc:spChg chg="mod">
          <ac:chgData name="P McKenzie-Cook" userId="6605cc89-aaff-4d80-9ee6-20e4afa4ef0c" providerId="ADAL" clId="{FC83DFE3-9490-40C9-8106-D3F7C669D484}" dt="2025-09-17T21:43:47.881" v="691" actId="20577"/>
          <ac:spMkLst>
            <pc:docMk/>
            <pc:sldMk cId="3860175032" sldId="405"/>
            <ac:spMk id="14" creationId="{E0BD7DEB-8E04-63ED-58DA-9489E7D11042}"/>
          </ac:spMkLst>
        </pc:spChg>
        <pc:spChg chg="mod">
          <ac:chgData name="P McKenzie-Cook" userId="6605cc89-aaff-4d80-9ee6-20e4afa4ef0c" providerId="ADAL" clId="{FC83DFE3-9490-40C9-8106-D3F7C669D484}" dt="2025-09-17T21:43:38.368" v="685" actId="6549"/>
          <ac:spMkLst>
            <pc:docMk/>
            <pc:sldMk cId="3860175032" sldId="405"/>
            <ac:spMk id="16" creationId="{2B6D233A-9616-8DD7-FBD3-8AD3E4BE4406}"/>
          </ac:spMkLst>
        </pc:spChg>
      </pc:sldChg>
      <pc:sldChg chg="add">
        <pc:chgData name="P McKenzie-Cook" userId="6605cc89-aaff-4d80-9ee6-20e4afa4ef0c" providerId="ADAL" clId="{FC83DFE3-9490-40C9-8106-D3F7C669D484}" dt="2025-09-17T20:09:52.557" v="5"/>
        <pc:sldMkLst>
          <pc:docMk/>
          <pc:sldMk cId="2745056418" sldId="410"/>
        </pc:sldMkLst>
      </pc:sldChg>
    </pc:docChg>
  </pc:docChgLst>
  <pc:docChgLst>
    <pc:chgData clId="Web-{7B1C062C-F809-4F22-8483-AC651F7E694F}"/>
    <pc:docChg chg="modSld">
      <pc:chgData name="" userId="" providerId="" clId="Web-{7B1C062C-F809-4F22-8483-AC651F7E694F}" dt="2025-09-06T15:30:52.370" v="0" actId="20577"/>
      <pc:docMkLst>
        <pc:docMk/>
      </pc:docMkLst>
      <pc:sldChg chg="modSp">
        <pc:chgData name="" userId="" providerId="" clId="Web-{7B1C062C-F809-4F22-8483-AC651F7E694F}" dt="2025-09-06T15:30:52.370" v="0" actId="20577"/>
        <pc:sldMkLst>
          <pc:docMk/>
          <pc:sldMk cId="109857222" sldId="256"/>
        </pc:sldMkLst>
        <pc:spChg chg="mod">
          <ac:chgData name="" userId="" providerId="" clId="Web-{7B1C062C-F809-4F22-8483-AC651F7E694F}" dt="2025-09-06T15:30:52.370" v="0" actId="20577"/>
          <ac:spMkLst>
            <pc:docMk/>
            <pc:sldMk cId="109857222" sldId="256"/>
            <ac:spMk id="2" creationId="{00000000-0000-0000-0000-000000000000}"/>
          </ac:spMkLst>
        </pc:spChg>
      </pc:sldChg>
    </pc:docChg>
  </pc:docChgLst>
  <pc:docChgLst>
    <pc:chgData name="A Freel" userId="S::afreel@ohacademy.co.uk::f6dead3d-cc44-4b49-aee1-60fe86f08dbd" providerId="AD" clId="Web-{C0D9758B-6F29-39EF-C539-C890835D625F}"/>
    <pc:docChg chg="addSld modSld">
      <pc:chgData name="A Freel" userId="S::afreel@ohacademy.co.uk::f6dead3d-cc44-4b49-aee1-60fe86f08dbd" providerId="AD" clId="Web-{C0D9758B-6F29-39EF-C539-C890835D625F}" dt="2025-09-07T09:17:48.521" v="34" actId="20577"/>
      <pc:docMkLst>
        <pc:docMk/>
      </pc:docMkLst>
      <pc:sldChg chg="modSp add">
        <pc:chgData name="A Freel" userId="S::afreel@ohacademy.co.uk::f6dead3d-cc44-4b49-aee1-60fe86f08dbd" providerId="AD" clId="Web-{C0D9758B-6F29-39EF-C539-C890835D625F}" dt="2025-09-07T09:17:48.521" v="34" actId="20577"/>
        <pc:sldMkLst>
          <pc:docMk/>
          <pc:sldMk cId="4100186354" sldId="276"/>
        </pc:sldMkLst>
        <pc:spChg chg="mod">
          <ac:chgData name="A Freel" userId="S::afreel@ohacademy.co.uk::f6dead3d-cc44-4b49-aee1-60fe86f08dbd" providerId="AD" clId="Web-{C0D9758B-6F29-39EF-C539-C890835D625F}" dt="2025-09-07T09:17:48.521" v="34" actId="20577"/>
          <ac:spMkLst>
            <pc:docMk/>
            <pc:sldMk cId="4100186354" sldId="276"/>
            <ac:spMk id="15" creationId="{842F0430-42E2-F34D-B3A3-8E20E986292C}"/>
          </ac:spMkLst>
        </pc:spChg>
      </pc:sldChg>
      <pc:sldChg chg="modSp add">
        <pc:chgData name="A Freel" userId="S::afreel@ohacademy.co.uk::f6dead3d-cc44-4b49-aee1-60fe86f08dbd" providerId="AD" clId="Web-{C0D9758B-6F29-39EF-C539-C890835D625F}" dt="2025-09-07T09:17:45.489" v="33" actId="20577"/>
        <pc:sldMkLst>
          <pc:docMk/>
          <pc:sldMk cId="3517223685" sldId="277"/>
        </pc:sldMkLst>
        <pc:spChg chg="mod">
          <ac:chgData name="A Freel" userId="S::afreel@ohacademy.co.uk::f6dead3d-cc44-4b49-aee1-60fe86f08dbd" providerId="AD" clId="Web-{C0D9758B-6F29-39EF-C539-C890835D625F}" dt="2025-09-07T09:17:45.489" v="33" actId="20577"/>
          <ac:spMkLst>
            <pc:docMk/>
            <pc:sldMk cId="3517223685" sldId="277"/>
            <ac:spMk id="7" creationId="{4F063FB6-3D50-3CCF-1818-B56AAD0AA868}"/>
          </ac:spMkLst>
        </pc:spChg>
      </pc:sldChg>
      <pc:sldChg chg="modSp add">
        <pc:chgData name="A Freel" userId="S::afreel@ohacademy.co.uk::f6dead3d-cc44-4b49-aee1-60fe86f08dbd" providerId="AD" clId="Web-{C0D9758B-6F29-39EF-C539-C890835D625F}" dt="2025-09-07T09:17:03.876" v="21" actId="20577"/>
        <pc:sldMkLst>
          <pc:docMk/>
          <pc:sldMk cId="2283014792" sldId="284"/>
        </pc:sldMkLst>
        <pc:spChg chg="mod">
          <ac:chgData name="A Freel" userId="S::afreel@ohacademy.co.uk::f6dead3d-cc44-4b49-aee1-60fe86f08dbd" providerId="AD" clId="Web-{C0D9758B-6F29-39EF-C539-C890835D625F}" dt="2025-09-07T09:17:03.876" v="21" actId="20577"/>
          <ac:spMkLst>
            <pc:docMk/>
            <pc:sldMk cId="2283014792" sldId="284"/>
            <ac:spMk id="4" creationId="{146A410F-A07E-C094-3AC4-09173A54EE01}"/>
          </ac:spMkLst>
        </pc:spChg>
      </pc:sldChg>
      <pc:sldChg chg="modSp add">
        <pc:chgData name="A Freel" userId="S::afreel@ohacademy.co.uk::f6dead3d-cc44-4b49-aee1-60fe86f08dbd" providerId="AD" clId="Web-{C0D9758B-6F29-39EF-C539-C890835D625F}" dt="2025-09-07T09:17:06.220" v="22" actId="20577"/>
        <pc:sldMkLst>
          <pc:docMk/>
          <pc:sldMk cId="3363174830" sldId="298"/>
        </pc:sldMkLst>
        <pc:spChg chg="mod">
          <ac:chgData name="A Freel" userId="S::afreel@ohacademy.co.uk::f6dead3d-cc44-4b49-aee1-60fe86f08dbd" providerId="AD" clId="Web-{C0D9758B-6F29-39EF-C539-C890835D625F}" dt="2025-09-07T09:17:06.220" v="22" actId="20577"/>
          <ac:spMkLst>
            <pc:docMk/>
            <pc:sldMk cId="3363174830" sldId="298"/>
            <ac:spMk id="4" creationId="{146A410F-A07E-C094-3AC4-09173A54EE01}"/>
          </ac:spMkLst>
        </pc:spChg>
      </pc:sldChg>
      <pc:sldChg chg="modSp add">
        <pc:chgData name="A Freel" userId="S::afreel@ohacademy.co.uk::f6dead3d-cc44-4b49-aee1-60fe86f08dbd" providerId="AD" clId="Web-{C0D9758B-6F29-39EF-C539-C890835D625F}" dt="2025-09-07T09:17:09.080" v="23" actId="20577"/>
        <pc:sldMkLst>
          <pc:docMk/>
          <pc:sldMk cId="3818977197" sldId="299"/>
        </pc:sldMkLst>
        <pc:spChg chg="mod">
          <ac:chgData name="A Freel" userId="S::afreel@ohacademy.co.uk::f6dead3d-cc44-4b49-aee1-60fe86f08dbd" providerId="AD" clId="Web-{C0D9758B-6F29-39EF-C539-C890835D625F}" dt="2025-09-07T09:17:09.080" v="23" actId="20577"/>
          <ac:spMkLst>
            <pc:docMk/>
            <pc:sldMk cId="3818977197" sldId="299"/>
            <ac:spMk id="4" creationId="{146A410F-A07E-C094-3AC4-09173A54EE01}"/>
          </ac:spMkLst>
        </pc:spChg>
      </pc:sldChg>
      <pc:sldChg chg="modSp add">
        <pc:chgData name="A Freel" userId="S::afreel@ohacademy.co.uk::f6dead3d-cc44-4b49-aee1-60fe86f08dbd" providerId="AD" clId="Web-{C0D9758B-6F29-39EF-C539-C890835D625F}" dt="2025-09-07T09:17:12.861" v="24" actId="20577"/>
        <pc:sldMkLst>
          <pc:docMk/>
          <pc:sldMk cId="3582607265" sldId="300"/>
        </pc:sldMkLst>
        <pc:spChg chg="mod">
          <ac:chgData name="A Freel" userId="S::afreel@ohacademy.co.uk::f6dead3d-cc44-4b49-aee1-60fe86f08dbd" providerId="AD" clId="Web-{C0D9758B-6F29-39EF-C539-C890835D625F}" dt="2025-09-07T09:17:12.861" v="24" actId="20577"/>
          <ac:spMkLst>
            <pc:docMk/>
            <pc:sldMk cId="3582607265" sldId="300"/>
            <ac:spMk id="4" creationId="{146A410F-A07E-C094-3AC4-09173A54EE01}"/>
          </ac:spMkLst>
        </pc:spChg>
      </pc:sldChg>
      <pc:sldChg chg="modSp add">
        <pc:chgData name="A Freel" userId="S::afreel@ohacademy.co.uk::f6dead3d-cc44-4b49-aee1-60fe86f08dbd" providerId="AD" clId="Web-{C0D9758B-6F29-39EF-C539-C890835D625F}" dt="2025-09-07T09:17:15.955" v="25" actId="20577"/>
        <pc:sldMkLst>
          <pc:docMk/>
          <pc:sldMk cId="603999894" sldId="301"/>
        </pc:sldMkLst>
        <pc:spChg chg="mod">
          <ac:chgData name="A Freel" userId="S::afreel@ohacademy.co.uk::f6dead3d-cc44-4b49-aee1-60fe86f08dbd" providerId="AD" clId="Web-{C0D9758B-6F29-39EF-C539-C890835D625F}" dt="2025-09-07T09:17:15.955" v="25" actId="20577"/>
          <ac:spMkLst>
            <pc:docMk/>
            <pc:sldMk cId="603999894" sldId="301"/>
            <ac:spMk id="4" creationId="{146A410F-A07E-C094-3AC4-09173A54EE01}"/>
          </ac:spMkLst>
        </pc:spChg>
      </pc:sldChg>
      <pc:sldChg chg="modSp add">
        <pc:chgData name="A Freel" userId="S::afreel@ohacademy.co.uk::f6dead3d-cc44-4b49-aee1-60fe86f08dbd" providerId="AD" clId="Web-{C0D9758B-6F29-39EF-C539-C890835D625F}" dt="2025-09-07T09:17:19.706" v="26" actId="20577"/>
        <pc:sldMkLst>
          <pc:docMk/>
          <pc:sldMk cId="3687382334" sldId="302"/>
        </pc:sldMkLst>
        <pc:spChg chg="mod">
          <ac:chgData name="A Freel" userId="S::afreel@ohacademy.co.uk::f6dead3d-cc44-4b49-aee1-60fe86f08dbd" providerId="AD" clId="Web-{C0D9758B-6F29-39EF-C539-C890835D625F}" dt="2025-09-07T09:17:19.706" v="26" actId="20577"/>
          <ac:spMkLst>
            <pc:docMk/>
            <pc:sldMk cId="3687382334" sldId="302"/>
            <ac:spMk id="4" creationId="{146A410F-A07E-C094-3AC4-09173A54EE01}"/>
          </ac:spMkLst>
        </pc:spChg>
      </pc:sldChg>
      <pc:sldChg chg="modSp add">
        <pc:chgData name="A Freel" userId="S::afreel@ohacademy.co.uk::f6dead3d-cc44-4b49-aee1-60fe86f08dbd" providerId="AD" clId="Web-{C0D9758B-6F29-39EF-C539-C890835D625F}" dt="2025-09-07T09:17:23.581" v="27" actId="20577"/>
        <pc:sldMkLst>
          <pc:docMk/>
          <pc:sldMk cId="1436794354" sldId="303"/>
        </pc:sldMkLst>
        <pc:spChg chg="mod">
          <ac:chgData name="A Freel" userId="S::afreel@ohacademy.co.uk::f6dead3d-cc44-4b49-aee1-60fe86f08dbd" providerId="AD" clId="Web-{C0D9758B-6F29-39EF-C539-C890835D625F}" dt="2025-09-07T09:17:23.581" v="27" actId="20577"/>
          <ac:spMkLst>
            <pc:docMk/>
            <pc:sldMk cId="1436794354" sldId="303"/>
            <ac:spMk id="4" creationId="{146A410F-A07E-C094-3AC4-09173A54EE01}"/>
          </ac:spMkLst>
        </pc:spChg>
      </pc:sldChg>
      <pc:sldChg chg="modSp add">
        <pc:chgData name="A Freel" userId="S::afreel@ohacademy.co.uk::f6dead3d-cc44-4b49-aee1-60fe86f08dbd" providerId="AD" clId="Web-{C0D9758B-6F29-39EF-C539-C890835D625F}" dt="2025-09-07T09:17:27.159" v="28" actId="20577"/>
        <pc:sldMkLst>
          <pc:docMk/>
          <pc:sldMk cId="974662206" sldId="304"/>
        </pc:sldMkLst>
        <pc:spChg chg="mod">
          <ac:chgData name="A Freel" userId="S::afreel@ohacademy.co.uk::f6dead3d-cc44-4b49-aee1-60fe86f08dbd" providerId="AD" clId="Web-{C0D9758B-6F29-39EF-C539-C890835D625F}" dt="2025-09-07T09:17:27.159" v="28" actId="20577"/>
          <ac:spMkLst>
            <pc:docMk/>
            <pc:sldMk cId="974662206" sldId="304"/>
            <ac:spMk id="4" creationId="{146A410F-A07E-C094-3AC4-09173A54EE01}"/>
          </ac:spMkLst>
        </pc:spChg>
      </pc:sldChg>
      <pc:sldChg chg="modSp add">
        <pc:chgData name="A Freel" userId="S::afreel@ohacademy.co.uk::f6dead3d-cc44-4b49-aee1-60fe86f08dbd" providerId="AD" clId="Web-{C0D9758B-6F29-39EF-C539-C890835D625F}" dt="2025-09-07T09:17:30.785" v="29" actId="20577"/>
        <pc:sldMkLst>
          <pc:docMk/>
          <pc:sldMk cId="4104805021" sldId="305"/>
        </pc:sldMkLst>
        <pc:spChg chg="mod">
          <ac:chgData name="A Freel" userId="S::afreel@ohacademy.co.uk::f6dead3d-cc44-4b49-aee1-60fe86f08dbd" providerId="AD" clId="Web-{C0D9758B-6F29-39EF-C539-C890835D625F}" dt="2025-09-07T09:17:30.785" v="29" actId="20577"/>
          <ac:spMkLst>
            <pc:docMk/>
            <pc:sldMk cId="4104805021" sldId="305"/>
            <ac:spMk id="4" creationId="{146A410F-A07E-C094-3AC4-09173A54EE01}"/>
          </ac:spMkLst>
        </pc:spChg>
      </pc:sldChg>
      <pc:sldChg chg="modSp add">
        <pc:chgData name="A Freel" userId="S::afreel@ohacademy.co.uk::f6dead3d-cc44-4b49-aee1-60fe86f08dbd" providerId="AD" clId="Web-{C0D9758B-6F29-39EF-C539-C890835D625F}" dt="2025-09-07T09:17:34.551" v="30" actId="20577"/>
        <pc:sldMkLst>
          <pc:docMk/>
          <pc:sldMk cId="2715831411" sldId="306"/>
        </pc:sldMkLst>
        <pc:spChg chg="mod">
          <ac:chgData name="A Freel" userId="S::afreel@ohacademy.co.uk::f6dead3d-cc44-4b49-aee1-60fe86f08dbd" providerId="AD" clId="Web-{C0D9758B-6F29-39EF-C539-C890835D625F}" dt="2025-09-07T09:17:34.551" v="30" actId="20577"/>
          <ac:spMkLst>
            <pc:docMk/>
            <pc:sldMk cId="2715831411" sldId="306"/>
            <ac:spMk id="4" creationId="{146A410F-A07E-C094-3AC4-09173A54EE01}"/>
          </ac:spMkLst>
        </pc:spChg>
      </pc:sldChg>
      <pc:sldChg chg="modSp add">
        <pc:chgData name="A Freel" userId="S::afreel@ohacademy.co.uk::f6dead3d-cc44-4b49-aee1-60fe86f08dbd" providerId="AD" clId="Web-{C0D9758B-6F29-39EF-C539-C890835D625F}" dt="2025-09-07T09:17:37.770" v="31" actId="20577"/>
        <pc:sldMkLst>
          <pc:docMk/>
          <pc:sldMk cId="737334871" sldId="307"/>
        </pc:sldMkLst>
        <pc:spChg chg="mod">
          <ac:chgData name="A Freel" userId="S::afreel@ohacademy.co.uk::f6dead3d-cc44-4b49-aee1-60fe86f08dbd" providerId="AD" clId="Web-{C0D9758B-6F29-39EF-C539-C890835D625F}" dt="2025-09-07T09:17:37.770" v="31" actId="20577"/>
          <ac:spMkLst>
            <pc:docMk/>
            <pc:sldMk cId="737334871" sldId="307"/>
            <ac:spMk id="4" creationId="{146A410F-A07E-C094-3AC4-09173A54EE01}"/>
          </ac:spMkLst>
        </pc:spChg>
      </pc:sldChg>
      <pc:sldChg chg="modSp add">
        <pc:chgData name="A Freel" userId="S::afreel@ohacademy.co.uk::f6dead3d-cc44-4b49-aee1-60fe86f08dbd" providerId="AD" clId="Web-{C0D9758B-6F29-39EF-C539-C890835D625F}" dt="2025-09-07T09:17:41.333" v="32" actId="20577"/>
        <pc:sldMkLst>
          <pc:docMk/>
          <pc:sldMk cId="1206141937" sldId="308"/>
        </pc:sldMkLst>
        <pc:spChg chg="mod">
          <ac:chgData name="A Freel" userId="S::afreel@ohacademy.co.uk::f6dead3d-cc44-4b49-aee1-60fe86f08dbd" providerId="AD" clId="Web-{C0D9758B-6F29-39EF-C539-C890835D625F}" dt="2025-09-07T09:17:41.333" v="32" actId="20577"/>
          <ac:spMkLst>
            <pc:docMk/>
            <pc:sldMk cId="1206141937" sldId="308"/>
            <ac:spMk id="4" creationId="{146A410F-A07E-C094-3AC4-09173A54EE01}"/>
          </ac:spMkLst>
        </pc:spChg>
      </pc:sldChg>
    </pc:docChg>
  </pc:docChgLst>
  <pc:docChgLst>
    <pc:chgData name="A Freel" userId="S::afreel@ohacademy.co.uk::f6dead3d-cc44-4b49-aee1-60fe86f08dbd" providerId="AD" clId="Web-{F2EFD718-484A-C76D-C633-F0BDA64A2F63}"/>
    <pc:docChg chg="modSld">
      <pc:chgData name="A Freel" userId="S::afreel@ohacademy.co.uk::f6dead3d-cc44-4b49-aee1-60fe86f08dbd" providerId="AD" clId="Web-{F2EFD718-484A-C76D-C633-F0BDA64A2F63}" dt="2025-09-22T07:17:15.818" v="1" actId="20577"/>
      <pc:docMkLst>
        <pc:docMk/>
      </pc:docMkLst>
      <pc:sldChg chg="delSp modSp">
        <pc:chgData name="A Freel" userId="S::afreel@ohacademy.co.uk::f6dead3d-cc44-4b49-aee1-60fe86f08dbd" providerId="AD" clId="Web-{F2EFD718-484A-C76D-C633-F0BDA64A2F63}" dt="2025-09-22T07:17:15.818" v="1" actId="20577"/>
        <pc:sldMkLst>
          <pc:docMk/>
          <pc:sldMk cId="109857222" sldId="256"/>
        </pc:sldMkLst>
        <pc:spChg chg="mod">
          <ac:chgData name="A Freel" userId="S::afreel@ohacademy.co.uk::f6dead3d-cc44-4b49-aee1-60fe86f08dbd" providerId="AD" clId="Web-{F2EFD718-484A-C76D-C633-F0BDA64A2F63}" dt="2025-09-22T07:17:15.818" v="1" actId="20577"/>
          <ac:spMkLst>
            <pc:docMk/>
            <pc:sldMk cId="109857222" sldId="256"/>
            <ac:spMk id="2" creationId="{00000000-0000-0000-0000-000000000000}"/>
          </ac:spMkLst>
        </pc:spChg>
      </pc:sldChg>
    </pc:docChg>
  </pc:docChgLst>
  <pc:docChgLst>
    <pc:chgData clId="Web-{F5A6A5F0-EA8D-308F-6A7B-54936C3EA5BC}"/>
    <pc:docChg chg="addSld">
      <pc:chgData name="" userId="" providerId="" clId="Web-{F5A6A5F0-EA8D-308F-6A7B-54936C3EA5BC}" dt="2025-09-22T06:38:48.826" v="0"/>
      <pc:docMkLst>
        <pc:docMk/>
      </pc:docMkLst>
      <pc:sldChg chg="add">
        <pc:chgData name="" userId="" providerId="" clId="Web-{F5A6A5F0-EA8D-308F-6A7B-54936C3EA5BC}" dt="2025-09-22T06:38:48.826" v="0"/>
        <pc:sldMkLst>
          <pc:docMk/>
          <pc:sldMk cId="845759520" sldId="257"/>
        </pc:sldMkLst>
      </pc:sldChg>
    </pc:docChg>
  </pc:docChgLst>
  <pc:docChgLst>
    <pc:chgData name="A Freel" userId="S::afreel@ohacademy.co.uk::f6dead3d-cc44-4b49-aee1-60fe86f08dbd" providerId="AD" clId="Web-{41CC32ED-0913-A8B1-0BE3-B448B51CFAC5}"/>
    <pc:docChg chg="addSld delSld">
      <pc:chgData name="A Freel" userId="S::afreel@ohacademy.co.uk::f6dead3d-cc44-4b49-aee1-60fe86f08dbd" providerId="AD" clId="Web-{41CC32ED-0913-A8B1-0BE3-B448B51CFAC5}" dt="2025-09-25T10:17:03.779" v="18"/>
      <pc:docMkLst>
        <pc:docMk/>
      </pc:docMkLst>
      <pc:sldChg chg="add">
        <pc:chgData name="A Freel" userId="S::afreel@ohacademy.co.uk::f6dead3d-cc44-4b49-aee1-60fe86f08dbd" providerId="AD" clId="Web-{41CC32ED-0913-A8B1-0BE3-B448B51CFAC5}" dt="2025-09-25T10:17:03.544" v="13"/>
        <pc:sldMkLst>
          <pc:docMk/>
          <pc:sldMk cId="1497816115" sldId="287"/>
        </pc:sldMkLst>
      </pc:sldChg>
      <pc:sldChg chg="add">
        <pc:chgData name="A Freel" userId="S::afreel@ohacademy.co.uk::f6dead3d-cc44-4b49-aee1-60fe86f08dbd" providerId="AD" clId="Web-{41CC32ED-0913-A8B1-0BE3-B448B51CFAC5}" dt="2025-09-25T10:17:03.607" v="14"/>
        <pc:sldMkLst>
          <pc:docMk/>
          <pc:sldMk cId="2274306059" sldId="408"/>
        </pc:sldMkLst>
      </pc:sldChg>
      <pc:sldChg chg="add">
        <pc:chgData name="A Freel" userId="S::afreel@ohacademy.co.uk::f6dead3d-cc44-4b49-aee1-60fe86f08dbd" providerId="AD" clId="Web-{41CC32ED-0913-A8B1-0BE3-B448B51CFAC5}" dt="2025-09-25T10:17:03.779" v="18"/>
        <pc:sldMkLst>
          <pc:docMk/>
          <pc:sldMk cId="3574269801" sldId="409"/>
        </pc:sldMkLst>
      </pc:sldChg>
      <pc:sldChg chg="add">
        <pc:chgData name="A Freel" userId="S::afreel@ohacademy.co.uk::f6dead3d-cc44-4b49-aee1-60fe86f08dbd" providerId="AD" clId="Web-{41CC32ED-0913-A8B1-0BE3-B448B51CFAC5}" dt="2025-09-25T10:17:03.638" v="15"/>
        <pc:sldMkLst>
          <pc:docMk/>
          <pc:sldMk cId="3531787265" sldId="411"/>
        </pc:sldMkLst>
      </pc:sldChg>
      <pc:sldChg chg="add">
        <pc:chgData name="A Freel" userId="S::afreel@ohacademy.co.uk::f6dead3d-cc44-4b49-aee1-60fe86f08dbd" providerId="AD" clId="Web-{41CC32ED-0913-A8B1-0BE3-B448B51CFAC5}" dt="2025-09-25T10:17:03.669" v="16"/>
        <pc:sldMkLst>
          <pc:docMk/>
          <pc:sldMk cId="2266847859" sldId="424"/>
        </pc:sldMkLst>
      </pc:sldChg>
      <pc:sldChg chg="add">
        <pc:chgData name="A Freel" userId="S::afreel@ohacademy.co.uk::f6dead3d-cc44-4b49-aee1-60fe86f08dbd" providerId="AD" clId="Web-{41CC32ED-0913-A8B1-0BE3-B448B51CFAC5}" dt="2025-09-25T10:17:03.685" v="17"/>
        <pc:sldMkLst>
          <pc:docMk/>
          <pc:sldMk cId="3281194688" sldId="425"/>
        </pc:sldMkLst>
      </pc:sldChg>
    </pc:docChg>
  </pc:docChgLst>
  <pc:docChgLst>
    <pc:chgData name="A Freel" userId="S::afreel@ohacademy.co.uk::f6dead3d-cc44-4b49-aee1-60fe86f08dbd" providerId="AD" clId="Web-{7B1C062C-F809-4F22-8483-AC651F7E694F}"/>
    <pc:docChg chg="modSld">
      <pc:chgData name="A Freel" userId="S::afreel@ohacademy.co.uk::f6dead3d-cc44-4b49-aee1-60fe86f08dbd" providerId="AD" clId="Web-{7B1C062C-F809-4F22-8483-AC651F7E694F}" dt="2025-09-06T15:30:57.448" v="4" actId="20577"/>
      <pc:docMkLst>
        <pc:docMk/>
      </pc:docMkLst>
      <pc:sldChg chg="modSp">
        <pc:chgData name="A Freel" userId="S::afreel@ohacademy.co.uk::f6dead3d-cc44-4b49-aee1-60fe86f08dbd" providerId="AD" clId="Web-{7B1C062C-F809-4F22-8483-AC651F7E694F}" dt="2025-09-06T15:30:57.448" v="4" actId="20577"/>
        <pc:sldMkLst>
          <pc:docMk/>
          <pc:sldMk cId="109857222" sldId="256"/>
        </pc:sldMkLst>
        <pc:spChg chg="mod">
          <ac:chgData name="A Freel" userId="S::afreel@ohacademy.co.uk::f6dead3d-cc44-4b49-aee1-60fe86f08dbd" providerId="AD" clId="Web-{7B1C062C-F809-4F22-8483-AC651F7E694F}" dt="2025-09-06T15:30:57.448" v="4" actId="20577"/>
          <ac:spMkLst>
            <pc:docMk/>
            <pc:sldMk cId="109857222" sldId="256"/>
            <ac:spMk id="2" creationId="{00000000-0000-0000-0000-000000000000}"/>
          </ac:spMkLst>
        </pc:spChg>
      </pc:sldChg>
    </pc:docChg>
  </pc:docChgLst>
  <pc:docChgLst>
    <pc:chgData name="A Freel" userId="S::afreel@ohacademy.co.uk::f6dead3d-cc44-4b49-aee1-60fe86f08dbd" providerId="AD" clId="Web-{28077211-DF6E-3024-8635-E311EDD695B8}"/>
    <pc:docChg chg="addSld modSld">
      <pc:chgData name="A Freel" userId="S::afreel@ohacademy.co.uk::f6dead3d-cc44-4b49-aee1-60fe86f08dbd" providerId="AD" clId="Web-{28077211-DF6E-3024-8635-E311EDD695B8}" dt="2025-09-27T16:02:42.229" v="320"/>
      <pc:docMkLst>
        <pc:docMk/>
      </pc:docMkLst>
      <pc:sldChg chg="modSp">
        <pc:chgData name="A Freel" userId="S::afreel@ohacademy.co.uk::f6dead3d-cc44-4b49-aee1-60fe86f08dbd" providerId="AD" clId="Web-{28077211-DF6E-3024-8635-E311EDD695B8}" dt="2025-09-26T13:14:34.221" v="27" actId="20577"/>
        <pc:sldMkLst>
          <pc:docMk/>
          <pc:sldMk cId="4100186354" sldId="276"/>
        </pc:sldMkLst>
        <pc:spChg chg="mod">
          <ac:chgData name="A Freel" userId="S::afreel@ohacademy.co.uk::f6dead3d-cc44-4b49-aee1-60fe86f08dbd" providerId="AD" clId="Web-{28077211-DF6E-3024-8635-E311EDD695B8}" dt="2025-09-26T13:14:34.221" v="27" actId="20577"/>
          <ac:spMkLst>
            <pc:docMk/>
            <pc:sldMk cId="4100186354" sldId="276"/>
            <ac:spMk id="15" creationId="{842F0430-42E2-F34D-B3A3-8E20E986292C}"/>
          </ac:spMkLst>
        </pc:spChg>
      </pc:sldChg>
      <pc:sldChg chg="modSp">
        <pc:chgData name="A Freel" userId="S::afreel@ohacademy.co.uk::f6dead3d-cc44-4b49-aee1-60fe86f08dbd" providerId="AD" clId="Web-{28077211-DF6E-3024-8635-E311EDD695B8}" dt="2025-09-26T13:14:30.549" v="25" actId="20577"/>
        <pc:sldMkLst>
          <pc:docMk/>
          <pc:sldMk cId="3517223685" sldId="277"/>
        </pc:sldMkLst>
        <pc:spChg chg="mod">
          <ac:chgData name="A Freel" userId="S::afreel@ohacademy.co.uk::f6dead3d-cc44-4b49-aee1-60fe86f08dbd" providerId="AD" clId="Web-{28077211-DF6E-3024-8635-E311EDD695B8}" dt="2025-09-26T13:14:30.549" v="25" actId="20577"/>
          <ac:spMkLst>
            <pc:docMk/>
            <pc:sldMk cId="3517223685" sldId="277"/>
            <ac:spMk id="7" creationId="{4F063FB6-3D50-3CCF-1818-B56AAD0AA868}"/>
          </ac:spMkLst>
        </pc:spChg>
      </pc:sldChg>
      <pc:sldChg chg="modSp">
        <pc:chgData name="A Freel" userId="S::afreel@ohacademy.co.uk::f6dead3d-cc44-4b49-aee1-60fe86f08dbd" providerId="AD" clId="Web-{28077211-DF6E-3024-8635-E311EDD695B8}" dt="2025-09-26T13:10:10.373" v="1" actId="20577"/>
        <pc:sldMkLst>
          <pc:docMk/>
          <pc:sldMk cId="2283014792" sldId="284"/>
        </pc:sldMkLst>
        <pc:spChg chg="mod">
          <ac:chgData name="A Freel" userId="S::afreel@ohacademy.co.uk::f6dead3d-cc44-4b49-aee1-60fe86f08dbd" providerId="AD" clId="Web-{28077211-DF6E-3024-8635-E311EDD695B8}" dt="2025-09-26T13:10:10.373" v="1" actId="20577"/>
          <ac:spMkLst>
            <pc:docMk/>
            <pc:sldMk cId="2283014792" sldId="284"/>
            <ac:spMk id="4" creationId="{146A410F-A07E-C094-3AC4-09173A54EE01}"/>
          </ac:spMkLst>
        </pc:spChg>
      </pc:sldChg>
      <pc:sldChg chg="addSp delSp modSp">
        <pc:chgData name="A Freel" userId="S::afreel@ohacademy.co.uk::f6dead3d-cc44-4b49-aee1-60fe86f08dbd" providerId="AD" clId="Web-{28077211-DF6E-3024-8635-E311EDD695B8}" dt="2025-09-27T15:53:08.501" v="181" actId="1076"/>
        <pc:sldMkLst>
          <pc:docMk/>
          <pc:sldMk cId="1497816115" sldId="287"/>
        </pc:sldMkLst>
        <pc:spChg chg="add mod">
          <ac:chgData name="A Freel" userId="S::afreel@ohacademy.co.uk::f6dead3d-cc44-4b49-aee1-60fe86f08dbd" providerId="AD" clId="Web-{28077211-DF6E-3024-8635-E311EDD695B8}" dt="2025-09-27T15:49:48.860" v="128" actId="14100"/>
          <ac:spMkLst>
            <pc:docMk/>
            <pc:sldMk cId="1497816115" sldId="287"/>
            <ac:spMk id="2" creationId="{9F163C4F-971C-2CB2-B7FC-FCD303A04D92}"/>
          </ac:spMkLst>
        </pc:spChg>
        <pc:spChg chg="mod">
          <ac:chgData name="A Freel" userId="S::afreel@ohacademy.co.uk::f6dead3d-cc44-4b49-aee1-60fe86f08dbd" providerId="AD" clId="Web-{28077211-DF6E-3024-8635-E311EDD695B8}" dt="2025-09-26T13:14:39.252" v="31" actId="14100"/>
          <ac:spMkLst>
            <pc:docMk/>
            <pc:sldMk cId="1497816115" sldId="287"/>
            <ac:spMk id="6" creationId="{82F6477B-2E84-91C9-0C4B-60B619DD5A3F}"/>
          </ac:spMkLst>
        </pc:spChg>
        <pc:spChg chg="add mod">
          <ac:chgData name="A Freel" userId="S::afreel@ohacademy.co.uk::f6dead3d-cc44-4b49-aee1-60fe86f08dbd" providerId="AD" clId="Web-{28077211-DF6E-3024-8635-E311EDD695B8}" dt="2025-09-27T15:50:17.828" v="146" actId="1076"/>
          <ac:spMkLst>
            <pc:docMk/>
            <pc:sldMk cId="1497816115" sldId="287"/>
            <ac:spMk id="8" creationId="{B75A2D49-13F3-8AD3-AEFB-CFA402174632}"/>
          </ac:spMkLst>
        </pc:spChg>
        <pc:spChg chg="del mod">
          <ac:chgData name="A Freel" userId="S::afreel@ohacademy.co.uk::f6dead3d-cc44-4b49-aee1-60fe86f08dbd" providerId="AD" clId="Web-{28077211-DF6E-3024-8635-E311EDD695B8}" dt="2025-09-26T13:22:37.686" v="57"/>
          <ac:spMkLst>
            <pc:docMk/>
            <pc:sldMk cId="1497816115" sldId="287"/>
            <ac:spMk id="8" creationId="{CA3BCC72-FC61-6340-54FF-C1975CFAC48D}"/>
          </ac:spMkLst>
        </pc:spChg>
        <pc:spChg chg="add mod">
          <ac:chgData name="A Freel" userId="S::afreel@ohacademy.co.uk::f6dead3d-cc44-4b49-aee1-60fe86f08dbd" providerId="AD" clId="Web-{28077211-DF6E-3024-8635-E311EDD695B8}" dt="2025-09-27T15:50:31.422" v="151" actId="20577"/>
          <ac:spMkLst>
            <pc:docMk/>
            <pc:sldMk cId="1497816115" sldId="287"/>
            <ac:spMk id="10" creationId="{23D0186A-ED9B-4D3E-256A-3A23A2CDA0CF}"/>
          </ac:spMkLst>
        </pc:spChg>
        <pc:spChg chg="add mod">
          <ac:chgData name="A Freel" userId="S::afreel@ohacademy.co.uk::f6dead3d-cc44-4b49-aee1-60fe86f08dbd" providerId="AD" clId="Web-{28077211-DF6E-3024-8635-E311EDD695B8}" dt="2025-09-27T15:50:59.329" v="157" actId="20577"/>
          <ac:spMkLst>
            <pc:docMk/>
            <pc:sldMk cId="1497816115" sldId="287"/>
            <ac:spMk id="11" creationId="{4E356A77-EE37-214A-FA85-CC516C2D2604}"/>
          </ac:spMkLst>
        </pc:spChg>
        <pc:spChg chg="add mod">
          <ac:chgData name="A Freel" userId="S::afreel@ohacademy.co.uk::f6dead3d-cc44-4b49-aee1-60fe86f08dbd" providerId="AD" clId="Web-{28077211-DF6E-3024-8635-E311EDD695B8}" dt="2025-09-27T15:53:08.501" v="181" actId="1076"/>
          <ac:spMkLst>
            <pc:docMk/>
            <pc:sldMk cId="1497816115" sldId="287"/>
            <ac:spMk id="12" creationId="{3A0123D8-F9AA-5DFC-A120-A08037A6672B}"/>
          </ac:spMkLst>
        </pc:spChg>
        <pc:picChg chg="add mod">
          <ac:chgData name="A Freel" userId="S::afreel@ohacademy.co.uk::f6dead3d-cc44-4b49-aee1-60fe86f08dbd" providerId="AD" clId="Web-{28077211-DF6E-3024-8635-E311EDD695B8}" dt="2025-09-27T15:49:57.235" v="132" actId="1076"/>
          <ac:picMkLst>
            <pc:docMk/>
            <pc:sldMk cId="1497816115" sldId="287"/>
            <ac:picMk id="3" creationId="{78F3B656-6518-3A1B-3D70-97DA88672704}"/>
          </ac:picMkLst>
        </pc:picChg>
        <pc:picChg chg="add mod">
          <ac:chgData name="A Freel" userId="S::afreel@ohacademy.co.uk::f6dead3d-cc44-4b49-aee1-60fe86f08dbd" providerId="AD" clId="Web-{28077211-DF6E-3024-8635-E311EDD695B8}" dt="2025-09-27T15:49:50.860" v="129" actId="1076"/>
          <ac:picMkLst>
            <pc:docMk/>
            <pc:sldMk cId="1497816115" sldId="287"/>
            <ac:picMk id="4" creationId="{B23593E5-A61C-9F02-D8D7-1805BD4C8725}"/>
          </ac:picMkLst>
        </pc:picChg>
        <pc:picChg chg="add mod">
          <ac:chgData name="A Freel" userId="S::afreel@ohacademy.co.uk::f6dead3d-cc44-4b49-aee1-60fe86f08dbd" providerId="AD" clId="Web-{28077211-DF6E-3024-8635-E311EDD695B8}" dt="2025-09-27T15:49:52.110" v="130" actId="1076"/>
          <ac:picMkLst>
            <pc:docMk/>
            <pc:sldMk cId="1497816115" sldId="287"/>
            <ac:picMk id="7" creationId="{2F781614-D6DF-E203-1EC4-66CD3CDEA041}"/>
          </ac:picMkLst>
        </pc:picChg>
        <pc:picChg chg="del">
          <ac:chgData name="A Freel" userId="S::afreel@ohacademy.co.uk::f6dead3d-cc44-4b49-aee1-60fe86f08dbd" providerId="AD" clId="Web-{28077211-DF6E-3024-8635-E311EDD695B8}" dt="2025-09-26T13:22:39.561" v="58"/>
          <ac:picMkLst>
            <pc:docMk/>
            <pc:sldMk cId="1497816115" sldId="287"/>
            <ac:picMk id="7" creationId="{715E361D-39BF-3446-838B-F2FCC24C125A}"/>
          </ac:picMkLst>
        </pc:picChg>
        <pc:picChg chg="add del mod">
          <ac:chgData name="A Freel" userId="S::afreel@ohacademy.co.uk::f6dead3d-cc44-4b49-aee1-60fe86f08dbd" providerId="AD" clId="Web-{28077211-DF6E-3024-8635-E311EDD695B8}" dt="2025-09-27T15:50:22.563" v="148"/>
          <ac:picMkLst>
            <pc:docMk/>
            <pc:sldMk cId="1497816115" sldId="287"/>
            <ac:picMk id="9" creationId="{0BB67539-1958-995C-57F1-65282DE41BE0}"/>
          </ac:picMkLst>
        </pc:picChg>
      </pc:sldChg>
      <pc:sldChg chg="modSp">
        <pc:chgData name="A Freel" userId="S::afreel@ohacademy.co.uk::f6dead3d-cc44-4b49-aee1-60fe86f08dbd" providerId="AD" clId="Web-{28077211-DF6E-3024-8635-E311EDD695B8}" dt="2025-09-26T13:10:21.608" v="3" actId="20577"/>
        <pc:sldMkLst>
          <pc:docMk/>
          <pc:sldMk cId="3363174830" sldId="298"/>
        </pc:sldMkLst>
        <pc:spChg chg="mod">
          <ac:chgData name="A Freel" userId="S::afreel@ohacademy.co.uk::f6dead3d-cc44-4b49-aee1-60fe86f08dbd" providerId="AD" clId="Web-{28077211-DF6E-3024-8635-E311EDD695B8}" dt="2025-09-26T13:10:21.608" v="3" actId="20577"/>
          <ac:spMkLst>
            <pc:docMk/>
            <pc:sldMk cId="3363174830" sldId="298"/>
            <ac:spMk id="4" creationId="{146A410F-A07E-C094-3AC4-09173A54EE01}"/>
          </ac:spMkLst>
        </pc:spChg>
      </pc:sldChg>
      <pc:sldChg chg="modSp">
        <pc:chgData name="A Freel" userId="S::afreel@ohacademy.co.uk::f6dead3d-cc44-4b49-aee1-60fe86f08dbd" providerId="AD" clId="Web-{28077211-DF6E-3024-8635-E311EDD695B8}" dt="2025-09-26T13:10:32.420" v="5" actId="20577"/>
        <pc:sldMkLst>
          <pc:docMk/>
          <pc:sldMk cId="3818977197" sldId="299"/>
        </pc:sldMkLst>
        <pc:spChg chg="mod">
          <ac:chgData name="A Freel" userId="S::afreel@ohacademy.co.uk::f6dead3d-cc44-4b49-aee1-60fe86f08dbd" providerId="AD" clId="Web-{28077211-DF6E-3024-8635-E311EDD695B8}" dt="2025-09-26T13:10:32.420" v="5" actId="20577"/>
          <ac:spMkLst>
            <pc:docMk/>
            <pc:sldMk cId="3818977197" sldId="299"/>
            <ac:spMk id="4" creationId="{146A410F-A07E-C094-3AC4-09173A54EE01}"/>
          </ac:spMkLst>
        </pc:spChg>
      </pc:sldChg>
      <pc:sldChg chg="modSp">
        <pc:chgData name="A Freel" userId="S::afreel@ohacademy.co.uk::f6dead3d-cc44-4b49-aee1-60fe86f08dbd" providerId="AD" clId="Web-{28077211-DF6E-3024-8635-E311EDD695B8}" dt="2025-09-26T13:10:38.874" v="7" actId="20577"/>
        <pc:sldMkLst>
          <pc:docMk/>
          <pc:sldMk cId="3582607265" sldId="300"/>
        </pc:sldMkLst>
        <pc:spChg chg="mod">
          <ac:chgData name="A Freel" userId="S::afreel@ohacademy.co.uk::f6dead3d-cc44-4b49-aee1-60fe86f08dbd" providerId="AD" clId="Web-{28077211-DF6E-3024-8635-E311EDD695B8}" dt="2025-09-26T13:10:38.874" v="7" actId="20577"/>
          <ac:spMkLst>
            <pc:docMk/>
            <pc:sldMk cId="3582607265" sldId="300"/>
            <ac:spMk id="4" creationId="{146A410F-A07E-C094-3AC4-09173A54EE01}"/>
          </ac:spMkLst>
        </pc:spChg>
      </pc:sldChg>
      <pc:sldChg chg="modSp">
        <pc:chgData name="A Freel" userId="S::afreel@ohacademy.co.uk::f6dead3d-cc44-4b49-aee1-60fe86f08dbd" providerId="AD" clId="Web-{28077211-DF6E-3024-8635-E311EDD695B8}" dt="2025-09-26T13:13:14.298" v="9" actId="20577"/>
        <pc:sldMkLst>
          <pc:docMk/>
          <pc:sldMk cId="603999894" sldId="301"/>
        </pc:sldMkLst>
        <pc:spChg chg="mod">
          <ac:chgData name="A Freel" userId="S::afreel@ohacademy.co.uk::f6dead3d-cc44-4b49-aee1-60fe86f08dbd" providerId="AD" clId="Web-{28077211-DF6E-3024-8635-E311EDD695B8}" dt="2025-09-26T13:13:14.298" v="9" actId="20577"/>
          <ac:spMkLst>
            <pc:docMk/>
            <pc:sldMk cId="603999894" sldId="301"/>
            <ac:spMk id="4" creationId="{146A410F-A07E-C094-3AC4-09173A54EE01}"/>
          </ac:spMkLst>
        </pc:spChg>
      </pc:sldChg>
      <pc:sldChg chg="modSp">
        <pc:chgData name="A Freel" userId="S::afreel@ohacademy.co.uk::f6dead3d-cc44-4b49-aee1-60fe86f08dbd" providerId="AD" clId="Web-{28077211-DF6E-3024-8635-E311EDD695B8}" dt="2025-09-26T13:13:20.235" v="11" actId="20577"/>
        <pc:sldMkLst>
          <pc:docMk/>
          <pc:sldMk cId="3687382334" sldId="302"/>
        </pc:sldMkLst>
        <pc:spChg chg="mod">
          <ac:chgData name="A Freel" userId="S::afreel@ohacademy.co.uk::f6dead3d-cc44-4b49-aee1-60fe86f08dbd" providerId="AD" clId="Web-{28077211-DF6E-3024-8635-E311EDD695B8}" dt="2025-09-26T13:13:20.235" v="11" actId="20577"/>
          <ac:spMkLst>
            <pc:docMk/>
            <pc:sldMk cId="3687382334" sldId="302"/>
            <ac:spMk id="4" creationId="{146A410F-A07E-C094-3AC4-09173A54EE01}"/>
          </ac:spMkLst>
        </pc:spChg>
      </pc:sldChg>
      <pc:sldChg chg="modSp">
        <pc:chgData name="A Freel" userId="S::afreel@ohacademy.co.uk::f6dead3d-cc44-4b49-aee1-60fe86f08dbd" providerId="AD" clId="Web-{28077211-DF6E-3024-8635-E311EDD695B8}" dt="2025-09-26T13:13:25.360" v="13" actId="20577"/>
        <pc:sldMkLst>
          <pc:docMk/>
          <pc:sldMk cId="1436794354" sldId="303"/>
        </pc:sldMkLst>
        <pc:spChg chg="mod">
          <ac:chgData name="A Freel" userId="S::afreel@ohacademy.co.uk::f6dead3d-cc44-4b49-aee1-60fe86f08dbd" providerId="AD" clId="Web-{28077211-DF6E-3024-8635-E311EDD695B8}" dt="2025-09-26T13:13:25.360" v="13" actId="20577"/>
          <ac:spMkLst>
            <pc:docMk/>
            <pc:sldMk cId="1436794354" sldId="303"/>
            <ac:spMk id="4" creationId="{146A410F-A07E-C094-3AC4-09173A54EE01}"/>
          </ac:spMkLst>
        </pc:spChg>
      </pc:sldChg>
      <pc:sldChg chg="modSp">
        <pc:chgData name="A Freel" userId="S::afreel@ohacademy.co.uk::f6dead3d-cc44-4b49-aee1-60fe86f08dbd" providerId="AD" clId="Web-{28077211-DF6E-3024-8635-E311EDD695B8}" dt="2025-09-26T13:13:31.173" v="15" actId="20577"/>
        <pc:sldMkLst>
          <pc:docMk/>
          <pc:sldMk cId="974662206" sldId="304"/>
        </pc:sldMkLst>
        <pc:spChg chg="mod">
          <ac:chgData name="A Freel" userId="S::afreel@ohacademy.co.uk::f6dead3d-cc44-4b49-aee1-60fe86f08dbd" providerId="AD" clId="Web-{28077211-DF6E-3024-8635-E311EDD695B8}" dt="2025-09-26T13:13:31.173" v="15" actId="20577"/>
          <ac:spMkLst>
            <pc:docMk/>
            <pc:sldMk cId="974662206" sldId="304"/>
            <ac:spMk id="4" creationId="{146A410F-A07E-C094-3AC4-09173A54EE01}"/>
          </ac:spMkLst>
        </pc:spChg>
      </pc:sldChg>
      <pc:sldChg chg="modSp">
        <pc:chgData name="A Freel" userId="S::afreel@ohacademy.co.uk::f6dead3d-cc44-4b49-aee1-60fe86f08dbd" providerId="AD" clId="Web-{28077211-DF6E-3024-8635-E311EDD695B8}" dt="2025-09-26T13:13:35.611" v="17" actId="20577"/>
        <pc:sldMkLst>
          <pc:docMk/>
          <pc:sldMk cId="4104805021" sldId="305"/>
        </pc:sldMkLst>
        <pc:spChg chg="mod">
          <ac:chgData name="A Freel" userId="S::afreel@ohacademy.co.uk::f6dead3d-cc44-4b49-aee1-60fe86f08dbd" providerId="AD" clId="Web-{28077211-DF6E-3024-8635-E311EDD695B8}" dt="2025-09-26T13:13:35.611" v="17" actId="20577"/>
          <ac:spMkLst>
            <pc:docMk/>
            <pc:sldMk cId="4104805021" sldId="305"/>
            <ac:spMk id="4" creationId="{146A410F-A07E-C094-3AC4-09173A54EE01}"/>
          </ac:spMkLst>
        </pc:spChg>
      </pc:sldChg>
      <pc:sldChg chg="modSp">
        <pc:chgData name="A Freel" userId="S::afreel@ohacademy.co.uk::f6dead3d-cc44-4b49-aee1-60fe86f08dbd" providerId="AD" clId="Web-{28077211-DF6E-3024-8635-E311EDD695B8}" dt="2025-09-26T13:13:41.361" v="19" actId="20577"/>
        <pc:sldMkLst>
          <pc:docMk/>
          <pc:sldMk cId="2715831411" sldId="306"/>
        </pc:sldMkLst>
        <pc:spChg chg="mod">
          <ac:chgData name="A Freel" userId="S::afreel@ohacademy.co.uk::f6dead3d-cc44-4b49-aee1-60fe86f08dbd" providerId="AD" clId="Web-{28077211-DF6E-3024-8635-E311EDD695B8}" dt="2025-09-26T13:13:41.361" v="19" actId="20577"/>
          <ac:spMkLst>
            <pc:docMk/>
            <pc:sldMk cId="2715831411" sldId="306"/>
            <ac:spMk id="4" creationId="{146A410F-A07E-C094-3AC4-09173A54EE01}"/>
          </ac:spMkLst>
        </pc:spChg>
      </pc:sldChg>
      <pc:sldChg chg="modSp">
        <pc:chgData name="A Freel" userId="S::afreel@ohacademy.co.uk::f6dead3d-cc44-4b49-aee1-60fe86f08dbd" providerId="AD" clId="Web-{28077211-DF6E-3024-8635-E311EDD695B8}" dt="2025-09-26T13:14:18.736" v="21" actId="20577"/>
        <pc:sldMkLst>
          <pc:docMk/>
          <pc:sldMk cId="737334871" sldId="307"/>
        </pc:sldMkLst>
        <pc:spChg chg="mod">
          <ac:chgData name="A Freel" userId="S::afreel@ohacademy.co.uk::f6dead3d-cc44-4b49-aee1-60fe86f08dbd" providerId="AD" clId="Web-{28077211-DF6E-3024-8635-E311EDD695B8}" dt="2025-09-26T13:14:18.736" v="21" actId="20577"/>
          <ac:spMkLst>
            <pc:docMk/>
            <pc:sldMk cId="737334871" sldId="307"/>
            <ac:spMk id="4" creationId="{146A410F-A07E-C094-3AC4-09173A54EE01}"/>
          </ac:spMkLst>
        </pc:spChg>
      </pc:sldChg>
      <pc:sldChg chg="modSp">
        <pc:chgData name="A Freel" userId="S::afreel@ohacademy.co.uk::f6dead3d-cc44-4b49-aee1-60fe86f08dbd" providerId="AD" clId="Web-{28077211-DF6E-3024-8635-E311EDD695B8}" dt="2025-09-26T13:14:24.955" v="23" actId="20577"/>
        <pc:sldMkLst>
          <pc:docMk/>
          <pc:sldMk cId="1206141937" sldId="308"/>
        </pc:sldMkLst>
        <pc:spChg chg="mod">
          <ac:chgData name="A Freel" userId="S::afreel@ohacademy.co.uk::f6dead3d-cc44-4b49-aee1-60fe86f08dbd" providerId="AD" clId="Web-{28077211-DF6E-3024-8635-E311EDD695B8}" dt="2025-09-26T13:14:24.955" v="23" actId="20577"/>
          <ac:spMkLst>
            <pc:docMk/>
            <pc:sldMk cId="1206141937" sldId="308"/>
            <ac:spMk id="4" creationId="{146A410F-A07E-C094-3AC4-09173A54EE01}"/>
          </ac:spMkLst>
        </pc:spChg>
      </pc:sldChg>
      <pc:sldChg chg="addSp delSp modSp">
        <pc:chgData name="A Freel" userId="S::afreel@ohacademy.co.uk::f6dead3d-cc44-4b49-aee1-60fe86f08dbd" providerId="AD" clId="Web-{28077211-DF6E-3024-8635-E311EDD695B8}" dt="2025-09-27T16:02:34.963" v="319" actId="20577"/>
        <pc:sldMkLst>
          <pc:docMk/>
          <pc:sldMk cId="3860175032" sldId="405"/>
        </pc:sldMkLst>
        <pc:spChg chg="add">
          <ac:chgData name="A Freel" userId="S::afreel@ohacademy.co.uk::f6dead3d-cc44-4b49-aee1-60fe86f08dbd" providerId="AD" clId="Web-{28077211-DF6E-3024-8635-E311EDD695B8}" dt="2025-09-27T15:42:41.011" v="86"/>
          <ac:spMkLst>
            <pc:docMk/>
            <pc:sldMk cId="3860175032" sldId="405"/>
            <ac:spMk id="12" creationId="{52C0E120-0F18-A0B7-A6F3-FC6CC7F3D07B}"/>
          </ac:spMkLst>
        </pc:spChg>
        <pc:spChg chg="add mod">
          <ac:chgData name="A Freel" userId="S::afreel@ohacademy.co.uk::f6dead3d-cc44-4b49-aee1-60fe86f08dbd" providerId="AD" clId="Web-{28077211-DF6E-3024-8635-E311EDD695B8}" dt="2025-09-27T16:02:34.963" v="319" actId="20577"/>
          <ac:spMkLst>
            <pc:docMk/>
            <pc:sldMk cId="3860175032" sldId="405"/>
            <ac:spMk id="17" creationId="{0F3C9E85-F862-D858-28C6-BE31FD13B6A4}"/>
          </ac:spMkLst>
        </pc:spChg>
        <pc:picChg chg="add mod">
          <ac:chgData name="A Freel" userId="S::afreel@ohacademy.co.uk::f6dead3d-cc44-4b49-aee1-60fe86f08dbd" providerId="AD" clId="Web-{28077211-DF6E-3024-8635-E311EDD695B8}" dt="2025-09-27T15:42:31.479" v="85" actId="1076"/>
          <ac:picMkLst>
            <pc:docMk/>
            <pc:sldMk cId="3860175032" sldId="405"/>
            <ac:picMk id="3" creationId="{A72E1DA0-3D91-D01C-E17D-51FE7F99E161}"/>
          </ac:picMkLst>
        </pc:picChg>
        <pc:picChg chg="add del mod">
          <ac:chgData name="A Freel" userId="S::afreel@ohacademy.co.uk::f6dead3d-cc44-4b49-aee1-60fe86f08dbd" providerId="AD" clId="Web-{28077211-DF6E-3024-8635-E311EDD695B8}" dt="2025-09-27T16:00:51.852" v="287"/>
          <ac:picMkLst>
            <pc:docMk/>
            <pc:sldMk cId="3860175032" sldId="405"/>
            <ac:picMk id="13" creationId="{9DC47180-6633-0E24-8829-7B7AD99169FD}"/>
          </ac:picMkLst>
        </pc:picChg>
        <pc:picChg chg="add mod">
          <ac:chgData name="A Freel" userId="S::afreel@ohacademy.co.uk::f6dead3d-cc44-4b49-aee1-60fe86f08dbd" providerId="AD" clId="Web-{28077211-DF6E-3024-8635-E311EDD695B8}" dt="2025-09-27T16:02:15.197" v="290" actId="1076"/>
          <ac:picMkLst>
            <pc:docMk/>
            <pc:sldMk cId="3860175032" sldId="405"/>
            <ac:picMk id="15" creationId="{FB557D04-2586-60D0-6BBD-DEC5420A9E1F}"/>
          </ac:picMkLst>
        </pc:picChg>
      </pc:sldChg>
      <pc:sldChg chg="modSp">
        <pc:chgData name="A Freel" userId="S::afreel@ohacademy.co.uk::f6dead3d-cc44-4b49-aee1-60fe86f08dbd" providerId="AD" clId="Web-{28077211-DF6E-3024-8635-E311EDD695B8}" dt="2025-09-27T15:54:17.767" v="197" actId="20577"/>
        <pc:sldMkLst>
          <pc:docMk/>
          <pc:sldMk cId="2274306059" sldId="408"/>
        </pc:sldMkLst>
        <pc:spChg chg="mod">
          <ac:chgData name="A Freel" userId="S::afreel@ohacademy.co.uk::f6dead3d-cc44-4b49-aee1-60fe86f08dbd" providerId="AD" clId="Web-{28077211-DF6E-3024-8635-E311EDD695B8}" dt="2025-09-27T15:54:17.767" v="197" actId="20577"/>
          <ac:spMkLst>
            <pc:docMk/>
            <pc:sldMk cId="2274306059" sldId="408"/>
            <ac:spMk id="3" creationId="{6712C90D-96B1-799B-9681-24FE02FA7FA6}"/>
          </ac:spMkLst>
        </pc:spChg>
        <pc:spChg chg="mod">
          <ac:chgData name="A Freel" userId="S::afreel@ohacademy.co.uk::f6dead3d-cc44-4b49-aee1-60fe86f08dbd" providerId="AD" clId="Web-{28077211-DF6E-3024-8635-E311EDD695B8}" dt="2025-09-26T13:14:52.393" v="36" actId="14100"/>
          <ac:spMkLst>
            <pc:docMk/>
            <pc:sldMk cId="2274306059" sldId="408"/>
            <ac:spMk id="6" creationId="{82F6477B-2E84-91C9-0C4B-60B619DD5A3F}"/>
          </ac:spMkLst>
        </pc:spChg>
      </pc:sldChg>
      <pc:sldChg chg="modSp">
        <pc:chgData name="A Freel" userId="S::afreel@ohacademy.co.uk::f6dead3d-cc44-4b49-aee1-60fe86f08dbd" providerId="AD" clId="Web-{28077211-DF6E-3024-8635-E311EDD695B8}" dt="2025-09-26T13:15:33.847" v="53" actId="14100"/>
        <pc:sldMkLst>
          <pc:docMk/>
          <pc:sldMk cId="3574269801" sldId="409"/>
        </pc:sldMkLst>
        <pc:spChg chg="mod">
          <ac:chgData name="A Freel" userId="S::afreel@ohacademy.co.uk::f6dead3d-cc44-4b49-aee1-60fe86f08dbd" providerId="AD" clId="Web-{28077211-DF6E-3024-8635-E311EDD695B8}" dt="2025-09-26T13:15:33.847" v="53" actId="14100"/>
          <ac:spMkLst>
            <pc:docMk/>
            <pc:sldMk cId="3574269801" sldId="409"/>
            <ac:spMk id="6" creationId="{82F6477B-2E84-91C9-0C4B-60B619DD5A3F}"/>
          </ac:spMkLst>
        </pc:spChg>
      </pc:sldChg>
      <pc:sldChg chg="modSp">
        <pc:chgData name="A Freel" userId="S::afreel@ohacademy.co.uk::f6dead3d-cc44-4b49-aee1-60fe86f08dbd" providerId="AD" clId="Web-{28077211-DF6E-3024-8635-E311EDD695B8}" dt="2025-09-26T13:15:07.268" v="41" actId="14100"/>
        <pc:sldMkLst>
          <pc:docMk/>
          <pc:sldMk cId="3531787265" sldId="411"/>
        </pc:sldMkLst>
        <pc:spChg chg="mod">
          <ac:chgData name="A Freel" userId="S::afreel@ohacademy.co.uk::f6dead3d-cc44-4b49-aee1-60fe86f08dbd" providerId="AD" clId="Web-{28077211-DF6E-3024-8635-E311EDD695B8}" dt="2025-09-26T13:15:07.268" v="41" actId="14100"/>
          <ac:spMkLst>
            <pc:docMk/>
            <pc:sldMk cId="3531787265" sldId="411"/>
            <ac:spMk id="6" creationId="{82F6477B-2E84-91C9-0C4B-60B619DD5A3F}"/>
          </ac:spMkLst>
        </pc:spChg>
      </pc:sldChg>
      <pc:sldChg chg="modSp">
        <pc:chgData name="A Freel" userId="S::afreel@ohacademy.co.uk::f6dead3d-cc44-4b49-aee1-60fe86f08dbd" providerId="AD" clId="Web-{28077211-DF6E-3024-8635-E311EDD695B8}" dt="2025-09-26T13:15:20.909" v="45" actId="14100"/>
        <pc:sldMkLst>
          <pc:docMk/>
          <pc:sldMk cId="2266847859" sldId="424"/>
        </pc:sldMkLst>
        <pc:spChg chg="mod">
          <ac:chgData name="A Freel" userId="S::afreel@ohacademy.co.uk::f6dead3d-cc44-4b49-aee1-60fe86f08dbd" providerId="AD" clId="Web-{28077211-DF6E-3024-8635-E311EDD695B8}" dt="2025-09-26T13:15:20.909" v="45" actId="14100"/>
          <ac:spMkLst>
            <pc:docMk/>
            <pc:sldMk cId="2266847859" sldId="424"/>
            <ac:spMk id="6" creationId="{82F6477B-2E84-91C9-0C4B-60B619DD5A3F}"/>
          </ac:spMkLst>
        </pc:spChg>
      </pc:sldChg>
      <pc:sldChg chg="modSp">
        <pc:chgData name="A Freel" userId="S::afreel@ohacademy.co.uk::f6dead3d-cc44-4b49-aee1-60fe86f08dbd" providerId="AD" clId="Web-{28077211-DF6E-3024-8635-E311EDD695B8}" dt="2025-09-26T13:15:27.893" v="49" actId="14100"/>
        <pc:sldMkLst>
          <pc:docMk/>
          <pc:sldMk cId="3281194688" sldId="425"/>
        </pc:sldMkLst>
        <pc:spChg chg="mod">
          <ac:chgData name="A Freel" userId="S::afreel@ohacademy.co.uk::f6dead3d-cc44-4b49-aee1-60fe86f08dbd" providerId="AD" clId="Web-{28077211-DF6E-3024-8635-E311EDD695B8}" dt="2025-09-26T13:15:27.893" v="49" actId="14100"/>
          <ac:spMkLst>
            <pc:docMk/>
            <pc:sldMk cId="3281194688" sldId="425"/>
            <ac:spMk id="6" creationId="{82F6477B-2E84-91C9-0C4B-60B619DD5A3F}"/>
          </ac:spMkLst>
        </pc:spChg>
      </pc:sldChg>
      <pc:sldChg chg="add replId">
        <pc:chgData name="A Freel" userId="S::afreel@ohacademy.co.uk::f6dead3d-cc44-4b49-aee1-60fe86f08dbd" providerId="AD" clId="Web-{28077211-DF6E-3024-8635-E311EDD695B8}" dt="2025-09-26T13:22:30.874" v="54"/>
        <pc:sldMkLst>
          <pc:docMk/>
          <pc:sldMk cId="2649098904" sldId="426"/>
        </pc:sldMkLst>
      </pc:sldChg>
      <pc:sldChg chg="addSp modSp add replId">
        <pc:chgData name="A Freel" userId="S::afreel@ohacademy.co.uk::f6dead3d-cc44-4b49-aee1-60fe86f08dbd" providerId="AD" clId="Web-{28077211-DF6E-3024-8635-E311EDD695B8}" dt="2025-09-27T15:58:34.800" v="283" actId="14100"/>
        <pc:sldMkLst>
          <pc:docMk/>
          <pc:sldMk cId="1620863780" sldId="427"/>
        </pc:sldMkLst>
        <pc:spChg chg="mod">
          <ac:chgData name="A Freel" userId="S::afreel@ohacademy.co.uk::f6dead3d-cc44-4b49-aee1-60fe86f08dbd" providerId="AD" clId="Web-{28077211-DF6E-3024-8635-E311EDD695B8}" dt="2025-09-27T15:53:35.642" v="194" actId="20577"/>
          <ac:spMkLst>
            <pc:docMk/>
            <pc:sldMk cId="1620863780" sldId="427"/>
            <ac:spMk id="2" creationId="{36ED3119-5DA4-A9D2-68B3-FB08074AD94A}"/>
          </ac:spMkLst>
        </pc:spChg>
        <pc:spChg chg="add mod">
          <ac:chgData name="A Freel" userId="S::afreel@ohacademy.co.uk::f6dead3d-cc44-4b49-aee1-60fe86f08dbd" providerId="AD" clId="Web-{28077211-DF6E-3024-8635-E311EDD695B8}" dt="2025-09-27T15:55:58.251" v="252" actId="14100"/>
          <ac:spMkLst>
            <pc:docMk/>
            <pc:sldMk cId="1620863780" sldId="427"/>
            <ac:spMk id="7" creationId="{A34F0690-AD5F-C908-34B8-1FE3716C9436}"/>
          </ac:spMkLst>
        </pc:spChg>
        <pc:spChg chg="add mod">
          <ac:chgData name="A Freel" userId="S::afreel@ohacademy.co.uk::f6dead3d-cc44-4b49-aee1-60fe86f08dbd" providerId="AD" clId="Web-{28077211-DF6E-3024-8635-E311EDD695B8}" dt="2025-09-27T15:58:34.800" v="283" actId="14100"/>
          <ac:spMkLst>
            <pc:docMk/>
            <pc:sldMk cId="1620863780" sldId="427"/>
            <ac:spMk id="9" creationId="{9F34F838-4AC7-F312-D0CE-301921723CE8}"/>
          </ac:spMkLst>
        </pc:spChg>
        <pc:picChg chg="add">
          <ac:chgData name="A Freel" userId="S::afreel@ohacademy.co.uk::f6dead3d-cc44-4b49-aee1-60fe86f08dbd" providerId="AD" clId="Web-{28077211-DF6E-3024-8635-E311EDD695B8}" dt="2025-09-27T15:53:19.454" v="182"/>
          <ac:picMkLst>
            <pc:docMk/>
            <pc:sldMk cId="1620863780" sldId="427"/>
            <ac:picMk id="4" creationId="{59B9FED7-0D56-437A-36D2-10FF0860B936}"/>
          </ac:picMkLst>
        </pc:picChg>
        <pc:picChg chg="add mod">
          <ac:chgData name="A Freel" userId="S::afreel@ohacademy.co.uk::f6dead3d-cc44-4b49-aee1-60fe86f08dbd" providerId="AD" clId="Web-{28077211-DF6E-3024-8635-E311EDD695B8}" dt="2025-09-27T15:56:36.205" v="254" actId="1076"/>
          <ac:picMkLst>
            <pc:docMk/>
            <pc:sldMk cId="1620863780" sldId="427"/>
            <ac:picMk id="8" creationId="{354AB893-5DFD-68F8-8FD3-24518D0A2704}"/>
          </ac:picMkLst>
        </pc:picChg>
      </pc:sldChg>
      <pc:sldChg chg="add replId">
        <pc:chgData name="A Freel" userId="S::afreel@ohacademy.co.uk::f6dead3d-cc44-4b49-aee1-60fe86f08dbd" providerId="AD" clId="Web-{28077211-DF6E-3024-8635-E311EDD695B8}" dt="2025-09-27T16:02:42.229" v="320"/>
        <pc:sldMkLst>
          <pc:docMk/>
          <pc:sldMk cId="4258099122" sldId="42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30T12:11:25.050"/>
    </inkml:context>
    <inkml:brush xml:id="br0">
      <inkml:brushProperty name="width" value="0.1" units="cm"/>
      <inkml:brushProperty name="height" value="0.1" units="cm"/>
    </inkml:brush>
  </inkml:definitions>
  <inkml:trace contextRef="#ctx0" brushRef="#br0">7474 12023 16383 0 0,'-5'5'0'0'0,"-8"2"0"0"0,0 5 0 0 0,-4 0 0 0 0,-5-2 0 0 0,-2-2 0 0 0,-4-3 0 0 0,-2 3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E0370-B508-4B80-B585-48EEAA955C2A}" type="datetimeFigureOut">
              <a:t>9/27/2025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DB6A8-A8CA-45B8-84BB-E12E3E5F3026}" type="slidenum">
              <a:t>‹#›</a:t>
            </a:fld>
            <a:endParaRPr lang="en-GB"/>
          </a:p>
        </p:txBody>
      </p:sp>
    </p:spTree>
    <p:extLst>
      <p:ext uri="{BB962C8B-B14F-4D97-AF65-F5344CB8AC3E}">
        <p14:creationId xmlns:p14="http://schemas.microsoft.com/office/powerpoint/2010/main" val="120785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3</a:t>
            </a:fld>
            <a:endParaRPr lang="en-GB"/>
          </a:p>
        </p:txBody>
      </p:sp>
    </p:spTree>
    <p:extLst>
      <p:ext uri="{BB962C8B-B14F-4D97-AF65-F5344CB8AC3E}">
        <p14:creationId xmlns:p14="http://schemas.microsoft.com/office/powerpoint/2010/main" val="416830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12</a:t>
            </a:fld>
            <a:endParaRPr lang="en-GB"/>
          </a:p>
        </p:txBody>
      </p:sp>
    </p:spTree>
    <p:extLst>
      <p:ext uri="{BB962C8B-B14F-4D97-AF65-F5344CB8AC3E}">
        <p14:creationId xmlns:p14="http://schemas.microsoft.com/office/powerpoint/2010/main" val="1538514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13</a:t>
            </a:fld>
            <a:endParaRPr lang="en-GB"/>
          </a:p>
        </p:txBody>
      </p:sp>
    </p:spTree>
    <p:extLst>
      <p:ext uri="{BB962C8B-B14F-4D97-AF65-F5344CB8AC3E}">
        <p14:creationId xmlns:p14="http://schemas.microsoft.com/office/powerpoint/2010/main" val="132748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14</a:t>
            </a:fld>
            <a:endParaRPr lang="en-GB"/>
          </a:p>
        </p:txBody>
      </p:sp>
    </p:spTree>
    <p:extLst>
      <p:ext uri="{BB962C8B-B14F-4D97-AF65-F5344CB8AC3E}">
        <p14:creationId xmlns:p14="http://schemas.microsoft.com/office/powerpoint/2010/main" val="3382378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15</a:t>
            </a:fld>
            <a:endParaRPr lang="en-GB"/>
          </a:p>
        </p:txBody>
      </p:sp>
    </p:spTree>
    <p:extLst>
      <p:ext uri="{BB962C8B-B14F-4D97-AF65-F5344CB8AC3E}">
        <p14:creationId xmlns:p14="http://schemas.microsoft.com/office/powerpoint/2010/main" val="2666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16</a:t>
            </a:fld>
            <a:endParaRPr lang="en-GB"/>
          </a:p>
        </p:txBody>
      </p:sp>
    </p:spTree>
    <p:extLst>
      <p:ext uri="{BB962C8B-B14F-4D97-AF65-F5344CB8AC3E}">
        <p14:creationId xmlns:p14="http://schemas.microsoft.com/office/powerpoint/2010/main" val="63552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25</a:t>
            </a:fld>
            <a:endParaRPr lang="en-GB"/>
          </a:p>
        </p:txBody>
      </p:sp>
    </p:spTree>
    <p:extLst>
      <p:ext uri="{BB962C8B-B14F-4D97-AF65-F5344CB8AC3E}">
        <p14:creationId xmlns:p14="http://schemas.microsoft.com/office/powerpoint/2010/main" val="417907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Knowledge quiz 2.4:</a:t>
            </a:r>
            <a:r>
              <a:rPr lang="en-GB" sz="1100">
                <a:effectLst/>
                <a:latin typeface="Calibri" panose="020F0502020204030204" pitchFamily="34" charset="0"/>
                <a:ea typeface="Times New Roman" panose="02020603050405020304" pitchFamily="18" charset="0"/>
                <a:cs typeface="Calibri" panose="020F0502020204030204" pitchFamily="34" charset="0"/>
              </a:rPr>
              <a:t> Pupils complete this in the </a:t>
            </a:r>
            <a:r>
              <a:rPr lang="en-GB" sz="1100" i="1">
                <a:effectLst/>
                <a:latin typeface="Calibri" panose="020F0502020204030204" pitchFamily="34" charset="0"/>
                <a:ea typeface="Times New Roman" panose="02020603050405020304" pitchFamily="18" charset="0"/>
                <a:cs typeface="Calibri" panose="020F0502020204030204" pitchFamily="34" charset="0"/>
              </a:rPr>
              <a:t>Additional resource: Knowledge quizzes</a:t>
            </a:r>
            <a:r>
              <a:rPr lang="en-GB" sz="1100">
                <a:effectLst/>
                <a:latin typeface="Calibri" panose="020F0502020204030204" pitchFamily="34" charset="0"/>
                <a:ea typeface="Times New Roman" panose="02020603050405020304" pitchFamily="18" charset="0"/>
                <a:cs typeface="Calibri" panose="020F0502020204030204" pitchFamily="34" charset="0"/>
              </a:rPr>
              <a:t> to assess their knowledge retention from the previous lesson. They write their score in the chart also provided in the additional resource.</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6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Enquiry question: </a:t>
            </a:r>
            <a:r>
              <a:rPr lang="en-GB" sz="1100">
                <a:effectLst/>
                <a:latin typeface="Calibri" panose="020F0502020204030204" pitchFamily="34" charset="0"/>
                <a:ea typeface="Times New Roman" panose="02020603050405020304" pitchFamily="18" charset="0"/>
                <a:cs typeface="Calibri" panose="020F0502020204030204" pitchFamily="34" charset="0"/>
              </a:rPr>
              <a:t>Share the unit enquiry question ‘What are the countries that make up the United Kingdom like?’. Explain that all lessons in this unit will support pupils in answering this question at the very end. Each lesson has its own question, and they should be able to answer each of these individually too.</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41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Calibri" panose="020F0502020204030204" pitchFamily="34" charset="0"/>
                <a:cs typeface="Arial" panose="020B0604020202020204" pitchFamily="34" charset="0"/>
              </a:rPr>
              <a:t>Introduction:</a:t>
            </a:r>
            <a:r>
              <a:rPr lang="en-GB" sz="1100">
                <a:effectLst/>
                <a:latin typeface="Calibri" panose="020F0502020204030204" pitchFamily="34" charset="0"/>
                <a:ea typeface="Calibri" panose="020F0502020204030204" pitchFamily="34" charset="0"/>
                <a:cs typeface="Arial" panose="020B0604020202020204" pitchFamily="34" charset="0"/>
              </a:rPr>
              <a:t> Share the learning journey, lesson question, lesson statement, and key term. Then share key knowledge and other key vocabulary with pupils—you may want to add images to the teaching slides to support exemplification and understanding of these words. Then </a:t>
            </a:r>
            <a:r>
              <a:rPr lang="en-GB" sz="1100">
                <a:effectLst/>
                <a:latin typeface="Calibri" panose="020F0502020204030204" pitchFamily="34" charset="0"/>
                <a:ea typeface="Times New Roman" panose="02020603050405020304" pitchFamily="18" charset="0"/>
                <a:cs typeface="Calibri" panose="020F0502020204030204" pitchFamily="34" charset="0"/>
              </a:rPr>
              <a:t>using Google Maps, recap the location of Scotland, Wales, Northern Ireland, and their capital cities. Then locate England and London. Explain that London is the capital city of the whole of the UK, as well as the capital of England.</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4</a:t>
            </a:fld>
            <a:endParaRPr lang="en-GB"/>
          </a:p>
        </p:txBody>
      </p:sp>
    </p:spTree>
    <p:extLst>
      <p:ext uri="{BB962C8B-B14F-4D97-AF65-F5344CB8AC3E}">
        <p14:creationId xmlns:p14="http://schemas.microsoft.com/office/powerpoint/2010/main" val="3849636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Talk task</a:t>
            </a:r>
            <a:r>
              <a:rPr lang="en-GB" sz="1100">
                <a:effectLst/>
                <a:latin typeface="Calibri" panose="020F0502020204030204" pitchFamily="34" charset="0"/>
                <a:ea typeface="Times New Roman" panose="02020603050405020304" pitchFamily="18" charset="0"/>
                <a:cs typeface="Calibri" panose="020F0502020204030204" pitchFamily="34" charset="0"/>
              </a:rPr>
              <a:t>: Share the illustrated map of England and discuss the images. Ask: ‘Can you find London on this map? What landmarks can you spot on the map that tourists might want to visit in England?’.</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0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Write:</a:t>
            </a:r>
            <a:r>
              <a:rPr lang="en-GB" sz="1100">
                <a:effectLst/>
                <a:latin typeface="Calibri" panose="020F0502020204030204" pitchFamily="34" charset="0"/>
                <a:ea typeface="Times New Roman" panose="02020603050405020304" pitchFamily="18" charset="0"/>
                <a:cs typeface="Calibri" panose="020F0502020204030204" pitchFamily="34" charset="0"/>
              </a:rPr>
              <a:t> Ask pupils to look at the map and to label Scotland, Wales, Northern Ireland, England, and London on the map. Then colour and label Scotland, Wales, Northern Ireland, and England.</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972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Group task</a:t>
            </a:r>
            <a:r>
              <a:rPr lang="en-GB" sz="1100">
                <a:effectLst/>
                <a:latin typeface="Calibri" panose="020F0502020204030204" pitchFamily="34" charset="0"/>
                <a:ea typeface="Times New Roman" panose="02020603050405020304" pitchFamily="18" charset="0"/>
                <a:cs typeface="Calibri" panose="020F0502020204030204" pitchFamily="34" charset="0"/>
              </a:rPr>
              <a:t>: Bring the class back together. Search on Google Maps for your school and explain which country of the UK it is in. Then state a fact about that country, for example England is the biggest country in the UK or Scotland is the furthest north country in the UK. Then split pupils into small groups and give each group a hand out of </a:t>
            </a:r>
            <a:r>
              <a:rPr lang="en-GB" sz="1100" i="1">
                <a:effectLst/>
                <a:latin typeface="Calibri" panose="020F0502020204030204" pitchFamily="34" charset="0"/>
                <a:ea typeface="Times New Roman" panose="02020603050405020304" pitchFamily="18" charset="0"/>
                <a:cs typeface="Calibri" panose="020F0502020204030204" pitchFamily="34" charset="0"/>
              </a:rPr>
              <a:t>Additional resource: City or countryside</a:t>
            </a:r>
            <a:r>
              <a:rPr lang="en-GB" sz="1100">
                <a:effectLst/>
                <a:latin typeface="Calibri" panose="020F0502020204030204" pitchFamily="34" charset="0"/>
                <a:ea typeface="Times New Roman" panose="02020603050405020304" pitchFamily="18" charset="0"/>
                <a:cs typeface="Calibri" panose="020F0502020204030204" pitchFamily="34" charset="0"/>
              </a:rPr>
              <a:t>. Without explaining what the images are of, ask pupils to work in their groups to sort the images into two piles. Ask: ‘Why have you sorted them in that way?’.</a:t>
            </a:r>
            <a:r>
              <a:rPr lang="en-GB" sz="1100" i="1">
                <a:effectLst/>
                <a:latin typeface="Calibri" panose="020F0502020204030204" pitchFamily="34" charset="0"/>
                <a:ea typeface="Times New Roman" panose="02020603050405020304" pitchFamily="18" charset="0"/>
                <a:cs typeface="Calibri" panose="020F0502020204030204" pitchFamily="34" charset="0"/>
              </a:rPr>
              <a:t> </a:t>
            </a:r>
            <a:r>
              <a:rPr lang="en-GB" sz="1100">
                <a:effectLst/>
                <a:latin typeface="Calibri" panose="020F0502020204030204" pitchFamily="34" charset="0"/>
                <a:ea typeface="Times New Roman" panose="02020603050405020304" pitchFamily="18" charset="0"/>
                <a:cs typeface="Calibri" panose="020F0502020204030204" pitchFamily="34" charset="0"/>
              </a:rPr>
              <a:t>Explain that some of the pictures show cities in England, while other pictures show the countryside of England.</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44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Bef>
                <a:spcPts val="200"/>
              </a:spcBef>
              <a:spcAft>
                <a:spcPts val="800"/>
              </a:spcAft>
              <a:buClr>
                <a:srgbClr val="F5B333"/>
              </a:buClr>
              <a:buFont typeface="Symbol" panose="05050102010706020507" pitchFamily="18" charset="2"/>
              <a:buNone/>
            </a:pPr>
            <a:r>
              <a:rPr lang="en-GB" sz="1100" b="1">
                <a:effectLst/>
                <a:latin typeface="Calibri" panose="020F0502020204030204" pitchFamily="34" charset="0"/>
                <a:ea typeface="Times New Roman" panose="02020603050405020304" pitchFamily="18" charset="0"/>
                <a:cs typeface="Calibri" panose="020F0502020204030204" pitchFamily="34" charset="0"/>
              </a:rPr>
              <a:t>Read:</a:t>
            </a:r>
            <a:r>
              <a:rPr lang="en-GB" sz="1100">
                <a:effectLst/>
                <a:latin typeface="Calibri" panose="020F0502020204030204" pitchFamily="34" charset="0"/>
                <a:ea typeface="Times New Roman" panose="02020603050405020304" pitchFamily="18" charset="0"/>
                <a:cs typeface="Calibri" panose="020F0502020204030204" pitchFamily="34" charset="0"/>
              </a:rPr>
              <a:t> Read ‘City or countryside?’ to explain the differences between cities and the countryside.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40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Group task: </a:t>
            </a:r>
            <a:r>
              <a:rPr lang="en-GB" sz="1100">
                <a:effectLst/>
                <a:latin typeface="Calibri" panose="020F0502020204030204" pitchFamily="34" charset="0"/>
                <a:ea typeface="Times New Roman" panose="02020603050405020304" pitchFamily="18" charset="0"/>
                <a:cs typeface="Calibri" panose="020F0502020204030204" pitchFamily="34" charset="0"/>
              </a:rPr>
              <a:t>Now that pupils know the difference between cities and the countryside, go through the correct answers.</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27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Read: </a:t>
            </a:r>
            <a:r>
              <a:rPr lang="en-GB" sz="1100">
                <a:effectLst/>
                <a:latin typeface="Calibri" panose="020F0502020204030204" pitchFamily="34" charset="0"/>
                <a:ea typeface="Times New Roman" panose="02020603050405020304" pitchFamily="18" charset="0"/>
                <a:cs typeface="Calibri" panose="020F0502020204030204" pitchFamily="34" charset="0"/>
              </a:rPr>
              <a:t>‘What is England like?’. Explain thousands of tourists visit England every year. Talk about the geography of England and how it varies—from mountains like Scafell Pike to flatlands in southern England. Ask what children can see in the pictures of Scafell Pike and a southern farming field.</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211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Write:</a:t>
            </a:r>
            <a:r>
              <a:rPr lang="en-GB" sz="1100">
                <a:effectLst/>
                <a:latin typeface="Calibri" panose="020F0502020204030204" pitchFamily="34" charset="0"/>
                <a:ea typeface="Times New Roman" panose="02020603050405020304" pitchFamily="18" charset="0"/>
                <a:cs typeface="Calibri" panose="020F0502020204030204" pitchFamily="34" charset="0"/>
              </a:rPr>
              <a:t> Explain that some parts of England, like cities and towns, are full of buildings and people. Other parts of England, like the countryside, have more wildlife and farms. Ask pupils to look at the pictures and then answer the questions in the pupil workbook—showing their opinions and preferences of city versus countryside.</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439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Read:</a:t>
            </a:r>
            <a:r>
              <a:rPr lang="en-GB" sz="1100">
                <a:effectLst/>
                <a:latin typeface="Calibri" panose="020F0502020204030204" pitchFamily="34" charset="0"/>
                <a:ea typeface="Times New Roman" panose="02020603050405020304" pitchFamily="18" charset="0"/>
                <a:cs typeface="Calibri" panose="020F0502020204030204" pitchFamily="34" charset="0"/>
              </a:rPr>
              <a:t> Read ‘London’ and share information on London and its famous landmarks. Link to learning in the previous lesson: ‘Are these landmarks natural or human-made features? How do you know?’.</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52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effectLst/>
                <a:latin typeface="Calibri" panose="020F0502020204030204" pitchFamily="34" charset="0"/>
                <a:ea typeface="Times New Roman" panose="02020603050405020304" pitchFamily="18" charset="0"/>
                <a:cs typeface="Calibri" panose="020F0502020204030204" pitchFamily="34" charset="0"/>
              </a:rPr>
              <a:t>Retrieval:</a:t>
            </a:r>
            <a:r>
              <a:rPr lang="en-GB" sz="1100">
                <a:effectLst/>
                <a:latin typeface="Calibri" panose="020F0502020204030204" pitchFamily="34" charset="0"/>
                <a:ea typeface="Times New Roman" panose="02020603050405020304" pitchFamily="18" charset="0"/>
                <a:cs typeface="Calibri" panose="020F0502020204030204" pitchFamily="34" charset="0"/>
              </a:rPr>
              <a:t> Ask pupils to look at the photograph of London and see what landmarks they can find. Then ask pupils to write or draw a list of these landmarks in their pupil workbook. Ask pupils to compare their lists—were there any their peers found that they missed? </a:t>
            </a:r>
            <a:endParaRPr lang="en-GB" sz="1100">
              <a:effectLst/>
              <a:latin typeface="Calibri" panose="020F0502020204030204" pitchFamily="34" charset="0"/>
              <a:ea typeface="Calibri" panose="020F0502020204030204" pitchFamily="34" charset="0"/>
              <a:cs typeface="Arial" panose="020B0604020202020204" pitchFamily="34" charset="0"/>
            </a:endParaRPr>
          </a:p>
          <a:p>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683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a:effectLst/>
                <a:latin typeface="Calibri" panose="020F0502020204030204" pitchFamily="34" charset="0"/>
                <a:ea typeface="Times New Roman" panose="02020603050405020304" pitchFamily="18" charset="0"/>
              </a:rPr>
              <a:t>Learning review:</a:t>
            </a:r>
            <a:r>
              <a:rPr lang="en-GB" sz="1100">
                <a:effectLst/>
                <a:latin typeface="Calibri" panose="020F0502020204030204" pitchFamily="34" charset="0"/>
                <a:ea typeface="Times New Roman" panose="02020603050405020304" pitchFamily="18" charset="0"/>
              </a:rPr>
              <a:t> Work through the review questions together as a class. Add further questions if you wish to. Note down any misconceptions or areas to address.</a:t>
            </a:r>
            <a:endParaRPr lang="en-GB" sz="11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A7ED7-DE20-4D34-8324-072A8DB01F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4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5</a:t>
            </a:fld>
            <a:endParaRPr lang="en-GB"/>
          </a:p>
        </p:txBody>
      </p:sp>
    </p:spTree>
    <p:extLst>
      <p:ext uri="{BB962C8B-B14F-4D97-AF65-F5344CB8AC3E}">
        <p14:creationId xmlns:p14="http://schemas.microsoft.com/office/powerpoint/2010/main" val="2176402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6</a:t>
            </a:fld>
            <a:endParaRPr lang="en-GB"/>
          </a:p>
        </p:txBody>
      </p:sp>
    </p:spTree>
    <p:extLst>
      <p:ext uri="{BB962C8B-B14F-4D97-AF65-F5344CB8AC3E}">
        <p14:creationId xmlns:p14="http://schemas.microsoft.com/office/powerpoint/2010/main" val="5138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7</a:t>
            </a:fld>
            <a:endParaRPr lang="en-GB"/>
          </a:p>
        </p:txBody>
      </p:sp>
    </p:spTree>
    <p:extLst>
      <p:ext uri="{BB962C8B-B14F-4D97-AF65-F5344CB8AC3E}">
        <p14:creationId xmlns:p14="http://schemas.microsoft.com/office/powerpoint/2010/main" val="4267955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8</a:t>
            </a:fld>
            <a:endParaRPr lang="en-GB"/>
          </a:p>
        </p:txBody>
      </p:sp>
    </p:spTree>
    <p:extLst>
      <p:ext uri="{BB962C8B-B14F-4D97-AF65-F5344CB8AC3E}">
        <p14:creationId xmlns:p14="http://schemas.microsoft.com/office/powerpoint/2010/main" val="365291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9</a:t>
            </a:fld>
            <a:endParaRPr lang="en-GB"/>
          </a:p>
        </p:txBody>
      </p:sp>
    </p:spTree>
    <p:extLst>
      <p:ext uri="{BB962C8B-B14F-4D97-AF65-F5344CB8AC3E}">
        <p14:creationId xmlns:p14="http://schemas.microsoft.com/office/powerpoint/2010/main" val="209416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10</a:t>
            </a:fld>
            <a:endParaRPr lang="en-GB"/>
          </a:p>
        </p:txBody>
      </p:sp>
    </p:spTree>
    <p:extLst>
      <p:ext uri="{BB962C8B-B14F-4D97-AF65-F5344CB8AC3E}">
        <p14:creationId xmlns:p14="http://schemas.microsoft.com/office/powerpoint/2010/main" val="4132827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67C848-B3D8-4B0E-B0E5-DB6451482E78}" type="slidenum">
              <a:rPr lang="en-GB"/>
              <a:t>11</a:t>
            </a:fld>
            <a:endParaRPr lang="en-GB"/>
          </a:p>
        </p:txBody>
      </p:sp>
    </p:spTree>
    <p:extLst>
      <p:ext uri="{BB962C8B-B14F-4D97-AF65-F5344CB8AC3E}">
        <p14:creationId xmlns:p14="http://schemas.microsoft.com/office/powerpoint/2010/main" val="197540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A4A5F-1714-DECB-689C-DE994BC4F5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498885-7AFC-68E5-F1A9-CE44A433B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C70354-844B-92E6-5E9A-9D1C6D23F930}"/>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EDECD90B-0649-7600-AB5A-C3B1F630DA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86C8AF-81E9-94FF-1C63-87548C781AC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98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D996-BA6D-4A0E-9EAB-8B9335E40F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ADCB7D4-3315-50E8-A478-8378A9476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2F7BAD-1202-2A75-0100-2B0852455DF9}"/>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0EE14E05-82A5-A430-9719-33C7848EC2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06565-49A8-B614-059D-7C41C00EB284}"/>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44500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AA645-31EC-D69D-7395-29D7674ED75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A15480F-CDA7-D9D6-E337-A3E405968C4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8FF0CF6-C8F4-627D-8F9B-6CCDEF460EA8}"/>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35055995-F408-B127-FB8F-82682AB86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B95313-A9E7-1A8E-AA33-D4C8190AE35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36961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6107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DFBD4A-AB41-587A-E2C6-BBFA1AF416EE}"/>
              </a:ext>
            </a:extLst>
          </p:cNvPr>
          <p:cNvSpPr/>
          <p:nvPr userDrawn="1"/>
        </p:nvSpPr>
        <p:spPr>
          <a:xfrm>
            <a:off x="0" y="1607175"/>
            <a:ext cx="12192000" cy="4692026"/>
          </a:xfrm>
          <a:prstGeom prst="rect">
            <a:avLst/>
          </a:prstGeom>
          <a:solidFill>
            <a:srgbClr val="F1E3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 Single Corner of Rectangle 5">
            <a:extLst>
              <a:ext uri="{FF2B5EF4-FFF2-40B4-BE49-F238E27FC236}">
                <a16:creationId xmlns:a16="http://schemas.microsoft.com/office/drawing/2014/main" id="{0894F9CA-67E1-F63B-FBF7-4101E22CDE4F}"/>
              </a:ext>
            </a:extLst>
          </p:cNvPr>
          <p:cNvSpPr/>
          <p:nvPr userDrawn="1"/>
        </p:nvSpPr>
        <p:spPr>
          <a:xfrm>
            <a:off x="0" y="1607175"/>
            <a:ext cx="2105526" cy="4768225"/>
          </a:xfrm>
          <a:prstGeom prst="round1Rect">
            <a:avLst/>
          </a:prstGeom>
          <a:solidFill>
            <a:srgbClr val="F5B333"/>
          </a:solidFill>
          <a:ln>
            <a:noFill/>
          </a:ln>
          <a:effectLst>
            <a:outerShdw blurRad="152896" dist="242788" dir="5400000" sx="111265" sy="111265" algn="ctr" rotWithShape="0">
              <a:srgbClr val="000000">
                <a:alpha val="23016"/>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9E4DCD-4C86-CFD8-99D4-7C2FF22BEFE5}"/>
              </a:ext>
            </a:extLst>
          </p:cNvPr>
          <p:cNvSpPr/>
          <p:nvPr userDrawn="1"/>
        </p:nvSpPr>
        <p:spPr>
          <a:xfrm>
            <a:off x="0" y="6156560"/>
            <a:ext cx="12192000" cy="701439"/>
          </a:xfrm>
          <a:prstGeom prst="rect">
            <a:avLst/>
          </a:prstGeom>
          <a:solidFill>
            <a:srgbClr val="0E2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91FE2C0-D584-1DF8-6547-F6D45493AD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7311" y="6175863"/>
            <a:ext cx="2130243" cy="660784"/>
          </a:xfrm>
          <a:prstGeom prst="rect">
            <a:avLst/>
          </a:prstGeom>
        </p:spPr>
      </p:pic>
      <p:pic>
        <p:nvPicPr>
          <p:cNvPr id="12" name="Graphic 11">
            <a:extLst>
              <a:ext uri="{FF2B5EF4-FFF2-40B4-BE49-F238E27FC236}">
                <a16:creationId xmlns:a16="http://schemas.microsoft.com/office/drawing/2014/main" id="{DD941201-D855-3EE7-137E-02203FAF8CF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0947" y="313007"/>
            <a:ext cx="3874722" cy="940585"/>
          </a:xfrm>
          <a:prstGeom prst="rect">
            <a:avLst/>
          </a:prstGeom>
        </p:spPr>
      </p:pic>
      <p:pic>
        <p:nvPicPr>
          <p:cNvPr id="13" name="Graphic 12">
            <a:extLst>
              <a:ext uri="{FF2B5EF4-FFF2-40B4-BE49-F238E27FC236}">
                <a16:creationId xmlns:a16="http://schemas.microsoft.com/office/drawing/2014/main" id="{17239965-F9E7-453B-D136-FBBE2A93826A}"/>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55999" y="2002271"/>
            <a:ext cx="1206500" cy="1503484"/>
          </a:xfrm>
          <a:prstGeom prst="rect">
            <a:avLst/>
          </a:prstGeom>
        </p:spPr>
      </p:pic>
    </p:spTree>
    <p:extLst>
      <p:ext uri="{BB962C8B-B14F-4D97-AF65-F5344CB8AC3E}">
        <p14:creationId xmlns:p14="http://schemas.microsoft.com/office/powerpoint/2010/main" val="29746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nowledge quiz">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963D1D9-5F62-5451-8BAE-EF8521A65A5C}"/>
              </a:ext>
            </a:extLst>
          </p:cNvPr>
          <p:cNvSpPr/>
          <p:nvPr userDrawn="1"/>
        </p:nvSpPr>
        <p:spPr>
          <a:xfrm>
            <a:off x="0" y="0"/>
            <a:ext cx="11040533" cy="6858000"/>
          </a:xfrm>
          <a:prstGeom prst="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A6D1EA-097B-9C92-0072-B77699257E1F}"/>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1C134E8-3920-3CF0-C770-55DA939E51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
        <p:nvSpPr>
          <p:cNvPr id="2" name="Rounded Rectangle 26">
            <a:extLst>
              <a:ext uri="{FF2B5EF4-FFF2-40B4-BE49-F238E27FC236}">
                <a16:creationId xmlns:a16="http://schemas.microsoft.com/office/drawing/2014/main" id="{58943575-0DFE-0C48-2B44-20F1225C424A}"/>
              </a:ext>
            </a:extLst>
          </p:cNvPr>
          <p:cNvSpPr/>
          <p:nvPr userDrawn="1"/>
        </p:nvSpPr>
        <p:spPr>
          <a:xfrm>
            <a:off x="509233" y="394440"/>
            <a:ext cx="9998618" cy="5874624"/>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989BDBF-64D4-975C-FD37-E2962E8DBB90}"/>
              </a:ext>
            </a:extLst>
          </p:cNvPr>
          <p:cNvSpPr txBox="1">
            <a:spLocks/>
          </p:cNvSpPr>
          <p:nvPr userDrawn="1"/>
        </p:nvSpPr>
        <p:spPr>
          <a:xfrm rot="5400000">
            <a:off x="9135504" y="2492168"/>
            <a:ext cx="496152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Knowledge quiz</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1604987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850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arning journ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868AA1-D30E-C3F1-90AD-00FFD08A174A}"/>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26A12B69-16C5-792F-22CA-D54E48D16ED4}"/>
              </a:ext>
            </a:extLst>
          </p:cNvPr>
          <p:cNvSpPr txBox="1">
            <a:spLocks/>
          </p:cNvSpPr>
          <p:nvPr userDrawn="1"/>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pic>
        <p:nvPicPr>
          <p:cNvPr id="22" name="Picture 21" descr="A picture containing text, painted&#10;&#10;Description automatically generated">
            <a:extLst>
              <a:ext uri="{FF2B5EF4-FFF2-40B4-BE49-F238E27FC236}">
                <a16:creationId xmlns:a16="http://schemas.microsoft.com/office/drawing/2014/main" id="{7B2C26C3-9DD2-71D6-4702-289DA64399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1347" y="5995592"/>
            <a:ext cx="709835" cy="709835"/>
          </a:xfrm>
          <a:prstGeom prst="rect">
            <a:avLst/>
          </a:prstGeom>
        </p:spPr>
      </p:pic>
    </p:spTree>
    <p:extLst>
      <p:ext uri="{BB962C8B-B14F-4D97-AF65-F5344CB8AC3E}">
        <p14:creationId xmlns:p14="http://schemas.microsoft.com/office/powerpoint/2010/main" val="2498108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ss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FEA0C-F282-EC78-B5CC-F47E78633ACB}"/>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painted&#10;&#10;Description automatically generated">
            <a:extLst>
              <a:ext uri="{FF2B5EF4-FFF2-40B4-BE49-F238E27FC236}">
                <a16:creationId xmlns:a16="http://schemas.microsoft.com/office/drawing/2014/main" id="{406FB094-FA1C-9484-DD8F-51614884BC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1347" y="5995592"/>
            <a:ext cx="709835" cy="709835"/>
          </a:xfrm>
          <a:prstGeom prst="rect">
            <a:avLst/>
          </a:prstGeom>
        </p:spPr>
      </p:pic>
      <p:sp>
        <p:nvSpPr>
          <p:cNvPr id="2" name="Content Placeholder 2">
            <a:extLst>
              <a:ext uri="{FF2B5EF4-FFF2-40B4-BE49-F238E27FC236}">
                <a16:creationId xmlns:a16="http://schemas.microsoft.com/office/drawing/2014/main" id="{CEACF56C-36FD-14F5-E01C-9EA344723011}"/>
              </a:ext>
            </a:extLst>
          </p:cNvPr>
          <p:cNvSpPr txBox="1">
            <a:spLocks/>
          </p:cNvSpPr>
          <p:nvPr userDrawn="1"/>
        </p:nvSpPr>
        <p:spPr>
          <a:xfrm rot="5400000">
            <a:off x="8776040"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Lesson statement</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196073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key ter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126D35-DA4D-D197-5E56-A4AA7F11E56E}"/>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8CD0394-AB3C-2987-99A7-0B87277F50B3}"/>
              </a:ext>
            </a:extLst>
          </p:cNvPr>
          <p:cNvSpPr txBox="1">
            <a:spLocks/>
          </p:cNvSpPr>
          <p:nvPr userDrawn="1"/>
        </p:nvSpPr>
        <p:spPr>
          <a:xfrm rot="5400000">
            <a:off x="8776040"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Key term</a:t>
            </a:r>
          </a:p>
          <a:p>
            <a:pPr marL="0" indent="0">
              <a:buFont typeface="Arial" panose="020B0604020202020204" pitchFamily="34" charset="0"/>
              <a:buNone/>
            </a:pPr>
            <a:endParaRPr lang="en-GB"/>
          </a:p>
        </p:txBody>
      </p:sp>
      <p:pic>
        <p:nvPicPr>
          <p:cNvPr id="9" name="Picture 8" descr="A picture containing text, painted&#10;&#10;Description automatically generated">
            <a:extLst>
              <a:ext uri="{FF2B5EF4-FFF2-40B4-BE49-F238E27FC236}">
                <a16:creationId xmlns:a16="http://schemas.microsoft.com/office/drawing/2014/main" id="{C037669B-D106-FE49-7013-2535099091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61347" y="5995592"/>
            <a:ext cx="709835" cy="709835"/>
          </a:xfrm>
          <a:prstGeom prst="rect">
            <a:avLst/>
          </a:prstGeom>
        </p:spPr>
      </p:pic>
    </p:spTree>
    <p:extLst>
      <p:ext uri="{BB962C8B-B14F-4D97-AF65-F5344CB8AC3E}">
        <p14:creationId xmlns:p14="http://schemas.microsoft.com/office/powerpoint/2010/main" val="940859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lk tas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D85027-A644-9C56-C304-5520C3443E7C}"/>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9D36BDA-3079-6BA0-D3F1-8ED0E33769F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
        <p:nvSpPr>
          <p:cNvPr id="3" name="Content Placeholder 2">
            <a:extLst>
              <a:ext uri="{FF2B5EF4-FFF2-40B4-BE49-F238E27FC236}">
                <a16:creationId xmlns:a16="http://schemas.microsoft.com/office/drawing/2014/main" id="{63A628D3-7645-3C24-406A-50D9137A0840}"/>
              </a:ext>
            </a:extLst>
          </p:cNvPr>
          <p:cNvSpPr txBox="1">
            <a:spLocks/>
          </p:cNvSpPr>
          <p:nvPr userDrawn="1"/>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Talk task</a:t>
            </a:r>
          </a:p>
          <a:p>
            <a:pPr marL="0" indent="0">
              <a:buFont typeface="Arial" panose="020B0604020202020204" pitchFamily="34" charset="0"/>
              <a:buNone/>
            </a:pPr>
            <a:endParaRPr lang="en-GB"/>
          </a:p>
        </p:txBody>
      </p:sp>
    </p:spTree>
    <p:extLst>
      <p:ext uri="{BB962C8B-B14F-4D97-AF65-F5344CB8AC3E}">
        <p14:creationId xmlns:p14="http://schemas.microsoft.com/office/powerpoint/2010/main" val="426637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E2926-2C38-41BF-8893-B1F6D17EF3B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DCDED1-04C0-A166-5442-26BA1A4850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072904E-1626-69D2-C643-1E9F133DBC8A}"/>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1F2EB4DC-F607-56E7-B601-0D70C007F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302C69-FE25-40B9-FF94-F72393684A59}"/>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038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r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6141FB-B865-40ED-B1A0-3F0965A0B052}"/>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620FB7F7-7059-7AE0-CE51-70372BF935F6}"/>
              </a:ext>
            </a:extLst>
          </p:cNvPr>
          <p:cNvSpPr txBox="1">
            <a:spLocks/>
          </p:cNvSpPr>
          <p:nvPr userDrawn="1"/>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Write</a:t>
            </a:r>
          </a:p>
          <a:p>
            <a:pPr marL="0" indent="0">
              <a:buFont typeface="Arial" panose="020B0604020202020204" pitchFamily="34" charset="0"/>
              <a:buNone/>
            </a:pPr>
            <a:endParaRPr lang="en-GB"/>
          </a:p>
        </p:txBody>
      </p:sp>
      <p:pic>
        <p:nvPicPr>
          <p:cNvPr id="17" name="Picture 16">
            <a:extLst>
              <a:ext uri="{FF2B5EF4-FFF2-40B4-BE49-F238E27FC236}">
                <a16:creationId xmlns:a16="http://schemas.microsoft.com/office/drawing/2014/main" id="{92A1DBBA-2D10-232E-13ED-08B269BC81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Tree>
    <p:extLst>
      <p:ext uri="{BB962C8B-B14F-4D97-AF65-F5344CB8AC3E}">
        <p14:creationId xmlns:p14="http://schemas.microsoft.com/office/powerpoint/2010/main" val="3844837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group tas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4912D16-2028-5CFA-824C-4FF81BA36B0B}"/>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27B7B7C7-696D-1935-273A-626483EC725A}"/>
              </a:ext>
            </a:extLst>
          </p:cNvPr>
          <p:cNvSpPr txBox="1">
            <a:spLocks/>
          </p:cNvSpPr>
          <p:nvPr userDrawn="1"/>
        </p:nvSpPr>
        <p:spPr>
          <a:xfrm rot="5400000">
            <a:off x="9138875" y="2488796"/>
            <a:ext cx="495477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Group task</a:t>
            </a:r>
          </a:p>
          <a:p>
            <a:pPr marL="0" indent="0">
              <a:buFont typeface="Arial" panose="020B0604020202020204" pitchFamily="34" charset="0"/>
              <a:buNone/>
            </a:pPr>
            <a:endParaRPr lang="en-GB"/>
          </a:p>
        </p:txBody>
      </p:sp>
      <p:pic>
        <p:nvPicPr>
          <p:cNvPr id="8" name="Picture 7">
            <a:extLst>
              <a:ext uri="{FF2B5EF4-FFF2-40B4-BE49-F238E27FC236}">
                <a16:creationId xmlns:a16="http://schemas.microsoft.com/office/drawing/2014/main" id="{E79A9C46-8205-B3DD-6D1A-E2256DD1DA5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Tree>
    <p:extLst>
      <p:ext uri="{BB962C8B-B14F-4D97-AF65-F5344CB8AC3E}">
        <p14:creationId xmlns:p14="http://schemas.microsoft.com/office/powerpoint/2010/main" val="394830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a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5B4E79-91CB-9570-5A63-E5D455C1D194}"/>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721A189-FB36-213E-A198-DD60BCD9EE05}"/>
              </a:ext>
            </a:extLst>
          </p:cNvPr>
          <p:cNvSpPr txBox="1">
            <a:spLocks/>
          </p:cNvSpPr>
          <p:nvPr userDrawn="1"/>
        </p:nvSpPr>
        <p:spPr>
          <a:xfrm rot="5400000">
            <a:off x="10092727" y="1434303"/>
            <a:ext cx="2963494" cy="664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Read</a:t>
            </a:r>
          </a:p>
          <a:p>
            <a:pPr marL="0" indent="0">
              <a:buFont typeface="Arial" panose="020B0604020202020204" pitchFamily="34" charset="0"/>
              <a:buNone/>
            </a:pPr>
            <a:endParaRPr lang="en-GB"/>
          </a:p>
        </p:txBody>
      </p:sp>
      <p:pic>
        <p:nvPicPr>
          <p:cNvPr id="10" name="Picture 9">
            <a:extLst>
              <a:ext uri="{FF2B5EF4-FFF2-40B4-BE49-F238E27FC236}">
                <a16:creationId xmlns:a16="http://schemas.microsoft.com/office/drawing/2014/main" id="{589C637C-B0E5-5F2D-0810-0985CAF5635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Tree>
    <p:extLst>
      <p:ext uri="{BB962C8B-B14F-4D97-AF65-F5344CB8AC3E}">
        <p14:creationId xmlns:p14="http://schemas.microsoft.com/office/powerpoint/2010/main" val="665110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etriev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E96233-61E4-ECE6-B8C4-6D47E5DE4F2A}"/>
              </a:ext>
            </a:extLst>
          </p:cNvPr>
          <p:cNvSpPr/>
          <p:nvPr userDrawn="1"/>
        </p:nvSpPr>
        <p:spPr>
          <a:xfrm>
            <a:off x="11049749"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05816C5F-89A0-7EAF-DBA4-1CA552C65F5B}"/>
              </a:ext>
            </a:extLst>
          </p:cNvPr>
          <p:cNvSpPr txBox="1">
            <a:spLocks/>
          </p:cNvSpPr>
          <p:nvPr userDrawn="1"/>
        </p:nvSpPr>
        <p:spPr>
          <a:xfrm rot="5400000">
            <a:off x="9607178" y="1728463"/>
            <a:ext cx="3803521" cy="838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Retrieval</a:t>
            </a:r>
          </a:p>
          <a:p>
            <a:pPr marL="0" indent="0">
              <a:buFont typeface="Arial" panose="020B0604020202020204" pitchFamily="34" charset="0"/>
              <a:buNone/>
            </a:pPr>
            <a:endParaRPr lang="en-GB"/>
          </a:p>
        </p:txBody>
      </p:sp>
      <p:pic>
        <p:nvPicPr>
          <p:cNvPr id="21" name="Picture 20">
            <a:extLst>
              <a:ext uri="{FF2B5EF4-FFF2-40B4-BE49-F238E27FC236}">
                <a16:creationId xmlns:a16="http://schemas.microsoft.com/office/drawing/2014/main" id="{46717AF8-AFD8-08EE-5A30-83DA5E8A73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Tree>
    <p:extLst>
      <p:ext uri="{BB962C8B-B14F-4D97-AF65-F5344CB8AC3E}">
        <p14:creationId xmlns:p14="http://schemas.microsoft.com/office/powerpoint/2010/main" val="4227808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earning revi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B1DE9A-9743-AE23-3E05-F2BE888390FC}"/>
              </a:ext>
            </a:extLst>
          </p:cNvPr>
          <p:cNvSpPr/>
          <p:nvPr userDrawn="1"/>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CFE3FC5-C04F-E43F-18E5-62DDC1205B6A}"/>
              </a:ext>
            </a:extLst>
          </p:cNvPr>
          <p:cNvSpPr txBox="1">
            <a:spLocks/>
          </p:cNvSpPr>
          <p:nvPr userDrawn="1"/>
        </p:nvSpPr>
        <p:spPr>
          <a:xfrm rot="5400000">
            <a:off x="9138875" y="2488796"/>
            <a:ext cx="4954779"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5: Learning review</a:t>
            </a:r>
          </a:p>
          <a:p>
            <a:pPr marL="0" indent="0">
              <a:buFont typeface="Arial" panose="020B0604020202020204" pitchFamily="34" charset="0"/>
              <a:buNone/>
            </a:pPr>
            <a:endParaRPr lang="en-GB"/>
          </a:p>
        </p:txBody>
      </p:sp>
      <p:pic>
        <p:nvPicPr>
          <p:cNvPr id="12" name="Picture 11">
            <a:extLst>
              <a:ext uri="{FF2B5EF4-FFF2-40B4-BE49-F238E27FC236}">
                <a16:creationId xmlns:a16="http://schemas.microsoft.com/office/drawing/2014/main" id="{4C3D751D-9694-B237-E988-4AC542450E2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61347" y="5995592"/>
            <a:ext cx="709835" cy="709835"/>
          </a:xfrm>
          <a:prstGeom prst="rect">
            <a:avLst/>
          </a:prstGeom>
        </p:spPr>
      </p:pic>
    </p:spTree>
    <p:extLst>
      <p:ext uri="{BB962C8B-B14F-4D97-AF65-F5344CB8AC3E}">
        <p14:creationId xmlns:p14="http://schemas.microsoft.com/office/powerpoint/2010/main" val="3559535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a:alphaModFix/>
          </a:blip>
          <a:srcRect b="51680"/>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9117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271"/>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4266889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765576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25731" b="3284"/>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8617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22_3d_TalkTask_Doub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A46F-06E5-F2F7-AFD5-C3A7F51C0F4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4261999E-7498-B0B9-D131-410256759DC9}"/>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258469CF-BFF0-2EFD-8179-AE424E78808D}"/>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70291477-1C38-905D-DCE0-2B7EA5C09C5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C2DD3D87-CB15-7465-D113-BF9309A6A451}"/>
              </a:ext>
            </a:extLst>
          </p:cNvPr>
          <p:cNvSpPr/>
          <p:nvPr userDrawn="1"/>
        </p:nvSpPr>
        <p:spPr>
          <a:xfrm>
            <a:off x="605592" y="5626024"/>
            <a:ext cx="9767440" cy="814523"/>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1157810D-B366-0315-5E12-856C7C26C884}"/>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2C73D4D-AB06-0A21-4AC2-606BEFA070D2}"/>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669EB-51D8-0C5D-8B95-1F453D21117B}"/>
              </a:ext>
            </a:extLst>
          </p:cNvPr>
          <p:cNvSpPr>
            <a:spLocks noGrp="1"/>
          </p:cNvSpPr>
          <p:nvPr>
            <p:ph type="body" sz="quarter" idx="11" hasCustomPrompt="1"/>
          </p:nvPr>
        </p:nvSpPr>
        <p:spPr>
          <a:xfrm>
            <a:off x="1110521" y="5632306"/>
            <a:ext cx="8761504" cy="935641"/>
          </a:xfrm>
          <a:prstGeom prst="rect">
            <a:avLst/>
          </a:prstGeom>
        </p:spPr>
        <p:txBody>
          <a:bodyPr/>
          <a:lstStyle>
            <a:lvl1pPr marL="0" indent="0" algn="ctr">
              <a:lnSpc>
                <a:spcPct val="100000"/>
              </a:lnSpc>
              <a:spcBef>
                <a:spcPts val="300"/>
              </a:spcBef>
              <a:buFontTx/>
              <a:buNone/>
              <a:defRPr sz="2200">
                <a:latin typeface="Century Gothic" panose="020B0502020202020204" pitchFamily="34" charset="0"/>
              </a:defRPr>
            </a:lvl1pPr>
          </a:lstStyle>
          <a:p>
            <a:pPr lvl="0"/>
            <a:r>
              <a:rPr lang="en-US"/>
              <a:t>star words</a:t>
            </a:r>
          </a:p>
          <a:p>
            <a:pPr lvl="0"/>
            <a:r>
              <a:rPr lang="en-US"/>
              <a:t>on two rows</a:t>
            </a:r>
          </a:p>
        </p:txBody>
      </p:sp>
    </p:spTree>
    <p:extLst>
      <p:ext uri="{BB962C8B-B14F-4D97-AF65-F5344CB8AC3E}">
        <p14:creationId xmlns:p14="http://schemas.microsoft.com/office/powerpoint/2010/main" val="289114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8814-5E73-84F4-96E4-92ED7EB0AA8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FB4E3C4-1FC8-2CAA-E83D-A0A33D0213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A4E918A-7F8F-37A6-9A59-EDA0597AB01A}"/>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7D7FD913-AEC2-B7C0-6CEE-EB7F519D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CF9F38-AA79-1064-1ADB-47744E8FC793}"/>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24760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7157"/>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55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54547"/>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59090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A012-67C6-E17C-6C32-960A037094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449A34-0B40-4025-D9A2-8D8F42974D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9D9E805-39F6-F7BF-20B4-4EF0EF6E378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3B8A509-9999-D07A-0E90-A93435FE2E9C}"/>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F6ACCDD9-E7E9-D12B-7F17-53DF99C65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7DF17E-6CF1-053C-1EFB-8B492A9D999F}"/>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4448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03D-AFCB-0677-7379-95F394D5A88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994EADF-4D13-A6DF-9D0A-743150D15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5BD97A-9A5B-EB0C-E670-E253057C4A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E068297-8BC3-E759-D821-551504690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D35F66-F14F-BDC5-79FC-711E4E1F33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09BFE09-A1B5-975F-6FFD-9F4F97985D7E}"/>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8" name="Footer Placeholder 7">
            <a:extLst>
              <a:ext uri="{FF2B5EF4-FFF2-40B4-BE49-F238E27FC236}">
                <a16:creationId xmlns:a16="http://schemas.microsoft.com/office/drawing/2014/main" id="{AF32CD17-E8DD-E0D7-FF1B-838FF3FAFB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662C68-532B-B541-069E-B10017C596EE}"/>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2991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CDBF-4852-5698-27FD-5E6C8635FC5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CF04CCF-A174-8EC9-701C-CC1ECC60BA74}"/>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4" name="Footer Placeholder 3">
            <a:extLst>
              <a:ext uri="{FF2B5EF4-FFF2-40B4-BE49-F238E27FC236}">
                <a16:creationId xmlns:a16="http://schemas.microsoft.com/office/drawing/2014/main" id="{EBAB09EC-BB1E-5A82-BDF4-4CDA4DF05B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B764A-723A-9C4F-3EB0-01A1DCA882EB}"/>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3962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80A46-317B-1872-4028-B67FABFB5AFB}"/>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3" name="Footer Placeholder 2">
            <a:extLst>
              <a:ext uri="{FF2B5EF4-FFF2-40B4-BE49-F238E27FC236}">
                <a16:creationId xmlns:a16="http://schemas.microsoft.com/office/drawing/2014/main" id="{15F46AC5-9213-3497-B9C4-726272E925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D679CC-5F1D-B25B-27AA-0621717BA875}"/>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88697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091B-00B1-2C4E-AF3D-C50AB65297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B7A60A-AD7F-3952-F5DC-2D2148B4D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1628496-F423-17FC-670A-00C71D98E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AD8042-F406-2EA4-6A7F-82FD837C27FC}"/>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DCB9972E-C86E-52B3-29C9-519D38AA5E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795B6-2038-8F6D-9F6F-C15DD13856CD}"/>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740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98B9-0B2A-5BE8-BDD9-26C2C8FFB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3574F3-CA12-21B9-2004-3357F89FE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01E841F3-B5E0-C842-E8C4-D74006D53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00EC39-57BB-71C5-DA3E-412A6F307A63}"/>
              </a:ext>
            </a:extLst>
          </p:cNvPr>
          <p:cNvSpPr>
            <a:spLocks noGrp="1"/>
          </p:cNvSpPr>
          <p:nvPr>
            <p:ph type="dt" sz="half" idx="10"/>
          </p:nvPr>
        </p:nvSpPr>
        <p:spPr/>
        <p:txBody>
          <a:bodyPr/>
          <a:lstStyle/>
          <a:p>
            <a:fld id="{846CE7D5-CF57-46EF-B807-FDD0502418D4}" type="datetimeFigureOut">
              <a:rPr lang="en-GB" smtClean="0"/>
              <a:t>27/09/2025</a:t>
            </a:fld>
            <a:endParaRPr lang="en-GB"/>
          </a:p>
        </p:txBody>
      </p:sp>
      <p:sp>
        <p:nvSpPr>
          <p:cNvPr id="6" name="Footer Placeholder 5">
            <a:extLst>
              <a:ext uri="{FF2B5EF4-FFF2-40B4-BE49-F238E27FC236}">
                <a16:creationId xmlns:a16="http://schemas.microsoft.com/office/drawing/2014/main" id="{6C25524A-DC86-2975-06FE-D647A8FD19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23B31-6ACB-A536-FEED-4DCA4D3F79C2}"/>
              </a:ext>
            </a:extLst>
          </p:cNvPr>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7321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0727-6BEF-24BA-2867-35B9C1652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40BF9F6-48E8-51DF-E8B3-C53425275B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7261C5-ED1B-BA9B-9C9F-F052CF956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27/09/2025</a:t>
            </a:fld>
            <a:endParaRPr lang="en-GB"/>
          </a:p>
        </p:txBody>
      </p:sp>
      <p:sp>
        <p:nvSpPr>
          <p:cNvPr id="5" name="Footer Placeholder 4">
            <a:extLst>
              <a:ext uri="{FF2B5EF4-FFF2-40B4-BE49-F238E27FC236}">
                <a16:creationId xmlns:a16="http://schemas.microsoft.com/office/drawing/2014/main" id="{079927F4-EA52-8297-F984-AB40E07AC2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0CC13C-D18C-FF38-0136-EB1205C66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7761174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AGMpVrkm99I" TargetMode="External"/><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80.png"/><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2.xml"/><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95.png"/><Relationship Id="rId4" Type="http://schemas.openxmlformats.org/officeDocument/2006/relationships/image" Target="../media/image94.jpeg"/></Relationships>
</file>

<file path=ppt/slides/_rels/slide4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990.png"/><Relationship Id="rId5" Type="http://schemas.openxmlformats.org/officeDocument/2006/relationships/customXml" Target="../ink/ink1.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101.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5"/>
                </a:solidFill>
                <a:latin typeface="Sassoon Primary"/>
              </a:rPr>
              <a:t>T</a:t>
            </a:r>
            <a:r>
              <a:rPr lang="en-GB" dirty="0">
                <a:latin typeface="Sassoon Primary"/>
              </a:rPr>
              <a:t>uesday 30</a:t>
            </a:r>
            <a:r>
              <a:rPr lang="en-GB" sz="4000" baseline="30000" dirty="0">
                <a:latin typeface="Sassoon Primary"/>
              </a:rPr>
              <a:t>th</a:t>
            </a:r>
            <a:r>
              <a:rPr lang="en-GB" dirty="0">
                <a:latin typeface="Sassoon Primary"/>
              </a:rPr>
              <a:t> September 2025</a:t>
            </a:r>
          </a:p>
          <a:p>
            <a:endParaRPr lang="en-GB"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pic>
        <p:nvPicPr>
          <p:cNvPr id="3" name="Picture 2" descr="A green and white rectangle with black text&#10;&#10;Description automatically generated">
            <a:extLst>
              <a:ext uri="{FF2B5EF4-FFF2-40B4-BE49-F238E27FC236}">
                <a16:creationId xmlns:a16="http://schemas.microsoft.com/office/drawing/2014/main" id="{72FDF8C7-2328-15BB-6568-C7EF26E8A811}"/>
              </a:ext>
            </a:extLst>
          </p:cNvPr>
          <p:cNvPicPr>
            <a:picLocks noChangeAspect="1"/>
          </p:cNvPicPr>
          <p:nvPr/>
        </p:nvPicPr>
        <p:blipFill>
          <a:blip r:embed="rId3"/>
          <a:stretch>
            <a:fillRect/>
          </a:stretch>
        </p:blipFill>
        <p:spPr>
          <a:xfrm>
            <a:off x="946836" y="1344313"/>
            <a:ext cx="3285868" cy="2223187"/>
          </a:xfrm>
          <a:prstGeom prst="rect">
            <a:avLst/>
          </a:prstGeom>
        </p:spPr>
      </p:pic>
      <p:pic>
        <p:nvPicPr>
          <p:cNvPr id="5" name="Picture 4" descr="A green and white rectangle with black text&#10;&#10;Description automatically generated">
            <a:extLst>
              <a:ext uri="{FF2B5EF4-FFF2-40B4-BE49-F238E27FC236}">
                <a16:creationId xmlns:a16="http://schemas.microsoft.com/office/drawing/2014/main" id="{BD925D3C-48AA-1941-94CF-7A0ADFC6F22E}"/>
              </a:ext>
            </a:extLst>
          </p:cNvPr>
          <p:cNvPicPr>
            <a:picLocks noChangeAspect="1"/>
          </p:cNvPicPr>
          <p:nvPr/>
        </p:nvPicPr>
        <p:blipFill>
          <a:blip r:embed="rId4"/>
          <a:stretch>
            <a:fillRect/>
          </a:stretch>
        </p:blipFill>
        <p:spPr>
          <a:xfrm>
            <a:off x="1060106" y="3908340"/>
            <a:ext cx="2987246" cy="2243782"/>
          </a:xfrm>
          <a:prstGeom prst="rect">
            <a:avLst/>
          </a:prstGeom>
        </p:spPr>
      </p:pic>
      <p:sp>
        <p:nvSpPr>
          <p:cNvPr id="6" name="TextBox 3">
            <a:extLst>
              <a:ext uri="{FF2B5EF4-FFF2-40B4-BE49-F238E27FC236}">
                <a16:creationId xmlns:a16="http://schemas.microsoft.com/office/drawing/2014/main" id="{EC98482E-528A-6D49-3C35-DC5ED6CDF3E7}"/>
              </a:ext>
            </a:extLst>
          </p:cNvPr>
          <p:cNvSpPr txBox="1"/>
          <p:nvPr/>
        </p:nvSpPr>
        <p:spPr>
          <a:xfrm>
            <a:off x="1606655" y="4731104"/>
            <a:ext cx="2058525" cy="1107996"/>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600" b="1">
                <a:latin typeface="Sassoon Primary"/>
              </a:rPr>
              <a:t>says</a:t>
            </a:r>
            <a:endParaRPr lang="en-US" sz="6600">
              <a:latin typeface="Sassoon Primary"/>
            </a:endParaRPr>
          </a:p>
        </p:txBody>
      </p:sp>
      <p:pic>
        <p:nvPicPr>
          <p:cNvPr id="7" name="Picture 6" descr="A purple and white rectangular object with black text&#10;&#10;Description automatically generated">
            <a:extLst>
              <a:ext uri="{FF2B5EF4-FFF2-40B4-BE49-F238E27FC236}">
                <a16:creationId xmlns:a16="http://schemas.microsoft.com/office/drawing/2014/main" id="{03CA38F8-2B13-D16A-794B-0DF586DCFA92}"/>
              </a:ext>
            </a:extLst>
          </p:cNvPr>
          <p:cNvPicPr>
            <a:picLocks noChangeAspect="1"/>
          </p:cNvPicPr>
          <p:nvPr/>
        </p:nvPicPr>
        <p:blipFill>
          <a:blip r:embed="rId5"/>
          <a:stretch>
            <a:fillRect/>
          </a:stretch>
        </p:blipFill>
        <p:spPr>
          <a:xfrm>
            <a:off x="4946049" y="1345728"/>
            <a:ext cx="3267848" cy="2220355"/>
          </a:xfrm>
          <a:prstGeom prst="rect">
            <a:avLst/>
          </a:prstGeom>
        </p:spPr>
      </p:pic>
      <p:pic>
        <p:nvPicPr>
          <p:cNvPr id="8" name="Picture 7" descr="A green and white tag with black letters&#10;&#10;Description automatically generated">
            <a:extLst>
              <a:ext uri="{FF2B5EF4-FFF2-40B4-BE49-F238E27FC236}">
                <a16:creationId xmlns:a16="http://schemas.microsoft.com/office/drawing/2014/main" id="{3C1A649E-28B3-97EF-6A30-6A640B446F79}"/>
              </a:ext>
            </a:extLst>
          </p:cNvPr>
          <p:cNvPicPr>
            <a:picLocks noChangeAspect="1"/>
          </p:cNvPicPr>
          <p:nvPr/>
        </p:nvPicPr>
        <p:blipFill>
          <a:blip r:embed="rId6"/>
          <a:stretch>
            <a:fillRect/>
          </a:stretch>
        </p:blipFill>
        <p:spPr>
          <a:xfrm>
            <a:off x="4949267" y="4030234"/>
            <a:ext cx="3096655" cy="2113263"/>
          </a:xfrm>
          <a:prstGeom prst="rect">
            <a:avLst/>
          </a:prstGeom>
        </p:spPr>
      </p:pic>
    </p:spTree>
    <p:extLst>
      <p:ext uri="{BB962C8B-B14F-4D97-AF65-F5344CB8AC3E}">
        <p14:creationId xmlns:p14="http://schemas.microsoft.com/office/powerpoint/2010/main" val="974662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pic>
        <p:nvPicPr>
          <p:cNvPr id="5" name="Picture 4" descr="A purple and white card with black letters&#10;&#10;Description automatically generated">
            <a:extLst>
              <a:ext uri="{FF2B5EF4-FFF2-40B4-BE49-F238E27FC236}">
                <a16:creationId xmlns:a16="http://schemas.microsoft.com/office/drawing/2014/main" id="{10B02065-9D74-6646-AF05-631361C64B7C}"/>
              </a:ext>
            </a:extLst>
          </p:cNvPr>
          <p:cNvPicPr>
            <a:picLocks noChangeAspect="1"/>
          </p:cNvPicPr>
          <p:nvPr/>
        </p:nvPicPr>
        <p:blipFill>
          <a:blip r:embed="rId3"/>
          <a:stretch>
            <a:fillRect/>
          </a:stretch>
        </p:blipFill>
        <p:spPr>
          <a:xfrm>
            <a:off x="1602645" y="982877"/>
            <a:ext cx="3910141" cy="5633651"/>
          </a:xfrm>
          <a:prstGeom prst="rect">
            <a:avLst/>
          </a:prstGeom>
        </p:spPr>
      </p:pic>
      <p:pic>
        <p:nvPicPr>
          <p:cNvPr id="6" name="Picture 5" descr="A close up of a sign&#10;&#10;Description automatically generated">
            <a:extLst>
              <a:ext uri="{FF2B5EF4-FFF2-40B4-BE49-F238E27FC236}">
                <a16:creationId xmlns:a16="http://schemas.microsoft.com/office/drawing/2014/main" id="{13BAA35E-BD8B-27D8-C319-83BEDE756200}"/>
              </a:ext>
            </a:extLst>
          </p:cNvPr>
          <p:cNvPicPr>
            <a:picLocks noChangeAspect="1"/>
          </p:cNvPicPr>
          <p:nvPr/>
        </p:nvPicPr>
        <p:blipFill>
          <a:blip r:embed="rId4"/>
          <a:stretch>
            <a:fillRect/>
          </a:stretch>
        </p:blipFill>
        <p:spPr>
          <a:xfrm>
            <a:off x="5748594" y="986095"/>
            <a:ext cx="3804594" cy="5534540"/>
          </a:xfrm>
          <a:prstGeom prst="rect">
            <a:avLst/>
          </a:prstGeom>
        </p:spPr>
      </p:pic>
    </p:spTree>
    <p:extLst>
      <p:ext uri="{BB962C8B-B14F-4D97-AF65-F5344CB8AC3E}">
        <p14:creationId xmlns:p14="http://schemas.microsoft.com/office/powerpoint/2010/main" val="410480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EBBB7CDB-089F-8ADA-DBDA-1DDBD871A8FC}"/>
              </a:ext>
            </a:extLst>
          </p:cNvPr>
          <p:cNvSpPr txBox="1"/>
          <p:nvPr/>
        </p:nvSpPr>
        <p:spPr>
          <a:xfrm>
            <a:off x="2553225" y="2553226"/>
            <a:ext cx="73422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latin typeface="Sassoon Primary"/>
              </a:rPr>
              <a:t>c-l-</a:t>
            </a:r>
            <a:r>
              <a:rPr lang="en-US" sz="9600" b="1" u="sng" err="1">
                <a:latin typeface="Sassoon Primary"/>
              </a:rPr>
              <a:t>ou</a:t>
            </a:r>
            <a:r>
              <a:rPr lang="en-US" sz="9600" b="1">
                <a:latin typeface="Sassoon Primary"/>
              </a:rPr>
              <a:t>-d</a:t>
            </a:r>
            <a:endParaRPr lang="en-US" b="1"/>
          </a:p>
        </p:txBody>
      </p:sp>
    </p:spTree>
    <p:extLst>
      <p:ext uri="{BB962C8B-B14F-4D97-AF65-F5344CB8AC3E}">
        <p14:creationId xmlns:p14="http://schemas.microsoft.com/office/powerpoint/2010/main" val="271583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EBBB7CDB-089F-8ADA-DBDA-1DDBD871A8FC}"/>
              </a:ext>
            </a:extLst>
          </p:cNvPr>
          <p:cNvSpPr txBox="1"/>
          <p:nvPr/>
        </p:nvSpPr>
        <p:spPr>
          <a:xfrm>
            <a:off x="2553225" y="2553226"/>
            <a:ext cx="73422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00" b="1">
                <a:latin typeface="Sassoon Primary"/>
              </a:rPr>
              <a:t>a-b-</a:t>
            </a:r>
            <a:r>
              <a:rPr lang="en-US" sz="9600" b="1" u="sng" err="1">
                <a:latin typeface="Sassoon Primary"/>
              </a:rPr>
              <a:t>ou</a:t>
            </a:r>
            <a:r>
              <a:rPr lang="en-US" sz="9600" b="1">
                <a:latin typeface="Sassoon Primary"/>
              </a:rPr>
              <a:t>-t</a:t>
            </a:r>
            <a:endParaRPr lang="en-US" b="1"/>
          </a:p>
        </p:txBody>
      </p:sp>
    </p:spTree>
    <p:extLst>
      <p:ext uri="{BB962C8B-B14F-4D97-AF65-F5344CB8AC3E}">
        <p14:creationId xmlns:p14="http://schemas.microsoft.com/office/powerpoint/2010/main" val="73733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EBBB7CDB-089F-8ADA-DBDA-1DDBD871A8FC}"/>
              </a:ext>
            </a:extLst>
          </p:cNvPr>
          <p:cNvSpPr txBox="1"/>
          <p:nvPr/>
        </p:nvSpPr>
        <p:spPr>
          <a:xfrm>
            <a:off x="2553225" y="2553226"/>
            <a:ext cx="734224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600" b="1">
                <a:latin typeface="Sassoon Primary"/>
              </a:rPr>
              <a:t>p-r-</a:t>
            </a:r>
            <a:r>
              <a:rPr lang="en-US" sz="9600" b="1" u="sng" err="1">
                <a:latin typeface="Sassoon Primary"/>
              </a:rPr>
              <a:t>ou</a:t>
            </a:r>
            <a:r>
              <a:rPr lang="en-US" sz="9600" b="1">
                <a:latin typeface="Sassoon Primary"/>
              </a:rPr>
              <a:t>-d</a:t>
            </a:r>
            <a:endParaRPr lang="en-US" b="1"/>
          </a:p>
        </p:txBody>
      </p:sp>
    </p:spTree>
    <p:extLst>
      <p:ext uri="{BB962C8B-B14F-4D97-AF65-F5344CB8AC3E}">
        <p14:creationId xmlns:p14="http://schemas.microsoft.com/office/powerpoint/2010/main" val="1206141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3304416" y="1719284"/>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pic>
        <p:nvPicPr>
          <p:cNvPr id="4" name="Picture 3" descr="A black text on a white background&#10;&#10;Description automatically generated">
            <a:extLst>
              <a:ext uri="{FF2B5EF4-FFF2-40B4-BE49-F238E27FC236}">
                <a16:creationId xmlns:a16="http://schemas.microsoft.com/office/drawing/2014/main" id="{25DB4AC7-D316-E558-9FA2-777FDF19CC55}"/>
              </a:ext>
            </a:extLst>
          </p:cNvPr>
          <p:cNvPicPr>
            <a:picLocks noChangeAspect="1"/>
          </p:cNvPicPr>
          <p:nvPr/>
        </p:nvPicPr>
        <p:blipFill>
          <a:blip r:embed="rId3"/>
          <a:stretch>
            <a:fillRect/>
          </a:stretch>
        </p:blipFill>
        <p:spPr>
          <a:xfrm>
            <a:off x="512983" y="4587363"/>
            <a:ext cx="11322922" cy="1283561"/>
          </a:xfrm>
          <a:prstGeom prst="rect">
            <a:avLst/>
          </a:prstGeom>
        </p:spPr>
      </p:pic>
      <p:sp>
        <p:nvSpPr>
          <p:cNvPr id="5" name="TextBox 4">
            <a:extLst>
              <a:ext uri="{FF2B5EF4-FFF2-40B4-BE49-F238E27FC236}">
                <a16:creationId xmlns:a16="http://schemas.microsoft.com/office/drawing/2014/main" id="{F5913068-CF5A-561D-F0D2-16E77896440B}"/>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7" name="TextBox 6">
            <a:extLst>
              <a:ext uri="{FF2B5EF4-FFF2-40B4-BE49-F238E27FC236}">
                <a16:creationId xmlns:a16="http://schemas.microsoft.com/office/drawing/2014/main" id="{4F063FB6-3D50-3CCF-1818-B56AAD0AA868}"/>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351722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ACED5AB-E9E0-8AFF-C197-0A821F88B6E3}"/>
              </a:ext>
            </a:extLst>
          </p:cNvPr>
          <p:cNvSpPr txBox="1">
            <a:spLocks/>
          </p:cNvSpPr>
          <p:nvPr/>
        </p:nvSpPr>
        <p:spPr>
          <a:xfrm>
            <a:off x="7600337" y="3855992"/>
            <a:ext cx="3326921"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9600">
              <a:solidFill>
                <a:srgbClr val="000000"/>
              </a:solidFill>
              <a:latin typeface="Comic Sans MS"/>
              <a:cs typeface="Calibri" panose="020F0502020204030204"/>
            </a:endParaRPr>
          </a:p>
        </p:txBody>
      </p:sp>
      <p:sp>
        <p:nvSpPr>
          <p:cNvPr id="3" name="Content Placeholder 2">
            <a:extLst>
              <a:ext uri="{FF2B5EF4-FFF2-40B4-BE49-F238E27FC236}">
                <a16:creationId xmlns:a16="http://schemas.microsoft.com/office/drawing/2014/main" id="{C2E9292A-9A10-FA93-C881-4560D0847056}"/>
              </a:ext>
            </a:extLst>
          </p:cNvPr>
          <p:cNvSpPr txBox="1">
            <a:spLocks/>
          </p:cNvSpPr>
          <p:nvPr/>
        </p:nvSpPr>
        <p:spPr>
          <a:xfrm>
            <a:off x="9450472" y="1213463"/>
            <a:ext cx="6055627" cy="1502339"/>
          </a:xfrm>
          <a:prstGeom prst="rect">
            <a:avLst/>
          </a:prstGeom>
        </p:spPr>
        <p:txBody>
          <a:bodyPr vert="horz" lIns="91440" tIns="45720" rIns="91440" bIns="45720" rtlCol="0" anchor="t">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0" b="1">
                <a:latin typeface="Sassoon Primary"/>
                <a:cs typeface="Calibri" panose="020F0502020204030204"/>
              </a:rPr>
              <a:t>you</a:t>
            </a:r>
          </a:p>
        </p:txBody>
      </p:sp>
      <p:pic>
        <p:nvPicPr>
          <p:cNvPr id="11" name="Picture 10">
            <a:extLst>
              <a:ext uri="{FF2B5EF4-FFF2-40B4-BE49-F238E27FC236}">
                <a16:creationId xmlns:a16="http://schemas.microsoft.com/office/drawing/2014/main" id="{DF5FB899-DA22-C8F3-0288-07BF1586CFC1}"/>
              </a:ext>
            </a:extLst>
          </p:cNvPr>
          <p:cNvPicPr>
            <a:picLocks noChangeAspect="1"/>
          </p:cNvPicPr>
          <p:nvPr/>
        </p:nvPicPr>
        <p:blipFill rotWithShape="1">
          <a:blip r:embed="rId3"/>
          <a:srcRect r="3328"/>
          <a:stretch/>
        </p:blipFill>
        <p:spPr>
          <a:xfrm>
            <a:off x="7205566" y="1525365"/>
            <a:ext cx="1686131" cy="115666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3" name="TextBox 12">
            <a:extLst>
              <a:ext uri="{FF2B5EF4-FFF2-40B4-BE49-F238E27FC236}">
                <a16:creationId xmlns:a16="http://schemas.microsoft.com/office/drawing/2014/main" id="{191D0374-9E97-BBE8-6397-72F9DF238F5D}"/>
              </a:ext>
            </a:extLst>
          </p:cNvPr>
          <p:cNvSpPr txBox="1"/>
          <p:nvPr/>
        </p:nvSpPr>
        <p:spPr>
          <a:xfrm>
            <a:off x="8361763" y="1421701"/>
            <a:ext cx="846667"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latin typeface="Sassoon Primary"/>
                <a:cs typeface="Calibri"/>
              </a:rPr>
              <a:t>tricky word</a:t>
            </a:r>
            <a:endParaRPr lang="en-GB" sz="1600">
              <a:latin typeface="Sassoon Primary"/>
            </a:endParaRPr>
          </a:p>
        </p:txBody>
      </p:sp>
      <p:sp>
        <p:nvSpPr>
          <p:cNvPr id="9" name="TextBox 8">
            <a:extLst>
              <a:ext uri="{FF2B5EF4-FFF2-40B4-BE49-F238E27FC236}">
                <a16:creationId xmlns:a16="http://schemas.microsoft.com/office/drawing/2014/main" id="{83E834C7-6790-3DBF-3AB9-39BA65CAD7FA}"/>
              </a:ext>
            </a:extLst>
          </p:cNvPr>
          <p:cNvSpPr txBox="1"/>
          <p:nvPr/>
        </p:nvSpPr>
        <p:spPr>
          <a:xfrm>
            <a:off x="1985071" y="4016079"/>
            <a:ext cx="972880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600">
                <a:latin typeface="Sassoon Primary"/>
                <a:cs typeface="Calibri"/>
              </a:rPr>
              <a:t>cloud      sound</a:t>
            </a:r>
            <a:endParaRPr lang="en-US" sz="9600"/>
          </a:p>
        </p:txBody>
      </p:sp>
      <p:sp>
        <p:nvSpPr>
          <p:cNvPr id="12" name="TextBox 11">
            <a:extLst>
              <a:ext uri="{FF2B5EF4-FFF2-40B4-BE49-F238E27FC236}">
                <a16:creationId xmlns:a16="http://schemas.microsoft.com/office/drawing/2014/main" id="{FE2E7F61-EBD3-04F1-2AEF-88418F10B48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15" name="TextBox 14">
            <a:extLst>
              <a:ext uri="{FF2B5EF4-FFF2-40B4-BE49-F238E27FC236}">
                <a16:creationId xmlns:a16="http://schemas.microsoft.com/office/drawing/2014/main" id="{842F0430-42E2-F34D-B3A3-8E20E986292C}"/>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410018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p>
        </p:txBody>
      </p:sp>
      <p:sp>
        <p:nvSpPr>
          <p:cNvPr id="6" name="TextBox 5">
            <a:extLst>
              <a:ext uri="{FF2B5EF4-FFF2-40B4-BE49-F238E27FC236}">
                <a16:creationId xmlns:a16="http://schemas.microsoft.com/office/drawing/2014/main" id="{82F6477B-2E84-91C9-0C4B-60B619DD5A3F}"/>
              </a:ext>
            </a:extLst>
          </p:cNvPr>
          <p:cNvSpPr txBox="1"/>
          <p:nvPr/>
        </p:nvSpPr>
        <p:spPr>
          <a:xfrm>
            <a:off x="6572441" y="303626"/>
            <a:ext cx="54191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2" name="TextBox 1">
            <a:extLst>
              <a:ext uri="{FF2B5EF4-FFF2-40B4-BE49-F238E27FC236}">
                <a16:creationId xmlns:a16="http://schemas.microsoft.com/office/drawing/2014/main" id="{9F163C4F-971C-2CB2-B7FC-FCD303A04D92}"/>
              </a:ext>
            </a:extLst>
          </p:cNvPr>
          <p:cNvSpPr txBox="1"/>
          <p:nvPr/>
        </p:nvSpPr>
        <p:spPr>
          <a:xfrm>
            <a:off x="186486" y="1032844"/>
            <a:ext cx="1123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dirty="0"/>
              <a:t>3 in 3- Match the word the pictures to order the steps.</a:t>
            </a:r>
          </a:p>
        </p:txBody>
      </p:sp>
      <p:pic>
        <p:nvPicPr>
          <p:cNvPr id="3" name="Picture 2" descr="A red apple with a bite taken out of it&#10;&#10;AI-generated content may be incorrect.">
            <a:extLst>
              <a:ext uri="{FF2B5EF4-FFF2-40B4-BE49-F238E27FC236}">
                <a16:creationId xmlns:a16="http://schemas.microsoft.com/office/drawing/2014/main" id="{78F3B656-6518-3A1B-3D70-97DA88672704}"/>
              </a:ext>
            </a:extLst>
          </p:cNvPr>
          <p:cNvPicPr>
            <a:picLocks noChangeAspect="1"/>
          </p:cNvPicPr>
          <p:nvPr/>
        </p:nvPicPr>
        <p:blipFill>
          <a:blip r:embed="rId2"/>
          <a:stretch>
            <a:fillRect/>
          </a:stretch>
        </p:blipFill>
        <p:spPr>
          <a:xfrm>
            <a:off x="7659172" y="2396141"/>
            <a:ext cx="2443766" cy="2430620"/>
          </a:xfrm>
          <a:prstGeom prst="rect">
            <a:avLst/>
          </a:prstGeom>
        </p:spPr>
      </p:pic>
      <p:pic>
        <p:nvPicPr>
          <p:cNvPr id="4" name="Picture 3" descr="A cartoon of a bitten apple&#10;&#10;AI-generated content may be incorrect.">
            <a:extLst>
              <a:ext uri="{FF2B5EF4-FFF2-40B4-BE49-F238E27FC236}">
                <a16:creationId xmlns:a16="http://schemas.microsoft.com/office/drawing/2014/main" id="{B23593E5-A61C-9F02-D8D7-1805BD4C8725}"/>
              </a:ext>
            </a:extLst>
          </p:cNvPr>
          <p:cNvPicPr>
            <a:picLocks noChangeAspect="1"/>
          </p:cNvPicPr>
          <p:nvPr/>
        </p:nvPicPr>
        <p:blipFill>
          <a:blip r:embed="rId3"/>
          <a:stretch>
            <a:fillRect/>
          </a:stretch>
        </p:blipFill>
        <p:spPr>
          <a:xfrm>
            <a:off x="612685" y="2393792"/>
            <a:ext cx="2434376" cy="2435316"/>
          </a:xfrm>
          <a:prstGeom prst="rect">
            <a:avLst/>
          </a:prstGeom>
        </p:spPr>
      </p:pic>
      <p:pic>
        <p:nvPicPr>
          <p:cNvPr id="7" name="Picture 6" descr="A red apple with a green stem&#10;&#10;AI-generated content may be incorrect.">
            <a:extLst>
              <a:ext uri="{FF2B5EF4-FFF2-40B4-BE49-F238E27FC236}">
                <a16:creationId xmlns:a16="http://schemas.microsoft.com/office/drawing/2014/main" id="{2F781614-D6DF-E203-1EC4-66CD3CDEA041}"/>
              </a:ext>
            </a:extLst>
          </p:cNvPr>
          <p:cNvPicPr>
            <a:picLocks noChangeAspect="1"/>
          </p:cNvPicPr>
          <p:nvPr/>
        </p:nvPicPr>
        <p:blipFill>
          <a:blip r:embed="rId4"/>
          <a:stretch>
            <a:fillRect/>
          </a:stretch>
        </p:blipFill>
        <p:spPr>
          <a:xfrm>
            <a:off x="4005329" y="2398555"/>
            <a:ext cx="2421229" cy="2425791"/>
          </a:xfrm>
          <a:prstGeom prst="rect">
            <a:avLst/>
          </a:prstGeom>
        </p:spPr>
      </p:pic>
      <p:sp>
        <p:nvSpPr>
          <p:cNvPr id="8" name="TextBox 7">
            <a:extLst>
              <a:ext uri="{FF2B5EF4-FFF2-40B4-BE49-F238E27FC236}">
                <a16:creationId xmlns:a16="http://schemas.microsoft.com/office/drawing/2014/main" id="{B75A2D49-13F3-8AD3-AEFB-CFA402174632}"/>
              </a:ext>
            </a:extLst>
          </p:cNvPr>
          <p:cNvSpPr txBox="1"/>
          <p:nvPr/>
        </p:nvSpPr>
        <p:spPr>
          <a:xfrm>
            <a:off x="1109999" y="5304375"/>
            <a:ext cx="30124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b="1" dirty="0">
                <a:solidFill>
                  <a:schemeClr val="accent2"/>
                </a:solidFill>
              </a:rPr>
              <a:t>first</a:t>
            </a:r>
          </a:p>
        </p:txBody>
      </p:sp>
      <p:sp>
        <p:nvSpPr>
          <p:cNvPr id="10" name="TextBox 9">
            <a:extLst>
              <a:ext uri="{FF2B5EF4-FFF2-40B4-BE49-F238E27FC236}">
                <a16:creationId xmlns:a16="http://schemas.microsoft.com/office/drawing/2014/main" id="{23D0186A-ED9B-4D3E-256A-3A23A2CDA0CF}"/>
              </a:ext>
            </a:extLst>
          </p:cNvPr>
          <p:cNvSpPr txBox="1"/>
          <p:nvPr/>
        </p:nvSpPr>
        <p:spPr>
          <a:xfrm>
            <a:off x="4426309" y="5304375"/>
            <a:ext cx="30124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b="1" dirty="0">
                <a:solidFill>
                  <a:schemeClr val="accent2"/>
                </a:solidFill>
              </a:rPr>
              <a:t>then</a:t>
            </a:r>
          </a:p>
        </p:txBody>
      </p:sp>
      <p:sp>
        <p:nvSpPr>
          <p:cNvPr id="11" name="TextBox 10">
            <a:extLst>
              <a:ext uri="{FF2B5EF4-FFF2-40B4-BE49-F238E27FC236}">
                <a16:creationId xmlns:a16="http://schemas.microsoft.com/office/drawing/2014/main" id="{4E356A77-EE37-214A-FA85-CC516C2D2604}"/>
              </a:ext>
            </a:extLst>
          </p:cNvPr>
          <p:cNvSpPr txBox="1"/>
          <p:nvPr/>
        </p:nvSpPr>
        <p:spPr>
          <a:xfrm>
            <a:off x="8204111" y="5304375"/>
            <a:ext cx="30124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4000" b="1" dirty="0">
                <a:solidFill>
                  <a:schemeClr val="accent2"/>
                </a:solidFill>
              </a:rPr>
              <a:t>finally</a:t>
            </a:r>
          </a:p>
        </p:txBody>
      </p:sp>
      <p:sp>
        <p:nvSpPr>
          <p:cNvPr id="12" name="TextBox 11">
            <a:extLst>
              <a:ext uri="{FF2B5EF4-FFF2-40B4-BE49-F238E27FC236}">
                <a16:creationId xmlns:a16="http://schemas.microsoft.com/office/drawing/2014/main" id="{3A0123D8-F9AA-5DFC-A120-A08037A6672B}"/>
              </a:ext>
            </a:extLst>
          </p:cNvPr>
          <p:cNvSpPr txBox="1"/>
          <p:nvPr/>
        </p:nvSpPr>
        <p:spPr>
          <a:xfrm>
            <a:off x="2148251" y="6025136"/>
            <a:ext cx="75741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solidFill>
                  <a:srgbClr val="FF0000"/>
                </a:solidFill>
              </a:rPr>
              <a:t>Challenge: Can you think of any other time connective words?</a:t>
            </a:r>
          </a:p>
        </p:txBody>
      </p:sp>
    </p:spTree>
    <p:extLst>
      <p:ext uri="{BB962C8B-B14F-4D97-AF65-F5344CB8AC3E}">
        <p14:creationId xmlns:p14="http://schemas.microsoft.com/office/powerpoint/2010/main" val="1497816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524A2BE0-B7D2-0AEC-D55F-49206F1C896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46E115-4270-3C0D-8960-7FB56F3E52C7}"/>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p>
        </p:txBody>
      </p:sp>
      <p:sp>
        <p:nvSpPr>
          <p:cNvPr id="6" name="TextBox 5">
            <a:extLst>
              <a:ext uri="{FF2B5EF4-FFF2-40B4-BE49-F238E27FC236}">
                <a16:creationId xmlns:a16="http://schemas.microsoft.com/office/drawing/2014/main" id="{BA3B9505-A16E-8C8F-B8DA-79A5481E12EC}"/>
              </a:ext>
            </a:extLst>
          </p:cNvPr>
          <p:cNvSpPr txBox="1"/>
          <p:nvPr/>
        </p:nvSpPr>
        <p:spPr>
          <a:xfrm>
            <a:off x="6572441" y="303626"/>
            <a:ext cx="54191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2" name="TextBox 1">
            <a:extLst>
              <a:ext uri="{FF2B5EF4-FFF2-40B4-BE49-F238E27FC236}">
                <a16:creationId xmlns:a16="http://schemas.microsoft.com/office/drawing/2014/main" id="{36ED3119-5DA4-A9D2-68B3-FB08074AD94A}"/>
              </a:ext>
            </a:extLst>
          </p:cNvPr>
          <p:cNvSpPr txBox="1"/>
          <p:nvPr/>
        </p:nvSpPr>
        <p:spPr>
          <a:xfrm>
            <a:off x="186486" y="1032844"/>
            <a:ext cx="85561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accent4"/>
                </a:solidFill>
              </a:rPr>
              <a:t>Blue</a:t>
            </a:r>
            <a:r>
              <a:rPr lang="en-GB" sz="3200" b="1" dirty="0"/>
              <a:t>/ </a:t>
            </a:r>
            <a:r>
              <a:rPr lang="en-GB" sz="3200" b="1" dirty="0">
                <a:solidFill>
                  <a:schemeClr val="accent6"/>
                </a:solidFill>
              </a:rPr>
              <a:t>Green- </a:t>
            </a:r>
            <a:r>
              <a:rPr lang="en-GB" sz="3200" b="1" dirty="0"/>
              <a:t>With your partner......</a:t>
            </a:r>
          </a:p>
        </p:txBody>
      </p:sp>
      <p:pic>
        <p:nvPicPr>
          <p:cNvPr id="4" name="Picture 3" descr="A book cover with a group of people&#10;&#10;Description automatically generated">
            <a:extLst>
              <a:ext uri="{FF2B5EF4-FFF2-40B4-BE49-F238E27FC236}">
                <a16:creationId xmlns:a16="http://schemas.microsoft.com/office/drawing/2014/main" id="{59B9FED7-0D56-437A-36D2-10FF0860B936}"/>
              </a:ext>
            </a:extLst>
          </p:cNvPr>
          <p:cNvPicPr>
            <a:picLocks noChangeAspect="1"/>
          </p:cNvPicPr>
          <p:nvPr/>
        </p:nvPicPr>
        <p:blipFill>
          <a:blip r:embed="rId2"/>
          <a:stretch>
            <a:fillRect/>
          </a:stretch>
        </p:blipFill>
        <p:spPr>
          <a:xfrm>
            <a:off x="401723" y="1927267"/>
            <a:ext cx="4190742" cy="4311220"/>
          </a:xfrm>
          <a:prstGeom prst="rect">
            <a:avLst/>
          </a:prstGeom>
        </p:spPr>
      </p:pic>
      <p:sp>
        <p:nvSpPr>
          <p:cNvPr id="7" name="TextBox 6">
            <a:extLst>
              <a:ext uri="{FF2B5EF4-FFF2-40B4-BE49-F238E27FC236}">
                <a16:creationId xmlns:a16="http://schemas.microsoft.com/office/drawing/2014/main" id="{A34F0690-AD5F-C908-34B8-1FE3716C9436}"/>
              </a:ext>
            </a:extLst>
          </p:cNvPr>
          <p:cNvSpPr txBox="1"/>
          <p:nvPr/>
        </p:nvSpPr>
        <p:spPr>
          <a:xfrm>
            <a:off x="4771687" y="1927329"/>
            <a:ext cx="744383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What do you think this story could be about? </a:t>
            </a:r>
            <a:endParaRPr lang="en-US" sz="2800"/>
          </a:p>
          <a:p>
            <a:r>
              <a:rPr lang="en-GB" sz="2800" dirty="0"/>
              <a:t>Who might the characters be? </a:t>
            </a:r>
            <a:endParaRPr lang="en-US" sz="2800"/>
          </a:p>
          <a:p>
            <a:r>
              <a:rPr lang="en-GB" sz="2800" dirty="0"/>
              <a:t>Where do you think the story will happen- the </a:t>
            </a:r>
            <a:r>
              <a:rPr lang="en-GB" sz="2800" i="1" dirty="0"/>
              <a:t>setting</a:t>
            </a:r>
            <a:r>
              <a:rPr lang="en-GB" sz="2800" dirty="0"/>
              <a:t>? </a:t>
            </a:r>
          </a:p>
        </p:txBody>
      </p:sp>
      <p:pic>
        <p:nvPicPr>
          <p:cNvPr id="8" name="Picture 7" descr="A white numbers on a colorful background&#10;&#10;AI-generated content may be incorrect.">
            <a:extLst>
              <a:ext uri="{FF2B5EF4-FFF2-40B4-BE49-F238E27FC236}">
                <a16:creationId xmlns:a16="http://schemas.microsoft.com/office/drawing/2014/main" id="{354AB893-5DFD-68F8-8FD3-24518D0A2704}"/>
              </a:ext>
            </a:extLst>
          </p:cNvPr>
          <p:cNvPicPr>
            <a:picLocks noChangeAspect="1"/>
          </p:cNvPicPr>
          <p:nvPr/>
        </p:nvPicPr>
        <p:blipFill>
          <a:blip r:embed="rId3"/>
          <a:stretch>
            <a:fillRect/>
          </a:stretch>
        </p:blipFill>
        <p:spPr>
          <a:xfrm>
            <a:off x="9716976" y="5430860"/>
            <a:ext cx="2266950" cy="1104900"/>
          </a:xfrm>
          <a:prstGeom prst="rect">
            <a:avLst/>
          </a:prstGeom>
        </p:spPr>
      </p:pic>
      <p:sp>
        <p:nvSpPr>
          <p:cNvPr id="9" name="TextBox 8">
            <a:extLst>
              <a:ext uri="{FF2B5EF4-FFF2-40B4-BE49-F238E27FC236}">
                <a16:creationId xmlns:a16="http://schemas.microsoft.com/office/drawing/2014/main" id="{9F34F838-4AC7-F312-D0CE-301921723CE8}"/>
              </a:ext>
            </a:extLst>
          </p:cNvPr>
          <p:cNvSpPr txBox="1"/>
          <p:nvPr/>
        </p:nvSpPr>
        <p:spPr>
          <a:xfrm>
            <a:off x="5038622" y="4662143"/>
            <a:ext cx="58095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accent2"/>
                </a:solidFill>
              </a:rPr>
              <a:t>farm   vegetable      huge   </a:t>
            </a:r>
          </a:p>
        </p:txBody>
      </p:sp>
    </p:spTree>
    <p:extLst>
      <p:ext uri="{BB962C8B-B14F-4D97-AF65-F5344CB8AC3E}">
        <p14:creationId xmlns:p14="http://schemas.microsoft.com/office/powerpoint/2010/main" val="162086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33775E44-F532-A2DC-F560-6C1B7233E5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C05D87B-4085-353E-3B68-7B281790B09D}"/>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p>
        </p:txBody>
      </p:sp>
      <p:sp>
        <p:nvSpPr>
          <p:cNvPr id="6" name="TextBox 5">
            <a:extLst>
              <a:ext uri="{FF2B5EF4-FFF2-40B4-BE49-F238E27FC236}">
                <a16:creationId xmlns:a16="http://schemas.microsoft.com/office/drawing/2014/main" id="{06C33121-A900-63E3-2FC6-65E13B41EF21}"/>
              </a:ext>
            </a:extLst>
          </p:cNvPr>
          <p:cNvSpPr txBox="1"/>
          <p:nvPr/>
        </p:nvSpPr>
        <p:spPr>
          <a:xfrm>
            <a:off x="6572441" y="303626"/>
            <a:ext cx="54191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pic>
        <p:nvPicPr>
          <p:cNvPr id="7" name="Picture 6" descr="A book cover with a group of people&#10;&#10;Description automatically generated">
            <a:extLst>
              <a:ext uri="{FF2B5EF4-FFF2-40B4-BE49-F238E27FC236}">
                <a16:creationId xmlns:a16="http://schemas.microsoft.com/office/drawing/2014/main" id="{9B75BA2D-2C02-7FEC-2E35-EDB9330220E2}"/>
              </a:ext>
            </a:extLst>
          </p:cNvPr>
          <p:cNvPicPr>
            <a:picLocks noChangeAspect="1"/>
          </p:cNvPicPr>
          <p:nvPr/>
        </p:nvPicPr>
        <p:blipFill>
          <a:blip r:embed="rId2"/>
          <a:stretch>
            <a:fillRect/>
          </a:stretch>
        </p:blipFill>
        <p:spPr>
          <a:xfrm>
            <a:off x="401723" y="1927267"/>
            <a:ext cx="4190742" cy="4311220"/>
          </a:xfrm>
          <a:prstGeom prst="rect">
            <a:avLst/>
          </a:prstGeom>
        </p:spPr>
      </p:pic>
      <p:sp>
        <p:nvSpPr>
          <p:cNvPr id="8" name="TextBox 7">
            <a:extLst>
              <a:ext uri="{FF2B5EF4-FFF2-40B4-BE49-F238E27FC236}">
                <a16:creationId xmlns:a16="http://schemas.microsoft.com/office/drawing/2014/main" id="{7948CCBA-FCAC-E898-2FC6-CD83549812F8}"/>
              </a:ext>
            </a:extLst>
          </p:cNvPr>
          <p:cNvSpPr txBox="1"/>
          <p:nvPr/>
        </p:nvSpPr>
        <p:spPr>
          <a:xfrm>
            <a:off x="5354874" y="1531935"/>
            <a:ext cx="6238152"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Sassoon Primary"/>
              </a:rPr>
              <a:t>Words you will come across in the text: </a:t>
            </a:r>
          </a:p>
          <a:p>
            <a:endParaRPr lang="en-US" sz="2400">
              <a:latin typeface="Sassoon Primary"/>
            </a:endParaRPr>
          </a:p>
          <a:p>
            <a:r>
              <a:rPr lang="en-US" sz="2800">
                <a:solidFill>
                  <a:srgbClr val="FF0000"/>
                </a:solidFill>
                <a:latin typeface="Sassoon Primary"/>
              </a:rPr>
              <a:t>heaved: </a:t>
            </a:r>
            <a:r>
              <a:rPr lang="en-US" sz="2800">
                <a:solidFill>
                  <a:srgbClr val="0070C0"/>
                </a:solidFill>
                <a:latin typeface="Sassoon Primary"/>
              </a:rPr>
              <a:t>to push or pull with great effort.</a:t>
            </a:r>
          </a:p>
          <a:p>
            <a:endParaRPr lang="en-US" sz="2800">
              <a:solidFill>
                <a:srgbClr val="FF0000"/>
              </a:solidFill>
              <a:latin typeface="Sassoon Primary"/>
            </a:endParaRPr>
          </a:p>
          <a:p>
            <a:r>
              <a:rPr lang="en-US" sz="2800">
                <a:solidFill>
                  <a:srgbClr val="FF0000"/>
                </a:solidFill>
                <a:latin typeface="Sassoon Primary"/>
              </a:rPr>
              <a:t>budge: </a:t>
            </a:r>
            <a:r>
              <a:rPr lang="en-US" sz="2800">
                <a:solidFill>
                  <a:srgbClr val="0070C0"/>
                </a:solidFill>
                <a:latin typeface="Sassoon Primary"/>
              </a:rPr>
              <a:t>move or shift.</a:t>
            </a:r>
          </a:p>
          <a:p>
            <a:endParaRPr lang="en-US" sz="2800">
              <a:solidFill>
                <a:srgbClr val="FF0000"/>
              </a:solidFill>
              <a:latin typeface="Sassoon Primary"/>
            </a:endParaRPr>
          </a:p>
          <a:p>
            <a:r>
              <a:rPr lang="en-US" sz="2800">
                <a:solidFill>
                  <a:srgbClr val="FF0000"/>
                </a:solidFill>
                <a:latin typeface="Sassoon Primary"/>
              </a:rPr>
              <a:t>dashed: </a:t>
            </a:r>
            <a:r>
              <a:rPr lang="en-US" sz="2800">
                <a:solidFill>
                  <a:srgbClr val="0070C0"/>
                </a:solidFill>
                <a:latin typeface="Sassoon Primary"/>
              </a:rPr>
              <a:t>to move fast.</a:t>
            </a:r>
          </a:p>
          <a:p>
            <a:endParaRPr lang="en-US" sz="2800">
              <a:solidFill>
                <a:srgbClr val="FF0000"/>
              </a:solidFill>
              <a:latin typeface="Sassoon Primary"/>
            </a:endParaRPr>
          </a:p>
          <a:p>
            <a:r>
              <a:rPr lang="en-US" sz="2800">
                <a:solidFill>
                  <a:srgbClr val="FF0000"/>
                </a:solidFill>
                <a:latin typeface="Sassoon Primary"/>
              </a:rPr>
              <a:t>yanked: </a:t>
            </a:r>
            <a:r>
              <a:rPr lang="en-US" sz="2800">
                <a:solidFill>
                  <a:srgbClr val="0070C0"/>
                </a:solidFill>
                <a:latin typeface="Sassoon Primary"/>
              </a:rPr>
              <a:t>a strong sudden pull.</a:t>
            </a:r>
          </a:p>
        </p:txBody>
      </p:sp>
    </p:spTree>
    <p:extLst>
      <p:ext uri="{BB962C8B-B14F-4D97-AF65-F5344CB8AC3E}">
        <p14:creationId xmlns:p14="http://schemas.microsoft.com/office/powerpoint/2010/main" val="264909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5996-49C3-341C-9E60-08338473CDB3}"/>
              </a:ext>
            </a:extLst>
          </p:cNvPr>
          <p:cNvSpPr>
            <a:spLocks noGrp="1"/>
          </p:cNvSpPr>
          <p:nvPr>
            <p:ph type="title"/>
          </p:nvPr>
        </p:nvSpPr>
        <p:spPr/>
        <p:txBody>
          <a:bodyPr/>
          <a:lstStyle/>
          <a:p>
            <a:r>
              <a:rPr lang="en-US">
                <a:latin typeface="Sassoon Primary"/>
              </a:rPr>
              <a:t>Morning Challenges:</a:t>
            </a:r>
          </a:p>
        </p:txBody>
      </p:sp>
      <p:pic>
        <p:nvPicPr>
          <p:cNvPr id="4" name="Picture 3" descr="A line of blue and grey lines&#10;&#10;Description automatically generated">
            <a:extLst>
              <a:ext uri="{FF2B5EF4-FFF2-40B4-BE49-F238E27FC236}">
                <a16:creationId xmlns:a16="http://schemas.microsoft.com/office/drawing/2014/main" id="{D1A6BD3F-4A2E-D71E-03F1-243A86C2F718}"/>
              </a:ext>
            </a:extLst>
          </p:cNvPr>
          <p:cNvPicPr>
            <a:picLocks noChangeAspect="1"/>
          </p:cNvPicPr>
          <p:nvPr/>
        </p:nvPicPr>
        <p:blipFill>
          <a:blip r:embed="rId2"/>
          <a:stretch>
            <a:fillRect/>
          </a:stretch>
        </p:blipFill>
        <p:spPr>
          <a:xfrm>
            <a:off x="842447" y="1439047"/>
            <a:ext cx="7953375" cy="1714500"/>
          </a:xfrm>
          <a:prstGeom prst="rect">
            <a:avLst/>
          </a:prstGeom>
        </p:spPr>
      </p:pic>
      <p:sp>
        <p:nvSpPr>
          <p:cNvPr id="5" name="TextBox 7">
            <a:extLst>
              <a:ext uri="{FF2B5EF4-FFF2-40B4-BE49-F238E27FC236}">
                <a16:creationId xmlns:a16="http://schemas.microsoft.com/office/drawing/2014/main" id="{60F0FEAA-2BFF-4C53-0ADC-FB0FE3336592}"/>
              </a:ext>
            </a:extLst>
          </p:cNvPr>
          <p:cNvSpPr txBox="1"/>
          <p:nvPr/>
        </p:nvSpPr>
        <p:spPr>
          <a:xfrm>
            <a:off x="9107090" y="14379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3" name="Picture 2" descr="A cloud with lines and zigzag&#10;&#10;Description automatically generated">
            <a:extLst>
              <a:ext uri="{FF2B5EF4-FFF2-40B4-BE49-F238E27FC236}">
                <a16:creationId xmlns:a16="http://schemas.microsoft.com/office/drawing/2014/main" id="{8D6A192F-C5A5-0074-71DD-2FB6EBD16F06}"/>
              </a:ext>
            </a:extLst>
          </p:cNvPr>
          <p:cNvPicPr>
            <a:picLocks noChangeAspect="1"/>
          </p:cNvPicPr>
          <p:nvPr/>
        </p:nvPicPr>
        <p:blipFill>
          <a:blip r:embed="rId3"/>
          <a:stretch>
            <a:fillRect/>
          </a:stretch>
        </p:blipFill>
        <p:spPr>
          <a:xfrm>
            <a:off x="381000" y="3736181"/>
            <a:ext cx="3178968" cy="2064543"/>
          </a:xfrm>
          <a:prstGeom prst="rect">
            <a:avLst/>
          </a:prstGeom>
        </p:spPr>
      </p:pic>
      <p:pic>
        <p:nvPicPr>
          <p:cNvPr id="10" name="Picture 9" descr="A black letter z on a white background&#10;&#10;Description automatically generated">
            <a:extLst>
              <a:ext uri="{FF2B5EF4-FFF2-40B4-BE49-F238E27FC236}">
                <a16:creationId xmlns:a16="http://schemas.microsoft.com/office/drawing/2014/main" id="{32F89C09-4BE4-E034-49B9-93F7BEEF94BF}"/>
              </a:ext>
            </a:extLst>
          </p:cNvPr>
          <p:cNvPicPr>
            <a:picLocks noChangeAspect="1"/>
          </p:cNvPicPr>
          <p:nvPr/>
        </p:nvPicPr>
        <p:blipFill>
          <a:blip r:embed="rId4"/>
          <a:stretch>
            <a:fillRect/>
          </a:stretch>
        </p:blipFill>
        <p:spPr>
          <a:xfrm>
            <a:off x="4345781" y="3736181"/>
            <a:ext cx="1238250" cy="1743075"/>
          </a:xfrm>
          <a:prstGeom prst="rect">
            <a:avLst/>
          </a:prstGeom>
        </p:spPr>
      </p:pic>
      <p:pic>
        <p:nvPicPr>
          <p:cNvPr id="11" name="Picture 10" descr="A black text with a white background&#10;&#10;Description automatically generated">
            <a:extLst>
              <a:ext uri="{FF2B5EF4-FFF2-40B4-BE49-F238E27FC236}">
                <a16:creationId xmlns:a16="http://schemas.microsoft.com/office/drawing/2014/main" id="{6BD25271-840D-702A-61E3-AE52382BFE32}"/>
              </a:ext>
            </a:extLst>
          </p:cNvPr>
          <p:cNvPicPr>
            <a:picLocks noChangeAspect="1"/>
          </p:cNvPicPr>
          <p:nvPr/>
        </p:nvPicPr>
        <p:blipFill>
          <a:blip r:embed="rId5"/>
          <a:stretch>
            <a:fillRect/>
          </a:stretch>
        </p:blipFill>
        <p:spPr>
          <a:xfrm>
            <a:off x="7519987" y="3432358"/>
            <a:ext cx="2628901" cy="1602581"/>
          </a:xfrm>
          <a:prstGeom prst="rect">
            <a:avLst/>
          </a:prstGeom>
        </p:spPr>
      </p:pic>
      <p:pic>
        <p:nvPicPr>
          <p:cNvPr id="12" name="Picture 11" descr="A black text with a white background&#10;&#10;Description automatically generated">
            <a:extLst>
              <a:ext uri="{FF2B5EF4-FFF2-40B4-BE49-F238E27FC236}">
                <a16:creationId xmlns:a16="http://schemas.microsoft.com/office/drawing/2014/main" id="{B2ED63A4-78F7-AAF4-51DD-DD65AC13BD2F}"/>
              </a:ext>
            </a:extLst>
          </p:cNvPr>
          <p:cNvPicPr>
            <a:picLocks noChangeAspect="1"/>
          </p:cNvPicPr>
          <p:nvPr/>
        </p:nvPicPr>
        <p:blipFill>
          <a:blip r:embed="rId6"/>
          <a:stretch>
            <a:fillRect/>
          </a:stretch>
        </p:blipFill>
        <p:spPr>
          <a:xfrm>
            <a:off x="7293418" y="5300975"/>
            <a:ext cx="3076575" cy="1552575"/>
          </a:xfrm>
          <a:prstGeom prst="rect">
            <a:avLst/>
          </a:prstGeom>
        </p:spPr>
      </p:pic>
    </p:spTree>
    <p:extLst>
      <p:ext uri="{BB962C8B-B14F-4D97-AF65-F5344CB8AC3E}">
        <p14:creationId xmlns:p14="http://schemas.microsoft.com/office/powerpoint/2010/main" val="84575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endParaRPr lang="en-US"/>
          </a:p>
        </p:txBody>
      </p:sp>
      <p:sp>
        <p:nvSpPr>
          <p:cNvPr id="6" name="TextBox 5">
            <a:extLst>
              <a:ext uri="{FF2B5EF4-FFF2-40B4-BE49-F238E27FC236}">
                <a16:creationId xmlns:a16="http://schemas.microsoft.com/office/drawing/2014/main" id="{82F6477B-2E84-91C9-0C4B-60B619DD5A3F}"/>
              </a:ext>
            </a:extLst>
          </p:cNvPr>
          <p:cNvSpPr txBox="1"/>
          <p:nvPr/>
        </p:nvSpPr>
        <p:spPr>
          <a:xfrm>
            <a:off x="6325596" y="303626"/>
            <a:ext cx="56660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solidFill>
                  <a:srgbClr val="000000"/>
                </a:solidFill>
                <a:latin typeface="Sassoon Primary"/>
              </a:rPr>
              <a:t>uesday</a:t>
            </a:r>
            <a:r>
              <a:rPr lang="en-US" sz="2800" u="sng" dirty="0">
                <a:latin typeface="Sassoon Primary"/>
              </a:rPr>
              <a:t> 30th </a:t>
            </a:r>
            <a:r>
              <a:rPr lang="en-US" sz="2800" u="sng" dirty="0">
                <a:solidFill>
                  <a:schemeClr val="accent5"/>
                </a:solidFill>
                <a:latin typeface="Sassoon Primary"/>
              </a:rPr>
              <a:t>S</a:t>
            </a:r>
            <a:r>
              <a:rPr lang="en-US" sz="2800" u="sng" dirty="0">
                <a:latin typeface="Sassoon Primary"/>
              </a:rPr>
              <a:t>eptember 2025</a:t>
            </a:r>
            <a:endParaRPr lang="en-US" sz="2400" u="sng" dirty="0">
              <a:latin typeface="Sassoon Primary"/>
            </a:endParaRPr>
          </a:p>
        </p:txBody>
      </p:sp>
      <p:pic>
        <p:nvPicPr>
          <p:cNvPr id="7" name="Picture 6" descr="A book cover with a group of people&#10;&#10;Description automatically generated">
            <a:extLst>
              <a:ext uri="{FF2B5EF4-FFF2-40B4-BE49-F238E27FC236}">
                <a16:creationId xmlns:a16="http://schemas.microsoft.com/office/drawing/2014/main" id="{715E361D-39BF-3446-838B-F2FCC24C125A}"/>
              </a:ext>
            </a:extLst>
          </p:cNvPr>
          <p:cNvPicPr>
            <a:picLocks noChangeAspect="1"/>
          </p:cNvPicPr>
          <p:nvPr/>
        </p:nvPicPr>
        <p:blipFill>
          <a:blip r:embed="rId2"/>
          <a:stretch>
            <a:fillRect/>
          </a:stretch>
        </p:blipFill>
        <p:spPr>
          <a:xfrm>
            <a:off x="720940" y="1257943"/>
            <a:ext cx="6054552" cy="5289463"/>
          </a:xfrm>
          <a:prstGeom prst="rect">
            <a:avLst/>
          </a:prstGeom>
        </p:spPr>
      </p:pic>
      <p:sp>
        <p:nvSpPr>
          <p:cNvPr id="2" name="TextBox 1">
            <a:extLst>
              <a:ext uri="{FF2B5EF4-FFF2-40B4-BE49-F238E27FC236}">
                <a16:creationId xmlns:a16="http://schemas.microsoft.com/office/drawing/2014/main" id="{2408E6D8-F26E-E14D-170E-1218E2111B35}"/>
              </a:ext>
            </a:extLst>
          </p:cNvPr>
          <p:cNvSpPr txBox="1"/>
          <p:nvPr/>
        </p:nvSpPr>
        <p:spPr>
          <a:xfrm>
            <a:off x="7854778" y="5434914"/>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The Enormous Turnip - Kids Books Read Aloud - YouTube</a:t>
            </a:r>
            <a:endParaRPr lang="en-US"/>
          </a:p>
        </p:txBody>
      </p:sp>
      <p:sp>
        <p:nvSpPr>
          <p:cNvPr id="3" name="TextBox 2">
            <a:extLst>
              <a:ext uri="{FF2B5EF4-FFF2-40B4-BE49-F238E27FC236}">
                <a16:creationId xmlns:a16="http://schemas.microsoft.com/office/drawing/2014/main" id="{6712C90D-96B1-799B-9681-24FE02FA7FA6}"/>
              </a:ext>
            </a:extLst>
          </p:cNvPr>
          <p:cNvSpPr txBox="1"/>
          <p:nvPr/>
        </p:nvSpPr>
        <p:spPr>
          <a:xfrm>
            <a:off x="7369852" y="1642345"/>
            <a:ext cx="422317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Sassoon Primary"/>
              </a:rPr>
              <a:t>Let's listen to the story.</a:t>
            </a:r>
          </a:p>
        </p:txBody>
      </p:sp>
    </p:spTree>
    <p:extLst>
      <p:ext uri="{BB962C8B-B14F-4D97-AF65-F5344CB8AC3E}">
        <p14:creationId xmlns:p14="http://schemas.microsoft.com/office/powerpoint/2010/main" val="227430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endParaRPr lang="en-US"/>
          </a:p>
        </p:txBody>
      </p:sp>
      <p:sp>
        <p:nvSpPr>
          <p:cNvPr id="6" name="TextBox 5">
            <a:extLst>
              <a:ext uri="{FF2B5EF4-FFF2-40B4-BE49-F238E27FC236}">
                <a16:creationId xmlns:a16="http://schemas.microsoft.com/office/drawing/2014/main" id="{82F6477B-2E84-91C9-0C4B-60B619DD5A3F}"/>
              </a:ext>
            </a:extLst>
          </p:cNvPr>
          <p:cNvSpPr txBox="1"/>
          <p:nvPr/>
        </p:nvSpPr>
        <p:spPr>
          <a:xfrm>
            <a:off x="6304132" y="303626"/>
            <a:ext cx="56874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39B61EA8-2C8E-8C60-C8D0-6511DF36CD4D}"/>
              </a:ext>
            </a:extLst>
          </p:cNvPr>
          <p:cNvSpPr txBox="1"/>
          <p:nvPr/>
        </p:nvSpPr>
        <p:spPr>
          <a:xfrm>
            <a:off x="441638" y="1104098"/>
            <a:ext cx="53686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Multiple Choice questions: </a:t>
            </a:r>
          </a:p>
        </p:txBody>
      </p:sp>
      <p:sp>
        <p:nvSpPr>
          <p:cNvPr id="2" name="TextBox 1">
            <a:extLst>
              <a:ext uri="{FF2B5EF4-FFF2-40B4-BE49-F238E27FC236}">
                <a16:creationId xmlns:a16="http://schemas.microsoft.com/office/drawing/2014/main" id="{1881BC44-B37A-7442-3D96-C12FF63AC67A}"/>
              </a:ext>
            </a:extLst>
          </p:cNvPr>
          <p:cNvSpPr txBox="1"/>
          <p:nvPr/>
        </p:nvSpPr>
        <p:spPr>
          <a:xfrm>
            <a:off x="2623751" y="2222157"/>
            <a:ext cx="5389605"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What is the first thing the old man does in "The Enormous Turnip"?</a:t>
            </a:r>
          </a:p>
          <a:p>
            <a:r>
              <a:rPr lang="en-US" sz="2800">
                <a:latin typeface="Sassoon Primary"/>
              </a:rPr>
              <a:t> A) He calls for help.</a:t>
            </a:r>
            <a:br>
              <a:rPr lang="en-US" sz="2800">
                <a:latin typeface="Sassoon Primary"/>
              </a:rPr>
            </a:br>
            <a:r>
              <a:rPr lang="en-US" sz="2800">
                <a:latin typeface="Sassoon Primary"/>
              </a:rPr>
              <a:t>B) He plants the turnip seeds.</a:t>
            </a:r>
            <a:br>
              <a:rPr lang="en-US" sz="2800">
                <a:latin typeface="Sassoon Primary"/>
              </a:rPr>
            </a:br>
            <a:r>
              <a:rPr lang="en-US" sz="2800">
                <a:latin typeface="Sassoon Primary"/>
              </a:rPr>
              <a:t>C) He tries to pull the turnip out of the ground.</a:t>
            </a:r>
            <a:br>
              <a:rPr lang="en-US" sz="2800">
                <a:latin typeface="Sassoon Primary"/>
              </a:rPr>
            </a:br>
            <a:r>
              <a:rPr lang="en-US" sz="2800">
                <a:latin typeface="Sassoon Primary"/>
              </a:rPr>
              <a:t>D) He waters the garden.</a:t>
            </a:r>
          </a:p>
        </p:txBody>
      </p:sp>
    </p:spTree>
    <p:extLst>
      <p:ext uri="{BB962C8B-B14F-4D97-AF65-F5344CB8AC3E}">
        <p14:creationId xmlns:p14="http://schemas.microsoft.com/office/powerpoint/2010/main" val="353178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endParaRPr lang="en-US"/>
          </a:p>
        </p:txBody>
      </p:sp>
      <p:sp>
        <p:nvSpPr>
          <p:cNvPr id="6" name="TextBox 5">
            <a:extLst>
              <a:ext uri="{FF2B5EF4-FFF2-40B4-BE49-F238E27FC236}">
                <a16:creationId xmlns:a16="http://schemas.microsoft.com/office/drawing/2014/main" id="{82F6477B-2E84-91C9-0C4B-60B619DD5A3F}"/>
              </a:ext>
            </a:extLst>
          </p:cNvPr>
          <p:cNvSpPr txBox="1"/>
          <p:nvPr/>
        </p:nvSpPr>
        <p:spPr>
          <a:xfrm>
            <a:off x="6636836" y="303626"/>
            <a:ext cx="53547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39B61EA8-2C8E-8C60-C8D0-6511DF36CD4D}"/>
              </a:ext>
            </a:extLst>
          </p:cNvPr>
          <p:cNvSpPr txBox="1"/>
          <p:nvPr/>
        </p:nvSpPr>
        <p:spPr>
          <a:xfrm>
            <a:off x="441638" y="1104098"/>
            <a:ext cx="53686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Multiple Choice questions: </a:t>
            </a:r>
          </a:p>
        </p:txBody>
      </p:sp>
      <p:sp>
        <p:nvSpPr>
          <p:cNvPr id="4" name="TextBox 3">
            <a:extLst>
              <a:ext uri="{FF2B5EF4-FFF2-40B4-BE49-F238E27FC236}">
                <a16:creationId xmlns:a16="http://schemas.microsoft.com/office/drawing/2014/main" id="{04DF9033-2676-EFCF-AD1C-B0E7E0211ECD}"/>
              </a:ext>
            </a:extLst>
          </p:cNvPr>
          <p:cNvSpPr txBox="1"/>
          <p:nvPr/>
        </p:nvSpPr>
        <p:spPr>
          <a:xfrm>
            <a:off x="2819400" y="2489886"/>
            <a:ext cx="6553199"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After the old man finds the enormous turnip, who does he ask for help next?</a:t>
            </a:r>
            <a:endParaRPr lang="en-US"/>
          </a:p>
          <a:p>
            <a:r>
              <a:rPr lang="en-US" sz="3200">
                <a:latin typeface="Sassoon Primary"/>
              </a:rPr>
              <a:t> A) The dog</a:t>
            </a:r>
            <a:br>
              <a:rPr lang="en-US" sz="3200">
                <a:latin typeface="Sassoon Primary"/>
              </a:rPr>
            </a:br>
            <a:r>
              <a:rPr lang="en-US" sz="3200">
                <a:latin typeface="Sassoon Primary"/>
              </a:rPr>
              <a:t>B) The old woman</a:t>
            </a:r>
            <a:br>
              <a:rPr lang="en-US" sz="3200">
                <a:latin typeface="Sassoon Primary"/>
              </a:rPr>
            </a:br>
            <a:r>
              <a:rPr lang="en-US" sz="3200">
                <a:latin typeface="Sassoon Primary"/>
              </a:rPr>
              <a:t>C) The cat</a:t>
            </a:r>
            <a:br>
              <a:rPr lang="en-US" sz="3200">
                <a:latin typeface="Sassoon Primary"/>
              </a:rPr>
            </a:br>
            <a:r>
              <a:rPr lang="en-US" sz="3200">
                <a:latin typeface="Sassoon Primary"/>
              </a:rPr>
              <a:t>D) The children</a:t>
            </a:r>
            <a:endParaRPr lang="en-US"/>
          </a:p>
          <a:p>
            <a:endParaRPr lang="en-US" b="1"/>
          </a:p>
        </p:txBody>
      </p:sp>
    </p:spTree>
    <p:extLst>
      <p:ext uri="{BB962C8B-B14F-4D97-AF65-F5344CB8AC3E}">
        <p14:creationId xmlns:p14="http://schemas.microsoft.com/office/powerpoint/2010/main" val="226684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endParaRPr lang="en-US"/>
          </a:p>
        </p:txBody>
      </p:sp>
      <p:sp>
        <p:nvSpPr>
          <p:cNvPr id="6" name="TextBox 5">
            <a:extLst>
              <a:ext uri="{FF2B5EF4-FFF2-40B4-BE49-F238E27FC236}">
                <a16:creationId xmlns:a16="http://schemas.microsoft.com/office/drawing/2014/main" id="{82F6477B-2E84-91C9-0C4B-60B619DD5A3F}"/>
              </a:ext>
            </a:extLst>
          </p:cNvPr>
          <p:cNvSpPr txBox="1"/>
          <p:nvPr/>
        </p:nvSpPr>
        <p:spPr>
          <a:xfrm>
            <a:off x="6325596" y="303626"/>
            <a:ext cx="566602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39B61EA8-2C8E-8C60-C8D0-6511DF36CD4D}"/>
              </a:ext>
            </a:extLst>
          </p:cNvPr>
          <p:cNvSpPr txBox="1"/>
          <p:nvPr/>
        </p:nvSpPr>
        <p:spPr>
          <a:xfrm>
            <a:off x="441638" y="1104098"/>
            <a:ext cx="53686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Multiple Choice questions: </a:t>
            </a:r>
          </a:p>
        </p:txBody>
      </p:sp>
      <p:sp>
        <p:nvSpPr>
          <p:cNvPr id="2" name="TextBox 1">
            <a:extLst>
              <a:ext uri="{FF2B5EF4-FFF2-40B4-BE49-F238E27FC236}">
                <a16:creationId xmlns:a16="http://schemas.microsoft.com/office/drawing/2014/main" id="{66CF9E3C-0A99-2535-339E-E465BB5338D3}"/>
              </a:ext>
            </a:extLst>
          </p:cNvPr>
          <p:cNvSpPr txBox="1"/>
          <p:nvPr/>
        </p:nvSpPr>
        <p:spPr>
          <a:xfrm>
            <a:off x="2767914" y="1985319"/>
            <a:ext cx="662528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Which sequence of events occurs just before the turnip is finally pulled out of the ground?</a:t>
            </a:r>
            <a:endParaRPr lang="en-US"/>
          </a:p>
          <a:p>
            <a:r>
              <a:rPr lang="en-US" sz="3200">
                <a:latin typeface="Sassoon Primary"/>
              </a:rPr>
              <a:t> A) The old man, old woman, dog, and cat all work together.</a:t>
            </a:r>
            <a:br>
              <a:rPr lang="en-US" sz="3200">
                <a:latin typeface="Sassoon Primary"/>
              </a:rPr>
            </a:br>
            <a:r>
              <a:rPr lang="en-US" sz="3200">
                <a:latin typeface="Sassoon Primary"/>
              </a:rPr>
              <a:t>B) The children arrive to help.</a:t>
            </a:r>
            <a:br>
              <a:rPr lang="en-US" sz="3200">
                <a:latin typeface="Sassoon Primary"/>
              </a:rPr>
            </a:br>
            <a:r>
              <a:rPr lang="en-US" sz="3200">
                <a:latin typeface="Sassoon Primary"/>
              </a:rPr>
              <a:t>C) The turnip grows even bigger.</a:t>
            </a:r>
            <a:br>
              <a:rPr lang="en-US" sz="3200">
                <a:latin typeface="Sassoon Primary"/>
              </a:rPr>
            </a:br>
            <a:r>
              <a:rPr lang="en-US" sz="3200">
                <a:latin typeface="Sassoon Primary"/>
              </a:rPr>
              <a:t>D) The old woman decides to give up.</a:t>
            </a:r>
            <a:endParaRPr lang="en-US"/>
          </a:p>
        </p:txBody>
      </p:sp>
    </p:spTree>
    <p:extLst>
      <p:ext uri="{BB962C8B-B14F-4D97-AF65-F5344CB8AC3E}">
        <p14:creationId xmlns:p14="http://schemas.microsoft.com/office/powerpoint/2010/main" val="328119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55247-3D72-9F38-0E30-5D033DB74BE4}"/>
              </a:ext>
            </a:extLst>
          </p:cNvPr>
          <p:cNvSpPr txBox="1"/>
          <p:nvPr/>
        </p:nvSpPr>
        <p:spPr>
          <a:xfrm>
            <a:off x="179415" y="303626"/>
            <a:ext cx="4871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assoon Primary"/>
              </a:rPr>
              <a:t>TBAT: sequence the events of a story. </a:t>
            </a:r>
            <a:endParaRPr lang="en-US"/>
          </a:p>
        </p:txBody>
      </p:sp>
      <p:sp>
        <p:nvSpPr>
          <p:cNvPr id="6" name="TextBox 5">
            <a:extLst>
              <a:ext uri="{FF2B5EF4-FFF2-40B4-BE49-F238E27FC236}">
                <a16:creationId xmlns:a16="http://schemas.microsoft.com/office/drawing/2014/main" id="{82F6477B-2E84-91C9-0C4B-60B619DD5A3F}"/>
              </a:ext>
            </a:extLst>
          </p:cNvPr>
          <p:cNvSpPr txBox="1"/>
          <p:nvPr/>
        </p:nvSpPr>
        <p:spPr>
          <a:xfrm>
            <a:off x="6443653" y="303626"/>
            <a:ext cx="55479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
        <p:nvSpPr>
          <p:cNvPr id="3" name="TextBox 2">
            <a:extLst>
              <a:ext uri="{FF2B5EF4-FFF2-40B4-BE49-F238E27FC236}">
                <a16:creationId xmlns:a16="http://schemas.microsoft.com/office/drawing/2014/main" id="{39B61EA8-2C8E-8C60-C8D0-6511DF36CD4D}"/>
              </a:ext>
            </a:extLst>
          </p:cNvPr>
          <p:cNvSpPr txBox="1"/>
          <p:nvPr/>
        </p:nvSpPr>
        <p:spPr>
          <a:xfrm>
            <a:off x="441638" y="1104098"/>
            <a:ext cx="53686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Sassoon Primary"/>
              </a:rPr>
              <a:t>In your book: </a:t>
            </a:r>
          </a:p>
        </p:txBody>
      </p:sp>
      <p:sp>
        <p:nvSpPr>
          <p:cNvPr id="4" name="TextBox 3">
            <a:extLst>
              <a:ext uri="{FF2B5EF4-FFF2-40B4-BE49-F238E27FC236}">
                <a16:creationId xmlns:a16="http://schemas.microsoft.com/office/drawing/2014/main" id="{E2B62478-3C75-8623-A3E3-30AC4EFAC191}"/>
              </a:ext>
            </a:extLst>
          </p:cNvPr>
          <p:cNvSpPr txBox="1"/>
          <p:nvPr/>
        </p:nvSpPr>
        <p:spPr>
          <a:xfrm>
            <a:off x="7124584" y="1124692"/>
            <a:ext cx="536867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0000"/>
                </a:solidFill>
                <a:latin typeface="Sassoon Primary"/>
              </a:rPr>
              <a:t>Challenge:</a:t>
            </a:r>
            <a:endParaRPr lang="en-US"/>
          </a:p>
          <a:p>
            <a:endParaRPr lang="en-US" sz="3200">
              <a:solidFill>
                <a:srgbClr val="FF0000"/>
              </a:solidFill>
              <a:latin typeface="Sassoon Primary"/>
            </a:endParaRPr>
          </a:p>
          <a:p>
            <a:r>
              <a:rPr lang="en-US" sz="3200">
                <a:solidFill>
                  <a:srgbClr val="FF0000"/>
                </a:solidFill>
                <a:latin typeface="Sassoon Primary"/>
              </a:rPr>
              <a:t>Briefly re-write the story using time connectives such as </a:t>
            </a:r>
            <a:r>
              <a:rPr lang="en-US" sz="3200" i="1">
                <a:solidFill>
                  <a:srgbClr val="FF0000"/>
                </a:solidFill>
                <a:latin typeface="Sassoon Primary"/>
              </a:rPr>
              <a:t>first, then, next, finally</a:t>
            </a:r>
            <a:r>
              <a:rPr lang="en-US" sz="3200">
                <a:solidFill>
                  <a:srgbClr val="FF0000"/>
                </a:solidFill>
                <a:latin typeface="Sassoon Primary"/>
              </a:rPr>
              <a:t> etc.  </a:t>
            </a:r>
            <a:endParaRPr lang="en-US"/>
          </a:p>
        </p:txBody>
      </p:sp>
      <p:pic>
        <p:nvPicPr>
          <p:cNvPr id="2" name="Picture 1">
            <a:extLst>
              <a:ext uri="{FF2B5EF4-FFF2-40B4-BE49-F238E27FC236}">
                <a16:creationId xmlns:a16="http://schemas.microsoft.com/office/drawing/2014/main" id="{9B115C43-61F5-E1D8-924F-2CFD3D7D44C3}"/>
              </a:ext>
            </a:extLst>
          </p:cNvPr>
          <p:cNvPicPr>
            <a:picLocks noChangeAspect="1"/>
          </p:cNvPicPr>
          <p:nvPr/>
        </p:nvPicPr>
        <p:blipFill>
          <a:blip r:embed="rId2"/>
          <a:stretch>
            <a:fillRect/>
          </a:stretch>
        </p:blipFill>
        <p:spPr>
          <a:xfrm>
            <a:off x="300037" y="2381122"/>
            <a:ext cx="6257925" cy="3743325"/>
          </a:xfrm>
          <a:prstGeom prst="rect">
            <a:avLst/>
          </a:prstGeom>
        </p:spPr>
      </p:pic>
    </p:spTree>
    <p:extLst>
      <p:ext uri="{BB962C8B-B14F-4D97-AF65-F5344CB8AC3E}">
        <p14:creationId xmlns:p14="http://schemas.microsoft.com/office/powerpoint/2010/main" val="3574269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3"/>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2745056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606D-D40B-3AD2-0B23-2CACD99744D4}"/>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003F23ED-72AD-B39A-08C4-36D3FAB1D74A}"/>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2308CD3-C9BB-80BB-EE10-0BAAB860796C}"/>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A27820B-6037-666F-4A5B-706EBA85FAF9}"/>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82155AE-15B6-A413-F74A-B102E5A7743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9FB5B764-0079-9A46-9058-29D012F525FC}"/>
              </a:ext>
            </a:extLst>
          </p:cNvPr>
          <p:cNvSpPr txBox="1"/>
          <p:nvPr/>
        </p:nvSpPr>
        <p:spPr>
          <a:xfrm>
            <a:off x="215876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D006AE84-F5F8-CEE4-7BA5-99F003A3EA8F}"/>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BBD181A2-DA8D-F3C1-1B4A-E0FD999557A6}"/>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sp>
        <p:nvSpPr>
          <p:cNvPr id="11" name="TextBox 10">
            <a:extLst>
              <a:ext uri="{FF2B5EF4-FFF2-40B4-BE49-F238E27FC236}">
                <a16:creationId xmlns:a16="http://schemas.microsoft.com/office/drawing/2014/main" id="{8065DECC-62DD-F8CF-6294-D71A68B6B503}"/>
              </a:ext>
            </a:extLst>
          </p:cNvPr>
          <p:cNvSpPr txBox="1"/>
          <p:nvPr/>
        </p:nvSpPr>
        <p:spPr>
          <a:xfrm>
            <a:off x="2151529" y="4856182"/>
            <a:ext cx="3707375" cy="830997"/>
          </a:xfrm>
          <a:prstGeom prst="rect">
            <a:avLst/>
          </a:prstGeom>
          <a:noFill/>
        </p:spPr>
        <p:txBody>
          <a:bodyPr wrap="square" lIns="91440" tIns="45720" rIns="91440" bIns="45720" rtlCol="0" anchor="t">
            <a:spAutoFit/>
          </a:bodyPr>
          <a:lstStyle/>
          <a:p>
            <a:r>
              <a:rPr lang="en-GB" sz="2400">
                <a:latin typeface="Sassoon Primary"/>
              </a:rPr>
              <a:t>Can you find and name all 4 UK capital cities in an atlas?</a:t>
            </a:r>
            <a:endParaRPr lang="en-US" sz="2400"/>
          </a:p>
        </p:txBody>
      </p:sp>
      <p:sp>
        <p:nvSpPr>
          <p:cNvPr id="16" name="TextBox 15">
            <a:extLst>
              <a:ext uri="{FF2B5EF4-FFF2-40B4-BE49-F238E27FC236}">
                <a16:creationId xmlns:a16="http://schemas.microsoft.com/office/drawing/2014/main" id="{2B6D233A-9616-8DD7-FBD3-8AD3E4BE4406}"/>
              </a:ext>
            </a:extLst>
          </p:cNvPr>
          <p:cNvSpPr txBox="1"/>
          <p:nvPr/>
        </p:nvSpPr>
        <p:spPr>
          <a:xfrm>
            <a:off x="662609" y="2029006"/>
            <a:ext cx="3351607" cy="861774"/>
          </a:xfrm>
          <a:prstGeom prst="rect">
            <a:avLst/>
          </a:prstGeom>
          <a:noFill/>
        </p:spPr>
        <p:txBody>
          <a:bodyPr wrap="square" lIns="91440" tIns="45720" rIns="91440" bIns="45720" rtlCol="0" anchor="t">
            <a:spAutoFit/>
          </a:bodyPr>
          <a:lstStyle/>
          <a:p>
            <a:endParaRPr lang="en-GB" sz="3200" dirty="0">
              <a:latin typeface="Sassoon Primary"/>
            </a:endParaRPr>
          </a:p>
          <a:p>
            <a:endParaRPr lang="en-GB" dirty="0"/>
          </a:p>
        </p:txBody>
      </p:sp>
      <p:sp>
        <p:nvSpPr>
          <p:cNvPr id="14" name="TextBox 13">
            <a:extLst>
              <a:ext uri="{FF2B5EF4-FFF2-40B4-BE49-F238E27FC236}">
                <a16:creationId xmlns:a16="http://schemas.microsoft.com/office/drawing/2014/main" id="{E0BD7DEB-8E04-63ED-58DA-9489E7D11042}"/>
              </a:ext>
            </a:extLst>
          </p:cNvPr>
          <p:cNvSpPr txBox="1"/>
          <p:nvPr/>
        </p:nvSpPr>
        <p:spPr>
          <a:xfrm>
            <a:off x="5858904" y="2082948"/>
            <a:ext cx="52035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Can you use the templates to create subtraction sentences?</a:t>
            </a:r>
          </a:p>
        </p:txBody>
      </p:sp>
      <p:pic>
        <p:nvPicPr>
          <p:cNvPr id="18" name="Picture 17" descr="A map of different countries/regions&#10;&#10;Description automatically generated">
            <a:extLst>
              <a:ext uri="{FF2B5EF4-FFF2-40B4-BE49-F238E27FC236}">
                <a16:creationId xmlns:a16="http://schemas.microsoft.com/office/drawing/2014/main" id="{CE48BDA7-5EE1-E4CE-A506-518758E5EB78}"/>
              </a:ext>
            </a:extLst>
          </p:cNvPr>
          <p:cNvPicPr>
            <a:picLocks noChangeAspect="1"/>
          </p:cNvPicPr>
          <p:nvPr/>
        </p:nvPicPr>
        <p:blipFill>
          <a:blip r:embed="rId2"/>
          <a:stretch>
            <a:fillRect/>
          </a:stretch>
        </p:blipFill>
        <p:spPr>
          <a:xfrm>
            <a:off x="529152" y="4535831"/>
            <a:ext cx="1495425" cy="2028825"/>
          </a:xfrm>
          <a:prstGeom prst="rect">
            <a:avLst/>
          </a:prstGeom>
        </p:spPr>
      </p:pic>
      <p:pic>
        <p:nvPicPr>
          <p:cNvPr id="19" name="Picture 18" descr="A white square with black text&#10;&#10;Description automatically generated">
            <a:extLst>
              <a:ext uri="{FF2B5EF4-FFF2-40B4-BE49-F238E27FC236}">
                <a16:creationId xmlns:a16="http://schemas.microsoft.com/office/drawing/2014/main" id="{85C9F607-AD6B-627A-C900-49216932023A}"/>
              </a:ext>
            </a:extLst>
          </p:cNvPr>
          <p:cNvPicPr>
            <a:picLocks noChangeAspect="1"/>
          </p:cNvPicPr>
          <p:nvPr/>
        </p:nvPicPr>
        <p:blipFill>
          <a:blip r:embed="rId3"/>
          <a:stretch>
            <a:fillRect/>
          </a:stretch>
        </p:blipFill>
        <p:spPr>
          <a:xfrm>
            <a:off x="6970755" y="3338898"/>
            <a:ext cx="3059328" cy="674473"/>
          </a:xfrm>
          <a:prstGeom prst="rect">
            <a:avLst/>
          </a:prstGeom>
        </p:spPr>
      </p:pic>
      <p:pic>
        <p:nvPicPr>
          <p:cNvPr id="3" name="Picture 2" descr="A colorful circle design on a white surface&#10;&#10;AI-generated content may be incorrect.">
            <a:extLst>
              <a:ext uri="{FF2B5EF4-FFF2-40B4-BE49-F238E27FC236}">
                <a16:creationId xmlns:a16="http://schemas.microsoft.com/office/drawing/2014/main" id="{A72E1DA0-3D91-D01C-E17D-51FE7F99E161}"/>
              </a:ext>
            </a:extLst>
          </p:cNvPr>
          <p:cNvPicPr>
            <a:picLocks noChangeAspect="1"/>
          </p:cNvPicPr>
          <p:nvPr/>
        </p:nvPicPr>
        <p:blipFill>
          <a:blip r:embed="rId4"/>
          <a:stretch>
            <a:fillRect/>
          </a:stretch>
        </p:blipFill>
        <p:spPr>
          <a:xfrm>
            <a:off x="6166431" y="4872038"/>
            <a:ext cx="1619250" cy="1685925"/>
          </a:xfrm>
          <a:prstGeom prst="rect">
            <a:avLst/>
          </a:prstGeom>
        </p:spPr>
      </p:pic>
      <p:sp>
        <p:nvSpPr>
          <p:cNvPr id="12" name="TextBox 2">
            <a:extLst>
              <a:ext uri="{FF2B5EF4-FFF2-40B4-BE49-F238E27FC236}">
                <a16:creationId xmlns:a16="http://schemas.microsoft.com/office/drawing/2014/main" id="{52C0E120-0F18-A0B7-A6F3-FC6CC7F3D07B}"/>
              </a:ext>
            </a:extLst>
          </p:cNvPr>
          <p:cNvSpPr txBox="1"/>
          <p:nvPr/>
        </p:nvSpPr>
        <p:spPr>
          <a:xfrm>
            <a:off x="8291444" y="5006425"/>
            <a:ext cx="298377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Create a spiral picture inspired by Alma Woodsey Thomas.</a:t>
            </a:r>
          </a:p>
        </p:txBody>
      </p:sp>
      <p:pic>
        <p:nvPicPr>
          <p:cNvPr id="15" name="Picture 14" descr="A cartoon of a radish&#10;&#10;AI-generated content may be incorrect.">
            <a:extLst>
              <a:ext uri="{FF2B5EF4-FFF2-40B4-BE49-F238E27FC236}">
                <a16:creationId xmlns:a16="http://schemas.microsoft.com/office/drawing/2014/main" id="{FB557D04-2586-60D0-6BBD-DEC5420A9E1F}"/>
              </a:ext>
            </a:extLst>
          </p:cNvPr>
          <p:cNvPicPr>
            <a:picLocks noChangeAspect="1"/>
          </p:cNvPicPr>
          <p:nvPr/>
        </p:nvPicPr>
        <p:blipFill>
          <a:blip r:embed="rId5"/>
          <a:stretch>
            <a:fillRect/>
          </a:stretch>
        </p:blipFill>
        <p:spPr>
          <a:xfrm>
            <a:off x="960654" y="2078406"/>
            <a:ext cx="1064060" cy="1928748"/>
          </a:xfrm>
          <a:prstGeom prst="rect">
            <a:avLst/>
          </a:prstGeom>
        </p:spPr>
      </p:pic>
      <p:sp>
        <p:nvSpPr>
          <p:cNvPr id="17" name="TextBox 16">
            <a:extLst>
              <a:ext uri="{FF2B5EF4-FFF2-40B4-BE49-F238E27FC236}">
                <a16:creationId xmlns:a16="http://schemas.microsoft.com/office/drawing/2014/main" id="{0F3C9E85-F862-D858-28C6-BE31FD13B6A4}"/>
              </a:ext>
            </a:extLst>
          </p:cNvPr>
          <p:cNvSpPr txBox="1"/>
          <p:nvPr/>
        </p:nvSpPr>
        <p:spPr>
          <a:xfrm>
            <a:off x="2395624" y="2323899"/>
            <a:ext cx="29694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How many words can you think of to describe the turnip?</a:t>
            </a:r>
          </a:p>
        </p:txBody>
      </p:sp>
    </p:spTree>
    <p:extLst>
      <p:ext uri="{BB962C8B-B14F-4D97-AF65-F5344CB8AC3E}">
        <p14:creationId xmlns:p14="http://schemas.microsoft.com/office/powerpoint/2010/main" val="386017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25635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D7C45-5685-AC49-1D6E-B0DB58A995EE}"/>
              </a:ext>
            </a:extLst>
          </p:cNvPr>
          <p:cNvSpPr txBox="1">
            <a:spLocks/>
          </p:cNvSpPr>
          <p:nvPr/>
        </p:nvSpPr>
        <p:spPr>
          <a:xfrm>
            <a:off x="2481969" y="1754997"/>
            <a:ext cx="9433195" cy="17766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D2451D"/>
                </a:solidFill>
                <a:effectLst/>
                <a:uLnTx/>
                <a:uFillTx/>
                <a:latin typeface="Century Gothic" panose="020B0502020202020204" pitchFamily="34" charset="0"/>
                <a:ea typeface="+mj-ea"/>
                <a:cs typeface="Calibri Light"/>
              </a:rPr>
              <a:t>Unit 2: The United Kingdom</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
        <p:nvSpPr>
          <p:cNvPr id="4" name="TextBox 3">
            <a:extLst>
              <a:ext uri="{FF2B5EF4-FFF2-40B4-BE49-F238E27FC236}">
                <a16:creationId xmlns:a16="http://schemas.microsoft.com/office/drawing/2014/main" id="{B9F213B4-5625-5168-AB90-5FF07DA68BCC}"/>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white"/>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 doll, toy, vector graphics&#10;&#10;Description automatically generated">
            <a:extLst>
              <a:ext uri="{FF2B5EF4-FFF2-40B4-BE49-F238E27FC236}">
                <a16:creationId xmlns:a16="http://schemas.microsoft.com/office/drawing/2014/main" id="{82212F95-6979-46E1-BF4D-086980D0F0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7160" y="3051127"/>
            <a:ext cx="3447866" cy="3382130"/>
          </a:xfrm>
          <a:prstGeom prst="rect">
            <a:avLst/>
          </a:prstGeom>
        </p:spPr>
      </p:pic>
      <p:pic>
        <p:nvPicPr>
          <p:cNvPr id="5" name="Picture 4">
            <a:extLst>
              <a:ext uri="{FF2B5EF4-FFF2-40B4-BE49-F238E27FC236}">
                <a16:creationId xmlns:a16="http://schemas.microsoft.com/office/drawing/2014/main" id="{E7D5DB50-400C-FFD2-2F37-5CD19546E29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74303" y="3418489"/>
            <a:ext cx="3999722" cy="2647407"/>
          </a:xfrm>
          <a:prstGeom prst="rect">
            <a:avLst/>
          </a:prstGeom>
        </p:spPr>
      </p:pic>
    </p:spTree>
    <p:extLst>
      <p:ext uri="{BB962C8B-B14F-4D97-AF65-F5344CB8AC3E}">
        <p14:creationId xmlns:p14="http://schemas.microsoft.com/office/powerpoint/2010/main" val="4148625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68EBE764-470F-61C3-0BF1-45B6C85D0B09}"/>
              </a:ext>
            </a:extLst>
          </p:cNvPr>
          <p:cNvSpPr/>
          <p:nvPr/>
        </p:nvSpPr>
        <p:spPr>
          <a:xfrm>
            <a:off x="734954" y="602538"/>
            <a:ext cx="3597349" cy="644371"/>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 in 4</a:t>
            </a:r>
          </a:p>
        </p:txBody>
      </p:sp>
      <p:sp>
        <p:nvSpPr>
          <p:cNvPr id="5" name="Content Placeholder 2">
            <a:extLst>
              <a:ext uri="{FF2B5EF4-FFF2-40B4-BE49-F238E27FC236}">
                <a16:creationId xmlns:a16="http://schemas.microsoft.com/office/drawing/2014/main" id="{52422CD2-5E6B-FC6B-133C-EE98F56FBD3D}"/>
              </a:ext>
            </a:extLst>
          </p:cNvPr>
          <p:cNvSpPr txBox="1">
            <a:spLocks/>
          </p:cNvSpPr>
          <p:nvPr/>
        </p:nvSpPr>
        <p:spPr>
          <a:xfrm>
            <a:off x="587563" y="1340562"/>
            <a:ext cx="9949193" cy="4914900"/>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1</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capital city of Northern Ireland is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Cardiff			Belfast</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2</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a traditional sport from Northern Ireland?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rugby		swimming		Gaelic football</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3</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What language do many people speak in Northern Ireland?</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Cymraeg		French		Gaelic</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4</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natural feature is one that is human-made.</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false</a:t>
            </a:r>
          </a:p>
        </p:txBody>
      </p:sp>
      <p:sp>
        <p:nvSpPr>
          <p:cNvPr id="2" name="TextBox 1">
            <a:extLst>
              <a:ext uri="{FF2B5EF4-FFF2-40B4-BE49-F238E27FC236}">
                <a16:creationId xmlns:a16="http://schemas.microsoft.com/office/drawing/2014/main" id="{31CDB763-4886-1182-2670-B56766F49BEC}"/>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picture containing toy, doll, vector graphics&#10;&#10;Description automatically generated">
            <a:extLst>
              <a:ext uri="{FF2B5EF4-FFF2-40B4-BE49-F238E27FC236}">
                <a16:creationId xmlns:a16="http://schemas.microsoft.com/office/drawing/2014/main" id="{0C456834-B479-D358-A4F6-439A022C28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2620" y="4031450"/>
            <a:ext cx="1894115" cy="2952041"/>
          </a:xfrm>
          <a:prstGeom prst="rect">
            <a:avLst/>
          </a:prstGeom>
        </p:spPr>
      </p:pic>
    </p:spTree>
    <p:extLst>
      <p:ext uri="{BB962C8B-B14F-4D97-AF65-F5344CB8AC3E}">
        <p14:creationId xmlns:p14="http://schemas.microsoft.com/office/powerpoint/2010/main" val="426090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p>
        </p:txBody>
      </p:sp>
      <p:pic>
        <p:nvPicPr>
          <p:cNvPr id="3" name="Picture 2" descr="A purple and white card with black letters&#10;&#10;Description automatically generated">
            <a:extLst>
              <a:ext uri="{FF2B5EF4-FFF2-40B4-BE49-F238E27FC236}">
                <a16:creationId xmlns:a16="http://schemas.microsoft.com/office/drawing/2014/main" id="{9760E489-7467-A51A-8801-0026A67B435E}"/>
              </a:ext>
            </a:extLst>
          </p:cNvPr>
          <p:cNvPicPr>
            <a:picLocks noChangeAspect="1"/>
          </p:cNvPicPr>
          <p:nvPr/>
        </p:nvPicPr>
        <p:blipFill>
          <a:blip r:embed="rId3"/>
          <a:stretch>
            <a:fillRect/>
          </a:stretch>
        </p:blipFill>
        <p:spPr>
          <a:xfrm>
            <a:off x="995104" y="1157931"/>
            <a:ext cx="1933060" cy="2750408"/>
          </a:xfrm>
          <a:prstGeom prst="rect">
            <a:avLst/>
          </a:prstGeom>
        </p:spPr>
      </p:pic>
      <p:pic>
        <p:nvPicPr>
          <p:cNvPr id="5" name="Picture 4" descr="A close up of a card&#10;&#10;Description automatically generated">
            <a:extLst>
              <a:ext uri="{FF2B5EF4-FFF2-40B4-BE49-F238E27FC236}">
                <a16:creationId xmlns:a16="http://schemas.microsoft.com/office/drawing/2014/main" id="{8F3B30E4-D569-607D-2D1E-38B29838E401}"/>
              </a:ext>
            </a:extLst>
          </p:cNvPr>
          <p:cNvPicPr>
            <a:picLocks noChangeAspect="1"/>
          </p:cNvPicPr>
          <p:nvPr/>
        </p:nvPicPr>
        <p:blipFill>
          <a:blip r:embed="rId4"/>
          <a:stretch>
            <a:fillRect/>
          </a:stretch>
        </p:blipFill>
        <p:spPr>
          <a:xfrm>
            <a:off x="3177746" y="1156000"/>
            <a:ext cx="3962400" cy="2733675"/>
          </a:xfrm>
          <a:prstGeom prst="rect">
            <a:avLst/>
          </a:prstGeom>
        </p:spPr>
      </p:pic>
      <p:pic>
        <p:nvPicPr>
          <p:cNvPr id="6" name="Picture 5" descr="A purple and white card with black letters&#10;&#10;Description automatically generated">
            <a:extLst>
              <a:ext uri="{FF2B5EF4-FFF2-40B4-BE49-F238E27FC236}">
                <a16:creationId xmlns:a16="http://schemas.microsoft.com/office/drawing/2014/main" id="{2EF1C3DA-7F20-DB81-F4EA-47D8905AC235}"/>
              </a:ext>
            </a:extLst>
          </p:cNvPr>
          <p:cNvPicPr>
            <a:picLocks noChangeAspect="1"/>
          </p:cNvPicPr>
          <p:nvPr/>
        </p:nvPicPr>
        <p:blipFill>
          <a:blip r:embed="rId5"/>
          <a:stretch>
            <a:fillRect/>
          </a:stretch>
        </p:blipFill>
        <p:spPr>
          <a:xfrm>
            <a:off x="7350984" y="1152010"/>
            <a:ext cx="1971675" cy="2733675"/>
          </a:xfrm>
          <a:prstGeom prst="rect">
            <a:avLst/>
          </a:prstGeom>
        </p:spPr>
      </p:pic>
      <p:pic>
        <p:nvPicPr>
          <p:cNvPr id="7" name="Picture 6" descr="A purple border with black letters&#10;&#10;Description automatically generated">
            <a:extLst>
              <a:ext uri="{FF2B5EF4-FFF2-40B4-BE49-F238E27FC236}">
                <a16:creationId xmlns:a16="http://schemas.microsoft.com/office/drawing/2014/main" id="{14998415-2904-264A-E65B-A9600297871F}"/>
              </a:ext>
            </a:extLst>
          </p:cNvPr>
          <p:cNvPicPr>
            <a:picLocks noChangeAspect="1"/>
          </p:cNvPicPr>
          <p:nvPr/>
        </p:nvPicPr>
        <p:blipFill>
          <a:blip r:embed="rId6"/>
          <a:stretch>
            <a:fillRect/>
          </a:stretch>
        </p:blipFill>
        <p:spPr>
          <a:xfrm>
            <a:off x="5393210" y="4198723"/>
            <a:ext cx="1838325" cy="2552700"/>
          </a:xfrm>
          <a:prstGeom prst="rect">
            <a:avLst/>
          </a:prstGeom>
        </p:spPr>
      </p:pic>
      <p:pic>
        <p:nvPicPr>
          <p:cNvPr id="8" name="Picture 7" descr="A purple and white card with black letters&#10;&#10;Description automatically generated">
            <a:extLst>
              <a:ext uri="{FF2B5EF4-FFF2-40B4-BE49-F238E27FC236}">
                <a16:creationId xmlns:a16="http://schemas.microsoft.com/office/drawing/2014/main" id="{DEA6462F-9847-C587-44A3-77D3C68F1316}"/>
              </a:ext>
            </a:extLst>
          </p:cNvPr>
          <p:cNvPicPr>
            <a:picLocks noChangeAspect="1"/>
          </p:cNvPicPr>
          <p:nvPr/>
        </p:nvPicPr>
        <p:blipFill>
          <a:blip r:embed="rId7"/>
          <a:stretch>
            <a:fillRect/>
          </a:stretch>
        </p:blipFill>
        <p:spPr>
          <a:xfrm>
            <a:off x="3322166" y="4115057"/>
            <a:ext cx="1838325" cy="2638425"/>
          </a:xfrm>
          <a:prstGeom prst="rect">
            <a:avLst/>
          </a:prstGeom>
        </p:spPr>
      </p:pic>
      <p:pic>
        <p:nvPicPr>
          <p:cNvPr id="9" name="Picture 8" descr="A purple and white card with black letters&#10;&#10;Description automatically generated">
            <a:extLst>
              <a:ext uri="{FF2B5EF4-FFF2-40B4-BE49-F238E27FC236}">
                <a16:creationId xmlns:a16="http://schemas.microsoft.com/office/drawing/2014/main" id="{F7FC6CC3-8864-0F1A-B0BB-087833696FAF}"/>
              </a:ext>
            </a:extLst>
          </p:cNvPr>
          <p:cNvPicPr>
            <a:picLocks noChangeAspect="1"/>
          </p:cNvPicPr>
          <p:nvPr/>
        </p:nvPicPr>
        <p:blipFill>
          <a:blip r:embed="rId8"/>
          <a:stretch>
            <a:fillRect/>
          </a:stretch>
        </p:blipFill>
        <p:spPr>
          <a:xfrm>
            <a:off x="1065771" y="4113770"/>
            <a:ext cx="1857375" cy="2743200"/>
          </a:xfrm>
          <a:prstGeom prst="rect">
            <a:avLst/>
          </a:prstGeom>
        </p:spPr>
      </p:pic>
      <p:pic>
        <p:nvPicPr>
          <p:cNvPr id="10" name="Picture 9" descr="A close-up of a card&#10;&#10;Description automatically generated">
            <a:extLst>
              <a:ext uri="{FF2B5EF4-FFF2-40B4-BE49-F238E27FC236}">
                <a16:creationId xmlns:a16="http://schemas.microsoft.com/office/drawing/2014/main" id="{3EA93FEC-F5F9-DC19-1548-A765FFE6163B}"/>
              </a:ext>
            </a:extLst>
          </p:cNvPr>
          <p:cNvPicPr>
            <a:picLocks noChangeAspect="1"/>
          </p:cNvPicPr>
          <p:nvPr/>
        </p:nvPicPr>
        <p:blipFill>
          <a:blip r:embed="rId9"/>
          <a:stretch>
            <a:fillRect/>
          </a:stretch>
        </p:blipFill>
        <p:spPr>
          <a:xfrm>
            <a:off x="7479185" y="4213009"/>
            <a:ext cx="1702660" cy="2530306"/>
          </a:xfrm>
          <a:prstGeom prst="rect">
            <a:avLst/>
          </a:prstGeom>
        </p:spPr>
      </p:pic>
    </p:spTree>
    <p:extLst>
      <p:ext uri="{BB962C8B-B14F-4D97-AF65-F5344CB8AC3E}">
        <p14:creationId xmlns:p14="http://schemas.microsoft.com/office/powerpoint/2010/main" val="2283014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3">
            <a:extLst>
              <a:ext uri="{FF2B5EF4-FFF2-40B4-BE49-F238E27FC236}">
                <a16:creationId xmlns:a16="http://schemas.microsoft.com/office/drawing/2014/main" id="{68EBE764-470F-61C3-0BF1-45B6C85D0B09}"/>
              </a:ext>
            </a:extLst>
          </p:cNvPr>
          <p:cNvSpPr/>
          <p:nvPr/>
        </p:nvSpPr>
        <p:spPr>
          <a:xfrm>
            <a:off x="734954" y="602538"/>
            <a:ext cx="3597349" cy="644371"/>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Century Gothic" panose="020B0502020202020204" pitchFamily="34" charset="0"/>
              </a:rPr>
              <a:t>4 in 4</a:t>
            </a:r>
            <a:endParaRPr kumimoji="0" lang="en-US"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2915D7B5-599B-8541-2A24-D6A51AD5A7B2}"/>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BB50FA1-7B39-56EA-CA25-E74A40C32E94}"/>
              </a:ext>
            </a:extLst>
          </p:cNvPr>
          <p:cNvSpPr txBox="1">
            <a:spLocks/>
          </p:cNvSpPr>
          <p:nvPr/>
        </p:nvSpPr>
        <p:spPr>
          <a:xfrm>
            <a:off x="587563" y="1340562"/>
            <a:ext cx="9949193" cy="4914900"/>
          </a:xfrm>
          <a:prstGeom prst="rect">
            <a:avLst/>
          </a:prstGeom>
          <a:no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1</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capital city of Northern Ireland is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Cardiff			Belfast</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2</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a traditional sport from Northern Ireland? </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rugby		swimming		Gaelic football</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3</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What language do many people speak in Northern Ireland?</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Cymraeg		French		Gaelic</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4</a:t>
            </a:r>
            <a:r>
              <a:rPr kumimoji="0" lang="en-GB"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 natural feature is one that is human-made.</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true			false</a:t>
            </a:r>
          </a:p>
        </p:txBody>
      </p:sp>
      <p:pic>
        <p:nvPicPr>
          <p:cNvPr id="12" name="Picture 11" descr="A picture containing toy, doll, vector graphics&#10;&#10;Description automatically generated">
            <a:extLst>
              <a:ext uri="{FF2B5EF4-FFF2-40B4-BE49-F238E27FC236}">
                <a16:creationId xmlns:a16="http://schemas.microsoft.com/office/drawing/2014/main" id="{9F93333D-A275-BB96-7A76-0AC0AD4C4F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2620" y="4031450"/>
            <a:ext cx="1894115" cy="2952041"/>
          </a:xfrm>
          <a:prstGeom prst="rect">
            <a:avLst/>
          </a:prstGeom>
        </p:spPr>
      </p:pic>
      <p:sp>
        <p:nvSpPr>
          <p:cNvPr id="7" name="Rounded Rectangle 23">
            <a:extLst>
              <a:ext uri="{FF2B5EF4-FFF2-40B4-BE49-F238E27FC236}">
                <a16:creationId xmlns:a16="http://schemas.microsoft.com/office/drawing/2014/main" id="{0BB880BB-7D1E-44BB-4859-56C30A8DBB6A}"/>
              </a:ext>
            </a:extLst>
          </p:cNvPr>
          <p:cNvSpPr/>
          <p:nvPr/>
        </p:nvSpPr>
        <p:spPr>
          <a:xfrm flipV="1">
            <a:off x="6671388" y="2031237"/>
            <a:ext cx="1586204" cy="573933"/>
          </a:xfrm>
          <a:prstGeom prst="ellipse">
            <a:avLst/>
          </a:prstGeom>
          <a:no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23">
            <a:extLst>
              <a:ext uri="{FF2B5EF4-FFF2-40B4-BE49-F238E27FC236}">
                <a16:creationId xmlns:a16="http://schemas.microsoft.com/office/drawing/2014/main" id="{D56A938E-15F4-EFA2-6304-BD75B1467AB0}"/>
              </a:ext>
            </a:extLst>
          </p:cNvPr>
          <p:cNvSpPr/>
          <p:nvPr/>
        </p:nvSpPr>
        <p:spPr>
          <a:xfrm flipV="1">
            <a:off x="6831560" y="3214507"/>
            <a:ext cx="2951581" cy="573933"/>
          </a:xfrm>
          <a:prstGeom prst="ellipse">
            <a:avLst/>
          </a:prstGeom>
          <a:no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3">
            <a:extLst>
              <a:ext uri="{FF2B5EF4-FFF2-40B4-BE49-F238E27FC236}">
                <a16:creationId xmlns:a16="http://schemas.microsoft.com/office/drawing/2014/main" id="{E0C38799-1045-194E-20BC-1CF5DD532D0C}"/>
              </a:ext>
            </a:extLst>
          </p:cNvPr>
          <p:cNvSpPr/>
          <p:nvPr/>
        </p:nvSpPr>
        <p:spPr>
          <a:xfrm flipV="1">
            <a:off x="6301277" y="5647317"/>
            <a:ext cx="1234752" cy="573933"/>
          </a:xfrm>
          <a:prstGeom prst="ellipse">
            <a:avLst/>
          </a:prstGeom>
          <a:no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3">
            <a:extLst>
              <a:ext uri="{FF2B5EF4-FFF2-40B4-BE49-F238E27FC236}">
                <a16:creationId xmlns:a16="http://schemas.microsoft.com/office/drawing/2014/main" id="{C9F8B94A-3764-7C9A-45AF-16B8F65600E8}"/>
              </a:ext>
            </a:extLst>
          </p:cNvPr>
          <p:cNvSpPr/>
          <p:nvPr/>
        </p:nvSpPr>
        <p:spPr>
          <a:xfrm flipV="1">
            <a:off x="7517366" y="4459827"/>
            <a:ext cx="1586204" cy="573933"/>
          </a:xfrm>
          <a:prstGeom prst="ellipse">
            <a:avLst/>
          </a:prstGeom>
          <a:no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4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4">
            <a:extLst>
              <a:ext uri="{FF2B5EF4-FFF2-40B4-BE49-F238E27FC236}">
                <a16:creationId xmlns:a16="http://schemas.microsoft.com/office/drawing/2014/main" id="{BD2D7D07-11C5-3B1F-9E79-DFC5B0EBAB90}"/>
              </a:ext>
            </a:extLst>
          </p:cNvPr>
          <p:cNvSpPr/>
          <p:nvPr/>
        </p:nvSpPr>
        <p:spPr>
          <a:xfrm flipH="1">
            <a:off x="703531" y="167348"/>
            <a:ext cx="4277703" cy="2385741"/>
          </a:xfrm>
          <a:prstGeom prst="wedgeRoundRectCallout">
            <a:avLst>
              <a:gd name="adj1" fmla="val -93654"/>
              <a:gd name="adj2" fmla="val 36624"/>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are the countries that make up the United Kingdom like?</a:t>
            </a:r>
          </a:p>
        </p:txBody>
      </p:sp>
      <p:sp>
        <p:nvSpPr>
          <p:cNvPr id="4" name="TextBox 3">
            <a:extLst>
              <a:ext uri="{FF2B5EF4-FFF2-40B4-BE49-F238E27FC236}">
                <a16:creationId xmlns:a16="http://schemas.microsoft.com/office/drawing/2014/main" id="{3F35078F-FF57-7FD5-4DED-3B10031BB6C8}"/>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1640A9D-BCFA-EF31-6341-F9A7941E127A}"/>
              </a:ext>
            </a:extLst>
          </p:cNvPr>
          <p:cNvSpPr>
            <a:spLocks noGrp="1" noRot="1" noMove="1" noResize="1" noEditPoints="1" noAdjustHandles="1" noChangeArrowheads="1" noChangeShapeType="1"/>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5BD8CE9-24BF-B7C7-54EA-3E9F66CBCBD3}"/>
              </a:ext>
            </a:extLst>
          </p:cNvPr>
          <p:cNvSpPr txBox="1">
            <a:spLocks noGrp="1" noRot="1" noMove="1" noResize="1" noEditPoints="1" noAdjustHandles="1" noChangeArrowheads="1" noChangeShapeType="1"/>
          </p:cNvSpPr>
          <p:nvPr/>
        </p:nvSpPr>
        <p:spPr>
          <a:xfrm rot="5400000">
            <a:off x="8732049"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Enquiry question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picture containing text, painted&#10;&#10;Description automatically generated">
            <a:extLst>
              <a:ext uri="{FF2B5EF4-FFF2-40B4-BE49-F238E27FC236}">
                <a16:creationId xmlns:a16="http://schemas.microsoft.com/office/drawing/2014/main" id="{8B99FA4B-5ACF-40D5-2EF9-F10516E292A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11292615" y="5814382"/>
            <a:ext cx="802651" cy="802651"/>
          </a:xfrm>
          <a:prstGeom prst="rect">
            <a:avLst/>
          </a:prstGeom>
        </p:spPr>
      </p:pic>
      <p:pic>
        <p:nvPicPr>
          <p:cNvPr id="8" name="Picture 7" descr="A picture containing text, toy, doll&#10;&#10;Description automatically generated">
            <a:extLst>
              <a:ext uri="{FF2B5EF4-FFF2-40B4-BE49-F238E27FC236}">
                <a16:creationId xmlns:a16="http://schemas.microsoft.com/office/drawing/2014/main" id="{25335531-4F1C-8F3F-41AE-90EAE5C05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8615" y="284733"/>
            <a:ext cx="4410645" cy="6630683"/>
          </a:xfrm>
          <a:prstGeom prst="rect">
            <a:avLst/>
          </a:prstGeom>
        </p:spPr>
      </p:pic>
      <p:sp>
        <p:nvSpPr>
          <p:cNvPr id="2" name="TextBox 1">
            <a:extLst>
              <a:ext uri="{FF2B5EF4-FFF2-40B4-BE49-F238E27FC236}">
                <a16:creationId xmlns:a16="http://schemas.microsoft.com/office/drawing/2014/main" id="{A2ACE524-4D6D-D21E-4A63-73FB5645D914}"/>
              </a:ext>
            </a:extLst>
          </p:cNvPr>
          <p:cNvSpPr txBox="1"/>
          <p:nvPr/>
        </p:nvSpPr>
        <p:spPr>
          <a:xfrm>
            <a:off x="703366" y="2641461"/>
            <a:ext cx="5900634" cy="3785652"/>
          </a:xfrm>
          <a:prstGeom prst="rect">
            <a:avLst/>
          </a:prstGeom>
          <a:noFill/>
        </p:spPr>
        <p:txBody>
          <a:bodyPr wrap="square" rtlCol="0">
            <a:spAutoFit/>
          </a:bodyPr>
          <a:lstStyle/>
          <a:p>
            <a:r>
              <a:rPr lang="en-GB" sz="2800" dirty="0">
                <a:solidFill>
                  <a:srgbClr val="0070C0"/>
                </a:solidFill>
              </a:rPr>
              <a:t>Blue</a:t>
            </a:r>
            <a:r>
              <a:rPr lang="en-GB" sz="2800" dirty="0"/>
              <a:t> / </a:t>
            </a:r>
            <a:r>
              <a:rPr lang="en-GB" sz="2800" dirty="0">
                <a:solidFill>
                  <a:srgbClr val="00B050"/>
                </a:solidFill>
              </a:rPr>
              <a:t>Green</a:t>
            </a:r>
          </a:p>
          <a:p>
            <a:endParaRPr lang="en-GB" sz="2800" dirty="0"/>
          </a:p>
          <a:p>
            <a:r>
              <a:rPr lang="en-GB" sz="2800" dirty="0"/>
              <a:t>Would you like to visit Northern Ireland</a:t>
            </a:r>
            <a:r>
              <a:rPr lang="en-GB" dirty="0"/>
              <a:t>?</a:t>
            </a:r>
          </a:p>
          <a:p>
            <a:endParaRPr lang="en-GB" dirty="0"/>
          </a:p>
          <a:p>
            <a:endParaRPr lang="en-GB" dirty="0"/>
          </a:p>
          <a:p>
            <a:r>
              <a:rPr lang="en-GB" sz="2800" dirty="0">
                <a:solidFill>
                  <a:schemeClr val="accent5">
                    <a:lumMod val="75000"/>
                  </a:schemeClr>
                </a:solidFill>
              </a:rPr>
              <a:t>I would / would not like to visit Northern Ireland because …</a:t>
            </a:r>
          </a:p>
          <a:p>
            <a:endParaRPr lang="en-GB" dirty="0"/>
          </a:p>
          <a:p>
            <a:endParaRPr lang="en-GB" dirty="0"/>
          </a:p>
        </p:txBody>
      </p:sp>
      <p:sp>
        <p:nvSpPr>
          <p:cNvPr id="10" name="TextBox 9">
            <a:extLst>
              <a:ext uri="{FF2B5EF4-FFF2-40B4-BE49-F238E27FC236}">
                <a16:creationId xmlns:a16="http://schemas.microsoft.com/office/drawing/2014/main" id="{489261FE-5C15-3AE3-C420-7E4726E9F859}"/>
              </a:ext>
            </a:extLst>
          </p:cNvPr>
          <p:cNvSpPr txBox="1"/>
          <p:nvPr/>
        </p:nvSpPr>
        <p:spPr>
          <a:xfrm>
            <a:off x="60966" y="24710"/>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72678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6F821A49-6721-CB5D-CC39-EB29DD8E9F3C}"/>
              </a:ext>
            </a:extLst>
          </p:cNvPr>
          <p:cNvSpPr/>
          <p:nvPr/>
        </p:nvSpPr>
        <p:spPr>
          <a:xfrm>
            <a:off x="1359131" y="1073016"/>
            <a:ext cx="3894004" cy="1156996"/>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United Kingdom?</a:t>
            </a:r>
          </a:p>
        </p:txBody>
      </p:sp>
      <p:sp>
        <p:nvSpPr>
          <p:cNvPr id="3" name="Oval 2">
            <a:extLst>
              <a:ext uri="{FF2B5EF4-FFF2-40B4-BE49-F238E27FC236}">
                <a16:creationId xmlns:a16="http://schemas.microsoft.com/office/drawing/2014/main" id="{C8FE7A57-4BAE-B815-FFC1-2DBDD85BA5C5}"/>
              </a:ext>
            </a:extLst>
          </p:cNvPr>
          <p:cNvSpPr/>
          <p:nvPr/>
        </p:nvSpPr>
        <p:spPr>
          <a:xfrm>
            <a:off x="1056725" y="1312808"/>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1</a:t>
            </a:r>
          </a:p>
        </p:txBody>
      </p:sp>
      <p:sp>
        <p:nvSpPr>
          <p:cNvPr id="4" name="Rounded Rectangle 13">
            <a:extLst>
              <a:ext uri="{FF2B5EF4-FFF2-40B4-BE49-F238E27FC236}">
                <a16:creationId xmlns:a16="http://schemas.microsoft.com/office/drawing/2014/main" id="{05FF321D-C9A5-47BE-0A52-E6BDE35B58A7}"/>
              </a:ext>
            </a:extLst>
          </p:cNvPr>
          <p:cNvSpPr/>
          <p:nvPr/>
        </p:nvSpPr>
        <p:spPr>
          <a:xfrm>
            <a:off x="1359131" y="2648184"/>
            <a:ext cx="3894004" cy="912846"/>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it like to live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Scotland?</a:t>
            </a:r>
          </a:p>
        </p:txBody>
      </p:sp>
      <p:sp>
        <p:nvSpPr>
          <p:cNvPr id="5" name="Oval 4">
            <a:extLst>
              <a:ext uri="{FF2B5EF4-FFF2-40B4-BE49-F238E27FC236}">
                <a16:creationId xmlns:a16="http://schemas.microsoft.com/office/drawing/2014/main" id="{2D01A7AD-1FE5-B2F2-2CC5-8C669B56D973}"/>
              </a:ext>
            </a:extLst>
          </p:cNvPr>
          <p:cNvSpPr/>
          <p:nvPr/>
        </p:nvSpPr>
        <p:spPr>
          <a:xfrm>
            <a:off x="1056725" y="2774277"/>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2</a:t>
            </a:r>
          </a:p>
        </p:txBody>
      </p:sp>
      <p:sp>
        <p:nvSpPr>
          <p:cNvPr id="6" name="Rounded Rectangle 13">
            <a:extLst>
              <a:ext uri="{FF2B5EF4-FFF2-40B4-BE49-F238E27FC236}">
                <a16:creationId xmlns:a16="http://schemas.microsoft.com/office/drawing/2014/main" id="{9247D8C7-B403-FF87-3DE8-D0933092D054}"/>
              </a:ext>
            </a:extLst>
          </p:cNvPr>
          <p:cNvSpPr/>
          <p:nvPr/>
        </p:nvSpPr>
        <p:spPr>
          <a:xfrm>
            <a:off x="1359131" y="3980757"/>
            <a:ext cx="3894004" cy="1224000"/>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special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about Wales?</a:t>
            </a:r>
          </a:p>
        </p:txBody>
      </p:sp>
      <p:sp>
        <p:nvSpPr>
          <p:cNvPr id="7" name="Oval 6">
            <a:extLst>
              <a:ext uri="{FF2B5EF4-FFF2-40B4-BE49-F238E27FC236}">
                <a16:creationId xmlns:a16="http://schemas.microsoft.com/office/drawing/2014/main" id="{4D3E14A3-E77A-735E-B9CD-69877D07DFE3}"/>
              </a:ext>
            </a:extLst>
          </p:cNvPr>
          <p:cNvSpPr/>
          <p:nvPr/>
        </p:nvSpPr>
        <p:spPr>
          <a:xfrm>
            <a:off x="1026622" y="4104671"/>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3</a:t>
            </a:r>
          </a:p>
        </p:txBody>
      </p:sp>
      <p:sp>
        <p:nvSpPr>
          <p:cNvPr id="8" name="Rounded Rectangle 13">
            <a:extLst>
              <a:ext uri="{FF2B5EF4-FFF2-40B4-BE49-F238E27FC236}">
                <a16:creationId xmlns:a16="http://schemas.microsoft.com/office/drawing/2014/main" id="{E99DA47E-A72C-1046-B176-801BFC2F5E18}"/>
              </a:ext>
            </a:extLst>
          </p:cNvPr>
          <p:cNvSpPr/>
          <p:nvPr/>
        </p:nvSpPr>
        <p:spPr>
          <a:xfrm>
            <a:off x="5838345" y="1074412"/>
            <a:ext cx="3895200" cy="1155600"/>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do people visit Northern Ireland?</a:t>
            </a:r>
          </a:p>
        </p:txBody>
      </p:sp>
      <p:sp>
        <p:nvSpPr>
          <p:cNvPr id="9" name="Oval 8">
            <a:extLst>
              <a:ext uri="{FF2B5EF4-FFF2-40B4-BE49-F238E27FC236}">
                <a16:creationId xmlns:a16="http://schemas.microsoft.com/office/drawing/2014/main" id="{7B859095-F198-ED1B-25D8-C75BD25D9DD7}"/>
              </a:ext>
            </a:extLst>
          </p:cNvPr>
          <p:cNvSpPr/>
          <p:nvPr/>
        </p:nvSpPr>
        <p:spPr>
          <a:xfrm>
            <a:off x="5535939" y="1312808"/>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4</a:t>
            </a:r>
          </a:p>
        </p:txBody>
      </p:sp>
      <p:sp>
        <p:nvSpPr>
          <p:cNvPr id="10" name="Rounded Rectangle 13">
            <a:extLst>
              <a:ext uri="{FF2B5EF4-FFF2-40B4-BE49-F238E27FC236}">
                <a16:creationId xmlns:a16="http://schemas.microsoft.com/office/drawing/2014/main" id="{9E184D67-8D86-1D77-E323-523768372917}"/>
              </a:ext>
            </a:extLst>
          </p:cNvPr>
          <p:cNvSpPr/>
          <p:nvPr/>
        </p:nvSpPr>
        <p:spPr>
          <a:xfrm>
            <a:off x="5838345" y="2648184"/>
            <a:ext cx="3895200" cy="914400"/>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England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famous for?</a:t>
            </a:r>
          </a:p>
        </p:txBody>
      </p:sp>
      <p:sp>
        <p:nvSpPr>
          <p:cNvPr id="11" name="Oval 10">
            <a:extLst>
              <a:ext uri="{FF2B5EF4-FFF2-40B4-BE49-F238E27FC236}">
                <a16:creationId xmlns:a16="http://schemas.microsoft.com/office/drawing/2014/main" id="{957AFF41-321B-F3D4-6033-52E11D0E1D40}"/>
              </a:ext>
            </a:extLst>
          </p:cNvPr>
          <p:cNvSpPr/>
          <p:nvPr/>
        </p:nvSpPr>
        <p:spPr>
          <a:xfrm>
            <a:off x="5535939" y="2772098"/>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5</a:t>
            </a:r>
          </a:p>
        </p:txBody>
      </p:sp>
      <p:sp>
        <p:nvSpPr>
          <p:cNvPr id="12" name="Rounded Rectangle 13">
            <a:extLst>
              <a:ext uri="{FF2B5EF4-FFF2-40B4-BE49-F238E27FC236}">
                <a16:creationId xmlns:a16="http://schemas.microsoft.com/office/drawing/2014/main" id="{9E9EDF52-E71F-B291-FEC8-B90D9D99CD22}"/>
              </a:ext>
            </a:extLst>
          </p:cNvPr>
          <p:cNvSpPr/>
          <p:nvPr/>
        </p:nvSpPr>
        <p:spPr>
          <a:xfrm>
            <a:off x="5838345" y="3980757"/>
            <a:ext cx="3895200" cy="1224000"/>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 Union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Jack and what does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it represent?</a:t>
            </a:r>
          </a:p>
        </p:txBody>
      </p:sp>
      <p:sp>
        <p:nvSpPr>
          <p:cNvPr id="13" name="Oval 12">
            <a:extLst>
              <a:ext uri="{FF2B5EF4-FFF2-40B4-BE49-F238E27FC236}">
                <a16:creationId xmlns:a16="http://schemas.microsoft.com/office/drawing/2014/main" id="{29A93689-C6C9-53A9-A2E7-3D044A3A831B}"/>
              </a:ext>
            </a:extLst>
          </p:cNvPr>
          <p:cNvSpPr/>
          <p:nvPr/>
        </p:nvSpPr>
        <p:spPr>
          <a:xfrm>
            <a:off x="5535939" y="4106485"/>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6</a:t>
            </a:r>
          </a:p>
        </p:txBody>
      </p:sp>
      <p:sp>
        <p:nvSpPr>
          <p:cNvPr id="15" name="TextBox 14">
            <a:extLst>
              <a:ext uri="{FF2B5EF4-FFF2-40B4-BE49-F238E27FC236}">
                <a16:creationId xmlns:a16="http://schemas.microsoft.com/office/drawing/2014/main" id="{8FF0CD76-D128-60F7-767F-140523F4B06A}"/>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15" descr="A picture containing icon&#10;&#10;Description automatically generated">
            <a:extLst>
              <a:ext uri="{FF2B5EF4-FFF2-40B4-BE49-F238E27FC236}">
                <a16:creationId xmlns:a16="http://schemas.microsoft.com/office/drawing/2014/main" id="{97D93F62-6C23-5C05-E03C-A6B2B7457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7375" y="4088280"/>
            <a:ext cx="2030141" cy="3166699"/>
          </a:xfrm>
          <a:prstGeom prst="rect">
            <a:avLst/>
          </a:prstGeom>
        </p:spPr>
      </p:pic>
      <p:sp>
        <p:nvSpPr>
          <p:cNvPr id="17" name="TextBox 16">
            <a:extLst>
              <a:ext uri="{FF2B5EF4-FFF2-40B4-BE49-F238E27FC236}">
                <a16:creationId xmlns:a16="http://schemas.microsoft.com/office/drawing/2014/main" id="{F781CEC0-02BD-21D4-4C9F-31730061CB2C}"/>
              </a:ext>
            </a:extLst>
          </p:cNvPr>
          <p:cNvSpPr txBox="1"/>
          <p:nvPr/>
        </p:nvSpPr>
        <p:spPr>
          <a:xfrm>
            <a:off x="104957" y="61026"/>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244803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BE2905CB-1D34-3757-D269-9E39C08C23F9}"/>
              </a:ext>
            </a:extLst>
          </p:cNvPr>
          <p:cNvSpPr/>
          <p:nvPr/>
        </p:nvSpPr>
        <p:spPr>
          <a:xfrm>
            <a:off x="6009888" y="1083074"/>
            <a:ext cx="3787255" cy="1996028"/>
          </a:xfrm>
          <a:prstGeom prst="wedgeRoundRectCallout">
            <a:avLst>
              <a:gd name="adj1" fmla="val -90600"/>
              <a:gd name="adj2" fmla="val -53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this lesson, we are going to learn about England and what it is famous for.</a:t>
            </a:r>
            <a:endPar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4" name="TextBox 3">
            <a:extLst>
              <a:ext uri="{FF2B5EF4-FFF2-40B4-BE49-F238E27FC236}">
                <a16:creationId xmlns:a16="http://schemas.microsoft.com/office/drawing/2014/main" id="{7096A84D-BE2A-BD8C-A7AE-92BDDAB844F9}"/>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ext, toy, doll&#10;&#10;Description automatically generated">
            <a:extLst>
              <a:ext uri="{FF2B5EF4-FFF2-40B4-BE49-F238E27FC236}">
                <a16:creationId xmlns:a16="http://schemas.microsoft.com/office/drawing/2014/main" id="{912546F9-4AC8-542F-B6F8-4154136580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5798" y="681571"/>
            <a:ext cx="5675504" cy="5812098"/>
          </a:xfrm>
          <a:prstGeom prst="rect">
            <a:avLst/>
          </a:prstGeom>
        </p:spPr>
      </p:pic>
      <p:sp>
        <p:nvSpPr>
          <p:cNvPr id="6" name="TextBox 5">
            <a:extLst>
              <a:ext uri="{FF2B5EF4-FFF2-40B4-BE49-F238E27FC236}">
                <a16:creationId xmlns:a16="http://schemas.microsoft.com/office/drawing/2014/main" id="{CCA7C0C7-65AE-DDED-558B-D47EB6670D53}"/>
              </a:ext>
            </a:extLst>
          </p:cNvPr>
          <p:cNvSpPr txBox="1"/>
          <p:nvPr/>
        </p:nvSpPr>
        <p:spPr>
          <a:xfrm>
            <a:off x="0" y="0"/>
            <a:ext cx="614172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65335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4">
            <a:extLst>
              <a:ext uri="{FF2B5EF4-FFF2-40B4-BE49-F238E27FC236}">
                <a16:creationId xmlns:a16="http://schemas.microsoft.com/office/drawing/2014/main" id="{522DBFF7-ECC1-74EC-EE72-F42582CA1F91}"/>
              </a:ext>
            </a:extLst>
          </p:cNvPr>
          <p:cNvSpPr/>
          <p:nvPr/>
        </p:nvSpPr>
        <p:spPr>
          <a:xfrm flipH="1">
            <a:off x="727788" y="2130275"/>
            <a:ext cx="4277703" cy="2385741"/>
          </a:xfrm>
          <a:prstGeom prst="wedgeRoundRectCallout">
            <a:avLst>
              <a:gd name="adj1" fmla="val -102379"/>
              <a:gd name="adj2" fmla="val -56066"/>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key term in this lesson is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parliament</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t>
            </a:r>
            <a:b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Parliament is a group of people who run a country.</a:t>
            </a:r>
          </a:p>
        </p:txBody>
      </p:sp>
      <p:sp>
        <p:nvSpPr>
          <p:cNvPr id="4" name="TextBox 3">
            <a:extLst>
              <a:ext uri="{FF2B5EF4-FFF2-40B4-BE49-F238E27FC236}">
                <a16:creationId xmlns:a16="http://schemas.microsoft.com/office/drawing/2014/main" id="{41FFDDC2-803F-4761-DEEA-16A265F0894D}"/>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ext, toy, doll, vector graphics&#10;&#10;Description automatically generated">
            <a:extLst>
              <a:ext uri="{FF2B5EF4-FFF2-40B4-BE49-F238E27FC236}">
                <a16:creationId xmlns:a16="http://schemas.microsoft.com/office/drawing/2014/main" id="{A57DA76B-CFCB-FDDF-2BF4-8E3D09B936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6815" y="0"/>
            <a:ext cx="4396600" cy="6858000"/>
          </a:xfrm>
          <a:prstGeom prst="rect">
            <a:avLst/>
          </a:prstGeom>
        </p:spPr>
      </p:pic>
      <p:sp>
        <p:nvSpPr>
          <p:cNvPr id="6" name="TextBox 5">
            <a:extLst>
              <a:ext uri="{FF2B5EF4-FFF2-40B4-BE49-F238E27FC236}">
                <a16:creationId xmlns:a16="http://schemas.microsoft.com/office/drawing/2014/main" id="{52AC3C4A-F72A-8812-6B24-0F8F523C1CA5}"/>
              </a:ext>
            </a:extLst>
          </p:cNvPr>
          <p:cNvSpPr txBox="1"/>
          <p:nvPr/>
        </p:nvSpPr>
        <p:spPr>
          <a:xfrm>
            <a:off x="80815" y="76540"/>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99124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FFBA408B-C996-B7FA-FCC2-5ADF12AA5937}"/>
              </a:ext>
            </a:extLst>
          </p:cNvPr>
          <p:cNvSpPr/>
          <p:nvPr/>
        </p:nvSpPr>
        <p:spPr>
          <a:xfrm>
            <a:off x="622392" y="404602"/>
            <a:ext cx="50760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What is England famous for?</a:t>
            </a:r>
          </a:p>
        </p:txBody>
      </p:sp>
      <p:sp>
        <p:nvSpPr>
          <p:cNvPr id="3" name="Rounded Rectangle 10">
            <a:extLst>
              <a:ext uri="{FF2B5EF4-FFF2-40B4-BE49-F238E27FC236}">
                <a16:creationId xmlns:a16="http://schemas.microsoft.com/office/drawing/2014/main" id="{7E346ECE-A6E9-D09E-AC8A-E8003248F8EA}"/>
              </a:ext>
            </a:extLst>
          </p:cNvPr>
          <p:cNvSpPr/>
          <p:nvPr/>
        </p:nvSpPr>
        <p:spPr>
          <a:xfrm>
            <a:off x="7861386" y="1348343"/>
            <a:ext cx="2881776" cy="2968630"/>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sng" strike="noStrike" kern="1200" cap="none" spc="0" normalizeH="0" baseline="0" noProof="0">
                <a:ln>
                  <a:noFill/>
                </a:ln>
                <a:solidFill>
                  <a:srgbClr val="D2451D"/>
                </a:solidFill>
                <a:effectLst/>
                <a:uLnTx/>
                <a:uFillTx/>
                <a:latin typeface="Century Gothic" panose="020B0502020202020204" pitchFamily="34" charset="0"/>
                <a:ea typeface="Calibri" panose="020F0502020204030204" pitchFamily="34" charset="0"/>
                <a:cs typeface="Times New Roman" panose="02020603050405020304" pitchFamily="18" charset="0"/>
              </a:rPr>
              <a:t>Key vocabulary</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city</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countryside</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parliament</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River Thames</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Scafell Pike</a:t>
            </a:r>
          </a:p>
        </p:txBody>
      </p:sp>
      <p:sp>
        <p:nvSpPr>
          <p:cNvPr id="4" name="Rounded Rectangle 12">
            <a:extLst>
              <a:ext uri="{FF2B5EF4-FFF2-40B4-BE49-F238E27FC236}">
                <a16:creationId xmlns:a16="http://schemas.microsoft.com/office/drawing/2014/main" id="{DDEDFF3B-51B5-DA0B-06AA-134264BF7588}"/>
              </a:ext>
            </a:extLst>
          </p:cNvPr>
          <p:cNvSpPr/>
          <p:nvPr/>
        </p:nvSpPr>
        <p:spPr>
          <a:xfrm>
            <a:off x="622392" y="1348343"/>
            <a:ext cx="6742206" cy="2968630"/>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sng" strike="noStrike" kern="1200" cap="none" spc="0" normalizeH="0" baseline="0" noProof="0">
                <a:ln>
                  <a:noFill/>
                </a:ln>
                <a:solidFill>
                  <a:srgbClr val="D2451D"/>
                </a:solidFill>
                <a:effectLst/>
                <a:uLnTx/>
                <a:uFillTx/>
                <a:latin typeface="Century Gothic" panose="020B0502020202020204" pitchFamily="34" charset="0"/>
                <a:ea typeface="Calibri" panose="020F0502020204030204" pitchFamily="34" charset="0"/>
                <a:cs typeface="Times New Roman" panose="02020603050405020304" pitchFamily="18" charset="0"/>
              </a:rPr>
              <a:t>Key knowledge</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England is the biggest country in the United Kingdom. </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 is the capital city of England. </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tallest mountain in England is called Scafell Pike.</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71248E-5936-2BAF-7EA2-613244A7BE95}"/>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picture containing text, toy, doll&#10;&#10;Description automatically generated">
            <a:extLst>
              <a:ext uri="{FF2B5EF4-FFF2-40B4-BE49-F238E27FC236}">
                <a16:creationId xmlns:a16="http://schemas.microsoft.com/office/drawing/2014/main" id="{934C3E6E-A422-3DB2-9241-E3A5DC4C76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3822" y="3831953"/>
            <a:ext cx="4234987" cy="2968630"/>
          </a:xfrm>
          <a:prstGeom prst="rect">
            <a:avLst/>
          </a:prstGeom>
        </p:spPr>
      </p:pic>
    </p:spTree>
    <p:extLst>
      <p:ext uri="{BB962C8B-B14F-4D97-AF65-F5344CB8AC3E}">
        <p14:creationId xmlns:p14="http://schemas.microsoft.com/office/powerpoint/2010/main" val="630480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p of the united kingdom&#10;&#10;Description automatically generated with medium confidence">
            <a:extLst>
              <a:ext uri="{FF2B5EF4-FFF2-40B4-BE49-F238E27FC236}">
                <a16:creationId xmlns:a16="http://schemas.microsoft.com/office/drawing/2014/main" id="{71603EB4-7292-5665-2A7C-CC1852AC30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9534" y="908637"/>
            <a:ext cx="4316830" cy="4651654"/>
          </a:xfrm>
          <a:prstGeom prst="rect">
            <a:avLst/>
          </a:prstGeom>
        </p:spPr>
      </p:pic>
      <p:sp>
        <p:nvSpPr>
          <p:cNvPr id="6" name="Speech Bubble: Rectangle with Corners Rounded 5">
            <a:extLst>
              <a:ext uri="{FF2B5EF4-FFF2-40B4-BE49-F238E27FC236}">
                <a16:creationId xmlns:a16="http://schemas.microsoft.com/office/drawing/2014/main" id="{CA0B3173-E38E-83BC-260C-7C5A222704E8}"/>
              </a:ext>
            </a:extLst>
          </p:cNvPr>
          <p:cNvSpPr/>
          <p:nvPr/>
        </p:nvSpPr>
        <p:spPr>
          <a:xfrm flipH="1">
            <a:off x="762777" y="473904"/>
            <a:ext cx="9472904" cy="869465"/>
          </a:xfrm>
          <a:prstGeom prst="wedgeRoundRectCallout">
            <a:avLst>
              <a:gd name="adj1" fmla="val 35891"/>
              <a:gd name="adj2" fmla="val 137794"/>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Can you find London on this map? What landmarks can you spot on the map that tourists might want to visit in England?</a:t>
            </a:r>
          </a:p>
        </p:txBody>
      </p:sp>
      <p:sp>
        <p:nvSpPr>
          <p:cNvPr id="9" name="TextBox 8">
            <a:extLst>
              <a:ext uri="{FF2B5EF4-FFF2-40B4-BE49-F238E27FC236}">
                <a16:creationId xmlns:a16="http://schemas.microsoft.com/office/drawing/2014/main" id="{D4E84C17-FD34-9823-2EA7-7CC69DD8E5BB}"/>
              </a:ext>
            </a:extLst>
          </p:cNvPr>
          <p:cNvSpPr txBox="1"/>
          <p:nvPr/>
        </p:nvSpPr>
        <p:spPr>
          <a:xfrm>
            <a:off x="762777" y="5298445"/>
            <a:ext cx="997675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England is the biggest country in the UK. The capital city of England is </a:t>
            </a:r>
            <a:r>
              <a:rPr kumimoji="0" lang="en-US"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which is also the capital of the whole of the United Kingdom.</a:t>
            </a:r>
          </a:p>
        </p:txBody>
      </p:sp>
      <p:sp>
        <p:nvSpPr>
          <p:cNvPr id="2" name="TextBox 1">
            <a:extLst>
              <a:ext uri="{FF2B5EF4-FFF2-40B4-BE49-F238E27FC236}">
                <a16:creationId xmlns:a16="http://schemas.microsoft.com/office/drawing/2014/main" id="{626DD432-F0C1-10F5-E7A3-DE0D3FA57F3A}"/>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icture containing toy, doll&#10;&#10;Description automatically generated">
            <a:extLst>
              <a:ext uri="{FF2B5EF4-FFF2-40B4-BE49-F238E27FC236}">
                <a16:creationId xmlns:a16="http://schemas.microsoft.com/office/drawing/2014/main" id="{DF2A934F-C49D-A196-0DB2-CE83850EC5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030149"/>
            <a:ext cx="2736365" cy="4268296"/>
          </a:xfrm>
          <a:prstGeom prst="rect">
            <a:avLst/>
          </a:prstGeom>
        </p:spPr>
      </p:pic>
      <p:sp>
        <p:nvSpPr>
          <p:cNvPr id="4" name="TextBox 3">
            <a:extLst>
              <a:ext uri="{FF2B5EF4-FFF2-40B4-BE49-F238E27FC236}">
                <a16:creationId xmlns:a16="http://schemas.microsoft.com/office/drawing/2014/main" id="{4FD359D4-7FE8-D475-4779-AC0953DB5D23}"/>
              </a:ext>
            </a:extLst>
          </p:cNvPr>
          <p:cNvSpPr txBox="1"/>
          <p:nvPr/>
        </p:nvSpPr>
        <p:spPr>
          <a:xfrm>
            <a:off x="0" y="0"/>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940196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map&#10;&#10;Description automatically generated">
            <a:extLst>
              <a:ext uri="{FF2B5EF4-FFF2-40B4-BE49-F238E27FC236}">
                <a16:creationId xmlns:a16="http://schemas.microsoft.com/office/drawing/2014/main" id="{5412B372-C14D-3C98-147E-6783865EAA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59958" y="1268141"/>
            <a:ext cx="3139598" cy="4815418"/>
          </a:xfrm>
          <a:prstGeom prst="rect">
            <a:avLst/>
          </a:prstGeom>
        </p:spPr>
      </p:pic>
      <p:sp>
        <p:nvSpPr>
          <p:cNvPr id="2" name="TextBox 1">
            <a:extLst>
              <a:ext uri="{FF2B5EF4-FFF2-40B4-BE49-F238E27FC236}">
                <a16:creationId xmlns:a16="http://schemas.microsoft.com/office/drawing/2014/main" id="{0355109A-A647-1C0A-7510-F84527F5D35F}"/>
              </a:ext>
            </a:extLst>
          </p:cNvPr>
          <p:cNvSpPr txBox="1"/>
          <p:nvPr/>
        </p:nvSpPr>
        <p:spPr>
          <a:xfrm>
            <a:off x="517012" y="388092"/>
            <a:ext cx="81519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D2451D"/>
                </a:solidFill>
                <a:effectLst/>
                <a:uLnTx/>
                <a:uFillTx/>
                <a:latin typeface="Century Gothic" panose="020B0502020202020204" pitchFamily="34" charset="0"/>
                <a:ea typeface="+mn-ea"/>
                <a:cs typeface="+mn-cs"/>
              </a:rPr>
              <a:t>Look at the map and complete the following:</a:t>
            </a:r>
          </a:p>
        </p:txBody>
      </p:sp>
      <p:sp>
        <p:nvSpPr>
          <p:cNvPr id="3" name="TextBox 2">
            <a:extLst>
              <a:ext uri="{FF2B5EF4-FFF2-40B4-BE49-F238E27FC236}">
                <a16:creationId xmlns:a16="http://schemas.microsoft.com/office/drawing/2014/main" id="{F27A3C6B-937A-CACE-ADA5-3FF27B1F47ED}"/>
              </a:ext>
            </a:extLst>
          </p:cNvPr>
          <p:cNvSpPr txBox="1"/>
          <p:nvPr/>
        </p:nvSpPr>
        <p:spPr>
          <a:xfrm>
            <a:off x="594767" y="1454587"/>
            <a:ext cx="5669299" cy="49398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1</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Scotland on the map and </a:t>
            </a:r>
            <a:b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colour it blue.</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2</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Wales on the map and </a:t>
            </a:r>
            <a:b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colour it red.</a:t>
            </a:r>
            <a:endPar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3</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Northern Ireland on the</a:t>
            </a:r>
            <a:b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map and colour it orange.</a:t>
            </a:r>
            <a:endPar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4</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England on the map and </a:t>
            </a:r>
            <a:b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colour it yellow.</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5</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England’s capital city.</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6</a:t>
            </a:r>
            <a:r>
              <a:rPr kumimoji="0" lang="en-US" sz="24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Label where you live on the map.</a:t>
            </a:r>
          </a:p>
        </p:txBody>
      </p:sp>
      <p:sp>
        <p:nvSpPr>
          <p:cNvPr id="6" name="Content Placeholder 2">
            <a:extLst>
              <a:ext uri="{FF2B5EF4-FFF2-40B4-BE49-F238E27FC236}">
                <a16:creationId xmlns:a16="http://schemas.microsoft.com/office/drawing/2014/main" id="{EB437E47-FC08-CEBA-4BF5-B84B98F25439}"/>
              </a:ext>
            </a:extLst>
          </p:cNvPr>
          <p:cNvSpPr txBox="1">
            <a:spLocks/>
          </p:cNvSpPr>
          <p:nvPr/>
        </p:nvSpPr>
        <p:spPr>
          <a:xfrm>
            <a:off x="9185239" y="501857"/>
            <a:ext cx="1562490" cy="3242218"/>
          </a:xfrm>
          <a:prstGeom prst="roundRect">
            <a:avLst>
              <a:gd name="adj" fmla="val 7113"/>
            </a:avLst>
          </a:prstGeom>
          <a:no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England</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Northern Ireland</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Scotland</a:t>
            </a:r>
          </a:p>
          <a:p>
            <a:pPr marL="0" marR="0" lvl="0" indent="0" algn="ctr"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Wales</a:t>
            </a:r>
          </a:p>
        </p:txBody>
      </p:sp>
      <p:sp>
        <p:nvSpPr>
          <p:cNvPr id="7" name="TextBox 6">
            <a:extLst>
              <a:ext uri="{FF2B5EF4-FFF2-40B4-BE49-F238E27FC236}">
                <a16:creationId xmlns:a16="http://schemas.microsoft.com/office/drawing/2014/main" id="{F3F735F0-A61E-A458-B42A-AE212972F15A}"/>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descr="A picture containing text, vector graphics&#10;&#10;Description automatically generated">
            <a:extLst>
              <a:ext uri="{FF2B5EF4-FFF2-40B4-BE49-F238E27FC236}">
                <a16:creationId xmlns:a16="http://schemas.microsoft.com/office/drawing/2014/main" id="{14F4D890-5777-AF38-CF1C-A0A93B7D81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1293" y="3723937"/>
            <a:ext cx="2048042" cy="3242218"/>
          </a:xfrm>
          <a:prstGeom prst="rect">
            <a:avLst/>
          </a:prstGeom>
        </p:spPr>
      </p:pic>
      <p:sp>
        <p:nvSpPr>
          <p:cNvPr id="5" name="TextBox 4">
            <a:extLst>
              <a:ext uri="{FF2B5EF4-FFF2-40B4-BE49-F238E27FC236}">
                <a16:creationId xmlns:a16="http://schemas.microsoft.com/office/drawing/2014/main" id="{C02292C3-60E1-CB6C-6C90-0545ADCC2031}"/>
              </a:ext>
            </a:extLst>
          </p:cNvPr>
          <p:cNvSpPr txBox="1"/>
          <p:nvPr/>
        </p:nvSpPr>
        <p:spPr>
          <a:xfrm>
            <a:off x="0" y="41926"/>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299673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3E6F67-3794-617E-41EF-58765DB863B9}"/>
              </a:ext>
            </a:extLst>
          </p:cNvPr>
          <p:cNvSpPr txBox="1"/>
          <p:nvPr/>
        </p:nvSpPr>
        <p:spPr>
          <a:xfrm>
            <a:off x="349062" y="340518"/>
            <a:ext cx="3831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D2451D"/>
                </a:solidFill>
                <a:effectLst/>
                <a:uLnTx/>
                <a:uFillTx/>
                <a:latin typeface="Century Gothic" panose="020B0502020202020204" pitchFamily="34" charset="0"/>
                <a:ea typeface="+mn-ea"/>
                <a:cs typeface="+mn-cs"/>
              </a:rPr>
              <a:t>City or countryside?</a:t>
            </a:r>
          </a:p>
        </p:txBody>
      </p:sp>
      <p:sp>
        <p:nvSpPr>
          <p:cNvPr id="3" name="TextBox 2">
            <a:extLst>
              <a:ext uri="{FF2B5EF4-FFF2-40B4-BE49-F238E27FC236}">
                <a16:creationId xmlns:a16="http://schemas.microsoft.com/office/drawing/2014/main" id="{BBE307FA-8484-0E2A-AFA3-F9702A8E599A}"/>
              </a:ext>
            </a:extLst>
          </p:cNvPr>
          <p:cNvSpPr txBox="1"/>
          <p:nvPr/>
        </p:nvSpPr>
        <p:spPr>
          <a:xfrm>
            <a:off x="367724" y="1121992"/>
            <a:ext cx="78992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Sort the images into two piles—</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city</a:t>
            </a: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a:t>
            </a:r>
            <a:r>
              <a:rPr kumimoji="0" lang="en-GB" sz="22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countryside</a:t>
            </a: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82EF33D8-443C-9291-980A-C1D55B38E6FC}"/>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4561247-5D90-EC3E-375D-1157E950BE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16471" y="1993469"/>
            <a:ext cx="3301122" cy="1803268"/>
          </a:xfrm>
          <a:prstGeom prst="rect">
            <a:avLst/>
          </a:prstGeom>
        </p:spPr>
      </p:pic>
      <p:pic>
        <p:nvPicPr>
          <p:cNvPr id="16" name="Picture 15">
            <a:extLst>
              <a:ext uri="{FF2B5EF4-FFF2-40B4-BE49-F238E27FC236}">
                <a16:creationId xmlns:a16="http://schemas.microsoft.com/office/drawing/2014/main" id="{FEAFF7F1-C54F-6A87-56A0-B72D640A87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18731" y="4292069"/>
            <a:ext cx="2765146" cy="1836282"/>
          </a:xfrm>
          <a:prstGeom prst="rect">
            <a:avLst/>
          </a:prstGeom>
        </p:spPr>
      </p:pic>
      <p:pic>
        <p:nvPicPr>
          <p:cNvPr id="18" name="Picture 17">
            <a:extLst>
              <a:ext uri="{FF2B5EF4-FFF2-40B4-BE49-F238E27FC236}">
                <a16:creationId xmlns:a16="http://schemas.microsoft.com/office/drawing/2014/main" id="{062D61A3-6609-64D7-E3C4-9DA8F82D69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88478" y="4200009"/>
            <a:ext cx="4202065" cy="2020401"/>
          </a:xfrm>
          <a:prstGeom prst="rect">
            <a:avLst/>
          </a:prstGeom>
        </p:spPr>
      </p:pic>
      <p:pic>
        <p:nvPicPr>
          <p:cNvPr id="20" name="Picture 19">
            <a:extLst>
              <a:ext uri="{FF2B5EF4-FFF2-40B4-BE49-F238E27FC236}">
                <a16:creationId xmlns:a16="http://schemas.microsoft.com/office/drawing/2014/main" id="{70893B31-FB9A-0CDC-120F-F0247CC8113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80322" y="1973081"/>
            <a:ext cx="2765146" cy="1843598"/>
          </a:xfrm>
          <a:prstGeom prst="rect">
            <a:avLst/>
          </a:prstGeom>
        </p:spPr>
      </p:pic>
      <p:pic>
        <p:nvPicPr>
          <p:cNvPr id="22" name="Picture 21">
            <a:extLst>
              <a:ext uri="{FF2B5EF4-FFF2-40B4-BE49-F238E27FC236}">
                <a16:creationId xmlns:a16="http://schemas.microsoft.com/office/drawing/2014/main" id="{957FE928-7882-7AC0-CB12-A283DBFDBC6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996601" y="1974409"/>
            <a:ext cx="2756404" cy="1837602"/>
          </a:xfrm>
          <a:prstGeom prst="rect">
            <a:avLst/>
          </a:prstGeom>
        </p:spPr>
      </p:pic>
      <p:pic>
        <p:nvPicPr>
          <p:cNvPr id="6" name="Picture 5">
            <a:extLst>
              <a:ext uri="{FF2B5EF4-FFF2-40B4-BE49-F238E27FC236}">
                <a16:creationId xmlns:a16="http://schemas.microsoft.com/office/drawing/2014/main" id="{8851EF56-22AD-7C0F-FF77-6006EFB522D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12065" y="4207967"/>
            <a:ext cx="2967936" cy="2020400"/>
          </a:xfrm>
          <a:prstGeom prst="rect">
            <a:avLst/>
          </a:prstGeom>
        </p:spPr>
      </p:pic>
      <p:pic>
        <p:nvPicPr>
          <p:cNvPr id="12" name="Picture 11" descr="A picture containing toy, doll&#10;&#10;Description automatically generated">
            <a:extLst>
              <a:ext uri="{FF2B5EF4-FFF2-40B4-BE49-F238E27FC236}">
                <a16:creationId xmlns:a16="http://schemas.microsoft.com/office/drawing/2014/main" id="{A8412336-E6B3-CC05-9A1E-3138E4BD83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38440" y="-45093"/>
            <a:ext cx="2046342" cy="3085568"/>
          </a:xfrm>
          <a:prstGeom prst="rect">
            <a:avLst/>
          </a:prstGeom>
        </p:spPr>
      </p:pic>
      <p:sp>
        <p:nvSpPr>
          <p:cNvPr id="7" name="TextBox 6">
            <a:extLst>
              <a:ext uri="{FF2B5EF4-FFF2-40B4-BE49-F238E27FC236}">
                <a16:creationId xmlns:a16="http://schemas.microsoft.com/office/drawing/2014/main" id="{06BABFD7-AF77-C00D-2E36-346AA8686E43}"/>
              </a:ext>
            </a:extLst>
          </p:cNvPr>
          <p:cNvSpPr txBox="1"/>
          <p:nvPr/>
        </p:nvSpPr>
        <p:spPr>
          <a:xfrm>
            <a:off x="0" y="92366"/>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416101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96B3F1C-9969-7154-E305-122C09B31FE0}"/>
              </a:ext>
            </a:extLst>
          </p:cNvPr>
          <p:cNvSpPr txBox="1">
            <a:spLocks/>
          </p:cNvSpPr>
          <p:nvPr/>
        </p:nvSpPr>
        <p:spPr>
          <a:xfrm>
            <a:off x="622393" y="1401238"/>
            <a:ext cx="4761369" cy="2452305"/>
          </a:xfrm>
          <a:prstGeom prst="roundRect">
            <a:avLst>
              <a:gd name="adj" fmla="val 8656"/>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Cities are places with lots of different buildings and roads.</a:t>
            </a:r>
          </a:p>
          <a:p>
            <a:pPr marL="0" marR="0" lvl="0" indent="0" algn="l" defTabSz="914400" rtl="0" eaLnBrk="1" fontAlgn="auto" latinLnBrk="0" hangingPunct="1">
              <a:lnSpc>
                <a:spcPct val="100000"/>
              </a:lnSpc>
              <a:spcBef>
                <a:spcPts val="600"/>
              </a:spcBef>
              <a:spcAft>
                <a:spcPts val="120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Countryside is the land outside towns and cities, with fields, woods, and farms.</a:t>
            </a:r>
          </a:p>
        </p:txBody>
      </p:sp>
      <p:sp>
        <p:nvSpPr>
          <p:cNvPr id="4" name="Rounded Rectangle 8">
            <a:extLst>
              <a:ext uri="{FF2B5EF4-FFF2-40B4-BE49-F238E27FC236}">
                <a16:creationId xmlns:a16="http://schemas.microsoft.com/office/drawing/2014/main" id="{34FEA950-84C8-278F-B0BA-5C51485757E2}"/>
              </a:ext>
            </a:extLst>
          </p:cNvPr>
          <p:cNvSpPr/>
          <p:nvPr/>
        </p:nvSpPr>
        <p:spPr>
          <a:xfrm>
            <a:off x="622393" y="404602"/>
            <a:ext cx="368835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City or countryside?</a:t>
            </a:r>
          </a:p>
        </p:txBody>
      </p:sp>
      <p:sp>
        <p:nvSpPr>
          <p:cNvPr id="5" name="TextBox 4">
            <a:extLst>
              <a:ext uri="{FF2B5EF4-FFF2-40B4-BE49-F238E27FC236}">
                <a16:creationId xmlns:a16="http://schemas.microsoft.com/office/drawing/2014/main" id="{5D36C9E0-45CB-55C7-81F2-E0A80CBCBEA0}"/>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DFE90B1-77DB-6F97-9084-ADCD473EFD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55528" y="948126"/>
            <a:ext cx="4761369" cy="2588062"/>
          </a:xfrm>
          <a:prstGeom prst="rect">
            <a:avLst/>
          </a:prstGeom>
        </p:spPr>
      </p:pic>
      <p:pic>
        <p:nvPicPr>
          <p:cNvPr id="7" name="Picture 6">
            <a:extLst>
              <a:ext uri="{FF2B5EF4-FFF2-40B4-BE49-F238E27FC236}">
                <a16:creationId xmlns:a16="http://schemas.microsoft.com/office/drawing/2014/main" id="{99746848-F31C-0541-1B63-F4B8F638687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861748" y="3806341"/>
            <a:ext cx="4761370" cy="2633329"/>
          </a:xfrm>
          <a:prstGeom prst="rect">
            <a:avLst/>
          </a:prstGeom>
        </p:spPr>
      </p:pic>
      <p:pic>
        <p:nvPicPr>
          <p:cNvPr id="9" name="Picture 8" descr="A picture containing text, toy, doll, vector graphics&#10;&#10;Description automatically generated">
            <a:extLst>
              <a:ext uri="{FF2B5EF4-FFF2-40B4-BE49-F238E27FC236}">
                <a16:creationId xmlns:a16="http://schemas.microsoft.com/office/drawing/2014/main" id="{53DF570D-788D-A913-1C85-4C58504C20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03353" y="4058021"/>
            <a:ext cx="3658395" cy="2395377"/>
          </a:xfrm>
          <a:prstGeom prst="rect">
            <a:avLst/>
          </a:prstGeom>
        </p:spPr>
      </p:pic>
      <p:sp>
        <p:nvSpPr>
          <p:cNvPr id="8" name="TextBox 7">
            <a:extLst>
              <a:ext uri="{FF2B5EF4-FFF2-40B4-BE49-F238E27FC236}">
                <a16:creationId xmlns:a16="http://schemas.microsoft.com/office/drawing/2014/main" id="{7486EA79-4959-D070-2D4B-C2BC04DA3A2A}"/>
              </a:ext>
            </a:extLst>
          </p:cNvPr>
          <p:cNvSpPr txBox="1"/>
          <p:nvPr/>
        </p:nvSpPr>
        <p:spPr>
          <a:xfrm>
            <a:off x="0" y="7230"/>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834414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play</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3363174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EF33D8-443C-9291-980A-C1D55B38E6FC}"/>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216DC27-D4A9-E23E-3AB6-4076E8DC809F}"/>
              </a:ext>
            </a:extLst>
          </p:cNvPr>
          <p:cNvSpPr txBox="1"/>
          <p:nvPr/>
        </p:nvSpPr>
        <p:spPr>
          <a:xfrm>
            <a:off x="517012" y="367471"/>
            <a:ext cx="3831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D2451D"/>
                </a:solidFill>
                <a:effectLst/>
                <a:uLnTx/>
                <a:uFillTx/>
                <a:latin typeface="Century Gothic" panose="020B0502020202020204" pitchFamily="34" charset="0"/>
                <a:ea typeface="+mn-ea"/>
                <a:cs typeface="+mn-cs"/>
              </a:rPr>
              <a:t>City or countryside?</a:t>
            </a:r>
          </a:p>
        </p:txBody>
      </p:sp>
      <p:graphicFrame>
        <p:nvGraphicFramePr>
          <p:cNvPr id="7" name="Table 25">
            <a:extLst>
              <a:ext uri="{FF2B5EF4-FFF2-40B4-BE49-F238E27FC236}">
                <a16:creationId xmlns:a16="http://schemas.microsoft.com/office/drawing/2014/main" id="{8575CF64-C54B-D363-AD92-AB55A855A2EB}"/>
              </a:ext>
            </a:extLst>
          </p:cNvPr>
          <p:cNvGraphicFramePr>
            <a:graphicFrameLocks noGrp="1"/>
          </p:cNvGraphicFramePr>
          <p:nvPr/>
        </p:nvGraphicFramePr>
        <p:xfrm>
          <a:off x="496489" y="1141887"/>
          <a:ext cx="9608564" cy="5273060"/>
        </p:xfrm>
        <a:graphic>
          <a:graphicData uri="http://schemas.openxmlformats.org/drawingml/2006/table">
            <a:tbl>
              <a:tblPr firstRow="1" bandRow="1">
                <a:tableStyleId>{5C22544A-7EE6-4342-B048-85BDC9FD1C3A}</a:tableStyleId>
              </a:tblPr>
              <a:tblGrid>
                <a:gridCol w="4804282">
                  <a:extLst>
                    <a:ext uri="{9D8B030D-6E8A-4147-A177-3AD203B41FA5}">
                      <a16:colId xmlns:a16="http://schemas.microsoft.com/office/drawing/2014/main" val="1980216955"/>
                    </a:ext>
                  </a:extLst>
                </a:gridCol>
                <a:gridCol w="4804282">
                  <a:extLst>
                    <a:ext uri="{9D8B030D-6E8A-4147-A177-3AD203B41FA5}">
                      <a16:colId xmlns:a16="http://schemas.microsoft.com/office/drawing/2014/main" val="2174779604"/>
                    </a:ext>
                  </a:extLst>
                </a:gridCol>
              </a:tblGrid>
              <a:tr h="655733">
                <a:tc>
                  <a:txBody>
                    <a:bodyPr/>
                    <a:lstStyle/>
                    <a:p>
                      <a:r>
                        <a:rPr lang="en-US" sz="2400" b="1" i="0">
                          <a:latin typeface="Century Gothic" panose="020B0502020202020204" pitchFamily="34" charset="0"/>
                        </a:rPr>
                        <a:t>City</a:t>
                      </a:r>
                      <a:endParaRPr lang="en-US" sz="2400" b="1" i="0">
                        <a:solidFill>
                          <a:srgbClr val="FF0000"/>
                        </a:solidFill>
                        <a:latin typeface="Century Gothic" panose="020B0502020202020204" pitchFamily="34" charset="0"/>
                      </a:endParaRPr>
                    </a:p>
                  </a:txBody>
                  <a:tcPr anchor="ctr">
                    <a:solidFill>
                      <a:srgbClr val="F5B333"/>
                    </a:solidFill>
                  </a:tcPr>
                </a:tc>
                <a:tc>
                  <a:txBody>
                    <a:bodyPr/>
                    <a:lstStyle/>
                    <a:p>
                      <a:r>
                        <a:rPr lang="en-GB" sz="2400" b="1" i="0">
                          <a:latin typeface="Century Gothic" panose="020B0502020202020204" pitchFamily="34" charset="0"/>
                        </a:rPr>
                        <a:t>Countryside</a:t>
                      </a:r>
                      <a:endParaRPr lang="en-US" sz="2400" b="1" i="0">
                        <a:solidFill>
                          <a:srgbClr val="FF0000"/>
                        </a:solidFill>
                        <a:latin typeface="Century Gothic" panose="020B0502020202020204" pitchFamily="34" charset="0"/>
                      </a:endParaRPr>
                    </a:p>
                  </a:txBody>
                  <a:tcPr anchor="ctr">
                    <a:solidFill>
                      <a:srgbClr val="F5B333"/>
                    </a:solidFill>
                  </a:tcPr>
                </a:tc>
                <a:extLst>
                  <a:ext uri="{0D108BD9-81ED-4DB2-BD59-A6C34878D82A}">
                    <a16:rowId xmlns:a16="http://schemas.microsoft.com/office/drawing/2014/main" val="665142840"/>
                  </a:ext>
                </a:extLst>
              </a:tr>
              <a:tr h="4617327">
                <a:tc>
                  <a:txBody>
                    <a:bodyPr/>
                    <a:lstStyle/>
                    <a:p>
                      <a:pPr algn="l"/>
                      <a:endParaRPr lang="en-US" sz="2400" b="0" i="0">
                        <a:latin typeface="Century Gothic" panose="020B0502020202020204" pitchFamily="34" charset="0"/>
                      </a:endParaRPr>
                    </a:p>
                  </a:txBody>
                  <a:tcPr anchor="ctr">
                    <a:solidFill>
                      <a:srgbClr val="F1E3B1"/>
                    </a:solidFill>
                  </a:tcPr>
                </a:tc>
                <a:tc>
                  <a:txBody>
                    <a:bodyPr/>
                    <a:lstStyle/>
                    <a:p>
                      <a:pPr algn="l"/>
                      <a:endParaRPr lang="en-US" sz="2400" b="0" i="0">
                        <a:latin typeface="Century Gothic" panose="020B0502020202020204" pitchFamily="34" charset="0"/>
                      </a:endParaRPr>
                    </a:p>
                  </a:txBody>
                  <a:tcPr anchor="ctr">
                    <a:solidFill>
                      <a:srgbClr val="F1E3B1"/>
                    </a:solidFill>
                  </a:tcPr>
                </a:tc>
                <a:extLst>
                  <a:ext uri="{0D108BD9-81ED-4DB2-BD59-A6C34878D82A}">
                    <a16:rowId xmlns:a16="http://schemas.microsoft.com/office/drawing/2014/main" val="2401966684"/>
                  </a:ext>
                </a:extLst>
              </a:tr>
            </a:tbl>
          </a:graphicData>
        </a:graphic>
      </p:graphicFrame>
      <p:pic>
        <p:nvPicPr>
          <p:cNvPr id="16" name="Picture 15">
            <a:extLst>
              <a:ext uri="{FF2B5EF4-FFF2-40B4-BE49-F238E27FC236}">
                <a16:creationId xmlns:a16="http://schemas.microsoft.com/office/drawing/2014/main" id="{FEAFF7F1-C54F-6A87-56A0-B72D640A876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550276" y="3783831"/>
            <a:ext cx="2115128" cy="1404617"/>
          </a:xfrm>
          <a:prstGeom prst="rect">
            <a:avLst/>
          </a:prstGeom>
        </p:spPr>
      </p:pic>
      <p:pic>
        <p:nvPicPr>
          <p:cNvPr id="22" name="Picture 21">
            <a:extLst>
              <a:ext uri="{FF2B5EF4-FFF2-40B4-BE49-F238E27FC236}">
                <a16:creationId xmlns:a16="http://schemas.microsoft.com/office/drawing/2014/main" id="{957FE928-7882-7AC0-CB12-A283DBFDBC6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46016" y="2029944"/>
            <a:ext cx="2119388" cy="1412925"/>
          </a:xfrm>
          <a:prstGeom prst="rect">
            <a:avLst/>
          </a:prstGeom>
        </p:spPr>
      </p:pic>
      <p:pic>
        <p:nvPicPr>
          <p:cNvPr id="14" name="Picture 13">
            <a:extLst>
              <a:ext uri="{FF2B5EF4-FFF2-40B4-BE49-F238E27FC236}">
                <a16:creationId xmlns:a16="http://schemas.microsoft.com/office/drawing/2014/main" id="{74561247-5D90-EC3E-375D-1157E950BE2C}"/>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773672" y="2297022"/>
            <a:ext cx="2190215" cy="1196425"/>
          </a:xfrm>
          <a:prstGeom prst="rect">
            <a:avLst/>
          </a:prstGeom>
        </p:spPr>
      </p:pic>
      <p:pic>
        <p:nvPicPr>
          <p:cNvPr id="18" name="Picture 17">
            <a:extLst>
              <a:ext uri="{FF2B5EF4-FFF2-40B4-BE49-F238E27FC236}">
                <a16:creationId xmlns:a16="http://schemas.microsoft.com/office/drawing/2014/main" id="{062D61A3-6609-64D7-E3C4-9DA8F82D692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86996" y="4272921"/>
            <a:ext cx="4127904" cy="1642905"/>
          </a:xfrm>
          <a:prstGeom prst="rect">
            <a:avLst/>
          </a:prstGeom>
        </p:spPr>
      </p:pic>
      <p:pic>
        <p:nvPicPr>
          <p:cNvPr id="20" name="Picture 19">
            <a:extLst>
              <a:ext uri="{FF2B5EF4-FFF2-40B4-BE49-F238E27FC236}">
                <a16:creationId xmlns:a16="http://schemas.microsoft.com/office/drawing/2014/main" id="{70893B31-FB9A-0CDC-120F-F0247CC8113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86996" y="2275404"/>
            <a:ext cx="1859323" cy="1239661"/>
          </a:xfrm>
          <a:prstGeom prst="rect">
            <a:avLst/>
          </a:prstGeom>
        </p:spPr>
      </p:pic>
      <p:pic>
        <p:nvPicPr>
          <p:cNvPr id="3" name="Picture 2">
            <a:extLst>
              <a:ext uri="{FF2B5EF4-FFF2-40B4-BE49-F238E27FC236}">
                <a16:creationId xmlns:a16="http://schemas.microsoft.com/office/drawing/2014/main" id="{D99C3CB0-9329-D92F-C0D1-47E60FA7D6D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787818" y="2025000"/>
            <a:ext cx="2062454" cy="1404000"/>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CCCBB722-A079-6F9C-12C9-435C232871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86192" y="3231166"/>
            <a:ext cx="3368710" cy="3726414"/>
          </a:xfrm>
          <a:prstGeom prst="rect">
            <a:avLst/>
          </a:prstGeom>
        </p:spPr>
      </p:pic>
      <p:sp>
        <p:nvSpPr>
          <p:cNvPr id="4" name="Speech Bubble: Rectangle with Corners Rounded 3">
            <a:extLst>
              <a:ext uri="{FF2B5EF4-FFF2-40B4-BE49-F238E27FC236}">
                <a16:creationId xmlns:a16="http://schemas.microsoft.com/office/drawing/2014/main" id="{04BFAFA2-5D2B-BC21-AB5A-BB448E90882B}"/>
              </a:ext>
            </a:extLst>
          </p:cNvPr>
          <p:cNvSpPr/>
          <p:nvPr/>
        </p:nvSpPr>
        <p:spPr>
          <a:xfrm flipH="1">
            <a:off x="4914900" y="5948047"/>
            <a:ext cx="3781231" cy="737120"/>
          </a:xfrm>
          <a:prstGeom prst="wedgeRoundRectCallout">
            <a:avLst>
              <a:gd name="adj1" fmla="val -66976"/>
              <a:gd name="adj2" fmla="val -213102"/>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Why have you sorted them in that way?</a:t>
            </a:r>
          </a:p>
        </p:txBody>
      </p:sp>
      <p:sp>
        <p:nvSpPr>
          <p:cNvPr id="9" name="TextBox 8">
            <a:extLst>
              <a:ext uri="{FF2B5EF4-FFF2-40B4-BE49-F238E27FC236}">
                <a16:creationId xmlns:a16="http://schemas.microsoft.com/office/drawing/2014/main" id="{CDCD56AF-B0CF-9A9A-323C-F1F89CB5A3C3}"/>
              </a:ext>
            </a:extLst>
          </p:cNvPr>
          <p:cNvSpPr txBox="1"/>
          <p:nvPr/>
        </p:nvSpPr>
        <p:spPr>
          <a:xfrm>
            <a:off x="0" y="57417"/>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229785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90A7F1A-5115-2925-EFCF-FE7CE671761C}"/>
              </a:ext>
            </a:extLst>
          </p:cNvPr>
          <p:cNvSpPr txBox="1">
            <a:spLocks/>
          </p:cNvSpPr>
          <p:nvPr/>
        </p:nvSpPr>
        <p:spPr>
          <a:xfrm>
            <a:off x="622393" y="1401238"/>
            <a:ext cx="3644807" cy="1399111"/>
          </a:xfrm>
          <a:prstGeom prst="roundRect">
            <a:avLst>
              <a:gd name="adj" fmla="val 16859"/>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England is the biggest country in the United Kingdom. </a:t>
            </a:r>
          </a:p>
        </p:txBody>
      </p:sp>
      <p:sp>
        <p:nvSpPr>
          <p:cNvPr id="5" name="Rounded Rectangle 8">
            <a:extLst>
              <a:ext uri="{FF2B5EF4-FFF2-40B4-BE49-F238E27FC236}">
                <a16:creationId xmlns:a16="http://schemas.microsoft.com/office/drawing/2014/main" id="{73A0BE02-94CD-FC7A-6EF8-A7FF0A7A963E}"/>
              </a:ext>
            </a:extLst>
          </p:cNvPr>
          <p:cNvSpPr/>
          <p:nvPr/>
        </p:nvSpPr>
        <p:spPr>
          <a:xfrm>
            <a:off x="622393" y="404602"/>
            <a:ext cx="386922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What is England like?</a:t>
            </a:r>
          </a:p>
        </p:txBody>
      </p:sp>
      <p:sp>
        <p:nvSpPr>
          <p:cNvPr id="6" name="TextBox 5">
            <a:extLst>
              <a:ext uri="{FF2B5EF4-FFF2-40B4-BE49-F238E27FC236}">
                <a16:creationId xmlns:a16="http://schemas.microsoft.com/office/drawing/2014/main" id="{7A82F59D-9C8B-47D7-3B9D-88D911B5CCB4}"/>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717028D-4A7B-0D5F-764E-9C9E971B47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349057"/>
            <a:ext cx="4144618" cy="6220694"/>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C6BDA70D-A53B-AAB0-B0C5-BDD8C3AB9C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8724" y="3293961"/>
            <a:ext cx="4828428" cy="2669006"/>
          </a:xfrm>
          <a:prstGeom prst="rect">
            <a:avLst/>
          </a:prstGeom>
        </p:spPr>
      </p:pic>
      <p:sp>
        <p:nvSpPr>
          <p:cNvPr id="4" name="TextBox 3">
            <a:extLst>
              <a:ext uri="{FF2B5EF4-FFF2-40B4-BE49-F238E27FC236}">
                <a16:creationId xmlns:a16="http://schemas.microsoft.com/office/drawing/2014/main" id="{47380BA4-F1AE-B2B9-76EF-A4DE58EC8E9A}"/>
              </a:ext>
            </a:extLst>
          </p:cNvPr>
          <p:cNvSpPr txBox="1"/>
          <p:nvPr/>
        </p:nvSpPr>
        <p:spPr>
          <a:xfrm>
            <a:off x="-55568" y="7425"/>
            <a:ext cx="6096000" cy="341632"/>
          </a:xfrm>
          <a:prstGeom prst="rect">
            <a:avLst/>
          </a:prstGeom>
          <a:noFill/>
        </p:spPr>
        <p:txBody>
          <a:bodyPr wrap="square">
            <a:spAutoFit/>
          </a:bodyPr>
          <a:lstStyle/>
          <a:p>
            <a:pPr lvl="0">
              <a:lnSpc>
                <a:spcPct val="90000"/>
              </a:lnSpc>
              <a:spcBef>
                <a:spcPct val="0"/>
              </a:spcBef>
              <a:defRPr/>
            </a:pPr>
            <a:r>
              <a:rPr lang="en-GB" b="1">
                <a:solidFill>
                  <a:prstClr val="black"/>
                </a:solidFill>
                <a:latin typeface="Century Gothic" panose="020B0502020202020204" pitchFamily="34" charset="0"/>
              </a:rPr>
              <a:t>KQ: What is England famous for?</a:t>
            </a:r>
            <a:endParaRPr lang="en-GB"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20699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90A7F1A-5115-2925-EFCF-FE7CE671761C}"/>
              </a:ext>
            </a:extLst>
          </p:cNvPr>
          <p:cNvSpPr txBox="1">
            <a:spLocks/>
          </p:cNvSpPr>
          <p:nvPr/>
        </p:nvSpPr>
        <p:spPr>
          <a:xfrm>
            <a:off x="510425" y="1395898"/>
            <a:ext cx="5087942" cy="3791921"/>
          </a:xfrm>
          <a:prstGeom prst="roundRect">
            <a:avLst>
              <a:gd name="adj" fmla="val 8324"/>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north of England is much hillier than the south. The tallest mountain in England is called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Scafell Pike</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It is in the county of Cumbria in northern England.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south of England is quite flat, which means it is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good land for farming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and growing food.</a:t>
            </a:r>
          </a:p>
        </p:txBody>
      </p:sp>
      <p:sp>
        <p:nvSpPr>
          <p:cNvPr id="7" name="Rounded Rectangle 8">
            <a:extLst>
              <a:ext uri="{FF2B5EF4-FFF2-40B4-BE49-F238E27FC236}">
                <a16:creationId xmlns:a16="http://schemas.microsoft.com/office/drawing/2014/main" id="{69734209-BA21-B8C2-A272-80FC211AA7B6}"/>
              </a:ext>
            </a:extLst>
          </p:cNvPr>
          <p:cNvSpPr/>
          <p:nvPr/>
        </p:nvSpPr>
        <p:spPr>
          <a:xfrm>
            <a:off x="510425" y="404602"/>
            <a:ext cx="386922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What is England like?</a:t>
            </a:r>
          </a:p>
        </p:txBody>
      </p:sp>
      <p:sp>
        <p:nvSpPr>
          <p:cNvPr id="5" name="TextBox 4">
            <a:extLst>
              <a:ext uri="{FF2B5EF4-FFF2-40B4-BE49-F238E27FC236}">
                <a16:creationId xmlns:a16="http://schemas.microsoft.com/office/drawing/2014/main" id="{8F445306-37D6-9361-5498-4338AB69B1D4}"/>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B6E45CD-5673-31CE-6F6B-5CF868163B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04048" y="867746"/>
            <a:ext cx="4735487" cy="2733869"/>
          </a:xfrm>
          <a:prstGeom prst="rect">
            <a:avLst/>
          </a:prstGeom>
        </p:spPr>
      </p:pic>
      <p:pic>
        <p:nvPicPr>
          <p:cNvPr id="11" name="Picture 10">
            <a:extLst>
              <a:ext uri="{FF2B5EF4-FFF2-40B4-BE49-F238E27FC236}">
                <a16:creationId xmlns:a16="http://schemas.microsoft.com/office/drawing/2014/main" id="{0847F116-817B-E345-7D2A-967AD3A148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05152" y="3840291"/>
            <a:ext cx="4734382" cy="2613107"/>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1B4A0BA-1302-2050-12AA-1B92517687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3664" y="3483893"/>
            <a:ext cx="2366489" cy="3691349"/>
          </a:xfrm>
          <a:prstGeom prst="rect">
            <a:avLst/>
          </a:prstGeom>
        </p:spPr>
      </p:pic>
      <p:sp>
        <p:nvSpPr>
          <p:cNvPr id="4" name="TextBox 3">
            <a:extLst>
              <a:ext uri="{FF2B5EF4-FFF2-40B4-BE49-F238E27FC236}">
                <a16:creationId xmlns:a16="http://schemas.microsoft.com/office/drawing/2014/main" id="{44C2715A-36C9-7D97-FBDF-5AB73BF85A56}"/>
              </a:ext>
            </a:extLst>
          </p:cNvPr>
          <p:cNvSpPr txBox="1"/>
          <p:nvPr/>
        </p:nvSpPr>
        <p:spPr>
          <a:xfrm>
            <a:off x="6396" y="29943"/>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408521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F9E16-C0FF-4E53-2639-DC6CF4A5A645}"/>
              </a:ext>
            </a:extLst>
          </p:cNvPr>
          <p:cNvSpPr txBox="1"/>
          <p:nvPr/>
        </p:nvSpPr>
        <p:spPr>
          <a:xfrm>
            <a:off x="444098" y="269171"/>
            <a:ext cx="98686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800" b="1" i="0" u="none" strike="noStrike" kern="1200" cap="none" spc="0" normalizeH="0" baseline="0" noProof="0">
                <a:ln>
                  <a:noFill/>
                </a:ln>
                <a:solidFill>
                  <a:srgbClr val="D2451D"/>
                </a:solidFill>
                <a:effectLst/>
                <a:uLnTx/>
                <a:uFillTx/>
                <a:latin typeface="Century Gothic" panose="020B0502020202020204" pitchFamily="34" charset="0"/>
                <a:ea typeface="+mn-ea"/>
                <a:cs typeface="+mn-cs"/>
              </a:rPr>
              <a:t>Answer the following questions in your pupil workbook.</a:t>
            </a:r>
          </a:p>
        </p:txBody>
      </p:sp>
      <p:sp>
        <p:nvSpPr>
          <p:cNvPr id="8" name="TextBox 7">
            <a:extLst>
              <a:ext uri="{FF2B5EF4-FFF2-40B4-BE49-F238E27FC236}">
                <a16:creationId xmlns:a16="http://schemas.microsoft.com/office/drawing/2014/main" id="{E8BBD523-9565-65F1-1F30-186C90B662C4}"/>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B26511B-6186-9CFE-6A44-6B8C965C3F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5148" y="2317837"/>
            <a:ext cx="4297522" cy="2437907"/>
          </a:xfrm>
          <a:prstGeom prst="rect">
            <a:avLst/>
          </a:prstGeom>
        </p:spPr>
      </p:pic>
      <p:pic>
        <p:nvPicPr>
          <p:cNvPr id="12" name="Picture 11">
            <a:extLst>
              <a:ext uri="{FF2B5EF4-FFF2-40B4-BE49-F238E27FC236}">
                <a16:creationId xmlns:a16="http://schemas.microsoft.com/office/drawing/2014/main" id="{B0A67496-2E60-A922-6C61-4AF14986BDE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44607" y="2317837"/>
            <a:ext cx="4415417" cy="2441996"/>
          </a:xfrm>
          <a:prstGeom prst="rect">
            <a:avLst/>
          </a:prstGeom>
        </p:spPr>
      </p:pic>
      <p:pic>
        <p:nvPicPr>
          <p:cNvPr id="11" name="Picture 10" descr="A person holding a knife&#10;&#10;Description automatically generated with medium confidence">
            <a:extLst>
              <a:ext uri="{FF2B5EF4-FFF2-40B4-BE49-F238E27FC236}">
                <a16:creationId xmlns:a16="http://schemas.microsoft.com/office/drawing/2014/main" id="{7D2D503E-32A8-9B78-ECBE-C111E9120F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42114" y="1964901"/>
            <a:ext cx="2760366" cy="3205410"/>
          </a:xfrm>
          <a:prstGeom prst="rect">
            <a:avLst/>
          </a:prstGeom>
        </p:spPr>
      </p:pic>
      <p:sp>
        <p:nvSpPr>
          <p:cNvPr id="5" name="Speech Bubble: Rectangle with Corners Rounded 4">
            <a:extLst>
              <a:ext uri="{FF2B5EF4-FFF2-40B4-BE49-F238E27FC236}">
                <a16:creationId xmlns:a16="http://schemas.microsoft.com/office/drawing/2014/main" id="{39DF0783-E238-3CAB-6E00-83B04F63C996}"/>
              </a:ext>
            </a:extLst>
          </p:cNvPr>
          <p:cNvSpPr/>
          <p:nvPr/>
        </p:nvSpPr>
        <p:spPr>
          <a:xfrm flipH="1">
            <a:off x="165460" y="1026897"/>
            <a:ext cx="10808158" cy="938004"/>
          </a:xfrm>
          <a:prstGeom prst="wedgeRoundRectCallout">
            <a:avLst>
              <a:gd name="adj1" fmla="val -34402"/>
              <a:gd name="adj2" fmla="val 105782"/>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Some parts of England, like cities and towns, are full of buildings and people. Other parts of England, like the countryside, have more wildlife and farms.</a:t>
            </a:r>
          </a:p>
        </p:txBody>
      </p:sp>
      <p:sp>
        <p:nvSpPr>
          <p:cNvPr id="3" name="TextBox 2">
            <a:extLst>
              <a:ext uri="{FF2B5EF4-FFF2-40B4-BE49-F238E27FC236}">
                <a16:creationId xmlns:a16="http://schemas.microsoft.com/office/drawing/2014/main" id="{07FE4151-52E6-D8E2-DC6D-B0F3263AA150}"/>
              </a:ext>
            </a:extLst>
          </p:cNvPr>
          <p:cNvSpPr txBox="1"/>
          <p:nvPr/>
        </p:nvSpPr>
        <p:spPr>
          <a:xfrm>
            <a:off x="265147" y="4931778"/>
            <a:ext cx="9877229"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1</a:t>
            </a:r>
            <a:r>
              <a:rPr kumimoji="0" lang="en-US" sz="23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3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do you think is good about living in the English countryside?</a:t>
            </a:r>
            <a:endParaRPr kumimoji="0" lang="en-US" sz="23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2</a:t>
            </a:r>
            <a:r>
              <a:rPr kumimoji="0" lang="en-US" sz="23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3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do you think is good about living in an English city?</a:t>
            </a:r>
            <a:endParaRPr kumimoji="0" lang="en-US" sz="23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1"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3</a:t>
            </a:r>
            <a:r>
              <a:rPr kumimoji="0" lang="en-US" sz="2300" b="0" i="0" u="none" strike="noStrike" kern="1200" cap="none" spc="0" normalizeH="0" baseline="0" noProof="0">
                <a:ln>
                  <a:noFill/>
                </a:ln>
                <a:solidFill>
                  <a:srgbClr val="F5B333"/>
                </a:solidFill>
                <a:effectLst/>
                <a:uLnTx/>
                <a:uFillTx/>
                <a:latin typeface="Century Gothic" panose="020B0502020202020204" pitchFamily="34" charset="0"/>
                <a:ea typeface="+mn-ea"/>
                <a:cs typeface="+mn-cs"/>
              </a:rPr>
              <a:t>.  </a:t>
            </a:r>
            <a:r>
              <a:rPr kumimoji="0" lang="en-US" sz="23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Would you rather live in the countryside or the city? Why?</a:t>
            </a:r>
          </a:p>
        </p:txBody>
      </p:sp>
      <p:sp>
        <p:nvSpPr>
          <p:cNvPr id="6" name="TextBox 5">
            <a:extLst>
              <a:ext uri="{FF2B5EF4-FFF2-40B4-BE49-F238E27FC236}">
                <a16:creationId xmlns:a16="http://schemas.microsoft.com/office/drawing/2014/main" id="{5C7897A9-A68F-1219-44B7-492DE406A7A7}"/>
              </a:ext>
            </a:extLst>
          </p:cNvPr>
          <p:cNvSpPr txBox="1"/>
          <p:nvPr/>
        </p:nvSpPr>
        <p:spPr>
          <a:xfrm>
            <a:off x="0" y="-18898"/>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2746441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37B0DB-E282-1D8B-D1E9-58179FE22761}"/>
              </a:ext>
            </a:extLst>
          </p:cNvPr>
          <p:cNvSpPr txBox="1">
            <a:spLocks/>
          </p:cNvSpPr>
          <p:nvPr/>
        </p:nvSpPr>
        <p:spPr>
          <a:xfrm>
            <a:off x="622393" y="1231289"/>
            <a:ext cx="9930529" cy="1399592"/>
          </a:xfrm>
          <a:prstGeom prst="roundRect">
            <a:avLst>
              <a:gd name="adj" fmla="val 5381"/>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capital city of England is London. London is also the capital city of the United Kingdom.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 has many famous landmarks. </a:t>
            </a:r>
          </a:p>
        </p:txBody>
      </p:sp>
      <p:sp>
        <p:nvSpPr>
          <p:cNvPr id="3" name="Rounded Rectangle 8">
            <a:extLst>
              <a:ext uri="{FF2B5EF4-FFF2-40B4-BE49-F238E27FC236}">
                <a16:creationId xmlns:a16="http://schemas.microsoft.com/office/drawing/2014/main" id="{7ECF83AE-EDB2-8995-ABE4-B65DE22091C5}"/>
              </a:ext>
            </a:extLst>
          </p:cNvPr>
          <p:cNvSpPr/>
          <p:nvPr/>
        </p:nvSpPr>
        <p:spPr>
          <a:xfrm>
            <a:off x="622393" y="404602"/>
            <a:ext cx="15192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London</a:t>
            </a:r>
          </a:p>
        </p:txBody>
      </p:sp>
      <p:sp>
        <p:nvSpPr>
          <p:cNvPr id="8" name="Content Placeholder 2">
            <a:extLst>
              <a:ext uri="{FF2B5EF4-FFF2-40B4-BE49-F238E27FC236}">
                <a16:creationId xmlns:a16="http://schemas.microsoft.com/office/drawing/2014/main" id="{8707515C-535F-DFCC-8B4D-785FED348B1F}"/>
              </a:ext>
            </a:extLst>
          </p:cNvPr>
          <p:cNvSpPr txBox="1">
            <a:spLocks/>
          </p:cNvSpPr>
          <p:nvPr/>
        </p:nvSpPr>
        <p:spPr>
          <a:xfrm>
            <a:off x="5587657" y="2966518"/>
            <a:ext cx="4833257" cy="1976662"/>
          </a:xfrm>
          <a:prstGeom prst="roundRect">
            <a:avLst>
              <a:gd name="adj" fmla="val 5381"/>
            </a:avLst>
          </a:prstGeom>
          <a:noFill/>
          <a:ln w="38100">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Houses of Parliament is where the government makes decisions about the rest of the United Kingdom.</a:t>
            </a:r>
          </a:p>
        </p:txBody>
      </p:sp>
      <p:sp>
        <p:nvSpPr>
          <p:cNvPr id="6" name="TextBox 5">
            <a:extLst>
              <a:ext uri="{FF2B5EF4-FFF2-40B4-BE49-F238E27FC236}">
                <a16:creationId xmlns:a16="http://schemas.microsoft.com/office/drawing/2014/main" id="{AB135179-833B-6C7A-3CD4-E7190C16A0E5}"/>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6D24031-EC56-D4EC-61A1-B28489CC5F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43691" y="3067968"/>
            <a:ext cx="4572000" cy="3048000"/>
          </a:xfrm>
          <a:prstGeom prst="rect">
            <a:avLst/>
          </a:prstGeom>
        </p:spPr>
      </p:pic>
      <p:pic>
        <p:nvPicPr>
          <p:cNvPr id="7" name="Picture 6" descr="A picture containing text, doll, toy, vector graphics&#10;&#10;Description automatically generated">
            <a:extLst>
              <a:ext uri="{FF2B5EF4-FFF2-40B4-BE49-F238E27FC236}">
                <a16:creationId xmlns:a16="http://schemas.microsoft.com/office/drawing/2014/main" id="{6089D48F-00C1-30EC-8192-A9047922B1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3529" y="4102710"/>
            <a:ext cx="3107243" cy="3048001"/>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FF8CF7A-3BED-8F39-7FF2-963D273989AA}"/>
                  </a:ext>
                </a:extLst>
              </p14:cNvPr>
              <p14:cNvContentPartPr/>
              <p14:nvPr/>
            </p14:nvContentPartPr>
            <p14:xfrm>
              <a:off x="1156524" y="5665304"/>
              <a:ext cx="63779" cy="27241"/>
            </p14:xfrm>
          </p:contentPart>
        </mc:Choice>
        <mc:Fallback xmlns="">
          <p:pic>
            <p:nvPicPr>
              <p:cNvPr id="4" name="Ink 3">
                <a:extLst>
                  <a:ext uri="{FF2B5EF4-FFF2-40B4-BE49-F238E27FC236}">
                    <a16:creationId xmlns:a16="http://schemas.microsoft.com/office/drawing/2014/main" id="{0FF8CF7A-3BED-8F39-7FF2-963D273989AA}"/>
                  </a:ext>
                </a:extLst>
              </p:cNvPr>
              <p:cNvPicPr/>
              <p:nvPr/>
            </p:nvPicPr>
            <p:blipFill>
              <a:blip r:embed="rId6"/>
              <a:stretch>
                <a:fillRect/>
              </a:stretch>
            </p:blipFill>
            <p:spPr>
              <a:xfrm>
                <a:off x="1138609" y="5647382"/>
                <a:ext cx="99252" cy="62726"/>
              </a:xfrm>
              <a:prstGeom prst="rect">
                <a:avLst/>
              </a:prstGeom>
            </p:spPr>
          </p:pic>
        </mc:Fallback>
      </mc:AlternateContent>
      <p:sp>
        <p:nvSpPr>
          <p:cNvPr id="10" name="TextBox 9">
            <a:extLst>
              <a:ext uri="{FF2B5EF4-FFF2-40B4-BE49-F238E27FC236}">
                <a16:creationId xmlns:a16="http://schemas.microsoft.com/office/drawing/2014/main" id="{25EC7141-571F-6B1E-C605-CC24D68E6FE7}"/>
              </a:ext>
            </a:extLst>
          </p:cNvPr>
          <p:cNvSpPr txBox="1"/>
          <p:nvPr/>
        </p:nvSpPr>
        <p:spPr>
          <a:xfrm>
            <a:off x="-18309" y="15243"/>
            <a:ext cx="6096000" cy="341632"/>
          </a:xfrm>
          <a:prstGeom prst="rect">
            <a:avLst/>
          </a:prstGeom>
          <a:noFill/>
        </p:spPr>
        <p:txBody>
          <a:bodyPr wrap="square">
            <a:spAutoFit/>
          </a:bodyPr>
          <a:lstStyle/>
          <a:p>
            <a:pPr lvl="0">
              <a:lnSpc>
                <a:spcPct val="90000"/>
              </a:lnSpc>
              <a:spcBef>
                <a:spcPct val="0"/>
              </a:spcBef>
              <a:defRPr/>
            </a:pPr>
            <a:r>
              <a:rPr lang="en-GB" b="1">
                <a:solidFill>
                  <a:prstClr val="black"/>
                </a:solidFill>
                <a:latin typeface="Century Gothic" panose="020B0502020202020204" pitchFamily="34" charset="0"/>
              </a:rPr>
              <a:t>KQ: What is England famous for?</a:t>
            </a:r>
            <a:endParaRPr lang="en-GB"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38736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37B0DB-E282-1D8B-D1E9-58179FE22761}"/>
              </a:ext>
            </a:extLst>
          </p:cNvPr>
          <p:cNvSpPr txBox="1">
            <a:spLocks/>
          </p:cNvSpPr>
          <p:nvPr/>
        </p:nvSpPr>
        <p:spPr>
          <a:xfrm>
            <a:off x="622393" y="1214060"/>
            <a:ext cx="9930529" cy="1399592"/>
          </a:xfrm>
          <a:prstGeom prst="roundRect">
            <a:avLst>
              <a:gd name="adj" fmla="val 5381"/>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capital city of England is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London is also the capital city of the United Kingdom.</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 has many famous landmarks.</a:t>
            </a:r>
          </a:p>
        </p:txBody>
      </p:sp>
      <p:sp>
        <p:nvSpPr>
          <p:cNvPr id="3" name="Rounded Rectangle 8">
            <a:extLst>
              <a:ext uri="{FF2B5EF4-FFF2-40B4-BE49-F238E27FC236}">
                <a16:creationId xmlns:a16="http://schemas.microsoft.com/office/drawing/2014/main" id="{7ECF83AE-EDB2-8995-ABE4-B65DE22091C5}"/>
              </a:ext>
            </a:extLst>
          </p:cNvPr>
          <p:cNvSpPr/>
          <p:nvPr/>
        </p:nvSpPr>
        <p:spPr>
          <a:xfrm>
            <a:off x="622393" y="404602"/>
            <a:ext cx="15192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London</a:t>
            </a:r>
          </a:p>
        </p:txBody>
      </p:sp>
      <p:sp>
        <p:nvSpPr>
          <p:cNvPr id="8" name="Content Placeholder 2">
            <a:extLst>
              <a:ext uri="{FF2B5EF4-FFF2-40B4-BE49-F238E27FC236}">
                <a16:creationId xmlns:a16="http://schemas.microsoft.com/office/drawing/2014/main" id="{8707515C-535F-DFCC-8B4D-785FED348B1F}"/>
              </a:ext>
            </a:extLst>
          </p:cNvPr>
          <p:cNvSpPr txBox="1">
            <a:spLocks/>
          </p:cNvSpPr>
          <p:nvPr/>
        </p:nvSpPr>
        <p:spPr>
          <a:xfrm>
            <a:off x="5962262" y="2879586"/>
            <a:ext cx="4234296" cy="1515400"/>
          </a:xfrm>
          <a:prstGeom prst="roundRect">
            <a:avLst>
              <a:gd name="adj" fmla="val 7571"/>
            </a:avLst>
          </a:prstGeom>
          <a:noFill/>
          <a:ln w="38100">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Buckingham Palace is where King Charles III does his work.</a:t>
            </a:r>
          </a:p>
        </p:txBody>
      </p:sp>
      <p:sp>
        <p:nvSpPr>
          <p:cNvPr id="6" name="TextBox 5">
            <a:extLst>
              <a:ext uri="{FF2B5EF4-FFF2-40B4-BE49-F238E27FC236}">
                <a16:creationId xmlns:a16="http://schemas.microsoft.com/office/drawing/2014/main" id="{E445931A-4DAF-611F-5329-5D9FAA6147EC}"/>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2962CD8-C9C3-C9F1-22EF-1A5416D8D1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2432" y="2988837"/>
            <a:ext cx="4945225" cy="3299327"/>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F8B87D07-C41D-2106-6BAA-1A490F6E4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8516" y="3676260"/>
            <a:ext cx="2198300" cy="3429000"/>
          </a:xfrm>
          <a:prstGeom prst="rect">
            <a:avLst/>
          </a:prstGeom>
        </p:spPr>
      </p:pic>
      <p:sp>
        <p:nvSpPr>
          <p:cNvPr id="5" name="TextBox 4">
            <a:extLst>
              <a:ext uri="{FF2B5EF4-FFF2-40B4-BE49-F238E27FC236}">
                <a16:creationId xmlns:a16="http://schemas.microsoft.com/office/drawing/2014/main" id="{43D50939-7F70-4349-1FC4-6622BBCC4CEF}"/>
              </a:ext>
            </a:extLst>
          </p:cNvPr>
          <p:cNvSpPr txBox="1"/>
          <p:nvPr/>
        </p:nvSpPr>
        <p:spPr>
          <a:xfrm>
            <a:off x="0" y="-1660"/>
            <a:ext cx="609600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3328533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023BA67-D83B-46BC-C8A1-D071C79F31D8}"/>
              </a:ext>
            </a:extLst>
          </p:cNvPr>
          <p:cNvSpPr txBox="1">
            <a:spLocks/>
          </p:cNvSpPr>
          <p:nvPr/>
        </p:nvSpPr>
        <p:spPr>
          <a:xfrm>
            <a:off x="622394" y="1276935"/>
            <a:ext cx="9065063" cy="1462542"/>
          </a:xfrm>
          <a:prstGeom prst="roundRect">
            <a:avLst>
              <a:gd name="adj" fmla="val 7113"/>
            </a:avLst>
          </a:prstGeom>
          <a:solidFill>
            <a:srgbClr val="F1E3B1"/>
          </a:solidFill>
          <a:ln w="38100">
            <a:solidFill>
              <a:srgbClr val="F5B333"/>
            </a:solid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River Thames</a:t>
            </a: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 runs through London.</a:t>
            </a: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Look at this picture. What landmarks can you spot? </a:t>
            </a:r>
            <a:b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b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List or draw them in your pupil workbook.</a:t>
            </a:r>
          </a:p>
        </p:txBody>
      </p:sp>
      <p:sp>
        <p:nvSpPr>
          <p:cNvPr id="3" name="Rounded Rectangle 8">
            <a:extLst>
              <a:ext uri="{FF2B5EF4-FFF2-40B4-BE49-F238E27FC236}">
                <a16:creationId xmlns:a16="http://schemas.microsoft.com/office/drawing/2014/main" id="{FE85A3DB-444E-648D-D0DD-5C07620FBD54}"/>
              </a:ext>
            </a:extLst>
          </p:cNvPr>
          <p:cNvSpPr/>
          <p:nvPr/>
        </p:nvSpPr>
        <p:spPr>
          <a:xfrm>
            <a:off x="622394" y="404602"/>
            <a:ext cx="1517906"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London</a:t>
            </a:r>
          </a:p>
        </p:txBody>
      </p:sp>
      <p:sp>
        <p:nvSpPr>
          <p:cNvPr id="4" name="TextBox 3">
            <a:extLst>
              <a:ext uri="{FF2B5EF4-FFF2-40B4-BE49-F238E27FC236}">
                <a16:creationId xmlns:a16="http://schemas.microsoft.com/office/drawing/2014/main" id="{4EC09C4D-EFEF-90F5-6141-AE43653BCFFF}"/>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06A8676-F3D8-13D4-E6AF-8ED78CF91B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7434" y="2959413"/>
            <a:ext cx="9065063" cy="3463715"/>
          </a:xfrm>
          <a:prstGeom prst="rect">
            <a:avLst/>
          </a:prstGeom>
        </p:spPr>
      </p:pic>
      <p:pic>
        <p:nvPicPr>
          <p:cNvPr id="6" name="Picture 5" descr="A picture containing toy, doll, vector graphics&#10;&#10;Description automatically generated">
            <a:extLst>
              <a:ext uri="{FF2B5EF4-FFF2-40B4-BE49-F238E27FC236}">
                <a16:creationId xmlns:a16="http://schemas.microsoft.com/office/drawing/2014/main" id="{E00BB845-3A07-77C4-F173-AA3081D138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4274" y="-182309"/>
            <a:ext cx="2206366" cy="3438694"/>
          </a:xfrm>
          <a:prstGeom prst="rect">
            <a:avLst/>
          </a:prstGeom>
        </p:spPr>
      </p:pic>
      <p:sp>
        <p:nvSpPr>
          <p:cNvPr id="8" name="TextBox 7">
            <a:extLst>
              <a:ext uri="{FF2B5EF4-FFF2-40B4-BE49-F238E27FC236}">
                <a16:creationId xmlns:a16="http://schemas.microsoft.com/office/drawing/2014/main" id="{DBFB8C93-B431-2354-211E-5506847CE41E}"/>
              </a:ext>
            </a:extLst>
          </p:cNvPr>
          <p:cNvSpPr txBox="1"/>
          <p:nvPr/>
        </p:nvSpPr>
        <p:spPr>
          <a:xfrm>
            <a:off x="0" y="13850"/>
            <a:ext cx="6101080" cy="341632"/>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KQ: What is England famous for?</a:t>
            </a:r>
          </a:p>
        </p:txBody>
      </p:sp>
    </p:spTree>
    <p:extLst>
      <p:ext uri="{BB962C8B-B14F-4D97-AF65-F5344CB8AC3E}">
        <p14:creationId xmlns:p14="http://schemas.microsoft.com/office/powerpoint/2010/main" val="2553132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824C9282-0636-1E3D-D716-E42132850BE5}"/>
              </a:ext>
            </a:extLst>
          </p:cNvPr>
          <p:cNvSpPr/>
          <p:nvPr/>
        </p:nvSpPr>
        <p:spPr>
          <a:xfrm flipH="1">
            <a:off x="428035" y="1054358"/>
            <a:ext cx="2737951" cy="1226725"/>
          </a:xfrm>
          <a:prstGeom prst="wedgeRoundRectCallout">
            <a:avLst>
              <a:gd name="adj1" fmla="val -50335"/>
              <a:gd name="adj2" fmla="val 82108"/>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Can you tell me something about England? </a:t>
            </a:r>
          </a:p>
        </p:txBody>
      </p:sp>
      <p:sp>
        <p:nvSpPr>
          <p:cNvPr id="3" name="Speech Bubble: Rectangle with Corners Rounded 2">
            <a:extLst>
              <a:ext uri="{FF2B5EF4-FFF2-40B4-BE49-F238E27FC236}">
                <a16:creationId xmlns:a16="http://schemas.microsoft.com/office/drawing/2014/main" id="{959DC8B5-5C1C-5242-D181-D6166E103076}"/>
              </a:ext>
            </a:extLst>
          </p:cNvPr>
          <p:cNvSpPr/>
          <p:nvPr/>
        </p:nvSpPr>
        <p:spPr>
          <a:xfrm flipH="1">
            <a:off x="175292" y="4867584"/>
            <a:ext cx="2666230" cy="1056654"/>
          </a:xfrm>
          <a:prstGeom prst="wedgeRoundRectCallout">
            <a:avLst>
              <a:gd name="adj1" fmla="val -66835"/>
              <a:gd name="adj2" fmla="val -153401"/>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Can you find England on a map? </a:t>
            </a:r>
          </a:p>
        </p:txBody>
      </p:sp>
      <p:sp>
        <p:nvSpPr>
          <p:cNvPr id="4" name="TextBox 3">
            <a:extLst>
              <a:ext uri="{FF2B5EF4-FFF2-40B4-BE49-F238E27FC236}">
                <a16:creationId xmlns:a16="http://schemas.microsoft.com/office/drawing/2014/main" id="{A18AACE7-0BD2-4426-6948-73B67FC4B6A9}"/>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4DD8054-3604-5693-F256-C7B713273D1F}"/>
              </a:ext>
            </a:extLst>
          </p:cNvPr>
          <p:cNvSpPr txBox="1"/>
          <p:nvPr/>
        </p:nvSpPr>
        <p:spPr>
          <a:xfrm>
            <a:off x="246094" y="269882"/>
            <a:ext cx="893172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D2451D"/>
                </a:solidFill>
                <a:effectLst/>
                <a:uLnTx/>
                <a:uFillTx/>
                <a:latin typeface="Century Gothic" panose="020B0502020202020204" pitchFamily="34" charset="0"/>
                <a:ea typeface="+mn-ea"/>
                <a:cs typeface="+mn-cs"/>
              </a:rPr>
              <a:t>What is England famous for?</a:t>
            </a:r>
          </a:p>
        </p:txBody>
      </p:sp>
      <p:sp>
        <p:nvSpPr>
          <p:cNvPr id="7" name="Speech Bubble: Rectangle with Corners Rounded 6">
            <a:extLst>
              <a:ext uri="{FF2B5EF4-FFF2-40B4-BE49-F238E27FC236}">
                <a16:creationId xmlns:a16="http://schemas.microsoft.com/office/drawing/2014/main" id="{78BF1141-27C9-885B-C19E-F603E7411562}"/>
              </a:ext>
            </a:extLst>
          </p:cNvPr>
          <p:cNvSpPr/>
          <p:nvPr/>
        </p:nvSpPr>
        <p:spPr>
          <a:xfrm flipH="1">
            <a:off x="7315200" y="447870"/>
            <a:ext cx="3540174" cy="951722"/>
          </a:xfrm>
          <a:prstGeom prst="wedgeRoundRectCallout">
            <a:avLst>
              <a:gd name="adj1" fmla="val 43437"/>
              <a:gd name="adj2" fmla="val 137063"/>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 capital city of England?</a:t>
            </a:r>
          </a:p>
        </p:txBody>
      </p:sp>
      <p:sp>
        <p:nvSpPr>
          <p:cNvPr id="8" name="Speech Bubble: Rectangle with Corners Rounded 7">
            <a:extLst>
              <a:ext uri="{FF2B5EF4-FFF2-40B4-BE49-F238E27FC236}">
                <a16:creationId xmlns:a16="http://schemas.microsoft.com/office/drawing/2014/main" id="{8BD74E7A-09EF-B7F5-DF40-64EE904EE4B7}"/>
              </a:ext>
            </a:extLst>
          </p:cNvPr>
          <p:cNvSpPr/>
          <p:nvPr/>
        </p:nvSpPr>
        <p:spPr>
          <a:xfrm flipH="1">
            <a:off x="7607595" y="4198374"/>
            <a:ext cx="3140455" cy="1577675"/>
          </a:xfrm>
          <a:prstGeom prst="wedgeRoundRectCallout">
            <a:avLst>
              <a:gd name="adj1" fmla="val 50202"/>
              <a:gd name="adj2" fmla="val -111328"/>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 difference between a city and the countryside?</a:t>
            </a:r>
          </a:p>
        </p:txBody>
      </p:sp>
      <p:pic>
        <p:nvPicPr>
          <p:cNvPr id="10" name="Picture 9" descr="A picture containing toy, doll&#10;&#10;Description automatically generated">
            <a:extLst>
              <a:ext uri="{FF2B5EF4-FFF2-40B4-BE49-F238E27FC236}">
                <a16:creationId xmlns:a16="http://schemas.microsoft.com/office/drawing/2014/main" id="{56868D4E-77E9-C475-7C61-EE974ED3C3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2659" y="1290581"/>
            <a:ext cx="5548835" cy="5394586"/>
          </a:xfrm>
          <a:prstGeom prst="rect">
            <a:avLst/>
          </a:prstGeom>
        </p:spPr>
      </p:pic>
    </p:spTree>
    <p:extLst>
      <p:ext uri="{BB962C8B-B14F-4D97-AF65-F5344CB8AC3E}">
        <p14:creationId xmlns:p14="http://schemas.microsoft.com/office/powerpoint/2010/main" val="21997088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8">
            <a:extLst>
              <a:ext uri="{FF2B5EF4-FFF2-40B4-BE49-F238E27FC236}">
                <a16:creationId xmlns:a16="http://schemas.microsoft.com/office/drawing/2014/main" id="{FFBA408B-C996-B7FA-FCC2-5ADF12AA5937}"/>
              </a:ext>
            </a:extLst>
          </p:cNvPr>
          <p:cNvSpPr/>
          <p:nvPr/>
        </p:nvSpPr>
        <p:spPr>
          <a:xfrm>
            <a:off x="622392" y="404602"/>
            <a:ext cx="5076000"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What is England famous for?</a:t>
            </a:r>
          </a:p>
        </p:txBody>
      </p:sp>
      <p:sp>
        <p:nvSpPr>
          <p:cNvPr id="3" name="Rounded Rectangle 10">
            <a:extLst>
              <a:ext uri="{FF2B5EF4-FFF2-40B4-BE49-F238E27FC236}">
                <a16:creationId xmlns:a16="http://schemas.microsoft.com/office/drawing/2014/main" id="{7E346ECE-A6E9-D09E-AC8A-E8003248F8EA}"/>
              </a:ext>
            </a:extLst>
          </p:cNvPr>
          <p:cNvSpPr/>
          <p:nvPr/>
        </p:nvSpPr>
        <p:spPr>
          <a:xfrm>
            <a:off x="7861386" y="1348343"/>
            <a:ext cx="2881776" cy="2968630"/>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sng" strike="noStrike" kern="1200" cap="none" spc="0" normalizeH="0" baseline="0" noProof="0">
                <a:ln>
                  <a:noFill/>
                </a:ln>
                <a:solidFill>
                  <a:srgbClr val="D2451D"/>
                </a:solidFill>
                <a:effectLst/>
                <a:uLnTx/>
                <a:uFillTx/>
                <a:latin typeface="Century Gothic" panose="020B0502020202020204" pitchFamily="34" charset="0"/>
                <a:ea typeface="Calibri" panose="020F0502020204030204" pitchFamily="34" charset="0"/>
                <a:cs typeface="Times New Roman" panose="02020603050405020304" pitchFamily="18" charset="0"/>
              </a:rPr>
              <a:t>Key vocabulary</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city</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countryside</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parliament</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River Thames</a:t>
            </a:r>
          </a:p>
          <a:p>
            <a:pPr marL="342900" marR="0" lvl="0" indent="-342900" algn="l" defTabSz="914400" rtl="0" eaLnBrk="1" fontAlgn="auto" latinLnBrk="0" hangingPunct="1">
              <a:lnSpc>
                <a:spcPct val="100000"/>
              </a:lnSpc>
              <a:spcBef>
                <a:spcPts val="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Scafell Pike</a:t>
            </a:r>
          </a:p>
        </p:txBody>
      </p:sp>
      <p:sp>
        <p:nvSpPr>
          <p:cNvPr id="4" name="Rounded Rectangle 12">
            <a:extLst>
              <a:ext uri="{FF2B5EF4-FFF2-40B4-BE49-F238E27FC236}">
                <a16:creationId xmlns:a16="http://schemas.microsoft.com/office/drawing/2014/main" id="{DDEDFF3B-51B5-DA0B-06AA-134264BF7588}"/>
              </a:ext>
            </a:extLst>
          </p:cNvPr>
          <p:cNvSpPr/>
          <p:nvPr/>
        </p:nvSpPr>
        <p:spPr>
          <a:xfrm>
            <a:off x="622392" y="1348343"/>
            <a:ext cx="6742206" cy="2968630"/>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400" b="1" i="0" u="sng" strike="noStrike" kern="1200" cap="none" spc="0" normalizeH="0" baseline="0" noProof="0">
                <a:ln>
                  <a:noFill/>
                </a:ln>
                <a:solidFill>
                  <a:srgbClr val="D2451D"/>
                </a:solidFill>
                <a:effectLst/>
                <a:uLnTx/>
                <a:uFillTx/>
                <a:latin typeface="Century Gothic" panose="020B0502020202020204" pitchFamily="34" charset="0"/>
                <a:ea typeface="Calibri" panose="020F0502020204030204" pitchFamily="34" charset="0"/>
                <a:cs typeface="Times New Roman" panose="02020603050405020304" pitchFamily="18" charset="0"/>
              </a:rPr>
              <a:t>Key knowledge</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England is the biggest country in the United Kingdom. </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London is the capital city of England. </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The tallest mountain in England is called Scafell Pike.</a:t>
            </a:r>
          </a:p>
          <a:p>
            <a:pPr marL="342900" marR="0" lvl="0" indent="-342900" algn="l" defTabSz="914400" rtl="0" eaLnBrk="1" fontAlgn="auto" latinLnBrk="0" hangingPunct="1">
              <a:lnSpc>
                <a:spcPct val="100000"/>
              </a:lnSpc>
              <a:spcBef>
                <a:spcPts val="1000"/>
              </a:spcBef>
              <a:spcAft>
                <a:spcPts val="0"/>
              </a:spcAft>
              <a:buClr>
                <a:srgbClr val="F5B333"/>
              </a:buClr>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871248E-5936-2BAF-7EA2-613244A7BE95}"/>
              </a:ext>
            </a:extLst>
          </p:cNvPr>
          <p:cNvSpPr txBox="1"/>
          <p:nvPr/>
        </p:nvSpPr>
        <p:spPr>
          <a:xfrm>
            <a:off x="165460" y="6569751"/>
            <a:ext cx="365839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Copyright © </a:t>
            </a:r>
            <a:r>
              <a:rPr kumimoji="0" lang="en-GB"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mn-cs"/>
              </a:rPr>
              <a:t>ArkCurriculum</a:t>
            </a:r>
            <a:r>
              <a:rPr kumimoji="0" lang="en-GB"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mn-cs"/>
              </a:rPr>
              <a:t>+ 2023</a:t>
            </a: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descr="A picture containing text, toy, doll&#10;&#10;Description automatically generated">
            <a:extLst>
              <a:ext uri="{FF2B5EF4-FFF2-40B4-BE49-F238E27FC236}">
                <a16:creationId xmlns:a16="http://schemas.microsoft.com/office/drawing/2014/main" id="{934C3E6E-A422-3DB2-9241-E3A5DC4C76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23822" y="3831953"/>
            <a:ext cx="4234987" cy="2968630"/>
          </a:xfrm>
          <a:prstGeom prst="rect">
            <a:avLst/>
          </a:prstGeom>
        </p:spPr>
      </p:pic>
    </p:spTree>
    <p:extLst>
      <p:ext uri="{BB962C8B-B14F-4D97-AF65-F5344CB8AC3E}">
        <p14:creationId xmlns:p14="http://schemas.microsoft.com/office/powerpoint/2010/main" val="25423517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C3F82-F3AF-DB3D-D7D8-EAE8D100D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E0699-5ABF-6783-0321-F3963025666B}"/>
              </a:ext>
            </a:extLst>
          </p:cNvPr>
          <p:cNvSpPr>
            <a:spLocks noGrp="1"/>
          </p:cNvSpPr>
          <p:nvPr>
            <p:ph type="title"/>
          </p:nvPr>
        </p:nvSpPr>
        <p:spPr/>
        <p:txBody>
          <a:bodyPr/>
          <a:lstStyle/>
          <a:p>
            <a:r>
              <a:rPr lang="en-US">
                <a:latin typeface="Sassoon Primary"/>
              </a:rPr>
              <a:t>Independent Challenges:</a:t>
            </a:r>
          </a:p>
        </p:txBody>
      </p:sp>
      <p:sp>
        <p:nvSpPr>
          <p:cNvPr id="4" name="Rectangle 3">
            <a:extLst>
              <a:ext uri="{FF2B5EF4-FFF2-40B4-BE49-F238E27FC236}">
                <a16:creationId xmlns:a16="http://schemas.microsoft.com/office/drawing/2014/main" id="{F55F640C-BCD6-4955-8D19-268E13F46979}"/>
              </a:ext>
            </a:extLst>
          </p:cNvPr>
          <p:cNvSpPr/>
          <p:nvPr/>
        </p:nvSpPr>
        <p:spPr>
          <a:xfrm>
            <a:off x="476249" y="1523999"/>
            <a:ext cx="11120437" cy="52149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07EDDDC-25A5-6955-3445-316F82912A79}"/>
              </a:ext>
            </a:extLst>
          </p:cNvPr>
          <p:cNvCxnSpPr/>
          <p:nvPr/>
        </p:nvCxnSpPr>
        <p:spPr>
          <a:xfrm>
            <a:off x="5534025" y="1524000"/>
            <a:ext cx="57150" cy="521017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464D927-0C41-E354-20F5-61A8BFE3B58E}"/>
              </a:ext>
            </a:extLst>
          </p:cNvPr>
          <p:cNvCxnSpPr>
            <a:cxnSpLocks/>
          </p:cNvCxnSpPr>
          <p:nvPr/>
        </p:nvCxnSpPr>
        <p:spPr>
          <a:xfrm flipV="1">
            <a:off x="476250" y="4276724"/>
            <a:ext cx="11115675" cy="1905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9468826-FDA5-DB0F-1533-86B47C4FB982}"/>
              </a:ext>
            </a:extLst>
          </p:cNvPr>
          <p:cNvSpPr txBox="1"/>
          <p:nvPr/>
        </p:nvSpPr>
        <p:spPr>
          <a:xfrm>
            <a:off x="1426368" y="1526381"/>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Narrative Zone</a:t>
            </a:r>
          </a:p>
        </p:txBody>
      </p:sp>
      <p:sp>
        <p:nvSpPr>
          <p:cNvPr id="8" name="TextBox 7">
            <a:extLst>
              <a:ext uri="{FF2B5EF4-FFF2-40B4-BE49-F238E27FC236}">
                <a16:creationId xmlns:a16="http://schemas.microsoft.com/office/drawing/2014/main" id="{484D06A8-D420-8AED-B2FB-DA8B731B4464}"/>
              </a:ext>
            </a:extLst>
          </p:cNvPr>
          <p:cNvSpPr txBox="1"/>
          <p:nvPr/>
        </p:nvSpPr>
        <p:spPr>
          <a:xfrm>
            <a:off x="2158762"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Enquiry Zone</a:t>
            </a:r>
          </a:p>
        </p:txBody>
      </p:sp>
      <p:sp>
        <p:nvSpPr>
          <p:cNvPr id="9" name="TextBox 8">
            <a:extLst>
              <a:ext uri="{FF2B5EF4-FFF2-40B4-BE49-F238E27FC236}">
                <a16:creationId xmlns:a16="http://schemas.microsoft.com/office/drawing/2014/main" id="{82BD0C10-6A20-BFB8-5215-4ACF018334F3}"/>
              </a:ext>
            </a:extLst>
          </p:cNvPr>
          <p:cNvSpPr txBox="1"/>
          <p:nvPr/>
        </p:nvSpPr>
        <p:spPr>
          <a:xfrm>
            <a:off x="7008017" y="15263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latin typeface="Sassoon Primary"/>
              </a:rPr>
              <a:t>Maths</a:t>
            </a:r>
            <a:r>
              <a:rPr lang="en-US" sz="2800">
                <a:latin typeface="Sassoon Primary"/>
              </a:rPr>
              <a:t> Zone</a:t>
            </a:r>
          </a:p>
        </p:txBody>
      </p:sp>
      <p:sp>
        <p:nvSpPr>
          <p:cNvPr id="10" name="TextBox 9">
            <a:extLst>
              <a:ext uri="{FF2B5EF4-FFF2-40B4-BE49-F238E27FC236}">
                <a16:creationId xmlns:a16="http://schemas.microsoft.com/office/drawing/2014/main" id="{14FA45C5-19A2-F6B1-3288-7CA2B5D46F52}"/>
              </a:ext>
            </a:extLst>
          </p:cNvPr>
          <p:cNvSpPr txBox="1"/>
          <p:nvPr/>
        </p:nvSpPr>
        <p:spPr>
          <a:xfrm>
            <a:off x="7008017" y="4345780"/>
            <a:ext cx="37028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Sassoon Primary"/>
              </a:rPr>
              <a:t>Creative Zone</a:t>
            </a:r>
          </a:p>
        </p:txBody>
      </p:sp>
      <p:sp>
        <p:nvSpPr>
          <p:cNvPr id="11" name="TextBox 10">
            <a:extLst>
              <a:ext uri="{FF2B5EF4-FFF2-40B4-BE49-F238E27FC236}">
                <a16:creationId xmlns:a16="http://schemas.microsoft.com/office/drawing/2014/main" id="{5518C9B1-40A6-5F5D-7108-6C7B3DDE0129}"/>
              </a:ext>
            </a:extLst>
          </p:cNvPr>
          <p:cNvSpPr txBox="1"/>
          <p:nvPr/>
        </p:nvSpPr>
        <p:spPr>
          <a:xfrm>
            <a:off x="2151529" y="4856182"/>
            <a:ext cx="3707375" cy="830997"/>
          </a:xfrm>
          <a:prstGeom prst="rect">
            <a:avLst/>
          </a:prstGeom>
          <a:noFill/>
        </p:spPr>
        <p:txBody>
          <a:bodyPr wrap="square" lIns="91440" tIns="45720" rIns="91440" bIns="45720" rtlCol="0" anchor="t">
            <a:spAutoFit/>
          </a:bodyPr>
          <a:lstStyle/>
          <a:p>
            <a:r>
              <a:rPr lang="en-GB" sz="2400">
                <a:latin typeface="Sassoon Primary"/>
              </a:rPr>
              <a:t>Can you find and name all 4 UK capital cities in an atlas?</a:t>
            </a:r>
            <a:endParaRPr lang="en-US" sz="2400"/>
          </a:p>
        </p:txBody>
      </p:sp>
      <p:sp>
        <p:nvSpPr>
          <p:cNvPr id="16" name="TextBox 15">
            <a:extLst>
              <a:ext uri="{FF2B5EF4-FFF2-40B4-BE49-F238E27FC236}">
                <a16:creationId xmlns:a16="http://schemas.microsoft.com/office/drawing/2014/main" id="{72707762-943B-9D1F-28DD-A64627925D11}"/>
              </a:ext>
            </a:extLst>
          </p:cNvPr>
          <p:cNvSpPr txBox="1"/>
          <p:nvPr/>
        </p:nvSpPr>
        <p:spPr>
          <a:xfrm>
            <a:off x="662609" y="2029006"/>
            <a:ext cx="3351607" cy="861774"/>
          </a:xfrm>
          <a:prstGeom prst="rect">
            <a:avLst/>
          </a:prstGeom>
          <a:noFill/>
        </p:spPr>
        <p:txBody>
          <a:bodyPr wrap="square" lIns="91440" tIns="45720" rIns="91440" bIns="45720" rtlCol="0" anchor="t">
            <a:spAutoFit/>
          </a:bodyPr>
          <a:lstStyle/>
          <a:p>
            <a:endParaRPr lang="en-GB" sz="3200" dirty="0">
              <a:latin typeface="Sassoon Primary"/>
            </a:endParaRPr>
          </a:p>
          <a:p>
            <a:endParaRPr lang="en-GB" dirty="0"/>
          </a:p>
        </p:txBody>
      </p:sp>
      <p:sp>
        <p:nvSpPr>
          <p:cNvPr id="14" name="TextBox 13">
            <a:extLst>
              <a:ext uri="{FF2B5EF4-FFF2-40B4-BE49-F238E27FC236}">
                <a16:creationId xmlns:a16="http://schemas.microsoft.com/office/drawing/2014/main" id="{D37672E4-2394-040C-D4E2-A6101ED66BA7}"/>
              </a:ext>
            </a:extLst>
          </p:cNvPr>
          <p:cNvSpPr txBox="1"/>
          <p:nvPr/>
        </p:nvSpPr>
        <p:spPr>
          <a:xfrm>
            <a:off x="5858904" y="2082948"/>
            <a:ext cx="520356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Can you use the templates to create subtraction sentences?</a:t>
            </a:r>
          </a:p>
        </p:txBody>
      </p:sp>
      <p:pic>
        <p:nvPicPr>
          <p:cNvPr id="18" name="Picture 17" descr="A map of different countries/regions&#10;&#10;Description automatically generated">
            <a:extLst>
              <a:ext uri="{FF2B5EF4-FFF2-40B4-BE49-F238E27FC236}">
                <a16:creationId xmlns:a16="http://schemas.microsoft.com/office/drawing/2014/main" id="{AB9C773C-84CA-8F1A-F0C3-FBC3BE1E2D69}"/>
              </a:ext>
            </a:extLst>
          </p:cNvPr>
          <p:cNvPicPr>
            <a:picLocks noChangeAspect="1"/>
          </p:cNvPicPr>
          <p:nvPr/>
        </p:nvPicPr>
        <p:blipFill>
          <a:blip r:embed="rId2"/>
          <a:stretch>
            <a:fillRect/>
          </a:stretch>
        </p:blipFill>
        <p:spPr>
          <a:xfrm>
            <a:off x="529152" y="4535831"/>
            <a:ext cx="1495425" cy="2028825"/>
          </a:xfrm>
          <a:prstGeom prst="rect">
            <a:avLst/>
          </a:prstGeom>
        </p:spPr>
      </p:pic>
      <p:pic>
        <p:nvPicPr>
          <p:cNvPr id="19" name="Picture 18" descr="A white square with black text&#10;&#10;Description automatically generated">
            <a:extLst>
              <a:ext uri="{FF2B5EF4-FFF2-40B4-BE49-F238E27FC236}">
                <a16:creationId xmlns:a16="http://schemas.microsoft.com/office/drawing/2014/main" id="{1CF28CE4-D500-2259-8C02-1CEE4F9002AA}"/>
              </a:ext>
            </a:extLst>
          </p:cNvPr>
          <p:cNvPicPr>
            <a:picLocks noChangeAspect="1"/>
          </p:cNvPicPr>
          <p:nvPr/>
        </p:nvPicPr>
        <p:blipFill>
          <a:blip r:embed="rId3"/>
          <a:stretch>
            <a:fillRect/>
          </a:stretch>
        </p:blipFill>
        <p:spPr>
          <a:xfrm>
            <a:off x="6970755" y="3338898"/>
            <a:ext cx="3059328" cy="674473"/>
          </a:xfrm>
          <a:prstGeom prst="rect">
            <a:avLst/>
          </a:prstGeom>
        </p:spPr>
      </p:pic>
      <p:pic>
        <p:nvPicPr>
          <p:cNvPr id="3" name="Picture 2" descr="A colorful circle design on a white surface&#10;&#10;AI-generated content may be incorrect.">
            <a:extLst>
              <a:ext uri="{FF2B5EF4-FFF2-40B4-BE49-F238E27FC236}">
                <a16:creationId xmlns:a16="http://schemas.microsoft.com/office/drawing/2014/main" id="{264F9F91-CEE7-E4E5-02B7-E8023FC2BCE3}"/>
              </a:ext>
            </a:extLst>
          </p:cNvPr>
          <p:cNvPicPr>
            <a:picLocks noChangeAspect="1"/>
          </p:cNvPicPr>
          <p:nvPr/>
        </p:nvPicPr>
        <p:blipFill>
          <a:blip r:embed="rId4"/>
          <a:stretch>
            <a:fillRect/>
          </a:stretch>
        </p:blipFill>
        <p:spPr>
          <a:xfrm>
            <a:off x="6166431" y="4872038"/>
            <a:ext cx="1619250" cy="1685925"/>
          </a:xfrm>
          <a:prstGeom prst="rect">
            <a:avLst/>
          </a:prstGeom>
        </p:spPr>
      </p:pic>
      <p:sp>
        <p:nvSpPr>
          <p:cNvPr id="12" name="TextBox 2">
            <a:extLst>
              <a:ext uri="{FF2B5EF4-FFF2-40B4-BE49-F238E27FC236}">
                <a16:creationId xmlns:a16="http://schemas.microsoft.com/office/drawing/2014/main" id="{5EB1D959-C891-B5F1-FF7F-BABB1D4F6003}"/>
              </a:ext>
            </a:extLst>
          </p:cNvPr>
          <p:cNvSpPr txBox="1"/>
          <p:nvPr/>
        </p:nvSpPr>
        <p:spPr>
          <a:xfrm>
            <a:off x="8291444" y="5006425"/>
            <a:ext cx="2983772"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Create a spiral picture inspired by Alma Woodsey Thomas.</a:t>
            </a:r>
          </a:p>
        </p:txBody>
      </p:sp>
      <p:pic>
        <p:nvPicPr>
          <p:cNvPr id="15" name="Picture 14" descr="A cartoon of a radish&#10;&#10;AI-generated content may be incorrect.">
            <a:extLst>
              <a:ext uri="{FF2B5EF4-FFF2-40B4-BE49-F238E27FC236}">
                <a16:creationId xmlns:a16="http://schemas.microsoft.com/office/drawing/2014/main" id="{45F7F4A3-E74B-B364-2F73-1F53EEF8FF9B}"/>
              </a:ext>
            </a:extLst>
          </p:cNvPr>
          <p:cNvPicPr>
            <a:picLocks noChangeAspect="1"/>
          </p:cNvPicPr>
          <p:nvPr/>
        </p:nvPicPr>
        <p:blipFill>
          <a:blip r:embed="rId5"/>
          <a:stretch>
            <a:fillRect/>
          </a:stretch>
        </p:blipFill>
        <p:spPr>
          <a:xfrm>
            <a:off x="960654" y="2078406"/>
            <a:ext cx="1064060" cy="1928748"/>
          </a:xfrm>
          <a:prstGeom prst="rect">
            <a:avLst/>
          </a:prstGeom>
        </p:spPr>
      </p:pic>
      <p:sp>
        <p:nvSpPr>
          <p:cNvPr id="17" name="TextBox 16">
            <a:extLst>
              <a:ext uri="{FF2B5EF4-FFF2-40B4-BE49-F238E27FC236}">
                <a16:creationId xmlns:a16="http://schemas.microsoft.com/office/drawing/2014/main" id="{2A9F92A9-45F7-553D-B7FE-7810C7BABBDD}"/>
              </a:ext>
            </a:extLst>
          </p:cNvPr>
          <p:cNvSpPr txBox="1"/>
          <p:nvPr/>
        </p:nvSpPr>
        <p:spPr>
          <a:xfrm>
            <a:off x="2395624" y="2323899"/>
            <a:ext cx="296942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t>How many words can you think of to describe the turnip?</a:t>
            </a:r>
          </a:p>
        </p:txBody>
      </p:sp>
    </p:spTree>
    <p:extLst>
      <p:ext uri="{BB962C8B-B14F-4D97-AF65-F5344CB8AC3E}">
        <p14:creationId xmlns:p14="http://schemas.microsoft.com/office/powerpoint/2010/main" val="4258099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say</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381897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chair</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358260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string</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60399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thunder</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368738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C01E74-2C7B-BDB2-A0A7-940AA74B1685}"/>
              </a:ext>
            </a:extLst>
          </p:cNvPr>
          <p:cNvSpPr txBox="1"/>
          <p:nvPr/>
        </p:nvSpPr>
        <p:spPr>
          <a:xfrm>
            <a:off x="2251723" y="2049782"/>
            <a:ext cx="905031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800">
                <a:latin typeface="Sassoon Primary"/>
                <a:cs typeface="Calibri"/>
              </a:rPr>
              <a:t>quicker</a:t>
            </a:r>
          </a:p>
        </p:txBody>
      </p:sp>
      <p:sp>
        <p:nvSpPr>
          <p:cNvPr id="2" name="TextBox 4">
            <a:extLst>
              <a:ext uri="{FF2B5EF4-FFF2-40B4-BE49-F238E27FC236}">
                <a16:creationId xmlns:a16="http://schemas.microsoft.com/office/drawing/2014/main" id="{406BCF5F-8B91-42DD-ACEE-D0E5DA9F8DA1}"/>
              </a:ext>
            </a:extLst>
          </p:cNvPr>
          <p:cNvSpPr txBox="1"/>
          <p:nvPr/>
        </p:nvSpPr>
        <p:spPr>
          <a:xfrm>
            <a:off x="414036" y="220819"/>
            <a:ext cx="5216861"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Sassoon Primary"/>
              </a:rPr>
              <a:t>TBAT: read and write words with the alternative /ow/ grapheme /</a:t>
            </a:r>
            <a:r>
              <a:rPr lang="en-US" err="1">
                <a:latin typeface="Sassoon Primary"/>
              </a:rPr>
              <a:t>ou</a:t>
            </a:r>
            <a:r>
              <a:rPr lang="en-US">
                <a:latin typeface="Sassoon Primary"/>
              </a:rPr>
              <a:t>/.</a:t>
            </a:r>
          </a:p>
        </p:txBody>
      </p:sp>
      <p:sp>
        <p:nvSpPr>
          <p:cNvPr id="4" name="TextBox 6">
            <a:extLst>
              <a:ext uri="{FF2B5EF4-FFF2-40B4-BE49-F238E27FC236}">
                <a16:creationId xmlns:a16="http://schemas.microsoft.com/office/drawing/2014/main" id="{146A410F-A07E-C094-3AC4-09173A54EE01}"/>
              </a:ext>
            </a:extLst>
          </p:cNvPr>
          <p:cNvSpPr txBox="1"/>
          <p:nvPr/>
        </p:nvSpPr>
        <p:spPr>
          <a:xfrm>
            <a:off x="6551216" y="331228"/>
            <a:ext cx="527643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u="sng" dirty="0">
                <a:solidFill>
                  <a:schemeClr val="accent5"/>
                </a:solidFill>
                <a:latin typeface="Sassoon Primary"/>
              </a:rPr>
              <a:t>T</a:t>
            </a:r>
            <a:r>
              <a:rPr lang="en-US" sz="2800" u="sng" dirty="0">
                <a:latin typeface="Sassoon Primary"/>
              </a:rPr>
              <a:t>uesday 30th </a:t>
            </a:r>
            <a:r>
              <a:rPr lang="en-US" sz="2800" u="sng" dirty="0">
                <a:solidFill>
                  <a:schemeClr val="accent5"/>
                </a:solidFill>
                <a:latin typeface="Sassoon Primary"/>
              </a:rPr>
              <a:t>S</a:t>
            </a:r>
            <a:r>
              <a:rPr lang="en-US" sz="2800" u="sng" dirty="0">
                <a:latin typeface="Sassoon Primary"/>
              </a:rPr>
              <a:t>eptember 2025</a:t>
            </a:r>
            <a:endParaRPr lang="en-US" dirty="0"/>
          </a:p>
        </p:txBody>
      </p:sp>
    </p:spTree>
    <p:extLst>
      <p:ext uri="{BB962C8B-B14F-4D97-AF65-F5344CB8AC3E}">
        <p14:creationId xmlns:p14="http://schemas.microsoft.com/office/powerpoint/2010/main" val="1436794354"/>
      </p:ext>
    </p:extLst>
  </p:cSld>
  <p:clrMapOvr>
    <a:masterClrMapping/>
  </p:clrMapOvr>
</p:sld>
</file>

<file path=ppt/theme/theme1.xml><?xml version="1.0" encoding="utf-8"?>
<a:theme xmlns:a="http://schemas.openxmlformats.org/drawingml/2006/main" name="Classroom">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lassroom">
      <a:majorFont>
        <a:latin typeface="Sassoon Primary"/>
        <a:ea typeface=""/>
        <a:cs typeface=""/>
      </a:majorFont>
      <a:minorFont>
        <a:latin typeface="Sassoon Prima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lassroom" id="{7079444A-A5F5-41FF-B880-1513F8B4E925}" vid="{AFF00F74-1A7B-4722-8615-B231E5B92C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ef4d1dd1b9ba87beeb9acfac14aa5531">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6aa5a3dd636e00aa57193d5b125ac066"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49DA8-6C50-4C60-B48B-1F5F515B6F9F}">
  <ds:schemaRefs>
    <ds:schemaRef ds:uri="http://schemas.microsoft.com/sharepoint/v3/contenttype/forms"/>
  </ds:schemaRefs>
</ds:datastoreItem>
</file>

<file path=customXml/itemProps2.xml><?xml version="1.0" encoding="utf-8"?>
<ds:datastoreItem xmlns:ds="http://schemas.openxmlformats.org/officeDocument/2006/customXml" ds:itemID="{B06A965C-6A04-4FCB-A0F1-6D6F2BD9B009}">
  <ds:schemaRefs>
    <ds:schemaRef ds:uri="5519ec2d-3025-400a-aa14-bba49a7e18f3"/>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e255f982-5f1f-41c7-871f-7a91432a5484"/>
    <ds:schemaRef ds:uri="http://purl.org/dc/dcmitype/"/>
  </ds:schemaRefs>
</ds:datastoreItem>
</file>

<file path=customXml/itemProps3.xml><?xml version="1.0" encoding="utf-8"?>
<ds:datastoreItem xmlns:ds="http://schemas.openxmlformats.org/officeDocument/2006/customXml" ds:itemID="{07B8DC2E-2169-44E8-9F5C-6A3EA84B8F55}"/>
</file>

<file path=docProps/app.xml><?xml version="1.0" encoding="utf-8"?>
<Properties xmlns="http://schemas.openxmlformats.org/officeDocument/2006/extended-properties" xmlns:vt="http://schemas.openxmlformats.org/officeDocument/2006/docPropsVTypes">
  <Template>Classroom</Template>
  <TotalTime>96</TotalTime>
  <Words>3754</Words>
  <Application>Microsoft Office PowerPoint</Application>
  <PresentationFormat>Widescreen</PresentationFormat>
  <Paragraphs>420</Paragraphs>
  <Slides>49</Slides>
  <Notes>29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Classroom</vt:lpstr>
      <vt:lpstr>Tuesday 30th September 2025 </vt:lpstr>
      <vt:lpstr>Morning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Independent Challenges:</vt:lpstr>
      <vt:lpstr>Lunch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Independent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122</cp:revision>
  <dcterms:created xsi:type="dcterms:W3CDTF">2025-09-06T15:30:50Z</dcterms:created>
  <dcterms:modified xsi:type="dcterms:W3CDTF">2025-09-27T16:02:51Z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306400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