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72" r:id="rId5"/>
  </p:sldMasterIdLst>
  <p:notesMasterIdLst>
    <p:notesMasterId r:id="rId72"/>
  </p:notesMasterIdLst>
  <p:sldIdLst>
    <p:sldId id="256" r:id="rId6"/>
    <p:sldId id="257" r:id="rId7"/>
    <p:sldId id="283" r:id="rId8"/>
    <p:sldId id="278" r:id="rId9"/>
    <p:sldId id="306" r:id="rId10"/>
    <p:sldId id="307" r:id="rId11"/>
    <p:sldId id="308" r:id="rId12"/>
    <p:sldId id="309" r:id="rId13"/>
    <p:sldId id="387" r:id="rId14"/>
    <p:sldId id="345" r:id="rId15"/>
    <p:sldId id="276" r:id="rId16"/>
    <p:sldId id="285" r:id="rId17"/>
    <p:sldId id="388" r:id="rId18"/>
    <p:sldId id="389" r:id="rId19"/>
    <p:sldId id="390" r:id="rId20"/>
    <p:sldId id="391" r:id="rId21"/>
    <p:sldId id="297" r:id="rId22"/>
    <p:sldId id="392" r:id="rId23"/>
    <p:sldId id="317" r:id="rId24"/>
    <p:sldId id="393" r:id="rId25"/>
    <p:sldId id="394" r:id="rId26"/>
    <p:sldId id="400" r:id="rId27"/>
    <p:sldId id="301" r:id="rId28"/>
    <p:sldId id="312" r:id="rId29"/>
    <p:sldId id="401" r:id="rId30"/>
    <p:sldId id="318" r:id="rId31"/>
    <p:sldId id="323" r:id="rId32"/>
    <p:sldId id="324" r:id="rId33"/>
    <p:sldId id="325" r:id="rId34"/>
    <p:sldId id="326" r:id="rId35"/>
    <p:sldId id="327" r:id="rId36"/>
    <p:sldId id="402" r:id="rId37"/>
    <p:sldId id="403" r:id="rId38"/>
    <p:sldId id="259" r:id="rId39"/>
    <p:sldId id="347" r:id="rId40"/>
    <p:sldId id="268" r:id="rId41"/>
    <p:sldId id="298" r:id="rId42"/>
    <p:sldId id="378" r:id="rId43"/>
    <p:sldId id="260" r:id="rId44"/>
    <p:sldId id="284" r:id="rId45"/>
    <p:sldId id="293" r:id="rId46"/>
    <p:sldId id="286" r:id="rId47"/>
    <p:sldId id="287" r:id="rId48"/>
    <p:sldId id="263" r:id="rId49"/>
    <p:sldId id="264" r:id="rId50"/>
    <p:sldId id="265" r:id="rId51"/>
    <p:sldId id="266" r:id="rId52"/>
    <p:sldId id="269" r:id="rId53"/>
    <p:sldId id="270" r:id="rId54"/>
    <p:sldId id="272" r:id="rId55"/>
    <p:sldId id="273" r:id="rId56"/>
    <p:sldId id="274" r:id="rId57"/>
    <p:sldId id="277" r:id="rId58"/>
    <p:sldId id="279" r:id="rId59"/>
    <p:sldId id="280" r:id="rId60"/>
    <p:sldId id="289" r:id="rId61"/>
    <p:sldId id="290" r:id="rId62"/>
    <p:sldId id="291" r:id="rId63"/>
    <p:sldId id="379" r:id="rId64"/>
    <p:sldId id="385" r:id="rId65"/>
    <p:sldId id="380" r:id="rId66"/>
    <p:sldId id="381" r:id="rId67"/>
    <p:sldId id="384" r:id="rId68"/>
    <p:sldId id="382" r:id="rId69"/>
    <p:sldId id="404" r:id="rId70"/>
    <p:sldId id="261"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BA6B78-C423-3AF0-9166-7A48B71CD224}" v="119" dt="2025-09-10T18:56:27.474"/>
    <p1510:client id="{9147B0E3-1E78-FB2E-B68B-AA6A49BCCDF1}" v="62" dt="2025-09-09T19:37:47.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 McKenzie-Cook" userId="6605cc89-aaff-4d80-9ee6-20e4afa4ef0c" providerId="ADAL" clId="{78CC38DC-E5D8-4413-9351-F81C85730C09}"/>
    <pc:docChg chg="undo custSel addSld delSld modSld sldOrd addMainMaster modMainMaster">
      <pc:chgData name="P McKenzie-Cook" userId="6605cc89-aaff-4d80-9ee6-20e4afa4ef0c" providerId="ADAL" clId="{78CC38DC-E5D8-4413-9351-F81C85730C09}" dt="2025-08-28T10:42:19.014" v="1247" actId="47"/>
      <pc:docMkLst>
        <pc:docMk/>
      </pc:docMkLst>
      <pc:sldChg chg="delSp modSp mod">
        <pc:chgData name="P McKenzie-Cook" userId="6605cc89-aaff-4d80-9ee6-20e4afa4ef0c" providerId="ADAL" clId="{78CC38DC-E5D8-4413-9351-F81C85730C09}" dt="2025-08-27T10:27:24.499" v="65" actId="478"/>
        <pc:sldMkLst>
          <pc:docMk/>
          <pc:sldMk cId="109857222" sldId="256"/>
        </pc:sldMkLst>
        <pc:spChg chg="mod">
          <ac:chgData name="P McKenzie-Cook" userId="6605cc89-aaff-4d80-9ee6-20e4afa4ef0c" providerId="ADAL" clId="{78CC38DC-E5D8-4413-9351-F81C85730C09}" dt="2025-08-27T10:25:02.947" v="49" actId="20577"/>
          <ac:spMkLst>
            <pc:docMk/>
            <pc:sldMk cId="109857222" sldId="256"/>
            <ac:spMk id="2" creationId="{00000000-0000-0000-0000-000000000000}"/>
          </ac:spMkLst>
        </pc:spChg>
        <pc:spChg chg="mod">
          <ac:chgData name="P McKenzie-Cook" userId="6605cc89-aaff-4d80-9ee6-20e4afa4ef0c" providerId="ADAL" clId="{78CC38DC-E5D8-4413-9351-F81C85730C09}" dt="2025-08-27T10:22:48.711" v="1"/>
          <ac:spMkLst>
            <pc:docMk/>
            <pc:sldMk cId="109857222" sldId="256"/>
            <ac:spMk id="3" creationId="{00000000-0000-0000-0000-000000000000}"/>
          </ac:spMkLst>
        </pc:spChg>
      </pc:sldChg>
      <pc:sldChg chg="add">
        <pc:chgData name="P McKenzie-Cook" userId="6605cc89-aaff-4d80-9ee6-20e4afa4ef0c" providerId="ADAL" clId="{78CC38DC-E5D8-4413-9351-F81C85730C09}" dt="2025-08-27T10:23:26.813" v="3"/>
        <pc:sldMkLst>
          <pc:docMk/>
          <pc:sldMk cId="3378143903" sldId="257"/>
        </pc:sldMkLst>
      </pc:sldChg>
      <pc:sldChg chg="addSp modSp add mod">
        <pc:chgData name="P McKenzie-Cook" userId="6605cc89-aaff-4d80-9ee6-20e4afa4ef0c" providerId="ADAL" clId="{78CC38DC-E5D8-4413-9351-F81C85730C09}" dt="2025-08-28T10:39:04.834" v="1244" actId="1076"/>
        <pc:sldMkLst>
          <pc:docMk/>
          <pc:sldMk cId="3984796315" sldId="258"/>
        </pc:sldMkLst>
      </pc:sldChg>
      <pc:sldChg chg="delSp add mod">
        <pc:chgData name="P McKenzie-Cook" userId="6605cc89-aaff-4d80-9ee6-20e4afa4ef0c" providerId="ADAL" clId="{78CC38DC-E5D8-4413-9351-F81C85730C09}" dt="2025-08-27T10:27:55.036" v="66" actId="478"/>
        <pc:sldMkLst>
          <pc:docMk/>
          <pc:sldMk cId="3556280992" sldId="259"/>
        </pc:sldMkLst>
      </pc:sldChg>
      <pc:sldChg chg="modSp add mod">
        <pc:chgData name="P McKenzie-Cook" userId="6605cc89-aaff-4d80-9ee6-20e4afa4ef0c" providerId="ADAL" clId="{78CC38DC-E5D8-4413-9351-F81C85730C09}" dt="2025-08-27T10:27:57.389" v="67" actId="6549"/>
        <pc:sldMkLst>
          <pc:docMk/>
          <pc:sldMk cId="972068644" sldId="260"/>
        </pc:sldMkLst>
        <pc:spChg chg="mod">
          <ac:chgData name="P McKenzie-Cook" userId="6605cc89-aaff-4d80-9ee6-20e4afa4ef0c" providerId="ADAL" clId="{78CC38DC-E5D8-4413-9351-F81C85730C09}" dt="2025-08-27T10:27:57.389" v="67" actId="6549"/>
          <ac:spMkLst>
            <pc:docMk/>
            <pc:sldMk cId="972068644" sldId="260"/>
            <ac:spMk id="2" creationId="{6BB88BE6-652E-08BC-922C-0220B7B0E717}"/>
          </ac:spMkLst>
        </pc:spChg>
      </pc:sldChg>
      <pc:sldChg chg="delSp add mod">
        <pc:chgData name="P McKenzie-Cook" userId="6605cc89-aaff-4d80-9ee6-20e4afa4ef0c" providerId="ADAL" clId="{78CC38DC-E5D8-4413-9351-F81C85730C09}" dt="2025-08-27T10:28:08.952" v="68" actId="478"/>
        <pc:sldMkLst>
          <pc:docMk/>
          <pc:sldMk cId="2117478463" sldId="261"/>
        </pc:sldMkLst>
      </pc:sldChg>
      <pc:sldChg chg="add">
        <pc:chgData name="P McKenzie-Cook" userId="6605cc89-aaff-4d80-9ee6-20e4afa4ef0c" providerId="ADAL" clId="{78CC38DC-E5D8-4413-9351-F81C85730C09}" dt="2025-08-27T10:24:15.557" v="12"/>
        <pc:sldMkLst>
          <pc:docMk/>
          <pc:sldMk cId="0" sldId="263"/>
        </pc:sldMkLst>
      </pc:sldChg>
      <pc:sldChg chg="add">
        <pc:chgData name="P McKenzie-Cook" userId="6605cc89-aaff-4d80-9ee6-20e4afa4ef0c" providerId="ADAL" clId="{78CC38DC-E5D8-4413-9351-F81C85730C09}" dt="2025-08-27T10:24:15.557" v="12"/>
        <pc:sldMkLst>
          <pc:docMk/>
          <pc:sldMk cId="0" sldId="264"/>
        </pc:sldMkLst>
      </pc:sldChg>
      <pc:sldChg chg="add">
        <pc:chgData name="P McKenzie-Cook" userId="6605cc89-aaff-4d80-9ee6-20e4afa4ef0c" providerId="ADAL" clId="{78CC38DC-E5D8-4413-9351-F81C85730C09}" dt="2025-08-27T10:24:15.557" v="12"/>
        <pc:sldMkLst>
          <pc:docMk/>
          <pc:sldMk cId="0" sldId="265"/>
        </pc:sldMkLst>
      </pc:sldChg>
      <pc:sldChg chg="add">
        <pc:chgData name="P McKenzie-Cook" userId="6605cc89-aaff-4d80-9ee6-20e4afa4ef0c" providerId="ADAL" clId="{78CC38DC-E5D8-4413-9351-F81C85730C09}" dt="2025-08-27T10:24:15.557" v="12"/>
        <pc:sldMkLst>
          <pc:docMk/>
          <pc:sldMk cId="0" sldId="266"/>
        </pc:sldMkLst>
      </pc:sldChg>
      <pc:sldChg chg="addSp delSp modSp add mod setBg">
        <pc:chgData name="P McKenzie-Cook" userId="6605cc89-aaff-4d80-9ee6-20e4afa4ef0c" providerId="ADAL" clId="{78CC38DC-E5D8-4413-9351-F81C85730C09}" dt="2025-08-27T10:34:01.554" v="76"/>
        <pc:sldMkLst>
          <pc:docMk/>
          <pc:sldMk cId="4106276947" sldId="268"/>
        </pc:sldMkLst>
        <pc:spChg chg="add mod">
          <ac:chgData name="P McKenzie-Cook" userId="6605cc89-aaff-4d80-9ee6-20e4afa4ef0c" providerId="ADAL" clId="{78CC38DC-E5D8-4413-9351-F81C85730C09}" dt="2025-08-27T10:34:01.554" v="76"/>
          <ac:spMkLst>
            <pc:docMk/>
            <pc:sldMk cId="4106276947" sldId="268"/>
            <ac:spMk id="3" creationId="{5E4593E2-C14F-F0B3-6E7A-ABD272F33A79}"/>
          </ac:spMkLst>
        </pc:spChg>
      </pc:sldChg>
      <pc:sldChg chg="add">
        <pc:chgData name="P McKenzie-Cook" userId="6605cc89-aaff-4d80-9ee6-20e4afa4ef0c" providerId="ADAL" clId="{78CC38DC-E5D8-4413-9351-F81C85730C09}" dt="2025-08-27T10:24:15.557" v="12"/>
        <pc:sldMkLst>
          <pc:docMk/>
          <pc:sldMk cId="0" sldId="269"/>
        </pc:sldMkLst>
      </pc:sldChg>
      <pc:sldChg chg="add">
        <pc:chgData name="P McKenzie-Cook" userId="6605cc89-aaff-4d80-9ee6-20e4afa4ef0c" providerId="ADAL" clId="{78CC38DC-E5D8-4413-9351-F81C85730C09}" dt="2025-08-27T10:24:15.557" v="12"/>
        <pc:sldMkLst>
          <pc:docMk/>
          <pc:sldMk cId="0" sldId="270"/>
        </pc:sldMkLst>
      </pc:sldChg>
      <pc:sldChg chg="add">
        <pc:chgData name="P McKenzie-Cook" userId="6605cc89-aaff-4d80-9ee6-20e4afa4ef0c" providerId="ADAL" clId="{78CC38DC-E5D8-4413-9351-F81C85730C09}" dt="2025-08-27T10:24:15.557" v="12"/>
        <pc:sldMkLst>
          <pc:docMk/>
          <pc:sldMk cId="0" sldId="272"/>
        </pc:sldMkLst>
      </pc:sldChg>
      <pc:sldChg chg="add">
        <pc:chgData name="P McKenzie-Cook" userId="6605cc89-aaff-4d80-9ee6-20e4afa4ef0c" providerId="ADAL" clId="{78CC38DC-E5D8-4413-9351-F81C85730C09}" dt="2025-08-27T10:24:15.557" v="12"/>
        <pc:sldMkLst>
          <pc:docMk/>
          <pc:sldMk cId="0" sldId="273"/>
        </pc:sldMkLst>
      </pc:sldChg>
      <pc:sldChg chg="add">
        <pc:chgData name="P McKenzie-Cook" userId="6605cc89-aaff-4d80-9ee6-20e4afa4ef0c" providerId="ADAL" clId="{78CC38DC-E5D8-4413-9351-F81C85730C09}" dt="2025-08-27T10:24:15.557" v="12"/>
        <pc:sldMkLst>
          <pc:docMk/>
          <pc:sldMk cId="0" sldId="274"/>
        </pc:sldMkLst>
      </pc:sldChg>
      <pc:sldChg chg="add">
        <pc:chgData name="P McKenzie-Cook" userId="6605cc89-aaff-4d80-9ee6-20e4afa4ef0c" providerId="ADAL" clId="{78CC38DC-E5D8-4413-9351-F81C85730C09}" dt="2025-08-27T10:24:15.557" v="12"/>
        <pc:sldMkLst>
          <pc:docMk/>
          <pc:sldMk cId="0" sldId="277"/>
        </pc:sldMkLst>
      </pc:sldChg>
      <pc:sldChg chg="add">
        <pc:chgData name="P McKenzie-Cook" userId="6605cc89-aaff-4d80-9ee6-20e4afa4ef0c" providerId="ADAL" clId="{78CC38DC-E5D8-4413-9351-F81C85730C09}" dt="2025-08-27T10:24:15.557" v="12"/>
        <pc:sldMkLst>
          <pc:docMk/>
          <pc:sldMk cId="0" sldId="279"/>
        </pc:sldMkLst>
      </pc:sldChg>
      <pc:sldChg chg="add">
        <pc:chgData name="P McKenzie-Cook" userId="6605cc89-aaff-4d80-9ee6-20e4afa4ef0c" providerId="ADAL" clId="{78CC38DC-E5D8-4413-9351-F81C85730C09}" dt="2025-08-27T10:24:15.557" v="12"/>
        <pc:sldMkLst>
          <pc:docMk/>
          <pc:sldMk cId="0" sldId="280"/>
        </pc:sldMkLst>
      </pc:sldChg>
      <pc:sldChg chg="add">
        <pc:chgData name="P McKenzie-Cook" userId="6605cc89-aaff-4d80-9ee6-20e4afa4ef0c" providerId="ADAL" clId="{78CC38DC-E5D8-4413-9351-F81C85730C09}" dt="2025-08-27T10:24:15.557" v="12"/>
        <pc:sldMkLst>
          <pc:docMk/>
          <pc:sldMk cId="0" sldId="284"/>
        </pc:sldMkLst>
      </pc:sldChg>
      <pc:sldChg chg="addSp modSp add mod">
        <pc:chgData name="P McKenzie-Cook" userId="6605cc89-aaff-4d80-9ee6-20e4afa4ef0c" providerId="ADAL" clId="{78CC38DC-E5D8-4413-9351-F81C85730C09}" dt="2025-08-27T11:40:26.488" v="1038" actId="20577"/>
        <pc:sldMkLst>
          <pc:docMk/>
          <pc:sldMk cId="0" sldId="286"/>
        </pc:sldMkLst>
        <pc:spChg chg="add mod">
          <ac:chgData name="P McKenzie-Cook" userId="6605cc89-aaff-4d80-9ee6-20e4afa4ef0c" providerId="ADAL" clId="{78CC38DC-E5D8-4413-9351-F81C85730C09}" dt="2025-08-27T11:40:13.252" v="1024" actId="1076"/>
          <ac:spMkLst>
            <pc:docMk/>
            <pc:sldMk cId="0" sldId="286"/>
            <ac:spMk id="3" creationId="{38E15F2D-6120-E016-684D-4FAF889DB58D}"/>
          </ac:spMkLst>
        </pc:spChg>
        <pc:spChg chg="add mod">
          <ac:chgData name="P McKenzie-Cook" userId="6605cc89-aaff-4d80-9ee6-20e4afa4ef0c" providerId="ADAL" clId="{78CC38DC-E5D8-4413-9351-F81C85730C09}" dt="2025-08-27T11:40:26.488" v="1038" actId="20577"/>
          <ac:spMkLst>
            <pc:docMk/>
            <pc:sldMk cId="0" sldId="286"/>
            <ac:spMk id="4" creationId="{D86EF3A1-F7F9-8C2E-DD8A-C8BED369979A}"/>
          </ac:spMkLst>
        </pc:spChg>
        <pc:spChg chg="mod">
          <ac:chgData name="P McKenzie-Cook" userId="6605cc89-aaff-4d80-9ee6-20e4afa4ef0c" providerId="ADAL" clId="{78CC38DC-E5D8-4413-9351-F81C85730C09}" dt="2025-08-27T11:40:01.209" v="1021" actId="1035"/>
          <ac:spMkLst>
            <pc:docMk/>
            <pc:sldMk cId="0" sldId="286"/>
            <ac:spMk id="865" creationId="{00000000-0000-0000-0000-000000000000}"/>
          </ac:spMkLst>
        </pc:spChg>
        <pc:spChg chg="mod">
          <ac:chgData name="P McKenzie-Cook" userId="6605cc89-aaff-4d80-9ee6-20e4afa4ef0c" providerId="ADAL" clId="{78CC38DC-E5D8-4413-9351-F81C85730C09}" dt="2025-08-27T11:40:01.209" v="1021" actId="1035"/>
          <ac:spMkLst>
            <pc:docMk/>
            <pc:sldMk cId="0" sldId="286"/>
            <ac:spMk id="866" creationId="{00000000-0000-0000-0000-000000000000}"/>
          </ac:spMkLst>
        </pc:spChg>
        <pc:spChg chg="mod">
          <ac:chgData name="P McKenzie-Cook" userId="6605cc89-aaff-4d80-9ee6-20e4afa4ef0c" providerId="ADAL" clId="{78CC38DC-E5D8-4413-9351-F81C85730C09}" dt="2025-08-27T11:40:01.209" v="1021" actId="1035"/>
          <ac:spMkLst>
            <pc:docMk/>
            <pc:sldMk cId="0" sldId="286"/>
            <ac:spMk id="867" creationId="{00000000-0000-0000-0000-000000000000}"/>
          </ac:spMkLst>
        </pc:spChg>
        <pc:spChg chg="mod">
          <ac:chgData name="P McKenzie-Cook" userId="6605cc89-aaff-4d80-9ee6-20e4afa4ef0c" providerId="ADAL" clId="{78CC38DC-E5D8-4413-9351-F81C85730C09}" dt="2025-08-27T11:40:01.209" v="1021" actId="1035"/>
          <ac:spMkLst>
            <pc:docMk/>
            <pc:sldMk cId="0" sldId="286"/>
            <ac:spMk id="868" creationId="{00000000-0000-0000-0000-000000000000}"/>
          </ac:spMkLst>
        </pc:spChg>
        <pc:spChg chg="mod">
          <ac:chgData name="P McKenzie-Cook" userId="6605cc89-aaff-4d80-9ee6-20e4afa4ef0c" providerId="ADAL" clId="{78CC38DC-E5D8-4413-9351-F81C85730C09}" dt="2025-08-27T11:40:01.209" v="1021" actId="1035"/>
          <ac:spMkLst>
            <pc:docMk/>
            <pc:sldMk cId="0" sldId="286"/>
            <ac:spMk id="869" creationId="{00000000-0000-0000-0000-000000000000}"/>
          </ac:spMkLst>
        </pc:spChg>
        <pc:spChg chg="mod">
          <ac:chgData name="P McKenzie-Cook" userId="6605cc89-aaff-4d80-9ee6-20e4afa4ef0c" providerId="ADAL" clId="{78CC38DC-E5D8-4413-9351-F81C85730C09}" dt="2025-08-27T11:40:01.209" v="1021" actId="1035"/>
          <ac:spMkLst>
            <pc:docMk/>
            <pc:sldMk cId="0" sldId="286"/>
            <ac:spMk id="870" creationId="{00000000-0000-0000-0000-000000000000}"/>
          </ac:spMkLst>
        </pc:spChg>
        <pc:spChg chg="mod">
          <ac:chgData name="P McKenzie-Cook" userId="6605cc89-aaff-4d80-9ee6-20e4afa4ef0c" providerId="ADAL" clId="{78CC38DC-E5D8-4413-9351-F81C85730C09}" dt="2025-08-27T11:40:01.209" v="1021" actId="1035"/>
          <ac:spMkLst>
            <pc:docMk/>
            <pc:sldMk cId="0" sldId="286"/>
            <ac:spMk id="871" creationId="{00000000-0000-0000-0000-000000000000}"/>
          </ac:spMkLst>
        </pc:spChg>
        <pc:spChg chg="mod">
          <ac:chgData name="P McKenzie-Cook" userId="6605cc89-aaff-4d80-9ee6-20e4afa4ef0c" providerId="ADAL" clId="{78CC38DC-E5D8-4413-9351-F81C85730C09}" dt="2025-08-27T11:40:01.209" v="1021" actId="1035"/>
          <ac:spMkLst>
            <pc:docMk/>
            <pc:sldMk cId="0" sldId="286"/>
            <ac:spMk id="872" creationId="{00000000-0000-0000-0000-000000000000}"/>
          </ac:spMkLst>
        </pc:spChg>
      </pc:sldChg>
      <pc:sldChg chg="add">
        <pc:chgData name="P McKenzie-Cook" userId="6605cc89-aaff-4d80-9ee6-20e4afa4ef0c" providerId="ADAL" clId="{78CC38DC-E5D8-4413-9351-F81C85730C09}" dt="2025-08-27T10:24:15.557" v="12"/>
        <pc:sldMkLst>
          <pc:docMk/>
          <pc:sldMk cId="0" sldId="287"/>
        </pc:sldMkLst>
      </pc:sldChg>
      <pc:sldChg chg="add">
        <pc:chgData name="P McKenzie-Cook" userId="6605cc89-aaff-4d80-9ee6-20e4afa4ef0c" providerId="ADAL" clId="{78CC38DC-E5D8-4413-9351-F81C85730C09}" dt="2025-08-27T10:24:15.557" v="12"/>
        <pc:sldMkLst>
          <pc:docMk/>
          <pc:sldMk cId="0" sldId="289"/>
        </pc:sldMkLst>
      </pc:sldChg>
      <pc:sldChg chg="add">
        <pc:chgData name="P McKenzie-Cook" userId="6605cc89-aaff-4d80-9ee6-20e4afa4ef0c" providerId="ADAL" clId="{78CC38DC-E5D8-4413-9351-F81C85730C09}" dt="2025-08-27T10:24:15.557" v="12"/>
        <pc:sldMkLst>
          <pc:docMk/>
          <pc:sldMk cId="0" sldId="290"/>
        </pc:sldMkLst>
      </pc:sldChg>
      <pc:sldChg chg="add">
        <pc:chgData name="P McKenzie-Cook" userId="6605cc89-aaff-4d80-9ee6-20e4afa4ef0c" providerId="ADAL" clId="{78CC38DC-E5D8-4413-9351-F81C85730C09}" dt="2025-08-27T10:24:15.557" v="12"/>
        <pc:sldMkLst>
          <pc:docMk/>
          <pc:sldMk cId="0" sldId="291"/>
        </pc:sldMkLst>
      </pc:sldChg>
      <pc:sldChg chg="add">
        <pc:chgData name="P McKenzie-Cook" userId="6605cc89-aaff-4d80-9ee6-20e4afa4ef0c" providerId="ADAL" clId="{78CC38DC-E5D8-4413-9351-F81C85730C09}" dt="2025-08-27T10:24:15.557" v="12"/>
        <pc:sldMkLst>
          <pc:docMk/>
          <pc:sldMk cId="3709008714" sldId="293"/>
        </pc:sldMkLst>
      </pc:sldChg>
      <pc:sldChg chg="addSp delSp modSp add mod setBg">
        <pc:chgData name="P McKenzie-Cook" userId="6605cc89-aaff-4d80-9ee6-20e4afa4ef0c" providerId="ADAL" clId="{78CC38DC-E5D8-4413-9351-F81C85730C09}" dt="2025-08-27T10:34:08.928" v="80"/>
        <pc:sldMkLst>
          <pc:docMk/>
          <pc:sldMk cId="4262437349" sldId="298"/>
        </pc:sldMkLst>
        <pc:spChg chg="add mod">
          <ac:chgData name="P McKenzie-Cook" userId="6605cc89-aaff-4d80-9ee6-20e4afa4ef0c" providerId="ADAL" clId="{78CC38DC-E5D8-4413-9351-F81C85730C09}" dt="2025-08-27T10:34:07.393" v="78"/>
          <ac:spMkLst>
            <pc:docMk/>
            <pc:sldMk cId="4262437349" sldId="298"/>
            <ac:spMk id="3" creationId="{96B325D4-B128-6A64-563B-C8010811AEDC}"/>
          </ac:spMkLst>
        </pc:spChg>
      </pc:sldChg>
      <pc:sldChg chg="addSp modSp add setBg">
        <pc:chgData name="P McKenzie-Cook" userId="6605cc89-aaff-4d80-9ee6-20e4afa4ef0c" providerId="ADAL" clId="{78CC38DC-E5D8-4413-9351-F81C85730C09}" dt="2025-08-27T10:34:00.009" v="75"/>
        <pc:sldMkLst>
          <pc:docMk/>
          <pc:sldMk cId="494912752" sldId="347"/>
        </pc:sldMkLst>
        <pc:spChg chg="add mod">
          <ac:chgData name="P McKenzie-Cook" userId="6605cc89-aaff-4d80-9ee6-20e4afa4ef0c" providerId="ADAL" clId="{78CC38DC-E5D8-4413-9351-F81C85730C09}" dt="2025-08-27T10:34:00.009" v="75"/>
          <ac:spMkLst>
            <pc:docMk/>
            <pc:sldMk cId="494912752" sldId="347"/>
            <ac:spMk id="4" creationId="{2B9E1266-E555-DD1D-13A8-A14550D9EE12}"/>
          </ac:spMkLst>
        </pc:spChg>
      </pc:sldChg>
      <pc:sldChg chg="delSp add del mod">
        <pc:chgData name="P McKenzie-Cook" userId="6605cc89-aaff-4d80-9ee6-20e4afa4ef0c" providerId="ADAL" clId="{78CC38DC-E5D8-4413-9351-F81C85730C09}" dt="2025-08-28T10:42:19.014" v="1247" actId="47"/>
        <pc:sldMkLst>
          <pc:docMk/>
          <pc:sldMk cId="2583212093" sldId="370"/>
        </pc:sldMkLst>
      </pc:sldChg>
      <pc:sldChg chg="addSp modSp add setBg">
        <pc:chgData name="P McKenzie-Cook" userId="6605cc89-aaff-4d80-9ee6-20e4afa4ef0c" providerId="ADAL" clId="{78CC38DC-E5D8-4413-9351-F81C85730C09}" dt="2025-08-27T10:34:09.977" v="81"/>
        <pc:sldMkLst>
          <pc:docMk/>
          <pc:sldMk cId="193199183" sldId="378"/>
        </pc:sldMkLst>
        <pc:spChg chg="add mod">
          <ac:chgData name="P McKenzie-Cook" userId="6605cc89-aaff-4d80-9ee6-20e4afa4ef0c" providerId="ADAL" clId="{78CC38DC-E5D8-4413-9351-F81C85730C09}" dt="2025-08-27T10:34:09.977" v="81"/>
          <ac:spMkLst>
            <pc:docMk/>
            <pc:sldMk cId="193199183" sldId="378"/>
            <ac:spMk id="4" creationId="{D5D51D47-22D8-C652-0F57-1CFEE2FC2687}"/>
          </ac:spMkLst>
        </pc:spChg>
      </pc:sldChg>
      <pc:sldChg chg="new del">
        <pc:chgData name="P McKenzie-Cook" userId="6605cc89-aaff-4d80-9ee6-20e4afa4ef0c" providerId="ADAL" clId="{78CC38DC-E5D8-4413-9351-F81C85730C09}" dt="2025-08-27T10:53:35.550" v="83" actId="47"/>
        <pc:sldMkLst>
          <pc:docMk/>
          <pc:sldMk cId="376680114" sldId="379"/>
        </pc:sldMkLst>
      </pc:sldChg>
      <pc:sldChg chg="addSp delSp modSp new mod">
        <pc:chgData name="P McKenzie-Cook" userId="6605cc89-aaff-4d80-9ee6-20e4afa4ef0c" providerId="ADAL" clId="{78CC38DC-E5D8-4413-9351-F81C85730C09}" dt="2025-08-27T10:57:29.685" v="308" actId="207"/>
        <pc:sldMkLst>
          <pc:docMk/>
          <pc:sldMk cId="1231567702" sldId="379"/>
        </pc:sldMkLst>
        <pc:spChg chg="add mod">
          <ac:chgData name="P McKenzie-Cook" userId="6605cc89-aaff-4d80-9ee6-20e4afa4ef0c" providerId="ADAL" clId="{78CC38DC-E5D8-4413-9351-F81C85730C09}" dt="2025-08-27T10:57:29.685" v="308" actId="207"/>
          <ac:spMkLst>
            <pc:docMk/>
            <pc:sldMk cId="1231567702" sldId="379"/>
            <ac:spMk id="4" creationId="{B6054990-F768-8858-9007-B7B37E573952}"/>
          </ac:spMkLst>
        </pc:spChg>
      </pc:sldChg>
      <pc:sldChg chg="delSp new del mod">
        <pc:chgData name="P McKenzie-Cook" userId="6605cc89-aaff-4d80-9ee6-20e4afa4ef0c" providerId="ADAL" clId="{78CC38DC-E5D8-4413-9351-F81C85730C09}" dt="2025-08-27T10:33:58.140" v="74" actId="47"/>
        <pc:sldMkLst>
          <pc:docMk/>
          <pc:sldMk cId="1951846581" sldId="379"/>
        </pc:sldMkLst>
      </pc:sldChg>
      <pc:sldChg chg="addSp delSp modSp new mod">
        <pc:chgData name="P McKenzie-Cook" userId="6605cc89-aaff-4d80-9ee6-20e4afa4ef0c" providerId="ADAL" clId="{78CC38DC-E5D8-4413-9351-F81C85730C09}" dt="2025-08-27T11:09:21.561" v="1005"/>
        <pc:sldMkLst>
          <pc:docMk/>
          <pc:sldMk cId="447200004" sldId="380"/>
        </pc:sldMkLst>
        <pc:spChg chg="add mod">
          <ac:chgData name="P McKenzie-Cook" userId="6605cc89-aaff-4d80-9ee6-20e4afa4ef0c" providerId="ADAL" clId="{78CC38DC-E5D8-4413-9351-F81C85730C09}" dt="2025-08-27T10:59:10.297" v="431" actId="1076"/>
          <ac:spMkLst>
            <pc:docMk/>
            <pc:sldMk cId="447200004" sldId="380"/>
            <ac:spMk id="4" creationId="{12C5E24E-3C09-4073-E73E-5A1341B44070}"/>
          </ac:spMkLst>
        </pc:spChg>
        <pc:spChg chg="add mod">
          <ac:chgData name="P McKenzie-Cook" userId="6605cc89-aaff-4d80-9ee6-20e4afa4ef0c" providerId="ADAL" clId="{78CC38DC-E5D8-4413-9351-F81C85730C09}" dt="2025-08-27T11:09:21.561" v="1005"/>
          <ac:spMkLst>
            <pc:docMk/>
            <pc:sldMk cId="447200004" sldId="380"/>
            <ac:spMk id="8" creationId="{EAD5C1F0-4DDA-AEEE-9B11-077A20E1A689}"/>
          </ac:spMkLst>
        </pc:spChg>
        <pc:picChg chg="add mod">
          <ac:chgData name="P McKenzie-Cook" userId="6605cc89-aaff-4d80-9ee6-20e4afa4ef0c" providerId="ADAL" clId="{78CC38DC-E5D8-4413-9351-F81C85730C09}" dt="2025-08-27T10:59:35.177" v="436" actId="1076"/>
          <ac:picMkLst>
            <pc:docMk/>
            <pc:sldMk cId="447200004" sldId="380"/>
            <ac:picMk id="6" creationId="{97084FFD-D562-989D-1D6B-62B8A265972E}"/>
          </ac:picMkLst>
        </pc:picChg>
      </pc:sldChg>
      <pc:sldChg chg="addSp delSp modSp new mod">
        <pc:chgData name="P McKenzie-Cook" userId="6605cc89-aaff-4d80-9ee6-20e4afa4ef0c" providerId="ADAL" clId="{78CC38DC-E5D8-4413-9351-F81C85730C09}" dt="2025-08-27T11:02:52.052" v="673" actId="1076"/>
        <pc:sldMkLst>
          <pc:docMk/>
          <pc:sldMk cId="500858939" sldId="381"/>
        </pc:sldMkLst>
        <pc:spChg chg="add mod">
          <ac:chgData name="P McKenzie-Cook" userId="6605cc89-aaff-4d80-9ee6-20e4afa4ef0c" providerId="ADAL" clId="{78CC38DC-E5D8-4413-9351-F81C85730C09}" dt="2025-08-27T11:01:43.141" v="662" actId="14100"/>
          <ac:spMkLst>
            <pc:docMk/>
            <pc:sldMk cId="500858939" sldId="381"/>
            <ac:spMk id="4" creationId="{660AEA8C-74B7-3A41-F59B-ECA3DFE83AC2}"/>
          </ac:spMkLst>
        </pc:spChg>
        <pc:spChg chg="add mod">
          <ac:chgData name="P McKenzie-Cook" userId="6605cc89-aaff-4d80-9ee6-20e4afa4ef0c" providerId="ADAL" clId="{78CC38DC-E5D8-4413-9351-F81C85730C09}" dt="2025-08-27T11:01:54.625" v="670" actId="1076"/>
          <ac:spMkLst>
            <pc:docMk/>
            <pc:sldMk cId="500858939" sldId="381"/>
            <ac:spMk id="6" creationId="{2255FC61-DECC-1DE4-6F8C-21761488E161}"/>
          </ac:spMkLst>
        </pc:spChg>
        <pc:spChg chg="add mod">
          <ac:chgData name="P McKenzie-Cook" userId="6605cc89-aaff-4d80-9ee6-20e4afa4ef0c" providerId="ADAL" clId="{78CC38DC-E5D8-4413-9351-F81C85730C09}" dt="2025-08-27T11:02:00.218" v="671"/>
          <ac:spMkLst>
            <pc:docMk/>
            <pc:sldMk cId="500858939" sldId="381"/>
            <ac:spMk id="7" creationId="{F1167F77-47FD-A3CB-54EA-3E113AF694E0}"/>
          </ac:spMkLst>
        </pc:spChg>
        <pc:picChg chg="add mod">
          <ac:chgData name="P McKenzie-Cook" userId="6605cc89-aaff-4d80-9ee6-20e4afa4ef0c" providerId="ADAL" clId="{78CC38DC-E5D8-4413-9351-F81C85730C09}" dt="2025-08-27T11:02:52.052" v="673" actId="1076"/>
          <ac:picMkLst>
            <pc:docMk/>
            <pc:sldMk cId="500858939" sldId="381"/>
            <ac:picMk id="9" creationId="{1BACC778-3DE2-AA88-F3CB-7E60CC0C45B8}"/>
          </ac:picMkLst>
        </pc:picChg>
      </pc:sldChg>
      <pc:sldChg chg="addSp delSp modSp new mod ord">
        <pc:chgData name="P McKenzie-Cook" userId="6605cc89-aaff-4d80-9ee6-20e4afa4ef0c" providerId="ADAL" clId="{78CC38DC-E5D8-4413-9351-F81C85730C09}" dt="2025-08-27T11:06:42.230" v="913" actId="1076"/>
        <pc:sldMkLst>
          <pc:docMk/>
          <pc:sldMk cId="3723878536" sldId="382"/>
        </pc:sldMkLst>
        <pc:spChg chg="mod">
          <ac:chgData name="P McKenzie-Cook" userId="6605cc89-aaff-4d80-9ee6-20e4afa4ef0c" providerId="ADAL" clId="{78CC38DC-E5D8-4413-9351-F81C85730C09}" dt="2025-08-27T11:04:04.794" v="679" actId="20577"/>
          <ac:spMkLst>
            <pc:docMk/>
            <pc:sldMk cId="3723878536" sldId="382"/>
            <ac:spMk id="2" creationId="{4BDCB4C2-5D44-DEB9-4CCE-C854EB68892C}"/>
          </ac:spMkLst>
        </pc:spChg>
        <pc:spChg chg="add mod">
          <ac:chgData name="P McKenzie-Cook" userId="6605cc89-aaff-4d80-9ee6-20e4afa4ef0c" providerId="ADAL" clId="{78CC38DC-E5D8-4413-9351-F81C85730C09}" dt="2025-08-27T11:04:23.433" v="683"/>
          <ac:spMkLst>
            <pc:docMk/>
            <pc:sldMk cId="3723878536" sldId="382"/>
            <ac:spMk id="5" creationId="{9D51D83B-F099-2AFF-8E48-F16FF77C6AB3}"/>
          </ac:spMkLst>
        </pc:spChg>
        <pc:spChg chg="add mod">
          <ac:chgData name="P McKenzie-Cook" userId="6605cc89-aaff-4d80-9ee6-20e4afa4ef0c" providerId="ADAL" clId="{78CC38DC-E5D8-4413-9351-F81C85730C09}" dt="2025-08-27T11:06:42.230" v="913" actId="1076"/>
          <ac:spMkLst>
            <pc:docMk/>
            <pc:sldMk cId="3723878536" sldId="382"/>
            <ac:spMk id="8" creationId="{2C57F922-B539-A6DD-74C3-2994EFB39E6B}"/>
          </ac:spMkLst>
        </pc:spChg>
        <pc:picChg chg="add mod">
          <ac:chgData name="P McKenzie-Cook" userId="6605cc89-aaff-4d80-9ee6-20e4afa4ef0c" providerId="ADAL" clId="{78CC38DC-E5D8-4413-9351-F81C85730C09}" dt="2025-08-27T11:06:28.513" v="908" actId="1076"/>
          <ac:picMkLst>
            <pc:docMk/>
            <pc:sldMk cId="3723878536" sldId="382"/>
            <ac:picMk id="10" creationId="{7CF7D709-B9F7-1EB9-0FB2-6F3CD1269766}"/>
          </ac:picMkLst>
        </pc:picChg>
      </pc:sldChg>
      <pc:sldChg chg="new del">
        <pc:chgData name="P McKenzie-Cook" userId="6605cc89-aaff-4d80-9ee6-20e4afa4ef0c" providerId="ADAL" clId="{78CC38DC-E5D8-4413-9351-F81C85730C09}" dt="2025-08-27T11:06:44.222" v="914" actId="47"/>
        <pc:sldMkLst>
          <pc:docMk/>
          <pc:sldMk cId="1050482178" sldId="383"/>
        </pc:sldMkLst>
      </pc:sldChg>
      <pc:sldChg chg="add">
        <pc:chgData name="P McKenzie-Cook" userId="6605cc89-aaff-4d80-9ee6-20e4afa4ef0c" providerId="ADAL" clId="{78CC38DC-E5D8-4413-9351-F81C85730C09}" dt="2025-08-27T11:05:19.881" v="784"/>
        <pc:sldMkLst>
          <pc:docMk/>
          <pc:sldMk cId="3627053238" sldId="384"/>
        </pc:sldMkLst>
      </pc:sldChg>
      <pc:sldChg chg="addSp delSp modSp new mod">
        <pc:chgData name="P McKenzie-Cook" userId="6605cc89-aaff-4d80-9ee6-20e4afa4ef0c" providerId="ADAL" clId="{78CC38DC-E5D8-4413-9351-F81C85730C09}" dt="2025-08-27T11:09:24.384" v="1006"/>
        <pc:sldMkLst>
          <pc:docMk/>
          <pc:sldMk cId="468242210" sldId="385"/>
        </pc:sldMkLst>
        <pc:spChg chg="add mod">
          <ac:chgData name="P McKenzie-Cook" userId="6605cc89-aaff-4d80-9ee6-20e4afa4ef0c" providerId="ADAL" clId="{78CC38DC-E5D8-4413-9351-F81C85730C09}" dt="2025-08-27T11:09:11.995" v="1001" actId="1076"/>
          <ac:spMkLst>
            <pc:docMk/>
            <pc:sldMk cId="468242210" sldId="385"/>
            <ac:spMk id="5" creationId="{3423B65A-D27D-C6FF-A1E0-A4F4220C6B70}"/>
          </ac:spMkLst>
        </pc:spChg>
        <pc:spChg chg="add mod">
          <ac:chgData name="P McKenzie-Cook" userId="6605cc89-aaff-4d80-9ee6-20e4afa4ef0c" providerId="ADAL" clId="{78CC38DC-E5D8-4413-9351-F81C85730C09}" dt="2025-08-27T11:09:24.384" v="1006"/>
          <ac:spMkLst>
            <pc:docMk/>
            <pc:sldMk cId="468242210" sldId="385"/>
            <ac:spMk id="6" creationId="{5BEC25D3-ACE6-B57A-09DA-1BB110593707}"/>
          </ac:spMkLst>
        </pc:spChg>
      </pc:sldChg>
      <pc:sldChg chg="add">
        <pc:chgData name="P McKenzie-Cook" userId="6605cc89-aaff-4d80-9ee6-20e4afa4ef0c" providerId="ADAL" clId="{78CC38DC-E5D8-4413-9351-F81C85730C09}" dt="2025-08-28T10:42:12.671" v="1245"/>
        <pc:sldMkLst>
          <pc:docMk/>
          <pc:sldMk cId="3440532927" sldId="386"/>
        </pc:sldMkLst>
      </pc:sldChg>
      <pc:sldMasterChg chg="add addSldLayout">
        <pc:chgData name="P McKenzie-Cook" userId="6605cc89-aaff-4d80-9ee6-20e4afa4ef0c" providerId="ADAL" clId="{78CC38DC-E5D8-4413-9351-F81C85730C09}" dt="2025-08-27T10:24:10.043" v="10" actId="27028"/>
        <pc:sldMasterMkLst>
          <pc:docMk/>
          <pc:sldMasterMk cId="3174378414" sldId="2147483672"/>
        </pc:sldMasterMkLst>
        <pc:sldLayoutChg chg="add">
          <pc:chgData name="P McKenzie-Cook" userId="6605cc89-aaff-4d80-9ee6-20e4afa4ef0c" providerId="ADAL" clId="{78CC38DC-E5D8-4413-9351-F81C85730C09}" dt="2025-08-27T10:23:26.813" v="2" actId="27028"/>
          <pc:sldLayoutMkLst>
            <pc:docMk/>
            <pc:sldMasterMk cId="3174378414" sldId="2147483672"/>
            <pc:sldLayoutMk cId="2389934785" sldId="2147483674"/>
          </pc:sldLayoutMkLst>
        </pc:sldLayoutChg>
        <pc:sldLayoutChg chg="add">
          <pc:chgData name="P McKenzie-Cook" userId="6605cc89-aaff-4d80-9ee6-20e4afa4ef0c" providerId="ADAL" clId="{78CC38DC-E5D8-4413-9351-F81C85730C09}" dt="2025-08-27T10:23:59.341" v="8" actId="27028"/>
          <pc:sldLayoutMkLst>
            <pc:docMk/>
            <pc:sldMasterMk cId="3174378414" sldId="2147483672"/>
            <pc:sldLayoutMk cId="4217472588" sldId="2147483675"/>
          </pc:sldLayoutMkLst>
        </pc:sldLayoutChg>
        <pc:sldLayoutChg chg="add">
          <pc:chgData name="P McKenzie-Cook" userId="6605cc89-aaff-4d80-9ee6-20e4afa4ef0c" providerId="ADAL" clId="{78CC38DC-E5D8-4413-9351-F81C85730C09}" dt="2025-08-27T10:23:47.789" v="6" actId="27028"/>
          <pc:sldLayoutMkLst>
            <pc:docMk/>
            <pc:sldMasterMk cId="3174378414" sldId="2147483672"/>
            <pc:sldLayoutMk cId="3619040811" sldId="2147483676"/>
          </pc:sldLayoutMkLst>
        </pc:sldLayoutChg>
        <pc:sldLayoutChg chg="add">
          <pc:chgData name="P McKenzie-Cook" userId="6605cc89-aaff-4d80-9ee6-20e4afa4ef0c" providerId="ADAL" clId="{78CC38DC-E5D8-4413-9351-F81C85730C09}" dt="2025-08-27T10:24:10.043" v="10" actId="27028"/>
          <pc:sldLayoutMkLst>
            <pc:docMk/>
            <pc:sldMasterMk cId="3174378414" sldId="2147483672"/>
            <pc:sldLayoutMk cId="4287815482" sldId="2147483677"/>
          </pc:sldLayoutMkLst>
        </pc:sldLayoutChg>
      </pc:sldMasterChg>
      <pc:sldMasterChg chg="addSp modSp replId modSldLayout">
        <pc:chgData name="P McKenzie-Cook" userId="6605cc89-aaff-4d80-9ee6-20e4afa4ef0c" providerId="ADAL" clId="{78CC38DC-E5D8-4413-9351-F81C85730C09}" dt="2025-08-27T10:27:02.833" v="64"/>
        <pc:sldMasterMkLst>
          <pc:docMk/>
          <pc:sldMasterMk cId="2471730863" sldId="2147483684"/>
        </pc:sldMasterMkLst>
        <pc:spChg chg="add mod">
          <ac:chgData name="P McKenzie-Cook" userId="6605cc89-aaff-4d80-9ee6-20e4afa4ef0c" providerId="ADAL" clId="{78CC38DC-E5D8-4413-9351-F81C85730C09}" dt="2025-08-27T10:27:00.829" v="63"/>
          <ac:spMkLst>
            <pc:docMk/>
            <pc:sldMasterMk cId="2471730863" sldId="2147483684"/>
            <ac:spMk id="7" creationId="{6302A508-C2A0-EBF4-0AA8-66427BC81DA5}"/>
          </ac:spMkLst>
        </pc:spChg>
        <pc:sldLayoutChg chg="modSp mod">
          <pc:chgData name="P McKenzie-Cook" userId="6605cc89-aaff-4d80-9ee6-20e4afa4ef0c" providerId="ADAL" clId="{78CC38DC-E5D8-4413-9351-F81C85730C09}" dt="2025-08-27T10:26:14.131" v="56" actId="1076"/>
          <pc:sldLayoutMkLst>
            <pc:docMk/>
            <pc:sldMasterMk cId="2471730863" sldId="2147483684"/>
            <pc:sldLayoutMk cId="1188609624" sldId="2147483673"/>
          </pc:sldLayoutMkLst>
          <pc:spChg chg="mod">
            <ac:chgData name="P McKenzie-Cook" userId="6605cc89-aaff-4d80-9ee6-20e4afa4ef0c" providerId="ADAL" clId="{78CC38DC-E5D8-4413-9351-F81C85730C09}" dt="2025-08-27T10:26:14.131" v="56" actId="1076"/>
            <ac:spMkLst>
              <pc:docMk/>
              <pc:sldMasterMk cId="2471730863" sldId="2147483684"/>
              <pc:sldLayoutMk cId="1188609624" sldId="2147483673"/>
              <ac:spMk id="4" creationId="{91C70354-844B-92E6-5E9A-9D1C6D23F930}"/>
            </ac:spMkLst>
          </pc:spChg>
        </pc:sldLayoutChg>
        <pc:sldLayoutChg chg="delSp mod">
          <pc:chgData name="P McKenzie-Cook" userId="6605cc89-aaff-4d80-9ee6-20e4afa4ef0c" providerId="ADAL" clId="{78CC38DC-E5D8-4413-9351-F81C85730C09}" dt="2025-08-27T10:26:35.520" v="61" actId="478"/>
          <pc:sldLayoutMkLst>
            <pc:docMk/>
            <pc:sldMasterMk cId="2471730863" sldId="2147483684"/>
            <pc:sldLayoutMk cId="1099645818" sldId="2147483678"/>
          </pc:sldLayoutMkLst>
        </pc:sldLayoutChg>
        <pc:sldLayoutChg chg="addSp delSp modSp mod replId">
          <pc:chgData name="P McKenzie-Cook" userId="6605cc89-aaff-4d80-9ee6-20e4afa4ef0c" providerId="ADAL" clId="{78CC38DC-E5D8-4413-9351-F81C85730C09}" dt="2025-08-27T10:27:02.833" v="64"/>
          <pc:sldLayoutMkLst>
            <pc:docMk/>
            <pc:sldMasterMk cId="2471730863" sldId="2147483684"/>
            <pc:sldLayoutMk cId="1752767363" sldId="2147483685"/>
          </pc:sldLayoutMkLst>
        </pc:sldLayoutChg>
        <pc:sldLayoutChg chg="delSp mod replId">
          <pc:chgData name="P McKenzie-Cook" userId="6605cc89-aaff-4d80-9ee6-20e4afa4ef0c" providerId="ADAL" clId="{78CC38DC-E5D8-4413-9351-F81C85730C09}" dt="2025-08-27T10:26:30.005" v="59" actId="478"/>
          <pc:sldLayoutMkLst>
            <pc:docMk/>
            <pc:sldMasterMk cId="2471730863" sldId="2147483684"/>
            <pc:sldLayoutMk cId="3816436015" sldId="2147483686"/>
          </pc:sldLayoutMkLst>
        </pc:sldLayoutChg>
        <pc:sldLayoutChg chg="delSp mod replId">
          <pc:chgData name="P McKenzie-Cook" userId="6605cc89-aaff-4d80-9ee6-20e4afa4ef0c" providerId="ADAL" clId="{78CC38DC-E5D8-4413-9351-F81C85730C09}" dt="2025-08-27T10:26:27.639" v="58" actId="478"/>
          <pc:sldLayoutMkLst>
            <pc:docMk/>
            <pc:sldMasterMk cId="2471730863" sldId="2147483684"/>
            <pc:sldLayoutMk cId="2789880604" sldId="2147483687"/>
          </pc:sldLayoutMkLst>
        </pc:sldLayoutChg>
        <pc:sldLayoutChg chg="delSp mod replId">
          <pc:chgData name="P McKenzie-Cook" userId="6605cc89-aaff-4d80-9ee6-20e4afa4ef0c" providerId="ADAL" clId="{78CC38DC-E5D8-4413-9351-F81C85730C09}" dt="2025-08-27T10:26:32.721" v="60" actId="478"/>
          <pc:sldLayoutMkLst>
            <pc:docMk/>
            <pc:sldMasterMk cId="2471730863" sldId="2147483684"/>
            <pc:sldLayoutMk cId="4143365911" sldId="2147483688"/>
          </pc:sldLayoutMkLst>
        </pc:sldLayoutChg>
      </pc:sldMasterChg>
      <pc:sldMasterChg chg="modSldLayout">
        <pc:chgData name="P McKenzie-Cook" userId="6605cc89-aaff-4d80-9ee6-20e4afa4ef0c" providerId="ADAL" clId="{78CC38DC-E5D8-4413-9351-F81C85730C09}" dt="2025-08-27T10:26:48.571" v="62"/>
        <pc:sldMasterMkLst>
          <pc:docMk/>
          <pc:sldMasterMk cId="1460488580" sldId="2147483702"/>
        </pc:sldMasterMkLst>
        <pc:sldLayoutChg chg="setBg">
          <pc:chgData name="P McKenzie-Cook" userId="6605cc89-aaff-4d80-9ee6-20e4afa4ef0c" providerId="ADAL" clId="{78CC38DC-E5D8-4413-9351-F81C85730C09}" dt="2025-08-27T10:26:48.571" v="62"/>
          <pc:sldLayoutMkLst>
            <pc:docMk/>
            <pc:sldMasterMk cId="1460488580" sldId="2147483702"/>
            <pc:sldLayoutMk cId="119700586" sldId="2147483717"/>
          </pc:sldLayoutMkLst>
        </pc:sldLayoutChg>
        <pc:sldLayoutChg chg="setBg">
          <pc:chgData name="P McKenzie-Cook" userId="6605cc89-aaff-4d80-9ee6-20e4afa4ef0c" providerId="ADAL" clId="{78CC38DC-E5D8-4413-9351-F81C85730C09}" dt="2025-08-27T10:26:48.571" v="62"/>
          <pc:sldLayoutMkLst>
            <pc:docMk/>
            <pc:sldMasterMk cId="1460488580" sldId="2147483702"/>
            <pc:sldLayoutMk cId="4241192155" sldId="2147483720"/>
          </pc:sldLayoutMkLst>
        </pc:sldLayoutChg>
        <pc:sldLayoutChg chg="setBg">
          <pc:chgData name="P McKenzie-Cook" userId="6605cc89-aaff-4d80-9ee6-20e4afa4ef0c" providerId="ADAL" clId="{78CC38DC-E5D8-4413-9351-F81C85730C09}" dt="2025-08-27T10:26:48.571" v="62"/>
          <pc:sldLayoutMkLst>
            <pc:docMk/>
            <pc:sldMasterMk cId="1460488580" sldId="2147483702"/>
            <pc:sldLayoutMk cId="2116506331" sldId="2147483723"/>
          </pc:sldLayoutMkLst>
        </pc:sldLayoutChg>
        <pc:sldLayoutChg chg="setBg">
          <pc:chgData name="P McKenzie-Cook" userId="6605cc89-aaff-4d80-9ee6-20e4afa4ef0c" providerId="ADAL" clId="{78CC38DC-E5D8-4413-9351-F81C85730C09}" dt="2025-08-27T10:26:48.571" v="62"/>
          <pc:sldLayoutMkLst>
            <pc:docMk/>
            <pc:sldMasterMk cId="1460488580" sldId="2147483702"/>
            <pc:sldLayoutMk cId="3880450263" sldId="2147483727"/>
          </pc:sldLayoutMkLst>
        </pc:sldLayoutChg>
      </pc:sldMasterChg>
    </pc:docChg>
  </pc:docChgLst>
  <pc:docChgLst>
    <pc:chgData name="A Freel" userId="S::afreel@ohacademy.co.uk::f6dead3d-cc44-4b49-aee1-60fe86f08dbd" providerId="AD" clId="Web-{46BA6B78-C423-3AF0-9166-7A48B71CD224}"/>
    <pc:docChg chg="modSld">
      <pc:chgData name="A Freel" userId="S::afreel@ohacademy.co.uk::f6dead3d-cc44-4b49-aee1-60fe86f08dbd" providerId="AD" clId="Web-{46BA6B78-C423-3AF0-9166-7A48B71CD224}" dt="2025-09-10T18:56:25.114" v="69" actId="20577"/>
      <pc:docMkLst>
        <pc:docMk/>
      </pc:docMkLst>
      <pc:sldChg chg="addSp modSp">
        <pc:chgData name="A Freel" userId="S::afreel@ohacademy.co.uk::f6dead3d-cc44-4b49-aee1-60fe86f08dbd" providerId="AD" clId="Web-{46BA6B78-C423-3AF0-9166-7A48B71CD224}" dt="2025-09-10T18:56:25.114" v="69" actId="20577"/>
        <pc:sldMkLst>
          <pc:docMk/>
          <pc:sldMk cId="2512790700" sldId="404"/>
        </pc:sldMkLst>
        <pc:spChg chg="add mod">
          <ac:chgData name="A Freel" userId="S::afreel@ohacademy.co.uk::f6dead3d-cc44-4b49-aee1-60fe86f08dbd" providerId="AD" clId="Web-{46BA6B78-C423-3AF0-9166-7A48B71CD224}" dt="2025-09-10T18:56:25.114" v="69" actId="20577"/>
          <ac:spMkLst>
            <pc:docMk/>
            <pc:sldMk cId="2512790700" sldId="404"/>
            <ac:spMk id="14" creationId="{1602BB33-64AA-B228-190A-035F6DFC2EDA}"/>
          </ac:spMkLst>
        </pc:spChg>
        <pc:picChg chg="add mod">
          <ac:chgData name="A Freel" userId="S::afreel@ohacademy.co.uk::f6dead3d-cc44-4b49-aee1-60fe86f08dbd" providerId="AD" clId="Web-{46BA6B78-C423-3AF0-9166-7A48B71CD224}" dt="2025-09-10T18:56:00.926" v="8" actId="14100"/>
          <ac:picMkLst>
            <pc:docMk/>
            <pc:sldMk cId="2512790700" sldId="404"/>
            <ac:picMk id="12" creationId="{6A86FA82-EDCE-652E-AC74-F2A4728A79C7}"/>
          </ac:picMkLst>
        </pc:picChg>
        <pc:picChg chg="add mod">
          <ac:chgData name="A Freel" userId="S::afreel@ohacademy.co.uk::f6dead3d-cc44-4b49-aee1-60fe86f08dbd" providerId="AD" clId="Web-{46BA6B78-C423-3AF0-9166-7A48B71CD224}" dt="2025-09-10T18:55:58.535" v="7" actId="14100"/>
          <ac:picMkLst>
            <pc:docMk/>
            <pc:sldMk cId="2512790700" sldId="404"/>
            <ac:picMk id="13" creationId="{78F85446-9113-455D-23E2-F6ED0D09902B}"/>
          </ac:picMkLst>
        </pc:picChg>
      </pc:sldChg>
    </pc:docChg>
  </pc:docChgLst>
  <pc:docChgLst>
    <pc:chgData name="P McKenzie-Cook" userId="6605cc89-aaff-4d80-9ee6-20e4afa4ef0c" providerId="ADAL" clId="{774B0EEC-23D5-48E6-A5EF-3C1609BCEFCD}"/>
    <pc:docChg chg="custSel addSld delSld modSld sldOrd">
      <pc:chgData name="P McKenzie-Cook" userId="6605cc89-aaff-4d80-9ee6-20e4afa4ef0c" providerId="ADAL" clId="{774B0EEC-23D5-48E6-A5EF-3C1609BCEFCD}" dt="2025-09-10T15:16:02.963" v="8" actId="47"/>
      <pc:docMkLst>
        <pc:docMk/>
      </pc:docMkLst>
      <pc:sldChg chg="addSp delSp modSp del mod">
        <pc:chgData name="P McKenzie-Cook" userId="6605cc89-aaff-4d80-9ee6-20e4afa4ef0c" providerId="ADAL" clId="{774B0EEC-23D5-48E6-A5EF-3C1609BCEFCD}" dt="2025-09-07T18:48:17.892" v="5" actId="47"/>
        <pc:sldMkLst>
          <pc:docMk/>
          <pc:sldMk cId="3984796315" sldId="258"/>
        </pc:sldMkLst>
      </pc:sldChg>
      <pc:sldChg chg="add">
        <pc:chgData name="P McKenzie-Cook" userId="6605cc89-aaff-4d80-9ee6-20e4afa4ef0c" providerId="ADAL" clId="{774B0EEC-23D5-48E6-A5EF-3C1609BCEFCD}" dt="2025-09-07T18:47:32.500" v="0"/>
        <pc:sldMkLst>
          <pc:docMk/>
          <pc:sldMk cId="2762416065" sldId="297"/>
        </pc:sldMkLst>
      </pc:sldChg>
      <pc:sldChg chg="add">
        <pc:chgData name="P McKenzie-Cook" userId="6605cc89-aaff-4d80-9ee6-20e4afa4ef0c" providerId="ADAL" clId="{774B0EEC-23D5-48E6-A5EF-3C1609BCEFCD}" dt="2025-09-07T18:47:32.500" v="0"/>
        <pc:sldMkLst>
          <pc:docMk/>
          <pc:sldMk cId="1555121193" sldId="301"/>
        </pc:sldMkLst>
      </pc:sldChg>
      <pc:sldChg chg="add">
        <pc:chgData name="P McKenzie-Cook" userId="6605cc89-aaff-4d80-9ee6-20e4afa4ef0c" providerId="ADAL" clId="{774B0EEC-23D5-48E6-A5EF-3C1609BCEFCD}" dt="2025-09-07T18:47:32.500" v="0"/>
        <pc:sldMkLst>
          <pc:docMk/>
          <pc:sldMk cId="1284953746" sldId="312"/>
        </pc:sldMkLst>
      </pc:sldChg>
      <pc:sldChg chg="add">
        <pc:chgData name="P McKenzie-Cook" userId="6605cc89-aaff-4d80-9ee6-20e4afa4ef0c" providerId="ADAL" clId="{774B0EEC-23D5-48E6-A5EF-3C1609BCEFCD}" dt="2025-09-07T18:47:32.500" v="0"/>
        <pc:sldMkLst>
          <pc:docMk/>
          <pc:sldMk cId="2033520057" sldId="317"/>
        </pc:sldMkLst>
      </pc:sldChg>
      <pc:sldChg chg="add">
        <pc:chgData name="P McKenzie-Cook" userId="6605cc89-aaff-4d80-9ee6-20e4afa4ef0c" providerId="ADAL" clId="{774B0EEC-23D5-48E6-A5EF-3C1609BCEFCD}" dt="2025-09-07T18:47:32.500" v="0"/>
        <pc:sldMkLst>
          <pc:docMk/>
          <pc:sldMk cId="4055763825" sldId="318"/>
        </pc:sldMkLst>
      </pc:sldChg>
      <pc:sldChg chg="add">
        <pc:chgData name="P McKenzie-Cook" userId="6605cc89-aaff-4d80-9ee6-20e4afa4ef0c" providerId="ADAL" clId="{774B0EEC-23D5-48E6-A5EF-3C1609BCEFCD}" dt="2025-09-07T18:47:32.500" v="0"/>
        <pc:sldMkLst>
          <pc:docMk/>
          <pc:sldMk cId="1342404581" sldId="323"/>
        </pc:sldMkLst>
      </pc:sldChg>
      <pc:sldChg chg="add">
        <pc:chgData name="P McKenzie-Cook" userId="6605cc89-aaff-4d80-9ee6-20e4afa4ef0c" providerId="ADAL" clId="{774B0EEC-23D5-48E6-A5EF-3C1609BCEFCD}" dt="2025-09-07T18:47:32.500" v="0"/>
        <pc:sldMkLst>
          <pc:docMk/>
          <pc:sldMk cId="2793996378" sldId="324"/>
        </pc:sldMkLst>
      </pc:sldChg>
      <pc:sldChg chg="add">
        <pc:chgData name="P McKenzie-Cook" userId="6605cc89-aaff-4d80-9ee6-20e4afa4ef0c" providerId="ADAL" clId="{774B0EEC-23D5-48E6-A5EF-3C1609BCEFCD}" dt="2025-09-07T18:47:32.500" v="0"/>
        <pc:sldMkLst>
          <pc:docMk/>
          <pc:sldMk cId="2883594958" sldId="325"/>
        </pc:sldMkLst>
      </pc:sldChg>
      <pc:sldChg chg="add">
        <pc:chgData name="P McKenzie-Cook" userId="6605cc89-aaff-4d80-9ee6-20e4afa4ef0c" providerId="ADAL" clId="{774B0EEC-23D5-48E6-A5EF-3C1609BCEFCD}" dt="2025-09-07T18:47:32.500" v="0"/>
        <pc:sldMkLst>
          <pc:docMk/>
          <pc:sldMk cId="2988506823" sldId="326"/>
        </pc:sldMkLst>
      </pc:sldChg>
      <pc:sldChg chg="add">
        <pc:chgData name="P McKenzie-Cook" userId="6605cc89-aaff-4d80-9ee6-20e4afa4ef0c" providerId="ADAL" clId="{774B0EEC-23D5-48E6-A5EF-3C1609BCEFCD}" dt="2025-09-07T18:47:32.500" v="0"/>
        <pc:sldMkLst>
          <pc:docMk/>
          <pc:sldMk cId="3530667243" sldId="327"/>
        </pc:sldMkLst>
      </pc:sldChg>
      <pc:sldChg chg="del">
        <pc:chgData name="P McKenzie-Cook" userId="6605cc89-aaff-4d80-9ee6-20e4afa4ef0c" providerId="ADAL" clId="{774B0EEC-23D5-48E6-A5EF-3C1609BCEFCD}" dt="2025-09-10T15:16:02.963" v="8" actId="47"/>
        <pc:sldMkLst>
          <pc:docMk/>
          <pc:sldMk cId="3440532927" sldId="386"/>
        </pc:sldMkLst>
      </pc:sldChg>
      <pc:sldChg chg="add">
        <pc:chgData name="P McKenzie-Cook" userId="6605cc89-aaff-4d80-9ee6-20e4afa4ef0c" providerId="ADAL" clId="{774B0EEC-23D5-48E6-A5EF-3C1609BCEFCD}" dt="2025-09-07T18:47:32.500" v="0"/>
        <pc:sldMkLst>
          <pc:docMk/>
          <pc:sldMk cId="1955437651" sldId="391"/>
        </pc:sldMkLst>
      </pc:sldChg>
      <pc:sldChg chg="add">
        <pc:chgData name="P McKenzie-Cook" userId="6605cc89-aaff-4d80-9ee6-20e4afa4ef0c" providerId="ADAL" clId="{774B0EEC-23D5-48E6-A5EF-3C1609BCEFCD}" dt="2025-09-07T18:47:32.500" v="0"/>
        <pc:sldMkLst>
          <pc:docMk/>
          <pc:sldMk cId="2333192213" sldId="392"/>
        </pc:sldMkLst>
      </pc:sldChg>
      <pc:sldChg chg="add">
        <pc:chgData name="P McKenzie-Cook" userId="6605cc89-aaff-4d80-9ee6-20e4afa4ef0c" providerId="ADAL" clId="{774B0EEC-23D5-48E6-A5EF-3C1609BCEFCD}" dt="2025-09-07T18:47:32.500" v="0"/>
        <pc:sldMkLst>
          <pc:docMk/>
          <pc:sldMk cId="2229108059" sldId="393"/>
        </pc:sldMkLst>
      </pc:sldChg>
      <pc:sldChg chg="add">
        <pc:chgData name="P McKenzie-Cook" userId="6605cc89-aaff-4d80-9ee6-20e4afa4ef0c" providerId="ADAL" clId="{774B0EEC-23D5-48E6-A5EF-3C1609BCEFCD}" dt="2025-09-07T18:47:32.500" v="0"/>
        <pc:sldMkLst>
          <pc:docMk/>
          <pc:sldMk cId="3072311526" sldId="394"/>
        </pc:sldMkLst>
      </pc:sldChg>
      <pc:sldChg chg="add">
        <pc:chgData name="P McKenzie-Cook" userId="6605cc89-aaff-4d80-9ee6-20e4afa4ef0c" providerId="ADAL" clId="{774B0EEC-23D5-48E6-A5EF-3C1609BCEFCD}" dt="2025-09-07T18:47:32.500" v="0"/>
        <pc:sldMkLst>
          <pc:docMk/>
          <pc:sldMk cId="1771088460" sldId="400"/>
        </pc:sldMkLst>
      </pc:sldChg>
      <pc:sldChg chg="add">
        <pc:chgData name="P McKenzie-Cook" userId="6605cc89-aaff-4d80-9ee6-20e4afa4ef0c" providerId="ADAL" clId="{774B0EEC-23D5-48E6-A5EF-3C1609BCEFCD}" dt="2025-09-07T18:47:32.500" v="0"/>
        <pc:sldMkLst>
          <pc:docMk/>
          <pc:sldMk cId="3743320631" sldId="401"/>
        </pc:sldMkLst>
      </pc:sldChg>
      <pc:sldChg chg="add">
        <pc:chgData name="P McKenzie-Cook" userId="6605cc89-aaff-4d80-9ee6-20e4afa4ef0c" providerId="ADAL" clId="{774B0EEC-23D5-48E6-A5EF-3C1609BCEFCD}" dt="2025-09-07T18:47:32.500" v="0"/>
        <pc:sldMkLst>
          <pc:docMk/>
          <pc:sldMk cId="2915244942" sldId="402"/>
        </pc:sldMkLst>
      </pc:sldChg>
      <pc:sldChg chg="add">
        <pc:chgData name="P McKenzie-Cook" userId="6605cc89-aaff-4d80-9ee6-20e4afa4ef0c" providerId="ADAL" clId="{774B0EEC-23D5-48E6-A5EF-3C1609BCEFCD}" dt="2025-09-07T18:47:32.500" v="0"/>
        <pc:sldMkLst>
          <pc:docMk/>
          <pc:sldMk cId="3706634690" sldId="403"/>
        </pc:sldMkLst>
      </pc:sldChg>
      <pc:sldChg chg="addSp delSp modSp add mod ord">
        <pc:chgData name="P McKenzie-Cook" userId="6605cc89-aaff-4d80-9ee6-20e4afa4ef0c" providerId="ADAL" clId="{774B0EEC-23D5-48E6-A5EF-3C1609BCEFCD}" dt="2025-09-10T15:15:33.494" v="7"/>
        <pc:sldMkLst>
          <pc:docMk/>
          <pc:sldMk cId="2512790700" sldId="404"/>
        </pc:sldMkLst>
        <pc:picChg chg="add mod">
          <ac:chgData name="P McKenzie-Cook" userId="6605cc89-aaff-4d80-9ee6-20e4afa4ef0c" providerId="ADAL" clId="{774B0EEC-23D5-48E6-A5EF-3C1609BCEFCD}" dt="2025-09-07T18:48:06.106" v="4"/>
          <ac:picMkLst>
            <pc:docMk/>
            <pc:sldMk cId="2512790700" sldId="404"/>
            <ac:picMk id="11" creationId="{63F41E6B-8557-7D34-84D8-2468738450D7}"/>
          </ac:picMkLst>
        </pc:picChg>
      </pc:sldChg>
    </pc:docChg>
  </pc:docChgLst>
  <pc:docChgLst>
    <pc:chgData name="A Freel" userId="S::afreel@ohacademy.co.uk::f6dead3d-cc44-4b49-aee1-60fe86f08dbd" providerId="AD" clId="Web-{FB2D2D32-6E52-3209-06B4-85192682EA39}"/>
    <pc:docChg chg="addSld">
      <pc:chgData name="A Freel" userId="S::afreel@ohacademy.co.uk::f6dead3d-cc44-4b49-aee1-60fe86f08dbd" providerId="AD" clId="Web-{FB2D2D32-6E52-3209-06B4-85192682EA39}" dt="2025-08-29T12:26:07.009" v="12"/>
      <pc:docMkLst>
        <pc:docMk/>
      </pc:docMkLst>
      <pc:sldChg chg="add">
        <pc:chgData name="A Freel" userId="S::afreel@ohacademy.co.uk::f6dead3d-cc44-4b49-aee1-60fe86f08dbd" providerId="AD" clId="Web-{FB2D2D32-6E52-3209-06B4-85192682EA39}" dt="2025-08-29T12:25:36.665" v="8"/>
        <pc:sldMkLst>
          <pc:docMk/>
          <pc:sldMk cId="2669835330" sldId="276"/>
        </pc:sldMkLst>
      </pc:sldChg>
      <pc:sldChg chg="add">
        <pc:chgData name="A Freel" userId="S::afreel@ohacademy.co.uk::f6dead3d-cc44-4b49-aee1-60fe86f08dbd" providerId="AD" clId="Web-{FB2D2D32-6E52-3209-06B4-85192682EA39}" dt="2025-08-29T12:23:46.705" v="1"/>
        <pc:sldMkLst>
          <pc:docMk/>
          <pc:sldMk cId="4193238813" sldId="278"/>
        </pc:sldMkLst>
      </pc:sldChg>
      <pc:sldChg chg="add">
        <pc:chgData name="A Freel" userId="S::afreel@ohacademy.co.uk::f6dead3d-cc44-4b49-aee1-60fe86f08dbd" providerId="AD" clId="Web-{FB2D2D32-6E52-3209-06B4-85192682EA39}" dt="2025-08-29T12:23:36.501" v="0"/>
        <pc:sldMkLst>
          <pc:docMk/>
          <pc:sldMk cId="1346808357" sldId="283"/>
        </pc:sldMkLst>
      </pc:sldChg>
      <pc:sldChg chg="add">
        <pc:chgData name="A Freel" userId="S::afreel@ohacademy.co.uk::f6dead3d-cc44-4b49-aee1-60fe86f08dbd" providerId="AD" clId="Web-{FB2D2D32-6E52-3209-06B4-85192682EA39}" dt="2025-08-29T12:25:43.743" v="9"/>
        <pc:sldMkLst>
          <pc:docMk/>
          <pc:sldMk cId="2973201324" sldId="285"/>
        </pc:sldMkLst>
      </pc:sldChg>
      <pc:sldChg chg="add">
        <pc:chgData name="A Freel" userId="S::afreel@ohacademy.co.uk::f6dead3d-cc44-4b49-aee1-60fe86f08dbd" providerId="AD" clId="Web-{FB2D2D32-6E52-3209-06B4-85192682EA39}" dt="2025-08-29T12:23:54.939" v="2"/>
        <pc:sldMkLst>
          <pc:docMk/>
          <pc:sldMk cId="3894838002" sldId="306"/>
        </pc:sldMkLst>
      </pc:sldChg>
      <pc:sldChg chg="add">
        <pc:chgData name="A Freel" userId="S::afreel@ohacademy.co.uk::f6dead3d-cc44-4b49-aee1-60fe86f08dbd" providerId="AD" clId="Web-{FB2D2D32-6E52-3209-06B4-85192682EA39}" dt="2025-08-29T12:24:02.501" v="3"/>
        <pc:sldMkLst>
          <pc:docMk/>
          <pc:sldMk cId="974773363" sldId="307"/>
        </pc:sldMkLst>
      </pc:sldChg>
      <pc:sldChg chg="add">
        <pc:chgData name="A Freel" userId="S::afreel@ohacademy.co.uk::f6dead3d-cc44-4b49-aee1-60fe86f08dbd" providerId="AD" clId="Web-{FB2D2D32-6E52-3209-06B4-85192682EA39}" dt="2025-08-29T12:24:17.283" v="4"/>
        <pc:sldMkLst>
          <pc:docMk/>
          <pc:sldMk cId="3415932942" sldId="308"/>
        </pc:sldMkLst>
      </pc:sldChg>
      <pc:sldChg chg="add">
        <pc:chgData name="A Freel" userId="S::afreel@ohacademy.co.uk::f6dead3d-cc44-4b49-aee1-60fe86f08dbd" providerId="AD" clId="Web-{FB2D2D32-6E52-3209-06B4-85192682EA39}" dt="2025-08-29T12:24:25.426" v="5"/>
        <pc:sldMkLst>
          <pc:docMk/>
          <pc:sldMk cId="2369660960" sldId="309"/>
        </pc:sldMkLst>
      </pc:sldChg>
      <pc:sldChg chg="add">
        <pc:chgData name="A Freel" userId="S::afreel@ohacademy.co.uk::f6dead3d-cc44-4b49-aee1-60fe86f08dbd" providerId="AD" clId="Web-{FB2D2D32-6E52-3209-06B4-85192682EA39}" dt="2025-08-29T12:25:24.367" v="7"/>
        <pc:sldMkLst>
          <pc:docMk/>
          <pc:sldMk cId="3414368795" sldId="345"/>
        </pc:sldMkLst>
      </pc:sldChg>
      <pc:sldChg chg="add">
        <pc:chgData name="A Freel" userId="S::afreel@ohacademy.co.uk::f6dead3d-cc44-4b49-aee1-60fe86f08dbd" providerId="AD" clId="Web-{FB2D2D32-6E52-3209-06B4-85192682EA39}" dt="2025-08-29T12:24:35.426" v="6"/>
        <pc:sldMkLst>
          <pc:docMk/>
          <pc:sldMk cId="2246946502" sldId="387"/>
        </pc:sldMkLst>
      </pc:sldChg>
      <pc:sldChg chg="add">
        <pc:chgData name="A Freel" userId="S::afreel@ohacademy.co.uk::f6dead3d-cc44-4b49-aee1-60fe86f08dbd" providerId="AD" clId="Web-{FB2D2D32-6E52-3209-06B4-85192682EA39}" dt="2025-08-29T12:25:53.931" v="10"/>
        <pc:sldMkLst>
          <pc:docMk/>
          <pc:sldMk cId="3171501108" sldId="388"/>
        </pc:sldMkLst>
      </pc:sldChg>
      <pc:sldChg chg="add">
        <pc:chgData name="A Freel" userId="S::afreel@ohacademy.co.uk::f6dead3d-cc44-4b49-aee1-60fe86f08dbd" providerId="AD" clId="Web-{FB2D2D32-6E52-3209-06B4-85192682EA39}" dt="2025-08-29T12:26:00.243" v="11"/>
        <pc:sldMkLst>
          <pc:docMk/>
          <pc:sldMk cId="4057076680" sldId="389"/>
        </pc:sldMkLst>
      </pc:sldChg>
      <pc:sldChg chg="add">
        <pc:chgData name="A Freel" userId="S::afreel@ohacademy.co.uk::f6dead3d-cc44-4b49-aee1-60fe86f08dbd" providerId="AD" clId="Web-{FB2D2D32-6E52-3209-06B4-85192682EA39}" dt="2025-08-29T12:26:07.009" v="12"/>
        <pc:sldMkLst>
          <pc:docMk/>
          <pc:sldMk cId="395233135" sldId="390"/>
        </pc:sldMkLst>
      </pc:sldChg>
    </pc:docChg>
  </pc:docChgLst>
  <pc:docChgLst>
    <pc:chgData name="A Freel" userId="S::afreel@ohacademy.co.uk::f6dead3d-cc44-4b49-aee1-60fe86f08dbd" providerId="AD" clId="Web-{9147B0E3-1E78-FB2E-B68B-AA6A49BCCDF1}"/>
    <pc:docChg chg="modSld">
      <pc:chgData name="A Freel" userId="S::afreel@ohacademy.co.uk::f6dead3d-cc44-4b49-aee1-60fe86f08dbd" providerId="AD" clId="Web-{9147B0E3-1E78-FB2E-B68B-AA6A49BCCDF1}" dt="2025-09-09T19:37:47.551" v="25" actId="20577"/>
      <pc:docMkLst>
        <pc:docMk/>
      </pc:docMkLst>
      <pc:sldChg chg="modSp">
        <pc:chgData name="A Freel" userId="S::afreel@ohacademy.co.uk::f6dead3d-cc44-4b49-aee1-60fe86f08dbd" providerId="AD" clId="Web-{9147B0E3-1E78-FB2E-B68B-AA6A49BCCDF1}" dt="2025-09-09T19:36:55.659" v="18" actId="20577"/>
        <pc:sldMkLst>
          <pc:docMk/>
          <pc:sldMk cId="2669835330" sldId="276"/>
        </pc:sldMkLst>
        <pc:spChg chg="mod">
          <ac:chgData name="A Freel" userId="S::afreel@ohacademy.co.uk::f6dead3d-cc44-4b49-aee1-60fe86f08dbd" providerId="AD" clId="Web-{9147B0E3-1E78-FB2E-B68B-AA6A49BCCDF1}" dt="2025-09-09T19:36:55.659" v="18" actId="20577"/>
          <ac:spMkLst>
            <pc:docMk/>
            <pc:sldMk cId="2669835330" sldId="276"/>
            <ac:spMk id="6" creationId="{8A7CCD87-56B1-0B2F-919C-A7E1B88FDA00}"/>
          </ac:spMkLst>
        </pc:spChg>
      </pc:sldChg>
      <pc:sldChg chg="modSp">
        <pc:chgData name="A Freel" userId="S::afreel@ohacademy.co.uk::f6dead3d-cc44-4b49-aee1-60fe86f08dbd" providerId="AD" clId="Web-{9147B0E3-1E78-FB2E-B68B-AA6A49BCCDF1}" dt="2025-09-09T19:36:09.048" v="4" actId="20577"/>
        <pc:sldMkLst>
          <pc:docMk/>
          <pc:sldMk cId="4193238813" sldId="278"/>
        </pc:sldMkLst>
        <pc:spChg chg="mod">
          <ac:chgData name="A Freel" userId="S::afreel@ohacademy.co.uk::f6dead3d-cc44-4b49-aee1-60fe86f08dbd" providerId="AD" clId="Web-{9147B0E3-1E78-FB2E-B68B-AA6A49BCCDF1}" dt="2025-09-09T19:36:09.048" v="4" actId="20577"/>
          <ac:spMkLst>
            <pc:docMk/>
            <pc:sldMk cId="4193238813" sldId="278"/>
            <ac:spMk id="10" creationId="{6010926B-878E-15CF-51DB-A3C7575A774D}"/>
          </ac:spMkLst>
        </pc:spChg>
      </pc:sldChg>
      <pc:sldChg chg="modSp">
        <pc:chgData name="A Freel" userId="S::afreel@ohacademy.co.uk::f6dead3d-cc44-4b49-aee1-60fe86f08dbd" providerId="AD" clId="Web-{9147B0E3-1E78-FB2E-B68B-AA6A49BCCDF1}" dt="2025-09-09T19:37:01.034" v="20" actId="20577"/>
        <pc:sldMkLst>
          <pc:docMk/>
          <pc:sldMk cId="2973201324" sldId="285"/>
        </pc:sldMkLst>
        <pc:spChg chg="mod">
          <ac:chgData name="A Freel" userId="S::afreel@ohacademy.co.uk::f6dead3d-cc44-4b49-aee1-60fe86f08dbd" providerId="AD" clId="Web-{9147B0E3-1E78-FB2E-B68B-AA6A49BCCDF1}" dt="2025-09-09T19:37:01.034" v="20" actId="20577"/>
          <ac:spMkLst>
            <pc:docMk/>
            <pc:sldMk cId="2973201324" sldId="285"/>
            <ac:spMk id="6" creationId="{DCAFE4B8-223A-125B-4914-6A7725745155}"/>
          </ac:spMkLst>
        </pc:spChg>
      </pc:sldChg>
      <pc:sldChg chg="modSp">
        <pc:chgData name="A Freel" userId="S::afreel@ohacademy.co.uk::f6dead3d-cc44-4b49-aee1-60fe86f08dbd" providerId="AD" clId="Web-{9147B0E3-1E78-FB2E-B68B-AA6A49BCCDF1}" dt="2025-09-09T19:36:20.580" v="6" actId="20577"/>
        <pc:sldMkLst>
          <pc:docMk/>
          <pc:sldMk cId="3894838002" sldId="306"/>
        </pc:sldMkLst>
        <pc:spChg chg="mod">
          <ac:chgData name="A Freel" userId="S::afreel@ohacademy.co.uk::f6dead3d-cc44-4b49-aee1-60fe86f08dbd" providerId="AD" clId="Web-{9147B0E3-1E78-FB2E-B68B-AA6A49BCCDF1}" dt="2025-09-09T19:36:20.580" v="6" actId="20577"/>
          <ac:spMkLst>
            <pc:docMk/>
            <pc:sldMk cId="3894838002" sldId="306"/>
            <ac:spMk id="10" creationId="{9F51556C-F269-F0BB-D41D-829856EB5217}"/>
          </ac:spMkLst>
        </pc:spChg>
      </pc:sldChg>
      <pc:sldChg chg="modSp">
        <pc:chgData name="A Freel" userId="S::afreel@ohacademy.co.uk::f6dead3d-cc44-4b49-aee1-60fe86f08dbd" providerId="AD" clId="Web-{9147B0E3-1E78-FB2E-B68B-AA6A49BCCDF1}" dt="2025-09-09T19:36:28.205" v="8" actId="20577"/>
        <pc:sldMkLst>
          <pc:docMk/>
          <pc:sldMk cId="974773363" sldId="307"/>
        </pc:sldMkLst>
        <pc:spChg chg="mod">
          <ac:chgData name="A Freel" userId="S::afreel@ohacademy.co.uk::f6dead3d-cc44-4b49-aee1-60fe86f08dbd" providerId="AD" clId="Web-{9147B0E3-1E78-FB2E-B68B-AA6A49BCCDF1}" dt="2025-09-09T19:36:28.205" v="8" actId="20577"/>
          <ac:spMkLst>
            <pc:docMk/>
            <pc:sldMk cId="974773363" sldId="307"/>
            <ac:spMk id="10" creationId="{B2F6C053-DDBC-8B62-AA20-AFC79D3B3DB1}"/>
          </ac:spMkLst>
        </pc:spChg>
      </pc:sldChg>
      <pc:sldChg chg="modSp">
        <pc:chgData name="A Freel" userId="S::afreel@ohacademy.co.uk::f6dead3d-cc44-4b49-aee1-60fe86f08dbd" providerId="AD" clId="Web-{9147B0E3-1E78-FB2E-B68B-AA6A49BCCDF1}" dt="2025-09-09T19:36:32.643" v="10" actId="20577"/>
        <pc:sldMkLst>
          <pc:docMk/>
          <pc:sldMk cId="3415932942" sldId="308"/>
        </pc:sldMkLst>
        <pc:spChg chg="mod">
          <ac:chgData name="A Freel" userId="S::afreel@ohacademy.co.uk::f6dead3d-cc44-4b49-aee1-60fe86f08dbd" providerId="AD" clId="Web-{9147B0E3-1E78-FB2E-B68B-AA6A49BCCDF1}" dt="2025-09-09T19:36:32.643" v="10" actId="20577"/>
          <ac:spMkLst>
            <pc:docMk/>
            <pc:sldMk cId="3415932942" sldId="308"/>
            <ac:spMk id="10" creationId="{CC8EE685-2A80-73A3-BEB6-2FE668953587}"/>
          </ac:spMkLst>
        </pc:spChg>
      </pc:sldChg>
      <pc:sldChg chg="modSp">
        <pc:chgData name="A Freel" userId="S::afreel@ohacademy.co.uk::f6dead3d-cc44-4b49-aee1-60fe86f08dbd" providerId="AD" clId="Web-{9147B0E3-1E78-FB2E-B68B-AA6A49BCCDF1}" dt="2025-09-09T19:36:37.112" v="12" actId="20577"/>
        <pc:sldMkLst>
          <pc:docMk/>
          <pc:sldMk cId="2369660960" sldId="309"/>
        </pc:sldMkLst>
        <pc:spChg chg="mod">
          <ac:chgData name="A Freel" userId="S::afreel@ohacademy.co.uk::f6dead3d-cc44-4b49-aee1-60fe86f08dbd" providerId="AD" clId="Web-{9147B0E3-1E78-FB2E-B68B-AA6A49BCCDF1}" dt="2025-09-09T19:36:37.112" v="12" actId="20577"/>
          <ac:spMkLst>
            <pc:docMk/>
            <pc:sldMk cId="2369660960" sldId="309"/>
            <ac:spMk id="10" creationId="{AA041B2B-14EA-052E-8DD8-CAE7BDE0C154}"/>
          </ac:spMkLst>
        </pc:spChg>
      </pc:sldChg>
      <pc:sldChg chg="modSp">
        <pc:chgData name="A Freel" userId="S::afreel@ohacademy.co.uk::f6dead3d-cc44-4b49-aee1-60fe86f08dbd" providerId="AD" clId="Web-{9147B0E3-1E78-FB2E-B68B-AA6A49BCCDF1}" dt="2025-09-09T19:36:48.315" v="16" actId="20577"/>
        <pc:sldMkLst>
          <pc:docMk/>
          <pc:sldMk cId="3414368795" sldId="345"/>
        </pc:sldMkLst>
        <pc:spChg chg="mod">
          <ac:chgData name="A Freel" userId="S::afreel@ohacademy.co.uk::f6dead3d-cc44-4b49-aee1-60fe86f08dbd" providerId="AD" clId="Web-{9147B0E3-1E78-FB2E-B68B-AA6A49BCCDF1}" dt="2025-09-09T19:36:48.315" v="16" actId="20577"/>
          <ac:spMkLst>
            <pc:docMk/>
            <pc:sldMk cId="3414368795" sldId="345"/>
            <ac:spMk id="10" creationId="{DEBFCF8A-F962-2A04-53E0-77D1566C0EC4}"/>
          </ac:spMkLst>
        </pc:spChg>
      </pc:sldChg>
      <pc:sldChg chg="modSp">
        <pc:chgData name="A Freel" userId="S::afreel@ohacademy.co.uk::f6dead3d-cc44-4b49-aee1-60fe86f08dbd" providerId="AD" clId="Web-{9147B0E3-1E78-FB2E-B68B-AA6A49BCCDF1}" dt="2025-09-09T19:36:41.627" v="14" actId="20577"/>
        <pc:sldMkLst>
          <pc:docMk/>
          <pc:sldMk cId="2246946502" sldId="387"/>
        </pc:sldMkLst>
        <pc:spChg chg="mod">
          <ac:chgData name="A Freel" userId="S::afreel@ohacademy.co.uk::f6dead3d-cc44-4b49-aee1-60fe86f08dbd" providerId="AD" clId="Web-{9147B0E3-1E78-FB2E-B68B-AA6A49BCCDF1}" dt="2025-09-09T19:36:41.627" v="14" actId="20577"/>
          <ac:spMkLst>
            <pc:docMk/>
            <pc:sldMk cId="2246946502" sldId="387"/>
            <ac:spMk id="10" creationId="{1841BEB1-2111-3FB1-1F69-8A85A9ACCF6E}"/>
          </ac:spMkLst>
        </pc:spChg>
      </pc:sldChg>
      <pc:sldChg chg="modSp">
        <pc:chgData name="A Freel" userId="S::afreel@ohacademy.co.uk::f6dead3d-cc44-4b49-aee1-60fe86f08dbd" providerId="AD" clId="Web-{9147B0E3-1E78-FB2E-B68B-AA6A49BCCDF1}" dt="2025-09-09T19:37:06.066" v="22" actId="20577"/>
        <pc:sldMkLst>
          <pc:docMk/>
          <pc:sldMk cId="3171501108" sldId="388"/>
        </pc:sldMkLst>
        <pc:spChg chg="mod">
          <ac:chgData name="A Freel" userId="S::afreel@ohacademy.co.uk::f6dead3d-cc44-4b49-aee1-60fe86f08dbd" providerId="AD" clId="Web-{9147B0E3-1E78-FB2E-B68B-AA6A49BCCDF1}" dt="2025-09-09T19:37:06.066" v="22" actId="20577"/>
          <ac:spMkLst>
            <pc:docMk/>
            <pc:sldMk cId="3171501108" sldId="388"/>
            <ac:spMk id="6" creationId="{74C32DB6-BCC7-516C-2A29-EED364975443}"/>
          </ac:spMkLst>
        </pc:spChg>
      </pc:sldChg>
      <pc:sldChg chg="modSp">
        <pc:chgData name="A Freel" userId="S::afreel@ohacademy.co.uk::f6dead3d-cc44-4b49-aee1-60fe86f08dbd" providerId="AD" clId="Web-{9147B0E3-1E78-FB2E-B68B-AA6A49BCCDF1}" dt="2025-09-09T19:37:35.269" v="24" actId="20577"/>
        <pc:sldMkLst>
          <pc:docMk/>
          <pc:sldMk cId="4057076680" sldId="389"/>
        </pc:sldMkLst>
        <pc:spChg chg="mod">
          <ac:chgData name="A Freel" userId="S::afreel@ohacademy.co.uk::f6dead3d-cc44-4b49-aee1-60fe86f08dbd" providerId="AD" clId="Web-{9147B0E3-1E78-FB2E-B68B-AA6A49BCCDF1}" dt="2025-09-09T19:37:35.269" v="24" actId="20577"/>
          <ac:spMkLst>
            <pc:docMk/>
            <pc:sldMk cId="4057076680" sldId="389"/>
            <ac:spMk id="7" creationId="{AFF83A4F-15A0-6A3D-4F26-884965B8F518}"/>
          </ac:spMkLst>
        </pc:spChg>
      </pc:sldChg>
      <pc:sldChg chg="modSp">
        <pc:chgData name="A Freel" userId="S::afreel@ohacademy.co.uk::f6dead3d-cc44-4b49-aee1-60fe86f08dbd" providerId="AD" clId="Web-{9147B0E3-1E78-FB2E-B68B-AA6A49BCCDF1}" dt="2025-09-09T19:37:47.551" v="25" actId="20577"/>
        <pc:sldMkLst>
          <pc:docMk/>
          <pc:sldMk cId="395233135" sldId="390"/>
        </pc:sldMkLst>
        <pc:spChg chg="mod">
          <ac:chgData name="A Freel" userId="S::afreel@ohacademy.co.uk::f6dead3d-cc44-4b49-aee1-60fe86f08dbd" providerId="AD" clId="Web-{9147B0E3-1E78-FB2E-B68B-AA6A49BCCDF1}" dt="2025-09-09T19:37:47.551" v="25" actId="20577"/>
          <ac:spMkLst>
            <pc:docMk/>
            <pc:sldMk cId="395233135" sldId="390"/>
            <ac:spMk id="4" creationId="{C5FA7611-83A1-9E91-36DB-A3F2C8CCBC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BCF20-F465-4F26-B4AF-F5FB776BFDEA}" type="datetimeFigureOut">
              <a:rPr lang="en-GB" smtClean="0"/>
              <a:t>10/09/2025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EB912-78FD-4741-B277-C803B1090A55}" type="slidenum">
              <a:rPr lang="en-GB" smtClean="0"/>
              <a:t>‹#›</a:t>
            </a:fld>
            <a:endParaRPr lang="en-GB"/>
          </a:p>
        </p:txBody>
      </p:sp>
    </p:spTree>
    <p:extLst>
      <p:ext uri="{BB962C8B-B14F-4D97-AF65-F5344CB8AC3E}">
        <p14:creationId xmlns:p14="http://schemas.microsoft.com/office/powerpoint/2010/main" val="253928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Do Now:</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One more than</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Use cubes to demonstrate adding one to numbers within nine and saying in a full sentence what it is, e.g. </a:t>
            </a:r>
            <a:r>
              <a:rPr lang="en-GB" sz="1200" b="0" i="1">
                <a:solidFill>
                  <a:srgbClr val="000000"/>
                </a:solidFill>
                <a:effectLst/>
                <a:latin typeface="Arial" panose="020B0604020202020204" pitchFamily="34" charset="0"/>
              </a:rPr>
              <a:t>One more than six is seven</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17</a:t>
            </a:fld>
            <a:endParaRPr lang="en-GB"/>
          </a:p>
        </p:txBody>
      </p:sp>
    </p:spTree>
    <p:extLst>
      <p:ext uri="{BB962C8B-B14F-4D97-AF65-F5344CB8AC3E}">
        <p14:creationId xmlns:p14="http://schemas.microsoft.com/office/powerpoint/2010/main" val="1167474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Talk Task:</a:t>
            </a:r>
            <a:r>
              <a:rPr lang="en-GB"/>
              <a:t> </a:t>
            </a:r>
            <a:r>
              <a:rPr lang="en-GB" b="1" i="1"/>
              <a:t>Exploring composition to nine</a:t>
            </a:r>
            <a:r>
              <a:rPr lang="en-GB"/>
              <a:t>  </a:t>
            </a:r>
          </a:p>
          <a:p>
            <a:r>
              <a:rPr lang="en-GB"/>
              <a:t>Pupils have concrete objects at their tables and a range of part-whole models. First, they count out nine (from a larger set) and then make stories using the concrete manipulatives, focusing on the part-whole relationships between the groups in the stories. They place the concrete manipulatives in the ‘parts’ of the part-whole models to represent the parts in their story</a:t>
            </a:r>
          </a:p>
          <a:p>
            <a:endParaRPr lang="en-GB"/>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714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Composition of ten</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Note: adapt the context depending on objects you have, e.g., toy cars, figures.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Lay out some ‘water’ on the carpet and place ten boats on the water, counting them one at a time with pupils. Explain that the boats sail in different formations. Sometimes they sail in twos. Place the boats in a two by five formation (in pairs).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There are ten boats altogether. Ten is the whole. What can we say about the parts?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parts are worth two. There are five of those parts. Two and two and two and two and two makes ten. </a:t>
            </a:r>
          </a:p>
          <a:p>
            <a:pPr algn="l" rtl="0" fontAlgn="base"/>
            <a:r>
              <a:rPr lang="en-GB" sz="1200" b="0" i="0">
                <a:solidFill>
                  <a:srgbClr val="000000"/>
                </a:solidFill>
                <a:effectLst/>
                <a:latin typeface="Arial" panose="020B0604020202020204" pitchFamily="34" charset="0"/>
              </a:rPr>
              <a:t>Draw corresponding part-whole models. </a:t>
            </a:r>
            <a:r>
              <a:rPr lang="en-GB" sz="1200" b="0" i="1">
                <a:solidFill>
                  <a:srgbClr val="000000"/>
                </a:solidFill>
                <a:effectLst/>
                <a:latin typeface="Arial" panose="020B0604020202020204" pitchFamily="34" charset="0"/>
              </a:rPr>
              <a:t> </a:t>
            </a:r>
            <a:endParaRPr lang="en-GB" b="0" i="1">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Explain that the boats do not always sail in twos. Model further examples and discuss the value of the parts and the whole.</a:t>
            </a:r>
            <a:r>
              <a:rPr lang="en-GB" sz="1200" b="0" i="1">
                <a:solidFill>
                  <a:srgbClr val="000000"/>
                </a:solidFill>
                <a:effectLst/>
                <a:latin typeface="Arial" panose="020B0604020202020204" pitchFamily="34" charset="0"/>
              </a:rPr>
              <a:t> </a:t>
            </a:r>
            <a:endParaRPr lang="en-GB" b="0" i="1">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49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Independent Task: </a:t>
            </a:r>
            <a:r>
              <a:rPr lang="en-GB" b="1" i="1"/>
              <a:t>Exploring composition of ten</a:t>
            </a:r>
            <a:endParaRPr lang="en-US"/>
          </a:p>
          <a:p>
            <a:r>
              <a:rPr lang="en-GB"/>
              <a:t>Pupils explore different formations in which their ten boats could sail. The focus of this task is on identifying the part-whole relationships within ten, for example, ten is made of four and six and of three, three, two and two, and so on. Pupils could record their work on part-whole models. As they will explore different numbers of parts, it is probably easiest for them to draw their own part-whole models.</a:t>
            </a:r>
            <a:endParaRPr lang="en-US"/>
          </a:p>
          <a:p>
            <a:r>
              <a:rPr lang="en-GB" b="1"/>
              <a:t>Possible adaptations:</a:t>
            </a:r>
            <a:endParaRPr lang="en-US"/>
          </a:p>
          <a:p>
            <a:pPr marL="285750" indent="-285750">
              <a:buFont typeface="Symbol"/>
              <a:buChar char="•"/>
            </a:pPr>
            <a:r>
              <a:rPr lang="en-GB"/>
              <a:t>Pupils could be challenged to show the part-whole relationships using different manipulatives, for example, a bead string.</a:t>
            </a:r>
            <a:endParaRPr lang="en-US"/>
          </a:p>
          <a:p>
            <a:pPr marL="285750" indent="-285750">
              <a:buFont typeface="Symbol"/>
              <a:buChar char="•"/>
            </a:pPr>
            <a:r>
              <a:rPr lang="en-GB"/>
              <a:t>It may be appropriate for some pupils to investigate the two-part part-whole relationships within ten.</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2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Plenary:</a:t>
            </a:r>
            <a:r>
              <a:rPr lang="en-GB"/>
              <a:t> </a:t>
            </a:r>
            <a:r>
              <a:rPr lang="en-GB" b="1" i="1"/>
              <a:t>Identifying missing parts</a:t>
            </a:r>
            <a:endParaRPr lang="en-US"/>
          </a:p>
          <a:p>
            <a:r>
              <a:rPr lang="en-GB"/>
              <a:t>Return to the boats on the ‘water’, but this time show only four boats. Explain that there were ten, but some sailed away. </a:t>
            </a:r>
            <a:endParaRPr lang="en-US"/>
          </a:p>
          <a:p>
            <a:pPr marL="285750" indent="-285750">
              <a:buFont typeface="Berlin Sans FB Demi"/>
              <a:buChar char="•"/>
            </a:pPr>
            <a:r>
              <a:rPr lang="en-GB" i="1"/>
              <a:t>How many boats sailed away? How do you know?</a:t>
            </a:r>
            <a:endParaRPr lang="en-US" i="1"/>
          </a:p>
          <a:p>
            <a:r>
              <a:rPr lang="en-GB"/>
              <a:t>Record this relationship on a part-whole model. More similar examples could follow.</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579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303df81e94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303df81e94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3059cf7466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3059cf7466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303df81e94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303df81e94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303df81e9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303df81e9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308bee91b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308bee91b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303df81e94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303df81e94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Composition of nine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Begin by creating a concrete context which shows nine partitioned into three or more parts, for example, four soft toys around a campfire, three in the tent and two in the woods. So far, pupils have likely only worked with part-whole models with two parts; however, it is important that they begin to recognise that a whole can have many parts.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Nine is the whole. Four is a part. Three is a part. Two is a part. Four, three and two make nine. </a:t>
            </a:r>
          </a:p>
          <a:p>
            <a:pPr algn="l" rtl="0" fontAlgn="base"/>
            <a:r>
              <a:rPr lang="en-GB" sz="1200" b="0" i="0">
                <a:solidFill>
                  <a:srgbClr val="000000"/>
                </a:solidFill>
                <a:effectLst/>
                <a:latin typeface="Arial" panose="020B0604020202020204" pitchFamily="34" charset="0"/>
              </a:rPr>
              <a:t>Record this on a part-whole model with three parts, drawing pupils’ attention to the three parts in comparison to the usual two. </a:t>
            </a:r>
            <a:r>
              <a:rPr lang="en-GB" sz="1200" b="0" i="1">
                <a:solidFill>
                  <a:srgbClr val="000000"/>
                </a:solidFill>
                <a:effectLst/>
                <a:latin typeface="Arial" panose="020B0604020202020204" pitchFamily="34" charset="0"/>
              </a:rPr>
              <a:t> </a:t>
            </a:r>
            <a:endParaRPr lang="en-GB" b="0" i="1">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Change the roles of the toys in the scenario, e.g., six friends sleeping, three friends awake. Discuss and record the relationship on a part-whole model with two parts. </a:t>
            </a:r>
            <a:r>
              <a:rPr lang="en-GB" sz="1200" b="0" i="1">
                <a:solidFill>
                  <a:srgbClr val="000000"/>
                </a:solidFill>
                <a:effectLst/>
                <a:latin typeface="Arial" panose="020B0604020202020204" pitchFamily="34" charset="0"/>
              </a:rPr>
              <a:t> </a:t>
            </a:r>
            <a:endParaRPr lang="en-GB" b="0" i="1">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Repeat this for other bonds to nine. </a:t>
            </a:r>
            <a:r>
              <a:rPr lang="en-GB" sz="1200" b="0" i="1">
                <a:solidFill>
                  <a:srgbClr val="000000"/>
                </a:solidFill>
                <a:effectLst/>
                <a:latin typeface="Arial" panose="020B0604020202020204" pitchFamily="34" charset="0"/>
              </a:rPr>
              <a:t> </a:t>
            </a:r>
            <a:endParaRPr lang="en-GB" b="0" i="1">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740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303df81e941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303df81e94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Aft>
                <a:spcPts val="1333"/>
              </a:spcAft>
              <a:buNone/>
            </a:pPr>
            <a:r>
              <a:rPr lang="en-GB"/>
              <a:t>Possible reasons for why some people get excited when a new baby arrivals:</a:t>
            </a:r>
            <a:endParaRPr lang="en-GB">
              <a:latin typeface="Kalam"/>
              <a:ea typeface="Kalam"/>
              <a:cs typeface="Kalam"/>
              <a:sym typeface="Kalam"/>
            </a:endParaRPr>
          </a:p>
          <a:p>
            <a:pPr marL="609585" indent="-491054">
              <a:lnSpc>
                <a:spcPct val="115000"/>
              </a:lnSpc>
              <a:buClr>
                <a:schemeClr val="dk1"/>
              </a:buClr>
              <a:buSzPts val="2200"/>
              <a:buFont typeface="Kalam"/>
              <a:buChar char="●"/>
            </a:pPr>
            <a:r>
              <a:rPr lang="en-GB" sz="1200">
                <a:solidFill>
                  <a:schemeClr val="dk1"/>
                </a:solidFill>
                <a:latin typeface="Kalam"/>
                <a:ea typeface="Kalam"/>
                <a:cs typeface="Kalam"/>
                <a:sym typeface="Kalam"/>
              </a:rPr>
              <a:t>it gives you someone new to love</a:t>
            </a:r>
          </a:p>
          <a:p>
            <a:pPr marL="609585" indent="-491054">
              <a:lnSpc>
                <a:spcPct val="115000"/>
              </a:lnSpc>
              <a:buClr>
                <a:schemeClr val="dk1"/>
              </a:buClr>
              <a:buSzPts val="2200"/>
              <a:buFont typeface="Kalam"/>
              <a:buChar char="●"/>
            </a:pPr>
            <a:r>
              <a:rPr lang="en-GB" sz="1200">
                <a:solidFill>
                  <a:schemeClr val="dk1"/>
                </a:solidFill>
                <a:latin typeface="Kalam"/>
                <a:ea typeface="Kalam"/>
                <a:cs typeface="Kalam"/>
                <a:sym typeface="Kalam"/>
              </a:rPr>
              <a:t>it gives you someone new to play with</a:t>
            </a:r>
          </a:p>
          <a:p>
            <a:pPr marL="609585" indent="-491054">
              <a:lnSpc>
                <a:spcPct val="115000"/>
              </a:lnSpc>
              <a:buClr>
                <a:srgbClr val="434343"/>
              </a:buClr>
              <a:buSzPts val="2200"/>
              <a:buFont typeface="Kalam"/>
              <a:buChar char="●"/>
            </a:pPr>
            <a:r>
              <a:rPr lang="en-GB" sz="1200">
                <a:solidFill>
                  <a:schemeClr val="dk1"/>
                </a:solidFill>
                <a:latin typeface="Kalam"/>
                <a:ea typeface="Kalam"/>
                <a:cs typeface="Kalam"/>
                <a:sym typeface="Kalam"/>
              </a:rPr>
              <a:t>it makes you happy to meet someone new</a:t>
            </a: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303df81e941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303df81e941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3055546c18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3055546c18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2fc3cadd4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2fc3cadd4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303df81e94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303df81e941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303df81e941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303df81e94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2faa73ad0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2faa73ad0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3055546c18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3055546c18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308eff17e4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308eff17e4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303df81e941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303df81e941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Composition of five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Make a large ten-frame on the carpet and position five soft toys in a row. Explain that they are sitting on the back row at the cinema. Ask a pupil to count the toys and another to check they have counted correctly. Explain that there are five toys in the back row and none in the front row. This shows us that five and zero make five. Rehearse this orally with pupils. Record the part-whole relationship for five and zero.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Now, say that one toy wants to move to the front row. Move one of the toys so that it is positioned in front of another. Explain that there are now four toys sitting on the back row and one on the row in front. This shows us that four and one make five.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Four is a part. One is a part. The whole is five.  </a:t>
            </a:r>
          </a:p>
          <a:p>
            <a:pPr algn="l" rtl="0" fontAlgn="base"/>
            <a:r>
              <a:rPr lang="en-GB" sz="1200" b="0" i="0">
                <a:solidFill>
                  <a:srgbClr val="000000"/>
                </a:solidFill>
                <a:effectLst/>
                <a:latin typeface="Arial" panose="020B0604020202020204" pitchFamily="34" charset="0"/>
              </a:rPr>
              <a:t>Record on the part-whole model. Develop this, with pupils suggesting arrangements and each time discussing what the different arrangements show about the number five.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Explain that in the Talk Task, pupils will use cubes and ten-frames to explore how many different ways five friends can sit at a lunch table. Role play the Talk Task, ensuring pupils are clear on their roles and the language structures they are expected to use.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20</a:t>
            </a:fld>
            <a:endParaRPr lang="en-GB"/>
          </a:p>
        </p:txBody>
      </p:sp>
    </p:spTree>
    <p:extLst>
      <p:ext uri="{BB962C8B-B14F-4D97-AF65-F5344CB8AC3E}">
        <p14:creationId xmlns:p14="http://schemas.microsoft.com/office/powerpoint/2010/main" val="2995910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303df81e94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8" name="Google Shape;1098;g303df81e94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2fcdcf486b6_0_2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2fcdcf486b6_0_2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Talk Task:</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Exploring composition of five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 A places five cubes in a row on a ten-frame and says what the five cubes represent in the ‘story’.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Five friends on this side of the table. No friends on the other side.  </a:t>
            </a:r>
          </a:p>
          <a:p>
            <a:pPr algn="l" rtl="0" fontAlgn="base"/>
            <a:r>
              <a:rPr lang="en-GB" sz="1200" b="0" i="0">
                <a:solidFill>
                  <a:srgbClr val="000000"/>
                </a:solidFill>
                <a:effectLst/>
                <a:latin typeface="Arial" panose="020B0604020202020204" pitchFamily="34" charset="0"/>
              </a:rPr>
              <a:t>Pupil B says what they can tell about the number five from this representation.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Five is a part. Zero is a part. The whole is five.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772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Pupil B then moves one cube to a different place in the ten-frame and says what the cube represents in the ‘story’. Pupil A says what they can tell about the number five from the new representation. Pupils continue, swapping roles. </a:t>
            </a:r>
            <a:endParaRPr kumimoji="0" lang="en-GB"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22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 </a:t>
            </a:r>
            <a:r>
              <a:rPr lang="en-GB" sz="1200" b="1" i="1">
                <a:solidFill>
                  <a:srgbClr val="000000"/>
                </a:solidFill>
                <a:effectLst/>
                <a:latin typeface="Arial" panose="020B0604020202020204" pitchFamily="34" charset="0"/>
              </a:rPr>
              <a:t>Composition of six</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Show pupils six cubes together in a tower. Explain that you could make many different shapes using six cubes. Model pulling two cubes off the top and attaching them in a different orientation. Explain that this shows you the number six in a different way. Model showing that now you can see a block of four and a block of two.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parts are four and two. The whole is six. </a:t>
            </a:r>
          </a:p>
          <a:p>
            <a:pPr algn="l" rtl="0" fontAlgn="base"/>
            <a:r>
              <a:rPr lang="en-GB" sz="1200" b="0" i="0">
                <a:solidFill>
                  <a:srgbClr val="000000"/>
                </a:solidFill>
                <a:effectLst/>
                <a:latin typeface="Arial" panose="020B0604020202020204" pitchFamily="34" charset="0"/>
              </a:rPr>
              <a:t>Invite a pupil to alter the shape again and discuss with the class which relationships within six they can see. For example, in one shape pupils might see two, one and three as parts. It is important that pupils, who have probably only encountered two-part part-whole models so far, understand that a whole can have any number of parts.</a:t>
            </a:r>
            <a:r>
              <a:rPr lang="en-GB" sz="1200" b="0" i="1">
                <a:solidFill>
                  <a:srgbClr val="000000"/>
                </a:solidFill>
                <a:effectLst/>
                <a:latin typeface="Arial" panose="020B0604020202020204" pitchFamily="34" charset="0"/>
              </a:rPr>
              <a:t> </a:t>
            </a:r>
            <a:endParaRPr lang="en-GB" b="0" i="1">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62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Plenary:</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Identifying missing parts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Hide five toys under a blanket, without the pupils seeing how many you have hidden. Show them three different toys. Explain that there are eight toys altogether, and the others are hidden under the blanket.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many toys are under the blanket? How do you know? </a:t>
            </a:r>
          </a:p>
          <a:p>
            <a:pPr algn="l" rtl="0" fontAlgn="base"/>
            <a:r>
              <a:rPr lang="en-GB" sz="1200" b="0" i="0">
                <a:solidFill>
                  <a:srgbClr val="000000"/>
                </a:solidFill>
                <a:effectLst/>
                <a:latin typeface="Arial" panose="020B0604020202020204" pitchFamily="34" charset="0"/>
              </a:rPr>
              <a:t>Pupils then identify the part-whole model (on the slide) which shows this number bond. Similar examples could follow.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224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Talk Task:</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Exploring composition to nine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have concrete objects at their tables and a range of part-whole models. First, they count out nine (from a larger set) and then make stories using the concrete manipulatives, focusing on the part-whole relationships between the groups in the stories. They place the concrete manipulatives in the ‘parts’ of the part-whole models to represent the parts in their story</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4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Talk Task:</a:t>
            </a:r>
            <a:r>
              <a:rPr lang="en-GB"/>
              <a:t> </a:t>
            </a:r>
            <a:r>
              <a:rPr lang="en-GB" b="1" i="1"/>
              <a:t>Exploring composition to nine</a:t>
            </a:r>
            <a:r>
              <a:rPr lang="en-GB"/>
              <a:t>  </a:t>
            </a:r>
          </a:p>
          <a:p>
            <a:r>
              <a:rPr lang="en-GB"/>
              <a:t>Pupils have concrete objects at their tables and a range of part-whole models. First, they count out nine (from a larger set) and then make stories using the concrete manipulatives, focusing on the part-whole relationships between the groups in the stories. They place the concrete manipulatives in the ‘parts’ of the part-whole models to represent the parts in their story</a:t>
            </a:r>
          </a:p>
          <a:p>
            <a:endParaRPr lang="en-GB"/>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86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4A5F-1714-DECB-689C-DE994BC4F5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498885-7AFC-68E5-F1A9-CE44A433B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C70354-844B-92E6-5E9A-9D1C6D23F930}"/>
              </a:ext>
            </a:extLst>
          </p:cNvPr>
          <p:cNvSpPr>
            <a:spLocks noGrp="1"/>
          </p:cNvSpPr>
          <p:nvPr>
            <p:ph type="dt" sz="half" idx="10"/>
          </p:nvPr>
        </p:nvSpPr>
        <p:spPr>
          <a:xfrm>
            <a:off x="7855226" y="309977"/>
            <a:ext cx="3733800" cy="263111"/>
          </a:xfrm>
        </p:spPr>
        <p:txBody>
          <a:bodyPr/>
          <a:lstStyle>
            <a:lvl1pPr>
              <a:defRPr sz="2000"/>
            </a:lvl1pPr>
          </a:lstStyle>
          <a:p>
            <a:fld id="{4A41737C-0EDE-4209-A832-7CC8C4F5955B}" type="datetime2">
              <a:rPr lang="en-GB" smtClean="0"/>
              <a:pPr/>
              <a:t>Wednesday, 10 September 2025</a:t>
            </a:fld>
            <a:endParaRPr lang="en-GB"/>
          </a:p>
        </p:txBody>
      </p:sp>
      <p:sp>
        <p:nvSpPr>
          <p:cNvPr id="5" name="Footer Placeholder 4">
            <a:extLst>
              <a:ext uri="{FF2B5EF4-FFF2-40B4-BE49-F238E27FC236}">
                <a16:creationId xmlns:a16="http://schemas.microsoft.com/office/drawing/2014/main" id="{EDECD90B-0649-7600-AB5A-C3B1F630D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6C8AF-81E9-94FF-1C63-87548C781AC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8860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D996-BA6D-4A0E-9EAB-8B9335E40F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ADCB7D4-3315-50E8-A478-8378A94768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2F7BAD-1202-2A75-0100-2B0852455DF9}"/>
              </a:ext>
            </a:extLst>
          </p:cNvPr>
          <p:cNvSpPr>
            <a:spLocks noGrp="1"/>
          </p:cNvSpPr>
          <p:nvPr>
            <p:ph type="dt" sz="half" idx="10"/>
          </p:nvPr>
        </p:nvSpPr>
        <p:spPr/>
        <p:txBody>
          <a:bodyPr/>
          <a:lstStyle/>
          <a:p>
            <a:fld id="{043025E4-C9BE-40EF-B16C-EE6C3BA428C5}" type="datetime2">
              <a:rPr lang="en-GB" smtClean="0"/>
              <a:t>Wednesday, 10 September 2025</a:t>
            </a:fld>
            <a:endParaRPr lang="en-GB"/>
          </a:p>
        </p:txBody>
      </p:sp>
      <p:sp>
        <p:nvSpPr>
          <p:cNvPr id="5" name="Footer Placeholder 4">
            <a:extLst>
              <a:ext uri="{FF2B5EF4-FFF2-40B4-BE49-F238E27FC236}">
                <a16:creationId xmlns:a16="http://schemas.microsoft.com/office/drawing/2014/main" id="{0EE14E05-82A5-A430-9719-33C7848EC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06565-49A8-B614-059D-7C41C00EB284}"/>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90860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AA645-31EC-D69D-7395-29D7674ED7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15480F-CDA7-D9D6-E337-A3E405968C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FF0CF6-C8F4-627D-8F9B-6CCDEF460EA8}"/>
              </a:ext>
            </a:extLst>
          </p:cNvPr>
          <p:cNvSpPr>
            <a:spLocks noGrp="1"/>
          </p:cNvSpPr>
          <p:nvPr>
            <p:ph type="dt" sz="half" idx="10"/>
          </p:nvPr>
        </p:nvSpPr>
        <p:spPr/>
        <p:txBody>
          <a:bodyPr/>
          <a:lstStyle/>
          <a:p>
            <a:fld id="{3AB452BF-43EC-4D9F-9B1E-CE7AFEF4DF7C}" type="datetime2">
              <a:rPr lang="en-GB" smtClean="0"/>
              <a:t>Wednesday, 10 September 2025</a:t>
            </a:fld>
            <a:endParaRPr lang="en-GB"/>
          </a:p>
        </p:txBody>
      </p:sp>
      <p:sp>
        <p:nvSpPr>
          <p:cNvPr id="5" name="Footer Placeholder 4">
            <a:extLst>
              <a:ext uri="{FF2B5EF4-FFF2-40B4-BE49-F238E27FC236}">
                <a16:creationId xmlns:a16="http://schemas.microsoft.com/office/drawing/2014/main" id="{35055995-F408-B127-FB8F-82682AB8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95313-A9E7-1A8E-AA33-D4C8190AE35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53831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F04CCF-A174-8EC9-701C-CC1ECC60BA74}"/>
              </a:ext>
            </a:extLst>
          </p:cNvPr>
          <p:cNvSpPr>
            <a:spLocks noGrp="1"/>
          </p:cNvSpPr>
          <p:nvPr>
            <p:ph type="dt" sz="half" idx="10"/>
          </p:nvPr>
        </p:nvSpPr>
        <p:spPr/>
        <p:txBody>
          <a:bodyPr/>
          <a:lstStyle/>
          <a:p>
            <a:fld id="{E331510D-3E86-424F-B2B0-4A10CFCB4FBC}" type="datetime2">
              <a:rPr lang="en-GB" smtClean="0"/>
              <a:t>Wednesday, 10 September 2025</a:t>
            </a:fld>
            <a:endParaRPr lang="en-GB"/>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GB" smtClean="0"/>
              <a:t>‹#›</a:t>
            </a:fld>
            <a:endParaRPr lang="en-GB"/>
          </a:p>
        </p:txBody>
      </p:sp>
      <p:pic>
        <p:nvPicPr>
          <p:cNvPr id="9" name="Google Shape;268;p40">
            <a:extLst>
              <a:ext uri="{FF2B5EF4-FFF2-40B4-BE49-F238E27FC236}">
                <a16:creationId xmlns:a16="http://schemas.microsoft.com/office/drawing/2014/main" id="{0B4174C1-F1E1-45A5-E511-B438F1648EFC}"/>
              </a:ext>
            </a:extLst>
          </p:cNvPr>
          <p:cNvPicPr preferRelativeResize="0"/>
          <p:nvPr/>
        </p:nvPicPr>
        <p:blipFill>
          <a:blip r:embed="rId2">
            <a:alphaModFix/>
          </a:blip>
          <a:stretch>
            <a:fillRect/>
          </a:stretch>
        </p:blipFill>
        <p:spPr>
          <a:xfrm>
            <a:off x="133600" y="0"/>
            <a:ext cx="2805533" cy="2747667"/>
          </a:xfrm>
          <a:prstGeom prst="rect">
            <a:avLst/>
          </a:prstGeom>
          <a:noFill/>
          <a:ln>
            <a:noFill/>
          </a:ln>
        </p:spPr>
      </p:pic>
      <p:pic>
        <p:nvPicPr>
          <p:cNvPr id="10" name="Google Shape;269;p40">
            <a:extLst>
              <a:ext uri="{FF2B5EF4-FFF2-40B4-BE49-F238E27FC236}">
                <a16:creationId xmlns:a16="http://schemas.microsoft.com/office/drawing/2014/main" id="{C08C18AD-EF03-A2F4-48C4-D8AF3CEA40A5}"/>
              </a:ext>
            </a:extLst>
          </p:cNvPr>
          <p:cNvPicPr preferRelativeResize="0"/>
          <p:nvPr/>
        </p:nvPicPr>
        <p:blipFill>
          <a:blip r:embed="rId3">
            <a:alphaModFix/>
          </a:blip>
          <a:stretch>
            <a:fillRect/>
          </a:stretch>
        </p:blipFill>
        <p:spPr>
          <a:xfrm>
            <a:off x="10311234" y="518667"/>
            <a:ext cx="1668033" cy="1710333"/>
          </a:xfrm>
          <a:prstGeom prst="rect">
            <a:avLst/>
          </a:prstGeom>
          <a:noFill/>
          <a:ln>
            <a:noFill/>
          </a:ln>
        </p:spPr>
      </p:pic>
      <p:pic>
        <p:nvPicPr>
          <p:cNvPr id="11" name="Google Shape;270;p40">
            <a:extLst>
              <a:ext uri="{FF2B5EF4-FFF2-40B4-BE49-F238E27FC236}">
                <a16:creationId xmlns:a16="http://schemas.microsoft.com/office/drawing/2014/main" id="{95E66583-4A29-8155-CCB3-0D03ECB77CE9}"/>
              </a:ext>
            </a:extLst>
          </p:cNvPr>
          <p:cNvPicPr preferRelativeResize="0"/>
          <p:nvPr/>
        </p:nvPicPr>
        <p:blipFill>
          <a:blip r:embed="rId4">
            <a:alphaModFix/>
          </a:blip>
          <a:stretch>
            <a:fillRect/>
          </a:stretch>
        </p:blipFill>
        <p:spPr>
          <a:xfrm>
            <a:off x="10446262" y="2229016"/>
            <a:ext cx="1397965" cy="1035368"/>
          </a:xfrm>
          <a:prstGeom prst="rect">
            <a:avLst/>
          </a:prstGeom>
          <a:noFill/>
          <a:ln>
            <a:noFill/>
          </a:ln>
        </p:spPr>
      </p:pic>
      <p:pic>
        <p:nvPicPr>
          <p:cNvPr id="12" name="Google Shape;271;p40">
            <a:extLst>
              <a:ext uri="{FF2B5EF4-FFF2-40B4-BE49-F238E27FC236}">
                <a16:creationId xmlns:a16="http://schemas.microsoft.com/office/drawing/2014/main" id="{83858BF6-76CA-159D-ED7E-6CC1F6C56F60}"/>
              </a:ext>
            </a:extLst>
          </p:cNvPr>
          <p:cNvPicPr preferRelativeResize="0"/>
          <p:nvPr/>
        </p:nvPicPr>
        <p:blipFill>
          <a:blip r:embed="rId5">
            <a:alphaModFix/>
          </a:blip>
          <a:stretch>
            <a:fillRect/>
          </a:stretch>
        </p:blipFill>
        <p:spPr>
          <a:xfrm>
            <a:off x="10311234" y="3429007"/>
            <a:ext cx="1668033" cy="1554597"/>
          </a:xfrm>
          <a:prstGeom prst="rect">
            <a:avLst/>
          </a:prstGeom>
          <a:noFill/>
          <a:ln>
            <a:noFill/>
          </a:ln>
        </p:spPr>
      </p:pic>
      <p:pic>
        <p:nvPicPr>
          <p:cNvPr id="13" name="Google Shape;272;p40">
            <a:extLst>
              <a:ext uri="{FF2B5EF4-FFF2-40B4-BE49-F238E27FC236}">
                <a16:creationId xmlns:a16="http://schemas.microsoft.com/office/drawing/2014/main" id="{0B794FA3-174E-DD9D-55A5-BA4EF8FE2EE9}"/>
              </a:ext>
            </a:extLst>
          </p:cNvPr>
          <p:cNvPicPr preferRelativeResize="0"/>
          <p:nvPr/>
        </p:nvPicPr>
        <p:blipFill>
          <a:blip r:embed="rId6">
            <a:alphaModFix/>
          </a:blip>
          <a:stretch>
            <a:fillRect/>
          </a:stretch>
        </p:blipFill>
        <p:spPr>
          <a:xfrm>
            <a:off x="10357086" y="5030234"/>
            <a:ext cx="1700081" cy="1710333"/>
          </a:xfrm>
          <a:prstGeom prst="rect">
            <a:avLst/>
          </a:prstGeom>
          <a:noFill/>
          <a:ln>
            <a:noFill/>
          </a:ln>
        </p:spPr>
      </p:pic>
      <p:pic>
        <p:nvPicPr>
          <p:cNvPr id="15" name="Picture 14">
            <a:extLst>
              <a:ext uri="{FF2B5EF4-FFF2-40B4-BE49-F238E27FC236}">
                <a16:creationId xmlns:a16="http://schemas.microsoft.com/office/drawing/2014/main" id="{2781CAC4-E984-D07C-AAAB-1CE2370AF5C1}"/>
              </a:ext>
            </a:extLst>
          </p:cNvPr>
          <p:cNvPicPr>
            <a:picLocks noChangeAspect="1"/>
          </p:cNvPicPr>
          <p:nvPr/>
        </p:nvPicPr>
        <p:blipFill>
          <a:blip r:embed="rId7"/>
          <a:stretch>
            <a:fillRect/>
          </a:stretch>
        </p:blipFill>
        <p:spPr>
          <a:xfrm>
            <a:off x="4259375" y="414853"/>
            <a:ext cx="3176291" cy="1012024"/>
          </a:xfrm>
          <a:prstGeom prst="rect">
            <a:avLst/>
          </a:prstGeom>
        </p:spPr>
      </p:pic>
      <p:pic>
        <p:nvPicPr>
          <p:cNvPr id="17" name="Picture 16">
            <a:extLst>
              <a:ext uri="{FF2B5EF4-FFF2-40B4-BE49-F238E27FC236}">
                <a16:creationId xmlns:a16="http://schemas.microsoft.com/office/drawing/2014/main" id="{9FD3BC5B-7B28-54F1-4BD1-A030DE185A97}"/>
              </a:ext>
            </a:extLst>
          </p:cNvPr>
          <p:cNvPicPr>
            <a:picLocks noChangeAspect="1"/>
          </p:cNvPicPr>
          <p:nvPr/>
        </p:nvPicPr>
        <p:blipFill>
          <a:blip r:embed="rId8"/>
          <a:stretch>
            <a:fillRect/>
          </a:stretch>
        </p:blipFill>
        <p:spPr>
          <a:xfrm>
            <a:off x="9633353" y="317188"/>
            <a:ext cx="1036410" cy="5797798"/>
          </a:xfrm>
          <a:prstGeom prst="rect">
            <a:avLst/>
          </a:prstGeom>
        </p:spPr>
      </p:pic>
      <p:sp>
        <p:nvSpPr>
          <p:cNvPr id="18" name="Date Placeholder 3">
            <a:extLst>
              <a:ext uri="{FF2B5EF4-FFF2-40B4-BE49-F238E27FC236}">
                <a16:creationId xmlns:a16="http://schemas.microsoft.com/office/drawing/2014/main" id="{FB8E7F22-A3CC-652D-F236-908AE3FBE930}"/>
              </a:ext>
            </a:extLst>
          </p:cNvPr>
          <p:cNvSpPr txBox="1">
            <a:spLocks/>
          </p:cNvSpPr>
          <p:nvPr/>
        </p:nvSpPr>
        <p:spPr>
          <a:xfrm>
            <a:off x="6420679" y="47626"/>
            <a:ext cx="4933122" cy="365124"/>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E2BFE3-F54F-418E-926E-3537C37DA075}" type="datetime2">
              <a:rPr lang="en-GB" smtClean="0"/>
              <a:pPr/>
              <a:t>Wednesday, 10 September 2025</a:t>
            </a:fld>
            <a:endParaRPr lang="en-GB"/>
          </a:p>
        </p:txBody>
      </p:sp>
      <p:pic>
        <p:nvPicPr>
          <p:cNvPr id="19" name="Picture 18">
            <a:extLst>
              <a:ext uri="{FF2B5EF4-FFF2-40B4-BE49-F238E27FC236}">
                <a16:creationId xmlns:a16="http://schemas.microsoft.com/office/drawing/2014/main" id="{8DCC5BCD-076A-DC95-1F64-149CD8185152}"/>
              </a:ext>
            </a:extLst>
          </p:cNvPr>
          <p:cNvPicPr>
            <a:picLocks noChangeAspect="1"/>
          </p:cNvPicPr>
          <p:nvPr/>
        </p:nvPicPr>
        <p:blipFill>
          <a:blip r:embed="rId9"/>
          <a:stretch>
            <a:fillRect/>
          </a:stretch>
        </p:blipFill>
        <p:spPr>
          <a:xfrm>
            <a:off x="956766" y="2483789"/>
            <a:ext cx="7992549" cy="4554107"/>
          </a:xfrm>
          <a:prstGeom prst="rect">
            <a:avLst/>
          </a:prstGeom>
        </p:spPr>
      </p:pic>
    </p:spTree>
    <p:extLst>
      <p:ext uri="{BB962C8B-B14F-4D97-AF65-F5344CB8AC3E}">
        <p14:creationId xmlns:p14="http://schemas.microsoft.com/office/powerpoint/2010/main" val="4287815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F7D135-B42A-B13F-6C87-E83DA9EEBA21}"/>
              </a:ext>
            </a:extLst>
          </p:cNvPr>
          <p:cNvSpPr>
            <a:spLocks noGrp="1"/>
          </p:cNvSpPr>
          <p:nvPr>
            <p:ph type="dt" sz="half" idx="10"/>
          </p:nvPr>
        </p:nvSpPr>
        <p:spPr/>
        <p:txBody>
          <a:bodyPr/>
          <a:lstStyle/>
          <a:p>
            <a:fld id="{076E9BA0-165D-4299-8859-40F821C7F5C2}" type="datetime2">
              <a:rPr lang="en-GB" smtClean="0"/>
              <a:t>Wednesday, 10 September 2025</a:t>
            </a:fld>
            <a:endParaRPr lang="en-GB"/>
          </a:p>
        </p:txBody>
      </p:sp>
      <p:sp>
        <p:nvSpPr>
          <p:cNvPr id="4" name="Footer Placeholder 3">
            <a:extLst>
              <a:ext uri="{FF2B5EF4-FFF2-40B4-BE49-F238E27FC236}">
                <a16:creationId xmlns:a16="http://schemas.microsoft.com/office/drawing/2014/main" id="{30E5345B-6F94-CDE0-A1FB-FB9E8113E1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3C2264-057D-D503-52CC-2431F5E37BBB}"/>
              </a:ext>
            </a:extLst>
          </p:cNvPr>
          <p:cNvSpPr>
            <a:spLocks noGrp="1"/>
          </p:cNvSpPr>
          <p:nvPr>
            <p:ph type="sldNum" sz="quarter" idx="12"/>
          </p:nvPr>
        </p:nvSpPr>
        <p:spPr/>
        <p:txBody>
          <a:bodyPr/>
          <a:lstStyle/>
          <a:p>
            <a:fld id="{330EA680-D336-4FF7-8B7A-9848BB0A1C32}" type="slidenum">
              <a:rPr lang="en-GB" smtClean="0"/>
              <a:t>‹#›</a:t>
            </a:fld>
            <a:endParaRPr lang="en-GB"/>
          </a:p>
        </p:txBody>
      </p:sp>
      <p:pic>
        <p:nvPicPr>
          <p:cNvPr id="6" name="Google Shape;241;p36">
            <a:extLst>
              <a:ext uri="{FF2B5EF4-FFF2-40B4-BE49-F238E27FC236}">
                <a16:creationId xmlns:a16="http://schemas.microsoft.com/office/drawing/2014/main" id="{14A5D487-E50C-6840-5480-5322E4B8A9FC}"/>
              </a:ext>
            </a:extLst>
          </p:cNvPr>
          <p:cNvPicPr preferRelativeResize="0"/>
          <p:nvPr/>
        </p:nvPicPr>
        <p:blipFill>
          <a:blip r:embed="rId2">
            <a:alphaModFix/>
          </a:blip>
          <a:stretch>
            <a:fillRect/>
          </a:stretch>
        </p:blipFill>
        <p:spPr>
          <a:xfrm>
            <a:off x="3053699" y="1451533"/>
            <a:ext cx="5376165" cy="4555200"/>
          </a:xfrm>
          <a:prstGeom prst="rect">
            <a:avLst/>
          </a:prstGeom>
          <a:noFill/>
          <a:ln>
            <a:noFill/>
          </a:ln>
        </p:spPr>
      </p:pic>
      <p:pic>
        <p:nvPicPr>
          <p:cNvPr id="8" name="Picture 7">
            <a:extLst>
              <a:ext uri="{FF2B5EF4-FFF2-40B4-BE49-F238E27FC236}">
                <a16:creationId xmlns:a16="http://schemas.microsoft.com/office/drawing/2014/main" id="{9A4D3053-632C-0CFE-3713-6EECEB9F3B8C}"/>
              </a:ext>
            </a:extLst>
          </p:cNvPr>
          <p:cNvPicPr>
            <a:picLocks noChangeAspect="1"/>
          </p:cNvPicPr>
          <p:nvPr/>
        </p:nvPicPr>
        <p:blipFill>
          <a:blip r:embed="rId3"/>
          <a:stretch>
            <a:fillRect/>
          </a:stretch>
        </p:blipFill>
        <p:spPr>
          <a:xfrm>
            <a:off x="838200" y="189793"/>
            <a:ext cx="10766469" cy="1322947"/>
          </a:xfrm>
          <a:prstGeom prst="rect">
            <a:avLst/>
          </a:prstGeom>
        </p:spPr>
      </p:pic>
    </p:spTree>
    <p:extLst>
      <p:ext uri="{BB962C8B-B14F-4D97-AF65-F5344CB8AC3E}">
        <p14:creationId xmlns:p14="http://schemas.microsoft.com/office/powerpoint/2010/main" val="4217472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F7D135-B42A-B13F-6C87-E83DA9EEBA21}"/>
              </a:ext>
            </a:extLst>
          </p:cNvPr>
          <p:cNvSpPr>
            <a:spLocks noGrp="1"/>
          </p:cNvSpPr>
          <p:nvPr>
            <p:ph type="dt" sz="half" idx="10"/>
          </p:nvPr>
        </p:nvSpPr>
        <p:spPr/>
        <p:txBody>
          <a:bodyPr/>
          <a:lstStyle/>
          <a:p>
            <a:fld id="{66DABB5A-0EA8-43CA-9667-2F54C10D6058}" type="datetime2">
              <a:rPr lang="en-GB" smtClean="0"/>
              <a:t>Wednesday, 10 September 2025</a:t>
            </a:fld>
            <a:endParaRPr lang="en-GB"/>
          </a:p>
        </p:txBody>
      </p:sp>
      <p:sp>
        <p:nvSpPr>
          <p:cNvPr id="4" name="Footer Placeholder 3">
            <a:extLst>
              <a:ext uri="{FF2B5EF4-FFF2-40B4-BE49-F238E27FC236}">
                <a16:creationId xmlns:a16="http://schemas.microsoft.com/office/drawing/2014/main" id="{30E5345B-6F94-CDE0-A1FB-FB9E8113E1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3C2264-057D-D503-52CC-2431F5E37BBB}"/>
              </a:ext>
            </a:extLst>
          </p:cNvPr>
          <p:cNvSpPr>
            <a:spLocks noGrp="1"/>
          </p:cNvSpPr>
          <p:nvPr>
            <p:ph type="sldNum" sz="quarter" idx="12"/>
          </p:nvPr>
        </p:nvSpPr>
        <p:spPr/>
        <p:txBody>
          <a:bodyPr/>
          <a:lstStyle/>
          <a:p>
            <a:fld id="{330EA680-D336-4FF7-8B7A-9848BB0A1C32}" type="slidenum">
              <a:rPr lang="en-GB" smtClean="0"/>
              <a:t>‹#›</a:t>
            </a:fld>
            <a:endParaRPr lang="en-GB"/>
          </a:p>
        </p:txBody>
      </p:sp>
      <p:pic>
        <p:nvPicPr>
          <p:cNvPr id="7" name="Picture 4" descr="A picture containing text, doll, toy, clipart&#10;&#10;Description automatically generated">
            <a:extLst>
              <a:ext uri="{FF2B5EF4-FFF2-40B4-BE49-F238E27FC236}">
                <a16:creationId xmlns:a16="http://schemas.microsoft.com/office/drawing/2014/main" id="{F494285F-7861-03AE-F825-B513CEE58B32}"/>
              </a:ext>
            </a:extLst>
          </p:cNvPr>
          <p:cNvPicPr>
            <a:picLocks noChangeAspect="1"/>
          </p:cNvPicPr>
          <p:nvPr/>
        </p:nvPicPr>
        <p:blipFill>
          <a:blip r:embed="rId2"/>
          <a:stretch>
            <a:fillRect/>
          </a:stretch>
        </p:blipFill>
        <p:spPr>
          <a:xfrm>
            <a:off x="3373003" y="2318659"/>
            <a:ext cx="5445994" cy="2947420"/>
          </a:xfrm>
          <a:prstGeom prst="rect">
            <a:avLst/>
          </a:prstGeom>
        </p:spPr>
      </p:pic>
      <p:pic>
        <p:nvPicPr>
          <p:cNvPr id="8" name="Picture 7">
            <a:extLst>
              <a:ext uri="{FF2B5EF4-FFF2-40B4-BE49-F238E27FC236}">
                <a16:creationId xmlns:a16="http://schemas.microsoft.com/office/drawing/2014/main" id="{72C939B0-5C1B-51DA-C39A-A66115533536}"/>
              </a:ext>
            </a:extLst>
          </p:cNvPr>
          <p:cNvPicPr>
            <a:picLocks noChangeAspect="1"/>
          </p:cNvPicPr>
          <p:nvPr/>
        </p:nvPicPr>
        <p:blipFill>
          <a:blip r:embed="rId3"/>
          <a:stretch>
            <a:fillRect/>
          </a:stretch>
        </p:blipFill>
        <p:spPr>
          <a:xfrm>
            <a:off x="838200" y="730004"/>
            <a:ext cx="10766469" cy="1322947"/>
          </a:xfrm>
          <a:prstGeom prst="rect">
            <a:avLst/>
          </a:prstGeom>
        </p:spPr>
      </p:pic>
    </p:spTree>
    <p:extLst>
      <p:ext uri="{BB962C8B-B14F-4D97-AF65-F5344CB8AC3E}">
        <p14:creationId xmlns:p14="http://schemas.microsoft.com/office/powerpoint/2010/main" val="3619040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a:xfrm>
            <a:off x="6420679" y="47626"/>
            <a:ext cx="4933122" cy="365124"/>
          </a:xfrm>
        </p:spPr>
        <p:txBody>
          <a:bodyPr/>
          <a:lstStyle>
            <a:lvl1pPr algn="r">
              <a:defRPr sz="2000"/>
            </a:lvl1pPr>
          </a:lstStyle>
          <a:p>
            <a:fld id="{D71AEDBE-1457-4C95-9A4A-AF0D22BE4643}" type="datetime2">
              <a:rPr lang="en-GB" smtClean="0"/>
              <a:t>Wednesday, 10 September 2025</a:t>
            </a:fld>
            <a:endParaRPr lang="en-GB"/>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9934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Z.0 Title slide - Religious education">
  <p:cSld name="Z.0 Title slide - Religious education">
    <p:bg>
      <p:bgPr>
        <a:solidFill>
          <a:srgbClr val="BEF2BD"/>
        </a:solidFill>
        <a:effectLst/>
      </p:bgPr>
    </p:bg>
    <p:spTree>
      <p:nvGrpSpPr>
        <p:cNvPr id="1" name="Shape 178"/>
        <p:cNvGrpSpPr/>
        <p:nvPr/>
      </p:nvGrpSpPr>
      <p:grpSpPr>
        <a:xfrm>
          <a:off x="0" y="0"/>
          <a:ext cx="0" cy="0"/>
          <a:chOff x="0" y="0"/>
          <a:chExt cx="0" cy="0"/>
        </a:xfrm>
      </p:grpSpPr>
      <p:pic>
        <p:nvPicPr>
          <p:cNvPr id="179" name="Google Shape;179;p19"/>
          <p:cNvPicPr preferRelativeResize="0"/>
          <p:nvPr/>
        </p:nvPicPr>
        <p:blipFill rotWithShape="1">
          <a:blip r:embed="rId2">
            <a:alphaModFix/>
          </a:blip>
          <a:srcRect l="6209" r="6209"/>
          <a:stretch/>
        </p:blipFill>
        <p:spPr>
          <a:xfrm>
            <a:off x="432001" y="5344800"/>
            <a:ext cx="3029167" cy="170667"/>
          </a:xfrm>
          <a:prstGeom prst="rect">
            <a:avLst/>
          </a:prstGeom>
          <a:noFill/>
          <a:ln>
            <a:noFill/>
          </a:ln>
        </p:spPr>
      </p:pic>
      <p:sp>
        <p:nvSpPr>
          <p:cNvPr id="180" name="Google Shape;180;p19"/>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1" name="Google Shape;181;p19"/>
          <p:cNvSpPr txBox="1"/>
          <p:nvPr/>
        </p:nvSpPr>
        <p:spPr>
          <a:xfrm>
            <a:off x="431800" y="5042033"/>
            <a:ext cx="3730800" cy="369332"/>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Religious education</a:t>
            </a:r>
            <a:endParaRPr sz="2267" b="1">
              <a:solidFill>
                <a:schemeClr val="dk1"/>
              </a:solidFill>
              <a:latin typeface="Lexend"/>
              <a:ea typeface="Lexend"/>
              <a:cs typeface="Lexend"/>
              <a:sym typeface="Lexend"/>
            </a:endParaRPr>
          </a:p>
        </p:txBody>
      </p:sp>
      <p:pic>
        <p:nvPicPr>
          <p:cNvPr id="182" name="Google Shape;182;p19"/>
          <p:cNvPicPr preferRelativeResize="0"/>
          <p:nvPr/>
        </p:nvPicPr>
        <p:blipFill rotWithShape="1">
          <a:blip r:embed="rId3">
            <a:alphaModFix/>
          </a:blip>
          <a:srcRect/>
          <a:stretch/>
        </p:blipFill>
        <p:spPr>
          <a:xfrm>
            <a:off x="10253899" y="5464579"/>
            <a:ext cx="1403667" cy="643767"/>
          </a:xfrm>
          <a:prstGeom prst="rect">
            <a:avLst/>
          </a:prstGeom>
          <a:noFill/>
          <a:ln>
            <a:noFill/>
          </a:ln>
        </p:spPr>
      </p:pic>
      <p:grpSp>
        <p:nvGrpSpPr>
          <p:cNvPr id="183" name="Google Shape;183;p19"/>
          <p:cNvGrpSpPr/>
          <p:nvPr/>
        </p:nvGrpSpPr>
        <p:grpSpPr>
          <a:xfrm>
            <a:off x="8209301" y="0"/>
            <a:ext cx="3982700" cy="5138765"/>
            <a:chOff x="6156975" y="0"/>
            <a:chExt cx="2987025" cy="3854074"/>
          </a:xfrm>
        </p:grpSpPr>
        <p:pic>
          <p:nvPicPr>
            <p:cNvPr id="184" name="Google Shape;184;p19"/>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85" name="Google Shape;185;p19"/>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Lexend"/>
                <a:ea typeface="Lexend"/>
                <a:cs typeface="Lexend"/>
                <a:sym typeface="Lexend"/>
              </a:endParaRPr>
            </a:p>
          </p:txBody>
        </p:sp>
      </p:grpSp>
      <p:pic>
        <p:nvPicPr>
          <p:cNvPr id="186" name="Google Shape;186;p19"/>
          <p:cNvPicPr preferRelativeResize="0"/>
          <p:nvPr/>
        </p:nvPicPr>
        <p:blipFill>
          <a:blip r:embed="rId5">
            <a:alphaModFix/>
          </a:blip>
          <a:stretch>
            <a:fillRect/>
          </a:stretch>
        </p:blipFill>
        <p:spPr>
          <a:xfrm rot="-360003">
            <a:off x="9005515" y="1416975"/>
            <a:ext cx="2683792" cy="2472024"/>
          </a:xfrm>
          <a:prstGeom prst="rect">
            <a:avLst/>
          </a:prstGeom>
          <a:noFill/>
          <a:ln>
            <a:noFill/>
          </a:ln>
        </p:spPr>
      </p:pic>
      <p:sp>
        <p:nvSpPr>
          <p:cNvPr id="187" name="Google Shape;187;p19"/>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188" name="Google Shape;188;p19"/>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sp>
        <p:nvSpPr>
          <p:cNvPr id="2" name="TextBox 1">
            <a:extLst>
              <a:ext uri="{FF2B5EF4-FFF2-40B4-BE49-F238E27FC236}">
                <a16:creationId xmlns:a16="http://schemas.microsoft.com/office/drawing/2014/main" id="{F33E44A9-78E6-E3B5-647A-8BF9FFA7AC53}"/>
              </a:ext>
            </a:extLst>
          </p:cNvPr>
          <p:cNvSpPr txBox="1"/>
          <p:nvPr userDrawn="1"/>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Wednesday, 10 September 2025</a:t>
            </a:fld>
            <a:endParaRPr lang="en-GB"/>
          </a:p>
        </p:txBody>
      </p:sp>
    </p:spTree>
    <p:extLst>
      <p:ext uri="{BB962C8B-B14F-4D97-AF65-F5344CB8AC3E}">
        <p14:creationId xmlns:p14="http://schemas.microsoft.com/office/powerpoint/2010/main" val="3431866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80A46-317B-1872-4028-B67FABFB5AFB}"/>
              </a:ext>
            </a:extLst>
          </p:cNvPr>
          <p:cNvSpPr>
            <a:spLocks noGrp="1"/>
          </p:cNvSpPr>
          <p:nvPr>
            <p:ph type="dt" sz="half" idx="10"/>
          </p:nvPr>
        </p:nvSpPr>
        <p:spPr/>
        <p:txBody>
          <a:bodyPr/>
          <a:lstStyle/>
          <a:p>
            <a:fld id="{CFEBBA35-7900-4DA6-B81E-0592A81B037C}" type="datetime2">
              <a:rPr lang="en-GB" smtClean="0"/>
              <a:t>Wednesday, 10 September 2025</a:t>
            </a:fld>
            <a:endParaRPr lang="en-GB"/>
          </a:p>
        </p:txBody>
      </p:sp>
      <p:sp>
        <p:nvSpPr>
          <p:cNvPr id="3" name="Footer Placeholder 2">
            <a:extLst>
              <a:ext uri="{FF2B5EF4-FFF2-40B4-BE49-F238E27FC236}">
                <a16:creationId xmlns:a16="http://schemas.microsoft.com/office/drawing/2014/main" id="{15F46AC5-9213-3497-B9C4-726272E92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679CC-5F1D-B25B-27AA-0621717BA875}"/>
              </a:ext>
            </a:extLst>
          </p:cNvPr>
          <p:cNvSpPr>
            <a:spLocks noGrp="1"/>
          </p:cNvSpPr>
          <p:nvPr>
            <p:ph type="sldNum" sz="quarter" idx="12"/>
          </p:nvPr>
        </p:nvSpPr>
        <p:spPr/>
        <p:txBody>
          <a:bodyPr/>
          <a:lstStyle/>
          <a:p>
            <a:fld id="{330EA680-D336-4FF7-8B7A-9848BB0A1C32}" type="slidenum">
              <a:rPr lang="en-GB" smtClean="0"/>
              <a:t>‹#›</a:t>
            </a:fld>
            <a:endParaRPr lang="en-GB"/>
          </a:p>
        </p:txBody>
      </p:sp>
      <p:sp>
        <p:nvSpPr>
          <p:cNvPr id="5" name="TextBox 4">
            <a:extLst>
              <a:ext uri="{FF2B5EF4-FFF2-40B4-BE49-F238E27FC236}">
                <a16:creationId xmlns:a16="http://schemas.microsoft.com/office/drawing/2014/main" id="{43239DF4-CAE9-F9D1-EF8B-02BF0F8F1777}"/>
              </a:ext>
            </a:extLst>
          </p:cNvPr>
          <p:cNvSpPr txBox="1"/>
          <p:nvPr/>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Wednesday, 10 September 2025</a:t>
            </a:fld>
            <a:endParaRPr lang="en-GB"/>
          </a:p>
        </p:txBody>
      </p:sp>
    </p:spTree>
    <p:extLst>
      <p:ext uri="{BB962C8B-B14F-4D97-AF65-F5344CB8AC3E}">
        <p14:creationId xmlns:p14="http://schemas.microsoft.com/office/powerpoint/2010/main" val="47091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9.0 Keywords (4)">
  <p:cSld name="9.0 Keywords (4)">
    <p:spTree>
      <p:nvGrpSpPr>
        <p:cNvPr id="1" name="Shape 245"/>
        <p:cNvGrpSpPr/>
        <p:nvPr/>
      </p:nvGrpSpPr>
      <p:grpSpPr>
        <a:xfrm>
          <a:off x="0" y="0"/>
          <a:ext cx="0" cy="0"/>
          <a:chOff x="0" y="0"/>
          <a:chExt cx="0" cy="0"/>
        </a:xfrm>
      </p:grpSpPr>
      <p:grpSp>
        <p:nvGrpSpPr>
          <p:cNvPr id="246" name="Google Shape;246;p25"/>
          <p:cNvGrpSpPr/>
          <p:nvPr/>
        </p:nvGrpSpPr>
        <p:grpSpPr>
          <a:xfrm>
            <a:off x="0" y="2"/>
            <a:ext cx="12201603" cy="865645"/>
            <a:chOff x="0" y="1"/>
            <a:chExt cx="9151202" cy="649234"/>
          </a:xfrm>
        </p:grpSpPr>
        <p:sp>
          <p:nvSpPr>
            <p:cNvPr id="247" name="Google Shape;247;p25"/>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248" name="Google Shape;248;p25"/>
            <p:cNvPicPr preferRelativeResize="0"/>
            <p:nvPr/>
          </p:nvPicPr>
          <p:blipFill rotWithShape="1">
            <a:blip r:embed="rId2">
              <a:alphaModFix/>
            </a:blip>
            <a:srcRect t="1699" b="1709"/>
            <a:stretch/>
          </p:blipFill>
          <p:spPr>
            <a:xfrm>
              <a:off x="0" y="532525"/>
              <a:ext cx="9151202" cy="116709"/>
            </a:xfrm>
            <a:prstGeom prst="rect">
              <a:avLst/>
            </a:prstGeom>
            <a:noFill/>
            <a:ln>
              <a:noFill/>
            </a:ln>
          </p:spPr>
        </p:pic>
      </p:grpSp>
      <p:sp>
        <p:nvSpPr>
          <p:cNvPr id="249" name="Google Shape;249;p25"/>
          <p:cNvSpPr/>
          <p:nvPr/>
        </p:nvSpPr>
        <p:spPr>
          <a:xfrm>
            <a:off x="432000" y="152600"/>
            <a:ext cx="8895600" cy="4864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667" b="1" i="0" u="none" strike="noStrike" cap="none">
                <a:solidFill>
                  <a:schemeClr val="dk1"/>
                </a:solidFill>
                <a:latin typeface="Lexend"/>
                <a:ea typeface="Lexend"/>
                <a:cs typeface="Lexend"/>
                <a:sym typeface="Lexend"/>
              </a:rPr>
              <a:t>Keywords</a:t>
            </a:r>
            <a:endParaRPr sz="2667" b="0" i="0" u="none" strike="noStrike" cap="none">
              <a:solidFill>
                <a:schemeClr val="dk1"/>
              </a:solidFill>
              <a:latin typeface="Calibri"/>
              <a:ea typeface="Calibri"/>
              <a:cs typeface="Calibri"/>
              <a:sym typeface="Calibri"/>
            </a:endParaRPr>
          </a:p>
        </p:txBody>
      </p:sp>
      <p:sp>
        <p:nvSpPr>
          <p:cNvPr id="250" name="Google Shape;250;p25"/>
          <p:cNvSpPr txBox="1">
            <a:spLocks noGrp="1"/>
          </p:cNvSpPr>
          <p:nvPr>
            <p:ph type="subTitle" idx="1"/>
          </p:nvPr>
        </p:nvSpPr>
        <p:spPr>
          <a:xfrm>
            <a:off x="432000" y="1080000"/>
            <a:ext cx="2938000" cy="471989"/>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baseline="0">
                <a:latin typeface="Sassoon Primary" pitchFamily="50" charset="0"/>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51" name="Google Shape;251;p25"/>
          <p:cNvSpPr txBox="1">
            <a:spLocks noGrp="1"/>
          </p:cNvSpPr>
          <p:nvPr>
            <p:ph type="subTitle" idx="2"/>
          </p:nvPr>
        </p:nvSpPr>
        <p:spPr>
          <a:xfrm>
            <a:off x="3599100" y="1080000"/>
            <a:ext cx="5397200" cy="424732"/>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52" name="Google Shape;252;p25"/>
          <p:cNvSpPr txBox="1">
            <a:spLocks noGrp="1"/>
          </p:cNvSpPr>
          <p:nvPr>
            <p:ph type="subTitle" idx="3"/>
          </p:nvPr>
        </p:nvSpPr>
        <p:spPr>
          <a:xfrm>
            <a:off x="432000" y="2400800"/>
            <a:ext cx="2938000" cy="471989"/>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baseline="0">
                <a:latin typeface="Sassoon Primary" pitchFamily="50" charset="0"/>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53" name="Google Shape;253;p25"/>
          <p:cNvSpPr txBox="1">
            <a:spLocks noGrp="1"/>
          </p:cNvSpPr>
          <p:nvPr>
            <p:ph type="subTitle" idx="4"/>
          </p:nvPr>
        </p:nvSpPr>
        <p:spPr>
          <a:xfrm>
            <a:off x="3599100" y="2400800"/>
            <a:ext cx="5397200" cy="424732"/>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54" name="Google Shape;254;p25"/>
          <p:cNvSpPr txBox="1">
            <a:spLocks noGrp="1"/>
          </p:cNvSpPr>
          <p:nvPr>
            <p:ph type="subTitle" idx="5"/>
          </p:nvPr>
        </p:nvSpPr>
        <p:spPr>
          <a:xfrm>
            <a:off x="432000" y="3721600"/>
            <a:ext cx="2938000" cy="471989"/>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baseline="0">
                <a:latin typeface="Sassoon Primary" pitchFamily="50" charset="0"/>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55" name="Google Shape;255;p25"/>
          <p:cNvSpPr txBox="1">
            <a:spLocks noGrp="1"/>
          </p:cNvSpPr>
          <p:nvPr>
            <p:ph type="subTitle" idx="6"/>
          </p:nvPr>
        </p:nvSpPr>
        <p:spPr>
          <a:xfrm>
            <a:off x="3599100" y="3721600"/>
            <a:ext cx="5397200" cy="424732"/>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56" name="Google Shape;256;p25"/>
          <p:cNvSpPr txBox="1">
            <a:spLocks noGrp="1"/>
          </p:cNvSpPr>
          <p:nvPr>
            <p:ph type="subTitle" idx="7"/>
          </p:nvPr>
        </p:nvSpPr>
        <p:spPr>
          <a:xfrm>
            <a:off x="432000" y="5042400"/>
            <a:ext cx="2938000" cy="471989"/>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baseline="0">
                <a:latin typeface="Sassoon Primary" pitchFamily="50" charset="0"/>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57" name="Google Shape;257;p25"/>
          <p:cNvSpPr txBox="1">
            <a:spLocks noGrp="1"/>
          </p:cNvSpPr>
          <p:nvPr>
            <p:ph type="subTitle" idx="8"/>
          </p:nvPr>
        </p:nvSpPr>
        <p:spPr>
          <a:xfrm>
            <a:off x="3599100" y="5042400"/>
            <a:ext cx="5397200" cy="424732"/>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 name="TextBox 1">
            <a:extLst>
              <a:ext uri="{FF2B5EF4-FFF2-40B4-BE49-F238E27FC236}">
                <a16:creationId xmlns:a16="http://schemas.microsoft.com/office/drawing/2014/main" id="{4A5B4260-64BF-DDF0-7E12-0F0D83DD2B7E}"/>
              </a:ext>
            </a:extLst>
          </p:cNvPr>
          <p:cNvSpPr txBox="1"/>
          <p:nvPr userDrawn="1"/>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Wednesday, 10 September 2025</a:t>
            </a:fld>
            <a:endParaRPr lang="en-GB"/>
          </a:p>
        </p:txBody>
      </p:sp>
      <p:sp>
        <p:nvSpPr>
          <p:cNvPr id="3" name="Google Shape;252;p25">
            <a:extLst>
              <a:ext uri="{FF2B5EF4-FFF2-40B4-BE49-F238E27FC236}">
                <a16:creationId xmlns:a16="http://schemas.microsoft.com/office/drawing/2014/main" id="{4FA72F28-A534-1FB7-69AC-5A6740CD990D}"/>
              </a:ext>
            </a:extLst>
          </p:cNvPr>
          <p:cNvSpPr txBox="1">
            <a:spLocks/>
          </p:cNvSpPr>
          <p:nvPr userDrawn="1"/>
        </p:nvSpPr>
        <p:spPr>
          <a:xfrm>
            <a:off x="432000" y="2387726"/>
            <a:ext cx="2938000" cy="471989"/>
          </a:xfrm>
          <a:prstGeom prst="rect">
            <a:avLst/>
          </a:prstGeom>
        </p:spPr>
        <p:txBody>
          <a:bodyPr spcFirstLastPara="1" vert="horz" wrap="square" lIns="0" tIns="0" rIns="0" bIns="0" rtlCol="0" anchor="t" anchorCtr="0">
            <a:spAutoFit/>
          </a:bodyPr>
          <a:lstStyle>
            <a:lvl1pPr marL="228600" lvl="0" indent="-228600" algn="l" defTabSz="914400" rtl="0" eaLnBrk="1" latinLnBrk="0" hangingPunct="1">
              <a:lnSpc>
                <a:spcPct val="115000"/>
              </a:lnSpc>
              <a:spcBef>
                <a:spcPts val="0"/>
              </a:spcBef>
              <a:spcAft>
                <a:spcPts val="0"/>
              </a:spcAft>
              <a:buSzPts val="2000"/>
              <a:buFont typeface="Lexend"/>
              <a:buNone/>
              <a:defRPr sz="2667" b="1" kern="1200">
                <a:solidFill>
                  <a:schemeClr val="tx1"/>
                </a:solidFill>
                <a:latin typeface="Lexend"/>
                <a:ea typeface="Lexend"/>
                <a:cs typeface="Lexend"/>
                <a:sym typeface="Lexend"/>
              </a:defRPr>
            </a:lvl1pPr>
            <a:lvl2pPr marL="685800" lvl="1" indent="-228600" algn="l" defTabSz="914400" rtl="0" eaLnBrk="1" latinLnBrk="0" hangingPunct="1">
              <a:lnSpc>
                <a:spcPct val="90000"/>
              </a:lnSpc>
              <a:spcBef>
                <a:spcPts val="1333"/>
              </a:spcBef>
              <a:spcAft>
                <a:spcPts val="0"/>
              </a:spcAft>
              <a:buSzPts val="2000"/>
              <a:buFont typeface="Lexend"/>
              <a:buNone/>
              <a:defRPr sz="2667" kern="1200">
                <a:solidFill>
                  <a:schemeClr val="tx1"/>
                </a:solidFill>
                <a:latin typeface="Lexend"/>
                <a:ea typeface="Lexend"/>
                <a:cs typeface="Lexend"/>
                <a:sym typeface="Lexend"/>
              </a:defRPr>
            </a:lvl2pPr>
            <a:lvl3pPr marL="1143000" lvl="2" indent="-228600" algn="l" defTabSz="914400" rtl="0" eaLnBrk="1" latinLnBrk="0" hangingPunct="1">
              <a:lnSpc>
                <a:spcPct val="90000"/>
              </a:lnSpc>
              <a:spcBef>
                <a:spcPts val="1333"/>
              </a:spcBef>
              <a:spcAft>
                <a:spcPts val="0"/>
              </a:spcAft>
              <a:buSzPts val="2000"/>
              <a:buFont typeface="Lexend"/>
              <a:buNone/>
              <a:defRPr sz="2000" kern="1200">
                <a:solidFill>
                  <a:schemeClr val="tx1"/>
                </a:solidFill>
                <a:latin typeface="Lexend"/>
                <a:ea typeface="Lexend"/>
                <a:cs typeface="Lexend"/>
                <a:sym typeface="Lexend"/>
              </a:defRPr>
            </a:lvl3pPr>
            <a:lvl4pPr marL="1600200" lvl="3" indent="-228600" algn="l" defTabSz="914400" rtl="0" eaLnBrk="1" latinLnBrk="0" hangingPunct="1">
              <a:lnSpc>
                <a:spcPct val="90000"/>
              </a:lnSpc>
              <a:spcBef>
                <a:spcPts val="1067"/>
              </a:spcBef>
              <a:spcAft>
                <a:spcPts val="0"/>
              </a:spcAft>
              <a:buSzPts val="2000"/>
              <a:buFont typeface="Lexend"/>
              <a:buNone/>
              <a:defRPr sz="2667" kern="1200">
                <a:solidFill>
                  <a:schemeClr val="tx1"/>
                </a:solidFill>
                <a:latin typeface="Lexend"/>
                <a:ea typeface="Lexend"/>
                <a:cs typeface="Lexend"/>
                <a:sym typeface="Lexend"/>
              </a:defRPr>
            </a:lvl4pPr>
            <a:lvl5pPr marL="2057400" lvl="4" indent="-228600" algn="l" defTabSz="914400" rtl="0" eaLnBrk="1" latinLnBrk="0" hangingPunct="1">
              <a:lnSpc>
                <a:spcPct val="90000"/>
              </a:lnSpc>
              <a:spcBef>
                <a:spcPts val="1067"/>
              </a:spcBef>
              <a:spcAft>
                <a:spcPts val="0"/>
              </a:spcAft>
              <a:buSzPts val="2000"/>
              <a:buFont typeface="Lexend"/>
              <a:buNone/>
              <a:defRPr sz="2667" kern="1200">
                <a:solidFill>
                  <a:schemeClr val="tx1"/>
                </a:solidFill>
                <a:latin typeface="Lexend"/>
                <a:ea typeface="Lexend"/>
                <a:cs typeface="Lexend"/>
                <a:sym typeface="Lexend"/>
              </a:defRPr>
            </a:lvl5pPr>
            <a:lvl6pPr marL="2514600" lvl="5" indent="-228600" algn="l" defTabSz="914400" rtl="0" eaLnBrk="1" latinLnBrk="0" hangingPunct="1">
              <a:lnSpc>
                <a:spcPct val="90000"/>
              </a:lnSpc>
              <a:spcBef>
                <a:spcPts val="800"/>
              </a:spcBef>
              <a:spcAft>
                <a:spcPts val="0"/>
              </a:spcAft>
              <a:buSzPts val="2000"/>
              <a:buFont typeface="Lexend"/>
              <a:buNone/>
              <a:defRPr sz="2667" kern="1200">
                <a:solidFill>
                  <a:schemeClr val="tx1"/>
                </a:solidFill>
                <a:latin typeface="Lexend"/>
                <a:ea typeface="Lexend"/>
                <a:cs typeface="Lexend"/>
                <a:sym typeface="Lexend"/>
              </a:defRPr>
            </a:lvl6pPr>
            <a:lvl7pPr marL="2971800" lvl="6" indent="-228600" algn="l" defTabSz="914400" rtl="0" eaLnBrk="1" latinLnBrk="0" hangingPunct="1">
              <a:lnSpc>
                <a:spcPct val="90000"/>
              </a:lnSpc>
              <a:spcBef>
                <a:spcPts val="800"/>
              </a:spcBef>
              <a:spcAft>
                <a:spcPts val="0"/>
              </a:spcAft>
              <a:buSzPts val="2000"/>
              <a:buFont typeface="Lexend"/>
              <a:buNone/>
              <a:defRPr sz="2667" kern="1200">
                <a:solidFill>
                  <a:schemeClr val="tx1"/>
                </a:solidFill>
                <a:latin typeface="Lexend"/>
                <a:ea typeface="Lexend"/>
                <a:cs typeface="Lexend"/>
                <a:sym typeface="Lexend"/>
              </a:defRPr>
            </a:lvl7pPr>
            <a:lvl8pPr marL="3429000" lvl="7" indent="-228600" algn="l" defTabSz="914400" rtl="0" eaLnBrk="1" latinLnBrk="0" hangingPunct="1">
              <a:lnSpc>
                <a:spcPct val="90000"/>
              </a:lnSpc>
              <a:spcBef>
                <a:spcPts val="533"/>
              </a:spcBef>
              <a:spcAft>
                <a:spcPts val="0"/>
              </a:spcAft>
              <a:buSzPts val="2000"/>
              <a:buFont typeface="Lexend"/>
              <a:buNone/>
              <a:defRPr sz="2667" kern="1200">
                <a:solidFill>
                  <a:schemeClr val="tx1"/>
                </a:solidFill>
                <a:latin typeface="Lexend"/>
                <a:ea typeface="Lexend"/>
                <a:cs typeface="Lexend"/>
                <a:sym typeface="Lexend"/>
              </a:defRPr>
            </a:lvl8pPr>
            <a:lvl9pPr marL="3886200" lvl="8" indent="-228600" algn="l" defTabSz="914400" rtl="0" eaLnBrk="1" latinLnBrk="0" hangingPunct="1">
              <a:lnSpc>
                <a:spcPct val="90000"/>
              </a:lnSpc>
              <a:spcBef>
                <a:spcPts val="533"/>
              </a:spcBef>
              <a:spcAft>
                <a:spcPts val="267"/>
              </a:spcAft>
              <a:buSzPts val="2000"/>
              <a:buFont typeface="Lexend"/>
              <a:buNone/>
              <a:defRPr sz="2667" kern="1200">
                <a:solidFill>
                  <a:schemeClr val="tx1"/>
                </a:solidFill>
                <a:latin typeface="Lexend"/>
                <a:ea typeface="Lexend"/>
                <a:cs typeface="Lexend"/>
                <a:sym typeface="Lexend"/>
              </a:defRPr>
            </a:lvl9pPr>
          </a:lstStyle>
          <a:p>
            <a:endParaRPr lang="en-GB"/>
          </a:p>
        </p:txBody>
      </p:sp>
      <p:sp>
        <p:nvSpPr>
          <p:cNvPr id="4" name="Google Shape;254;p25">
            <a:extLst>
              <a:ext uri="{FF2B5EF4-FFF2-40B4-BE49-F238E27FC236}">
                <a16:creationId xmlns:a16="http://schemas.microsoft.com/office/drawing/2014/main" id="{71911D83-DCE0-A85D-59EB-8A9F6230952B}"/>
              </a:ext>
            </a:extLst>
          </p:cNvPr>
          <p:cNvSpPr txBox="1">
            <a:spLocks/>
          </p:cNvSpPr>
          <p:nvPr userDrawn="1"/>
        </p:nvSpPr>
        <p:spPr>
          <a:xfrm>
            <a:off x="432000" y="3708526"/>
            <a:ext cx="2938000" cy="471989"/>
          </a:xfrm>
          <a:prstGeom prst="rect">
            <a:avLst/>
          </a:prstGeom>
        </p:spPr>
        <p:txBody>
          <a:bodyPr spcFirstLastPara="1" vert="horz" wrap="square" lIns="0" tIns="0" rIns="0" bIns="0" rtlCol="0" anchor="t" anchorCtr="0">
            <a:spAutoFit/>
          </a:bodyPr>
          <a:lstStyle>
            <a:lvl1pPr marL="228600" lvl="0" indent="-228600" algn="l" defTabSz="914400" rtl="0" eaLnBrk="1" latinLnBrk="0" hangingPunct="1">
              <a:lnSpc>
                <a:spcPct val="115000"/>
              </a:lnSpc>
              <a:spcBef>
                <a:spcPts val="0"/>
              </a:spcBef>
              <a:spcAft>
                <a:spcPts val="0"/>
              </a:spcAft>
              <a:buSzPts val="2000"/>
              <a:buFont typeface="Lexend"/>
              <a:buNone/>
              <a:defRPr sz="2667" b="1" kern="1200">
                <a:solidFill>
                  <a:schemeClr val="tx1"/>
                </a:solidFill>
                <a:latin typeface="Lexend"/>
                <a:ea typeface="Lexend"/>
                <a:cs typeface="Lexend"/>
                <a:sym typeface="Lexend"/>
              </a:defRPr>
            </a:lvl1pPr>
            <a:lvl2pPr marL="685800" lvl="1" indent="-228600" algn="l" defTabSz="914400" rtl="0" eaLnBrk="1" latinLnBrk="0" hangingPunct="1">
              <a:lnSpc>
                <a:spcPct val="90000"/>
              </a:lnSpc>
              <a:spcBef>
                <a:spcPts val="1333"/>
              </a:spcBef>
              <a:spcAft>
                <a:spcPts val="0"/>
              </a:spcAft>
              <a:buSzPts val="2000"/>
              <a:buFont typeface="Lexend"/>
              <a:buNone/>
              <a:defRPr sz="2667" kern="1200">
                <a:solidFill>
                  <a:schemeClr val="tx1"/>
                </a:solidFill>
                <a:latin typeface="Lexend"/>
                <a:ea typeface="Lexend"/>
                <a:cs typeface="Lexend"/>
                <a:sym typeface="Lexend"/>
              </a:defRPr>
            </a:lvl2pPr>
            <a:lvl3pPr marL="1143000" lvl="2" indent="-228600" algn="l" defTabSz="914400" rtl="0" eaLnBrk="1" latinLnBrk="0" hangingPunct="1">
              <a:lnSpc>
                <a:spcPct val="90000"/>
              </a:lnSpc>
              <a:spcBef>
                <a:spcPts val="1333"/>
              </a:spcBef>
              <a:spcAft>
                <a:spcPts val="0"/>
              </a:spcAft>
              <a:buSzPts val="2000"/>
              <a:buFont typeface="Lexend"/>
              <a:buNone/>
              <a:defRPr sz="2000" kern="1200">
                <a:solidFill>
                  <a:schemeClr val="tx1"/>
                </a:solidFill>
                <a:latin typeface="Lexend"/>
                <a:ea typeface="Lexend"/>
                <a:cs typeface="Lexend"/>
                <a:sym typeface="Lexend"/>
              </a:defRPr>
            </a:lvl3pPr>
            <a:lvl4pPr marL="1600200" lvl="3" indent="-228600" algn="l" defTabSz="914400" rtl="0" eaLnBrk="1" latinLnBrk="0" hangingPunct="1">
              <a:lnSpc>
                <a:spcPct val="90000"/>
              </a:lnSpc>
              <a:spcBef>
                <a:spcPts val="1067"/>
              </a:spcBef>
              <a:spcAft>
                <a:spcPts val="0"/>
              </a:spcAft>
              <a:buSzPts val="2000"/>
              <a:buFont typeface="Lexend"/>
              <a:buNone/>
              <a:defRPr sz="2667" kern="1200">
                <a:solidFill>
                  <a:schemeClr val="tx1"/>
                </a:solidFill>
                <a:latin typeface="Lexend"/>
                <a:ea typeface="Lexend"/>
                <a:cs typeface="Lexend"/>
                <a:sym typeface="Lexend"/>
              </a:defRPr>
            </a:lvl4pPr>
            <a:lvl5pPr marL="2057400" lvl="4" indent="-228600" algn="l" defTabSz="914400" rtl="0" eaLnBrk="1" latinLnBrk="0" hangingPunct="1">
              <a:lnSpc>
                <a:spcPct val="90000"/>
              </a:lnSpc>
              <a:spcBef>
                <a:spcPts val="1067"/>
              </a:spcBef>
              <a:spcAft>
                <a:spcPts val="0"/>
              </a:spcAft>
              <a:buSzPts val="2000"/>
              <a:buFont typeface="Lexend"/>
              <a:buNone/>
              <a:defRPr sz="2667" kern="1200">
                <a:solidFill>
                  <a:schemeClr val="tx1"/>
                </a:solidFill>
                <a:latin typeface="Lexend"/>
                <a:ea typeface="Lexend"/>
                <a:cs typeface="Lexend"/>
                <a:sym typeface="Lexend"/>
              </a:defRPr>
            </a:lvl5pPr>
            <a:lvl6pPr marL="2514600" lvl="5" indent="-228600" algn="l" defTabSz="914400" rtl="0" eaLnBrk="1" latinLnBrk="0" hangingPunct="1">
              <a:lnSpc>
                <a:spcPct val="90000"/>
              </a:lnSpc>
              <a:spcBef>
                <a:spcPts val="800"/>
              </a:spcBef>
              <a:spcAft>
                <a:spcPts val="0"/>
              </a:spcAft>
              <a:buSzPts val="2000"/>
              <a:buFont typeface="Lexend"/>
              <a:buNone/>
              <a:defRPr sz="2667" kern="1200">
                <a:solidFill>
                  <a:schemeClr val="tx1"/>
                </a:solidFill>
                <a:latin typeface="Lexend"/>
                <a:ea typeface="Lexend"/>
                <a:cs typeface="Lexend"/>
                <a:sym typeface="Lexend"/>
              </a:defRPr>
            </a:lvl6pPr>
            <a:lvl7pPr marL="2971800" lvl="6" indent="-228600" algn="l" defTabSz="914400" rtl="0" eaLnBrk="1" latinLnBrk="0" hangingPunct="1">
              <a:lnSpc>
                <a:spcPct val="90000"/>
              </a:lnSpc>
              <a:spcBef>
                <a:spcPts val="800"/>
              </a:spcBef>
              <a:spcAft>
                <a:spcPts val="0"/>
              </a:spcAft>
              <a:buSzPts val="2000"/>
              <a:buFont typeface="Lexend"/>
              <a:buNone/>
              <a:defRPr sz="2667" kern="1200">
                <a:solidFill>
                  <a:schemeClr val="tx1"/>
                </a:solidFill>
                <a:latin typeface="Lexend"/>
                <a:ea typeface="Lexend"/>
                <a:cs typeface="Lexend"/>
                <a:sym typeface="Lexend"/>
              </a:defRPr>
            </a:lvl7pPr>
            <a:lvl8pPr marL="3429000" lvl="7" indent="-228600" algn="l" defTabSz="914400" rtl="0" eaLnBrk="1" latinLnBrk="0" hangingPunct="1">
              <a:lnSpc>
                <a:spcPct val="90000"/>
              </a:lnSpc>
              <a:spcBef>
                <a:spcPts val="533"/>
              </a:spcBef>
              <a:spcAft>
                <a:spcPts val="0"/>
              </a:spcAft>
              <a:buSzPts val="2000"/>
              <a:buFont typeface="Lexend"/>
              <a:buNone/>
              <a:defRPr sz="2667" kern="1200">
                <a:solidFill>
                  <a:schemeClr val="tx1"/>
                </a:solidFill>
                <a:latin typeface="Lexend"/>
                <a:ea typeface="Lexend"/>
                <a:cs typeface="Lexend"/>
                <a:sym typeface="Lexend"/>
              </a:defRPr>
            </a:lvl8pPr>
            <a:lvl9pPr marL="3886200" lvl="8" indent="-228600" algn="l" defTabSz="914400" rtl="0" eaLnBrk="1" latinLnBrk="0" hangingPunct="1">
              <a:lnSpc>
                <a:spcPct val="90000"/>
              </a:lnSpc>
              <a:spcBef>
                <a:spcPts val="533"/>
              </a:spcBef>
              <a:spcAft>
                <a:spcPts val="267"/>
              </a:spcAft>
              <a:buSzPts val="2000"/>
              <a:buFont typeface="Lexend"/>
              <a:buNone/>
              <a:defRPr sz="2667" kern="1200">
                <a:solidFill>
                  <a:schemeClr val="tx1"/>
                </a:solidFill>
                <a:latin typeface="Lexend"/>
                <a:ea typeface="Lexend"/>
                <a:cs typeface="Lexend"/>
                <a:sym typeface="Lexend"/>
              </a:defRPr>
            </a:lvl9pPr>
          </a:lstStyle>
          <a:p>
            <a:endParaRPr lang="en-GB"/>
          </a:p>
        </p:txBody>
      </p:sp>
    </p:spTree>
    <p:extLst>
      <p:ext uri="{BB962C8B-B14F-4D97-AF65-F5344CB8AC3E}">
        <p14:creationId xmlns:p14="http://schemas.microsoft.com/office/powerpoint/2010/main" val="3228492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0 Explanation blank - purple ">
  <p:cSld name="1.00 Explanation blank - purple ">
    <p:spTree>
      <p:nvGrpSpPr>
        <p:cNvPr id="1" name="Shape 338"/>
        <p:cNvGrpSpPr/>
        <p:nvPr/>
      </p:nvGrpSpPr>
      <p:grpSpPr>
        <a:xfrm>
          <a:off x="0" y="0"/>
          <a:ext cx="0" cy="0"/>
          <a:chOff x="0" y="0"/>
          <a:chExt cx="0" cy="0"/>
        </a:xfrm>
      </p:grpSpPr>
      <p:grpSp>
        <p:nvGrpSpPr>
          <p:cNvPr id="339" name="Google Shape;339;p31"/>
          <p:cNvGrpSpPr/>
          <p:nvPr/>
        </p:nvGrpSpPr>
        <p:grpSpPr>
          <a:xfrm>
            <a:off x="-1" y="-2"/>
            <a:ext cx="12201604" cy="865636"/>
            <a:chOff x="-1" y="-2"/>
            <a:chExt cx="9151203" cy="649227"/>
          </a:xfrm>
        </p:grpSpPr>
        <p:pic>
          <p:nvPicPr>
            <p:cNvPr id="340" name="Google Shape;340;p31"/>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341" name="Google Shape;341;p31"/>
            <p:cNvSpPr/>
            <p:nvPr/>
          </p:nvSpPr>
          <p:spPr>
            <a:xfrm>
              <a:off x="-1" y="-2"/>
              <a:ext cx="91476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 name="Google Shape;342;p31"/>
          <p:cNvSpPr txBox="1">
            <a:spLocks noGrp="1"/>
          </p:cNvSpPr>
          <p:nvPr>
            <p:ph type="body" idx="1"/>
          </p:nvPr>
        </p:nvSpPr>
        <p:spPr>
          <a:xfrm>
            <a:off x="432000" y="1080000"/>
            <a:ext cx="10983600" cy="519053"/>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pic>
        <p:nvPicPr>
          <p:cNvPr id="343" name="Google Shape;343;p31"/>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44" name="Google Shape;344;p31"/>
          <p:cNvSpPr txBox="1"/>
          <p:nvPr/>
        </p:nvSpPr>
        <p:spPr>
          <a:xfrm>
            <a:off x="10945667" y="585014"/>
            <a:ext cx="12468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Explanation</a:t>
            </a:r>
            <a:endParaRPr sz="1200" b="1">
              <a:solidFill>
                <a:srgbClr val="F3EEFB"/>
              </a:solidFill>
              <a:latin typeface="Lexend"/>
              <a:ea typeface="Lexend"/>
              <a:cs typeface="Lexend"/>
              <a:sym typeface="Lexend"/>
            </a:endParaRPr>
          </a:p>
        </p:txBody>
      </p:sp>
      <p:sp>
        <p:nvSpPr>
          <p:cNvPr id="345" name="Google Shape;345;p31"/>
          <p:cNvSpPr txBox="1">
            <a:spLocks noGrp="1"/>
          </p:cNvSpPr>
          <p:nvPr>
            <p:ph type="title"/>
          </p:nvPr>
        </p:nvSpPr>
        <p:spPr>
          <a:xfrm>
            <a:off x="432000" y="188784"/>
            <a:ext cx="9513600" cy="410433"/>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 name="TextBox 1">
            <a:extLst>
              <a:ext uri="{FF2B5EF4-FFF2-40B4-BE49-F238E27FC236}">
                <a16:creationId xmlns:a16="http://schemas.microsoft.com/office/drawing/2014/main" id="{82E9B990-9AEB-6AF2-A7C5-4C39D859543E}"/>
              </a:ext>
            </a:extLst>
          </p:cNvPr>
          <p:cNvSpPr txBox="1"/>
          <p:nvPr userDrawn="1"/>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Wednesday, 10 September 2025</a:t>
            </a:fld>
            <a:endParaRPr lang="en-GB"/>
          </a:p>
        </p:txBody>
      </p:sp>
    </p:spTree>
    <p:extLst>
      <p:ext uri="{BB962C8B-B14F-4D97-AF65-F5344CB8AC3E}">
        <p14:creationId xmlns:p14="http://schemas.microsoft.com/office/powerpoint/2010/main" val="291253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52767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5 CfU 3 image options - purple">
  <p:cSld name="1.05 CfU 3 image options - purple">
    <p:bg>
      <p:bgPr>
        <a:solidFill>
          <a:srgbClr val="F3EEFB"/>
        </a:solidFill>
        <a:effectLst/>
      </p:bgPr>
    </p:bg>
    <p:spTree>
      <p:nvGrpSpPr>
        <p:cNvPr id="1" name="Shape 648"/>
        <p:cNvGrpSpPr/>
        <p:nvPr/>
      </p:nvGrpSpPr>
      <p:grpSpPr>
        <a:xfrm>
          <a:off x="0" y="0"/>
          <a:ext cx="0" cy="0"/>
          <a:chOff x="0" y="0"/>
          <a:chExt cx="0" cy="0"/>
        </a:xfrm>
      </p:grpSpPr>
      <p:pic>
        <p:nvPicPr>
          <p:cNvPr id="649" name="Google Shape;649;p51"/>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650" name="Google Shape;650;p51"/>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651" name="Google Shape;651;p51"/>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652" name="Google Shape;652;p51"/>
          <p:cNvSpPr txBox="1"/>
          <p:nvPr/>
        </p:nvSpPr>
        <p:spPr>
          <a:xfrm>
            <a:off x="11302080" y="585000"/>
            <a:ext cx="8052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Check</a:t>
            </a:r>
            <a:endParaRPr sz="1200" b="1">
              <a:solidFill>
                <a:srgbClr val="EBEDFE"/>
              </a:solidFill>
              <a:latin typeface="Lexend"/>
              <a:ea typeface="Lexend"/>
              <a:cs typeface="Lexend"/>
              <a:sym typeface="Lexend"/>
            </a:endParaRPr>
          </a:p>
        </p:txBody>
      </p:sp>
      <p:sp>
        <p:nvSpPr>
          <p:cNvPr id="653" name="Google Shape;653;p51"/>
          <p:cNvSpPr>
            <a:spLocks noGrp="1"/>
          </p:cNvSpPr>
          <p:nvPr>
            <p:ph type="pic" idx="2"/>
          </p:nvPr>
        </p:nvSpPr>
        <p:spPr>
          <a:xfrm>
            <a:off x="432000" y="2525267"/>
            <a:ext cx="3407200" cy="2586000"/>
          </a:xfrm>
          <a:prstGeom prst="rect">
            <a:avLst/>
          </a:prstGeom>
          <a:noFill/>
          <a:ln>
            <a:noFill/>
          </a:ln>
        </p:spPr>
      </p:sp>
      <p:sp>
        <p:nvSpPr>
          <p:cNvPr id="654" name="Google Shape;654;p51"/>
          <p:cNvSpPr>
            <a:spLocks noGrp="1"/>
          </p:cNvSpPr>
          <p:nvPr>
            <p:ph type="pic" idx="3"/>
          </p:nvPr>
        </p:nvSpPr>
        <p:spPr>
          <a:xfrm>
            <a:off x="8342400" y="2525267"/>
            <a:ext cx="3407200" cy="2586000"/>
          </a:xfrm>
          <a:prstGeom prst="rect">
            <a:avLst/>
          </a:prstGeom>
          <a:noFill/>
          <a:ln>
            <a:noFill/>
          </a:ln>
        </p:spPr>
      </p:sp>
      <p:sp>
        <p:nvSpPr>
          <p:cNvPr id="655" name="Google Shape;655;p51"/>
          <p:cNvSpPr>
            <a:spLocks noGrp="1"/>
          </p:cNvSpPr>
          <p:nvPr>
            <p:ph type="pic" idx="4"/>
          </p:nvPr>
        </p:nvSpPr>
        <p:spPr>
          <a:xfrm>
            <a:off x="4392400" y="2525267"/>
            <a:ext cx="3407200" cy="2586000"/>
          </a:xfrm>
          <a:prstGeom prst="rect">
            <a:avLst/>
          </a:prstGeom>
          <a:noFill/>
          <a:ln>
            <a:noFill/>
          </a:ln>
        </p:spPr>
      </p:sp>
      <p:grpSp>
        <p:nvGrpSpPr>
          <p:cNvPr id="656" name="Google Shape;656;p51"/>
          <p:cNvGrpSpPr/>
          <p:nvPr/>
        </p:nvGrpSpPr>
        <p:grpSpPr>
          <a:xfrm>
            <a:off x="1841371" y="5531384"/>
            <a:ext cx="609600" cy="609600"/>
            <a:chOff x="1020916" y="1442088"/>
            <a:chExt cx="457200" cy="457200"/>
          </a:xfrm>
        </p:grpSpPr>
        <p:pic>
          <p:nvPicPr>
            <p:cNvPr id="657" name="Google Shape;657;p5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58" name="Google Shape;658;p5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659" name="Google Shape;659;p51"/>
          <p:cNvGrpSpPr/>
          <p:nvPr/>
        </p:nvGrpSpPr>
        <p:grpSpPr>
          <a:xfrm>
            <a:off x="5774755" y="5531400"/>
            <a:ext cx="609600" cy="609600"/>
            <a:chOff x="1020916" y="1442088"/>
            <a:chExt cx="457200" cy="457200"/>
          </a:xfrm>
        </p:grpSpPr>
        <p:pic>
          <p:nvPicPr>
            <p:cNvPr id="660" name="Google Shape;660;p5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61" name="Google Shape;661;p5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662" name="Google Shape;662;p51"/>
          <p:cNvGrpSpPr/>
          <p:nvPr/>
        </p:nvGrpSpPr>
        <p:grpSpPr>
          <a:xfrm>
            <a:off x="9741055" y="5531384"/>
            <a:ext cx="609600" cy="609600"/>
            <a:chOff x="1020916" y="1442088"/>
            <a:chExt cx="457200" cy="457200"/>
          </a:xfrm>
        </p:grpSpPr>
        <p:pic>
          <p:nvPicPr>
            <p:cNvPr id="663" name="Google Shape;663;p5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64" name="Google Shape;664;p5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sp>
        <p:nvSpPr>
          <p:cNvPr id="665" name="Google Shape;665;p51"/>
          <p:cNvSpPr txBox="1">
            <a:spLocks noGrp="1"/>
          </p:cNvSpPr>
          <p:nvPr>
            <p:ph type="title"/>
          </p:nvPr>
        </p:nvSpPr>
        <p:spPr>
          <a:xfrm>
            <a:off x="432000" y="188784"/>
            <a:ext cx="10513600" cy="410433"/>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6" name="Google Shape;666;p51"/>
          <p:cNvSpPr txBox="1">
            <a:spLocks noGrp="1"/>
          </p:cNvSpPr>
          <p:nvPr>
            <p:ph type="title" idx="5"/>
          </p:nvPr>
        </p:nvSpPr>
        <p:spPr>
          <a:xfrm>
            <a:off x="432000" y="1079884"/>
            <a:ext cx="10905600" cy="406201"/>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baseline="0">
                <a:latin typeface="Sassoon Primary" pitchFamily="50" charset="0"/>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 name="TextBox 1">
            <a:extLst>
              <a:ext uri="{FF2B5EF4-FFF2-40B4-BE49-F238E27FC236}">
                <a16:creationId xmlns:a16="http://schemas.microsoft.com/office/drawing/2014/main" id="{FD0F2366-05CF-F7F5-3A3D-4D91D642C6C3}"/>
              </a:ext>
            </a:extLst>
          </p:cNvPr>
          <p:cNvSpPr txBox="1"/>
          <p:nvPr userDrawn="1"/>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Wednesday, 10 September 2025</a:t>
            </a:fld>
            <a:endParaRPr lang="en-GB"/>
          </a:p>
        </p:txBody>
      </p:sp>
    </p:spTree>
    <p:extLst>
      <p:ext uri="{BB962C8B-B14F-4D97-AF65-F5344CB8AC3E}">
        <p14:creationId xmlns:p14="http://schemas.microsoft.com/office/powerpoint/2010/main" val="2816463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7 Practice - purple ">
  <p:cSld name="1.07 Practice - purple ">
    <p:spTree>
      <p:nvGrpSpPr>
        <p:cNvPr id="1" name="Shape 752"/>
        <p:cNvGrpSpPr/>
        <p:nvPr/>
      </p:nvGrpSpPr>
      <p:grpSpPr>
        <a:xfrm>
          <a:off x="0" y="0"/>
          <a:ext cx="0" cy="0"/>
          <a:chOff x="0" y="0"/>
          <a:chExt cx="0" cy="0"/>
        </a:xfrm>
      </p:grpSpPr>
      <p:pic>
        <p:nvPicPr>
          <p:cNvPr id="753" name="Google Shape;753;p59"/>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754" name="Google Shape;754;p59"/>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55" name="Google Shape;755;p59"/>
          <p:cNvPicPr preferRelativeResize="0"/>
          <p:nvPr/>
        </p:nvPicPr>
        <p:blipFill rotWithShape="1">
          <a:blip r:embed="rId3">
            <a:alphaModFix/>
          </a:blip>
          <a:srcRect/>
          <a:stretch/>
        </p:blipFill>
        <p:spPr>
          <a:xfrm>
            <a:off x="11356657" y="-15299"/>
            <a:ext cx="666267" cy="666267"/>
          </a:xfrm>
          <a:prstGeom prst="rect">
            <a:avLst/>
          </a:prstGeom>
          <a:noFill/>
          <a:ln>
            <a:noFill/>
          </a:ln>
        </p:spPr>
      </p:pic>
      <p:sp>
        <p:nvSpPr>
          <p:cNvPr id="756" name="Google Shape;756;p59"/>
          <p:cNvSpPr txBox="1"/>
          <p:nvPr/>
        </p:nvSpPr>
        <p:spPr>
          <a:xfrm>
            <a:off x="11302080" y="585000"/>
            <a:ext cx="8052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Practice</a:t>
            </a:r>
            <a:endParaRPr sz="1200" b="1">
              <a:solidFill>
                <a:srgbClr val="EBEDFE"/>
              </a:solidFill>
              <a:latin typeface="Lexend"/>
              <a:ea typeface="Lexend"/>
              <a:cs typeface="Lexend"/>
              <a:sym typeface="Lexend"/>
            </a:endParaRPr>
          </a:p>
        </p:txBody>
      </p:sp>
      <p:sp>
        <p:nvSpPr>
          <p:cNvPr id="757" name="Google Shape;757;p59"/>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A</a:t>
            </a:r>
            <a:endParaRPr sz="2667" b="1">
              <a:solidFill>
                <a:srgbClr val="FFFFFF"/>
              </a:solidFill>
              <a:latin typeface="Lexend"/>
              <a:ea typeface="Lexend"/>
              <a:cs typeface="Lexend"/>
              <a:sym typeface="Lexend"/>
            </a:endParaRPr>
          </a:p>
        </p:txBody>
      </p:sp>
      <p:sp>
        <p:nvSpPr>
          <p:cNvPr id="758" name="Google Shape;758;p59"/>
          <p:cNvSpPr txBox="1">
            <a:spLocks noGrp="1"/>
          </p:cNvSpPr>
          <p:nvPr>
            <p:ph type="title"/>
          </p:nvPr>
        </p:nvSpPr>
        <p:spPr>
          <a:xfrm>
            <a:off x="1932400" y="195567"/>
            <a:ext cx="7655200" cy="332399"/>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759" name="Google Shape;759;p59"/>
          <p:cNvSpPr txBox="1">
            <a:spLocks noGrp="1"/>
          </p:cNvSpPr>
          <p:nvPr>
            <p:ph type="body" idx="1"/>
          </p:nvPr>
        </p:nvSpPr>
        <p:spPr>
          <a:xfrm>
            <a:off x="432000" y="1080000"/>
            <a:ext cx="10983600" cy="519053"/>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baseline="0">
                <a:latin typeface="Sassoon Primary" pitchFamily="50" charset="0"/>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2" name="TextBox 1">
            <a:extLst>
              <a:ext uri="{FF2B5EF4-FFF2-40B4-BE49-F238E27FC236}">
                <a16:creationId xmlns:a16="http://schemas.microsoft.com/office/drawing/2014/main" id="{0539BFE3-0256-8183-81AE-05AD8196CEB0}"/>
              </a:ext>
            </a:extLst>
          </p:cNvPr>
          <p:cNvSpPr txBox="1"/>
          <p:nvPr userDrawn="1"/>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Wednesday, 10 September 2025</a:t>
            </a:fld>
            <a:endParaRPr lang="en-GB"/>
          </a:p>
        </p:txBody>
      </p:sp>
    </p:spTree>
    <p:extLst>
      <p:ext uri="{BB962C8B-B14F-4D97-AF65-F5344CB8AC3E}">
        <p14:creationId xmlns:p14="http://schemas.microsoft.com/office/powerpoint/2010/main" val="1133276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00 Explanation blank - jade">
  <p:cSld name="2.00 Explanation blank - jade">
    <p:spTree>
      <p:nvGrpSpPr>
        <p:cNvPr id="1" name="Shape 346"/>
        <p:cNvGrpSpPr/>
        <p:nvPr/>
      </p:nvGrpSpPr>
      <p:grpSpPr>
        <a:xfrm>
          <a:off x="0" y="0"/>
          <a:ext cx="0" cy="0"/>
          <a:chOff x="0" y="0"/>
          <a:chExt cx="0" cy="0"/>
        </a:xfrm>
      </p:grpSpPr>
      <p:grpSp>
        <p:nvGrpSpPr>
          <p:cNvPr id="347" name="Google Shape;347;p32"/>
          <p:cNvGrpSpPr/>
          <p:nvPr/>
        </p:nvGrpSpPr>
        <p:grpSpPr>
          <a:xfrm>
            <a:off x="-1" y="-3"/>
            <a:ext cx="12201604" cy="865648"/>
            <a:chOff x="-1" y="-2"/>
            <a:chExt cx="9151203" cy="649236"/>
          </a:xfrm>
        </p:grpSpPr>
        <p:pic>
          <p:nvPicPr>
            <p:cNvPr id="348" name="Google Shape;348;p32"/>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349" name="Google Shape;349;p32"/>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0" name="Google Shape;350;p32"/>
          <p:cNvSpPr txBox="1"/>
          <p:nvPr/>
        </p:nvSpPr>
        <p:spPr>
          <a:xfrm>
            <a:off x="10945667" y="585014"/>
            <a:ext cx="12468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Explanation</a:t>
            </a:r>
            <a:endParaRPr sz="1200" b="1">
              <a:solidFill>
                <a:srgbClr val="E6F2F2"/>
              </a:solidFill>
              <a:latin typeface="Lexend"/>
              <a:ea typeface="Lexend"/>
              <a:cs typeface="Lexend"/>
              <a:sym typeface="Lexend"/>
            </a:endParaRPr>
          </a:p>
        </p:txBody>
      </p:sp>
      <p:pic>
        <p:nvPicPr>
          <p:cNvPr id="351" name="Google Shape;351;p32"/>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52" name="Google Shape;352;p32"/>
          <p:cNvSpPr txBox="1">
            <a:spLocks noGrp="1"/>
          </p:cNvSpPr>
          <p:nvPr>
            <p:ph type="title"/>
          </p:nvPr>
        </p:nvSpPr>
        <p:spPr>
          <a:xfrm>
            <a:off x="432000" y="188784"/>
            <a:ext cx="9513600" cy="410433"/>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3" name="Google Shape;353;p32"/>
          <p:cNvSpPr txBox="1">
            <a:spLocks noGrp="1"/>
          </p:cNvSpPr>
          <p:nvPr>
            <p:ph type="body" idx="1"/>
          </p:nvPr>
        </p:nvSpPr>
        <p:spPr>
          <a:xfrm>
            <a:off x="432000" y="1080000"/>
            <a:ext cx="10983600" cy="519053"/>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baseline="0">
                <a:latin typeface="Sassoon Primary" pitchFamily="50" charset="0"/>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2" name="TextBox 1">
            <a:extLst>
              <a:ext uri="{FF2B5EF4-FFF2-40B4-BE49-F238E27FC236}">
                <a16:creationId xmlns:a16="http://schemas.microsoft.com/office/drawing/2014/main" id="{0E651F70-74B6-ACFF-F383-E0320CBA7348}"/>
              </a:ext>
            </a:extLst>
          </p:cNvPr>
          <p:cNvSpPr txBox="1"/>
          <p:nvPr userDrawn="1"/>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Wednesday, 10 September 2025</a:t>
            </a:fld>
            <a:endParaRPr lang="en-GB"/>
          </a:p>
        </p:txBody>
      </p:sp>
    </p:spTree>
    <p:extLst>
      <p:ext uri="{BB962C8B-B14F-4D97-AF65-F5344CB8AC3E}">
        <p14:creationId xmlns:p14="http://schemas.microsoft.com/office/powerpoint/2010/main" val="2668852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03 CfU 3 options - jade">
  <p:cSld name="2.03 CfU 3 options - jade">
    <p:bg>
      <p:bgPr>
        <a:solidFill>
          <a:srgbClr val="E6F2F2"/>
        </a:solidFill>
        <a:effectLst/>
      </p:bgPr>
    </p:bg>
    <p:spTree>
      <p:nvGrpSpPr>
        <p:cNvPr id="1" name="Shape 499"/>
        <p:cNvGrpSpPr/>
        <p:nvPr/>
      </p:nvGrpSpPr>
      <p:grpSpPr>
        <a:xfrm>
          <a:off x="0" y="0"/>
          <a:ext cx="0" cy="0"/>
          <a:chOff x="0" y="0"/>
          <a:chExt cx="0" cy="0"/>
        </a:xfrm>
      </p:grpSpPr>
      <p:pic>
        <p:nvPicPr>
          <p:cNvPr id="500" name="Google Shape;500;p44"/>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501" name="Google Shape;501;p44"/>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502" name="Google Shape;502;p44"/>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503" name="Google Shape;503;p44"/>
          <p:cNvSpPr txBox="1"/>
          <p:nvPr/>
        </p:nvSpPr>
        <p:spPr>
          <a:xfrm>
            <a:off x="11302080" y="585000"/>
            <a:ext cx="8052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sp>
        <p:nvSpPr>
          <p:cNvPr id="504" name="Google Shape;504;p44"/>
          <p:cNvSpPr txBox="1">
            <a:spLocks noGrp="1"/>
          </p:cNvSpPr>
          <p:nvPr>
            <p:ph type="subTitle" idx="1"/>
          </p:nvPr>
        </p:nvSpPr>
        <p:spPr>
          <a:xfrm>
            <a:off x="1379233" y="2450367"/>
            <a:ext cx="10008800" cy="406201"/>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05" name="Google Shape;505;p44"/>
          <p:cNvSpPr txBox="1">
            <a:spLocks noGrp="1"/>
          </p:cNvSpPr>
          <p:nvPr>
            <p:ph type="subTitle" idx="2"/>
          </p:nvPr>
        </p:nvSpPr>
        <p:spPr>
          <a:xfrm>
            <a:off x="1379233" y="3725663"/>
            <a:ext cx="10008800" cy="406201"/>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06" name="Google Shape;506;p44"/>
          <p:cNvSpPr txBox="1">
            <a:spLocks noGrp="1"/>
          </p:cNvSpPr>
          <p:nvPr>
            <p:ph type="subTitle" idx="3"/>
          </p:nvPr>
        </p:nvSpPr>
        <p:spPr>
          <a:xfrm>
            <a:off x="1379233" y="5022620"/>
            <a:ext cx="9952800" cy="406201"/>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507" name="Google Shape;507;p44"/>
          <p:cNvGrpSpPr/>
          <p:nvPr/>
        </p:nvGrpSpPr>
        <p:grpSpPr>
          <a:xfrm>
            <a:off x="431537" y="2405917"/>
            <a:ext cx="609600" cy="609600"/>
            <a:chOff x="1020916" y="1442088"/>
            <a:chExt cx="457200" cy="457200"/>
          </a:xfrm>
        </p:grpSpPr>
        <p:pic>
          <p:nvPicPr>
            <p:cNvPr id="508" name="Google Shape;508;p4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09" name="Google Shape;509;p4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510" name="Google Shape;510;p44"/>
          <p:cNvGrpSpPr/>
          <p:nvPr/>
        </p:nvGrpSpPr>
        <p:grpSpPr>
          <a:xfrm>
            <a:off x="431537" y="3688767"/>
            <a:ext cx="609600" cy="609600"/>
            <a:chOff x="1020916" y="1442088"/>
            <a:chExt cx="457200" cy="457200"/>
          </a:xfrm>
        </p:grpSpPr>
        <p:pic>
          <p:nvPicPr>
            <p:cNvPr id="511" name="Google Shape;511;p4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12" name="Google Shape;512;p4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513" name="Google Shape;513;p44"/>
          <p:cNvGrpSpPr/>
          <p:nvPr/>
        </p:nvGrpSpPr>
        <p:grpSpPr>
          <a:xfrm>
            <a:off x="431521" y="4972051"/>
            <a:ext cx="609600" cy="609600"/>
            <a:chOff x="1020916" y="1442088"/>
            <a:chExt cx="457200" cy="457200"/>
          </a:xfrm>
        </p:grpSpPr>
        <p:pic>
          <p:nvPicPr>
            <p:cNvPr id="514" name="Google Shape;514;p4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15" name="Google Shape;515;p4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sp>
        <p:nvSpPr>
          <p:cNvPr id="516" name="Google Shape;516;p44"/>
          <p:cNvSpPr txBox="1">
            <a:spLocks noGrp="1"/>
          </p:cNvSpPr>
          <p:nvPr>
            <p:ph type="title"/>
          </p:nvPr>
        </p:nvSpPr>
        <p:spPr>
          <a:xfrm>
            <a:off x="432000" y="188784"/>
            <a:ext cx="10513600" cy="410433"/>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7" name="Google Shape;517;p44"/>
          <p:cNvSpPr txBox="1">
            <a:spLocks noGrp="1"/>
          </p:cNvSpPr>
          <p:nvPr>
            <p:ph type="title" idx="4"/>
          </p:nvPr>
        </p:nvSpPr>
        <p:spPr>
          <a:xfrm>
            <a:off x="432000" y="1079884"/>
            <a:ext cx="10905600" cy="406201"/>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 name="TextBox 1">
            <a:extLst>
              <a:ext uri="{FF2B5EF4-FFF2-40B4-BE49-F238E27FC236}">
                <a16:creationId xmlns:a16="http://schemas.microsoft.com/office/drawing/2014/main" id="{A5EC5677-7EEF-C6B4-F708-E134BB9330F3}"/>
              </a:ext>
            </a:extLst>
          </p:cNvPr>
          <p:cNvSpPr txBox="1"/>
          <p:nvPr userDrawn="1"/>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Wednesday, 10 September 2025</a:t>
            </a:fld>
            <a:endParaRPr lang="en-GB"/>
          </a:p>
        </p:txBody>
      </p:sp>
    </p:spTree>
    <p:extLst>
      <p:ext uri="{BB962C8B-B14F-4D97-AF65-F5344CB8AC3E}">
        <p14:creationId xmlns:p14="http://schemas.microsoft.com/office/powerpoint/2010/main" val="3731764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07 Practice - jade">
  <p:cSld name="2.07 Practice - jade">
    <p:spTree>
      <p:nvGrpSpPr>
        <p:cNvPr id="1" name="Shape 760"/>
        <p:cNvGrpSpPr/>
        <p:nvPr/>
      </p:nvGrpSpPr>
      <p:grpSpPr>
        <a:xfrm>
          <a:off x="0" y="0"/>
          <a:ext cx="0" cy="0"/>
          <a:chOff x="0" y="0"/>
          <a:chExt cx="0" cy="0"/>
        </a:xfrm>
      </p:grpSpPr>
      <p:pic>
        <p:nvPicPr>
          <p:cNvPr id="761" name="Google Shape;761;p60"/>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762" name="Google Shape;762;p60"/>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3" name="Google Shape;763;p60"/>
          <p:cNvSpPr txBox="1"/>
          <p:nvPr/>
        </p:nvSpPr>
        <p:spPr>
          <a:xfrm>
            <a:off x="11302080" y="585000"/>
            <a:ext cx="8052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Practice</a:t>
            </a:r>
            <a:endParaRPr sz="1200" b="1">
              <a:solidFill>
                <a:srgbClr val="E6F2F2"/>
              </a:solidFill>
              <a:latin typeface="Lexend"/>
              <a:ea typeface="Lexend"/>
              <a:cs typeface="Lexend"/>
              <a:sym typeface="Lexend"/>
            </a:endParaRPr>
          </a:p>
        </p:txBody>
      </p:sp>
      <p:pic>
        <p:nvPicPr>
          <p:cNvPr id="764" name="Google Shape;764;p60"/>
          <p:cNvPicPr preferRelativeResize="0"/>
          <p:nvPr/>
        </p:nvPicPr>
        <p:blipFill rotWithShape="1">
          <a:blip r:embed="rId3">
            <a:alphaModFix/>
          </a:blip>
          <a:srcRect/>
          <a:stretch/>
        </p:blipFill>
        <p:spPr>
          <a:xfrm>
            <a:off x="11356657" y="-15299"/>
            <a:ext cx="666267" cy="666267"/>
          </a:xfrm>
          <a:prstGeom prst="rect">
            <a:avLst/>
          </a:prstGeom>
          <a:noFill/>
          <a:ln>
            <a:noFill/>
          </a:ln>
        </p:spPr>
      </p:pic>
      <p:sp>
        <p:nvSpPr>
          <p:cNvPr id="765" name="Google Shape;765;p60"/>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B</a:t>
            </a:r>
            <a:endParaRPr sz="2667" b="1">
              <a:solidFill>
                <a:srgbClr val="FFFFFF"/>
              </a:solidFill>
              <a:latin typeface="Lexend"/>
              <a:ea typeface="Lexend"/>
              <a:cs typeface="Lexend"/>
              <a:sym typeface="Lexend"/>
            </a:endParaRPr>
          </a:p>
        </p:txBody>
      </p:sp>
      <p:sp>
        <p:nvSpPr>
          <p:cNvPr id="766" name="Google Shape;766;p60"/>
          <p:cNvSpPr txBox="1">
            <a:spLocks noGrp="1"/>
          </p:cNvSpPr>
          <p:nvPr>
            <p:ph type="title"/>
          </p:nvPr>
        </p:nvSpPr>
        <p:spPr>
          <a:xfrm>
            <a:off x="1932400" y="195567"/>
            <a:ext cx="7655200" cy="332399"/>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767" name="Google Shape;767;p60"/>
          <p:cNvSpPr txBox="1">
            <a:spLocks noGrp="1"/>
          </p:cNvSpPr>
          <p:nvPr>
            <p:ph type="body" idx="1"/>
          </p:nvPr>
        </p:nvSpPr>
        <p:spPr>
          <a:xfrm>
            <a:off x="432000" y="1080000"/>
            <a:ext cx="10983600" cy="519053"/>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baseline="0">
                <a:latin typeface="Sassoon Primary" pitchFamily="50" charset="0"/>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2" name="TextBox 1">
            <a:extLst>
              <a:ext uri="{FF2B5EF4-FFF2-40B4-BE49-F238E27FC236}">
                <a16:creationId xmlns:a16="http://schemas.microsoft.com/office/drawing/2014/main" id="{E67020AF-7454-3D72-EABF-950219D38C1F}"/>
              </a:ext>
            </a:extLst>
          </p:cNvPr>
          <p:cNvSpPr txBox="1"/>
          <p:nvPr userDrawn="1"/>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Wednesday, 10 September 2025</a:t>
            </a:fld>
            <a:endParaRPr lang="en-GB"/>
          </a:p>
        </p:txBody>
      </p:sp>
    </p:spTree>
    <p:extLst>
      <p:ext uri="{BB962C8B-B14F-4D97-AF65-F5344CB8AC3E}">
        <p14:creationId xmlns:p14="http://schemas.microsoft.com/office/powerpoint/2010/main" val="3526148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00 Explanation blank - blue ">
  <p:cSld name="3.00 Explanation blank - blue ">
    <p:spTree>
      <p:nvGrpSpPr>
        <p:cNvPr id="1" name="Shape 354"/>
        <p:cNvGrpSpPr/>
        <p:nvPr/>
      </p:nvGrpSpPr>
      <p:grpSpPr>
        <a:xfrm>
          <a:off x="0" y="0"/>
          <a:ext cx="0" cy="0"/>
          <a:chOff x="0" y="0"/>
          <a:chExt cx="0" cy="0"/>
        </a:xfrm>
      </p:grpSpPr>
      <p:pic>
        <p:nvPicPr>
          <p:cNvPr id="355" name="Google Shape;355;p33"/>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356" name="Google Shape;356;p33"/>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33"/>
          <p:cNvSpPr txBox="1"/>
          <p:nvPr/>
        </p:nvSpPr>
        <p:spPr>
          <a:xfrm>
            <a:off x="10945667" y="585014"/>
            <a:ext cx="12468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Explanation</a:t>
            </a:r>
            <a:endParaRPr sz="1200" b="1">
              <a:solidFill>
                <a:srgbClr val="EBEDFE"/>
              </a:solidFill>
              <a:latin typeface="Lexend"/>
              <a:ea typeface="Lexend"/>
              <a:cs typeface="Lexend"/>
              <a:sym typeface="Lexend"/>
            </a:endParaRPr>
          </a:p>
        </p:txBody>
      </p:sp>
      <p:pic>
        <p:nvPicPr>
          <p:cNvPr id="358" name="Google Shape;358;p33"/>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59" name="Google Shape;359;p33"/>
          <p:cNvSpPr txBox="1">
            <a:spLocks noGrp="1"/>
          </p:cNvSpPr>
          <p:nvPr>
            <p:ph type="title"/>
          </p:nvPr>
        </p:nvSpPr>
        <p:spPr>
          <a:xfrm>
            <a:off x="432000" y="188784"/>
            <a:ext cx="9513600" cy="410433"/>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0" name="Google Shape;360;p33"/>
          <p:cNvSpPr txBox="1">
            <a:spLocks noGrp="1"/>
          </p:cNvSpPr>
          <p:nvPr>
            <p:ph type="body" idx="1"/>
          </p:nvPr>
        </p:nvSpPr>
        <p:spPr>
          <a:xfrm>
            <a:off x="432000" y="1080000"/>
            <a:ext cx="10983600" cy="519053"/>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2" name="TextBox 1">
            <a:extLst>
              <a:ext uri="{FF2B5EF4-FFF2-40B4-BE49-F238E27FC236}">
                <a16:creationId xmlns:a16="http://schemas.microsoft.com/office/drawing/2014/main" id="{5AB6F76C-E3BE-38FB-03D6-7D7B408AA7D4}"/>
              </a:ext>
            </a:extLst>
          </p:cNvPr>
          <p:cNvSpPr txBox="1"/>
          <p:nvPr userDrawn="1"/>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Wednesday, 10 September 2025</a:t>
            </a:fld>
            <a:endParaRPr lang="en-GB"/>
          </a:p>
        </p:txBody>
      </p:sp>
    </p:spTree>
    <p:extLst>
      <p:ext uri="{BB962C8B-B14F-4D97-AF65-F5344CB8AC3E}">
        <p14:creationId xmlns:p14="http://schemas.microsoft.com/office/powerpoint/2010/main" val="2173944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07 Practice - blue ">
  <p:cSld name="3.07 Practice - blue ">
    <p:spTree>
      <p:nvGrpSpPr>
        <p:cNvPr id="1" name="Shape 768"/>
        <p:cNvGrpSpPr/>
        <p:nvPr/>
      </p:nvGrpSpPr>
      <p:grpSpPr>
        <a:xfrm>
          <a:off x="0" y="0"/>
          <a:ext cx="0" cy="0"/>
          <a:chOff x="0" y="0"/>
          <a:chExt cx="0" cy="0"/>
        </a:xfrm>
      </p:grpSpPr>
      <p:pic>
        <p:nvPicPr>
          <p:cNvPr id="769" name="Google Shape;769;p61"/>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770" name="Google Shape;770;p61"/>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1" name="Google Shape;771;p61"/>
          <p:cNvSpPr txBox="1"/>
          <p:nvPr/>
        </p:nvSpPr>
        <p:spPr>
          <a:xfrm>
            <a:off x="11302080" y="585000"/>
            <a:ext cx="8052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Practice</a:t>
            </a:r>
            <a:endParaRPr sz="1200" b="1">
              <a:solidFill>
                <a:srgbClr val="EBEDFE"/>
              </a:solidFill>
              <a:latin typeface="Lexend"/>
              <a:ea typeface="Lexend"/>
              <a:cs typeface="Lexend"/>
              <a:sym typeface="Lexend"/>
            </a:endParaRPr>
          </a:p>
        </p:txBody>
      </p:sp>
      <p:pic>
        <p:nvPicPr>
          <p:cNvPr id="772" name="Google Shape;772;p61"/>
          <p:cNvPicPr preferRelativeResize="0"/>
          <p:nvPr/>
        </p:nvPicPr>
        <p:blipFill rotWithShape="1">
          <a:blip r:embed="rId3">
            <a:alphaModFix/>
          </a:blip>
          <a:srcRect/>
          <a:stretch/>
        </p:blipFill>
        <p:spPr>
          <a:xfrm>
            <a:off x="11356657" y="-15299"/>
            <a:ext cx="666267" cy="666267"/>
          </a:xfrm>
          <a:prstGeom prst="rect">
            <a:avLst/>
          </a:prstGeom>
          <a:noFill/>
          <a:ln>
            <a:noFill/>
          </a:ln>
        </p:spPr>
      </p:pic>
      <p:sp>
        <p:nvSpPr>
          <p:cNvPr id="773" name="Google Shape;773;p61"/>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C</a:t>
            </a:r>
            <a:endParaRPr sz="2667" b="1">
              <a:solidFill>
                <a:srgbClr val="FFFFFF"/>
              </a:solidFill>
              <a:latin typeface="Lexend"/>
              <a:ea typeface="Lexend"/>
              <a:cs typeface="Lexend"/>
              <a:sym typeface="Lexend"/>
            </a:endParaRPr>
          </a:p>
        </p:txBody>
      </p:sp>
      <p:sp>
        <p:nvSpPr>
          <p:cNvPr id="774" name="Google Shape;774;p61"/>
          <p:cNvSpPr txBox="1">
            <a:spLocks noGrp="1"/>
          </p:cNvSpPr>
          <p:nvPr>
            <p:ph type="title"/>
          </p:nvPr>
        </p:nvSpPr>
        <p:spPr>
          <a:xfrm>
            <a:off x="1932400" y="195567"/>
            <a:ext cx="7655200" cy="332399"/>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775" name="Google Shape;775;p61"/>
          <p:cNvSpPr txBox="1">
            <a:spLocks noGrp="1"/>
          </p:cNvSpPr>
          <p:nvPr>
            <p:ph type="body" idx="1"/>
          </p:nvPr>
        </p:nvSpPr>
        <p:spPr>
          <a:xfrm>
            <a:off x="432000" y="1080000"/>
            <a:ext cx="10983600" cy="519053"/>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2" name="TextBox 1">
            <a:extLst>
              <a:ext uri="{FF2B5EF4-FFF2-40B4-BE49-F238E27FC236}">
                <a16:creationId xmlns:a16="http://schemas.microsoft.com/office/drawing/2014/main" id="{4688A9C9-AAD2-EE3A-EC12-C7297596682C}"/>
              </a:ext>
            </a:extLst>
          </p:cNvPr>
          <p:cNvSpPr txBox="1"/>
          <p:nvPr userDrawn="1"/>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Wednesday, 10 September 2025</a:t>
            </a:fld>
            <a:endParaRPr lang="en-GB"/>
          </a:p>
        </p:txBody>
      </p:sp>
    </p:spTree>
    <p:extLst>
      <p:ext uri="{BB962C8B-B14F-4D97-AF65-F5344CB8AC3E}">
        <p14:creationId xmlns:p14="http://schemas.microsoft.com/office/powerpoint/2010/main" val="492956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08 Feedback - blue">
  <p:cSld name="3.08 Feedback - blue">
    <p:bg>
      <p:bgPr>
        <a:solidFill>
          <a:srgbClr val="EBEDFE"/>
        </a:solidFill>
        <a:effectLst/>
      </p:bgPr>
    </p:bg>
    <p:spTree>
      <p:nvGrpSpPr>
        <p:cNvPr id="1" name="Shape 800"/>
        <p:cNvGrpSpPr/>
        <p:nvPr/>
      </p:nvGrpSpPr>
      <p:grpSpPr>
        <a:xfrm>
          <a:off x="0" y="0"/>
          <a:ext cx="0" cy="0"/>
          <a:chOff x="0" y="0"/>
          <a:chExt cx="0" cy="0"/>
        </a:xfrm>
      </p:grpSpPr>
      <p:pic>
        <p:nvPicPr>
          <p:cNvPr id="801" name="Google Shape;801;p65"/>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802" name="Google Shape;802;p65"/>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3" name="Google Shape;803;p65"/>
          <p:cNvSpPr txBox="1"/>
          <p:nvPr/>
        </p:nvSpPr>
        <p:spPr>
          <a:xfrm>
            <a:off x="11302080" y="585000"/>
            <a:ext cx="8052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Feedback</a:t>
            </a:r>
            <a:endParaRPr sz="1200" b="1">
              <a:solidFill>
                <a:srgbClr val="E6F2F2"/>
              </a:solidFill>
              <a:latin typeface="Lexend"/>
              <a:ea typeface="Lexend"/>
              <a:cs typeface="Lexend"/>
              <a:sym typeface="Lexend"/>
            </a:endParaRPr>
          </a:p>
        </p:txBody>
      </p:sp>
      <p:pic>
        <p:nvPicPr>
          <p:cNvPr id="804" name="Google Shape;804;p65"/>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805" name="Google Shape;805;p65"/>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C</a:t>
            </a:r>
            <a:endParaRPr sz="2667" b="1">
              <a:solidFill>
                <a:srgbClr val="FFFFFF"/>
              </a:solidFill>
              <a:latin typeface="Lexend"/>
              <a:ea typeface="Lexend"/>
              <a:cs typeface="Lexend"/>
              <a:sym typeface="Lexend"/>
            </a:endParaRPr>
          </a:p>
        </p:txBody>
      </p:sp>
      <p:sp>
        <p:nvSpPr>
          <p:cNvPr id="806" name="Google Shape;806;p65"/>
          <p:cNvSpPr txBox="1">
            <a:spLocks noGrp="1"/>
          </p:cNvSpPr>
          <p:nvPr>
            <p:ph type="title"/>
          </p:nvPr>
        </p:nvSpPr>
        <p:spPr>
          <a:xfrm>
            <a:off x="1932400" y="195567"/>
            <a:ext cx="7655200" cy="332399"/>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07" name="Google Shape;807;p65"/>
          <p:cNvSpPr txBox="1">
            <a:spLocks noGrp="1"/>
          </p:cNvSpPr>
          <p:nvPr>
            <p:ph type="body" idx="1"/>
          </p:nvPr>
        </p:nvSpPr>
        <p:spPr>
          <a:xfrm>
            <a:off x="432000" y="1080000"/>
            <a:ext cx="10983600" cy="519053"/>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2" name="TextBox 1">
            <a:extLst>
              <a:ext uri="{FF2B5EF4-FFF2-40B4-BE49-F238E27FC236}">
                <a16:creationId xmlns:a16="http://schemas.microsoft.com/office/drawing/2014/main" id="{0E914F86-20EB-7023-3528-B287C1CCFC6B}"/>
              </a:ext>
            </a:extLst>
          </p:cNvPr>
          <p:cNvSpPr txBox="1"/>
          <p:nvPr userDrawn="1"/>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Wednesday, 10 September 2025</a:t>
            </a:fld>
            <a:endParaRPr lang="en-GB"/>
          </a:p>
        </p:txBody>
      </p:sp>
    </p:spTree>
    <p:extLst>
      <p:ext uri="{BB962C8B-B14F-4D97-AF65-F5344CB8AC3E}">
        <p14:creationId xmlns:p14="http://schemas.microsoft.com/office/powerpoint/2010/main" val="2173226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9.6 Summary 1">
  <p:cSld name="9.6 Summary 1">
    <p:spTree>
      <p:nvGrpSpPr>
        <p:cNvPr id="1" name="Shape 816"/>
        <p:cNvGrpSpPr/>
        <p:nvPr/>
      </p:nvGrpSpPr>
      <p:grpSpPr>
        <a:xfrm>
          <a:off x="0" y="0"/>
          <a:ext cx="0" cy="0"/>
          <a:chOff x="0" y="0"/>
          <a:chExt cx="0" cy="0"/>
        </a:xfrm>
      </p:grpSpPr>
      <p:grpSp>
        <p:nvGrpSpPr>
          <p:cNvPr id="817" name="Google Shape;817;p67"/>
          <p:cNvGrpSpPr/>
          <p:nvPr/>
        </p:nvGrpSpPr>
        <p:grpSpPr>
          <a:xfrm>
            <a:off x="0" y="0"/>
            <a:ext cx="12201603" cy="870045"/>
            <a:chOff x="0" y="0"/>
            <a:chExt cx="9151202" cy="652534"/>
          </a:xfrm>
        </p:grpSpPr>
        <p:sp>
          <p:nvSpPr>
            <p:cNvPr id="818" name="Google Shape;818;p67"/>
            <p:cNvSpPr/>
            <p:nvPr/>
          </p:nvSpPr>
          <p:spPr>
            <a:xfrm>
              <a:off x="0" y="0"/>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819" name="Google Shape;819;p67"/>
            <p:cNvPicPr preferRelativeResize="0"/>
            <p:nvPr/>
          </p:nvPicPr>
          <p:blipFill rotWithShape="1">
            <a:blip r:embed="rId2">
              <a:alphaModFix/>
            </a:blip>
            <a:srcRect t="1699" b="1709"/>
            <a:stretch/>
          </p:blipFill>
          <p:spPr>
            <a:xfrm>
              <a:off x="0" y="535825"/>
              <a:ext cx="9151202" cy="116709"/>
            </a:xfrm>
            <a:prstGeom prst="rect">
              <a:avLst/>
            </a:prstGeom>
            <a:noFill/>
            <a:ln>
              <a:noFill/>
            </a:ln>
          </p:spPr>
        </p:pic>
      </p:grpSp>
      <p:sp>
        <p:nvSpPr>
          <p:cNvPr id="820" name="Google Shape;820;p67"/>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sz="2667" b="1">
                <a:solidFill>
                  <a:schemeClr val="dk1"/>
                </a:solidFill>
                <a:latin typeface="Lexend"/>
                <a:ea typeface="Lexend"/>
                <a:cs typeface="Lexend"/>
                <a:sym typeface="Lexend"/>
              </a:rPr>
              <a:t>Summary</a:t>
            </a:r>
            <a:endParaRPr sz="2667" b="1">
              <a:solidFill>
                <a:schemeClr val="dk1"/>
              </a:solidFill>
              <a:latin typeface="Lexend"/>
              <a:ea typeface="Lexend"/>
              <a:cs typeface="Lexend"/>
              <a:sym typeface="Lexend"/>
            </a:endParaRPr>
          </a:p>
        </p:txBody>
      </p:sp>
      <p:sp>
        <p:nvSpPr>
          <p:cNvPr id="821" name="Google Shape;821;p67"/>
          <p:cNvSpPr txBox="1">
            <a:spLocks noGrp="1"/>
          </p:cNvSpPr>
          <p:nvPr>
            <p:ph type="title"/>
          </p:nvPr>
        </p:nvSpPr>
        <p:spPr>
          <a:xfrm>
            <a:off x="2246400" y="158833"/>
            <a:ext cx="7655200" cy="369397"/>
          </a:xfrm>
          <a:prstGeom prst="rect">
            <a:avLst/>
          </a:prstGeom>
        </p:spPr>
        <p:txBody>
          <a:bodyPr spcFirstLastPara="1" wrap="square" lIns="0" tIns="0" rIns="0" bIns="0" anchor="t" anchorCtr="0">
            <a:spAutoFit/>
          </a:bodyPr>
          <a:lstStyle>
            <a:lvl1pPr lvl="0" rtl="0">
              <a:spcBef>
                <a:spcPts val="0"/>
              </a:spcBef>
              <a:spcAft>
                <a:spcPts val="0"/>
              </a:spcAft>
              <a:buSzPts val="2000"/>
              <a:buNone/>
              <a:defRPr sz="2667"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2" name="Google Shape;822;p67"/>
          <p:cNvSpPr txBox="1">
            <a:spLocks noGrp="1"/>
          </p:cNvSpPr>
          <p:nvPr>
            <p:ph type="body" idx="1"/>
          </p:nvPr>
        </p:nvSpPr>
        <p:spPr>
          <a:xfrm>
            <a:off x="432000" y="1080000"/>
            <a:ext cx="10983600" cy="519053"/>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2" name="TextBox 1">
            <a:extLst>
              <a:ext uri="{FF2B5EF4-FFF2-40B4-BE49-F238E27FC236}">
                <a16:creationId xmlns:a16="http://schemas.microsoft.com/office/drawing/2014/main" id="{8DEF62C8-3325-707A-FEC9-EEF8FD559966}"/>
              </a:ext>
            </a:extLst>
          </p:cNvPr>
          <p:cNvSpPr txBox="1"/>
          <p:nvPr userDrawn="1"/>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Wednesday, 10 September 2025</a:t>
            </a:fld>
            <a:endParaRPr lang="en-GB"/>
          </a:p>
        </p:txBody>
      </p:sp>
    </p:spTree>
    <p:extLst>
      <p:ext uri="{BB962C8B-B14F-4D97-AF65-F5344CB8AC3E}">
        <p14:creationId xmlns:p14="http://schemas.microsoft.com/office/powerpoint/2010/main" val="2937032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a:alphaModFix/>
          </a:blip>
          <a:srcRect b="51680"/>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5656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8814-5E73-84F4-96E4-92ED7EB0AA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4E3C4-1FC8-2CAA-E83D-A0A33D0213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7D7FD913-AEC2-B7C0-6CEE-EB7F519DD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F9F38-AA79-1064-1ADB-47744E8FC793}"/>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789880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271"/>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240411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5731" b="3284"/>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72662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c_TalkTask_Sing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7F9E-709D-0266-4E1F-4C52DDF68A7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123800DD-83F2-B943-5B4F-E6FC5B5DF247}"/>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FE5F46E9-7B59-F075-D8F6-632564025B91}"/>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D736605F-F45D-97F9-DA29-2308E1DAED2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E265DF71-7DDA-8E54-E247-5709BAE5A82B}"/>
              </a:ext>
            </a:extLst>
          </p:cNvPr>
          <p:cNvSpPr/>
          <p:nvPr userDrawn="1"/>
        </p:nvSpPr>
        <p:spPr>
          <a:xfrm>
            <a:off x="726251" y="6045200"/>
            <a:ext cx="9540000" cy="405179"/>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FDE05B56-DEC3-49E9-3D42-7E806C21A67A}"/>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04043589-FDCD-0D65-35CB-8DC9F99C7AC8}"/>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4D95E-06BB-A317-D01B-70ED341DAFD8}"/>
              </a:ext>
            </a:extLst>
          </p:cNvPr>
          <p:cNvSpPr>
            <a:spLocks noGrp="1"/>
          </p:cNvSpPr>
          <p:nvPr>
            <p:ph type="body" sz="quarter" idx="11" hasCustomPrompt="1"/>
          </p:nvPr>
        </p:nvSpPr>
        <p:spPr>
          <a:xfrm>
            <a:off x="1110521" y="6025596"/>
            <a:ext cx="8761504" cy="521160"/>
          </a:xfrm>
          <a:prstGeom prst="rect">
            <a:avLst/>
          </a:prstGeom>
        </p:spPr>
        <p:txBody>
          <a:bodyPr/>
          <a:lstStyle>
            <a:lvl1pPr marL="0" indent="0" algn="ctr">
              <a:lnSpc>
                <a:spcPct val="100000"/>
              </a:lnSpc>
              <a:spcBef>
                <a:spcPts val="0"/>
              </a:spcBef>
              <a:buFontTx/>
              <a:buNone/>
              <a:defRPr sz="2200">
                <a:latin typeface="Century Gothic" panose="020B0502020202020204" pitchFamily="34" charset="0"/>
              </a:defRPr>
            </a:lvl1pPr>
          </a:lstStyle>
          <a:p>
            <a:pPr lvl="0"/>
            <a:r>
              <a:rPr lang="en-US"/>
              <a:t>star words</a:t>
            </a:r>
          </a:p>
        </p:txBody>
      </p:sp>
    </p:spTree>
    <p:extLst>
      <p:ext uri="{BB962C8B-B14F-4D97-AF65-F5344CB8AC3E}">
        <p14:creationId xmlns:p14="http://schemas.microsoft.com/office/powerpoint/2010/main" val="1196938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7157"/>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225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54547"/>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2900641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19599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012-67C6-E17C-6C32-960A037094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449A34-0B40-4025-D9A2-8D8F42974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D9E805-39F6-F7BF-20B4-4EF0EF6E37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F6ACCDD9-E7E9-D12B-7F17-53DF99C65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DF17E-6CF1-053C-1EFB-8B492A9D999F}"/>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81643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03D-AFCB-0677-7379-95F394D5A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94EADF-4D13-A6DF-9D0A-743150D15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5BD97A-9A5B-EB0C-E670-E253057C4A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E068297-8BC3-E759-D821-551504690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35F66-F14F-BDC5-79FC-711E4E1F33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7">
            <a:extLst>
              <a:ext uri="{FF2B5EF4-FFF2-40B4-BE49-F238E27FC236}">
                <a16:creationId xmlns:a16="http://schemas.microsoft.com/office/drawing/2014/main" id="{AF32CD17-E8DD-E0D7-FF1B-838FF3FAFB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662C68-532B-B541-069E-B10017C596EE}"/>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4336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CDBF-4852-5698-27FD-5E6C8635FC57}"/>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09964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80A46-317B-1872-4028-B67FABFB5AFB}"/>
              </a:ext>
            </a:extLst>
          </p:cNvPr>
          <p:cNvSpPr>
            <a:spLocks noGrp="1"/>
          </p:cNvSpPr>
          <p:nvPr>
            <p:ph type="dt" sz="half" idx="10"/>
          </p:nvPr>
        </p:nvSpPr>
        <p:spPr/>
        <p:txBody>
          <a:bodyPr/>
          <a:lstStyle/>
          <a:p>
            <a:fld id="{B55B0AA1-B979-41CC-B22D-D998E5E2B25E}" type="datetime2">
              <a:rPr lang="en-GB" smtClean="0"/>
              <a:t>Wednesday, 10 September 2025</a:t>
            </a:fld>
            <a:endParaRPr lang="en-GB"/>
          </a:p>
        </p:txBody>
      </p:sp>
      <p:sp>
        <p:nvSpPr>
          <p:cNvPr id="3" name="Footer Placeholder 2">
            <a:extLst>
              <a:ext uri="{FF2B5EF4-FFF2-40B4-BE49-F238E27FC236}">
                <a16:creationId xmlns:a16="http://schemas.microsoft.com/office/drawing/2014/main" id="{15F46AC5-9213-3497-B9C4-726272E92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679CC-5F1D-B25B-27AA-0621717BA875}"/>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65513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091B-00B1-2C4E-AF3D-C50AB65297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B7A60A-AD7F-3952-F5DC-2D2148B4D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628496-F423-17FC-670A-00C71D98E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AD8042-F406-2EA4-6A7F-82FD837C27FC}"/>
              </a:ext>
            </a:extLst>
          </p:cNvPr>
          <p:cNvSpPr>
            <a:spLocks noGrp="1"/>
          </p:cNvSpPr>
          <p:nvPr>
            <p:ph type="dt" sz="half" idx="10"/>
          </p:nvPr>
        </p:nvSpPr>
        <p:spPr/>
        <p:txBody>
          <a:bodyPr/>
          <a:lstStyle/>
          <a:p>
            <a:fld id="{02298B7B-A3D0-49FA-B326-567308A41270}" type="datetime2">
              <a:rPr lang="en-GB" smtClean="0"/>
              <a:t>Wednesday, 10 September 2025</a:t>
            </a:fld>
            <a:endParaRPr lang="en-GB"/>
          </a:p>
        </p:txBody>
      </p:sp>
      <p:sp>
        <p:nvSpPr>
          <p:cNvPr id="6" name="Footer Placeholder 5">
            <a:extLst>
              <a:ext uri="{FF2B5EF4-FFF2-40B4-BE49-F238E27FC236}">
                <a16:creationId xmlns:a16="http://schemas.microsoft.com/office/drawing/2014/main" id="{DCB9972E-C86E-52B3-29C9-519D38AA5E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795B6-2038-8F6D-9F6F-C15DD13856CD}"/>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58780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8B9-0B2A-5BE8-BDD9-26C2C8FFB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3574F3-CA12-21B9-2004-3357F89FE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1E841F3-B5E0-C842-E8C4-D74006D53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0EC39-57BB-71C5-DA3E-412A6F307A63}"/>
              </a:ext>
            </a:extLst>
          </p:cNvPr>
          <p:cNvSpPr>
            <a:spLocks noGrp="1"/>
          </p:cNvSpPr>
          <p:nvPr>
            <p:ph type="dt" sz="half" idx="10"/>
          </p:nvPr>
        </p:nvSpPr>
        <p:spPr/>
        <p:txBody>
          <a:bodyPr/>
          <a:lstStyle/>
          <a:p>
            <a:fld id="{0682D143-197F-45CD-BB84-778B59E2374C}" type="datetime2">
              <a:rPr lang="en-GB" smtClean="0"/>
              <a:t>Wednesday, 10 September 2025</a:t>
            </a:fld>
            <a:endParaRPr lang="en-GB"/>
          </a:p>
        </p:txBody>
      </p:sp>
      <p:sp>
        <p:nvSpPr>
          <p:cNvPr id="6" name="Footer Placeholder 5">
            <a:extLst>
              <a:ext uri="{FF2B5EF4-FFF2-40B4-BE49-F238E27FC236}">
                <a16:creationId xmlns:a16="http://schemas.microsoft.com/office/drawing/2014/main" id="{6C25524A-DC86-2975-06FE-D647A8FD1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23B31-6ACB-A536-FEED-4DCA4D3F79C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9198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5215B3-7D1C-4487-B613-D302BF6C0377}" type="datetime2">
              <a:rPr lang="en-GB" smtClean="0"/>
              <a:t>Wednesday, 10 September 2025</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
        <p:nvSpPr>
          <p:cNvPr id="7" name="Date Placeholder 3">
            <a:extLst>
              <a:ext uri="{FF2B5EF4-FFF2-40B4-BE49-F238E27FC236}">
                <a16:creationId xmlns:a16="http://schemas.microsoft.com/office/drawing/2014/main" id="{6302A508-C2A0-EBF4-0AA8-66427BC81DA5}"/>
              </a:ext>
            </a:extLst>
          </p:cNvPr>
          <p:cNvSpPr txBox="1">
            <a:spLocks/>
          </p:cNvSpPr>
          <p:nvPr userDrawn="1"/>
        </p:nvSpPr>
        <p:spPr>
          <a:xfrm>
            <a:off x="7855226" y="309977"/>
            <a:ext cx="3733800" cy="263111"/>
          </a:xfrm>
          <a:prstGeom prst="rect">
            <a:avLst/>
          </a:prstGeom>
        </p:spPr>
        <p:txBody>
          <a:bodyPr/>
          <a:lstStyle>
            <a:defPPr>
              <a:defRPr lang="en-US"/>
            </a:defPPr>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41737C-0EDE-4209-A832-7CC8C4F5955B}" type="datetime2">
              <a:rPr lang="en-GB" smtClean="0"/>
              <a:pPr/>
              <a:t>Wednesday, 10 September 2025</a:t>
            </a:fld>
            <a:endParaRPr lang="en-GB"/>
          </a:p>
        </p:txBody>
      </p:sp>
    </p:spTree>
    <p:extLst>
      <p:ext uri="{BB962C8B-B14F-4D97-AF65-F5344CB8AC3E}">
        <p14:creationId xmlns:p14="http://schemas.microsoft.com/office/powerpoint/2010/main" val="2471730863"/>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7" r:id="rId3"/>
    <p:sldLayoutId id="2147483686" r:id="rId4"/>
    <p:sldLayoutId id="2147483688"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E10D79-02D2-42BA-AE2E-FB052673A0F9}" type="datetime2">
              <a:rPr lang="en-GB" smtClean="0"/>
              <a:t>Wednesday, 10 September 2025</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174378414"/>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76" r:id="rId3"/>
    <p:sldLayoutId id="2147483674"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5.xml"/><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media/image69.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32.xml"/><Relationship Id="rId5" Type="http://schemas.openxmlformats.org/officeDocument/2006/relationships/image" Target="../media/image66.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32.xml"/><Relationship Id="rId5" Type="http://schemas.openxmlformats.org/officeDocument/2006/relationships/image" Target="../media/image66.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image" Target="../media/image44.jpeg"/><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4.xml"/><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83.jpeg"/><Relationship Id="rId4" Type="http://schemas.openxmlformats.org/officeDocument/2006/relationships/image" Target="../media/image82.jpeg"/></Relationships>
</file>

<file path=ppt/slides/_rels/slide4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86.png"/></Relationships>
</file>

<file path=ppt/slides/_rels/slide4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88.jpeg"/><Relationship Id="rId4" Type="http://schemas.openxmlformats.org/officeDocument/2006/relationships/image" Target="../media/image87.png"/></Relationships>
</file>

<file path=ppt/slides/_rels/slide4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3.xml"/><Relationship Id="rId1" Type="http://schemas.openxmlformats.org/officeDocument/2006/relationships/slideLayout" Target="../slideLayouts/slideLayout22.xml"/><Relationship Id="rId5" Type="http://schemas.openxmlformats.org/officeDocument/2006/relationships/image" Target="../media/image92.jpeg"/><Relationship Id="rId4" Type="http://schemas.openxmlformats.org/officeDocument/2006/relationships/image" Target="../media/image91.jpeg"/></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9.xml"/><Relationship Id="rId1" Type="http://schemas.openxmlformats.org/officeDocument/2006/relationships/slideLayout" Target="../slideLayouts/slideLayout26.xml"/><Relationship Id="rId5" Type="http://schemas.openxmlformats.org/officeDocument/2006/relationships/image" Target="../media/image97.jpeg"/><Relationship Id="rId4" Type="http://schemas.openxmlformats.org/officeDocument/2006/relationships/image" Target="../media/image96.jpeg"/></Relationships>
</file>

<file path=ppt/slides/_rels/slide5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jpeg"/><Relationship Id="rId1" Type="http://schemas.openxmlformats.org/officeDocument/2006/relationships/slideLayout" Target="../slideLayouts/slideLayout15.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Thursday 11</a:t>
            </a:r>
            <a:r>
              <a:rPr lang="en-GB" baseline="30000"/>
              <a:t>th</a:t>
            </a:r>
            <a:r>
              <a:rPr lang="en-GB"/>
              <a:t> September 2025</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3" descr="A close up of a tag&#10;&#10;Description automatically generated">
            <a:extLst>
              <a:ext uri="{FF2B5EF4-FFF2-40B4-BE49-F238E27FC236}">
                <a16:creationId xmlns:a16="http://schemas.microsoft.com/office/drawing/2014/main" id="{736EB850-C510-C430-8731-6D874E47ED5B}"/>
              </a:ext>
            </a:extLst>
          </p:cNvPr>
          <p:cNvPicPr>
            <a:picLocks noChangeAspect="1"/>
          </p:cNvPicPr>
          <p:nvPr/>
        </p:nvPicPr>
        <p:blipFill>
          <a:blip r:embed="rId2"/>
          <a:stretch>
            <a:fillRect/>
          </a:stretch>
        </p:blipFill>
        <p:spPr>
          <a:xfrm>
            <a:off x="795337" y="672927"/>
            <a:ext cx="2746876" cy="1928391"/>
          </a:xfrm>
          <a:prstGeom prst="rect">
            <a:avLst/>
          </a:prstGeom>
        </p:spPr>
      </p:pic>
      <p:pic>
        <p:nvPicPr>
          <p:cNvPr id="5" name="Picture 4" descr="A close up of a tag&#10;&#10;Description automatically generated">
            <a:extLst>
              <a:ext uri="{FF2B5EF4-FFF2-40B4-BE49-F238E27FC236}">
                <a16:creationId xmlns:a16="http://schemas.microsoft.com/office/drawing/2014/main" id="{E8B62B0A-E5EF-09BA-589E-BC2BC50236CE}"/>
              </a:ext>
            </a:extLst>
          </p:cNvPr>
          <p:cNvPicPr>
            <a:picLocks noChangeAspect="1"/>
          </p:cNvPicPr>
          <p:nvPr/>
        </p:nvPicPr>
        <p:blipFill>
          <a:blip r:embed="rId3"/>
          <a:stretch>
            <a:fillRect/>
          </a:stretch>
        </p:blipFill>
        <p:spPr>
          <a:xfrm>
            <a:off x="4557289" y="625961"/>
            <a:ext cx="2603598" cy="1830700"/>
          </a:xfrm>
          <a:prstGeom prst="rect">
            <a:avLst/>
          </a:prstGeom>
        </p:spPr>
      </p:pic>
      <p:pic>
        <p:nvPicPr>
          <p:cNvPr id="6" name="Picture 5" descr="A close up of a tag&#10;&#10;Description automatically generated">
            <a:extLst>
              <a:ext uri="{FF2B5EF4-FFF2-40B4-BE49-F238E27FC236}">
                <a16:creationId xmlns:a16="http://schemas.microsoft.com/office/drawing/2014/main" id="{1A590B1A-C392-264F-EEEA-CD7FFD1997CF}"/>
              </a:ext>
            </a:extLst>
          </p:cNvPr>
          <p:cNvPicPr>
            <a:picLocks noChangeAspect="1"/>
          </p:cNvPicPr>
          <p:nvPr/>
        </p:nvPicPr>
        <p:blipFill>
          <a:blip r:embed="rId3"/>
          <a:stretch>
            <a:fillRect/>
          </a:stretch>
        </p:blipFill>
        <p:spPr>
          <a:xfrm>
            <a:off x="796984" y="2721671"/>
            <a:ext cx="2928037" cy="2065895"/>
          </a:xfrm>
          <a:prstGeom prst="rect">
            <a:avLst/>
          </a:prstGeom>
        </p:spPr>
      </p:pic>
      <p:sp>
        <p:nvSpPr>
          <p:cNvPr id="7" name="TextBox 6">
            <a:extLst>
              <a:ext uri="{FF2B5EF4-FFF2-40B4-BE49-F238E27FC236}">
                <a16:creationId xmlns:a16="http://schemas.microsoft.com/office/drawing/2014/main" id="{C49F4F3D-4B0A-FB0C-ACCE-34DF41A7F5E7}"/>
              </a:ext>
            </a:extLst>
          </p:cNvPr>
          <p:cNvSpPr txBox="1"/>
          <p:nvPr/>
        </p:nvSpPr>
        <p:spPr>
          <a:xfrm>
            <a:off x="1428843" y="3486858"/>
            <a:ext cx="1660294" cy="107385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8FE66710-3F1E-D235-67A8-30E10F90CDDE}"/>
              </a:ext>
            </a:extLst>
          </p:cNvPr>
          <p:cNvSpPr txBox="1"/>
          <p:nvPr/>
        </p:nvSpPr>
        <p:spPr>
          <a:xfrm>
            <a:off x="1554170" y="3424331"/>
            <a:ext cx="172515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t>so</a:t>
            </a:r>
          </a:p>
        </p:txBody>
      </p:sp>
      <p:sp>
        <p:nvSpPr>
          <p:cNvPr id="10" name="TextBox 9">
            <a:extLst>
              <a:ext uri="{FF2B5EF4-FFF2-40B4-BE49-F238E27FC236}">
                <a16:creationId xmlns:a16="http://schemas.microsoft.com/office/drawing/2014/main" id="{DEBFCF8A-F962-2A04-53E0-77D1566C0EC4}"/>
              </a:ext>
            </a:extLst>
          </p:cNvPr>
          <p:cNvSpPr txBox="1"/>
          <p:nvPr/>
        </p:nvSpPr>
        <p:spPr>
          <a:xfrm>
            <a:off x="8010996" y="158738"/>
            <a:ext cx="382410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a:t>
            </a:r>
            <a:r>
              <a:rPr lang="en-GB" b="1" u="sng" dirty="0">
                <a:latin typeface="Sassoon Primary"/>
              </a:rPr>
              <a:t>11th </a:t>
            </a:r>
            <a:r>
              <a:rPr lang="en-GB" b="1" u="sng">
                <a:latin typeface="Sassoon Primary"/>
              </a:rPr>
              <a:t>September </a:t>
            </a:r>
            <a:r>
              <a:rPr lang="en-GB" b="1" u="sng" dirty="0">
                <a:latin typeface="Sassoon Primary"/>
              </a:rPr>
              <a:t>2025</a:t>
            </a:r>
            <a:endParaRPr lang="en-US" dirty="0"/>
          </a:p>
          <a:p>
            <a:br>
              <a:rPr lang="en-GB" b="1" u="sng">
                <a:latin typeface="Comic Sans MS"/>
              </a:rPr>
            </a:br>
            <a:endParaRPr lang="en-GB" b="1" u="sng">
              <a:latin typeface="Comic Sans MS"/>
              <a:cs typeface="Calibri"/>
            </a:endParaRPr>
          </a:p>
        </p:txBody>
      </p:sp>
      <p:pic>
        <p:nvPicPr>
          <p:cNvPr id="2" name="Picture 1" descr="A purple and white rectangle with black text&#10;&#10;Description automatically generated">
            <a:extLst>
              <a:ext uri="{FF2B5EF4-FFF2-40B4-BE49-F238E27FC236}">
                <a16:creationId xmlns:a16="http://schemas.microsoft.com/office/drawing/2014/main" id="{B5A946EB-E813-5383-B361-4357C4967241}"/>
              </a:ext>
            </a:extLst>
          </p:cNvPr>
          <p:cNvPicPr>
            <a:picLocks noChangeAspect="1"/>
          </p:cNvPicPr>
          <p:nvPr/>
        </p:nvPicPr>
        <p:blipFill>
          <a:blip r:embed="rId4"/>
          <a:stretch>
            <a:fillRect/>
          </a:stretch>
        </p:blipFill>
        <p:spPr>
          <a:xfrm>
            <a:off x="801000" y="4793649"/>
            <a:ext cx="2939107" cy="2065123"/>
          </a:xfrm>
          <a:prstGeom prst="rect">
            <a:avLst/>
          </a:prstGeom>
        </p:spPr>
      </p:pic>
      <p:pic>
        <p:nvPicPr>
          <p:cNvPr id="3" name="Picture 2" descr="A purple and white rectangle with black text&#10;&#10;Description automatically generated">
            <a:extLst>
              <a:ext uri="{FF2B5EF4-FFF2-40B4-BE49-F238E27FC236}">
                <a16:creationId xmlns:a16="http://schemas.microsoft.com/office/drawing/2014/main" id="{D523BC08-CD2D-DCBC-D99C-6D22FA764508}"/>
              </a:ext>
            </a:extLst>
          </p:cNvPr>
          <p:cNvPicPr>
            <a:picLocks noChangeAspect="1"/>
          </p:cNvPicPr>
          <p:nvPr/>
        </p:nvPicPr>
        <p:blipFill>
          <a:blip r:embed="rId4"/>
          <a:stretch>
            <a:fillRect/>
          </a:stretch>
        </p:blipFill>
        <p:spPr>
          <a:xfrm>
            <a:off x="4464522" y="4797768"/>
            <a:ext cx="2939107" cy="2065123"/>
          </a:xfrm>
          <a:prstGeom prst="rect">
            <a:avLst/>
          </a:prstGeom>
        </p:spPr>
      </p:pic>
      <p:sp>
        <p:nvSpPr>
          <p:cNvPr id="9" name="TextBox 8">
            <a:extLst>
              <a:ext uri="{FF2B5EF4-FFF2-40B4-BE49-F238E27FC236}">
                <a16:creationId xmlns:a16="http://schemas.microsoft.com/office/drawing/2014/main" id="{6ED73EED-7CC8-B69B-9333-3C946E2F7880}"/>
              </a:ext>
            </a:extLst>
          </p:cNvPr>
          <p:cNvSpPr txBox="1"/>
          <p:nvPr/>
        </p:nvSpPr>
        <p:spPr>
          <a:xfrm>
            <a:off x="5357859" y="5825720"/>
            <a:ext cx="1476730"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b="1">
                <a:latin typeface="Sassoon Primary"/>
              </a:rPr>
              <a:t>by</a:t>
            </a:r>
          </a:p>
        </p:txBody>
      </p:sp>
      <p:pic>
        <p:nvPicPr>
          <p:cNvPr id="14" name="Picture 13" descr="A close up of a tag&#10;&#10;Description automatically generated">
            <a:extLst>
              <a:ext uri="{FF2B5EF4-FFF2-40B4-BE49-F238E27FC236}">
                <a16:creationId xmlns:a16="http://schemas.microsoft.com/office/drawing/2014/main" id="{8D382FE0-2E9A-FB16-D6F8-6CCAEC6A6FC5}"/>
              </a:ext>
            </a:extLst>
          </p:cNvPr>
          <p:cNvPicPr>
            <a:picLocks noChangeAspect="1"/>
          </p:cNvPicPr>
          <p:nvPr/>
        </p:nvPicPr>
        <p:blipFill>
          <a:blip r:embed="rId5"/>
          <a:stretch>
            <a:fillRect/>
          </a:stretch>
        </p:blipFill>
        <p:spPr>
          <a:xfrm>
            <a:off x="4552950" y="2724150"/>
            <a:ext cx="2762250" cy="2047875"/>
          </a:xfrm>
          <a:prstGeom prst="rect">
            <a:avLst/>
          </a:prstGeom>
        </p:spPr>
      </p:pic>
      <p:pic>
        <p:nvPicPr>
          <p:cNvPr id="15" name="Picture 14" descr="A close up of a sign&#10;&#10;Description automatically generated">
            <a:extLst>
              <a:ext uri="{FF2B5EF4-FFF2-40B4-BE49-F238E27FC236}">
                <a16:creationId xmlns:a16="http://schemas.microsoft.com/office/drawing/2014/main" id="{E70D1455-8B72-3DA8-D4D9-23C6127D6682}"/>
              </a:ext>
            </a:extLst>
          </p:cNvPr>
          <p:cNvPicPr>
            <a:picLocks noChangeAspect="1"/>
          </p:cNvPicPr>
          <p:nvPr/>
        </p:nvPicPr>
        <p:blipFill>
          <a:blip r:embed="rId6"/>
          <a:stretch>
            <a:fillRect/>
          </a:stretch>
        </p:blipFill>
        <p:spPr>
          <a:xfrm>
            <a:off x="8010525" y="607926"/>
            <a:ext cx="2779756" cy="1843732"/>
          </a:xfrm>
          <a:prstGeom prst="rect">
            <a:avLst/>
          </a:prstGeom>
        </p:spPr>
      </p:pic>
      <p:pic>
        <p:nvPicPr>
          <p:cNvPr id="13" name="Picture 12" descr="A green and white rectangle with black text&#10;&#10;Description automatically generated">
            <a:extLst>
              <a:ext uri="{FF2B5EF4-FFF2-40B4-BE49-F238E27FC236}">
                <a16:creationId xmlns:a16="http://schemas.microsoft.com/office/drawing/2014/main" id="{B65DF401-209D-CCE8-0C7B-3CCF1E334CA6}"/>
              </a:ext>
            </a:extLst>
          </p:cNvPr>
          <p:cNvPicPr>
            <a:picLocks noChangeAspect="1"/>
          </p:cNvPicPr>
          <p:nvPr/>
        </p:nvPicPr>
        <p:blipFill>
          <a:blip r:embed="rId7"/>
          <a:stretch>
            <a:fillRect/>
          </a:stretch>
        </p:blipFill>
        <p:spPr>
          <a:xfrm>
            <a:off x="8126240" y="4795451"/>
            <a:ext cx="2776924" cy="1890584"/>
          </a:xfrm>
          <a:prstGeom prst="rect">
            <a:avLst/>
          </a:prstGeom>
        </p:spPr>
      </p:pic>
      <p:pic>
        <p:nvPicPr>
          <p:cNvPr id="16" name="Picture 15" descr="A close-up of a name tag&#10;&#10;Description automatically generated">
            <a:extLst>
              <a:ext uri="{FF2B5EF4-FFF2-40B4-BE49-F238E27FC236}">
                <a16:creationId xmlns:a16="http://schemas.microsoft.com/office/drawing/2014/main" id="{0A9C5C08-FED4-8B88-04F4-B1F5F45E3223}"/>
              </a:ext>
            </a:extLst>
          </p:cNvPr>
          <p:cNvPicPr>
            <a:picLocks noChangeAspect="1"/>
          </p:cNvPicPr>
          <p:nvPr/>
        </p:nvPicPr>
        <p:blipFill>
          <a:blip r:embed="rId8"/>
          <a:stretch>
            <a:fillRect/>
          </a:stretch>
        </p:blipFill>
        <p:spPr>
          <a:xfrm>
            <a:off x="8121478" y="2728655"/>
            <a:ext cx="2755557" cy="1925853"/>
          </a:xfrm>
          <a:prstGeom prst="rect">
            <a:avLst/>
          </a:prstGeom>
        </p:spPr>
      </p:pic>
      <p:sp>
        <p:nvSpPr>
          <p:cNvPr id="19" name="Title 6">
            <a:extLst>
              <a:ext uri="{FF2B5EF4-FFF2-40B4-BE49-F238E27FC236}">
                <a16:creationId xmlns:a16="http://schemas.microsoft.com/office/drawing/2014/main" id="{75A877BF-B071-67DA-B5AC-49C8F69CB689}"/>
              </a:ext>
            </a:extLst>
          </p:cNvPr>
          <p:cNvSpPr>
            <a:spLocks noGrp="1"/>
          </p:cNvSpPr>
          <p:nvPr>
            <p:ph type="title"/>
          </p:nvPr>
        </p:nvSpPr>
        <p:spPr>
          <a:xfrm>
            <a:off x="105259" y="-166538"/>
            <a:ext cx="10515600" cy="1325563"/>
          </a:xfrm>
        </p:spPr>
        <p:txBody>
          <a:bodyPr/>
          <a:lstStyle/>
          <a:p>
            <a:r>
              <a:rPr lang="en-GB" sz="2000" b="1" u="sng">
                <a:latin typeface="Sassoon Primary"/>
                <a:cs typeface="Calibri Light"/>
              </a:rPr>
              <a:t>TBAT– read and spell words with 'ow/oi/ear graphemes</a:t>
            </a:r>
          </a:p>
        </p:txBody>
      </p:sp>
    </p:spTree>
    <p:extLst>
      <p:ext uri="{BB962C8B-B14F-4D97-AF65-F5344CB8AC3E}">
        <p14:creationId xmlns:p14="http://schemas.microsoft.com/office/powerpoint/2010/main" val="341436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4041427" y="1559586"/>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t-</a:t>
            </a:r>
            <a:r>
              <a:rPr lang="en-GB" sz="13800" b="1" u="sng">
                <a:latin typeface="Sassoon Primary"/>
                <a:cs typeface="Calibri"/>
              </a:rPr>
              <a:t>ow</a:t>
            </a:r>
            <a:r>
              <a:rPr lang="en-GB" sz="13800">
                <a:latin typeface="Sassoon Primary"/>
                <a:cs typeface="Calibri"/>
              </a:rPr>
              <a:t>-n</a:t>
            </a:r>
          </a:p>
        </p:txBody>
      </p:sp>
      <p:sp>
        <p:nvSpPr>
          <p:cNvPr id="4" name="Title 6">
            <a:extLst>
              <a:ext uri="{FF2B5EF4-FFF2-40B4-BE49-F238E27FC236}">
                <a16:creationId xmlns:a16="http://schemas.microsoft.com/office/drawing/2014/main" id="{DB3849F9-84C0-45E7-17B0-A0203BFFC6E9}"/>
              </a:ext>
            </a:extLst>
          </p:cNvPr>
          <p:cNvSpPr>
            <a:spLocks noGrp="1"/>
          </p:cNvSpPr>
          <p:nvPr>
            <p:ph type="title"/>
          </p:nvPr>
        </p:nvSpPr>
        <p:spPr>
          <a:xfrm>
            <a:off x="105259" y="-166538"/>
            <a:ext cx="10515600" cy="1325563"/>
          </a:xfrm>
        </p:spPr>
        <p:txBody>
          <a:bodyPr/>
          <a:lstStyle/>
          <a:p>
            <a:r>
              <a:rPr lang="en-GB" sz="2000" b="1" u="sng">
                <a:latin typeface="Sassoon Primary"/>
                <a:cs typeface="Calibri Light"/>
              </a:rPr>
              <a:t>TBAT– read and spell words with 'ow/oi/ear graphemes</a:t>
            </a:r>
          </a:p>
        </p:txBody>
      </p:sp>
      <p:sp>
        <p:nvSpPr>
          <p:cNvPr id="6" name="TextBox 5">
            <a:extLst>
              <a:ext uri="{FF2B5EF4-FFF2-40B4-BE49-F238E27FC236}">
                <a16:creationId xmlns:a16="http://schemas.microsoft.com/office/drawing/2014/main" id="{8A7CCD87-56B1-0B2F-919C-A7E1B88FDA00}"/>
              </a:ext>
            </a:extLst>
          </p:cNvPr>
          <p:cNvSpPr txBox="1"/>
          <p:nvPr/>
        </p:nvSpPr>
        <p:spPr>
          <a:xfrm>
            <a:off x="8172922" y="158738"/>
            <a:ext cx="36621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a:t>
            </a:r>
            <a:r>
              <a:rPr lang="en-GB" b="1" u="sng" dirty="0">
                <a:latin typeface="Sassoon Primary"/>
              </a:rPr>
              <a:t>11th </a:t>
            </a:r>
            <a:r>
              <a:rPr lang="en-GB" b="1" u="sng">
                <a:latin typeface="Sassoon Primary"/>
              </a:rPr>
              <a:t>September </a:t>
            </a:r>
            <a:r>
              <a:rPr lang="en-GB" b="1" u="sng" dirty="0">
                <a:latin typeface="Sassoon Primary"/>
              </a:rPr>
              <a:t>2025</a:t>
            </a:r>
            <a:endParaRPr lang="en-US" dirty="0"/>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266983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4041427" y="1559586"/>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j-</a:t>
            </a:r>
            <a:r>
              <a:rPr lang="en-GB" sz="13800" b="1" u="sng">
                <a:latin typeface="Sassoon Primary"/>
                <a:cs typeface="Calibri"/>
              </a:rPr>
              <a:t>oi</a:t>
            </a:r>
            <a:r>
              <a:rPr lang="en-GB" sz="13800">
                <a:latin typeface="Sassoon Primary"/>
                <a:cs typeface="Calibri"/>
              </a:rPr>
              <a:t>-n</a:t>
            </a:r>
          </a:p>
        </p:txBody>
      </p:sp>
      <p:sp>
        <p:nvSpPr>
          <p:cNvPr id="4" name="Title 6">
            <a:extLst>
              <a:ext uri="{FF2B5EF4-FFF2-40B4-BE49-F238E27FC236}">
                <a16:creationId xmlns:a16="http://schemas.microsoft.com/office/drawing/2014/main" id="{7FCE1D03-7BE8-463D-8054-707537845EF9}"/>
              </a:ext>
            </a:extLst>
          </p:cNvPr>
          <p:cNvSpPr>
            <a:spLocks noGrp="1"/>
          </p:cNvSpPr>
          <p:nvPr>
            <p:ph type="title"/>
          </p:nvPr>
        </p:nvSpPr>
        <p:spPr>
          <a:xfrm>
            <a:off x="105259" y="-166538"/>
            <a:ext cx="10515600" cy="1325563"/>
          </a:xfrm>
        </p:spPr>
        <p:txBody>
          <a:bodyPr/>
          <a:lstStyle/>
          <a:p>
            <a:r>
              <a:rPr lang="en-GB" sz="2000" b="1" u="sng">
                <a:latin typeface="Sassoon Primary"/>
                <a:cs typeface="Calibri Light"/>
              </a:rPr>
              <a:t>TBAT– read and spell words with 'ow/oi/ear graphemes</a:t>
            </a:r>
          </a:p>
        </p:txBody>
      </p:sp>
      <p:sp>
        <p:nvSpPr>
          <p:cNvPr id="6" name="TextBox 5">
            <a:extLst>
              <a:ext uri="{FF2B5EF4-FFF2-40B4-BE49-F238E27FC236}">
                <a16:creationId xmlns:a16="http://schemas.microsoft.com/office/drawing/2014/main" id="{DCAFE4B8-223A-125B-4914-6A7725745155}"/>
              </a:ext>
            </a:extLst>
          </p:cNvPr>
          <p:cNvSpPr txBox="1"/>
          <p:nvPr/>
        </p:nvSpPr>
        <p:spPr>
          <a:xfrm>
            <a:off x="8172922" y="158738"/>
            <a:ext cx="36621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a:t>
            </a:r>
            <a:r>
              <a:rPr lang="en-GB" b="1" u="sng" dirty="0">
                <a:latin typeface="Sassoon Primary"/>
              </a:rPr>
              <a:t>11th </a:t>
            </a:r>
            <a:r>
              <a:rPr lang="en-GB" b="1" u="sng">
                <a:latin typeface="Sassoon Primary"/>
              </a:rPr>
              <a:t>September </a:t>
            </a:r>
            <a:r>
              <a:rPr lang="en-GB" b="1" u="sng" dirty="0">
                <a:latin typeface="Sassoon Primary"/>
              </a:rPr>
              <a:t>2025</a:t>
            </a:r>
            <a:endParaRPr lang="en-US" dirty="0"/>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297320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4041427" y="1559586"/>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h-</a:t>
            </a:r>
            <a:r>
              <a:rPr lang="en-GB" sz="13800" b="1" u="sng">
                <a:latin typeface="Sassoon Primary"/>
                <a:cs typeface="Calibri"/>
              </a:rPr>
              <a:t>ear</a:t>
            </a:r>
          </a:p>
        </p:txBody>
      </p:sp>
      <p:sp>
        <p:nvSpPr>
          <p:cNvPr id="4" name="Title 6">
            <a:extLst>
              <a:ext uri="{FF2B5EF4-FFF2-40B4-BE49-F238E27FC236}">
                <a16:creationId xmlns:a16="http://schemas.microsoft.com/office/drawing/2014/main" id="{75A049AF-68C1-DCA5-8F97-13749FE1FD20}"/>
              </a:ext>
            </a:extLst>
          </p:cNvPr>
          <p:cNvSpPr>
            <a:spLocks noGrp="1"/>
          </p:cNvSpPr>
          <p:nvPr>
            <p:ph type="title"/>
          </p:nvPr>
        </p:nvSpPr>
        <p:spPr>
          <a:xfrm>
            <a:off x="105259" y="-166538"/>
            <a:ext cx="10515600" cy="1325563"/>
          </a:xfrm>
        </p:spPr>
        <p:txBody>
          <a:bodyPr/>
          <a:lstStyle/>
          <a:p>
            <a:r>
              <a:rPr lang="en-GB" sz="2000" b="1" u="sng">
                <a:latin typeface="Sassoon Primary"/>
                <a:cs typeface="Calibri Light"/>
              </a:rPr>
              <a:t>TBAT– read and spell words with 'ow/oi/ear graphemes</a:t>
            </a:r>
          </a:p>
        </p:txBody>
      </p:sp>
      <p:sp>
        <p:nvSpPr>
          <p:cNvPr id="6" name="TextBox 5">
            <a:extLst>
              <a:ext uri="{FF2B5EF4-FFF2-40B4-BE49-F238E27FC236}">
                <a16:creationId xmlns:a16="http://schemas.microsoft.com/office/drawing/2014/main" id="{74C32DB6-BCC7-516C-2A29-EED364975443}"/>
              </a:ext>
            </a:extLst>
          </p:cNvPr>
          <p:cNvSpPr txBox="1"/>
          <p:nvPr/>
        </p:nvSpPr>
        <p:spPr>
          <a:xfrm>
            <a:off x="8172922" y="158738"/>
            <a:ext cx="36621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a:t>
            </a:r>
            <a:r>
              <a:rPr lang="en-GB" b="1" u="sng" dirty="0">
                <a:latin typeface="Sassoon Primary"/>
              </a:rPr>
              <a:t>11th </a:t>
            </a:r>
            <a:r>
              <a:rPr lang="en-GB" b="1" u="sng">
                <a:latin typeface="Sassoon Primary"/>
              </a:rPr>
              <a:t>September </a:t>
            </a:r>
            <a:r>
              <a:rPr lang="en-GB" b="1" u="sng" dirty="0">
                <a:latin typeface="Sassoon Primary"/>
              </a:rPr>
              <a:t>2025</a:t>
            </a:r>
            <a:endParaRPr lang="en-US" dirty="0"/>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3171501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D2DFA-BD74-13B0-5BDB-0F4E49E5ADD1}"/>
              </a:ext>
            </a:extLst>
          </p:cNvPr>
          <p:cNvSpPr txBox="1"/>
          <p:nvPr/>
        </p:nvSpPr>
        <p:spPr>
          <a:xfrm>
            <a:off x="3860470" y="977879"/>
            <a:ext cx="5337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Sassoon Primary"/>
              </a:rPr>
              <a:t>Now let's read this sentence!</a:t>
            </a:r>
            <a:r>
              <a:rPr lang="en-GB">
                <a:latin typeface="Sassoon Primary"/>
              </a:rPr>
              <a:t>​</a:t>
            </a:r>
            <a:endParaRPr lang="en-GB"/>
          </a:p>
        </p:txBody>
      </p:sp>
      <p:pic>
        <p:nvPicPr>
          <p:cNvPr id="3" name="Picture 2" descr="A screenshot of a computer&#10;&#10;Description automatically generated">
            <a:extLst>
              <a:ext uri="{FF2B5EF4-FFF2-40B4-BE49-F238E27FC236}">
                <a16:creationId xmlns:a16="http://schemas.microsoft.com/office/drawing/2014/main" id="{2BD8DAC5-DD85-5061-6599-C790E93726D6}"/>
              </a:ext>
            </a:extLst>
          </p:cNvPr>
          <p:cNvPicPr>
            <a:picLocks noChangeAspect="1"/>
          </p:cNvPicPr>
          <p:nvPr/>
        </p:nvPicPr>
        <p:blipFill rotWithShape="1">
          <a:blip r:embed="rId2"/>
          <a:srcRect l="12121" t="22481" r="17316" b="27132"/>
          <a:stretch/>
        </p:blipFill>
        <p:spPr>
          <a:xfrm>
            <a:off x="581025" y="1514475"/>
            <a:ext cx="11032054" cy="4480352"/>
          </a:xfrm>
          <a:prstGeom prst="rect">
            <a:avLst/>
          </a:prstGeom>
        </p:spPr>
      </p:pic>
      <p:sp>
        <p:nvSpPr>
          <p:cNvPr id="5" name="Title 6">
            <a:extLst>
              <a:ext uri="{FF2B5EF4-FFF2-40B4-BE49-F238E27FC236}">
                <a16:creationId xmlns:a16="http://schemas.microsoft.com/office/drawing/2014/main" id="{DFD8DAF9-3460-98C9-D01F-B7252A4E89EC}"/>
              </a:ext>
            </a:extLst>
          </p:cNvPr>
          <p:cNvSpPr>
            <a:spLocks noGrp="1"/>
          </p:cNvSpPr>
          <p:nvPr>
            <p:ph type="title"/>
          </p:nvPr>
        </p:nvSpPr>
        <p:spPr>
          <a:xfrm>
            <a:off x="105259" y="-166538"/>
            <a:ext cx="10515600" cy="1325563"/>
          </a:xfrm>
        </p:spPr>
        <p:txBody>
          <a:bodyPr/>
          <a:lstStyle/>
          <a:p>
            <a:r>
              <a:rPr lang="en-GB" sz="2000" b="1" u="sng">
                <a:latin typeface="Sassoon Primary"/>
                <a:cs typeface="Calibri Light"/>
              </a:rPr>
              <a:t>TBAT– read and spell words with 'ow/oi/ear graphemes</a:t>
            </a:r>
          </a:p>
        </p:txBody>
      </p:sp>
      <p:sp>
        <p:nvSpPr>
          <p:cNvPr id="7" name="TextBox 6">
            <a:extLst>
              <a:ext uri="{FF2B5EF4-FFF2-40B4-BE49-F238E27FC236}">
                <a16:creationId xmlns:a16="http://schemas.microsoft.com/office/drawing/2014/main" id="{AFF83A4F-15A0-6A3D-4F26-884965B8F518}"/>
              </a:ext>
            </a:extLst>
          </p:cNvPr>
          <p:cNvSpPr txBox="1"/>
          <p:nvPr/>
        </p:nvSpPr>
        <p:spPr>
          <a:xfrm>
            <a:off x="8172922" y="158738"/>
            <a:ext cx="36621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a:t>
            </a:r>
            <a:r>
              <a:rPr lang="en-GB" b="1" u="sng" dirty="0">
                <a:latin typeface="Sassoon Primary"/>
              </a:rPr>
              <a:t>11th </a:t>
            </a:r>
            <a:r>
              <a:rPr lang="en-GB" b="1" u="sng">
                <a:latin typeface="Sassoon Primary"/>
              </a:rPr>
              <a:t>September </a:t>
            </a:r>
            <a:r>
              <a:rPr lang="en-GB" b="1" u="sng" dirty="0">
                <a:latin typeface="Sassoon Primary"/>
              </a:rPr>
              <a:t>2025</a:t>
            </a:r>
            <a:endParaRPr lang="en-US" dirty="0"/>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4057076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6AB24A-C8B2-0751-137C-DC7757BB795B}"/>
              </a:ext>
            </a:extLst>
          </p:cNvPr>
          <p:cNvSpPr>
            <a:spLocks noGrp="1"/>
          </p:cNvSpPr>
          <p:nvPr>
            <p:ph type="title"/>
          </p:nvPr>
        </p:nvSpPr>
        <p:spPr>
          <a:xfrm>
            <a:off x="105259" y="-166538"/>
            <a:ext cx="10515600" cy="1325563"/>
          </a:xfrm>
        </p:spPr>
        <p:txBody>
          <a:bodyPr/>
          <a:lstStyle/>
          <a:p>
            <a:r>
              <a:rPr lang="en-GB" sz="2000" b="1" u="sng">
                <a:latin typeface="Sassoon Primary"/>
                <a:cs typeface="Calibri Light"/>
              </a:rPr>
              <a:t>TBAT– read and spell words with 'ow/oi/ear graphemes</a:t>
            </a:r>
          </a:p>
        </p:txBody>
      </p:sp>
      <p:sp>
        <p:nvSpPr>
          <p:cNvPr id="8" name="Content Placeholder 2">
            <a:extLst>
              <a:ext uri="{FF2B5EF4-FFF2-40B4-BE49-F238E27FC236}">
                <a16:creationId xmlns:a16="http://schemas.microsoft.com/office/drawing/2014/main" id="{7ACED5AB-E9E0-8AFF-C197-0A821F88B6E3}"/>
              </a:ext>
            </a:extLst>
          </p:cNvPr>
          <p:cNvSpPr txBox="1">
            <a:spLocks/>
          </p:cNvSpPr>
          <p:nvPr/>
        </p:nvSpPr>
        <p:spPr>
          <a:xfrm>
            <a:off x="7600337" y="3855992"/>
            <a:ext cx="3326921"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9600">
              <a:solidFill>
                <a:srgbClr val="000000"/>
              </a:solidFill>
              <a:latin typeface="Comic Sans MS"/>
              <a:cs typeface="Calibri" panose="020F0502020204030204"/>
            </a:endParaRPr>
          </a:p>
        </p:txBody>
      </p:sp>
      <p:sp>
        <p:nvSpPr>
          <p:cNvPr id="4" name="TextBox 3">
            <a:extLst>
              <a:ext uri="{FF2B5EF4-FFF2-40B4-BE49-F238E27FC236}">
                <a16:creationId xmlns:a16="http://schemas.microsoft.com/office/drawing/2014/main" id="{C5FA7611-83A1-9E91-36DB-A3F2C8CCBCA3}"/>
              </a:ext>
            </a:extLst>
          </p:cNvPr>
          <p:cNvSpPr txBox="1"/>
          <p:nvPr/>
        </p:nvSpPr>
        <p:spPr>
          <a:xfrm>
            <a:off x="8172922" y="158738"/>
            <a:ext cx="36621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11th September 2025</a:t>
            </a:r>
            <a:endParaRPr lang="en-US"/>
          </a:p>
          <a:p>
            <a:br>
              <a:rPr lang="en-GB" b="1" u="sng">
                <a:latin typeface="Comic Sans MS"/>
              </a:rPr>
            </a:br>
            <a:endParaRPr lang="en-GB" b="1" u="sng">
              <a:latin typeface="Comic Sans MS"/>
              <a:cs typeface="Calibri"/>
            </a:endParaRPr>
          </a:p>
        </p:txBody>
      </p:sp>
      <p:sp>
        <p:nvSpPr>
          <p:cNvPr id="3" name="Content Placeholder 2">
            <a:extLst>
              <a:ext uri="{FF2B5EF4-FFF2-40B4-BE49-F238E27FC236}">
                <a16:creationId xmlns:a16="http://schemas.microsoft.com/office/drawing/2014/main" id="{C2E9292A-9A10-FA93-C881-4560D0847056}"/>
              </a:ext>
            </a:extLst>
          </p:cNvPr>
          <p:cNvSpPr txBox="1">
            <a:spLocks/>
          </p:cNvSpPr>
          <p:nvPr/>
        </p:nvSpPr>
        <p:spPr>
          <a:xfrm>
            <a:off x="9450472" y="1213463"/>
            <a:ext cx="6055627" cy="1502339"/>
          </a:xfrm>
          <a:prstGeom prst="rect">
            <a:avLst/>
          </a:prstGeom>
        </p:spPr>
        <p:txBody>
          <a:bodyPr vert="horz" lIns="91440" tIns="45720" rIns="91440" bIns="45720" rtlCol="0" anchor="t">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0" b="1">
                <a:latin typeface="Sassoon Primary"/>
                <a:cs typeface="Calibri" panose="020F0502020204030204"/>
              </a:rPr>
              <a:t>out</a:t>
            </a:r>
          </a:p>
        </p:txBody>
      </p:sp>
      <p:sp>
        <p:nvSpPr>
          <p:cNvPr id="5" name="TextBox 4">
            <a:extLst>
              <a:ext uri="{FF2B5EF4-FFF2-40B4-BE49-F238E27FC236}">
                <a16:creationId xmlns:a16="http://schemas.microsoft.com/office/drawing/2014/main" id="{1F6CC891-E10F-DE17-1C17-FECE47F38BEE}"/>
              </a:ext>
            </a:extLst>
          </p:cNvPr>
          <p:cNvSpPr txBox="1"/>
          <p:nvPr/>
        </p:nvSpPr>
        <p:spPr>
          <a:xfrm>
            <a:off x="206680" y="1156803"/>
            <a:ext cx="2204928" cy="3108543"/>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latin typeface="Sassoon Primary"/>
                <a:cs typeface="Calibri"/>
              </a:rPr>
              <a:t>Listen </a:t>
            </a:r>
            <a:endParaRPr lang="en-US"/>
          </a:p>
          <a:p>
            <a:endParaRPr lang="en-GB" sz="2800" b="1">
              <a:latin typeface="Sassoon Primary"/>
              <a:cs typeface="Calibri"/>
            </a:endParaRPr>
          </a:p>
          <a:p>
            <a:r>
              <a:rPr lang="en-GB" sz="2800" b="1">
                <a:latin typeface="Sassoon Primary"/>
                <a:cs typeface="Calibri"/>
              </a:rPr>
              <a:t>Say it</a:t>
            </a:r>
          </a:p>
          <a:p>
            <a:endParaRPr lang="en-GB" sz="2800" b="1">
              <a:latin typeface="Sassoon Primary"/>
              <a:cs typeface="Calibri"/>
            </a:endParaRPr>
          </a:p>
          <a:p>
            <a:r>
              <a:rPr lang="en-GB" sz="2800" b="1">
                <a:latin typeface="Sassoon Primary"/>
                <a:cs typeface="Calibri"/>
              </a:rPr>
              <a:t>Write it </a:t>
            </a:r>
          </a:p>
          <a:p>
            <a:endParaRPr lang="en-GB" sz="2800" b="1">
              <a:latin typeface="Sassoon Primary"/>
              <a:cs typeface="Calibri"/>
            </a:endParaRPr>
          </a:p>
          <a:p>
            <a:r>
              <a:rPr lang="en-GB" sz="2800" b="1">
                <a:latin typeface="Sassoon Primary"/>
                <a:cs typeface="Calibri"/>
              </a:rPr>
              <a:t>Check it</a:t>
            </a:r>
          </a:p>
        </p:txBody>
      </p:sp>
      <p:pic>
        <p:nvPicPr>
          <p:cNvPr id="11" name="Picture 10">
            <a:extLst>
              <a:ext uri="{FF2B5EF4-FFF2-40B4-BE49-F238E27FC236}">
                <a16:creationId xmlns:a16="http://schemas.microsoft.com/office/drawing/2014/main" id="{DF5FB899-DA22-C8F3-0288-07BF1586CFC1}"/>
              </a:ext>
            </a:extLst>
          </p:cNvPr>
          <p:cNvPicPr>
            <a:picLocks noChangeAspect="1"/>
          </p:cNvPicPr>
          <p:nvPr/>
        </p:nvPicPr>
        <p:blipFill rotWithShape="1">
          <a:blip r:embed="rId2"/>
          <a:srcRect r="3328"/>
          <a:stretch/>
        </p:blipFill>
        <p:spPr>
          <a:xfrm>
            <a:off x="7205566" y="1525365"/>
            <a:ext cx="1686131" cy="1156669"/>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13" name="TextBox 12">
            <a:extLst>
              <a:ext uri="{FF2B5EF4-FFF2-40B4-BE49-F238E27FC236}">
                <a16:creationId xmlns:a16="http://schemas.microsoft.com/office/drawing/2014/main" id="{191D0374-9E97-BBE8-6397-72F9DF238F5D}"/>
              </a:ext>
            </a:extLst>
          </p:cNvPr>
          <p:cNvSpPr txBox="1"/>
          <p:nvPr/>
        </p:nvSpPr>
        <p:spPr>
          <a:xfrm>
            <a:off x="8361763" y="1421701"/>
            <a:ext cx="846667" cy="584775"/>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Sassoon Primary"/>
                <a:cs typeface="Calibri"/>
              </a:rPr>
              <a:t>tricky word</a:t>
            </a:r>
            <a:endParaRPr lang="en-GB" sz="1600">
              <a:latin typeface="Sassoon Primary"/>
            </a:endParaRPr>
          </a:p>
        </p:txBody>
      </p:sp>
      <p:pic>
        <p:nvPicPr>
          <p:cNvPr id="14" name="Picture 15">
            <a:extLst>
              <a:ext uri="{FF2B5EF4-FFF2-40B4-BE49-F238E27FC236}">
                <a16:creationId xmlns:a16="http://schemas.microsoft.com/office/drawing/2014/main" id="{8205C8A1-408D-7520-8AC4-3AAEA856D4CE}"/>
              </a:ext>
            </a:extLst>
          </p:cNvPr>
          <p:cNvPicPr>
            <a:picLocks noChangeAspect="1"/>
          </p:cNvPicPr>
          <p:nvPr/>
        </p:nvPicPr>
        <p:blipFill rotWithShape="1">
          <a:blip r:embed="rId3"/>
          <a:srcRect l="44660" t="14634" r="19417" b="19610"/>
          <a:stretch/>
        </p:blipFill>
        <p:spPr>
          <a:xfrm>
            <a:off x="1509713" y="1211264"/>
            <a:ext cx="517612" cy="629716"/>
          </a:xfrm>
          <a:prstGeom prst="rect">
            <a:avLst/>
          </a:prstGeom>
        </p:spPr>
      </p:pic>
      <p:pic>
        <p:nvPicPr>
          <p:cNvPr id="16" name="Picture 16">
            <a:extLst>
              <a:ext uri="{FF2B5EF4-FFF2-40B4-BE49-F238E27FC236}">
                <a16:creationId xmlns:a16="http://schemas.microsoft.com/office/drawing/2014/main" id="{F7FA72C3-4D3B-BF64-5727-63BEC9AC1715}"/>
              </a:ext>
            </a:extLst>
          </p:cNvPr>
          <p:cNvPicPr>
            <a:picLocks noChangeAspect="1"/>
          </p:cNvPicPr>
          <p:nvPr/>
        </p:nvPicPr>
        <p:blipFill rotWithShape="1">
          <a:blip r:embed="rId4"/>
          <a:srcRect l="16667" t="28241" r="60185" b="37963"/>
          <a:stretch/>
        </p:blipFill>
        <p:spPr>
          <a:xfrm>
            <a:off x="1507067" y="1989667"/>
            <a:ext cx="635005" cy="618069"/>
          </a:xfrm>
          <a:prstGeom prst="rect">
            <a:avLst/>
          </a:prstGeom>
        </p:spPr>
      </p:pic>
      <p:pic>
        <p:nvPicPr>
          <p:cNvPr id="17" name="Picture 17" descr="A picture containing writing implement, stationary, pencil, pen&#10;&#10;Description automatically generated">
            <a:extLst>
              <a:ext uri="{FF2B5EF4-FFF2-40B4-BE49-F238E27FC236}">
                <a16:creationId xmlns:a16="http://schemas.microsoft.com/office/drawing/2014/main" id="{16F7AA07-A65C-77DB-B409-B37F6FEDCC59}"/>
              </a:ext>
            </a:extLst>
          </p:cNvPr>
          <p:cNvPicPr>
            <a:picLocks noChangeAspect="1"/>
          </p:cNvPicPr>
          <p:nvPr/>
        </p:nvPicPr>
        <p:blipFill>
          <a:blip r:embed="rId5"/>
          <a:stretch>
            <a:fillRect/>
          </a:stretch>
        </p:blipFill>
        <p:spPr>
          <a:xfrm>
            <a:off x="1619778" y="2784475"/>
            <a:ext cx="595843" cy="611717"/>
          </a:xfrm>
          <a:prstGeom prst="rect">
            <a:avLst/>
          </a:prstGeom>
        </p:spPr>
      </p:pic>
      <p:pic>
        <p:nvPicPr>
          <p:cNvPr id="18" name="Picture 18">
            <a:extLst>
              <a:ext uri="{FF2B5EF4-FFF2-40B4-BE49-F238E27FC236}">
                <a16:creationId xmlns:a16="http://schemas.microsoft.com/office/drawing/2014/main" id="{615E2872-A3AE-2BA5-BE4F-80A7519A88CA}"/>
              </a:ext>
            </a:extLst>
          </p:cNvPr>
          <p:cNvPicPr>
            <a:picLocks noChangeAspect="1"/>
          </p:cNvPicPr>
          <p:nvPr/>
        </p:nvPicPr>
        <p:blipFill>
          <a:blip r:embed="rId6"/>
          <a:stretch>
            <a:fillRect/>
          </a:stretch>
        </p:blipFill>
        <p:spPr>
          <a:xfrm>
            <a:off x="1772179" y="3732742"/>
            <a:ext cx="578909" cy="535517"/>
          </a:xfrm>
          <a:prstGeom prst="rect">
            <a:avLst/>
          </a:prstGeom>
        </p:spPr>
      </p:pic>
      <p:sp>
        <p:nvSpPr>
          <p:cNvPr id="9" name="TextBox 8">
            <a:extLst>
              <a:ext uri="{FF2B5EF4-FFF2-40B4-BE49-F238E27FC236}">
                <a16:creationId xmlns:a16="http://schemas.microsoft.com/office/drawing/2014/main" id="{83E834C7-6790-3DBF-3AB9-39BA65CAD7FA}"/>
              </a:ext>
            </a:extLst>
          </p:cNvPr>
          <p:cNvSpPr txBox="1"/>
          <p:nvPr/>
        </p:nvSpPr>
        <p:spPr>
          <a:xfrm>
            <a:off x="3216797" y="4461449"/>
            <a:ext cx="905031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600">
                <a:latin typeface="Sassoon Primary"/>
                <a:cs typeface="Calibri"/>
              </a:rPr>
              <a:t>down     hear</a:t>
            </a:r>
            <a:endParaRPr lang="en-US" sz="9600"/>
          </a:p>
        </p:txBody>
      </p:sp>
    </p:spTree>
    <p:extLst>
      <p:ext uri="{BB962C8B-B14F-4D97-AF65-F5344CB8AC3E}">
        <p14:creationId xmlns:p14="http://schemas.microsoft.com/office/powerpoint/2010/main" val="39523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E7EE-64BC-586A-9EFD-0D5EFEC779D5}"/>
              </a:ext>
            </a:extLst>
          </p:cNvPr>
          <p:cNvSpPr>
            <a:spLocks noGrp="1"/>
          </p:cNvSpPr>
          <p:nvPr>
            <p:ph type="title"/>
          </p:nvPr>
        </p:nvSpPr>
        <p:spPr/>
        <p:txBody>
          <a:bodyPr>
            <a:normAutofit fontScale="90000"/>
          </a:bodyPr>
          <a:lstStyle/>
          <a:p>
            <a:r>
              <a:rPr lang="en-US" err="1"/>
              <a:t>Maths</a:t>
            </a:r>
            <a:br>
              <a:rPr lang="en-US"/>
            </a:br>
            <a:r>
              <a:rPr lang="en-US"/>
              <a:t>TBAT: Explore the composition of numbers</a:t>
            </a:r>
          </a:p>
        </p:txBody>
      </p:sp>
      <p:sp>
        <p:nvSpPr>
          <p:cNvPr id="3" name="Content Placeholder 2">
            <a:extLst>
              <a:ext uri="{FF2B5EF4-FFF2-40B4-BE49-F238E27FC236}">
                <a16:creationId xmlns:a16="http://schemas.microsoft.com/office/drawing/2014/main" id="{A0ED7DA5-5408-2267-74DC-AC0579B2C95F}"/>
              </a:ext>
            </a:extLst>
          </p:cNvPr>
          <p:cNvSpPr>
            <a:spLocks noGrp="1"/>
          </p:cNvSpPr>
          <p:nvPr>
            <p:ph idx="1"/>
          </p:nvPr>
        </p:nvSpPr>
        <p:spPr/>
        <p:txBody>
          <a:bodyPr/>
          <a:lstStyle/>
          <a:p>
            <a:pPr marL="0" indent="0">
              <a:buNone/>
            </a:pPr>
            <a:r>
              <a:rPr lang="en-US"/>
              <a:t>3 in 3 – what numbers are represented in the ten frames?</a:t>
            </a:r>
          </a:p>
        </p:txBody>
      </p:sp>
      <p:pic>
        <p:nvPicPr>
          <p:cNvPr id="9" name="Picture 8">
            <a:extLst>
              <a:ext uri="{FF2B5EF4-FFF2-40B4-BE49-F238E27FC236}">
                <a16:creationId xmlns:a16="http://schemas.microsoft.com/office/drawing/2014/main" id="{EDDF0584-C681-8F15-C123-7CD08267267E}"/>
              </a:ext>
            </a:extLst>
          </p:cNvPr>
          <p:cNvPicPr>
            <a:picLocks noChangeAspect="1"/>
          </p:cNvPicPr>
          <p:nvPr/>
        </p:nvPicPr>
        <p:blipFill>
          <a:blip r:embed="rId2"/>
          <a:stretch>
            <a:fillRect/>
          </a:stretch>
        </p:blipFill>
        <p:spPr>
          <a:xfrm>
            <a:off x="724010" y="4395539"/>
            <a:ext cx="4620270" cy="1781424"/>
          </a:xfrm>
          <a:prstGeom prst="rect">
            <a:avLst/>
          </a:prstGeom>
        </p:spPr>
      </p:pic>
      <p:pic>
        <p:nvPicPr>
          <p:cNvPr id="11" name="Picture 10">
            <a:extLst>
              <a:ext uri="{FF2B5EF4-FFF2-40B4-BE49-F238E27FC236}">
                <a16:creationId xmlns:a16="http://schemas.microsoft.com/office/drawing/2014/main" id="{34F25911-0A55-3297-E55B-4ED44CC8909D}"/>
              </a:ext>
            </a:extLst>
          </p:cNvPr>
          <p:cNvPicPr>
            <a:picLocks noChangeAspect="1"/>
          </p:cNvPicPr>
          <p:nvPr/>
        </p:nvPicPr>
        <p:blipFill>
          <a:blip r:embed="rId3"/>
          <a:stretch>
            <a:fillRect/>
          </a:stretch>
        </p:blipFill>
        <p:spPr>
          <a:xfrm>
            <a:off x="3738296" y="2443025"/>
            <a:ext cx="4610743" cy="1971950"/>
          </a:xfrm>
          <a:prstGeom prst="rect">
            <a:avLst/>
          </a:prstGeom>
        </p:spPr>
      </p:pic>
      <p:pic>
        <p:nvPicPr>
          <p:cNvPr id="13" name="Picture 12">
            <a:extLst>
              <a:ext uri="{FF2B5EF4-FFF2-40B4-BE49-F238E27FC236}">
                <a16:creationId xmlns:a16="http://schemas.microsoft.com/office/drawing/2014/main" id="{21D7F4BE-80A0-6BC4-BFB2-B76ED3A8EA72}"/>
              </a:ext>
            </a:extLst>
          </p:cNvPr>
          <p:cNvPicPr>
            <a:picLocks noChangeAspect="1"/>
          </p:cNvPicPr>
          <p:nvPr/>
        </p:nvPicPr>
        <p:blipFill>
          <a:blip r:embed="rId4"/>
          <a:stretch>
            <a:fillRect/>
          </a:stretch>
        </p:blipFill>
        <p:spPr>
          <a:xfrm>
            <a:off x="7034668" y="4262171"/>
            <a:ext cx="4658375" cy="1914792"/>
          </a:xfrm>
          <a:prstGeom prst="rect">
            <a:avLst/>
          </a:prstGeom>
        </p:spPr>
      </p:pic>
      <p:sp>
        <p:nvSpPr>
          <p:cNvPr id="4" name="TextBox 3">
            <a:extLst>
              <a:ext uri="{FF2B5EF4-FFF2-40B4-BE49-F238E27FC236}">
                <a16:creationId xmlns:a16="http://schemas.microsoft.com/office/drawing/2014/main" id="{6E12C7F6-8228-5FC9-C348-9BD49752BB63}"/>
              </a:ext>
            </a:extLst>
          </p:cNvPr>
          <p:cNvSpPr txBox="1"/>
          <p:nvPr/>
        </p:nvSpPr>
        <p:spPr>
          <a:xfrm>
            <a:off x="2574758" y="6268453"/>
            <a:ext cx="6677526" cy="369332"/>
          </a:xfrm>
          <a:prstGeom prst="rect">
            <a:avLst/>
          </a:prstGeom>
          <a:noFill/>
        </p:spPr>
        <p:txBody>
          <a:bodyPr wrap="square" rtlCol="0">
            <a:spAutoFit/>
          </a:bodyPr>
          <a:lstStyle/>
          <a:p>
            <a:r>
              <a:rPr lang="en-GB" dirty="0">
                <a:solidFill>
                  <a:srgbClr val="FF0000"/>
                </a:solidFill>
              </a:rPr>
              <a:t>Challenge: Which is most? Which is least?</a:t>
            </a:r>
          </a:p>
        </p:txBody>
      </p:sp>
    </p:spTree>
    <p:extLst>
      <p:ext uri="{BB962C8B-B14F-4D97-AF65-F5344CB8AC3E}">
        <p14:creationId xmlns:p14="http://schemas.microsoft.com/office/powerpoint/2010/main" val="1955437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004"/>
            <a:ext cx="10515600" cy="1325563"/>
          </a:xfrm>
        </p:spPr>
        <p:txBody>
          <a:bodyPr/>
          <a:lstStyle/>
          <a:p>
            <a:r>
              <a:rPr lang="en-US" dirty="0"/>
              <a:t>One more than …</a:t>
            </a:r>
          </a:p>
        </p:txBody>
      </p:sp>
      <p:sp>
        <p:nvSpPr>
          <p:cNvPr id="4" name="Text Placeholder 3"/>
          <p:cNvSpPr>
            <a:spLocks noGrp="1"/>
          </p:cNvSpPr>
          <p:nvPr>
            <p:ph type="body" sz="quarter" idx="10"/>
          </p:nvPr>
        </p:nvSpPr>
        <p:spPr>
          <a:xfrm>
            <a:off x="219075" y="1166400"/>
            <a:ext cx="10606088" cy="523220"/>
          </a:xfrm>
        </p:spPr>
        <p:txBody>
          <a:bodyPr/>
          <a:lstStyle/>
          <a:p>
            <a:r>
              <a:rPr lang="en-GB"/>
              <a:t>Practise saying one more than a number within nine. </a:t>
            </a:r>
          </a:p>
        </p:txBody>
      </p:sp>
      <p:pic>
        <p:nvPicPr>
          <p:cNvPr id="6" name="Picture 5">
            <a:extLst>
              <a:ext uri="{FF2B5EF4-FFF2-40B4-BE49-F238E27FC236}">
                <a16:creationId xmlns:a16="http://schemas.microsoft.com/office/drawing/2014/main" id="{6161C2E7-1826-4C54-9AF2-AB947B36827D}"/>
              </a:ext>
            </a:extLst>
          </p:cNvPr>
          <p:cNvPicPr>
            <a:picLocks noChangeAspect="1"/>
          </p:cNvPicPr>
          <p:nvPr/>
        </p:nvPicPr>
        <p:blipFill rotWithShape="1">
          <a:blip r:embed="rId3">
            <a:extLst>
              <a:ext uri="{28A0092B-C50C-407E-A947-70E740481C1C}">
                <a14:useLocalDpi xmlns:a14="http://schemas.microsoft.com/office/drawing/2010/main" val="0"/>
              </a:ext>
            </a:extLst>
          </a:blip>
          <a:srcRect b="28589"/>
          <a:stretch/>
        </p:blipFill>
        <p:spPr>
          <a:xfrm>
            <a:off x="8304211" y="3539055"/>
            <a:ext cx="1681585" cy="3343860"/>
          </a:xfrm>
          <a:prstGeom prst="rect">
            <a:avLst/>
          </a:prstGeom>
        </p:spPr>
      </p:pic>
      <p:sp>
        <p:nvSpPr>
          <p:cNvPr id="7" name="Rectangular Callout 9">
            <a:extLst>
              <a:ext uri="{FF2B5EF4-FFF2-40B4-BE49-F238E27FC236}">
                <a16:creationId xmlns:a16="http://schemas.microsoft.com/office/drawing/2014/main" id="{E5CCBD2C-DB78-4193-B076-A968A1467672}"/>
              </a:ext>
            </a:extLst>
          </p:cNvPr>
          <p:cNvSpPr/>
          <p:nvPr/>
        </p:nvSpPr>
        <p:spPr>
          <a:xfrm flipH="1">
            <a:off x="5385983" y="2375077"/>
            <a:ext cx="2621399" cy="1153664"/>
          </a:xfrm>
          <a:prstGeom prst="wedgeRectCallout">
            <a:avLst>
              <a:gd name="adj1" fmla="val -57226"/>
              <a:gd name="adj2" fmla="val 76754"/>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One more than zero is one.</a:t>
            </a:r>
            <a:endParaRPr lang="en-US" sz="2400">
              <a:solidFill>
                <a:schemeClr val="tx1"/>
              </a:solidFill>
              <a:latin typeface="Century Gothic" panose="020B0502020202020204" pitchFamily="34" charset="0"/>
            </a:endParaRPr>
          </a:p>
        </p:txBody>
      </p:sp>
      <p:grpSp>
        <p:nvGrpSpPr>
          <p:cNvPr id="70" name="Group 69">
            <a:extLst>
              <a:ext uri="{FF2B5EF4-FFF2-40B4-BE49-F238E27FC236}">
                <a16:creationId xmlns:a16="http://schemas.microsoft.com/office/drawing/2014/main" id="{289E91CC-8520-F235-5361-1B068B99551A}"/>
              </a:ext>
            </a:extLst>
          </p:cNvPr>
          <p:cNvGrpSpPr>
            <a:grpSpLocks noChangeAspect="1"/>
          </p:cNvGrpSpPr>
          <p:nvPr/>
        </p:nvGrpSpPr>
        <p:grpSpPr>
          <a:xfrm rot="5400000">
            <a:off x="425358" y="1756543"/>
            <a:ext cx="426011" cy="514716"/>
            <a:chOff x="2305050" y="5353050"/>
            <a:chExt cx="600075" cy="725025"/>
          </a:xfrm>
          <a:solidFill>
            <a:srgbClr val="FFD930"/>
          </a:solidFill>
        </p:grpSpPr>
        <p:sp>
          <p:nvSpPr>
            <p:cNvPr id="71" name="Rectangle: Top Corners Rounded 70">
              <a:extLst>
                <a:ext uri="{FF2B5EF4-FFF2-40B4-BE49-F238E27FC236}">
                  <a16:creationId xmlns:a16="http://schemas.microsoft.com/office/drawing/2014/main" id="{27EF617B-4AB5-6C24-8BBA-4DC06A61B92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8CA85617-6232-B043-FEF6-5839D11A820A}"/>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B269DCC6-F607-445C-83DA-DAA189D0E755}"/>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DB7E9899-8B0C-2F44-79CE-63B9E2AC8D3B}"/>
              </a:ext>
            </a:extLst>
          </p:cNvPr>
          <p:cNvGrpSpPr>
            <a:grpSpLocks noChangeAspect="1"/>
          </p:cNvGrpSpPr>
          <p:nvPr/>
        </p:nvGrpSpPr>
        <p:grpSpPr>
          <a:xfrm rot="5400000">
            <a:off x="425358" y="2228432"/>
            <a:ext cx="426011" cy="514716"/>
            <a:chOff x="2305050" y="5353050"/>
            <a:chExt cx="600075" cy="725025"/>
          </a:xfrm>
          <a:solidFill>
            <a:srgbClr val="DC231E"/>
          </a:solidFill>
        </p:grpSpPr>
        <p:sp>
          <p:nvSpPr>
            <p:cNvPr id="25" name="Rectangle: Top Corners Rounded 24">
              <a:extLst>
                <a:ext uri="{FF2B5EF4-FFF2-40B4-BE49-F238E27FC236}">
                  <a16:creationId xmlns:a16="http://schemas.microsoft.com/office/drawing/2014/main" id="{F655D610-DBD7-2361-7F75-9BFC518BEAA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1B1E84E8-65F5-72EB-483F-DB7240FEE15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2A0FFF5-1706-2396-559B-46BDDFAC51F3}"/>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4" name="Group 73">
            <a:extLst>
              <a:ext uri="{FF2B5EF4-FFF2-40B4-BE49-F238E27FC236}">
                <a16:creationId xmlns:a16="http://schemas.microsoft.com/office/drawing/2014/main" id="{F32FF0A1-F222-9ED9-23D1-CC226395C2B9}"/>
              </a:ext>
            </a:extLst>
          </p:cNvPr>
          <p:cNvGrpSpPr>
            <a:grpSpLocks noChangeAspect="1"/>
          </p:cNvGrpSpPr>
          <p:nvPr/>
        </p:nvGrpSpPr>
        <p:grpSpPr>
          <a:xfrm rot="5400000">
            <a:off x="850155" y="2228432"/>
            <a:ext cx="426011" cy="514716"/>
            <a:chOff x="2305050" y="5353050"/>
            <a:chExt cx="600075" cy="725025"/>
          </a:xfrm>
          <a:solidFill>
            <a:srgbClr val="FFD930"/>
          </a:solidFill>
        </p:grpSpPr>
        <p:sp>
          <p:nvSpPr>
            <p:cNvPr id="75" name="Rectangle: Top Corners Rounded 74">
              <a:extLst>
                <a:ext uri="{FF2B5EF4-FFF2-40B4-BE49-F238E27FC236}">
                  <a16:creationId xmlns:a16="http://schemas.microsoft.com/office/drawing/2014/main" id="{5AF84FAC-4811-B41D-3906-6DAD5952644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24383C34-F953-38A6-A45E-B1950035E34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0C15AF3-379D-E10D-0EF9-C070C3FA08B0}"/>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39354C3B-DFE9-C00B-8241-7D736FCA4BC2}"/>
              </a:ext>
            </a:extLst>
          </p:cNvPr>
          <p:cNvGrpSpPr>
            <a:grpSpLocks noChangeAspect="1"/>
          </p:cNvGrpSpPr>
          <p:nvPr/>
        </p:nvGrpSpPr>
        <p:grpSpPr>
          <a:xfrm rot="5400000">
            <a:off x="425358" y="2698756"/>
            <a:ext cx="426011" cy="514716"/>
            <a:chOff x="2305050" y="5353050"/>
            <a:chExt cx="600075" cy="725025"/>
          </a:xfrm>
          <a:solidFill>
            <a:srgbClr val="DC231E"/>
          </a:solidFill>
        </p:grpSpPr>
        <p:sp>
          <p:nvSpPr>
            <p:cNvPr id="34" name="Rectangle: Top Corners Rounded 33">
              <a:extLst>
                <a:ext uri="{FF2B5EF4-FFF2-40B4-BE49-F238E27FC236}">
                  <a16:creationId xmlns:a16="http://schemas.microsoft.com/office/drawing/2014/main" id="{8654752E-885B-9CC7-717B-C1C20097DDF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A30E459B-FA77-717D-8317-FC905EB296E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2DC94DD9-86F1-91A2-8609-30C321E25EA7}"/>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F09C6E50-B22B-3B78-EAE2-8438553C1C39}"/>
              </a:ext>
            </a:extLst>
          </p:cNvPr>
          <p:cNvGrpSpPr>
            <a:grpSpLocks noChangeAspect="1"/>
          </p:cNvGrpSpPr>
          <p:nvPr/>
        </p:nvGrpSpPr>
        <p:grpSpPr>
          <a:xfrm rot="5400000">
            <a:off x="850155" y="2698756"/>
            <a:ext cx="426011" cy="514716"/>
            <a:chOff x="2305050" y="5353050"/>
            <a:chExt cx="600075" cy="725025"/>
          </a:xfrm>
          <a:solidFill>
            <a:srgbClr val="DC231E"/>
          </a:solidFill>
        </p:grpSpPr>
        <p:sp>
          <p:nvSpPr>
            <p:cNvPr id="47" name="Rectangle: Top Corners Rounded 46">
              <a:extLst>
                <a:ext uri="{FF2B5EF4-FFF2-40B4-BE49-F238E27FC236}">
                  <a16:creationId xmlns:a16="http://schemas.microsoft.com/office/drawing/2014/main" id="{A85BDCB8-4546-B794-DEC8-8B3F756FD7B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BE2767EF-9798-79B1-7E6A-D57A24A4E6A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15018E9-CC07-B614-4D42-5AFC87EBD9AC}"/>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a:extLst>
              <a:ext uri="{FF2B5EF4-FFF2-40B4-BE49-F238E27FC236}">
                <a16:creationId xmlns:a16="http://schemas.microsoft.com/office/drawing/2014/main" id="{D10D2933-28DF-3CE4-BAAD-C18F81D790A9}"/>
              </a:ext>
            </a:extLst>
          </p:cNvPr>
          <p:cNvGrpSpPr>
            <a:grpSpLocks noChangeAspect="1"/>
          </p:cNvGrpSpPr>
          <p:nvPr/>
        </p:nvGrpSpPr>
        <p:grpSpPr>
          <a:xfrm rot="5400000">
            <a:off x="1277450" y="2698756"/>
            <a:ext cx="426011" cy="514716"/>
            <a:chOff x="2305050" y="5353050"/>
            <a:chExt cx="600075" cy="725025"/>
          </a:xfrm>
          <a:solidFill>
            <a:srgbClr val="FFD930"/>
          </a:solidFill>
        </p:grpSpPr>
        <p:sp>
          <p:nvSpPr>
            <p:cNvPr id="79" name="Rectangle: Top Corners Rounded 78">
              <a:extLst>
                <a:ext uri="{FF2B5EF4-FFF2-40B4-BE49-F238E27FC236}">
                  <a16:creationId xmlns:a16="http://schemas.microsoft.com/office/drawing/2014/main" id="{24697167-14B6-F4B0-1EEF-E9FFDC7DBC4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AE3173CE-1C88-F81B-A55E-01703267B6C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7FC6755-C499-C7FD-A8D0-36B111E93372}"/>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C948DCE0-CA18-E34F-23C1-98979B5060B4}"/>
              </a:ext>
            </a:extLst>
          </p:cNvPr>
          <p:cNvGrpSpPr>
            <a:grpSpLocks noChangeAspect="1"/>
          </p:cNvGrpSpPr>
          <p:nvPr/>
        </p:nvGrpSpPr>
        <p:grpSpPr>
          <a:xfrm rot="5400000">
            <a:off x="425358" y="3166028"/>
            <a:ext cx="426011" cy="514716"/>
            <a:chOff x="2305050" y="5353050"/>
            <a:chExt cx="600075" cy="725025"/>
          </a:xfrm>
          <a:solidFill>
            <a:srgbClr val="DC231E"/>
          </a:solidFill>
        </p:grpSpPr>
        <p:sp>
          <p:nvSpPr>
            <p:cNvPr id="39" name="Rectangle: Top Corners Rounded 38">
              <a:extLst>
                <a:ext uri="{FF2B5EF4-FFF2-40B4-BE49-F238E27FC236}">
                  <a16:creationId xmlns:a16="http://schemas.microsoft.com/office/drawing/2014/main" id="{2DEEAEB5-8C55-312E-98A4-2BF36C8BA5B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46967AA0-6A50-3183-ACF0-2518790D1AD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6C7C679A-F841-B8DC-63D6-1C34B844BCE0}"/>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88B61A4C-7BD4-C4F2-AE27-822356D70D1B}"/>
              </a:ext>
            </a:extLst>
          </p:cNvPr>
          <p:cNvGrpSpPr>
            <a:grpSpLocks noChangeAspect="1"/>
          </p:cNvGrpSpPr>
          <p:nvPr/>
        </p:nvGrpSpPr>
        <p:grpSpPr>
          <a:xfrm rot="5400000">
            <a:off x="850155" y="3166028"/>
            <a:ext cx="426011" cy="514716"/>
            <a:chOff x="2305050" y="5353050"/>
            <a:chExt cx="600075" cy="725025"/>
          </a:xfrm>
          <a:solidFill>
            <a:srgbClr val="DC231E"/>
          </a:solidFill>
        </p:grpSpPr>
        <p:sp>
          <p:nvSpPr>
            <p:cNvPr id="51" name="Rectangle: Top Corners Rounded 50">
              <a:extLst>
                <a:ext uri="{FF2B5EF4-FFF2-40B4-BE49-F238E27FC236}">
                  <a16:creationId xmlns:a16="http://schemas.microsoft.com/office/drawing/2014/main" id="{938924AC-62D7-C3D1-7686-5FFC69C09BD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938528AD-78DD-7D2B-6124-3532F7D9671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37166813-25EE-0CB4-0825-2DCF675A92FF}"/>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 name="Group 57">
            <a:extLst>
              <a:ext uri="{FF2B5EF4-FFF2-40B4-BE49-F238E27FC236}">
                <a16:creationId xmlns:a16="http://schemas.microsoft.com/office/drawing/2014/main" id="{B2DDAE1F-A51B-014F-DF8A-3637363E06C0}"/>
              </a:ext>
            </a:extLst>
          </p:cNvPr>
          <p:cNvGrpSpPr>
            <a:grpSpLocks noChangeAspect="1"/>
          </p:cNvGrpSpPr>
          <p:nvPr/>
        </p:nvGrpSpPr>
        <p:grpSpPr>
          <a:xfrm rot="5400000">
            <a:off x="1277450" y="3166028"/>
            <a:ext cx="426011" cy="514716"/>
            <a:chOff x="2305050" y="5353050"/>
            <a:chExt cx="600075" cy="725025"/>
          </a:xfrm>
          <a:solidFill>
            <a:srgbClr val="DC231E"/>
          </a:solidFill>
        </p:grpSpPr>
        <p:sp>
          <p:nvSpPr>
            <p:cNvPr id="59" name="Rectangle: Top Corners Rounded 58">
              <a:extLst>
                <a:ext uri="{FF2B5EF4-FFF2-40B4-BE49-F238E27FC236}">
                  <a16:creationId xmlns:a16="http://schemas.microsoft.com/office/drawing/2014/main" id="{479AB646-1152-DF58-3055-04FB3CE51AD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DE03CF65-C976-F748-866C-C385E92F171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F21B1309-20EE-323A-7FD6-CDCC5DE0DA53}"/>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2" name="Group 81">
            <a:extLst>
              <a:ext uri="{FF2B5EF4-FFF2-40B4-BE49-F238E27FC236}">
                <a16:creationId xmlns:a16="http://schemas.microsoft.com/office/drawing/2014/main" id="{B81637BA-59F3-AC78-49DC-820660035D06}"/>
              </a:ext>
            </a:extLst>
          </p:cNvPr>
          <p:cNvGrpSpPr>
            <a:grpSpLocks noChangeAspect="1"/>
          </p:cNvGrpSpPr>
          <p:nvPr/>
        </p:nvGrpSpPr>
        <p:grpSpPr>
          <a:xfrm rot="5400000">
            <a:off x="1702853" y="3166028"/>
            <a:ext cx="426011" cy="514716"/>
            <a:chOff x="2305050" y="5353050"/>
            <a:chExt cx="600075" cy="725025"/>
          </a:xfrm>
          <a:solidFill>
            <a:srgbClr val="FFD930"/>
          </a:solidFill>
        </p:grpSpPr>
        <p:sp>
          <p:nvSpPr>
            <p:cNvPr id="83" name="Rectangle: Top Corners Rounded 82">
              <a:extLst>
                <a:ext uri="{FF2B5EF4-FFF2-40B4-BE49-F238E27FC236}">
                  <a16:creationId xmlns:a16="http://schemas.microsoft.com/office/drawing/2014/main" id="{732DB024-14C7-50EE-7211-293CD1DE363F}"/>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A3A6087F-0BE0-42BE-A011-4326D18F720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6BC37A2E-C0F2-0FDE-2CD0-CB1357C5BF86}"/>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EB4D223E-65AA-6DAC-0C0D-98FAD61E6783}"/>
              </a:ext>
            </a:extLst>
          </p:cNvPr>
          <p:cNvGrpSpPr>
            <a:grpSpLocks noChangeAspect="1"/>
          </p:cNvGrpSpPr>
          <p:nvPr/>
        </p:nvGrpSpPr>
        <p:grpSpPr>
          <a:xfrm rot="5400000">
            <a:off x="425358" y="3633223"/>
            <a:ext cx="426011" cy="514716"/>
            <a:chOff x="2305050" y="5353050"/>
            <a:chExt cx="600075" cy="725025"/>
          </a:xfrm>
          <a:solidFill>
            <a:srgbClr val="DC231E"/>
          </a:solidFill>
        </p:grpSpPr>
        <p:sp>
          <p:nvSpPr>
            <p:cNvPr id="43" name="Rectangle: Top Corners Rounded 42">
              <a:extLst>
                <a:ext uri="{FF2B5EF4-FFF2-40B4-BE49-F238E27FC236}">
                  <a16:creationId xmlns:a16="http://schemas.microsoft.com/office/drawing/2014/main" id="{6C10871F-72F1-CCE0-FFFD-CF86A6BAB8C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0BEE8A7B-3C99-BD85-2005-44A1646808E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57E8CF24-4024-4C7C-7A3C-C8FC0BE17476}"/>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023D113A-31A1-28D2-DB75-4F8CDD1956F5}"/>
              </a:ext>
            </a:extLst>
          </p:cNvPr>
          <p:cNvGrpSpPr>
            <a:grpSpLocks noChangeAspect="1"/>
          </p:cNvGrpSpPr>
          <p:nvPr/>
        </p:nvGrpSpPr>
        <p:grpSpPr>
          <a:xfrm rot="5400000">
            <a:off x="850155" y="3633223"/>
            <a:ext cx="426011" cy="514716"/>
            <a:chOff x="2305050" y="5353050"/>
            <a:chExt cx="600075" cy="725025"/>
          </a:xfrm>
          <a:solidFill>
            <a:srgbClr val="DC231E"/>
          </a:solidFill>
        </p:grpSpPr>
        <p:sp>
          <p:nvSpPr>
            <p:cNvPr id="55" name="Rectangle: Top Corners Rounded 54">
              <a:extLst>
                <a:ext uri="{FF2B5EF4-FFF2-40B4-BE49-F238E27FC236}">
                  <a16:creationId xmlns:a16="http://schemas.microsoft.com/office/drawing/2014/main" id="{CB5F7C8D-7803-618D-B25E-7CD226D6F9B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23B6318B-1305-41A4-4176-EA3D4A9E980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896FEFE-8DC5-8271-1122-ED2CB9163974}"/>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 name="Group 61">
            <a:extLst>
              <a:ext uri="{FF2B5EF4-FFF2-40B4-BE49-F238E27FC236}">
                <a16:creationId xmlns:a16="http://schemas.microsoft.com/office/drawing/2014/main" id="{BF984A75-8B3C-8407-6822-44D98AA6CE7C}"/>
              </a:ext>
            </a:extLst>
          </p:cNvPr>
          <p:cNvGrpSpPr>
            <a:grpSpLocks noChangeAspect="1"/>
          </p:cNvGrpSpPr>
          <p:nvPr/>
        </p:nvGrpSpPr>
        <p:grpSpPr>
          <a:xfrm rot="5400000">
            <a:off x="1277450" y="3633223"/>
            <a:ext cx="426011" cy="514716"/>
            <a:chOff x="2305050" y="5353050"/>
            <a:chExt cx="600075" cy="725025"/>
          </a:xfrm>
          <a:solidFill>
            <a:srgbClr val="DC231E"/>
          </a:solidFill>
        </p:grpSpPr>
        <p:sp>
          <p:nvSpPr>
            <p:cNvPr id="63" name="Rectangle: Top Corners Rounded 62">
              <a:extLst>
                <a:ext uri="{FF2B5EF4-FFF2-40B4-BE49-F238E27FC236}">
                  <a16:creationId xmlns:a16="http://schemas.microsoft.com/office/drawing/2014/main" id="{19BEDEA0-94AA-FC41-8371-6CDC608E84FF}"/>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F0989904-95CF-C857-2563-C7335B00106A}"/>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91D77331-9B43-72F7-AB9B-F847635879F7}"/>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 name="Group 65">
            <a:extLst>
              <a:ext uri="{FF2B5EF4-FFF2-40B4-BE49-F238E27FC236}">
                <a16:creationId xmlns:a16="http://schemas.microsoft.com/office/drawing/2014/main" id="{57B2481D-E19F-1AA9-C06F-4C3995D8329E}"/>
              </a:ext>
            </a:extLst>
          </p:cNvPr>
          <p:cNvGrpSpPr>
            <a:grpSpLocks noChangeAspect="1"/>
          </p:cNvGrpSpPr>
          <p:nvPr/>
        </p:nvGrpSpPr>
        <p:grpSpPr>
          <a:xfrm rot="5400000">
            <a:off x="1702853" y="3633223"/>
            <a:ext cx="426011" cy="514716"/>
            <a:chOff x="2305050" y="5353050"/>
            <a:chExt cx="600075" cy="725025"/>
          </a:xfrm>
          <a:solidFill>
            <a:srgbClr val="DC231E"/>
          </a:solidFill>
        </p:grpSpPr>
        <p:sp>
          <p:nvSpPr>
            <p:cNvPr id="67" name="Rectangle: Top Corners Rounded 66">
              <a:extLst>
                <a:ext uri="{FF2B5EF4-FFF2-40B4-BE49-F238E27FC236}">
                  <a16:creationId xmlns:a16="http://schemas.microsoft.com/office/drawing/2014/main" id="{5CC0E44E-AE2E-8D2E-81A6-ED7A447796EF}"/>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15C92999-A733-3014-C721-EB22FACC37A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16985954-2224-F9A4-6D05-4ED2EDB8BB5C}"/>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6" name="Group 85">
            <a:extLst>
              <a:ext uri="{FF2B5EF4-FFF2-40B4-BE49-F238E27FC236}">
                <a16:creationId xmlns:a16="http://schemas.microsoft.com/office/drawing/2014/main" id="{BB236622-F504-0B8D-A8D6-A2172A7045CA}"/>
              </a:ext>
            </a:extLst>
          </p:cNvPr>
          <p:cNvGrpSpPr>
            <a:grpSpLocks noChangeAspect="1"/>
          </p:cNvGrpSpPr>
          <p:nvPr/>
        </p:nvGrpSpPr>
        <p:grpSpPr>
          <a:xfrm rot="5400000">
            <a:off x="2129425" y="3633223"/>
            <a:ext cx="426011" cy="514716"/>
            <a:chOff x="2305050" y="5353050"/>
            <a:chExt cx="600075" cy="725025"/>
          </a:xfrm>
          <a:solidFill>
            <a:srgbClr val="FFD930"/>
          </a:solidFill>
        </p:grpSpPr>
        <p:sp>
          <p:nvSpPr>
            <p:cNvPr id="87" name="Rectangle: Top Corners Rounded 86">
              <a:extLst>
                <a:ext uri="{FF2B5EF4-FFF2-40B4-BE49-F238E27FC236}">
                  <a16:creationId xmlns:a16="http://schemas.microsoft.com/office/drawing/2014/main" id="{56B549F0-9EF9-6A3A-61ED-E4309A84DD8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FDD2793A-81D7-8390-D0B3-434F7B87943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501EA047-FC0D-464C-5818-30EDA1C07FC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6" name="Group 125">
            <a:extLst>
              <a:ext uri="{FF2B5EF4-FFF2-40B4-BE49-F238E27FC236}">
                <a16:creationId xmlns:a16="http://schemas.microsoft.com/office/drawing/2014/main" id="{5C846F82-98F6-922B-138B-5BA8B67DF60B}"/>
              </a:ext>
            </a:extLst>
          </p:cNvPr>
          <p:cNvGrpSpPr>
            <a:grpSpLocks noChangeAspect="1"/>
          </p:cNvGrpSpPr>
          <p:nvPr/>
        </p:nvGrpSpPr>
        <p:grpSpPr>
          <a:xfrm rot="5400000">
            <a:off x="424750" y="5998510"/>
            <a:ext cx="426011" cy="514716"/>
            <a:chOff x="2305050" y="5353050"/>
            <a:chExt cx="600075" cy="725025"/>
          </a:xfrm>
          <a:solidFill>
            <a:srgbClr val="DC231E"/>
          </a:solidFill>
        </p:grpSpPr>
        <p:sp>
          <p:nvSpPr>
            <p:cNvPr id="127" name="Rectangle: Top Corners Rounded 126">
              <a:extLst>
                <a:ext uri="{FF2B5EF4-FFF2-40B4-BE49-F238E27FC236}">
                  <a16:creationId xmlns:a16="http://schemas.microsoft.com/office/drawing/2014/main" id="{B892339B-3FD5-8AA6-2E77-37328C9C3C6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851039DB-B55C-3D1B-A177-F2AD2032514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CCBA0C29-DA46-92F6-464D-1FEA0FF6715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a:extLst>
              <a:ext uri="{FF2B5EF4-FFF2-40B4-BE49-F238E27FC236}">
                <a16:creationId xmlns:a16="http://schemas.microsoft.com/office/drawing/2014/main" id="{AFD6F91D-4A51-C12E-B31F-B03A31E3C87D}"/>
              </a:ext>
            </a:extLst>
          </p:cNvPr>
          <p:cNvGrpSpPr>
            <a:grpSpLocks noChangeAspect="1"/>
          </p:cNvGrpSpPr>
          <p:nvPr/>
        </p:nvGrpSpPr>
        <p:grpSpPr>
          <a:xfrm rot="5400000">
            <a:off x="850238" y="5998510"/>
            <a:ext cx="426011" cy="514716"/>
            <a:chOff x="2305050" y="5353050"/>
            <a:chExt cx="600075" cy="725025"/>
          </a:xfrm>
          <a:solidFill>
            <a:srgbClr val="DC231E"/>
          </a:solidFill>
        </p:grpSpPr>
        <p:sp>
          <p:nvSpPr>
            <p:cNvPr id="111" name="Rectangle: Top Corners Rounded 110">
              <a:extLst>
                <a:ext uri="{FF2B5EF4-FFF2-40B4-BE49-F238E27FC236}">
                  <a16:creationId xmlns:a16="http://schemas.microsoft.com/office/drawing/2014/main" id="{416F3C7D-64EA-D4A8-9428-5917254D8D1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1AD6C4DB-ECBC-6A4C-91F1-49DA84E75DA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EABDFEEA-A8F1-FC0F-5167-C925F5BCFBDC}"/>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 name="Group 113">
            <a:extLst>
              <a:ext uri="{FF2B5EF4-FFF2-40B4-BE49-F238E27FC236}">
                <a16:creationId xmlns:a16="http://schemas.microsoft.com/office/drawing/2014/main" id="{6148FC4A-42D3-A91E-CBB7-847DB6980E19}"/>
              </a:ext>
            </a:extLst>
          </p:cNvPr>
          <p:cNvGrpSpPr>
            <a:grpSpLocks noChangeAspect="1"/>
          </p:cNvGrpSpPr>
          <p:nvPr/>
        </p:nvGrpSpPr>
        <p:grpSpPr>
          <a:xfrm rot="5400000">
            <a:off x="1275727" y="5998510"/>
            <a:ext cx="426011" cy="514716"/>
            <a:chOff x="2305050" y="5353050"/>
            <a:chExt cx="600075" cy="725025"/>
          </a:xfrm>
          <a:solidFill>
            <a:srgbClr val="DC231E"/>
          </a:solidFill>
        </p:grpSpPr>
        <p:sp>
          <p:nvSpPr>
            <p:cNvPr id="115" name="Rectangle: Top Corners Rounded 114">
              <a:extLst>
                <a:ext uri="{FF2B5EF4-FFF2-40B4-BE49-F238E27FC236}">
                  <a16:creationId xmlns:a16="http://schemas.microsoft.com/office/drawing/2014/main" id="{F1E49158-EF43-B656-C519-044DCEA5F9A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3E4BF5B8-FEEF-D446-6F63-61A4062922FA}"/>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2C4F8E40-4225-29A8-018B-A69F43F66DFD}"/>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8" name="Group 117">
            <a:extLst>
              <a:ext uri="{FF2B5EF4-FFF2-40B4-BE49-F238E27FC236}">
                <a16:creationId xmlns:a16="http://schemas.microsoft.com/office/drawing/2014/main" id="{8129745D-90DB-5287-4956-5873833520CD}"/>
              </a:ext>
            </a:extLst>
          </p:cNvPr>
          <p:cNvGrpSpPr>
            <a:grpSpLocks noChangeAspect="1"/>
          </p:cNvGrpSpPr>
          <p:nvPr/>
        </p:nvGrpSpPr>
        <p:grpSpPr>
          <a:xfrm rot="5400000">
            <a:off x="1701215" y="5998510"/>
            <a:ext cx="426011" cy="514716"/>
            <a:chOff x="2305050" y="5353050"/>
            <a:chExt cx="600075" cy="725025"/>
          </a:xfrm>
          <a:solidFill>
            <a:srgbClr val="DC231E"/>
          </a:solidFill>
        </p:grpSpPr>
        <p:sp>
          <p:nvSpPr>
            <p:cNvPr id="119" name="Rectangle: Top Corners Rounded 118">
              <a:extLst>
                <a:ext uri="{FF2B5EF4-FFF2-40B4-BE49-F238E27FC236}">
                  <a16:creationId xmlns:a16="http://schemas.microsoft.com/office/drawing/2014/main" id="{F142FB64-9EF7-0BDC-B1EB-31C783D58F8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3D3A179A-FEA8-74EB-5085-FECDB7CB284A}"/>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2EDB4BFD-0897-2CE8-99C0-6E3A135A698A}"/>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a:extLst>
              <a:ext uri="{FF2B5EF4-FFF2-40B4-BE49-F238E27FC236}">
                <a16:creationId xmlns:a16="http://schemas.microsoft.com/office/drawing/2014/main" id="{09041C4B-6C14-D629-7102-932E5B5AC396}"/>
              </a:ext>
            </a:extLst>
          </p:cNvPr>
          <p:cNvGrpSpPr>
            <a:grpSpLocks noChangeAspect="1"/>
          </p:cNvGrpSpPr>
          <p:nvPr/>
        </p:nvGrpSpPr>
        <p:grpSpPr>
          <a:xfrm rot="5400000">
            <a:off x="2126703" y="5998510"/>
            <a:ext cx="426011" cy="514716"/>
            <a:chOff x="2305050" y="5353050"/>
            <a:chExt cx="600075" cy="725025"/>
          </a:xfrm>
          <a:solidFill>
            <a:srgbClr val="DC231E"/>
          </a:solidFill>
        </p:grpSpPr>
        <p:sp>
          <p:nvSpPr>
            <p:cNvPr id="123" name="Rectangle: Top Corners Rounded 122">
              <a:extLst>
                <a:ext uri="{FF2B5EF4-FFF2-40B4-BE49-F238E27FC236}">
                  <a16:creationId xmlns:a16="http://schemas.microsoft.com/office/drawing/2014/main" id="{16CFEB75-8B88-DF22-B9F2-049108652C6F}"/>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a:extLst>
                <a:ext uri="{FF2B5EF4-FFF2-40B4-BE49-F238E27FC236}">
                  <a16:creationId xmlns:a16="http://schemas.microsoft.com/office/drawing/2014/main" id="{ACC67FC7-2AD8-3500-BC9C-7FCEE5CBC9F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8FB7736A-8D94-809F-4F78-E2C89257B876}"/>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0" name="Group 89">
            <a:extLst>
              <a:ext uri="{FF2B5EF4-FFF2-40B4-BE49-F238E27FC236}">
                <a16:creationId xmlns:a16="http://schemas.microsoft.com/office/drawing/2014/main" id="{7EECFDB6-E135-4B55-6232-D2830E27A250}"/>
              </a:ext>
            </a:extLst>
          </p:cNvPr>
          <p:cNvGrpSpPr>
            <a:grpSpLocks noChangeAspect="1"/>
          </p:cNvGrpSpPr>
          <p:nvPr/>
        </p:nvGrpSpPr>
        <p:grpSpPr>
          <a:xfrm rot="5400000">
            <a:off x="2552192" y="5998510"/>
            <a:ext cx="426011" cy="514716"/>
            <a:chOff x="2305050" y="5353050"/>
            <a:chExt cx="600075" cy="725025"/>
          </a:xfrm>
          <a:solidFill>
            <a:srgbClr val="DC231E"/>
          </a:solidFill>
        </p:grpSpPr>
        <p:sp>
          <p:nvSpPr>
            <p:cNvPr id="91" name="Rectangle: Top Corners Rounded 90">
              <a:extLst>
                <a:ext uri="{FF2B5EF4-FFF2-40B4-BE49-F238E27FC236}">
                  <a16:creationId xmlns:a16="http://schemas.microsoft.com/office/drawing/2014/main" id="{0A6F7441-2503-9406-2B90-52C04CB7380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C1DCC8EA-6797-CD9B-CAE3-D73C020A3BFA}"/>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DB912433-7F26-DB66-560F-FA5499A66D61}"/>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86EC9607-5977-77C4-6D48-8D4AF4B8A9C3}"/>
              </a:ext>
            </a:extLst>
          </p:cNvPr>
          <p:cNvGrpSpPr>
            <a:grpSpLocks noChangeAspect="1"/>
          </p:cNvGrpSpPr>
          <p:nvPr/>
        </p:nvGrpSpPr>
        <p:grpSpPr>
          <a:xfrm rot="5400000">
            <a:off x="2977680" y="5998510"/>
            <a:ext cx="426011" cy="514716"/>
            <a:chOff x="2305050" y="5353050"/>
            <a:chExt cx="600075" cy="725025"/>
          </a:xfrm>
          <a:solidFill>
            <a:srgbClr val="DC231E"/>
          </a:solidFill>
        </p:grpSpPr>
        <p:sp>
          <p:nvSpPr>
            <p:cNvPr id="95" name="Rectangle: Top Corners Rounded 94">
              <a:extLst>
                <a:ext uri="{FF2B5EF4-FFF2-40B4-BE49-F238E27FC236}">
                  <a16:creationId xmlns:a16="http://schemas.microsoft.com/office/drawing/2014/main" id="{E070905E-6323-B8CA-5DD3-D6CC28FFF66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9A1CCAC7-0807-F0BE-D914-83C5D69037AF}"/>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91579272-2A41-40C7-DB27-EE4454F3716B}"/>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 name="Group 97">
            <a:extLst>
              <a:ext uri="{FF2B5EF4-FFF2-40B4-BE49-F238E27FC236}">
                <a16:creationId xmlns:a16="http://schemas.microsoft.com/office/drawing/2014/main" id="{36F3B9AF-B250-1AA5-0368-2C76A96DC430}"/>
              </a:ext>
            </a:extLst>
          </p:cNvPr>
          <p:cNvGrpSpPr>
            <a:grpSpLocks noChangeAspect="1"/>
          </p:cNvGrpSpPr>
          <p:nvPr/>
        </p:nvGrpSpPr>
        <p:grpSpPr>
          <a:xfrm rot="5400000">
            <a:off x="3403168" y="5998510"/>
            <a:ext cx="426011" cy="514716"/>
            <a:chOff x="2305050" y="5353050"/>
            <a:chExt cx="600075" cy="725025"/>
          </a:xfrm>
          <a:solidFill>
            <a:srgbClr val="DC231E"/>
          </a:solidFill>
        </p:grpSpPr>
        <p:sp>
          <p:nvSpPr>
            <p:cNvPr id="99" name="Rectangle: Top Corners Rounded 98">
              <a:extLst>
                <a:ext uri="{FF2B5EF4-FFF2-40B4-BE49-F238E27FC236}">
                  <a16:creationId xmlns:a16="http://schemas.microsoft.com/office/drawing/2014/main" id="{0BE631C0-9E66-AE14-0C84-0E0B3A99C49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DBDA485A-5D72-D6ED-9252-74A84AA1582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FA074401-63D3-33B1-8775-A8E25BDE2EF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2" name="Group 101">
            <a:extLst>
              <a:ext uri="{FF2B5EF4-FFF2-40B4-BE49-F238E27FC236}">
                <a16:creationId xmlns:a16="http://schemas.microsoft.com/office/drawing/2014/main" id="{3BDEF0E4-89BA-7525-00B6-A42338148643}"/>
              </a:ext>
            </a:extLst>
          </p:cNvPr>
          <p:cNvGrpSpPr>
            <a:grpSpLocks noChangeAspect="1"/>
          </p:cNvGrpSpPr>
          <p:nvPr/>
        </p:nvGrpSpPr>
        <p:grpSpPr>
          <a:xfrm rot="5400000">
            <a:off x="3828657" y="5998510"/>
            <a:ext cx="426011" cy="514716"/>
            <a:chOff x="2305050" y="5353050"/>
            <a:chExt cx="600075" cy="725025"/>
          </a:xfrm>
          <a:solidFill>
            <a:srgbClr val="DC231E"/>
          </a:solidFill>
        </p:grpSpPr>
        <p:sp>
          <p:nvSpPr>
            <p:cNvPr id="103" name="Rectangle: Top Corners Rounded 102">
              <a:extLst>
                <a:ext uri="{FF2B5EF4-FFF2-40B4-BE49-F238E27FC236}">
                  <a16:creationId xmlns:a16="http://schemas.microsoft.com/office/drawing/2014/main" id="{06DB7800-B211-0ACB-139E-4B1BDB4397D7}"/>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6494F188-81CB-4545-C393-FF495F027F6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00C8EF08-AF5A-FB27-3AEF-4E095800D311}"/>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6" name="Group 105">
            <a:extLst>
              <a:ext uri="{FF2B5EF4-FFF2-40B4-BE49-F238E27FC236}">
                <a16:creationId xmlns:a16="http://schemas.microsoft.com/office/drawing/2014/main" id="{424E47C4-09FB-2886-468F-2511F8A23F00}"/>
              </a:ext>
            </a:extLst>
          </p:cNvPr>
          <p:cNvGrpSpPr>
            <a:grpSpLocks noChangeAspect="1"/>
          </p:cNvGrpSpPr>
          <p:nvPr/>
        </p:nvGrpSpPr>
        <p:grpSpPr>
          <a:xfrm rot="5400000">
            <a:off x="4254146" y="5998510"/>
            <a:ext cx="426011" cy="514716"/>
            <a:chOff x="2305050" y="5353050"/>
            <a:chExt cx="600075" cy="725025"/>
          </a:xfrm>
          <a:solidFill>
            <a:srgbClr val="FFD930"/>
          </a:solidFill>
        </p:grpSpPr>
        <p:sp>
          <p:nvSpPr>
            <p:cNvPr id="107" name="Rectangle: Top Corners Rounded 106">
              <a:extLst>
                <a:ext uri="{FF2B5EF4-FFF2-40B4-BE49-F238E27FC236}">
                  <a16:creationId xmlns:a16="http://schemas.microsoft.com/office/drawing/2014/main" id="{D13AF60E-6E46-2375-EF0B-553402425BE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F7F6D037-78E9-0C3D-7651-D09FF992213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2A3CCB2D-A2AF-9876-7728-DED80C325D3A}"/>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9AB67783-F65C-8B0E-6FA5-269BF4CF7620}"/>
              </a:ext>
            </a:extLst>
          </p:cNvPr>
          <p:cNvGrpSpPr>
            <a:grpSpLocks noChangeAspect="1"/>
          </p:cNvGrpSpPr>
          <p:nvPr/>
        </p:nvGrpSpPr>
        <p:grpSpPr>
          <a:xfrm rot="5400000">
            <a:off x="424749" y="5520995"/>
            <a:ext cx="426011" cy="514716"/>
            <a:chOff x="2305050" y="5353050"/>
            <a:chExt cx="600075" cy="725025"/>
          </a:xfrm>
          <a:solidFill>
            <a:srgbClr val="DC231E"/>
          </a:solidFill>
        </p:grpSpPr>
        <p:sp>
          <p:nvSpPr>
            <p:cNvPr id="165" name="Rectangle: Top Corners Rounded 164">
              <a:extLst>
                <a:ext uri="{FF2B5EF4-FFF2-40B4-BE49-F238E27FC236}">
                  <a16:creationId xmlns:a16="http://schemas.microsoft.com/office/drawing/2014/main" id="{1EC0E2D4-21A9-0EB9-AE79-E25008732FD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CD87D3E3-C393-B353-E365-BF9EA4907C6A}"/>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A4998FD5-6A6C-86A3-9731-C6879C8CC44A}"/>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3" name="Group 132">
            <a:extLst>
              <a:ext uri="{FF2B5EF4-FFF2-40B4-BE49-F238E27FC236}">
                <a16:creationId xmlns:a16="http://schemas.microsoft.com/office/drawing/2014/main" id="{BEFD9570-84DF-4739-1A50-9643D94E6BD9}"/>
              </a:ext>
            </a:extLst>
          </p:cNvPr>
          <p:cNvGrpSpPr>
            <a:grpSpLocks noChangeAspect="1"/>
          </p:cNvGrpSpPr>
          <p:nvPr/>
        </p:nvGrpSpPr>
        <p:grpSpPr>
          <a:xfrm rot="5400000">
            <a:off x="850238" y="5520995"/>
            <a:ext cx="426011" cy="514716"/>
            <a:chOff x="2305050" y="5353050"/>
            <a:chExt cx="600075" cy="725025"/>
          </a:xfrm>
          <a:solidFill>
            <a:srgbClr val="DC231E"/>
          </a:solidFill>
        </p:grpSpPr>
        <p:sp>
          <p:nvSpPr>
            <p:cNvPr id="162" name="Rectangle: Top Corners Rounded 161">
              <a:extLst>
                <a:ext uri="{FF2B5EF4-FFF2-40B4-BE49-F238E27FC236}">
                  <a16:creationId xmlns:a16="http://schemas.microsoft.com/office/drawing/2014/main" id="{445B1CF6-F449-2DF7-D9C4-384332DD416F}"/>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8B5A6135-9570-37B7-9E68-08ACDC6F54C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C3C16C69-C8EE-3F3B-4C97-355775C2FB1D}"/>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a:extLst>
              <a:ext uri="{FF2B5EF4-FFF2-40B4-BE49-F238E27FC236}">
                <a16:creationId xmlns:a16="http://schemas.microsoft.com/office/drawing/2014/main" id="{6B0FBF2B-6534-B0EF-8478-DD73A4C18451}"/>
              </a:ext>
            </a:extLst>
          </p:cNvPr>
          <p:cNvGrpSpPr>
            <a:grpSpLocks noChangeAspect="1"/>
          </p:cNvGrpSpPr>
          <p:nvPr/>
        </p:nvGrpSpPr>
        <p:grpSpPr>
          <a:xfrm rot="5400000">
            <a:off x="1275726" y="5520995"/>
            <a:ext cx="426011" cy="514716"/>
            <a:chOff x="2305050" y="5353050"/>
            <a:chExt cx="600075" cy="725025"/>
          </a:xfrm>
          <a:solidFill>
            <a:srgbClr val="DC231E"/>
          </a:solidFill>
        </p:grpSpPr>
        <p:sp>
          <p:nvSpPr>
            <p:cNvPr id="159" name="Rectangle: Top Corners Rounded 158">
              <a:extLst>
                <a:ext uri="{FF2B5EF4-FFF2-40B4-BE49-F238E27FC236}">
                  <a16:creationId xmlns:a16="http://schemas.microsoft.com/office/drawing/2014/main" id="{B678AD18-ABFB-E8D0-CC45-94389A2BC39D}"/>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657C36BE-59DA-4CE7-32F3-E7668224079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a:extLst>
                <a:ext uri="{FF2B5EF4-FFF2-40B4-BE49-F238E27FC236}">
                  <a16:creationId xmlns:a16="http://schemas.microsoft.com/office/drawing/2014/main" id="{DF5C0370-1432-B17A-6560-976F4F884FBA}"/>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5" name="Group 134">
            <a:extLst>
              <a:ext uri="{FF2B5EF4-FFF2-40B4-BE49-F238E27FC236}">
                <a16:creationId xmlns:a16="http://schemas.microsoft.com/office/drawing/2014/main" id="{D81765D5-D2AC-0662-31B6-D05F2B68865B}"/>
              </a:ext>
            </a:extLst>
          </p:cNvPr>
          <p:cNvGrpSpPr>
            <a:grpSpLocks noChangeAspect="1"/>
          </p:cNvGrpSpPr>
          <p:nvPr/>
        </p:nvGrpSpPr>
        <p:grpSpPr>
          <a:xfrm rot="5400000">
            <a:off x="1701214" y="5520995"/>
            <a:ext cx="426011" cy="514716"/>
            <a:chOff x="2305050" y="5353050"/>
            <a:chExt cx="600075" cy="725025"/>
          </a:xfrm>
          <a:solidFill>
            <a:srgbClr val="DC231E"/>
          </a:solidFill>
        </p:grpSpPr>
        <p:sp>
          <p:nvSpPr>
            <p:cNvPr id="156" name="Rectangle: Top Corners Rounded 155">
              <a:extLst>
                <a:ext uri="{FF2B5EF4-FFF2-40B4-BE49-F238E27FC236}">
                  <a16:creationId xmlns:a16="http://schemas.microsoft.com/office/drawing/2014/main" id="{24CB0939-CBF0-2422-0E68-F146DED8B058}"/>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156">
              <a:extLst>
                <a:ext uri="{FF2B5EF4-FFF2-40B4-BE49-F238E27FC236}">
                  <a16:creationId xmlns:a16="http://schemas.microsoft.com/office/drawing/2014/main" id="{DA6A0D2E-7CC0-EF0D-94AB-5324933A675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B733EE09-2168-2D97-7C85-4F18F23B1FE1}"/>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6" name="Group 135">
            <a:extLst>
              <a:ext uri="{FF2B5EF4-FFF2-40B4-BE49-F238E27FC236}">
                <a16:creationId xmlns:a16="http://schemas.microsoft.com/office/drawing/2014/main" id="{55394616-5FE3-2329-2A41-611C06EA3BAA}"/>
              </a:ext>
            </a:extLst>
          </p:cNvPr>
          <p:cNvGrpSpPr>
            <a:grpSpLocks noChangeAspect="1"/>
          </p:cNvGrpSpPr>
          <p:nvPr/>
        </p:nvGrpSpPr>
        <p:grpSpPr>
          <a:xfrm rot="5400000">
            <a:off x="2126703" y="5520995"/>
            <a:ext cx="426011" cy="514716"/>
            <a:chOff x="2305050" y="5353050"/>
            <a:chExt cx="600075" cy="725025"/>
          </a:xfrm>
          <a:solidFill>
            <a:srgbClr val="DC231E"/>
          </a:solidFill>
        </p:grpSpPr>
        <p:sp>
          <p:nvSpPr>
            <p:cNvPr id="153" name="Rectangle: Top Corners Rounded 152">
              <a:extLst>
                <a:ext uri="{FF2B5EF4-FFF2-40B4-BE49-F238E27FC236}">
                  <a16:creationId xmlns:a16="http://schemas.microsoft.com/office/drawing/2014/main" id="{3A041CAC-DBFE-E65A-022A-45C6CEEC4E48}"/>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Rectangle 153">
              <a:extLst>
                <a:ext uri="{FF2B5EF4-FFF2-40B4-BE49-F238E27FC236}">
                  <a16:creationId xmlns:a16="http://schemas.microsoft.com/office/drawing/2014/main" id="{F6075D85-73D9-D629-6A71-7FA4865E8152}"/>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8B699D64-78CC-943F-D5A9-B53514EC3CA0}"/>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a:extLst>
              <a:ext uri="{FF2B5EF4-FFF2-40B4-BE49-F238E27FC236}">
                <a16:creationId xmlns:a16="http://schemas.microsoft.com/office/drawing/2014/main" id="{7B7D633B-3B83-E0DE-4804-4F42CCCFF6BA}"/>
              </a:ext>
            </a:extLst>
          </p:cNvPr>
          <p:cNvGrpSpPr>
            <a:grpSpLocks noChangeAspect="1"/>
          </p:cNvGrpSpPr>
          <p:nvPr/>
        </p:nvGrpSpPr>
        <p:grpSpPr>
          <a:xfrm rot="5400000">
            <a:off x="2552191" y="5520995"/>
            <a:ext cx="426011" cy="514716"/>
            <a:chOff x="2305050" y="5353050"/>
            <a:chExt cx="600075" cy="725025"/>
          </a:xfrm>
          <a:solidFill>
            <a:srgbClr val="DC231E"/>
          </a:solidFill>
        </p:grpSpPr>
        <p:sp>
          <p:nvSpPr>
            <p:cNvPr id="150" name="Rectangle: Top Corners Rounded 149">
              <a:extLst>
                <a:ext uri="{FF2B5EF4-FFF2-40B4-BE49-F238E27FC236}">
                  <a16:creationId xmlns:a16="http://schemas.microsoft.com/office/drawing/2014/main" id="{ABBD8C19-7759-7E76-6EDE-7EFE2312724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a:extLst>
                <a:ext uri="{FF2B5EF4-FFF2-40B4-BE49-F238E27FC236}">
                  <a16:creationId xmlns:a16="http://schemas.microsoft.com/office/drawing/2014/main" id="{F5B24BD6-134C-7C72-1C46-D1350999E3C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5A6E4E81-4B42-BF6C-F270-5EAB37C5A23B}"/>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8" name="Group 137">
            <a:extLst>
              <a:ext uri="{FF2B5EF4-FFF2-40B4-BE49-F238E27FC236}">
                <a16:creationId xmlns:a16="http://schemas.microsoft.com/office/drawing/2014/main" id="{976D614A-70CE-E1EF-C909-EB396D401940}"/>
              </a:ext>
            </a:extLst>
          </p:cNvPr>
          <p:cNvGrpSpPr>
            <a:grpSpLocks noChangeAspect="1"/>
          </p:cNvGrpSpPr>
          <p:nvPr/>
        </p:nvGrpSpPr>
        <p:grpSpPr>
          <a:xfrm rot="5400000">
            <a:off x="2977679" y="5520995"/>
            <a:ext cx="426011" cy="514716"/>
            <a:chOff x="2305050" y="5353050"/>
            <a:chExt cx="600075" cy="725025"/>
          </a:xfrm>
          <a:solidFill>
            <a:srgbClr val="DC231E"/>
          </a:solidFill>
        </p:grpSpPr>
        <p:sp>
          <p:nvSpPr>
            <p:cNvPr id="147" name="Rectangle: Top Corners Rounded 146">
              <a:extLst>
                <a:ext uri="{FF2B5EF4-FFF2-40B4-BE49-F238E27FC236}">
                  <a16:creationId xmlns:a16="http://schemas.microsoft.com/office/drawing/2014/main" id="{BE577E4C-E568-707B-7C7C-020EE57C885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a:extLst>
                <a:ext uri="{FF2B5EF4-FFF2-40B4-BE49-F238E27FC236}">
                  <a16:creationId xmlns:a16="http://schemas.microsoft.com/office/drawing/2014/main" id="{00799D50-06EC-935E-6639-FE75B62B568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7922A0D-A24E-0AEC-3F82-6B815337462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9" name="Group 138">
            <a:extLst>
              <a:ext uri="{FF2B5EF4-FFF2-40B4-BE49-F238E27FC236}">
                <a16:creationId xmlns:a16="http://schemas.microsoft.com/office/drawing/2014/main" id="{F4EC7104-C14B-FAAA-A0A6-231E95B8D17A}"/>
              </a:ext>
            </a:extLst>
          </p:cNvPr>
          <p:cNvGrpSpPr>
            <a:grpSpLocks noChangeAspect="1"/>
          </p:cNvGrpSpPr>
          <p:nvPr/>
        </p:nvGrpSpPr>
        <p:grpSpPr>
          <a:xfrm rot="5400000">
            <a:off x="3403168" y="5520995"/>
            <a:ext cx="426011" cy="514716"/>
            <a:chOff x="2305050" y="5353050"/>
            <a:chExt cx="600075" cy="725025"/>
          </a:xfrm>
          <a:solidFill>
            <a:srgbClr val="DC231E"/>
          </a:solidFill>
        </p:grpSpPr>
        <p:sp>
          <p:nvSpPr>
            <p:cNvPr id="144" name="Rectangle: Top Corners Rounded 143">
              <a:extLst>
                <a:ext uri="{FF2B5EF4-FFF2-40B4-BE49-F238E27FC236}">
                  <a16:creationId xmlns:a16="http://schemas.microsoft.com/office/drawing/2014/main" id="{872EC833-E3E1-E635-96A9-76FD4119E62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144">
              <a:extLst>
                <a:ext uri="{FF2B5EF4-FFF2-40B4-BE49-F238E27FC236}">
                  <a16:creationId xmlns:a16="http://schemas.microsoft.com/office/drawing/2014/main" id="{88AD274D-6AD9-2BCE-813B-3BC1D636F3C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5BCA48C9-F0E0-69EE-9B55-61E3A25DD207}"/>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0" name="Group 139">
            <a:extLst>
              <a:ext uri="{FF2B5EF4-FFF2-40B4-BE49-F238E27FC236}">
                <a16:creationId xmlns:a16="http://schemas.microsoft.com/office/drawing/2014/main" id="{515F48A4-14D8-1823-7D4A-1FC5E19ECEDD}"/>
              </a:ext>
            </a:extLst>
          </p:cNvPr>
          <p:cNvGrpSpPr>
            <a:grpSpLocks noChangeAspect="1"/>
          </p:cNvGrpSpPr>
          <p:nvPr/>
        </p:nvGrpSpPr>
        <p:grpSpPr>
          <a:xfrm rot="5400000">
            <a:off x="3828657" y="5520995"/>
            <a:ext cx="426011" cy="514716"/>
            <a:chOff x="2305050" y="5353050"/>
            <a:chExt cx="600075" cy="725025"/>
          </a:xfrm>
          <a:solidFill>
            <a:srgbClr val="FFD930"/>
          </a:solidFill>
        </p:grpSpPr>
        <p:sp>
          <p:nvSpPr>
            <p:cNvPr id="141" name="Rectangle: Top Corners Rounded 140">
              <a:extLst>
                <a:ext uri="{FF2B5EF4-FFF2-40B4-BE49-F238E27FC236}">
                  <a16:creationId xmlns:a16="http://schemas.microsoft.com/office/drawing/2014/main" id="{92293788-2F8A-8AFC-D709-7CE1DFD2D4B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a:extLst>
                <a:ext uri="{FF2B5EF4-FFF2-40B4-BE49-F238E27FC236}">
                  <a16:creationId xmlns:a16="http://schemas.microsoft.com/office/drawing/2014/main" id="{5EB46751-0C77-ADD3-0FBF-1698E454891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3970E28A-511E-9798-DB99-1275AB3305CE}"/>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a:extLst>
              <a:ext uri="{FF2B5EF4-FFF2-40B4-BE49-F238E27FC236}">
                <a16:creationId xmlns:a16="http://schemas.microsoft.com/office/drawing/2014/main" id="{A19A4CAE-19C9-966C-737A-3D7805E4F68D}"/>
              </a:ext>
            </a:extLst>
          </p:cNvPr>
          <p:cNvGrpSpPr>
            <a:grpSpLocks noChangeAspect="1"/>
          </p:cNvGrpSpPr>
          <p:nvPr/>
        </p:nvGrpSpPr>
        <p:grpSpPr>
          <a:xfrm rot="5400000">
            <a:off x="424749" y="5056113"/>
            <a:ext cx="426011" cy="514716"/>
            <a:chOff x="2305050" y="5353050"/>
            <a:chExt cx="600075" cy="725025"/>
          </a:xfrm>
          <a:solidFill>
            <a:srgbClr val="DC231E"/>
          </a:solidFill>
        </p:grpSpPr>
        <p:sp>
          <p:nvSpPr>
            <p:cNvPr id="202" name="Rectangle: Top Corners Rounded 201">
              <a:extLst>
                <a:ext uri="{FF2B5EF4-FFF2-40B4-BE49-F238E27FC236}">
                  <a16:creationId xmlns:a16="http://schemas.microsoft.com/office/drawing/2014/main" id="{F4F8A7EA-22B2-D735-876D-0E47368A4577}"/>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Rectangle 202">
              <a:extLst>
                <a:ext uri="{FF2B5EF4-FFF2-40B4-BE49-F238E27FC236}">
                  <a16:creationId xmlns:a16="http://schemas.microsoft.com/office/drawing/2014/main" id="{56BCD182-82FC-81C2-3DDE-7A0D696FD44A}"/>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a:extLst>
                <a:ext uri="{FF2B5EF4-FFF2-40B4-BE49-F238E27FC236}">
                  <a16:creationId xmlns:a16="http://schemas.microsoft.com/office/drawing/2014/main" id="{D41FEDC2-5F7B-F321-1EE2-2DC2E6877A92}"/>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4" name="Group 173">
            <a:extLst>
              <a:ext uri="{FF2B5EF4-FFF2-40B4-BE49-F238E27FC236}">
                <a16:creationId xmlns:a16="http://schemas.microsoft.com/office/drawing/2014/main" id="{1AA61B9D-D3CF-C36D-239E-E30118B54991}"/>
              </a:ext>
            </a:extLst>
          </p:cNvPr>
          <p:cNvGrpSpPr>
            <a:grpSpLocks noChangeAspect="1"/>
          </p:cNvGrpSpPr>
          <p:nvPr/>
        </p:nvGrpSpPr>
        <p:grpSpPr>
          <a:xfrm rot="5400000">
            <a:off x="850237" y="5056113"/>
            <a:ext cx="426011" cy="514716"/>
            <a:chOff x="2305050" y="5353050"/>
            <a:chExt cx="600075" cy="725025"/>
          </a:xfrm>
          <a:solidFill>
            <a:srgbClr val="DC231E"/>
          </a:solidFill>
        </p:grpSpPr>
        <p:sp>
          <p:nvSpPr>
            <p:cNvPr id="199" name="Rectangle: Top Corners Rounded 198">
              <a:extLst>
                <a:ext uri="{FF2B5EF4-FFF2-40B4-BE49-F238E27FC236}">
                  <a16:creationId xmlns:a16="http://schemas.microsoft.com/office/drawing/2014/main" id="{9441D093-ED70-4A9D-1823-52704639FFA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ectangle 199">
              <a:extLst>
                <a:ext uri="{FF2B5EF4-FFF2-40B4-BE49-F238E27FC236}">
                  <a16:creationId xmlns:a16="http://schemas.microsoft.com/office/drawing/2014/main" id="{D310DB31-F2E2-BB94-FFED-ACC42049C76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a:extLst>
                <a:ext uri="{FF2B5EF4-FFF2-40B4-BE49-F238E27FC236}">
                  <a16:creationId xmlns:a16="http://schemas.microsoft.com/office/drawing/2014/main" id="{FFF0348B-0E6B-0497-4AD4-5A00F76A9C3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5" name="Group 174">
            <a:extLst>
              <a:ext uri="{FF2B5EF4-FFF2-40B4-BE49-F238E27FC236}">
                <a16:creationId xmlns:a16="http://schemas.microsoft.com/office/drawing/2014/main" id="{22CEF631-53A3-64AF-227C-0EAB9ECA9CA0}"/>
              </a:ext>
            </a:extLst>
          </p:cNvPr>
          <p:cNvGrpSpPr>
            <a:grpSpLocks noChangeAspect="1"/>
          </p:cNvGrpSpPr>
          <p:nvPr/>
        </p:nvGrpSpPr>
        <p:grpSpPr>
          <a:xfrm rot="5400000">
            <a:off x="1275726" y="5056113"/>
            <a:ext cx="426011" cy="514716"/>
            <a:chOff x="2305050" y="5353050"/>
            <a:chExt cx="600075" cy="725025"/>
          </a:xfrm>
          <a:solidFill>
            <a:srgbClr val="DC231E"/>
          </a:solidFill>
        </p:grpSpPr>
        <p:sp>
          <p:nvSpPr>
            <p:cNvPr id="196" name="Rectangle: Top Corners Rounded 195">
              <a:extLst>
                <a:ext uri="{FF2B5EF4-FFF2-40B4-BE49-F238E27FC236}">
                  <a16:creationId xmlns:a16="http://schemas.microsoft.com/office/drawing/2014/main" id="{2A04DB96-2ECC-CED7-22F7-DE37258ED60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a:extLst>
                <a:ext uri="{FF2B5EF4-FFF2-40B4-BE49-F238E27FC236}">
                  <a16:creationId xmlns:a16="http://schemas.microsoft.com/office/drawing/2014/main" id="{8A3B4EB8-56D9-E99E-B79A-D41CA0D6963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B9746F3E-52D0-FF01-0E38-7001C0CEF468}"/>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a:extLst>
              <a:ext uri="{FF2B5EF4-FFF2-40B4-BE49-F238E27FC236}">
                <a16:creationId xmlns:a16="http://schemas.microsoft.com/office/drawing/2014/main" id="{1E98634C-FE4C-4950-994E-9612A1B01F12}"/>
              </a:ext>
            </a:extLst>
          </p:cNvPr>
          <p:cNvGrpSpPr>
            <a:grpSpLocks noChangeAspect="1"/>
          </p:cNvGrpSpPr>
          <p:nvPr/>
        </p:nvGrpSpPr>
        <p:grpSpPr>
          <a:xfrm rot="5400000">
            <a:off x="1701214" y="5056113"/>
            <a:ext cx="426011" cy="514716"/>
            <a:chOff x="2305050" y="5353050"/>
            <a:chExt cx="600075" cy="725025"/>
          </a:xfrm>
          <a:solidFill>
            <a:srgbClr val="DC231E"/>
          </a:solidFill>
        </p:grpSpPr>
        <p:sp>
          <p:nvSpPr>
            <p:cNvPr id="193" name="Rectangle: Top Corners Rounded 192">
              <a:extLst>
                <a:ext uri="{FF2B5EF4-FFF2-40B4-BE49-F238E27FC236}">
                  <a16:creationId xmlns:a16="http://schemas.microsoft.com/office/drawing/2014/main" id="{17B2BD3E-DC71-9988-9821-9E8596EA1397}"/>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a:extLst>
                <a:ext uri="{FF2B5EF4-FFF2-40B4-BE49-F238E27FC236}">
                  <a16:creationId xmlns:a16="http://schemas.microsoft.com/office/drawing/2014/main" id="{CBF777E7-3328-F768-FA73-7C9D8FFD045F}"/>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a:extLst>
                <a:ext uri="{FF2B5EF4-FFF2-40B4-BE49-F238E27FC236}">
                  <a16:creationId xmlns:a16="http://schemas.microsoft.com/office/drawing/2014/main" id="{4414D7CB-8D92-954E-297B-230CB88F4D0B}"/>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7" name="Group 176">
            <a:extLst>
              <a:ext uri="{FF2B5EF4-FFF2-40B4-BE49-F238E27FC236}">
                <a16:creationId xmlns:a16="http://schemas.microsoft.com/office/drawing/2014/main" id="{3FFF0EB8-E9E5-4FA1-0BF8-16AA931830FE}"/>
              </a:ext>
            </a:extLst>
          </p:cNvPr>
          <p:cNvGrpSpPr>
            <a:grpSpLocks noChangeAspect="1"/>
          </p:cNvGrpSpPr>
          <p:nvPr/>
        </p:nvGrpSpPr>
        <p:grpSpPr>
          <a:xfrm rot="5400000">
            <a:off x="2126702" y="5056113"/>
            <a:ext cx="426011" cy="514716"/>
            <a:chOff x="2305050" y="5353050"/>
            <a:chExt cx="600075" cy="725025"/>
          </a:xfrm>
          <a:solidFill>
            <a:srgbClr val="DC231E"/>
          </a:solidFill>
        </p:grpSpPr>
        <p:sp>
          <p:nvSpPr>
            <p:cNvPr id="190" name="Rectangle: Top Corners Rounded 189">
              <a:extLst>
                <a:ext uri="{FF2B5EF4-FFF2-40B4-BE49-F238E27FC236}">
                  <a16:creationId xmlns:a16="http://schemas.microsoft.com/office/drawing/2014/main" id="{233C6DCE-81BD-E7A5-47A0-A6CBA7E83D4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a:extLst>
                <a:ext uri="{FF2B5EF4-FFF2-40B4-BE49-F238E27FC236}">
                  <a16:creationId xmlns:a16="http://schemas.microsoft.com/office/drawing/2014/main" id="{7CF5801C-1D54-2149-78C7-2EBC550CADF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C2089A2E-15D0-75DD-EC5E-AB9A55B71643}"/>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8" name="Group 177">
            <a:extLst>
              <a:ext uri="{FF2B5EF4-FFF2-40B4-BE49-F238E27FC236}">
                <a16:creationId xmlns:a16="http://schemas.microsoft.com/office/drawing/2014/main" id="{4A5A5550-A272-7034-E619-32DFD4B79A74}"/>
              </a:ext>
            </a:extLst>
          </p:cNvPr>
          <p:cNvGrpSpPr>
            <a:grpSpLocks noChangeAspect="1"/>
          </p:cNvGrpSpPr>
          <p:nvPr/>
        </p:nvGrpSpPr>
        <p:grpSpPr>
          <a:xfrm rot="5400000">
            <a:off x="2552190" y="5056113"/>
            <a:ext cx="426011" cy="514716"/>
            <a:chOff x="2305050" y="5353050"/>
            <a:chExt cx="600075" cy="725025"/>
          </a:xfrm>
          <a:solidFill>
            <a:srgbClr val="DC231E"/>
          </a:solidFill>
        </p:grpSpPr>
        <p:sp>
          <p:nvSpPr>
            <p:cNvPr id="187" name="Rectangle: Top Corners Rounded 186">
              <a:extLst>
                <a:ext uri="{FF2B5EF4-FFF2-40B4-BE49-F238E27FC236}">
                  <a16:creationId xmlns:a16="http://schemas.microsoft.com/office/drawing/2014/main" id="{967868FC-DF84-C3C2-E3B6-EEFC805512A8}"/>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a:extLst>
                <a:ext uri="{FF2B5EF4-FFF2-40B4-BE49-F238E27FC236}">
                  <a16:creationId xmlns:a16="http://schemas.microsoft.com/office/drawing/2014/main" id="{596FE125-236F-05F0-6838-0969C1A63CD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D83509FA-46E3-0415-CEE9-AD4986AAD961}"/>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a:extLst>
              <a:ext uri="{FF2B5EF4-FFF2-40B4-BE49-F238E27FC236}">
                <a16:creationId xmlns:a16="http://schemas.microsoft.com/office/drawing/2014/main" id="{6E8A9785-C460-447B-C674-797F62387EFE}"/>
              </a:ext>
            </a:extLst>
          </p:cNvPr>
          <p:cNvGrpSpPr>
            <a:grpSpLocks noChangeAspect="1"/>
          </p:cNvGrpSpPr>
          <p:nvPr/>
        </p:nvGrpSpPr>
        <p:grpSpPr>
          <a:xfrm rot="5400000">
            <a:off x="2977679" y="5056113"/>
            <a:ext cx="426011" cy="514716"/>
            <a:chOff x="2305050" y="5353050"/>
            <a:chExt cx="600075" cy="725025"/>
          </a:xfrm>
          <a:solidFill>
            <a:srgbClr val="DC231E"/>
          </a:solidFill>
        </p:grpSpPr>
        <p:sp>
          <p:nvSpPr>
            <p:cNvPr id="184" name="Rectangle: Top Corners Rounded 183">
              <a:extLst>
                <a:ext uri="{FF2B5EF4-FFF2-40B4-BE49-F238E27FC236}">
                  <a16:creationId xmlns:a16="http://schemas.microsoft.com/office/drawing/2014/main" id="{AD966E64-9C7D-D300-5158-3CCF2CED135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a:extLst>
                <a:ext uri="{FF2B5EF4-FFF2-40B4-BE49-F238E27FC236}">
                  <a16:creationId xmlns:a16="http://schemas.microsoft.com/office/drawing/2014/main" id="{63BA0138-269F-8F26-17D2-0631B254006A}"/>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id="{9605C665-ADC3-AA5F-1D47-00B418B815A3}"/>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0" name="Group 179">
            <a:extLst>
              <a:ext uri="{FF2B5EF4-FFF2-40B4-BE49-F238E27FC236}">
                <a16:creationId xmlns:a16="http://schemas.microsoft.com/office/drawing/2014/main" id="{95A29B77-39D9-1471-AA93-9E626FF7C1A2}"/>
              </a:ext>
            </a:extLst>
          </p:cNvPr>
          <p:cNvGrpSpPr>
            <a:grpSpLocks noChangeAspect="1"/>
          </p:cNvGrpSpPr>
          <p:nvPr/>
        </p:nvGrpSpPr>
        <p:grpSpPr>
          <a:xfrm rot="5400000">
            <a:off x="3403168" y="5056113"/>
            <a:ext cx="426011" cy="514716"/>
            <a:chOff x="2305050" y="5353050"/>
            <a:chExt cx="600075" cy="725025"/>
          </a:xfrm>
          <a:solidFill>
            <a:srgbClr val="FFD930"/>
          </a:solidFill>
        </p:grpSpPr>
        <p:sp>
          <p:nvSpPr>
            <p:cNvPr id="181" name="Rectangle: Top Corners Rounded 180">
              <a:extLst>
                <a:ext uri="{FF2B5EF4-FFF2-40B4-BE49-F238E27FC236}">
                  <a16:creationId xmlns:a16="http://schemas.microsoft.com/office/drawing/2014/main" id="{BFFB283A-BE21-C850-91B0-42A5DD41706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a:extLst>
                <a:ext uri="{FF2B5EF4-FFF2-40B4-BE49-F238E27FC236}">
                  <a16:creationId xmlns:a16="http://schemas.microsoft.com/office/drawing/2014/main" id="{8E7E1705-1C93-18C6-54EB-7FA06C5F4FD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a:extLst>
                <a:ext uri="{FF2B5EF4-FFF2-40B4-BE49-F238E27FC236}">
                  <a16:creationId xmlns:a16="http://schemas.microsoft.com/office/drawing/2014/main" id="{FC363F34-154E-7ACB-2D77-013E1C3B7D62}"/>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a:extLst>
              <a:ext uri="{FF2B5EF4-FFF2-40B4-BE49-F238E27FC236}">
                <a16:creationId xmlns:a16="http://schemas.microsoft.com/office/drawing/2014/main" id="{3B1DA1CE-78B8-F82E-B520-2803283E0A3D}"/>
              </a:ext>
            </a:extLst>
          </p:cNvPr>
          <p:cNvGrpSpPr>
            <a:grpSpLocks noChangeAspect="1"/>
          </p:cNvGrpSpPr>
          <p:nvPr/>
        </p:nvGrpSpPr>
        <p:grpSpPr>
          <a:xfrm rot="5400000">
            <a:off x="425357" y="4585789"/>
            <a:ext cx="426011" cy="514716"/>
            <a:chOff x="2305050" y="5353050"/>
            <a:chExt cx="600075" cy="725025"/>
          </a:xfrm>
          <a:solidFill>
            <a:srgbClr val="DC231E"/>
          </a:solidFill>
        </p:grpSpPr>
        <p:sp>
          <p:nvSpPr>
            <p:cNvPr id="235" name="Rectangle: Top Corners Rounded 234">
              <a:extLst>
                <a:ext uri="{FF2B5EF4-FFF2-40B4-BE49-F238E27FC236}">
                  <a16:creationId xmlns:a16="http://schemas.microsoft.com/office/drawing/2014/main" id="{A5330C16-D52C-6F14-3AA0-DA3AA802D78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a:extLst>
                <a:ext uri="{FF2B5EF4-FFF2-40B4-BE49-F238E27FC236}">
                  <a16:creationId xmlns:a16="http://schemas.microsoft.com/office/drawing/2014/main" id="{D21BB112-F698-8DE1-C2DC-345917575C5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3540B04B-7A99-1D26-81C4-F7963386B039}"/>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1" name="Group 210">
            <a:extLst>
              <a:ext uri="{FF2B5EF4-FFF2-40B4-BE49-F238E27FC236}">
                <a16:creationId xmlns:a16="http://schemas.microsoft.com/office/drawing/2014/main" id="{AE5ACD6F-52DB-949E-89D6-E188A6AFD08D}"/>
              </a:ext>
            </a:extLst>
          </p:cNvPr>
          <p:cNvGrpSpPr>
            <a:grpSpLocks noChangeAspect="1"/>
          </p:cNvGrpSpPr>
          <p:nvPr/>
        </p:nvGrpSpPr>
        <p:grpSpPr>
          <a:xfrm rot="5400000">
            <a:off x="850845" y="4585789"/>
            <a:ext cx="426011" cy="514716"/>
            <a:chOff x="2305050" y="5353050"/>
            <a:chExt cx="600075" cy="725025"/>
          </a:xfrm>
          <a:solidFill>
            <a:srgbClr val="DC231E"/>
          </a:solidFill>
        </p:grpSpPr>
        <p:sp>
          <p:nvSpPr>
            <p:cNvPr id="232" name="Rectangle: Top Corners Rounded 231">
              <a:extLst>
                <a:ext uri="{FF2B5EF4-FFF2-40B4-BE49-F238E27FC236}">
                  <a16:creationId xmlns:a16="http://schemas.microsoft.com/office/drawing/2014/main" id="{24FC4DD6-A33D-DC16-1E0B-DEE24011F4A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Rectangle 232">
              <a:extLst>
                <a:ext uri="{FF2B5EF4-FFF2-40B4-BE49-F238E27FC236}">
                  <a16:creationId xmlns:a16="http://schemas.microsoft.com/office/drawing/2014/main" id="{D9CEFC58-2A66-854A-A832-303F5F9F42BA}"/>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a:extLst>
                <a:ext uri="{FF2B5EF4-FFF2-40B4-BE49-F238E27FC236}">
                  <a16:creationId xmlns:a16="http://schemas.microsoft.com/office/drawing/2014/main" id="{93780AB4-E6AC-45A0-CF5A-7CE115B943FF}"/>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2" name="Group 211">
            <a:extLst>
              <a:ext uri="{FF2B5EF4-FFF2-40B4-BE49-F238E27FC236}">
                <a16:creationId xmlns:a16="http://schemas.microsoft.com/office/drawing/2014/main" id="{B6344BC4-84E8-E742-50F2-6F7CC7DFEBB2}"/>
              </a:ext>
            </a:extLst>
          </p:cNvPr>
          <p:cNvGrpSpPr>
            <a:grpSpLocks noChangeAspect="1"/>
          </p:cNvGrpSpPr>
          <p:nvPr/>
        </p:nvGrpSpPr>
        <p:grpSpPr>
          <a:xfrm rot="5400000">
            <a:off x="1276334" y="4585789"/>
            <a:ext cx="426011" cy="514716"/>
            <a:chOff x="2305050" y="5353050"/>
            <a:chExt cx="600075" cy="725025"/>
          </a:xfrm>
          <a:solidFill>
            <a:srgbClr val="DC231E"/>
          </a:solidFill>
        </p:grpSpPr>
        <p:sp>
          <p:nvSpPr>
            <p:cNvPr id="229" name="Rectangle: Top Corners Rounded 228">
              <a:extLst>
                <a:ext uri="{FF2B5EF4-FFF2-40B4-BE49-F238E27FC236}">
                  <a16:creationId xmlns:a16="http://schemas.microsoft.com/office/drawing/2014/main" id="{281D592A-450D-EFB2-9377-809AD1DCC1A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Rectangle 229">
              <a:extLst>
                <a:ext uri="{FF2B5EF4-FFF2-40B4-BE49-F238E27FC236}">
                  <a16:creationId xmlns:a16="http://schemas.microsoft.com/office/drawing/2014/main" id="{DF6DFDB2-132F-16B5-4C78-19E161D74F8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3D91FF6A-8371-3AD6-E491-B5F4BE62C648}"/>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a:extLst>
              <a:ext uri="{FF2B5EF4-FFF2-40B4-BE49-F238E27FC236}">
                <a16:creationId xmlns:a16="http://schemas.microsoft.com/office/drawing/2014/main" id="{BC034390-0268-5DB5-869D-013BA38AE011}"/>
              </a:ext>
            </a:extLst>
          </p:cNvPr>
          <p:cNvGrpSpPr>
            <a:grpSpLocks noChangeAspect="1"/>
          </p:cNvGrpSpPr>
          <p:nvPr/>
        </p:nvGrpSpPr>
        <p:grpSpPr>
          <a:xfrm rot="5400000">
            <a:off x="1701822" y="4585789"/>
            <a:ext cx="426011" cy="514716"/>
            <a:chOff x="2305050" y="5353050"/>
            <a:chExt cx="600075" cy="725025"/>
          </a:xfrm>
          <a:solidFill>
            <a:srgbClr val="DC231E"/>
          </a:solidFill>
        </p:grpSpPr>
        <p:sp>
          <p:nvSpPr>
            <p:cNvPr id="226" name="Rectangle: Top Corners Rounded 225">
              <a:extLst>
                <a:ext uri="{FF2B5EF4-FFF2-40B4-BE49-F238E27FC236}">
                  <a16:creationId xmlns:a16="http://schemas.microsoft.com/office/drawing/2014/main" id="{B2872C40-9682-3F6B-3819-6654C3EB1EBD}"/>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Rectangle 226">
              <a:extLst>
                <a:ext uri="{FF2B5EF4-FFF2-40B4-BE49-F238E27FC236}">
                  <a16:creationId xmlns:a16="http://schemas.microsoft.com/office/drawing/2014/main" id="{EF28E9C0-68E5-F8CE-7129-904E97343F7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a:extLst>
                <a:ext uri="{FF2B5EF4-FFF2-40B4-BE49-F238E27FC236}">
                  <a16:creationId xmlns:a16="http://schemas.microsoft.com/office/drawing/2014/main" id="{699140AE-AEC9-FEA6-7DE6-22DAC7A4E0AF}"/>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4" name="Group 213">
            <a:extLst>
              <a:ext uri="{FF2B5EF4-FFF2-40B4-BE49-F238E27FC236}">
                <a16:creationId xmlns:a16="http://schemas.microsoft.com/office/drawing/2014/main" id="{63F3A4E7-4262-64A8-6B34-6E7A64CE6772}"/>
              </a:ext>
            </a:extLst>
          </p:cNvPr>
          <p:cNvGrpSpPr>
            <a:grpSpLocks noChangeAspect="1"/>
          </p:cNvGrpSpPr>
          <p:nvPr/>
        </p:nvGrpSpPr>
        <p:grpSpPr>
          <a:xfrm rot="5400000">
            <a:off x="2127310" y="4585789"/>
            <a:ext cx="426011" cy="514716"/>
            <a:chOff x="2305050" y="5353050"/>
            <a:chExt cx="600075" cy="725025"/>
          </a:xfrm>
          <a:solidFill>
            <a:srgbClr val="DC231E"/>
          </a:solidFill>
        </p:grpSpPr>
        <p:sp>
          <p:nvSpPr>
            <p:cNvPr id="223" name="Rectangle: Top Corners Rounded 222">
              <a:extLst>
                <a:ext uri="{FF2B5EF4-FFF2-40B4-BE49-F238E27FC236}">
                  <a16:creationId xmlns:a16="http://schemas.microsoft.com/office/drawing/2014/main" id="{B8DAD0DD-2AC0-F0E9-AD08-F07D95FD7A4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Rectangle 223">
              <a:extLst>
                <a:ext uri="{FF2B5EF4-FFF2-40B4-BE49-F238E27FC236}">
                  <a16:creationId xmlns:a16="http://schemas.microsoft.com/office/drawing/2014/main" id="{A94997E5-70D8-5B41-B8D4-BF73763F907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id="{78CF9928-EF5B-221E-016C-65A746D041C4}"/>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5" name="Group 214">
            <a:extLst>
              <a:ext uri="{FF2B5EF4-FFF2-40B4-BE49-F238E27FC236}">
                <a16:creationId xmlns:a16="http://schemas.microsoft.com/office/drawing/2014/main" id="{53902283-C9EB-960E-E9CA-8643A251A839}"/>
              </a:ext>
            </a:extLst>
          </p:cNvPr>
          <p:cNvGrpSpPr>
            <a:grpSpLocks noChangeAspect="1"/>
          </p:cNvGrpSpPr>
          <p:nvPr/>
        </p:nvGrpSpPr>
        <p:grpSpPr>
          <a:xfrm rot="5400000">
            <a:off x="2552799" y="4585789"/>
            <a:ext cx="426011" cy="514716"/>
            <a:chOff x="2305050" y="5353050"/>
            <a:chExt cx="600075" cy="725025"/>
          </a:xfrm>
          <a:solidFill>
            <a:srgbClr val="DC231E"/>
          </a:solidFill>
        </p:grpSpPr>
        <p:sp>
          <p:nvSpPr>
            <p:cNvPr id="220" name="Rectangle: Top Corners Rounded 219">
              <a:extLst>
                <a:ext uri="{FF2B5EF4-FFF2-40B4-BE49-F238E27FC236}">
                  <a16:creationId xmlns:a16="http://schemas.microsoft.com/office/drawing/2014/main" id="{817D8AE6-DAED-4504-8523-07C969DC2F3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5E7BAB3E-0DE1-D873-6151-62C85852FB2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id="{2F31B5E7-E1B4-B574-23C0-0445ABA5D944}"/>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a:extLst>
              <a:ext uri="{FF2B5EF4-FFF2-40B4-BE49-F238E27FC236}">
                <a16:creationId xmlns:a16="http://schemas.microsoft.com/office/drawing/2014/main" id="{8D4D5B54-A4E9-6158-C621-12F7D5DD4541}"/>
              </a:ext>
            </a:extLst>
          </p:cNvPr>
          <p:cNvGrpSpPr>
            <a:grpSpLocks noChangeAspect="1"/>
          </p:cNvGrpSpPr>
          <p:nvPr/>
        </p:nvGrpSpPr>
        <p:grpSpPr>
          <a:xfrm rot="5400000">
            <a:off x="2978288" y="4585789"/>
            <a:ext cx="426011" cy="514716"/>
            <a:chOff x="2305050" y="5353050"/>
            <a:chExt cx="600075" cy="725025"/>
          </a:xfrm>
          <a:solidFill>
            <a:srgbClr val="FFD930"/>
          </a:solidFill>
        </p:grpSpPr>
        <p:sp>
          <p:nvSpPr>
            <p:cNvPr id="217" name="Rectangle: Top Corners Rounded 216">
              <a:extLst>
                <a:ext uri="{FF2B5EF4-FFF2-40B4-BE49-F238E27FC236}">
                  <a16:creationId xmlns:a16="http://schemas.microsoft.com/office/drawing/2014/main" id="{F3B2FC5E-B48D-3FBD-183E-759653A2292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Rectangle 217">
              <a:extLst>
                <a:ext uri="{FF2B5EF4-FFF2-40B4-BE49-F238E27FC236}">
                  <a16:creationId xmlns:a16="http://schemas.microsoft.com/office/drawing/2014/main" id="{3220B6C9-C6BA-F47D-3C6A-777CDACCAA8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a:extLst>
                <a:ext uri="{FF2B5EF4-FFF2-40B4-BE49-F238E27FC236}">
                  <a16:creationId xmlns:a16="http://schemas.microsoft.com/office/drawing/2014/main" id="{FFA20CF1-DDCD-798B-25AA-377718063497}"/>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a:extLst>
              <a:ext uri="{FF2B5EF4-FFF2-40B4-BE49-F238E27FC236}">
                <a16:creationId xmlns:a16="http://schemas.microsoft.com/office/drawing/2014/main" id="{1AA19678-06AA-106E-8B09-4907DBEE18CD}"/>
              </a:ext>
            </a:extLst>
          </p:cNvPr>
          <p:cNvGrpSpPr>
            <a:grpSpLocks noChangeAspect="1"/>
          </p:cNvGrpSpPr>
          <p:nvPr/>
        </p:nvGrpSpPr>
        <p:grpSpPr>
          <a:xfrm rot="5400000">
            <a:off x="425358" y="4106460"/>
            <a:ext cx="426011" cy="514716"/>
            <a:chOff x="2305050" y="5353050"/>
            <a:chExt cx="600075" cy="725025"/>
          </a:xfrm>
          <a:solidFill>
            <a:srgbClr val="DC231E"/>
          </a:solidFill>
        </p:grpSpPr>
        <p:sp>
          <p:nvSpPr>
            <p:cNvPr id="264" name="Rectangle: Top Corners Rounded 263">
              <a:extLst>
                <a:ext uri="{FF2B5EF4-FFF2-40B4-BE49-F238E27FC236}">
                  <a16:creationId xmlns:a16="http://schemas.microsoft.com/office/drawing/2014/main" id="{5E305E50-78B0-55B7-851A-A0D1E3398CA8}"/>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Rectangle 264">
              <a:extLst>
                <a:ext uri="{FF2B5EF4-FFF2-40B4-BE49-F238E27FC236}">
                  <a16:creationId xmlns:a16="http://schemas.microsoft.com/office/drawing/2014/main" id="{DA959F2F-AF5D-9594-0610-E21B31D8003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F62FA5BA-C5F7-85A9-BFF3-B709A250A13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4" name="Group 243">
            <a:extLst>
              <a:ext uri="{FF2B5EF4-FFF2-40B4-BE49-F238E27FC236}">
                <a16:creationId xmlns:a16="http://schemas.microsoft.com/office/drawing/2014/main" id="{B6640E75-9ECF-A163-9494-8A3D8E317E47}"/>
              </a:ext>
            </a:extLst>
          </p:cNvPr>
          <p:cNvGrpSpPr>
            <a:grpSpLocks noChangeAspect="1"/>
          </p:cNvGrpSpPr>
          <p:nvPr/>
        </p:nvGrpSpPr>
        <p:grpSpPr>
          <a:xfrm rot="5400000">
            <a:off x="850847" y="4106460"/>
            <a:ext cx="426011" cy="514716"/>
            <a:chOff x="2305050" y="5353050"/>
            <a:chExt cx="600075" cy="725025"/>
          </a:xfrm>
          <a:solidFill>
            <a:srgbClr val="DC231E"/>
          </a:solidFill>
        </p:grpSpPr>
        <p:sp>
          <p:nvSpPr>
            <p:cNvPr id="261" name="Rectangle: Top Corners Rounded 260">
              <a:extLst>
                <a:ext uri="{FF2B5EF4-FFF2-40B4-BE49-F238E27FC236}">
                  <a16:creationId xmlns:a16="http://schemas.microsoft.com/office/drawing/2014/main" id="{BD951D4D-AD20-548E-E6C8-AA7BE678250D}"/>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Rectangle 261">
              <a:extLst>
                <a:ext uri="{FF2B5EF4-FFF2-40B4-BE49-F238E27FC236}">
                  <a16:creationId xmlns:a16="http://schemas.microsoft.com/office/drawing/2014/main" id="{105774E4-909A-3C3C-52EC-11563A4E58A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785220AA-1ABA-9B6A-97C8-9E90B50694A1}"/>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5" name="Group 244">
            <a:extLst>
              <a:ext uri="{FF2B5EF4-FFF2-40B4-BE49-F238E27FC236}">
                <a16:creationId xmlns:a16="http://schemas.microsoft.com/office/drawing/2014/main" id="{0E25F200-A411-BEA0-31D6-D0E481431B6C}"/>
              </a:ext>
            </a:extLst>
          </p:cNvPr>
          <p:cNvGrpSpPr>
            <a:grpSpLocks noChangeAspect="1"/>
          </p:cNvGrpSpPr>
          <p:nvPr/>
        </p:nvGrpSpPr>
        <p:grpSpPr>
          <a:xfrm rot="5400000">
            <a:off x="1276335" y="4106460"/>
            <a:ext cx="426011" cy="514716"/>
            <a:chOff x="2305050" y="5353050"/>
            <a:chExt cx="600075" cy="725025"/>
          </a:xfrm>
          <a:solidFill>
            <a:srgbClr val="DC231E"/>
          </a:solidFill>
        </p:grpSpPr>
        <p:sp>
          <p:nvSpPr>
            <p:cNvPr id="258" name="Rectangle: Top Corners Rounded 257">
              <a:extLst>
                <a:ext uri="{FF2B5EF4-FFF2-40B4-BE49-F238E27FC236}">
                  <a16:creationId xmlns:a16="http://schemas.microsoft.com/office/drawing/2014/main" id="{78567A94-7268-8F72-8852-72453D758A2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a:extLst>
                <a:ext uri="{FF2B5EF4-FFF2-40B4-BE49-F238E27FC236}">
                  <a16:creationId xmlns:a16="http://schemas.microsoft.com/office/drawing/2014/main" id="{A2EA8476-CED3-E63E-EEB2-CBD723E0CB7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C6A168A7-B37E-E2A7-86F2-134FAEC0365D}"/>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a:extLst>
              <a:ext uri="{FF2B5EF4-FFF2-40B4-BE49-F238E27FC236}">
                <a16:creationId xmlns:a16="http://schemas.microsoft.com/office/drawing/2014/main" id="{84AB9C23-AC33-381E-934B-E978824FC6B5}"/>
              </a:ext>
            </a:extLst>
          </p:cNvPr>
          <p:cNvGrpSpPr>
            <a:grpSpLocks noChangeAspect="1"/>
          </p:cNvGrpSpPr>
          <p:nvPr/>
        </p:nvGrpSpPr>
        <p:grpSpPr>
          <a:xfrm rot="5400000">
            <a:off x="1701823" y="4106460"/>
            <a:ext cx="426011" cy="514716"/>
            <a:chOff x="2305050" y="5353050"/>
            <a:chExt cx="600075" cy="725025"/>
          </a:xfrm>
          <a:solidFill>
            <a:srgbClr val="DC231E"/>
          </a:solidFill>
        </p:grpSpPr>
        <p:sp>
          <p:nvSpPr>
            <p:cNvPr id="255" name="Rectangle: Top Corners Rounded 254">
              <a:extLst>
                <a:ext uri="{FF2B5EF4-FFF2-40B4-BE49-F238E27FC236}">
                  <a16:creationId xmlns:a16="http://schemas.microsoft.com/office/drawing/2014/main" id="{597F805D-5809-591B-8A97-A3119A836B95}"/>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tangle 255">
              <a:extLst>
                <a:ext uri="{FF2B5EF4-FFF2-40B4-BE49-F238E27FC236}">
                  <a16:creationId xmlns:a16="http://schemas.microsoft.com/office/drawing/2014/main" id="{6512E334-4EA0-E8E6-4C7E-8E74D25103C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a:extLst>
                <a:ext uri="{FF2B5EF4-FFF2-40B4-BE49-F238E27FC236}">
                  <a16:creationId xmlns:a16="http://schemas.microsoft.com/office/drawing/2014/main" id="{A9A9849F-2CD7-6BCA-4E86-86B716FB796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7" name="Group 246">
            <a:extLst>
              <a:ext uri="{FF2B5EF4-FFF2-40B4-BE49-F238E27FC236}">
                <a16:creationId xmlns:a16="http://schemas.microsoft.com/office/drawing/2014/main" id="{F30C0B0C-280A-3FA7-5DE2-4A4B3A744A72}"/>
              </a:ext>
            </a:extLst>
          </p:cNvPr>
          <p:cNvGrpSpPr>
            <a:grpSpLocks noChangeAspect="1"/>
          </p:cNvGrpSpPr>
          <p:nvPr/>
        </p:nvGrpSpPr>
        <p:grpSpPr>
          <a:xfrm rot="5400000">
            <a:off x="2127312" y="4106460"/>
            <a:ext cx="426011" cy="514716"/>
            <a:chOff x="2305050" y="5353050"/>
            <a:chExt cx="600075" cy="725025"/>
          </a:xfrm>
          <a:solidFill>
            <a:srgbClr val="DC231E"/>
          </a:solidFill>
        </p:grpSpPr>
        <p:sp>
          <p:nvSpPr>
            <p:cNvPr id="252" name="Rectangle: Top Corners Rounded 251">
              <a:extLst>
                <a:ext uri="{FF2B5EF4-FFF2-40B4-BE49-F238E27FC236}">
                  <a16:creationId xmlns:a16="http://schemas.microsoft.com/office/drawing/2014/main" id="{131BEA12-D6EA-7CFB-3630-910515349F2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Rectangle 252">
              <a:extLst>
                <a:ext uri="{FF2B5EF4-FFF2-40B4-BE49-F238E27FC236}">
                  <a16:creationId xmlns:a16="http://schemas.microsoft.com/office/drawing/2014/main" id="{200AFA74-16CD-6DC0-9FCC-F5B92348B45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a:extLst>
                <a:ext uri="{FF2B5EF4-FFF2-40B4-BE49-F238E27FC236}">
                  <a16:creationId xmlns:a16="http://schemas.microsoft.com/office/drawing/2014/main" id="{26207768-988F-0154-C08B-601BB50727F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8" name="Group 247">
            <a:extLst>
              <a:ext uri="{FF2B5EF4-FFF2-40B4-BE49-F238E27FC236}">
                <a16:creationId xmlns:a16="http://schemas.microsoft.com/office/drawing/2014/main" id="{11D18689-D27E-1345-2641-C6DB544ACFDB}"/>
              </a:ext>
            </a:extLst>
          </p:cNvPr>
          <p:cNvGrpSpPr>
            <a:grpSpLocks noChangeAspect="1"/>
          </p:cNvGrpSpPr>
          <p:nvPr/>
        </p:nvGrpSpPr>
        <p:grpSpPr>
          <a:xfrm rot="5400000">
            <a:off x="2552801" y="4106460"/>
            <a:ext cx="426011" cy="514716"/>
            <a:chOff x="2305050" y="5353050"/>
            <a:chExt cx="600075" cy="725025"/>
          </a:xfrm>
          <a:solidFill>
            <a:srgbClr val="FFD930"/>
          </a:solidFill>
        </p:grpSpPr>
        <p:sp>
          <p:nvSpPr>
            <p:cNvPr id="249" name="Rectangle: Top Corners Rounded 248">
              <a:extLst>
                <a:ext uri="{FF2B5EF4-FFF2-40B4-BE49-F238E27FC236}">
                  <a16:creationId xmlns:a16="http://schemas.microsoft.com/office/drawing/2014/main" id="{0C90B8FF-ABEF-EF1D-BA67-6007F2A5E31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249">
              <a:extLst>
                <a:ext uri="{FF2B5EF4-FFF2-40B4-BE49-F238E27FC236}">
                  <a16:creationId xmlns:a16="http://schemas.microsoft.com/office/drawing/2014/main" id="{EFC1FF02-6A69-E2B2-0E9F-4F7DD752A0A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06EC0EAF-34DF-8356-ED70-516D73456F0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0" name="Rectangular Callout 9">
            <a:extLst>
              <a:ext uri="{FF2B5EF4-FFF2-40B4-BE49-F238E27FC236}">
                <a16:creationId xmlns:a16="http://schemas.microsoft.com/office/drawing/2014/main" id="{A12E23F3-480F-A585-F321-BE92DE11F775}"/>
              </a:ext>
            </a:extLst>
          </p:cNvPr>
          <p:cNvSpPr/>
          <p:nvPr/>
        </p:nvSpPr>
        <p:spPr>
          <a:xfrm flipH="1">
            <a:off x="5385983" y="4076744"/>
            <a:ext cx="2621399" cy="1153664"/>
          </a:xfrm>
          <a:prstGeom prst="wedgeRectCallout">
            <a:avLst>
              <a:gd name="adj1" fmla="val -65947"/>
              <a:gd name="adj2" fmla="val 9878"/>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One more than six is seven.</a:t>
            </a:r>
            <a:endParaRPr lang="en-US" sz="24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762416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798339" y="1535948"/>
            <a:ext cx="1495425" cy="439738"/>
          </a:xfrm>
          <a:prstGeom prst="rect">
            <a:avLst/>
          </a:prstGeom>
        </p:spPr>
        <p:txBody>
          <a:bodyPr>
            <a:normAutofit fontScale="85000" lnSpcReduction="20000"/>
          </a:bodyPr>
          <a:lstStyle/>
          <a:p>
            <a:r>
              <a:rPr lang="en-US" sz="3600" b="1"/>
              <a:t>part</a:t>
            </a:r>
          </a:p>
          <a:p>
            <a:endParaRPr lang="en-US" sz="3600" b="1"/>
          </a:p>
        </p:txBody>
      </p:sp>
      <p:sp>
        <p:nvSpPr>
          <p:cNvPr id="8" name="Content Placeholder 2">
            <a:extLst>
              <a:ext uri="{FF2B5EF4-FFF2-40B4-BE49-F238E27FC236}">
                <a16:creationId xmlns:a16="http://schemas.microsoft.com/office/drawing/2014/main" id="{1B50E2B8-99EA-4A82-BA55-AF8A010374EC}"/>
              </a:ext>
            </a:extLst>
          </p:cNvPr>
          <p:cNvSpPr txBox="1">
            <a:spLocks/>
          </p:cNvSpPr>
          <p:nvPr/>
        </p:nvSpPr>
        <p:spPr>
          <a:xfrm>
            <a:off x="1598392" y="3881410"/>
            <a:ext cx="2725495" cy="59335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whole</a:t>
            </a:r>
          </a:p>
          <a:p>
            <a:endParaRPr lang="en-US" sz="3600" b="1"/>
          </a:p>
        </p:txBody>
      </p:sp>
      <p:sp>
        <p:nvSpPr>
          <p:cNvPr id="10" name="Content Placeholder 2">
            <a:extLst>
              <a:ext uri="{FF2B5EF4-FFF2-40B4-BE49-F238E27FC236}">
                <a16:creationId xmlns:a16="http://schemas.microsoft.com/office/drawing/2014/main" id="{B3D29CC3-1591-47FC-8431-6A708DBFE63E}"/>
              </a:ext>
            </a:extLst>
          </p:cNvPr>
          <p:cNvSpPr txBox="1">
            <a:spLocks/>
          </p:cNvSpPr>
          <p:nvPr/>
        </p:nvSpPr>
        <p:spPr>
          <a:xfrm>
            <a:off x="7078436" y="2288185"/>
            <a:ext cx="3330209" cy="50399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number bond</a:t>
            </a:r>
          </a:p>
          <a:p>
            <a:endParaRPr lang="en-US" sz="3600" b="1"/>
          </a:p>
        </p:txBody>
      </p:sp>
      <p:sp>
        <p:nvSpPr>
          <p:cNvPr id="5" name="Content Placeholder 2">
            <a:extLst>
              <a:ext uri="{FF2B5EF4-FFF2-40B4-BE49-F238E27FC236}">
                <a16:creationId xmlns:a16="http://schemas.microsoft.com/office/drawing/2014/main" id="{CAF2F642-6E31-4528-89DE-2861DAE8DA84}"/>
              </a:ext>
            </a:extLst>
          </p:cNvPr>
          <p:cNvSpPr txBox="1">
            <a:spLocks/>
          </p:cNvSpPr>
          <p:nvPr/>
        </p:nvSpPr>
        <p:spPr>
          <a:xfrm>
            <a:off x="5560330" y="4725583"/>
            <a:ext cx="2481783" cy="43853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represent</a:t>
            </a:r>
          </a:p>
          <a:p>
            <a:endParaRPr lang="en-US" sz="3600" b="1"/>
          </a:p>
        </p:txBody>
      </p:sp>
      <p:pic>
        <p:nvPicPr>
          <p:cNvPr id="35" name="Picture 34">
            <a:extLst>
              <a:ext uri="{FF2B5EF4-FFF2-40B4-BE49-F238E27FC236}">
                <a16:creationId xmlns:a16="http://schemas.microsoft.com/office/drawing/2014/main" id="{2C2BD28B-3BE1-4F30-8896-7091A4E50DDF}"/>
              </a:ext>
            </a:extLst>
          </p:cNvPr>
          <p:cNvPicPr>
            <a:picLocks noChangeAspect="1"/>
          </p:cNvPicPr>
          <p:nvPr/>
        </p:nvPicPr>
        <p:blipFill>
          <a:blip r:embed="rId2"/>
          <a:stretch>
            <a:fillRect/>
          </a:stretch>
        </p:blipFill>
        <p:spPr>
          <a:xfrm>
            <a:off x="3453190" y="4444829"/>
            <a:ext cx="1381125" cy="1400175"/>
          </a:xfrm>
          <a:prstGeom prst="rect">
            <a:avLst/>
          </a:prstGeom>
        </p:spPr>
      </p:pic>
      <p:pic>
        <p:nvPicPr>
          <p:cNvPr id="37" name="Picture 36">
            <a:extLst>
              <a:ext uri="{FF2B5EF4-FFF2-40B4-BE49-F238E27FC236}">
                <a16:creationId xmlns:a16="http://schemas.microsoft.com/office/drawing/2014/main" id="{662E571C-C8FA-4D58-ACEB-99C1D4892947}"/>
              </a:ext>
            </a:extLst>
          </p:cNvPr>
          <p:cNvPicPr>
            <a:picLocks noChangeAspect="1"/>
          </p:cNvPicPr>
          <p:nvPr/>
        </p:nvPicPr>
        <p:blipFill>
          <a:blip r:embed="rId2"/>
          <a:stretch>
            <a:fillRect/>
          </a:stretch>
        </p:blipFill>
        <p:spPr>
          <a:xfrm>
            <a:off x="429404" y="2046760"/>
            <a:ext cx="1381125" cy="1400175"/>
          </a:xfrm>
          <a:prstGeom prst="rect">
            <a:avLst/>
          </a:prstGeom>
        </p:spPr>
      </p:pic>
      <p:pic>
        <p:nvPicPr>
          <p:cNvPr id="38" name="Picture 37">
            <a:extLst>
              <a:ext uri="{FF2B5EF4-FFF2-40B4-BE49-F238E27FC236}">
                <a16:creationId xmlns:a16="http://schemas.microsoft.com/office/drawing/2014/main" id="{A5D9DF38-BE02-4C01-8EA9-7E02F79B23DF}"/>
              </a:ext>
            </a:extLst>
          </p:cNvPr>
          <p:cNvPicPr>
            <a:picLocks noChangeAspect="1"/>
          </p:cNvPicPr>
          <p:nvPr/>
        </p:nvPicPr>
        <p:blipFill>
          <a:blip r:embed="rId2"/>
          <a:stretch>
            <a:fillRect/>
          </a:stretch>
        </p:blipFill>
        <p:spPr>
          <a:xfrm>
            <a:off x="4869768" y="1534375"/>
            <a:ext cx="1381125" cy="1400175"/>
          </a:xfrm>
          <a:prstGeom prst="rect">
            <a:avLst/>
          </a:prstGeom>
        </p:spPr>
      </p:pic>
      <p:pic>
        <p:nvPicPr>
          <p:cNvPr id="39" name="Picture 38">
            <a:extLst>
              <a:ext uri="{FF2B5EF4-FFF2-40B4-BE49-F238E27FC236}">
                <a16:creationId xmlns:a16="http://schemas.microsoft.com/office/drawing/2014/main" id="{C0E9FF2C-E4A2-47B7-86D8-6A3DAF51292D}"/>
              </a:ext>
            </a:extLst>
          </p:cNvPr>
          <p:cNvPicPr>
            <a:picLocks noChangeAspect="1"/>
          </p:cNvPicPr>
          <p:nvPr/>
        </p:nvPicPr>
        <p:blipFill>
          <a:blip r:embed="rId2"/>
          <a:stretch>
            <a:fillRect/>
          </a:stretch>
        </p:blipFill>
        <p:spPr>
          <a:xfrm>
            <a:off x="7955532" y="3429000"/>
            <a:ext cx="1381125" cy="1400175"/>
          </a:xfrm>
          <a:prstGeom prst="rect">
            <a:avLst/>
          </a:prstGeom>
        </p:spPr>
      </p:pic>
      <p:sp>
        <p:nvSpPr>
          <p:cNvPr id="12" name="Title 11">
            <a:extLst>
              <a:ext uri="{FF2B5EF4-FFF2-40B4-BE49-F238E27FC236}">
                <a16:creationId xmlns:a16="http://schemas.microsoft.com/office/drawing/2014/main" id="{519F6DA4-7D4D-3149-0860-FBD77FDC3E53}"/>
              </a:ext>
            </a:extLst>
          </p:cNvPr>
          <p:cNvSpPr>
            <a:spLocks noGrp="1"/>
          </p:cNvSpPr>
          <p:nvPr>
            <p:ph type="title"/>
          </p:nvPr>
        </p:nvSpPr>
        <p:spPr/>
        <p:txBody>
          <a:bodyPr>
            <a:normAutofit/>
          </a:bodyPr>
          <a:lstStyle/>
          <a:p>
            <a:r>
              <a:rPr lang="en-GB" sz="4000" dirty="0"/>
              <a:t>TBAT: explore the composition of numbers</a:t>
            </a:r>
          </a:p>
        </p:txBody>
      </p:sp>
    </p:spTree>
    <p:extLst>
      <p:ext uri="{BB962C8B-B14F-4D97-AF65-F5344CB8AC3E}">
        <p14:creationId xmlns:p14="http://schemas.microsoft.com/office/powerpoint/2010/main" val="2333192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573" y="-73188"/>
            <a:ext cx="10515600" cy="1325563"/>
          </a:xfrm>
        </p:spPr>
        <p:txBody>
          <a:bodyPr/>
          <a:lstStyle/>
          <a:p>
            <a:r>
              <a:rPr lang="en-US" dirty="0"/>
              <a:t>Composition of nine</a:t>
            </a:r>
          </a:p>
        </p:txBody>
      </p:sp>
      <p:sp>
        <p:nvSpPr>
          <p:cNvPr id="4" name="Text Placeholder 3"/>
          <p:cNvSpPr>
            <a:spLocks noGrp="1"/>
          </p:cNvSpPr>
          <p:nvPr>
            <p:ph type="body" sz="quarter" idx="10"/>
          </p:nvPr>
        </p:nvSpPr>
        <p:spPr>
          <a:xfrm>
            <a:off x="4722805" y="5554183"/>
            <a:ext cx="4933950" cy="1107996"/>
          </a:xfrm>
        </p:spPr>
        <p:txBody>
          <a:bodyPr/>
          <a:lstStyle/>
          <a:p>
            <a:r>
              <a:rPr lang="en-GB" dirty="0"/>
              <a:t>Nine is the whole. </a:t>
            </a:r>
          </a:p>
          <a:p>
            <a:r>
              <a:rPr lang="en-GB" dirty="0"/>
              <a:t>What are the parts?</a:t>
            </a:r>
          </a:p>
        </p:txBody>
      </p:sp>
      <p:grpSp>
        <p:nvGrpSpPr>
          <p:cNvPr id="36" name="Group 35">
            <a:extLst>
              <a:ext uri="{FF2B5EF4-FFF2-40B4-BE49-F238E27FC236}">
                <a16:creationId xmlns:a16="http://schemas.microsoft.com/office/drawing/2014/main" id="{1DEC0CEA-EFC3-47B6-AC61-F3744B6E7DF4}"/>
              </a:ext>
            </a:extLst>
          </p:cNvPr>
          <p:cNvGrpSpPr/>
          <p:nvPr/>
        </p:nvGrpSpPr>
        <p:grpSpPr>
          <a:xfrm rot="16200000">
            <a:off x="6746671" y="2954745"/>
            <a:ext cx="3016905" cy="3283531"/>
            <a:chOff x="6365180" y="1703455"/>
            <a:chExt cx="3498087" cy="3358820"/>
          </a:xfrm>
        </p:grpSpPr>
        <p:sp>
          <p:nvSpPr>
            <p:cNvPr id="37" name="Rounded Rectangle 7">
              <a:extLst>
                <a:ext uri="{FF2B5EF4-FFF2-40B4-BE49-F238E27FC236}">
                  <a16:creationId xmlns:a16="http://schemas.microsoft.com/office/drawing/2014/main" id="{CA02E905-1467-45DB-BABE-1622A0EB9FDA}"/>
                </a:ext>
              </a:extLst>
            </p:cNvPr>
            <p:cNvSpPr/>
            <p:nvPr/>
          </p:nvSpPr>
          <p:spPr>
            <a:xfrm rot="5400000">
              <a:off x="6359565" y="3814496"/>
              <a:ext cx="1253394"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Century Gothic"/>
                <a:ea typeface="+mn-ea"/>
                <a:cs typeface="Century Gothic"/>
              </a:endParaRPr>
            </a:p>
          </p:txBody>
        </p:sp>
        <p:sp>
          <p:nvSpPr>
            <p:cNvPr id="38" name="Rounded Rectangle 9">
              <a:extLst>
                <a:ext uri="{FF2B5EF4-FFF2-40B4-BE49-F238E27FC236}">
                  <a16:creationId xmlns:a16="http://schemas.microsoft.com/office/drawing/2014/main" id="{04B5F731-85CC-4822-A88B-C6533C3FF367}"/>
                </a:ext>
              </a:extLst>
            </p:cNvPr>
            <p:cNvSpPr/>
            <p:nvPr/>
          </p:nvSpPr>
          <p:spPr>
            <a:xfrm rot="5400000">
              <a:off x="8615488" y="3814496"/>
              <a:ext cx="1253394"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Century Gothic"/>
                <a:ea typeface="+mn-ea"/>
                <a:cs typeface="Century Gothic"/>
              </a:endParaRPr>
            </a:p>
          </p:txBody>
        </p:sp>
        <p:sp>
          <p:nvSpPr>
            <p:cNvPr id="39" name="Rounded Rectangle 10">
              <a:extLst>
                <a:ext uri="{FF2B5EF4-FFF2-40B4-BE49-F238E27FC236}">
                  <a16:creationId xmlns:a16="http://schemas.microsoft.com/office/drawing/2014/main" id="{638D2777-B409-4554-A196-9E629AF79C76}"/>
                </a:ext>
              </a:extLst>
            </p:cNvPr>
            <p:cNvSpPr/>
            <p:nvPr/>
          </p:nvSpPr>
          <p:spPr>
            <a:xfrm rot="5400000">
              <a:off x="7487527" y="1709070"/>
              <a:ext cx="1253394"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Century Gothic"/>
                <a:ea typeface="+mn-ea"/>
                <a:cs typeface="Century Gothic"/>
              </a:endParaRPr>
            </a:p>
          </p:txBody>
        </p:sp>
        <p:cxnSp>
          <p:nvCxnSpPr>
            <p:cNvPr id="40" name="Straight Connector 39">
              <a:extLst>
                <a:ext uri="{FF2B5EF4-FFF2-40B4-BE49-F238E27FC236}">
                  <a16:creationId xmlns:a16="http://schemas.microsoft.com/office/drawing/2014/main" id="{C07C149D-A07E-4D0C-909E-47ACB3760CCF}"/>
                </a:ext>
              </a:extLst>
            </p:cNvPr>
            <p:cNvCxnSpPr>
              <a:stCxn id="39" idx="3"/>
              <a:endCxn id="38" idx="1"/>
            </p:cNvCxnSpPr>
            <p:nvPr/>
          </p:nvCxnSpPr>
          <p:spPr>
            <a:xfrm rot="5400000" flipV="1">
              <a:off x="8252188" y="2818885"/>
              <a:ext cx="852032" cy="1127961"/>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9F68BB4-8AA6-4F0E-AB7F-060B39978CF0}"/>
                </a:ext>
              </a:extLst>
            </p:cNvPr>
            <p:cNvCxnSpPr>
              <a:stCxn id="39" idx="3"/>
              <a:endCxn id="37" idx="1"/>
            </p:cNvCxnSpPr>
            <p:nvPr/>
          </p:nvCxnSpPr>
          <p:spPr>
            <a:xfrm rot="5400000">
              <a:off x="7124227" y="2818885"/>
              <a:ext cx="852032" cy="1127961"/>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27" name="Rectangle: Rounded Corners 26">
            <a:extLst>
              <a:ext uri="{FF2B5EF4-FFF2-40B4-BE49-F238E27FC236}">
                <a16:creationId xmlns:a16="http://schemas.microsoft.com/office/drawing/2014/main" id="{95443B28-327F-FC9A-B7D0-3B4ADE43B576}"/>
              </a:ext>
            </a:extLst>
          </p:cNvPr>
          <p:cNvSpPr/>
          <p:nvPr/>
        </p:nvSpPr>
        <p:spPr>
          <a:xfrm>
            <a:off x="7172426" y="1026749"/>
            <a:ext cx="973113" cy="1014077"/>
          </a:xfrm>
          <a:prstGeom prst="roundRect">
            <a:avLst/>
          </a:prstGeom>
          <a:solidFill>
            <a:schemeClr val="bg1"/>
          </a:solidFill>
          <a:ln w="19050">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9</a:t>
            </a:r>
          </a:p>
        </p:txBody>
      </p:sp>
      <p:sp>
        <p:nvSpPr>
          <p:cNvPr id="30" name="Rectangle: Rounded Corners 29">
            <a:extLst>
              <a:ext uri="{FF2B5EF4-FFF2-40B4-BE49-F238E27FC236}">
                <a16:creationId xmlns:a16="http://schemas.microsoft.com/office/drawing/2014/main" id="{878A80C4-976C-2C71-44F2-0287CA51ADBB}"/>
              </a:ext>
            </a:extLst>
          </p:cNvPr>
          <p:cNvSpPr/>
          <p:nvPr/>
        </p:nvSpPr>
        <p:spPr>
          <a:xfrm>
            <a:off x="5324878" y="1026750"/>
            <a:ext cx="1495564" cy="1014076"/>
          </a:xfrm>
          <a:prstGeom prst="roundRect">
            <a:avLst/>
          </a:prstGeom>
          <a:solidFill>
            <a:schemeClr val="bg1"/>
          </a:solidFill>
          <a:ln w="19050">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Century Gothic" panose="020B0502020202020204" pitchFamily="34" charset="0"/>
                <a:ea typeface="Cambria Math" panose="02040503050406030204" pitchFamily="18" charset="0"/>
                <a:cs typeface="+mn-cs"/>
              </a:rPr>
              <a:t>nine</a:t>
            </a:r>
          </a:p>
        </p:txBody>
      </p:sp>
      <p:sp>
        <p:nvSpPr>
          <p:cNvPr id="3" name="TextBox 2">
            <a:extLst>
              <a:ext uri="{FF2B5EF4-FFF2-40B4-BE49-F238E27FC236}">
                <a16:creationId xmlns:a16="http://schemas.microsoft.com/office/drawing/2014/main" id="{F78CBBE8-9BD5-B798-8D04-87AEA856C9CF}"/>
              </a:ext>
            </a:extLst>
          </p:cNvPr>
          <p:cNvSpPr txBox="1"/>
          <p:nvPr/>
        </p:nvSpPr>
        <p:spPr>
          <a:xfrm>
            <a:off x="267090" y="1533787"/>
            <a:ext cx="6488869" cy="3108543"/>
          </a:xfrm>
          <a:prstGeom prst="rect">
            <a:avLst/>
          </a:prstGeom>
          <a:noFill/>
        </p:spPr>
        <p:txBody>
          <a:bodyPr wrap="square" rtlCol="0">
            <a:spAutoFit/>
          </a:bodyPr>
          <a:lstStyle/>
          <a:p>
            <a:r>
              <a:rPr lang="en-GB" sz="3600" dirty="0">
                <a:solidFill>
                  <a:schemeClr val="tx2">
                    <a:lumMod val="75000"/>
                    <a:lumOff val="25000"/>
                  </a:schemeClr>
                </a:solidFill>
              </a:rPr>
              <a:t>Blue</a:t>
            </a:r>
            <a:r>
              <a:rPr lang="en-GB" sz="3600" dirty="0"/>
              <a:t> / </a:t>
            </a:r>
            <a:r>
              <a:rPr lang="en-GB" sz="3600" dirty="0">
                <a:solidFill>
                  <a:srgbClr val="00B050"/>
                </a:solidFill>
              </a:rPr>
              <a:t>Green</a:t>
            </a:r>
          </a:p>
          <a:p>
            <a:endParaRPr lang="en-GB" sz="3200" dirty="0"/>
          </a:p>
          <a:p>
            <a:r>
              <a:rPr lang="en-GB" sz="3200" dirty="0"/>
              <a:t>Share your 9 cubes between you. </a:t>
            </a:r>
          </a:p>
          <a:p>
            <a:r>
              <a:rPr lang="en-GB" sz="3200" dirty="0"/>
              <a:t>How many do you have each? </a:t>
            </a:r>
          </a:p>
          <a:p>
            <a:r>
              <a:rPr lang="en-GB" sz="3200" dirty="0"/>
              <a:t>How many ways can you find to make 9?</a:t>
            </a:r>
          </a:p>
        </p:txBody>
      </p:sp>
      <p:sp>
        <p:nvSpPr>
          <p:cNvPr id="5" name="TextBox 4">
            <a:extLst>
              <a:ext uri="{FF2B5EF4-FFF2-40B4-BE49-F238E27FC236}">
                <a16:creationId xmlns:a16="http://schemas.microsoft.com/office/drawing/2014/main" id="{90A2019F-B48E-7837-34D1-98EBCD56639F}"/>
              </a:ext>
            </a:extLst>
          </p:cNvPr>
          <p:cNvSpPr txBox="1"/>
          <p:nvPr/>
        </p:nvSpPr>
        <p:spPr>
          <a:xfrm>
            <a:off x="331573" y="5233737"/>
            <a:ext cx="3650880" cy="646331"/>
          </a:xfrm>
          <a:prstGeom prst="rect">
            <a:avLst/>
          </a:prstGeom>
          <a:noFill/>
        </p:spPr>
        <p:txBody>
          <a:bodyPr wrap="square" rtlCol="0">
            <a:spAutoFit/>
          </a:bodyPr>
          <a:lstStyle/>
          <a:p>
            <a:r>
              <a:rPr lang="en-GB" dirty="0">
                <a:solidFill>
                  <a:srgbClr val="FF0000"/>
                </a:solidFill>
              </a:rPr>
              <a:t>Challenge: Can you make 9 with three numbers?</a:t>
            </a:r>
          </a:p>
        </p:txBody>
      </p:sp>
    </p:spTree>
    <p:extLst>
      <p:ext uri="{BB962C8B-B14F-4D97-AF65-F5344CB8AC3E}">
        <p14:creationId xmlns:p14="http://schemas.microsoft.com/office/powerpoint/2010/main" val="2033520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25182-0F5A-101E-7E20-3175152B8759}"/>
              </a:ext>
            </a:extLst>
          </p:cNvPr>
          <p:cNvSpPr>
            <a:spLocks noGrp="1"/>
          </p:cNvSpPr>
          <p:nvPr>
            <p:ph type="title"/>
          </p:nvPr>
        </p:nvSpPr>
        <p:spPr/>
        <p:txBody>
          <a:bodyPr/>
          <a:lstStyle/>
          <a:p>
            <a:r>
              <a:rPr lang="en-US">
                <a:latin typeface="Sassoon Primary"/>
              </a:rPr>
              <a:t>Morning Challenges:</a:t>
            </a:r>
            <a:r>
              <a:rPr lang="en-US"/>
              <a:t> </a:t>
            </a:r>
          </a:p>
        </p:txBody>
      </p:sp>
      <p:pic>
        <p:nvPicPr>
          <p:cNvPr id="3" name="Picture 2" descr="A cloud with blue lines&#10;&#10;Description automatically generated">
            <a:extLst>
              <a:ext uri="{FF2B5EF4-FFF2-40B4-BE49-F238E27FC236}">
                <a16:creationId xmlns:a16="http://schemas.microsoft.com/office/drawing/2014/main" id="{D9917AFA-A029-688B-3598-DAC9449A3B2E}"/>
              </a:ext>
            </a:extLst>
          </p:cNvPr>
          <p:cNvPicPr>
            <a:picLocks noChangeAspect="1"/>
          </p:cNvPicPr>
          <p:nvPr/>
        </p:nvPicPr>
        <p:blipFill>
          <a:blip r:embed="rId2"/>
          <a:stretch>
            <a:fillRect/>
          </a:stretch>
        </p:blipFill>
        <p:spPr>
          <a:xfrm>
            <a:off x="313711" y="4357687"/>
            <a:ext cx="2733675" cy="1952625"/>
          </a:xfrm>
          <a:prstGeom prst="rect">
            <a:avLst/>
          </a:prstGeom>
        </p:spPr>
      </p:pic>
      <p:pic>
        <p:nvPicPr>
          <p:cNvPr id="4" name="Picture 3" descr="A black text with a white background&#10;&#10;Description automatically generated">
            <a:extLst>
              <a:ext uri="{FF2B5EF4-FFF2-40B4-BE49-F238E27FC236}">
                <a16:creationId xmlns:a16="http://schemas.microsoft.com/office/drawing/2014/main" id="{592E8E2C-DCCC-42EF-DC47-968FCBFE6D6A}"/>
              </a:ext>
            </a:extLst>
          </p:cNvPr>
          <p:cNvPicPr>
            <a:picLocks noChangeAspect="1"/>
          </p:cNvPicPr>
          <p:nvPr/>
        </p:nvPicPr>
        <p:blipFill>
          <a:blip r:embed="rId3"/>
          <a:stretch>
            <a:fillRect/>
          </a:stretch>
        </p:blipFill>
        <p:spPr>
          <a:xfrm>
            <a:off x="5488401" y="4858578"/>
            <a:ext cx="3114675" cy="1447800"/>
          </a:xfrm>
          <a:prstGeom prst="rect">
            <a:avLst/>
          </a:prstGeom>
        </p:spPr>
      </p:pic>
      <p:pic>
        <p:nvPicPr>
          <p:cNvPr id="5" name="Picture 4" descr="A black text with a white background&#10;&#10;Description automatically generated">
            <a:extLst>
              <a:ext uri="{FF2B5EF4-FFF2-40B4-BE49-F238E27FC236}">
                <a16:creationId xmlns:a16="http://schemas.microsoft.com/office/drawing/2014/main" id="{BA7B9940-A672-1512-D8EF-B232D861B69D}"/>
              </a:ext>
            </a:extLst>
          </p:cNvPr>
          <p:cNvPicPr>
            <a:picLocks noChangeAspect="1"/>
          </p:cNvPicPr>
          <p:nvPr/>
        </p:nvPicPr>
        <p:blipFill>
          <a:blip r:embed="rId4"/>
          <a:stretch>
            <a:fillRect/>
          </a:stretch>
        </p:blipFill>
        <p:spPr>
          <a:xfrm>
            <a:off x="8882890" y="4901441"/>
            <a:ext cx="3305175" cy="1362075"/>
          </a:xfrm>
          <a:prstGeom prst="rect">
            <a:avLst/>
          </a:prstGeom>
        </p:spPr>
      </p:pic>
      <p:pic>
        <p:nvPicPr>
          <p:cNvPr id="6" name="Picture 5" descr="A black rectangular object with a white background&#10;&#10;Description automatically generated">
            <a:extLst>
              <a:ext uri="{FF2B5EF4-FFF2-40B4-BE49-F238E27FC236}">
                <a16:creationId xmlns:a16="http://schemas.microsoft.com/office/drawing/2014/main" id="{F5E5C335-4C1C-FBED-01CB-083DD7AAD515}"/>
              </a:ext>
            </a:extLst>
          </p:cNvPr>
          <p:cNvPicPr>
            <a:picLocks noChangeAspect="1"/>
          </p:cNvPicPr>
          <p:nvPr/>
        </p:nvPicPr>
        <p:blipFill>
          <a:blip r:embed="rId5"/>
          <a:stretch>
            <a:fillRect/>
          </a:stretch>
        </p:blipFill>
        <p:spPr>
          <a:xfrm>
            <a:off x="3892826" y="4485515"/>
            <a:ext cx="762000" cy="1685925"/>
          </a:xfrm>
          <a:prstGeom prst="rect">
            <a:avLst/>
          </a:prstGeom>
        </p:spPr>
      </p:pic>
      <p:pic>
        <p:nvPicPr>
          <p:cNvPr id="7" name="Picture 6" descr="A line of blue and grey lines&#10;&#10;Description automatically generated">
            <a:extLst>
              <a:ext uri="{FF2B5EF4-FFF2-40B4-BE49-F238E27FC236}">
                <a16:creationId xmlns:a16="http://schemas.microsoft.com/office/drawing/2014/main" id="{E9B75521-5A72-4B15-269A-8B6B6A5E768F}"/>
              </a:ext>
            </a:extLst>
          </p:cNvPr>
          <p:cNvPicPr>
            <a:picLocks noChangeAspect="1"/>
          </p:cNvPicPr>
          <p:nvPr/>
        </p:nvPicPr>
        <p:blipFill>
          <a:blip r:embed="rId6"/>
          <a:stretch>
            <a:fillRect/>
          </a:stretch>
        </p:blipFill>
        <p:spPr>
          <a:xfrm>
            <a:off x="413510" y="1731894"/>
            <a:ext cx="7952546" cy="1704560"/>
          </a:xfrm>
          <a:prstGeom prst="rect">
            <a:avLst/>
          </a:prstGeom>
        </p:spPr>
      </p:pic>
      <p:sp>
        <p:nvSpPr>
          <p:cNvPr id="8" name="TextBox 7">
            <a:extLst>
              <a:ext uri="{FF2B5EF4-FFF2-40B4-BE49-F238E27FC236}">
                <a16:creationId xmlns:a16="http://schemas.microsoft.com/office/drawing/2014/main" id="{60F0FEAA-2BFF-4C53-0ADC-FB0FE3336592}"/>
              </a:ext>
            </a:extLst>
          </p:cNvPr>
          <p:cNvSpPr txBox="1"/>
          <p:nvPr/>
        </p:nvSpPr>
        <p:spPr>
          <a:xfrm>
            <a:off x="8715793" y="1870459"/>
            <a:ext cx="318808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latin typeface="Sassoon Primary"/>
              </a:rPr>
              <a:t>Name writing</a:t>
            </a:r>
          </a:p>
        </p:txBody>
      </p:sp>
      <p:sp>
        <p:nvSpPr>
          <p:cNvPr id="9" name="Date Placeholder 8">
            <a:extLst>
              <a:ext uri="{FF2B5EF4-FFF2-40B4-BE49-F238E27FC236}">
                <a16:creationId xmlns:a16="http://schemas.microsoft.com/office/drawing/2014/main" id="{51586E89-0A7E-26DA-1445-90782BDF8A73}"/>
              </a:ext>
            </a:extLst>
          </p:cNvPr>
          <p:cNvSpPr>
            <a:spLocks noGrp="1"/>
          </p:cNvSpPr>
          <p:nvPr>
            <p:ph type="dt" sz="half" idx="10"/>
          </p:nvPr>
        </p:nvSpPr>
        <p:spPr/>
        <p:txBody>
          <a:bodyPr/>
          <a:lstStyle/>
          <a:p>
            <a:fld id="{3FC5A5E4-E2E2-4150-9EAA-AC53BC7FDB62}" type="datetime2">
              <a:rPr lang="en-GB" smtClean="0"/>
              <a:t>Wednesday, 10 September 2025</a:t>
            </a:fld>
            <a:endParaRPr lang="en-GB"/>
          </a:p>
        </p:txBody>
      </p:sp>
    </p:spTree>
    <p:extLst>
      <p:ext uri="{BB962C8B-B14F-4D97-AF65-F5344CB8AC3E}">
        <p14:creationId xmlns:p14="http://schemas.microsoft.com/office/powerpoint/2010/main" val="3378143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Composition of five</a:t>
            </a:r>
          </a:p>
        </p:txBody>
      </p:sp>
      <p:grpSp>
        <p:nvGrpSpPr>
          <p:cNvPr id="36" name="Group 35">
            <a:extLst>
              <a:ext uri="{FF2B5EF4-FFF2-40B4-BE49-F238E27FC236}">
                <a16:creationId xmlns:a16="http://schemas.microsoft.com/office/drawing/2014/main" id="{1DEC0CEA-EFC3-47B6-AC61-F3744B6E7DF4}"/>
              </a:ext>
            </a:extLst>
          </p:cNvPr>
          <p:cNvGrpSpPr/>
          <p:nvPr/>
        </p:nvGrpSpPr>
        <p:grpSpPr>
          <a:xfrm rot="16200000">
            <a:off x="772747" y="3995244"/>
            <a:ext cx="1836577" cy="2265711"/>
            <a:chOff x="7899291" y="913204"/>
            <a:chExt cx="1836577" cy="2265711"/>
          </a:xfrm>
        </p:grpSpPr>
        <p:sp>
          <p:nvSpPr>
            <p:cNvPr id="37" name="Rounded Rectangle 7">
              <a:extLst>
                <a:ext uri="{FF2B5EF4-FFF2-40B4-BE49-F238E27FC236}">
                  <a16:creationId xmlns:a16="http://schemas.microsoft.com/office/drawing/2014/main" id="{CA02E905-1467-45DB-BABE-1622A0EB9FDA}"/>
                </a:ext>
              </a:extLst>
            </p:cNvPr>
            <p:cNvSpPr/>
            <p:nvPr/>
          </p:nvSpPr>
          <p:spPr>
            <a:xfrm rot="5400000">
              <a:off x="7899291" y="2368915"/>
              <a:ext cx="810000" cy="81000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38" name="Rounded Rectangle 9">
              <a:extLst>
                <a:ext uri="{FF2B5EF4-FFF2-40B4-BE49-F238E27FC236}">
                  <a16:creationId xmlns:a16="http://schemas.microsoft.com/office/drawing/2014/main" id="{04B5F731-85CC-4822-A88B-C6533C3FF367}"/>
                </a:ext>
              </a:extLst>
            </p:cNvPr>
            <p:cNvSpPr/>
            <p:nvPr/>
          </p:nvSpPr>
          <p:spPr>
            <a:xfrm rot="5400000">
              <a:off x="8925868" y="2368915"/>
              <a:ext cx="810000" cy="81000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39" name="Rounded Rectangle 10">
              <a:extLst>
                <a:ext uri="{FF2B5EF4-FFF2-40B4-BE49-F238E27FC236}">
                  <a16:creationId xmlns:a16="http://schemas.microsoft.com/office/drawing/2014/main" id="{638D2777-B409-4554-A196-9E629AF79C76}"/>
                </a:ext>
              </a:extLst>
            </p:cNvPr>
            <p:cNvSpPr/>
            <p:nvPr/>
          </p:nvSpPr>
          <p:spPr>
            <a:xfrm rot="5400000">
              <a:off x="8412580" y="913204"/>
              <a:ext cx="810000" cy="810000"/>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40" name="Straight Connector 39">
              <a:extLst>
                <a:ext uri="{FF2B5EF4-FFF2-40B4-BE49-F238E27FC236}">
                  <a16:creationId xmlns:a16="http://schemas.microsoft.com/office/drawing/2014/main" id="{C07C149D-A07E-4D0C-909E-47ACB3760CCF}"/>
                </a:ext>
              </a:extLst>
            </p:cNvPr>
            <p:cNvCxnSpPr>
              <a:stCxn id="39" idx="3"/>
              <a:endCxn id="38" idx="1"/>
            </p:cNvCxnSpPr>
            <p:nvPr/>
          </p:nvCxnSpPr>
          <p:spPr>
            <a:xfrm rot="5400000" flipV="1">
              <a:off x="8751369" y="1789416"/>
              <a:ext cx="645711" cy="51328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9F68BB4-8AA6-4F0E-AB7F-060B39978CF0}"/>
                </a:ext>
              </a:extLst>
            </p:cNvPr>
            <p:cNvCxnSpPr>
              <a:stCxn id="39" idx="3"/>
              <a:endCxn id="37" idx="1"/>
            </p:cNvCxnSpPr>
            <p:nvPr/>
          </p:nvCxnSpPr>
          <p:spPr>
            <a:xfrm rot="5400000">
              <a:off x="8238080" y="1789415"/>
              <a:ext cx="645711" cy="513289"/>
            </a:xfrm>
            <a:prstGeom prst="line">
              <a:avLst/>
            </a:prstGeom>
            <a:ln w="19050"/>
          </p:spPr>
          <p:style>
            <a:lnRef idx="2">
              <a:schemeClr val="accent1"/>
            </a:lnRef>
            <a:fillRef idx="0">
              <a:schemeClr val="accent1"/>
            </a:fillRef>
            <a:effectRef idx="1">
              <a:schemeClr val="accent1"/>
            </a:effectRef>
            <a:fontRef idx="minor">
              <a:schemeClr val="tx1"/>
            </a:fontRef>
          </p:style>
        </p:cxnSp>
      </p:grpSp>
      <p:graphicFrame>
        <p:nvGraphicFramePr>
          <p:cNvPr id="12" name="Table 11">
            <a:extLst>
              <a:ext uri="{FF2B5EF4-FFF2-40B4-BE49-F238E27FC236}">
                <a16:creationId xmlns:a16="http://schemas.microsoft.com/office/drawing/2014/main" id="{C7A6981C-9CB9-596F-D113-3F77F9D2E4DF}"/>
              </a:ext>
            </a:extLst>
          </p:cNvPr>
          <p:cNvGraphicFramePr>
            <a:graphicFrameLocks noGrp="1"/>
          </p:cNvGraphicFramePr>
          <p:nvPr/>
        </p:nvGraphicFramePr>
        <p:xfrm>
          <a:off x="521410" y="1672389"/>
          <a:ext cx="4259180" cy="1690264"/>
        </p:xfrm>
        <a:graphic>
          <a:graphicData uri="http://schemas.openxmlformats.org/drawingml/2006/table">
            <a:tbl>
              <a:tblPr firstRow="1" bandRow="1"/>
              <a:tblGrid>
                <a:gridCol w="851836">
                  <a:extLst>
                    <a:ext uri="{9D8B030D-6E8A-4147-A177-3AD203B41FA5}">
                      <a16:colId xmlns:a16="http://schemas.microsoft.com/office/drawing/2014/main" val="20000"/>
                    </a:ext>
                  </a:extLst>
                </a:gridCol>
                <a:gridCol w="851836">
                  <a:extLst>
                    <a:ext uri="{9D8B030D-6E8A-4147-A177-3AD203B41FA5}">
                      <a16:colId xmlns:a16="http://schemas.microsoft.com/office/drawing/2014/main" val="20001"/>
                    </a:ext>
                  </a:extLst>
                </a:gridCol>
                <a:gridCol w="851836">
                  <a:extLst>
                    <a:ext uri="{9D8B030D-6E8A-4147-A177-3AD203B41FA5}">
                      <a16:colId xmlns:a16="http://schemas.microsoft.com/office/drawing/2014/main" val="20002"/>
                    </a:ext>
                  </a:extLst>
                </a:gridCol>
                <a:gridCol w="851836">
                  <a:extLst>
                    <a:ext uri="{9D8B030D-6E8A-4147-A177-3AD203B41FA5}">
                      <a16:colId xmlns:a16="http://schemas.microsoft.com/office/drawing/2014/main" val="20003"/>
                    </a:ext>
                  </a:extLst>
                </a:gridCol>
                <a:gridCol w="851836">
                  <a:extLst>
                    <a:ext uri="{9D8B030D-6E8A-4147-A177-3AD203B41FA5}">
                      <a16:colId xmlns:a16="http://schemas.microsoft.com/office/drawing/2014/main" val="20004"/>
                    </a:ext>
                  </a:extLst>
                </a:gridCol>
              </a:tblGrid>
              <a:tr h="84513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4513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13" name="Group 12">
            <a:extLst>
              <a:ext uri="{FF2B5EF4-FFF2-40B4-BE49-F238E27FC236}">
                <a16:creationId xmlns:a16="http://schemas.microsoft.com/office/drawing/2014/main" id="{16EB568B-2EE3-16A2-FDFB-5246AD626EE6}"/>
              </a:ext>
            </a:extLst>
          </p:cNvPr>
          <p:cNvGrpSpPr>
            <a:grpSpLocks noChangeAspect="1"/>
          </p:cNvGrpSpPr>
          <p:nvPr/>
        </p:nvGrpSpPr>
        <p:grpSpPr>
          <a:xfrm>
            <a:off x="5089889" y="2173226"/>
            <a:ext cx="540068" cy="652523"/>
            <a:chOff x="2305050" y="5353050"/>
            <a:chExt cx="600075" cy="725025"/>
          </a:xfrm>
          <a:solidFill>
            <a:srgbClr val="89C978"/>
          </a:solidFill>
        </p:grpSpPr>
        <p:sp>
          <p:nvSpPr>
            <p:cNvPr id="14" name="Rectangle: Top Corners Rounded 13">
              <a:extLst>
                <a:ext uri="{FF2B5EF4-FFF2-40B4-BE49-F238E27FC236}">
                  <a16:creationId xmlns:a16="http://schemas.microsoft.com/office/drawing/2014/main" id="{48A3AFF3-8B33-B2D1-D94B-A50BC7D314F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7C9E917-40DB-5198-A18D-331AE008762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5498170-7EAC-A3C5-8B9E-3DF8D51C4E05}"/>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B9EA8CFF-174D-3628-6425-7E64E4930AC0}"/>
              </a:ext>
            </a:extLst>
          </p:cNvPr>
          <p:cNvGrpSpPr>
            <a:grpSpLocks noChangeAspect="1"/>
          </p:cNvGrpSpPr>
          <p:nvPr/>
        </p:nvGrpSpPr>
        <p:grpSpPr>
          <a:xfrm>
            <a:off x="5089889" y="2173226"/>
            <a:ext cx="540068" cy="652523"/>
            <a:chOff x="2305050" y="5353050"/>
            <a:chExt cx="600075" cy="725025"/>
          </a:xfrm>
          <a:solidFill>
            <a:srgbClr val="89C978"/>
          </a:solidFill>
        </p:grpSpPr>
        <p:sp>
          <p:nvSpPr>
            <p:cNvPr id="18" name="Rectangle: Top Corners Rounded 17">
              <a:extLst>
                <a:ext uri="{FF2B5EF4-FFF2-40B4-BE49-F238E27FC236}">
                  <a16:creationId xmlns:a16="http://schemas.microsoft.com/office/drawing/2014/main" id="{A95B81A3-8B25-611F-9300-D4B70EF25A1F}"/>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26D82C7-3ABF-EBC7-49C0-2D3F860155BF}"/>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B28D9BA0-14CB-8EEF-6B81-C3CF833059DE}"/>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1D4D25BB-6DB1-2812-B354-862FF2A466D2}"/>
              </a:ext>
            </a:extLst>
          </p:cNvPr>
          <p:cNvGrpSpPr>
            <a:grpSpLocks noChangeAspect="1"/>
          </p:cNvGrpSpPr>
          <p:nvPr/>
        </p:nvGrpSpPr>
        <p:grpSpPr>
          <a:xfrm>
            <a:off x="5089889" y="2173226"/>
            <a:ext cx="540068" cy="652523"/>
            <a:chOff x="2305050" y="5353050"/>
            <a:chExt cx="600075" cy="725025"/>
          </a:xfrm>
          <a:solidFill>
            <a:srgbClr val="89C978"/>
          </a:solidFill>
        </p:grpSpPr>
        <p:sp>
          <p:nvSpPr>
            <p:cNvPr id="22" name="Rectangle: Top Corners Rounded 21">
              <a:extLst>
                <a:ext uri="{FF2B5EF4-FFF2-40B4-BE49-F238E27FC236}">
                  <a16:creationId xmlns:a16="http://schemas.microsoft.com/office/drawing/2014/main" id="{9C57A63F-5F58-7331-9F03-35FD981F3B54}"/>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F254B48-34E4-645A-885E-5F90F915550F}"/>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0E3C036F-D530-9474-5488-5BCEAA377C65}"/>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8D6820FB-4D7D-ADE3-491E-21F39938E22A}"/>
              </a:ext>
            </a:extLst>
          </p:cNvPr>
          <p:cNvGrpSpPr>
            <a:grpSpLocks noChangeAspect="1"/>
          </p:cNvGrpSpPr>
          <p:nvPr/>
        </p:nvGrpSpPr>
        <p:grpSpPr>
          <a:xfrm>
            <a:off x="5089889" y="2173226"/>
            <a:ext cx="540068" cy="652523"/>
            <a:chOff x="2305050" y="5353050"/>
            <a:chExt cx="600075" cy="725025"/>
          </a:xfrm>
          <a:solidFill>
            <a:srgbClr val="89C978"/>
          </a:solidFill>
        </p:grpSpPr>
        <p:sp>
          <p:nvSpPr>
            <p:cNvPr id="26" name="Rectangle: Top Corners Rounded 25">
              <a:extLst>
                <a:ext uri="{FF2B5EF4-FFF2-40B4-BE49-F238E27FC236}">
                  <a16:creationId xmlns:a16="http://schemas.microsoft.com/office/drawing/2014/main" id="{5861EE27-79DD-2E23-D06A-2D1E19B9D37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2F7AF914-2FB0-14E8-CB8B-312233E307C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B425569-01CC-51AF-0CFA-3101104E7420}"/>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52C5BA5B-52A0-70FB-7899-582709FFA38B}"/>
              </a:ext>
            </a:extLst>
          </p:cNvPr>
          <p:cNvGrpSpPr>
            <a:grpSpLocks noChangeAspect="1"/>
          </p:cNvGrpSpPr>
          <p:nvPr/>
        </p:nvGrpSpPr>
        <p:grpSpPr>
          <a:xfrm>
            <a:off x="5089889" y="2173226"/>
            <a:ext cx="540068" cy="652523"/>
            <a:chOff x="2305050" y="5353050"/>
            <a:chExt cx="600075" cy="725025"/>
          </a:xfrm>
          <a:solidFill>
            <a:srgbClr val="89C978"/>
          </a:solidFill>
        </p:grpSpPr>
        <p:sp>
          <p:nvSpPr>
            <p:cNvPr id="30" name="Rectangle: Top Corners Rounded 29">
              <a:extLst>
                <a:ext uri="{FF2B5EF4-FFF2-40B4-BE49-F238E27FC236}">
                  <a16:creationId xmlns:a16="http://schemas.microsoft.com/office/drawing/2014/main" id="{BA7E62C1-FA0F-120E-6DD5-D3F5FFE5F6E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BB57A5CB-2A45-8689-A10E-336B1C923FD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A2C2851F-7F1D-BE18-48ED-7DF7EB4B765E}"/>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297EB3BF-45DA-DD94-B4D6-789D695C96BD}"/>
              </a:ext>
            </a:extLst>
          </p:cNvPr>
          <p:cNvGrpSpPr/>
          <p:nvPr/>
        </p:nvGrpSpPr>
        <p:grpSpPr>
          <a:xfrm rot="16200000">
            <a:off x="4292039" y="3995245"/>
            <a:ext cx="1836577" cy="2265711"/>
            <a:chOff x="7899291" y="913204"/>
            <a:chExt cx="1836577" cy="2265711"/>
          </a:xfrm>
        </p:grpSpPr>
        <p:sp>
          <p:nvSpPr>
            <p:cNvPr id="61" name="Rounded Rectangle 7">
              <a:extLst>
                <a:ext uri="{FF2B5EF4-FFF2-40B4-BE49-F238E27FC236}">
                  <a16:creationId xmlns:a16="http://schemas.microsoft.com/office/drawing/2014/main" id="{41A2EA40-2AE3-8EC5-D15D-67FB3DC83BD2}"/>
                </a:ext>
              </a:extLst>
            </p:cNvPr>
            <p:cNvSpPr/>
            <p:nvPr/>
          </p:nvSpPr>
          <p:spPr>
            <a:xfrm rot="5400000">
              <a:off x="7899291" y="2368915"/>
              <a:ext cx="810000" cy="81000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62" name="Rounded Rectangle 9">
              <a:extLst>
                <a:ext uri="{FF2B5EF4-FFF2-40B4-BE49-F238E27FC236}">
                  <a16:creationId xmlns:a16="http://schemas.microsoft.com/office/drawing/2014/main" id="{572BC7E9-02E5-5495-21A4-3AEA3090C8BE}"/>
                </a:ext>
              </a:extLst>
            </p:cNvPr>
            <p:cNvSpPr/>
            <p:nvPr/>
          </p:nvSpPr>
          <p:spPr>
            <a:xfrm rot="5400000">
              <a:off x="8925868" y="2368915"/>
              <a:ext cx="810000" cy="81000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63" name="Rounded Rectangle 10">
              <a:extLst>
                <a:ext uri="{FF2B5EF4-FFF2-40B4-BE49-F238E27FC236}">
                  <a16:creationId xmlns:a16="http://schemas.microsoft.com/office/drawing/2014/main" id="{2D071893-8320-9ED9-7422-C5BF82D48AD4}"/>
                </a:ext>
              </a:extLst>
            </p:cNvPr>
            <p:cNvSpPr/>
            <p:nvPr/>
          </p:nvSpPr>
          <p:spPr>
            <a:xfrm rot="5400000">
              <a:off x="8412580" y="913204"/>
              <a:ext cx="810000" cy="810000"/>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64" name="Straight Connector 63">
              <a:extLst>
                <a:ext uri="{FF2B5EF4-FFF2-40B4-BE49-F238E27FC236}">
                  <a16:creationId xmlns:a16="http://schemas.microsoft.com/office/drawing/2014/main" id="{1C96B4E1-5DBF-A98A-C856-E90142646973}"/>
                </a:ext>
              </a:extLst>
            </p:cNvPr>
            <p:cNvCxnSpPr>
              <a:stCxn id="63" idx="3"/>
              <a:endCxn id="62" idx="1"/>
            </p:cNvCxnSpPr>
            <p:nvPr/>
          </p:nvCxnSpPr>
          <p:spPr>
            <a:xfrm rot="5400000" flipV="1">
              <a:off x="8751369" y="1789416"/>
              <a:ext cx="645711" cy="51328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E0F02B6C-F540-15F1-F6E0-C105A0B67D25}"/>
                </a:ext>
              </a:extLst>
            </p:cNvPr>
            <p:cNvCxnSpPr>
              <a:stCxn id="63" idx="3"/>
              <a:endCxn id="61" idx="1"/>
            </p:cNvCxnSpPr>
            <p:nvPr/>
          </p:nvCxnSpPr>
          <p:spPr>
            <a:xfrm rot="5400000">
              <a:off x="8238080" y="1789415"/>
              <a:ext cx="645711" cy="513289"/>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CCFBE7E3-617C-FC6D-68C5-032B49351C2A}"/>
              </a:ext>
            </a:extLst>
          </p:cNvPr>
          <p:cNvGrpSpPr/>
          <p:nvPr/>
        </p:nvGrpSpPr>
        <p:grpSpPr>
          <a:xfrm rot="16200000">
            <a:off x="7811330" y="3995244"/>
            <a:ext cx="1836577" cy="2265711"/>
            <a:chOff x="7899291" y="913204"/>
            <a:chExt cx="1836577" cy="2265711"/>
          </a:xfrm>
        </p:grpSpPr>
        <p:sp>
          <p:nvSpPr>
            <p:cNvPr id="67" name="Rounded Rectangle 7">
              <a:extLst>
                <a:ext uri="{FF2B5EF4-FFF2-40B4-BE49-F238E27FC236}">
                  <a16:creationId xmlns:a16="http://schemas.microsoft.com/office/drawing/2014/main" id="{3ACC90D1-470E-A6CC-A708-3EDD8526B67E}"/>
                </a:ext>
              </a:extLst>
            </p:cNvPr>
            <p:cNvSpPr/>
            <p:nvPr/>
          </p:nvSpPr>
          <p:spPr>
            <a:xfrm rot="5400000">
              <a:off x="7899291" y="2368915"/>
              <a:ext cx="810000" cy="81000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68" name="Rounded Rectangle 9">
              <a:extLst>
                <a:ext uri="{FF2B5EF4-FFF2-40B4-BE49-F238E27FC236}">
                  <a16:creationId xmlns:a16="http://schemas.microsoft.com/office/drawing/2014/main" id="{4E6FB212-9396-7ED7-A95C-B482FAEF4C33}"/>
                </a:ext>
              </a:extLst>
            </p:cNvPr>
            <p:cNvSpPr/>
            <p:nvPr/>
          </p:nvSpPr>
          <p:spPr>
            <a:xfrm rot="5400000">
              <a:off x="8925868" y="2368915"/>
              <a:ext cx="810000" cy="81000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69" name="Rounded Rectangle 10">
              <a:extLst>
                <a:ext uri="{FF2B5EF4-FFF2-40B4-BE49-F238E27FC236}">
                  <a16:creationId xmlns:a16="http://schemas.microsoft.com/office/drawing/2014/main" id="{383D18F0-EC28-586C-6E0B-107ADE5D3A99}"/>
                </a:ext>
              </a:extLst>
            </p:cNvPr>
            <p:cNvSpPr/>
            <p:nvPr/>
          </p:nvSpPr>
          <p:spPr>
            <a:xfrm rot="5400000">
              <a:off x="8412580" y="913204"/>
              <a:ext cx="810000" cy="810000"/>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70" name="Straight Connector 69">
              <a:extLst>
                <a:ext uri="{FF2B5EF4-FFF2-40B4-BE49-F238E27FC236}">
                  <a16:creationId xmlns:a16="http://schemas.microsoft.com/office/drawing/2014/main" id="{7834AA10-48F5-688B-A494-CA8D0465F574}"/>
                </a:ext>
              </a:extLst>
            </p:cNvPr>
            <p:cNvCxnSpPr>
              <a:stCxn id="69" idx="3"/>
              <a:endCxn id="68" idx="1"/>
            </p:cNvCxnSpPr>
            <p:nvPr/>
          </p:nvCxnSpPr>
          <p:spPr>
            <a:xfrm rot="5400000" flipV="1">
              <a:off x="8751369" y="1789416"/>
              <a:ext cx="645711" cy="51328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7EDEC45B-A218-0C09-DF8F-6928B02E5218}"/>
                </a:ext>
              </a:extLst>
            </p:cNvPr>
            <p:cNvCxnSpPr>
              <a:stCxn id="69" idx="3"/>
              <a:endCxn id="67" idx="1"/>
            </p:cNvCxnSpPr>
            <p:nvPr/>
          </p:nvCxnSpPr>
          <p:spPr>
            <a:xfrm rot="5400000">
              <a:off x="8238080" y="1789415"/>
              <a:ext cx="645711" cy="513289"/>
            </a:xfrm>
            <a:prstGeom prst="line">
              <a:avLst/>
            </a:prstGeom>
            <a:ln w="1905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29108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1191C647-9EC1-1C28-4C5A-4DA5269227D8}"/>
              </a:ext>
            </a:extLst>
          </p:cNvPr>
          <p:cNvSpPr>
            <a:spLocks noGrp="1"/>
          </p:cNvSpPr>
          <p:nvPr>
            <p:ph type="title"/>
          </p:nvPr>
        </p:nvSpPr>
        <p:spPr>
          <a:xfrm>
            <a:off x="218768" y="247137"/>
            <a:ext cx="10606548" cy="608269"/>
          </a:xfrm>
        </p:spPr>
        <p:txBody>
          <a:bodyPr>
            <a:normAutofit fontScale="90000"/>
          </a:bodyPr>
          <a:lstStyle/>
          <a:p>
            <a:r>
              <a:rPr lang="en-US"/>
              <a:t>Exploring composition of five</a:t>
            </a:r>
          </a:p>
        </p:txBody>
      </p:sp>
      <p:sp>
        <p:nvSpPr>
          <p:cNvPr id="34" name="Text Placeholder 4">
            <a:extLst>
              <a:ext uri="{FF2B5EF4-FFF2-40B4-BE49-F238E27FC236}">
                <a16:creationId xmlns:a16="http://schemas.microsoft.com/office/drawing/2014/main" id="{4980B99F-DE86-67E9-F374-1784CB6AAC09}"/>
              </a:ext>
            </a:extLst>
          </p:cNvPr>
          <p:cNvSpPr txBox="1">
            <a:spLocks/>
          </p:cNvSpPr>
          <p:nvPr/>
        </p:nvSpPr>
        <p:spPr>
          <a:xfrm>
            <a:off x="1110521" y="6025596"/>
            <a:ext cx="8761504" cy="52116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spcAft>
                <a:spcPts val="600"/>
              </a:spcAft>
              <a:buFontTx/>
              <a:buNone/>
              <a:defRPr sz="22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number bond      part      whole      represent</a:t>
            </a:r>
          </a:p>
        </p:txBody>
      </p:sp>
      <p:pic>
        <p:nvPicPr>
          <p:cNvPr id="35" name="Picture 34">
            <a:extLst>
              <a:ext uri="{FF2B5EF4-FFF2-40B4-BE49-F238E27FC236}">
                <a16:creationId xmlns:a16="http://schemas.microsoft.com/office/drawing/2014/main" id="{5812A6E5-259F-1BBC-5DDF-DB01519ED32D}"/>
              </a:ext>
            </a:extLst>
          </p:cNvPr>
          <p:cNvPicPr>
            <a:picLocks noChangeAspect="1"/>
          </p:cNvPicPr>
          <p:nvPr/>
        </p:nvPicPr>
        <p:blipFill rotWithShape="1">
          <a:blip r:embed="rId3">
            <a:extLst>
              <a:ext uri="{28A0092B-C50C-407E-A947-70E740481C1C}">
                <a14:useLocalDpi xmlns:a14="http://schemas.microsoft.com/office/drawing/2010/main" val="0"/>
              </a:ext>
            </a:extLst>
          </a:blip>
          <a:srcRect b="19544"/>
          <a:stretch/>
        </p:blipFill>
        <p:spPr>
          <a:xfrm>
            <a:off x="457824" y="3072579"/>
            <a:ext cx="2158821" cy="2973953"/>
          </a:xfrm>
          <a:prstGeom prst="rect">
            <a:avLst/>
          </a:prstGeom>
        </p:spPr>
      </p:pic>
      <p:pic>
        <p:nvPicPr>
          <p:cNvPr id="36" name="Picture 35">
            <a:extLst>
              <a:ext uri="{FF2B5EF4-FFF2-40B4-BE49-F238E27FC236}">
                <a16:creationId xmlns:a16="http://schemas.microsoft.com/office/drawing/2014/main" id="{0A55DCEC-8448-3B8D-C078-A57F5C488B42}"/>
              </a:ext>
            </a:extLst>
          </p:cNvPr>
          <p:cNvPicPr>
            <a:picLocks noChangeAspect="1"/>
          </p:cNvPicPr>
          <p:nvPr/>
        </p:nvPicPr>
        <p:blipFill rotWithShape="1">
          <a:blip r:embed="rId4">
            <a:extLst>
              <a:ext uri="{28A0092B-C50C-407E-A947-70E740481C1C}">
                <a14:useLocalDpi xmlns:a14="http://schemas.microsoft.com/office/drawing/2010/main" val="0"/>
              </a:ext>
            </a:extLst>
          </a:blip>
          <a:srcRect b="28589"/>
          <a:stretch/>
        </p:blipFill>
        <p:spPr>
          <a:xfrm>
            <a:off x="8718907" y="3077800"/>
            <a:ext cx="1495564" cy="2973954"/>
          </a:xfrm>
          <a:prstGeom prst="rect">
            <a:avLst/>
          </a:prstGeom>
        </p:spPr>
      </p:pic>
      <p:sp>
        <p:nvSpPr>
          <p:cNvPr id="37" name="Rectangular Callout 14">
            <a:extLst>
              <a:ext uri="{FF2B5EF4-FFF2-40B4-BE49-F238E27FC236}">
                <a16:creationId xmlns:a16="http://schemas.microsoft.com/office/drawing/2014/main" id="{58A1BA6B-7DB2-157C-D431-3399D742DC28}"/>
              </a:ext>
            </a:extLst>
          </p:cNvPr>
          <p:cNvSpPr/>
          <p:nvPr/>
        </p:nvSpPr>
        <p:spPr>
          <a:xfrm>
            <a:off x="267777" y="1111090"/>
            <a:ext cx="5044129" cy="1941823"/>
          </a:xfrm>
          <a:prstGeom prst="wedgeRectCallout">
            <a:avLst>
              <a:gd name="adj1" fmla="val 20"/>
              <a:gd name="adj2" fmla="val 74585"/>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One cube represents one friend. The five friends are sitting on one side of the table. I represented that with five cubes.</a:t>
            </a:r>
            <a:endParaRPr kumimoji="0" lang="en-US"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Century Gothic"/>
            </a:endParaRPr>
          </a:p>
        </p:txBody>
      </p:sp>
      <p:sp>
        <p:nvSpPr>
          <p:cNvPr id="38" name="Rectangular Callout 15">
            <a:extLst>
              <a:ext uri="{FF2B5EF4-FFF2-40B4-BE49-F238E27FC236}">
                <a16:creationId xmlns:a16="http://schemas.microsoft.com/office/drawing/2014/main" id="{90460036-6C83-669D-4A79-B06F5AABC89A}"/>
              </a:ext>
            </a:extLst>
          </p:cNvPr>
          <p:cNvSpPr/>
          <p:nvPr/>
        </p:nvSpPr>
        <p:spPr>
          <a:xfrm flipH="1">
            <a:off x="5624292" y="1111090"/>
            <a:ext cx="5279682" cy="1941822"/>
          </a:xfrm>
          <a:prstGeom prst="wedgeRectCallout">
            <a:avLst>
              <a:gd name="adj1" fmla="val 1988"/>
              <a:gd name="adj2" fmla="val 82687"/>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Five friends on this side of the table. No friends on the other side.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Five is a part. Zero is a part. The whole is five.</a:t>
            </a:r>
            <a:endParaRPr kumimoji="0" lang="en-US"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graphicFrame>
        <p:nvGraphicFramePr>
          <p:cNvPr id="39" name="Table 38">
            <a:extLst>
              <a:ext uri="{FF2B5EF4-FFF2-40B4-BE49-F238E27FC236}">
                <a16:creationId xmlns:a16="http://schemas.microsoft.com/office/drawing/2014/main" id="{6B5E4A69-0EE5-5C99-B473-CE4130E298FF}"/>
              </a:ext>
            </a:extLst>
          </p:cNvPr>
          <p:cNvGraphicFramePr>
            <a:graphicFrameLocks noGrp="1"/>
          </p:cNvGraphicFramePr>
          <p:nvPr/>
        </p:nvGraphicFramePr>
        <p:xfrm>
          <a:off x="3317671" y="4058505"/>
          <a:ext cx="3988470" cy="1604276"/>
        </p:xfrm>
        <a:graphic>
          <a:graphicData uri="http://schemas.openxmlformats.org/drawingml/2006/table">
            <a:tbl>
              <a:tblPr firstRow="1" bandRow="1"/>
              <a:tblGrid>
                <a:gridCol w="797694">
                  <a:extLst>
                    <a:ext uri="{9D8B030D-6E8A-4147-A177-3AD203B41FA5}">
                      <a16:colId xmlns:a16="http://schemas.microsoft.com/office/drawing/2014/main" val="20000"/>
                    </a:ext>
                  </a:extLst>
                </a:gridCol>
                <a:gridCol w="797694">
                  <a:extLst>
                    <a:ext uri="{9D8B030D-6E8A-4147-A177-3AD203B41FA5}">
                      <a16:colId xmlns:a16="http://schemas.microsoft.com/office/drawing/2014/main" val="20001"/>
                    </a:ext>
                  </a:extLst>
                </a:gridCol>
                <a:gridCol w="797694">
                  <a:extLst>
                    <a:ext uri="{9D8B030D-6E8A-4147-A177-3AD203B41FA5}">
                      <a16:colId xmlns:a16="http://schemas.microsoft.com/office/drawing/2014/main" val="20002"/>
                    </a:ext>
                  </a:extLst>
                </a:gridCol>
                <a:gridCol w="797694">
                  <a:extLst>
                    <a:ext uri="{9D8B030D-6E8A-4147-A177-3AD203B41FA5}">
                      <a16:colId xmlns:a16="http://schemas.microsoft.com/office/drawing/2014/main" val="20003"/>
                    </a:ext>
                  </a:extLst>
                </a:gridCol>
                <a:gridCol w="797694">
                  <a:extLst>
                    <a:ext uri="{9D8B030D-6E8A-4147-A177-3AD203B41FA5}">
                      <a16:colId xmlns:a16="http://schemas.microsoft.com/office/drawing/2014/main" val="20004"/>
                    </a:ext>
                  </a:extLst>
                </a:gridCol>
              </a:tblGrid>
              <a:tr h="80213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0213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40" name="Group 39">
            <a:extLst>
              <a:ext uri="{FF2B5EF4-FFF2-40B4-BE49-F238E27FC236}">
                <a16:creationId xmlns:a16="http://schemas.microsoft.com/office/drawing/2014/main" id="{0D67C39D-59CE-2988-1631-F7A1C6A6847E}"/>
              </a:ext>
            </a:extLst>
          </p:cNvPr>
          <p:cNvGrpSpPr>
            <a:grpSpLocks noChangeAspect="1"/>
          </p:cNvGrpSpPr>
          <p:nvPr/>
        </p:nvGrpSpPr>
        <p:grpSpPr>
          <a:xfrm>
            <a:off x="3481804" y="4156504"/>
            <a:ext cx="477416" cy="576825"/>
            <a:chOff x="2305050" y="5353050"/>
            <a:chExt cx="600075" cy="725025"/>
          </a:xfrm>
          <a:solidFill>
            <a:srgbClr val="A63DB1"/>
          </a:solidFill>
        </p:grpSpPr>
        <p:sp>
          <p:nvSpPr>
            <p:cNvPr id="41" name="Rectangle: Top Corners Rounded 40">
              <a:extLst>
                <a:ext uri="{FF2B5EF4-FFF2-40B4-BE49-F238E27FC236}">
                  <a16:creationId xmlns:a16="http://schemas.microsoft.com/office/drawing/2014/main" id="{D7B51333-0BA5-8FF3-B76C-2641F301BB9F}"/>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26ECF72-C958-2C01-2E16-4FDA4A5F460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4745B6F1-6E1F-E237-E96F-6422107166C5}"/>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73E16A04-C016-F717-28EC-F4DC9228A2B6}"/>
              </a:ext>
            </a:extLst>
          </p:cNvPr>
          <p:cNvGrpSpPr>
            <a:grpSpLocks noChangeAspect="1"/>
          </p:cNvGrpSpPr>
          <p:nvPr/>
        </p:nvGrpSpPr>
        <p:grpSpPr>
          <a:xfrm>
            <a:off x="4277060" y="4156504"/>
            <a:ext cx="477416" cy="576825"/>
            <a:chOff x="2305050" y="5353050"/>
            <a:chExt cx="600075" cy="725025"/>
          </a:xfrm>
          <a:solidFill>
            <a:srgbClr val="A63DB1"/>
          </a:solidFill>
        </p:grpSpPr>
        <p:sp>
          <p:nvSpPr>
            <p:cNvPr id="45" name="Rectangle: Top Corners Rounded 44">
              <a:extLst>
                <a:ext uri="{FF2B5EF4-FFF2-40B4-BE49-F238E27FC236}">
                  <a16:creationId xmlns:a16="http://schemas.microsoft.com/office/drawing/2014/main" id="{D7EF01C3-B972-4908-7697-3055D14322B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21417898-A1CF-33DC-10F7-B9D02FF68C8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5A05EA6E-99F3-45F2-6674-9B07E50AA499}"/>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DFF213DC-35D0-B290-C748-771F85992A23}"/>
              </a:ext>
            </a:extLst>
          </p:cNvPr>
          <p:cNvGrpSpPr>
            <a:grpSpLocks noChangeAspect="1"/>
          </p:cNvGrpSpPr>
          <p:nvPr/>
        </p:nvGrpSpPr>
        <p:grpSpPr>
          <a:xfrm>
            <a:off x="5072316" y="4156504"/>
            <a:ext cx="477416" cy="576825"/>
            <a:chOff x="2305050" y="5353050"/>
            <a:chExt cx="600075" cy="725025"/>
          </a:xfrm>
          <a:solidFill>
            <a:srgbClr val="A63DB1"/>
          </a:solidFill>
        </p:grpSpPr>
        <p:sp>
          <p:nvSpPr>
            <p:cNvPr id="49" name="Rectangle: Top Corners Rounded 48">
              <a:extLst>
                <a:ext uri="{FF2B5EF4-FFF2-40B4-BE49-F238E27FC236}">
                  <a16:creationId xmlns:a16="http://schemas.microsoft.com/office/drawing/2014/main" id="{17988EC4-128B-6934-3AB2-8BEA3FA428AD}"/>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4F0C5D1-3651-DCB3-7591-7B2F0FE6F07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6A797B1C-A07D-F110-AD7A-95B4478012B5}"/>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2" name="Group 51">
            <a:extLst>
              <a:ext uri="{FF2B5EF4-FFF2-40B4-BE49-F238E27FC236}">
                <a16:creationId xmlns:a16="http://schemas.microsoft.com/office/drawing/2014/main" id="{51B11F61-22EC-F8C1-7B65-A906393AB537}"/>
              </a:ext>
            </a:extLst>
          </p:cNvPr>
          <p:cNvGrpSpPr>
            <a:grpSpLocks noChangeAspect="1"/>
          </p:cNvGrpSpPr>
          <p:nvPr/>
        </p:nvGrpSpPr>
        <p:grpSpPr>
          <a:xfrm>
            <a:off x="5867572" y="4156504"/>
            <a:ext cx="477416" cy="576825"/>
            <a:chOff x="2305050" y="5353050"/>
            <a:chExt cx="600075" cy="725025"/>
          </a:xfrm>
          <a:solidFill>
            <a:srgbClr val="A63DB1"/>
          </a:solidFill>
        </p:grpSpPr>
        <p:sp>
          <p:nvSpPr>
            <p:cNvPr id="53" name="Rectangle: Top Corners Rounded 52">
              <a:extLst>
                <a:ext uri="{FF2B5EF4-FFF2-40B4-BE49-F238E27FC236}">
                  <a16:creationId xmlns:a16="http://schemas.microsoft.com/office/drawing/2014/main" id="{316A4FB2-037C-4142-FBBD-8ABE5B48731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9EDF585D-3BB7-4389-5A5C-E44086836B7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26583C72-47C9-2AD1-8A60-005235B31791}"/>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0BE3E60B-E9DD-947E-31F6-5230B4A7D03C}"/>
              </a:ext>
            </a:extLst>
          </p:cNvPr>
          <p:cNvGrpSpPr>
            <a:grpSpLocks noChangeAspect="1"/>
          </p:cNvGrpSpPr>
          <p:nvPr/>
        </p:nvGrpSpPr>
        <p:grpSpPr>
          <a:xfrm>
            <a:off x="6662829" y="4156504"/>
            <a:ext cx="477416" cy="576825"/>
            <a:chOff x="2305050" y="5353050"/>
            <a:chExt cx="600075" cy="725025"/>
          </a:xfrm>
          <a:solidFill>
            <a:srgbClr val="A63DB1"/>
          </a:solidFill>
        </p:grpSpPr>
        <p:sp>
          <p:nvSpPr>
            <p:cNvPr id="57" name="Rectangle: Top Corners Rounded 56">
              <a:extLst>
                <a:ext uri="{FF2B5EF4-FFF2-40B4-BE49-F238E27FC236}">
                  <a16:creationId xmlns:a16="http://schemas.microsoft.com/office/drawing/2014/main" id="{F014362E-FC07-15A0-F4C0-8000D54105B8}"/>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E6900F47-47DE-10A0-59E9-505390F2723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13A67916-CC43-E612-788E-5C323397ABDE}"/>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72311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AC06-91CB-31EA-22C4-3ED73A27E4B8}"/>
              </a:ext>
            </a:extLst>
          </p:cNvPr>
          <p:cNvSpPr>
            <a:spLocks noGrp="1"/>
          </p:cNvSpPr>
          <p:nvPr>
            <p:ph type="title"/>
          </p:nvPr>
        </p:nvSpPr>
        <p:spPr>
          <a:xfrm>
            <a:off x="218768" y="247137"/>
            <a:ext cx="10606548" cy="608269"/>
          </a:xfrm>
        </p:spPr>
        <p:txBody>
          <a:bodyPr>
            <a:normAutofit fontScale="90000"/>
          </a:bodyPr>
          <a:lstStyle/>
          <a:p>
            <a:r>
              <a:rPr lang="en-US"/>
              <a:t>Exploring composition of five</a:t>
            </a:r>
          </a:p>
        </p:txBody>
      </p:sp>
      <p:sp>
        <p:nvSpPr>
          <p:cNvPr id="3" name="Text Placeholder 4">
            <a:extLst>
              <a:ext uri="{FF2B5EF4-FFF2-40B4-BE49-F238E27FC236}">
                <a16:creationId xmlns:a16="http://schemas.microsoft.com/office/drawing/2014/main" id="{590BFA92-7E5E-10F8-5AB4-C7B6EBD33389}"/>
              </a:ext>
            </a:extLst>
          </p:cNvPr>
          <p:cNvSpPr txBox="1">
            <a:spLocks/>
          </p:cNvSpPr>
          <p:nvPr/>
        </p:nvSpPr>
        <p:spPr>
          <a:xfrm>
            <a:off x="1110521" y="6025596"/>
            <a:ext cx="8761504" cy="52116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spcAft>
                <a:spcPts val="600"/>
              </a:spcAft>
              <a:buFontTx/>
              <a:buNone/>
              <a:defRPr sz="22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number bond      part      whole      represent</a:t>
            </a:r>
          </a:p>
        </p:txBody>
      </p:sp>
      <p:sp>
        <p:nvSpPr>
          <p:cNvPr id="4" name="Rectangular Callout 14">
            <a:extLst>
              <a:ext uri="{FF2B5EF4-FFF2-40B4-BE49-F238E27FC236}">
                <a16:creationId xmlns:a16="http://schemas.microsoft.com/office/drawing/2014/main" id="{E11EE20E-BB32-48C4-21EF-52D0F5C8F968}"/>
              </a:ext>
            </a:extLst>
          </p:cNvPr>
          <p:cNvSpPr/>
          <p:nvPr/>
        </p:nvSpPr>
        <p:spPr>
          <a:xfrm>
            <a:off x="334297" y="1162192"/>
            <a:ext cx="5034297" cy="1838709"/>
          </a:xfrm>
          <a:prstGeom prst="wedgeRectCallout">
            <a:avLst>
              <a:gd name="adj1" fmla="val 110"/>
              <a:gd name="adj2" fmla="val 78892"/>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Now, I’ll move one friend to the other side. One friend is sitting on this side. Four friends are sitting on that side.</a:t>
            </a:r>
          </a:p>
        </p:txBody>
      </p:sp>
      <p:sp>
        <p:nvSpPr>
          <p:cNvPr id="5" name="Rectangular Callout 15">
            <a:extLst>
              <a:ext uri="{FF2B5EF4-FFF2-40B4-BE49-F238E27FC236}">
                <a16:creationId xmlns:a16="http://schemas.microsoft.com/office/drawing/2014/main" id="{650A4B53-C7CC-1F5E-0EC4-9647480CA8CD}"/>
              </a:ext>
            </a:extLst>
          </p:cNvPr>
          <p:cNvSpPr/>
          <p:nvPr/>
        </p:nvSpPr>
        <p:spPr>
          <a:xfrm flipH="1">
            <a:off x="6309513" y="1162192"/>
            <a:ext cx="2792574" cy="1838709"/>
          </a:xfrm>
          <a:prstGeom prst="wedgeRectCallout">
            <a:avLst>
              <a:gd name="adj1" fmla="val 2200"/>
              <a:gd name="adj2" fmla="val 79961"/>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Four is a part. One is a part.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The whole is five.</a:t>
            </a:r>
            <a:endParaRPr kumimoji="0" lang="en-US"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pic>
        <p:nvPicPr>
          <p:cNvPr id="6" name="Picture 5">
            <a:extLst>
              <a:ext uri="{FF2B5EF4-FFF2-40B4-BE49-F238E27FC236}">
                <a16:creationId xmlns:a16="http://schemas.microsoft.com/office/drawing/2014/main" id="{ABF18A2C-BE40-C2A9-B7FC-24E0134B4D80}"/>
              </a:ext>
            </a:extLst>
          </p:cNvPr>
          <p:cNvPicPr>
            <a:picLocks noChangeAspect="1"/>
          </p:cNvPicPr>
          <p:nvPr/>
        </p:nvPicPr>
        <p:blipFill rotWithShape="1">
          <a:blip r:embed="rId3">
            <a:extLst>
              <a:ext uri="{28A0092B-C50C-407E-A947-70E740481C1C}">
                <a14:useLocalDpi xmlns:a14="http://schemas.microsoft.com/office/drawing/2010/main" val="0"/>
              </a:ext>
            </a:extLst>
          </a:blip>
          <a:srcRect b="19544"/>
          <a:stretch/>
        </p:blipFill>
        <p:spPr>
          <a:xfrm>
            <a:off x="457824" y="3072579"/>
            <a:ext cx="2158821" cy="2973953"/>
          </a:xfrm>
          <a:prstGeom prst="rect">
            <a:avLst/>
          </a:prstGeom>
        </p:spPr>
      </p:pic>
      <p:pic>
        <p:nvPicPr>
          <p:cNvPr id="7" name="Picture 6">
            <a:extLst>
              <a:ext uri="{FF2B5EF4-FFF2-40B4-BE49-F238E27FC236}">
                <a16:creationId xmlns:a16="http://schemas.microsoft.com/office/drawing/2014/main" id="{68449DC7-4D25-90C9-5892-571E7BDEE9A6}"/>
              </a:ext>
            </a:extLst>
          </p:cNvPr>
          <p:cNvPicPr>
            <a:picLocks noChangeAspect="1"/>
          </p:cNvPicPr>
          <p:nvPr/>
        </p:nvPicPr>
        <p:blipFill rotWithShape="1">
          <a:blip r:embed="rId4">
            <a:extLst>
              <a:ext uri="{28A0092B-C50C-407E-A947-70E740481C1C}">
                <a14:useLocalDpi xmlns:a14="http://schemas.microsoft.com/office/drawing/2010/main" val="0"/>
              </a:ext>
            </a:extLst>
          </a:blip>
          <a:srcRect b="28589"/>
          <a:stretch/>
        </p:blipFill>
        <p:spPr>
          <a:xfrm>
            <a:off x="8718907" y="3077800"/>
            <a:ext cx="1495564" cy="2973954"/>
          </a:xfrm>
          <a:prstGeom prst="rect">
            <a:avLst/>
          </a:prstGeom>
        </p:spPr>
      </p:pic>
      <p:graphicFrame>
        <p:nvGraphicFramePr>
          <p:cNvPr id="8" name="Table 7">
            <a:extLst>
              <a:ext uri="{FF2B5EF4-FFF2-40B4-BE49-F238E27FC236}">
                <a16:creationId xmlns:a16="http://schemas.microsoft.com/office/drawing/2014/main" id="{1292E124-1595-B54A-E03E-C799E034BD5C}"/>
              </a:ext>
            </a:extLst>
          </p:cNvPr>
          <p:cNvGraphicFramePr>
            <a:graphicFrameLocks noGrp="1"/>
          </p:cNvGraphicFramePr>
          <p:nvPr/>
        </p:nvGraphicFramePr>
        <p:xfrm>
          <a:off x="3317671" y="4058505"/>
          <a:ext cx="3988470" cy="1604276"/>
        </p:xfrm>
        <a:graphic>
          <a:graphicData uri="http://schemas.openxmlformats.org/drawingml/2006/table">
            <a:tbl>
              <a:tblPr firstRow="1" bandRow="1"/>
              <a:tblGrid>
                <a:gridCol w="797694">
                  <a:extLst>
                    <a:ext uri="{9D8B030D-6E8A-4147-A177-3AD203B41FA5}">
                      <a16:colId xmlns:a16="http://schemas.microsoft.com/office/drawing/2014/main" val="20000"/>
                    </a:ext>
                  </a:extLst>
                </a:gridCol>
                <a:gridCol w="797694">
                  <a:extLst>
                    <a:ext uri="{9D8B030D-6E8A-4147-A177-3AD203B41FA5}">
                      <a16:colId xmlns:a16="http://schemas.microsoft.com/office/drawing/2014/main" val="20001"/>
                    </a:ext>
                  </a:extLst>
                </a:gridCol>
                <a:gridCol w="797694">
                  <a:extLst>
                    <a:ext uri="{9D8B030D-6E8A-4147-A177-3AD203B41FA5}">
                      <a16:colId xmlns:a16="http://schemas.microsoft.com/office/drawing/2014/main" val="20002"/>
                    </a:ext>
                  </a:extLst>
                </a:gridCol>
                <a:gridCol w="797694">
                  <a:extLst>
                    <a:ext uri="{9D8B030D-6E8A-4147-A177-3AD203B41FA5}">
                      <a16:colId xmlns:a16="http://schemas.microsoft.com/office/drawing/2014/main" val="20003"/>
                    </a:ext>
                  </a:extLst>
                </a:gridCol>
                <a:gridCol w="797694">
                  <a:extLst>
                    <a:ext uri="{9D8B030D-6E8A-4147-A177-3AD203B41FA5}">
                      <a16:colId xmlns:a16="http://schemas.microsoft.com/office/drawing/2014/main" val="20004"/>
                    </a:ext>
                  </a:extLst>
                </a:gridCol>
              </a:tblGrid>
              <a:tr h="80213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0213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9" name="Group 8">
            <a:extLst>
              <a:ext uri="{FF2B5EF4-FFF2-40B4-BE49-F238E27FC236}">
                <a16:creationId xmlns:a16="http://schemas.microsoft.com/office/drawing/2014/main" id="{D6F834CE-BC2D-58A0-4A27-4EEEEBD4A841}"/>
              </a:ext>
            </a:extLst>
          </p:cNvPr>
          <p:cNvGrpSpPr>
            <a:grpSpLocks noChangeAspect="1"/>
          </p:cNvGrpSpPr>
          <p:nvPr/>
        </p:nvGrpSpPr>
        <p:grpSpPr>
          <a:xfrm>
            <a:off x="3481804" y="4156504"/>
            <a:ext cx="477416" cy="576825"/>
            <a:chOff x="2305050" y="5353050"/>
            <a:chExt cx="600075" cy="725025"/>
          </a:xfrm>
          <a:solidFill>
            <a:srgbClr val="A63DB1"/>
          </a:solidFill>
        </p:grpSpPr>
        <p:sp>
          <p:nvSpPr>
            <p:cNvPr id="10" name="Rectangle: Top Corners Rounded 9">
              <a:extLst>
                <a:ext uri="{FF2B5EF4-FFF2-40B4-BE49-F238E27FC236}">
                  <a16:creationId xmlns:a16="http://schemas.microsoft.com/office/drawing/2014/main" id="{B305A614-65CC-2927-5300-029E65426D55}"/>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AD769E4-B16F-58D9-3AB4-275DA2BCEC9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8D295A44-13D9-E770-5AF7-7C5964174A74}"/>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A59134F5-F6B6-1EA3-878A-581E5F181DC3}"/>
              </a:ext>
            </a:extLst>
          </p:cNvPr>
          <p:cNvGrpSpPr>
            <a:grpSpLocks noChangeAspect="1"/>
          </p:cNvGrpSpPr>
          <p:nvPr/>
        </p:nvGrpSpPr>
        <p:grpSpPr>
          <a:xfrm>
            <a:off x="4277060" y="4966399"/>
            <a:ext cx="477416" cy="576825"/>
            <a:chOff x="2305050" y="5353050"/>
            <a:chExt cx="600075" cy="725025"/>
          </a:xfrm>
          <a:solidFill>
            <a:srgbClr val="A63DB1"/>
          </a:solidFill>
        </p:grpSpPr>
        <p:sp>
          <p:nvSpPr>
            <p:cNvPr id="14" name="Rectangle: Top Corners Rounded 13">
              <a:extLst>
                <a:ext uri="{FF2B5EF4-FFF2-40B4-BE49-F238E27FC236}">
                  <a16:creationId xmlns:a16="http://schemas.microsoft.com/office/drawing/2014/main" id="{5E9A6938-38A2-D246-46CD-7C30E4A9E32F}"/>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F66125E-9E16-6053-5388-4BEC18161AB8}"/>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003CB73D-57B0-166B-0257-0259D516A63E}"/>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65E5E2B8-04F7-4C10-4C1B-6F7FC2382A56}"/>
              </a:ext>
            </a:extLst>
          </p:cNvPr>
          <p:cNvGrpSpPr>
            <a:grpSpLocks noChangeAspect="1"/>
          </p:cNvGrpSpPr>
          <p:nvPr/>
        </p:nvGrpSpPr>
        <p:grpSpPr>
          <a:xfrm>
            <a:off x="5072316" y="4156504"/>
            <a:ext cx="477416" cy="576825"/>
            <a:chOff x="2305050" y="5353050"/>
            <a:chExt cx="600075" cy="725025"/>
          </a:xfrm>
          <a:solidFill>
            <a:srgbClr val="A63DB1"/>
          </a:solidFill>
        </p:grpSpPr>
        <p:sp>
          <p:nvSpPr>
            <p:cNvPr id="18" name="Rectangle: Top Corners Rounded 17">
              <a:extLst>
                <a:ext uri="{FF2B5EF4-FFF2-40B4-BE49-F238E27FC236}">
                  <a16:creationId xmlns:a16="http://schemas.microsoft.com/office/drawing/2014/main" id="{2D73D493-BFFE-2F46-0679-2742F1FF386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7AF8361-7D5D-1E0F-87BE-B585C9B1A09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157EDE80-E1F0-5C92-6463-CEF46F34814A}"/>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59AEA372-D753-AC28-6063-699035A5E8D9}"/>
              </a:ext>
            </a:extLst>
          </p:cNvPr>
          <p:cNvGrpSpPr>
            <a:grpSpLocks noChangeAspect="1"/>
          </p:cNvGrpSpPr>
          <p:nvPr/>
        </p:nvGrpSpPr>
        <p:grpSpPr>
          <a:xfrm>
            <a:off x="5867572" y="4156504"/>
            <a:ext cx="477416" cy="576825"/>
            <a:chOff x="2305050" y="5353050"/>
            <a:chExt cx="600075" cy="725025"/>
          </a:xfrm>
          <a:solidFill>
            <a:srgbClr val="A63DB1"/>
          </a:solidFill>
        </p:grpSpPr>
        <p:sp>
          <p:nvSpPr>
            <p:cNvPr id="22" name="Rectangle: Top Corners Rounded 21">
              <a:extLst>
                <a:ext uri="{FF2B5EF4-FFF2-40B4-BE49-F238E27FC236}">
                  <a16:creationId xmlns:a16="http://schemas.microsoft.com/office/drawing/2014/main" id="{DC143BD4-21AC-60A4-B073-893480A26CD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8A56738-7631-E1CE-0FAA-4004E4C1226F}"/>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82DFDFEF-CF0D-492D-AA88-98DAD901CD58}"/>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B05CE8D5-FC01-AB8D-7F1D-A07A809054B6}"/>
              </a:ext>
            </a:extLst>
          </p:cNvPr>
          <p:cNvGrpSpPr>
            <a:grpSpLocks noChangeAspect="1"/>
          </p:cNvGrpSpPr>
          <p:nvPr/>
        </p:nvGrpSpPr>
        <p:grpSpPr>
          <a:xfrm>
            <a:off x="6662829" y="4156504"/>
            <a:ext cx="477416" cy="576825"/>
            <a:chOff x="2305050" y="5353050"/>
            <a:chExt cx="600075" cy="725025"/>
          </a:xfrm>
          <a:solidFill>
            <a:srgbClr val="A63DB1"/>
          </a:solidFill>
        </p:grpSpPr>
        <p:sp>
          <p:nvSpPr>
            <p:cNvPr id="26" name="Rectangle: Top Corners Rounded 25">
              <a:extLst>
                <a:ext uri="{FF2B5EF4-FFF2-40B4-BE49-F238E27FC236}">
                  <a16:creationId xmlns:a16="http://schemas.microsoft.com/office/drawing/2014/main" id="{E357DC34-E252-9A7F-E4BA-24F310BB0135}"/>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20A285D-6E8B-7A3B-4B42-C484D12AAE1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70B1CB7E-D6A6-0A0C-3890-CECAF76DFB36}"/>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71088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6"/>
            <a:ext cx="10515600" cy="1325563"/>
          </a:xfrm>
        </p:spPr>
        <p:txBody>
          <a:bodyPr/>
          <a:lstStyle/>
          <a:p>
            <a:r>
              <a:rPr lang="en-US" dirty="0"/>
              <a:t>Composition of six</a:t>
            </a:r>
          </a:p>
        </p:txBody>
      </p:sp>
      <p:sp>
        <p:nvSpPr>
          <p:cNvPr id="4" name="Text Placeholder 3"/>
          <p:cNvSpPr>
            <a:spLocks noGrp="1"/>
          </p:cNvSpPr>
          <p:nvPr>
            <p:ph type="body" sz="quarter" idx="10"/>
          </p:nvPr>
        </p:nvSpPr>
        <p:spPr/>
        <p:txBody>
          <a:bodyPr/>
          <a:lstStyle/>
          <a:p>
            <a:r>
              <a:rPr lang="en-GB" dirty="0"/>
              <a:t>What is the whole?</a:t>
            </a:r>
          </a:p>
          <a:p>
            <a:r>
              <a:rPr lang="en-GB" dirty="0"/>
              <a:t>What parts can you see? </a:t>
            </a:r>
          </a:p>
        </p:txBody>
      </p:sp>
      <p:grpSp>
        <p:nvGrpSpPr>
          <p:cNvPr id="28" name="Group 27">
            <a:extLst>
              <a:ext uri="{FF2B5EF4-FFF2-40B4-BE49-F238E27FC236}">
                <a16:creationId xmlns:a16="http://schemas.microsoft.com/office/drawing/2014/main" id="{A6FD6D72-0CB4-01D8-D8BD-74115ED76447}"/>
              </a:ext>
            </a:extLst>
          </p:cNvPr>
          <p:cNvGrpSpPr>
            <a:grpSpLocks noChangeAspect="1"/>
          </p:cNvGrpSpPr>
          <p:nvPr/>
        </p:nvGrpSpPr>
        <p:grpSpPr>
          <a:xfrm>
            <a:off x="1763328" y="5584160"/>
            <a:ext cx="600075" cy="725025"/>
            <a:chOff x="2305050" y="5353050"/>
            <a:chExt cx="600075" cy="725025"/>
          </a:xfrm>
          <a:solidFill>
            <a:srgbClr val="89C978"/>
          </a:solidFill>
        </p:grpSpPr>
        <p:sp>
          <p:nvSpPr>
            <p:cNvPr id="30" name="Rectangle: Top Corners Rounded 29">
              <a:extLst>
                <a:ext uri="{FF2B5EF4-FFF2-40B4-BE49-F238E27FC236}">
                  <a16:creationId xmlns:a16="http://schemas.microsoft.com/office/drawing/2014/main" id="{08B31C08-0C4D-BABD-8256-886697E13EB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EC9CE7FD-710D-B7F2-E961-6F4F87BB798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EBB6DA5-C4BF-49EE-55B3-B69D381FC05B}"/>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C44E17AD-0765-329F-A87E-F670F1038DB4}"/>
              </a:ext>
            </a:extLst>
          </p:cNvPr>
          <p:cNvGrpSpPr>
            <a:grpSpLocks noChangeAspect="1"/>
          </p:cNvGrpSpPr>
          <p:nvPr/>
        </p:nvGrpSpPr>
        <p:grpSpPr>
          <a:xfrm>
            <a:off x="1763328" y="4985631"/>
            <a:ext cx="600075" cy="725025"/>
            <a:chOff x="2305050" y="5353050"/>
            <a:chExt cx="600075" cy="725025"/>
          </a:xfrm>
          <a:solidFill>
            <a:srgbClr val="89C978"/>
          </a:solidFill>
        </p:grpSpPr>
        <p:sp>
          <p:nvSpPr>
            <p:cNvPr id="39" name="Rectangle: Top Corners Rounded 38">
              <a:extLst>
                <a:ext uri="{FF2B5EF4-FFF2-40B4-BE49-F238E27FC236}">
                  <a16:creationId xmlns:a16="http://schemas.microsoft.com/office/drawing/2014/main" id="{14915B6C-DE87-09CF-F047-53E67C50330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09E33288-7D6E-B590-BF32-E41940723BD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A92160E7-0D6B-A398-0089-0F9136695411}"/>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249BF256-F1CA-4274-EF94-A0045982065C}"/>
              </a:ext>
            </a:extLst>
          </p:cNvPr>
          <p:cNvGrpSpPr>
            <a:grpSpLocks noChangeAspect="1"/>
          </p:cNvGrpSpPr>
          <p:nvPr/>
        </p:nvGrpSpPr>
        <p:grpSpPr>
          <a:xfrm>
            <a:off x="1763328" y="4387102"/>
            <a:ext cx="600075" cy="725025"/>
            <a:chOff x="2305050" y="5353050"/>
            <a:chExt cx="600075" cy="725025"/>
          </a:xfrm>
          <a:solidFill>
            <a:srgbClr val="89C978"/>
          </a:solidFill>
        </p:grpSpPr>
        <p:sp>
          <p:nvSpPr>
            <p:cNvPr id="46" name="Rectangle: Top Corners Rounded 45">
              <a:extLst>
                <a:ext uri="{FF2B5EF4-FFF2-40B4-BE49-F238E27FC236}">
                  <a16:creationId xmlns:a16="http://schemas.microsoft.com/office/drawing/2014/main" id="{137D7A02-8E84-A3A7-08C2-95581B127D2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ACDAFA61-6139-E30E-42A6-643645EFD89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3442FC5A-7217-B1A9-EC7F-9BBFA3AE624F}"/>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826A4EE6-F681-9444-B64C-945FE73F1458}"/>
              </a:ext>
            </a:extLst>
          </p:cNvPr>
          <p:cNvGrpSpPr>
            <a:grpSpLocks noChangeAspect="1"/>
          </p:cNvGrpSpPr>
          <p:nvPr/>
        </p:nvGrpSpPr>
        <p:grpSpPr>
          <a:xfrm>
            <a:off x="1763328" y="3788573"/>
            <a:ext cx="600075" cy="725025"/>
            <a:chOff x="2305050" y="5353050"/>
            <a:chExt cx="600075" cy="725025"/>
          </a:xfrm>
          <a:solidFill>
            <a:srgbClr val="89C978"/>
          </a:solidFill>
        </p:grpSpPr>
        <p:sp>
          <p:nvSpPr>
            <p:cNvPr id="52" name="Rectangle: Top Corners Rounded 51">
              <a:extLst>
                <a:ext uri="{FF2B5EF4-FFF2-40B4-BE49-F238E27FC236}">
                  <a16:creationId xmlns:a16="http://schemas.microsoft.com/office/drawing/2014/main" id="{B48E0BFC-01F6-52BE-042C-AF6A5BA270A7}"/>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DA746F18-49AF-67EC-D7C9-DDE318913ED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9DAB23C5-A18C-A98C-6583-DF5F2F126552}"/>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CA43D3B3-5600-0F83-F0F1-705723E923F6}"/>
              </a:ext>
            </a:extLst>
          </p:cNvPr>
          <p:cNvGrpSpPr>
            <a:grpSpLocks noChangeAspect="1"/>
          </p:cNvGrpSpPr>
          <p:nvPr/>
        </p:nvGrpSpPr>
        <p:grpSpPr>
          <a:xfrm>
            <a:off x="1763328" y="3190044"/>
            <a:ext cx="600075" cy="725025"/>
            <a:chOff x="2305050" y="5353050"/>
            <a:chExt cx="600075" cy="725025"/>
          </a:xfrm>
          <a:solidFill>
            <a:srgbClr val="89C978"/>
          </a:solidFill>
        </p:grpSpPr>
        <p:sp>
          <p:nvSpPr>
            <p:cNvPr id="58" name="Rectangle: Top Corners Rounded 57">
              <a:extLst>
                <a:ext uri="{FF2B5EF4-FFF2-40B4-BE49-F238E27FC236}">
                  <a16:creationId xmlns:a16="http://schemas.microsoft.com/office/drawing/2014/main" id="{CBCBE0A1-5BDC-1C76-5FC7-F530BA6DE4C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D2C5749D-1FE4-22DE-30F4-E4F310B1636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64DA44AD-93A9-2B02-7439-106004FC57EF}"/>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64" name="Group 63">
            <a:extLst>
              <a:ext uri="{FF2B5EF4-FFF2-40B4-BE49-F238E27FC236}">
                <a16:creationId xmlns:a16="http://schemas.microsoft.com/office/drawing/2014/main" id="{64714660-2520-C1D6-3710-88B083FD9DAF}"/>
              </a:ext>
            </a:extLst>
          </p:cNvPr>
          <p:cNvGrpSpPr>
            <a:grpSpLocks noChangeAspect="1"/>
          </p:cNvGrpSpPr>
          <p:nvPr/>
        </p:nvGrpSpPr>
        <p:grpSpPr>
          <a:xfrm>
            <a:off x="1763328" y="2591515"/>
            <a:ext cx="600075" cy="725025"/>
            <a:chOff x="2305050" y="5353050"/>
            <a:chExt cx="600075" cy="725025"/>
          </a:xfrm>
          <a:solidFill>
            <a:srgbClr val="89C978"/>
          </a:solidFill>
        </p:grpSpPr>
        <p:sp>
          <p:nvSpPr>
            <p:cNvPr id="66" name="Rectangle: Top Corners Rounded 65">
              <a:extLst>
                <a:ext uri="{FF2B5EF4-FFF2-40B4-BE49-F238E27FC236}">
                  <a16:creationId xmlns:a16="http://schemas.microsoft.com/office/drawing/2014/main" id="{A71F58F9-2031-C34E-F441-F878D6DEE19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5669A4D-E3A4-3A9D-9BE7-36BB6505727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78B10639-15EF-1C6F-E16C-9AD2FC7E611D}"/>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72" name="Group 71">
            <a:extLst>
              <a:ext uri="{FF2B5EF4-FFF2-40B4-BE49-F238E27FC236}">
                <a16:creationId xmlns:a16="http://schemas.microsoft.com/office/drawing/2014/main" id="{3B74BB1F-8679-68B8-84DC-B14DD51B7B7A}"/>
              </a:ext>
            </a:extLst>
          </p:cNvPr>
          <p:cNvGrpSpPr>
            <a:grpSpLocks noChangeAspect="1"/>
          </p:cNvGrpSpPr>
          <p:nvPr/>
        </p:nvGrpSpPr>
        <p:grpSpPr>
          <a:xfrm>
            <a:off x="3580442" y="5559785"/>
            <a:ext cx="600075" cy="725025"/>
            <a:chOff x="2305050" y="5353050"/>
            <a:chExt cx="600075" cy="725025"/>
          </a:xfrm>
          <a:solidFill>
            <a:srgbClr val="89C978"/>
          </a:solidFill>
        </p:grpSpPr>
        <p:sp>
          <p:nvSpPr>
            <p:cNvPr id="73" name="Rectangle: Top Corners Rounded 72">
              <a:extLst>
                <a:ext uri="{FF2B5EF4-FFF2-40B4-BE49-F238E27FC236}">
                  <a16:creationId xmlns:a16="http://schemas.microsoft.com/office/drawing/2014/main" id="{449B288A-A97A-9214-3CAE-FFA672E160C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1D516567-F171-718E-EEA1-29B0B2C7478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id="{4C026381-979C-BBF3-4D30-6A8E64E97BCD}"/>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77" name="Group 76">
            <a:extLst>
              <a:ext uri="{FF2B5EF4-FFF2-40B4-BE49-F238E27FC236}">
                <a16:creationId xmlns:a16="http://schemas.microsoft.com/office/drawing/2014/main" id="{7C631BD1-ABB4-3A97-0606-A9EC3B1602F3}"/>
              </a:ext>
            </a:extLst>
          </p:cNvPr>
          <p:cNvGrpSpPr>
            <a:grpSpLocks noChangeAspect="1"/>
          </p:cNvGrpSpPr>
          <p:nvPr/>
        </p:nvGrpSpPr>
        <p:grpSpPr>
          <a:xfrm>
            <a:off x="3580442" y="4964215"/>
            <a:ext cx="600075" cy="725025"/>
            <a:chOff x="2305050" y="5353050"/>
            <a:chExt cx="600075" cy="725025"/>
          </a:xfrm>
          <a:solidFill>
            <a:srgbClr val="89C978"/>
          </a:solidFill>
        </p:grpSpPr>
        <p:sp>
          <p:nvSpPr>
            <p:cNvPr id="78" name="Rectangle: Top Corners Rounded 77">
              <a:extLst>
                <a:ext uri="{FF2B5EF4-FFF2-40B4-BE49-F238E27FC236}">
                  <a16:creationId xmlns:a16="http://schemas.microsoft.com/office/drawing/2014/main" id="{5887BCD8-66C3-B6FB-CD9E-0CA76C587C1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54765A74-9121-00FB-2BEE-F2B9CADBEA2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95B4A65A-B5D9-7923-DB12-69BB82D838DA}"/>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81" name="Group 80">
            <a:extLst>
              <a:ext uri="{FF2B5EF4-FFF2-40B4-BE49-F238E27FC236}">
                <a16:creationId xmlns:a16="http://schemas.microsoft.com/office/drawing/2014/main" id="{8C77D350-B1BB-791F-E1CC-F5D04BD90972}"/>
              </a:ext>
            </a:extLst>
          </p:cNvPr>
          <p:cNvGrpSpPr>
            <a:grpSpLocks noChangeAspect="1"/>
          </p:cNvGrpSpPr>
          <p:nvPr/>
        </p:nvGrpSpPr>
        <p:grpSpPr>
          <a:xfrm>
            <a:off x="3580442" y="4368645"/>
            <a:ext cx="600075" cy="725025"/>
            <a:chOff x="2305050" y="5353050"/>
            <a:chExt cx="600075" cy="725025"/>
          </a:xfrm>
          <a:solidFill>
            <a:srgbClr val="89C978"/>
          </a:solidFill>
        </p:grpSpPr>
        <p:sp>
          <p:nvSpPr>
            <p:cNvPr id="82" name="Rectangle: Top Corners Rounded 81">
              <a:extLst>
                <a:ext uri="{FF2B5EF4-FFF2-40B4-BE49-F238E27FC236}">
                  <a16:creationId xmlns:a16="http://schemas.microsoft.com/office/drawing/2014/main" id="{B217C58A-19A5-BD82-CC49-2DBB0AA6FE8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438CAE67-5E41-517F-517E-041F0CF8F89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2F57A35E-01DB-310A-5CA4-9077798AD245}"/>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93" name="Group 92">
            <a:extLst>
              <a:ext uri="{FF2B5EF4-FFF2-40B4-BE49-F238E27FC236}">
                <a16:creationId xmlns:a16="http://schemas.microsoft.com/office/drawing/2014/main" id="{29C17CE2-7799-0F3E-E6FA-DF04595FF015}"/>
              </a:ext>
            </a:extLst>
          </p:cNvPr>
          <p:cNvGrpSpPr>
            <a:grpSpLocks noChangeAspect="1"/>
          </p:cNvGrpSpPr>
          <p:nvPr/>
        </p:nvGrpSpPr>
        <p:grpSpPr>
          <a:xfrm rot="16200000">
            <a:off x="4723717" y="3836142"/>
            <a:ext cx="600075" cy="725025"/>
            <a:chOff x="2305050" y="5353050"/>
            <a:chExt cx="600075" cy="725025"/>
          </a:xfrm>
          <a:solidFill>
            <a:srgbClr val="89C978"/>
          </a:solidFill>
        </p:grpSpPr>
        <p:sp>
          <p:nvSpPr>
            <p:cNvPr id="94" name="Rectangle: Top Corners Rounded 93">
              <a:extLst>
                <a:ext uri="{FF2B5EF4-FFF2-40B4-BE49-F238E27FC236}">
                  <a16:creationId xmlns:a16="http://schemas.microsoft.com/office/drawing/2014/main" id="{050805D9-A745-CFB1-6292-F760B0A914A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5" name="Rectangle 94">
              <a:extLst>
                <a:ext uri="{FF2B5EF4-FFF2-40B4-BE49-F238E27FC236}">
                  <a16:creationId xmlns:a16="http://schemas.microsoft.com/office/drawing/2014/main" id="{EEAF44FB-0AA8-6CCA-2DAB-2DE97931C98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EE15EAAD-2195-7906-491D-6FF1535F7393}"/>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97" name="Group 96">
            <a:extLst>
              <a:ext uri="{FF2B5EF4-FFF2-40B4-BE49-F238E27FC236}">
                <a16:creationId xmlns:a16="http://schemas.microsoft.com/office/drawing/2014/main" id="{662B6FA6-351B-41BB-D410-A4AF7CED3648}"/>
              </a:ext>
            </a:extLst>
          </p:cNvPr>
          <p:cNvGrpSpPr>
            <a:grpSpLocks noChangeAspect="1"/>
          </p:cNvGrpSpPr>
          <p:nvPr/>
        </p:nvGrpSpPr>
        <p:grpSpPr>
          <a:xfrm rot="10800000">
            <a:off x="7849503" y="5027974"/>
            <a:ext cx="600075" cy="725025"/>
            <a:chOff x="2305050" y="5353050"/>
            <a:chExt cx="600075" cy="725025"/>
          </a:xfrm>
          <a:solidFill>
            <a:srgbClr val="89C978"/>
          </a:solidFill>
        </p:grpSpPr>
        <p:sp>
          <p:nvSpPr>
            <p:cNvPr id="98" name="Rectangle: Top Corners Rounded 97">
              <a:extLst>
                <a:ext uri="{FF2B5EF4-FFF2-40B4-BE49-F238E27FC236}">
                  <a16:creationId xmlns:a16="http://schemas.microsoft.com/office/drawing/2014/main" id="{368D0273-60F6-820D-8F6A-87B3D4A6E88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56C37414-CF70-D32F-79B5-13FB38A0E23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569EA55E-298A-B4CF-9D3B-F2BC322227A8}"/>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01" name="Group 100">
            <a:extLst>
              <a:ext uri="{FF2B5EF4-FFF2-40B4-BE49-F238E27FC236}">
                <a16:creationId xmlns:a16="http://schemas.microsoft.com/office/drawing/2014/main" id="{6152C8D9-76DC-7302-2A83-6BCFD12DA803}"/>
              </a:ext>
            </a:extLst>
          </p:cNvPr>
          <p:cNvGrpSpPr>
            <a:grpSpLocks noChangeAspect="1"/>
          </p:cNvGrpSpPr>
          <p:nvPr/>
        </p:nvGrpSpPr>
        <p:grpSpPr>
          <a:xfrm rot="16200000">
            <a:off x="7787028" y="5559494"/>
            <a:ext cx="600075" cy="725025"/>
            <a:chOff x="2305050" y="5353050"/>
            <a:chExt cx="600075" cy="725025"/>
          </a:xfrm>
          <a:solidFill>
            <a:srgbClr val="89C978"/>
          </a:solidFill>
        </p:grpSpPr>
        <p:sp>
          <p:nvSpPr>
            <p:cNvPr id="102" name="Rectangle: Top Corners Rounded 101">
              <a:extLst>
                <a:ext uri="{FF2B5EF4-FFF2-40B4-BE49-F238E27FC236}">
                  <a16:creationId xmlns:a16="http://schemas.microsoft.com/office/drawing/2014/main" id="{127F9784-9EFF-63F0-04E0-51C0AD64FF7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4656AD34-9063-EACA-94C5-D318C90D1E9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 name="Oval 103">
              <a:extLst>
                <a:ext uri="{FF2B5EF4-FFF2-40B4-BE49-F238E27FC236}">
                  <a16:creationId xmlns:a16="http://schemas.microsoft.com/office/drawing/2014/main" id="{BB71D186-903D-AE5B-B32C-7C954DE06671}"/>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05" name="Group 104">
            <a:extLst>
              <a:ext uri="{FF2B5EF4-FFF2-40B4-BE49-F238E27FC236}">
                <a16:creationId xmlns:a16="http://schemas.microsoft.com/office/drawing/2014/main" id="{53BE8852-5E46-2CC0-4FD2-9DF1A2B837F8}"/>
              </a:ext>
            </a:extLst>
          </p:cNvPr>
          <p:cNvGrpSpPr>
            <a:grpSpLocks noChangeAspect="1"/>
          </p:cNvGrpSpPr>
          <p:nvPr/>
        </p:nvGrpSpPr>
        <p:grpSpPr>
          <a:xfrm rot="16200000">
            <a:off x="7188655" y="5559494"/>
            <a:ext cx="600075" cy="725025"/>
            <a:chOff x="2305050" y="5353050"/>
            <a:chExt cx="600075" cy="725025"/>
          </a:xfrm>
          <a:solidFill>
            <a:srgbClr val="89C978"/>
          </a:solidFill>
        </p:grpSpPr>
        <p:sp>
          <p:nvSpPr>
            <p:cNvPr id="106" name="Rectangle: Top Corners Rounded 105">
              <a:extLst>
                <a:ext uri="{FF2B5EF4-FFF2-40B4-BE49-F238E27FC236}">
                  <a16:creationId xmlns:a16="http://schemas.microsoft.com/office/drawing/2014/main" id="{B6B4BDB8-EC3F-4C55-6273-2AF8A068750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C63440A7-DC04-F696-4A83-617EAACDFC4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13024321-D0F4-1528-BA49-048D4B23E53B}"/>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09" name="Group 108">
            <a:extLst>
              <a:ext uri="{FF2B5EF4-FFF2-40B4-BE49-F238E27FC236}">
                <a16:creationId xmlns:a16="http://schemas.microsoft.com/office/drawing/2014/main" id="{F8F9A5BE-CBB1-52E0-30EE-B8D7F09A0B19}"/>
              </a:ext>
            </a:extLst>
          </p:cNvPr>
          <p:cNvGrpSpPr>
            <a:grpSpLocks noChangeAspect="1"/>
          </p:cNvGrpSpPr>
          <p:nvPr/>
        </p:nvGrpSpPr>
        <p:grpSpPr>
          <a:xfrm>
            <a:off x="6652756" y="5497019"/>
            <a:ext cx="600075" cy="725025"/>
            <a:chOff x="2305050" y="5353050"/>
            <a:chExt cx="600075" cy="725025"/>
          </a:xfrm>
          <a:solidFill>
            <a:srgbClr val="89C978"/>
          </a:solidFill>
        </p:grpSpPr>
        <p:sp>
          <p:nvSpPr>
            <p:cNvPr id="110" name="Rectangle: Top Corners Rounded 109">
              <a:extLst>
                <a:ext uri="{FF2B5EF4-FFF2-40B4-BE49-F238E27FC236}">
                  <a16:creationId xmlns:a16="http://schemas.microsoft.com/office/drawing/2014/main" id="{9539818C-763B-A1CF-0CC1-234C3827EBE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51536FCE-D635-DB9B-5F16-32424F015F9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2" name="Oval 111">
              <a:extLst>
                <a:ext uri="{FF2B5EF4-FFF2-40B4-BE49-F238E27FC236}">
                  <a16:creationId xmlns:a16="http://schemas.microsoft.com/office/drawing/2014/main" id="{E08624EF-9E48-F517-3CD3-55A76236FB01}"/>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13" name="Group 112">
            <a:extLst>
              <a:ext uri="{FF2B5EF4-FFF2-40B4-BE49-F238E27FC236}">
                <a16:creationId xmlns:a16="http://schemas.microsoft.com/office/drawing/2014/main" id="{4B3E5502-52A4-1DEF-ADDC-29A2E1652462}"/>
              </a:ext>
            </a:extLst>
          </p:cNvPr>
          <p:cNvGrpSpPr>
            <a:grpSpLocks noChangeAspect="1"/>
          </p:cNvGrpSpPr>
          <p:nvPr/>
        </p:nvGrpSpPr>
        <p:grpSpPr>
          <a:xfrm>
            <a:off x="6652756" y="4905344"/>
            <a:ext cx="600075" cy="725025"/>
            <a:chOff x="2305050" y="5353050"/>
            <a:chExt cx="600075" cy="725025"/>
          </a:xfrm>
          <a:solidFill>
            <a:srgbClr val="89C978"/>
          </a:solidFill>
        </p:grpSpPr>
        <p:sp>
          <p:nvSpPr>
            <p:cNvPr id="114" name="Rectangle: Top Corners Rounded 113">
              <a:extLst>
                <a:ext uri="{FF2B5EF4-FFF2-40B4-BE49-F238E27FC236}">
                  <a16:creationId xmlns:a16="http://schemas.microsoft.com/office/drawing/2014/main" id="{FC73D445-6D80-24F5-3007-224A884FCE4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5" name="Rectangle 114">
              <a:extLst>
                <a:ext uri="{FF2B5EF4-FFF2-40B4-BE49-F238E27FC236}">
                  <a16:creationId xmlns:a16="http://schemas.microsoft.com/office/drawing/2014/main" id="{BF99ADE3-53D0-B94C-AB22-2CDE7AFACC3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44DE6000-9EF7-14D9-45E8-9E6EE020018D}"/>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17" name="Group 116">
            <a:extLst>
              <a:ext uri="{FF2B5EF4-FFF2-40B4-BE49-F238E27FC236}">
                <a16:creationId xmlns:a16="http://schemas.microsoft.com/office/drawing/2014/main" id="{F5C3BA33-0C79-D7D4-86D3-7A40E824A3AF}"/>
              </a:ext>
            </a:extLst>
          </p:cNvPr>
          <p:cNvGrpSpPr>
            <a:grpSpLocks noChangeAspect="1"/>
          </p:cNvGrpSpPr>
          <p:nvPr/>
        </p:nvGrpSpPr>
        <p:grpSpPr>
          <a:xfrm>
            <a:off x="6652756" y="4313669"/>
            <a:ext cx="600075" cy="725025"/>
            <a:chOff x="2305050" y="5353050"/>
            <a:chExt cx="600075" cy="725025"/>
          </a:xfrm>
          <a:solidFill>
            <a:srgbClr val="89C978"/>
          </a:solidFill>
        </p:grpSpPr>
        <p:sp>
          <p:nvSpPr>
            <p:cNvPr id="118" name="Rectangle: Top Corners Rounded 117">
              <a:extLst>
                <a:ext uri="{FF2B5EF4-FFF2-40B4-BE49-F238E27FC236}">
                  <a16:creationId xmlns:a16="http://schemas.microsoft.com/office/drawing/2014/main" id="{F2EEFC72-6F08-CECC-E437-A21344507D1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9" name="Rectangle 118">
              <a:extLst>
                <a:ext uri="{FF2B5EF4-FFF2-40B4-BE49-F238E27FC236}">
                  <a16:creationId xmlns:a16="http://schemas.microsoft.com/office/drawing/2014/main" id="{10575990-D87B-C525-8937-0F10943780B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2A79E536-E544-220E-4285-E43F020D4188}"/>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21" name="Rectangle: Rounded Corners 120">
            <a:extLst>
              <a:ext uri="{FF2B5EF4-FFF2-40B4-BE49-F238E27FC236}">
                <a16:creationId xmlns:a16="http://schemas.microsoft.com/office/drawing/2014/main" id="{4894BAE7-3583-BD61-5829-9B05FDB2C3F0}"/>
              </a:ext>
            </a:extLst>
          </p:cNvPr>
          <p:cNvSpPr/>
          <p:nvPr/>
        </p:nvSpPr>
        <p:spPr>
          <a:xfrm>
            <a:off x="9132306" y="1986458"/>
            <a:ext cx="973113" cy="1014077"/>
          </a:xfrm>
          <a:prstGeom prst="roundRect">
            <a:avLst/>
          </a:prstGeom>
          <a:solidFill>
            <a:schemeClr val="bg1"/>
          </a:solidFill>
          <a:ln w="19050">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6</a:t>
            </a:r>
          </a:p>
        </p:txBody>
      </p:sp>
      <p:sp>
        <p:nvSpPr>
          <p:cNvPr id="122" name="Rectangle: Rounded Corners 121">
            <a:extLst>
              <a:ext uri="{FF2B5EF4-FFF2-40B4-BE49-F238E27FC236}">
                <a16:creationId xmlns:a16="http://schemas.microsoft.com/office/drawing/2014/main" id="{B51C5210-8A42-1C38-8E7E-E324EECC3981}"/>
              </a:ext>
            </a:extLst>
          </p:cNvPr>
          <p:cNvSpPr/>
          <p:nvPr/>
        </p:nvSpPr>
        <p:spPr>
          <a:xfrm>
            <a:off x="7284758" y="1986459"/>
            <a:ext cx="1495564" cy="1014076"/>
          </a:xfrm>
          <a:prstGeom prst="roundRect">
            <a:avLst/>
          </a:prstGeom>
          <a:solidFill>
            <a:schemeClr val="bg1"/>
          </a:solidFill>
          <a:ln w="19050">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Century Gothic" panose="020B0502020202020204" pitchFamily="34" charset="0"/>
                <a:ea typeface="Cambria Math" panose="02040503050406030204" pitchFamily="18" charset="0"/>
                <a:cs typeface="+mn-cs"/>
              </a:rPr>
              <a:t>six</a:t>
            </a:r>
          </a:p>
        </p:txBody>
      </p:sp>
      <p:grpSp>
        <p:nvGrpSpPr>
          <p:cNvPr id="89" name="Group 88">
            <a:extLst>
              <a:ext uri="{FF2B5EF4-FFF2-40B4-BE49-F238E27FC236}">
                <a16:creationId xmlns:a16="http://schemas.microsoft.com/office/drawing/2014/main" id="{3FFF96C3-5E02-B19D-5867-2D9AA7151CA5}"/>
              </a:ext>
            </a:extLst>
          </p:cNvPr>
          <p:cNvGrpSpPr>
            <a:grpSpLocks noChangeAspect="1"/>
          </p:cNvGrpSpPr>
          <p:nvPr/>
        </p:nvGrpSpPr>
        <p:grpSpPr>
          <a:xfrm rot="16200000">
            <a:off x="4120392" y="3836142"/>
            <a:ext cx="600075" cy="725025"/>
            <a:chOff x="2305050" y="5353050"/>
            <a:chExt cx="600075" cy="725025"/>
          </a:xfrm>
          <a:solidFill>
            <a:srgbClr val="89C978"/>
          </a:solidFill>
        </p:grpSpPr>
        <p:sp>
          <p:nvSpPr>
            <p:cNvPr id="90" name="Rectangle: Top Corners Rounded 89">
              <a:extLst>
                <a:ext uri="{FF2B5EF4-FFF2-40B4-BE49-F238E27FC236}">
                  <a16:creationId xmlns:a16="http://schemas.microsoft.com/office/drawing/2014/main" id="{B1DFF709-BBA5-3ADB-61D3-5834A2F030F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7680CCC7-4A05-A058-74FF-F80A34AB79D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B66571F9-58F1-D01C-BCF9-5E57CF97F55C}"/>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85" name="Group 84">
            <a:extLst>
              <a:ext uri="{FF2B5EF4-FFF2-40B4-BE49-F238E27FC236}">
                <a16:creationId xmlns:a16="http://schemas.microsoft.com/office/drawing/2014/main" id="{595F2D15-E72E-4B0C-2BCC-4E7120190573}"/>
              </a:ext>
            </a:extLst>
          </p:cNvPr>
          <p:cNvGrpSpPr>
            <a:grpSpLocks noChangeAspect="1"/>
          </p:cNvGrpSpPr>
          <p:nvPr/>
        </p:nvGrpSpPr>
        <p:grpSpPr>
          <a:xfrm>
            <a:off x="3575813" y="3773667"/>
            <a:ext cx="600075" cy="725025"/>
            <a:chOff x="2305050" y="5353050"/>
            <a:chExt cx="600075" cy="725025"/>
          </a:xfrm>
          <a:solidFill>
            <a:srgbClr val="89C978"/>
          </a:solidFill>
        </p:grpSpPr>
        <p:sp>
          <p:nvSpPr>
            <p:cNvPr id="86" name="Rectangle: Top Corners Rounded 85">
              <a:extLst>
                <a:ext uri="{FF2B5EF4-FFF2-40B4-BE49-F238E27FC236}">
                  <a16:creationId xmlns:a16="http://schemas.microsoft.com/office/drawing/2014/main" id="{4BEB0FC7-AF2B-DF7A-CAF9-49AB2A62C39D}"/>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95F11B39-F423-F525-98F3-739E0EF824CF}"/>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E98B0FCD-5754-A32E-A2FA-01FFD8759560}"/>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A84A11BB-948A-4711-5378-44110F5BDB30}"/>
              </a:ext>
            </a:extLst>
          </p:cNvPr>
          <p:cNvSpPr txBox="1"/>
          <p:nvPr/>
        </p:nvSpPr>
        <p:spPr>
          <a:xfrm>
            <a:off x="6835793" y="679622"/>
            <a:ext cx="3989370" cy="646331"/>
          </a:xfrm>
          <a:prstGeom prst="rect">
            <a:avLst/>
          </a:prstGeom>
          <a:noFill/>
        </p:spPr>
        <p:txBody>
          <a:bodyPr wrap="square" rtlCol="0">
            <a:spAutoFit/>
          </a:bodyPr>
          <a:lstStyle/>
          <a:p>
            <a:r>
              <a:rPr lang="en-GB" dirty="0">
                <a:solidFill>
                  <a:srgbClr val="FF0000"/>
                </a:solidFill>
              </a:rPr>
              <a:t>Challenge: draw a part, part whole model.</a:t>
            </a:r>
          </a:p>
        </p:txBody>
      </p:sp>
    </p:spTree>
    <p:extLst>
      <p:ext uri="{BB962C8B-B14F-4D97-AF65-F5344CB8AC3E}">
        <p14:creationId xmlns:p14="http://schemas.microsoft.com/office/powerpoint/2010/main" val="1555121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68" y="-131169"/>
            <a:ext cx="10515600" cy="1325563"/>
          </a:xfrm>
        </p:spPr>
        <p:txBody>
          <a:bodyPr/>
          <a:lstStyle/>
          <a:p>
            <a:r>
              <a:rPr lang="en-US" dirty="0"/>
              <a:t>Identifying missing parts</a:t>
            </a:r>
          </a:p>
        </p:txBody>
      </p:sp>
      <p:sp>
        <p:nvSpPr>
          <p:cNvPr id="4" name="Text Placeholder 3"/>
          <p:cNvSpPr>
            <a:spLocks noGrp="1"/>
          </p:cNvSpPr>
          <p:nvPr>
            <p:ph type="body" sz="quarter" idx="10"/>
          </p:nvPr>
        </p:nvSpPr>
        <p:spPr>
          <a:xfrm>
            <a:off x="219075" y="1166400"/>
            <a:ext cx="7135227" cy="5047536"/>
          </a:xfrm>
        </p:spPr>
        <p:txBody>
          <a:bodyPr/>
          <a:lstStyle/>
          <a:p>
            <a:r>
              <a:rPr lang="en-GB"/>
              <a:t>There are eight toys altogether.</a:t>
            </a:r>
          </a:p>
          <a:p>
            <a:r>
              <a:rPr lang="en-GB"/>
              <a:t>We can see three of them.</a:t>
            </a:r>
          </a:p>
          <a:p>
            <a:r>
              <a:rPr lang="en-GB"/>
              <a:t>The others are hidden under a blanket. </a:t>
            </a:r>
          </a:p>
          <a:p>
            <a:endParaRPr lang="en-GB"/>
          </a:p>
          <a:p>
            <a:r>
              <a:rPr lang="en-GB"/>
              <a:t>How many toys are under the blanket?</a:t>
            </a:r>
          </a:p>
          <a:p>
            <a:r>
              <a:rPr lang="en-GB"/>
              <a:t>How do you know?</a:t>
            </a:r>
          </a:p>
          <a:p>
            <a:endParaRPr lang="en-GB"/>
          </a:p>
          <a:p>
            <a:r>
              <a:rPr lang="en-GB"/>
              <a:t>Which part-whole model shows this relationship? Why?</a:t>
            </a:r>
          </a:p>
        </p:txBody>
      </p:sp>
      <p:grpSp>
        <p:nvGrpSpPr>
          <p:cNvPr id="27" name="Group 26">
            <a:extLst>
              <a:ext uri="{FF2B5EF4-FFF2-40B4-BE49-F238E27FC236}">
                <a16:creationId xmlns:a16="http://schemas.microsoft.com/office/drawing/2014/main" id="{C2940B5B-BA09-FA00-3E0C-DCDAFD0A626A}"/>
              </a:ext>
            </a:extLst>
          </p:cNvPr>
          <p:cNvGrpSpPr/>
          <p:nvPr/>
        </p:nvGrpSpPr>
        <p:grpSpPr>
          <a:xfrm rot="16200000">
            <a:off x="8072712" y="817025"/>
            <a:ext cx="2171245" cy="2637211"/>
            <a:chOff x="6681513" y="1703455"/>
            <a:chExt cx="2865422" cy="3358823"/>
          </a:xfrm>
        </p:grpSpPr>
        <p:sp>
          <p:nvSpPr>
            <p:cNvPr id="28" name="Rounded Rectangle 7">
              <a:extLst>
                <a:ext uri="{FF2B5EF4-FFF2-40B4-BE49-F238E27FC236}">
                  <a16:creationId xmlns:a16="http://schemas.microsoft.com/office/drawing/2014/main" id="{CBA08BC6-6784-51C4-A8B7-A242FA0AA0E2}"/>
                </a:ext>
              </a:extLst>
            </p:cNvPr>
            <p:cNvSpPr/>
            <p:nvPr/>
          </p:nvSpPr>
          <p:spPr>
            <a:xfrm rot="5400000">
              <a:off x="6675898" y="3814498"/>
              <a:ext cx="1253394" cy="1242163"/>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entury Gothic"/>
                </a:rPr>
                <a:t>8</a:t>
              </a:r>
            </a:p>
          </p:txBody>
        </p:sp>
        <p:sp>
          <p:nvSpPr>
            <p:cNvPr id="29" name="Rounded Rectangle 9">
              <a:extLst>
                <a:ext uri="{FF2B5EF4-FFF2-40B4-BE49-F238E27FC236}">
                  <a16:creationId xmlns:a16="http://schemas.microsoft.com/office/drawing/2014/main" id="{E207B10E-4CB5-7493-311F-E8F9259BB6B1}"/>
                </a:ext>
              </a:extLst>
            </p:cNvPr>
            <p:cNvSpPr/>
            <p:nvPr/>
          </p:nvSpPr>
          <p:spPr>
            <a:xfrm rot="5400000">
              <a:off x="8299156" y="3814499"/>
              <a:ext cx="1253394"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entury Gothic"/>
                </a:rPr>
                <a:t>3</a:t>
              </a:r>
            </a:p>
          </p:txBody>
        </p:sp>
        <p:sp>
          <p:nvSpPr>
            <p:cNvPr id="30" name="Rounded Rectangle 10">
              <a:extLst>
                <a:ext uri="{FF2B5EF4-FFF2-40B4-BE49-F238E27FC236}">
                  <a16:creationId xmlns:a16="http://schemas.microsoft.com/office/drawing/2014/main" id="{0C8239F6-BC8E-8349-06A2-5375A249CC78}"/>
                </a:ext>
              </a:extLst>
            </p:cNvPr>
            <p:cNvSpPr/>
            <p:nvPr/>
          </p:nvSpPr>
          <p:spPr>
            <a:xfrm rot="5400000">
              <a:off x="7487527" y="1709070"/>
              <a:ext cx="1253394"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entury Gothic"/>
                </a:rPr>
                <a:t>5</a:t>
              </a:r>
            </a:p>
          </p:txBody>
        </p:sp>
        <p:cxnSp>
          <p:nvCxnSpPr>
            <p:cNvPr id="31" name="Straight Connector 30">
              <a:extLst>
                <a:ext uri="{FF2B5EF4-FFF2-40B4-BE49-F238E27FC236}">
                  <a16:creationId xmlns:a16="http://schemas.microsoft.com/office/drawing/2014/main" id="{829235F0-09D5-5E96-4AF3-02A848518D69}"/>
                </a:ext>
              </a:extLst>
            </p:cNvPr>
            <p:cNvCxnSpPr>
              <a:stCxn id="30" idx="3"/>
              <a:endCxn id="29" idx="1"/>
            </p:cNvCxnSpPr>
            <p:nvPr/>
          </p:nvCxnSpPr>
          <p:spPr>
            <a:xfrm rot="5400000" flipV="1">
              <a:off x="8094022" y="2977052"/>
              <a:ext cx="852035" cy="811629"/>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C0C25A7-D6CA-F991-BF25-F88D787C7CB8}"/>
                </a:ext>
              </a:extLst>
            </p:cNvPr>
            <p:cNvCxnSpPr>
              <a:stCxn id="30" idx="3"/>
              <a:endCxn id="28" idx="1"/>
            </p:cNvCxnSpPr>
            <p:nvPr/>
          </p:nvCxnSpPr>
          <p:spPr>
            <a:xfrm rot="5400000">
              <a:off x="7282392" y="2977051"/>
              <a:ext cx="852034" cy="811629"/>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40" name="Group 39">
            <a:extLst>
              <a:ext uri="{FF2B5EF4-FFF2-40B4-BE49-F238E27FC236}">
                <a16:creationId xmlns:a16="http://schemas.microsoft.com/office/drawing/2014/main" id="{95D74E6F-8A34-6194-73E2-745530184B3D}"/>
              </a:ext>
            </a:extLst>
          </p:cNvPr>
          <p:cNvGrpSpPr/>
          <p:nvPr/>
        </p:nvGrpSpPr>
        <p:grpSpPr>
          <a:xfrm rot="16200000">
            <a:off x="8072711" y="3746730"/>
            <a:ext cx="2171245" cy="2637211"/>
            <a:chOff x="6681513" y="1703455"/>
            <a:chExt cx="2865422" cy="3358823"/>
          </a:xfrm>
        </p:grpSpPr>
        <p:sp>
          <p:nvSpPr>
            <p:cNvPr id="41" name="Rounded Rectangle 7">
              <a:extLst>
                <a:ext uri="{FF2B5EF4-FFF2-40B4-BE49-F238E27FC236}">
                  <a16:creationId xmlns:a16="http://schemas.microsoft.com/office/drawing/2014/main" id="{118BF0CD-6E92-8D4B-3557-9A966072BFE2}"/>
                </a:ext>
              </a:extLst>
            </p:cNvPr>
            <p:cNvSpPr/>
            <p:nvPr/>
          </p:nvSpPr>
          <p:spPr>
            <a:xfrm rot="5400000">
              <a:off x="6675898" y="3814498"/>
              <a:ext cx="1253394" cy="1242163"/>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entury Gothic"/>
                </a:rPr>
                <a:t>5</a:t>
              </a:r>
            </a:p>
          </p:txBody>
        </p:sp>
        <p:sp>
          <p:nvSpPr>
            <p:cNvPr id="42" name="Rounded Rectangle 9">
              <a:extLst>
                <a:ext uri="{FF2B5EF4-FFF2-40B4-BE49-F238E27FC236}">
                  <a16:creationId xmlns:a16="http://schemas.microsoft.com/office/drawing/2014/main" id="{68B69FB4-3B7B-FDC8-DCEB-71107852ECDD}"/>
                </a:ext>
              </a:extLst>
            </p:cNvPr>
            <p:cNvSpPr/>
            <p:nvPr/>
          </p:nvSpPr>
          <p:spPr>
            <a:xfrm rot="5400000">
              <a:off x="8299156" y="3814499"/>
              <a:ext cx="1253394"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entury Gothic"/>
                </a:rPr>
                <a:t>3</a:t>
              </a:r>
            </a:p>
          </p:txBody>
        </p:sp>
        <p:sp>
          <p:nvSpPr>
            <p:cNvPr id="43" name="Rounded Rectangle 10">
              <a:extLst>
                <a:ext uri="{FF2B5EF4-FFF2-40B4-BE49-F238E27FC236}">
                  <a16:creationId xmlns:a16="http://schemas.microsoft.com/office/drawing/2014/main" id="{F75C9BFD-23CA-ABDC-5AF3-8553C97441DE}"/>
                </a:ext>
              </a:extLst>
            </p:cNvPr>
            <p:cNvSpPr/>
            <p:nvPr/>
          </p:nvSpPr>
          <p:spPr>
            <a:xfrm rot="5400000">
              <a:off x="7487527" y="1709070"/>
              <a:ext cx="1253394"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entury Gothic"/>
                </a:rPr>
                <a:t>8</a:t>
              </a:r>
            </a:p>
          </p:txBody>
        </p:sp>
        <p:cxnSp>
          <p:nvCxnSpPr>
            <p:cNvPr id="44" name="Straight Connector 43">
              <a:extLst>
                <a:ext uri="{FF2B5EF4-FFF2-40B4-BE49-F238E27FC236}">
                  <a16:creationId xmlns:a16="http://schemas.microsoft.com/office/drawing/2014/main" id="{7527C367-E709-C4A2-AEF8-777AD16F7B5A}"/>
                </a:ext>
              </a:extLst>
            </p:cNvPr>
            <p:cNvCxnSpPr>
              <a:stCxn id="43" idx="3"/>
              <a:endCxn id="42" idx="1"/>
            </p:cNvCxnSpPr>
            <p:nvPr/>
          </p:nvCxnSpPr>
          <p:spPr>
            <a:xfrm rot="5400000" flipV="1">
              <a:off x="8094022" y="2977052"/>
              <a:ext cx="852035" cy="811629"/>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9C34CCE9-93B8-B573-5C95-A7EA91BF9A2A}"/>
                </a:ext>
              </a:extLst>
            </p:cNvPr>
            <p:cNvCxnSpPr>
              <a:stCxn id="43" idx="3"/>
              <a:endCxn id="41" idx="1"/>
            </p:cNvCxnSpPr>
            <p:nvPr/>
          </p:nvCxnSpPr>
          <p:spPr>
            <a:xfrm rot="5400000">
              <a:off x="7282392" y="2977051"/>
              <a:ext cx="852034" cy="811629"/>
            </a:xfrm>
            <a:prstGeom prst="line">
              <a:avLst/>
            </a:prstGeom>
            <a:ln w="1905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84953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E0B0-A938-F146-B92F-09A817CE47ED}"/>
              </a:ext>
            </a:extLst>
          </p:cNvPr>
          <p:cNvSpPr>
            <a:spLocks noGrp="1"/>
          </p:cNvSpPr>
          <p:nvPr>
            <p:ph type="title"/>
          </p:nvPr>
        </p:nvSpPr>
        <p:spPr/>
        <p:txBody>
          <a:bodyPr/>
          <a:lstStyle/>
          <a:p>
            <a:r>
              <a:rPr lang="en-GB"/>
              <a:t>Explore composition of numbers</a:t>
            </a:r>
          </a:p>
        </p:txBody>
      </p:sp>
      <p:sp>
        <p:nvSpPr>
          <p:cNvPr id="3" name="Text Placeholder 2">
            <a:extLst>
              <a:ext uri="{FF2B5EF4-FFF2-40B4-BE49-F238E27FC236}">
                <a16:creationId xmlns:a16="http://schemas.microsoft.com/office/drawing/2014/main" id="{E032A675-F240-CBBB-FC67-6D60A8A48742}"/>
              </a:ext>
            </a:extLst>
          </p:cNvPr>
          <p:cNvSpPr>
            <a:spLocks noGrp="1"/>
          </p:cNvSpPr>
          <p:nvPr>
            <p:ph type="body" sz="quarter" idx="10"/>
          </p:nvPr>
        </p:nvSpPr>
        <p:spPr>
          <a:xfrm>
            <a:off x="219075" y="1766167"/>
            <a:ext cx="10606088" cy="2123658"/>
          </a:xfrm>
        </p:spPr>
        <p:txBody>
          <a:bodyPr/>
          <a:lstStyle/>
          <a:p>
            <a:r>
              <a:rPr lang="en-GB"/>
              <a:t>We’re now going into groups to explore the composition of the numbers 5,6,7,8, 9 and 10</a:t>
            </a:r>
          </a:p>
          <a:p>
            <a:endParaRPr lang="en-GB"/>
          </a:p>
          <a:p>
            <a:r>
              <a:rPr lang="en-GB"/>
              <a:t>How many ways can you partition each number?</a:t>
            </a:r>
          </a:p>
        </p:txBody>
      </p:sp>
    </p:spTree>
    <p:extLst>
      <p:ext uri="{BB962C8B-B14F-4D97-AF65-F5344CB8AC3E}">
        <p14:creationId xmlns:p14="http://schemas.microsoft.com/office/powerpoint/2010/main" val="3743320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Exploring composition to nine</a:t>
            </a:r>
          </a:p>
        </p:txBody>
      </p:sp>
      <p:sp>
        <p:nvSpPr>
          <p:cNvPr id="4" name="Text Placeholder 3">
            <a:extLst>
              <a:ext uri="{FF2B5EF4-FFF2-40B4-BE49-F238E27FC236}">
                <a16:creationId xmlns:a16="http://schemas.microsoft.com/office/drawing/2014/main" id="{26BA9D21-2FEE-38C8-B010-FF9D74771BF1}"/>
              </a:ext>
            </a:extLst>
          </p:cNvPr>
          <p:cNvSpPr>
            <a:spLocks noGrp="1"/>
          </p:cNvSpPr>
          <p:nvPr>
            <p:ph type="body" sz="quarter" idx="11"/>
          </p:nvPr>
        </p:nvSpPr>
        <p:spPr/>
        <p:txBody>
          <a:bodyPr/>
          <a:lstStyle/>
          <a:p>
            <a:r>
              <a:rPr lang="en-GB"/>
              <a:t>number bond      part      whole      represent</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8445" r="22001" b="19544"/>
          <a:stretch/>
        </p:blipFill>
        <p:spPr>
          <a:xfrm>
            <a:off x="1" y="3056595"/>
            <a:ext cx="1285654" cy="2973953"/>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5607" r="8430" b="28589"/>
          <a:stretch/>
        </p:blipFill>
        <p:spPr>
          <a:xfrm>
            <a:off x="9725246" y="3076596"/>
            <a:ext cx="1285654" cy="2973954"/>
          </a:xfrm>
          <a:prstGeom prst="rect">
            <a:avLst/>
          </a:prstGeom>
        </p:spPr>
      </p:pic>
      <p:sp>
        <p:nvSpPr>
          <p:cNvPr id="15" name="Rectangular Callout 14"/>
          <p:cNvSpPr/>
          <p:nvPr/>
        </p:nvSpPr>
        <p:spPr>
          <a:xfrm>
            <a:off x="1110521" y="1435231"/>
            <a:ext cx="5764235" cy="1595670"/>
          </a:xfrm>
          <a:prstGeom prst="wedgeRectCallout">
            <a:avLst>
              <a:gd name="adj1" fmla="val -45982"/>
              <a:gd name="adj2" fmla="val 74079"/>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Let’s use the teddy bears. One, two, three, four, five, six, seven, eight, </a:t>
            </a:r>
            <a:r>
              <a:rPr kumimoji="0" lang="en-GB" sz="2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nine</a:t>
            </a: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I’ve got nine teddy bears. </a:t>
            </a:r>
          </a:p>
        </p:txBody>
      </p:sp>
      <p:pic>
        <p:nvPicPr>
          <p:cNvPr id="15362" name="Picture 2">
            <a:extLst>
              <a:ext uri="{FF2B5EF4-FFF2-40B4-BE49-F238E27FC236}">
                <a16:creationId xmlns:a16="http://schemas.microsoft.com/office/drawing/2014/main" id="{6C330F9D-4BAC-4BCC-8D1A-06B0F85AD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2786" y="3890497"/>
            <a:ext cx="1028864" cy="9276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B8D997B-F186-4E67-99E5-644825B18C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0051" y="3890497"/>
            <a:ext cx="1028864" cy="9276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3AAC25B3-846B-49FD-8581-09D1BCAA6B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9769" y="4818161"/>
            <a:ext cx="1028864" cy="927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06B294B1-6F4E-49C8-B2B2-43A65B2C6C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0447" y="4818161"/>
            <a:ext cx="1028864" cy="9276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CE8145FB-A252-4FF5-B13B-F96698F9F0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468" y="3890497"/>
            <a:ext cx="1028864" cy="9276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22AAD170-A117-4F62-AFAD-0945F5E5DD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9733" y="3890497"/>
            <a:ext cx="1028864" cy="9276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443B72B8-E546-4B32-A6DB-FBF3052B2C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9451" y="4818161"/>
            <a:ext cx="1028864" cy="9276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A6272E30-E645-4EDC-B870-11AC951AC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0129" y="4818161"/>
            <a:ext cx="1028864" cy="9276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3AD312A5-A78F-45A3-9497-300DDEA006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2150" y="4354329"/>
            <a:ext cx="1028864" cy="927664"/>
          </a:xfrm>
          <a:prstGeom prst="rect">
            <a:avLst/>
          </a:prstGeom>
          <a:noFill/>
          <a:extLst>
            <a:ext uri="{909E8E84-426E-40DD-AFC4-6F175D3DCCD1}">
              <a14:hiddenFill xmlns:a14="http://schemas.microsoft.com/office/drawing/2010/main">
                <a:solidFill>
                  <a:srgbClr val="FFFFFF"/>
                </a:solidFill>
              </a14:hiddenFill>
            </a:ext>
          </a:extLst>
        </p:spPr>
      </p:pic>
      <p:sp>
        <p:nvSpPr>
          <p:cNvPr id="21" name="Star: 5 Points 20">
            <a:extLst>
              <a:ext uri="{FF2B5EF4-FFF2-40B4-BE49-F238E27FC236}">
                <a16:creationId xmlns:a16="http://schemas.microsoft.com/office/drawing/2014/main" id="{54E2328D-6996-2AB9-8463-69EFA20DB379}"/>
              </a:ext>
            </a:extLst>
          </p:cNvPr>
          <p:cNvSpPr/>
          <p:nvPr/>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Star: 5 Points 21">
            <a:extLst>
              <a:ext uri="{FF2B5EF4-FFF2-40B4-BE49-F238E27FC236}">
                <a16:creationId xmlns:a16="http://schemas.microsoft.com/office/drawing/2014/main" id="{3596A5CA-AE0F-712C-04AF-B4C9FF6446D9}"/>
              </a:ext>
            </a:extLst>
          </p:cNvPr>
          <p:cNvSpPr/>
          <p:nvPr/>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763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Exploring composition to nine</a:t>
            </a:r>
          </a:p>
        </p:txBody>
      </p:sp>
      <p:sp>
        <p:nvSpPr>
          <p:cNvPr id="3" name="Text Placeholder 2">
            <a:extLst>
              <a:ext uri="{FF2B5EF4-FFF2-40B4-BE49-F238E27FC236}">
                <a16:creationId xmlns:a16="http://schemas.microsoft.com/office/drawing/2014/main" id="{DE16CE22-8BF3-1B55-6130-A9302818967A}"/>
              </a:ext>
            </a:extLst>
          </p:cNvPr>
          <p:cNvSpPr>
            <a:spLocks noGrp="1"/>
          </p:cNvSpPr>
          <p:nvPr>
            <p:ph type="body" sz="quarter" idx="11"/>
          </p:nvPr>
        </p:nvSpPr>
        <p:spPr/>
        <p:txBody>
          <a:bodyPr/>
          <a:lstStyle/>
          <a:p>
            <a:r>
              <a:rPr lang="en-GB"/>
              <a:t>number bond      part      whole      represent</a:t>
            </a:r>
          </a:p>
        </p:txBody>
      </p:sp>
      <p:sp>
        <p:nvSpPr>
          <p:cNvPr id="15" name="Rectangular Callout 14"/>
          <p:cNvSpPr/>
          <p:nvPr/>
        </p:nvSpPr>
        <p:spPr>
          <a:xfrm>
            <a:off x="862021" y="1287046"/>
            <a:ext cx="8394859" cy="1667916"/>
          </a:xfrm>
          <a:prstGeom prst="wedgeRectCallout">
            <a:avLst>
              <a:gd name="adj1" fmla="val -45265"/>
              <a:gd name="adj2" fmla="val 81292"/>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One, two, three, </a:t>
            </a:r>
            <a:r>
              <a:rPr kumimoji="0" lang="en-GB" sz="2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four</a:t>
            </a: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Four teddy bears are on the bus.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One, </a:t>
            </a:r>
            <a:r>
              <a:rPr kumimoji="0" lang="en-GB" sz="2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two</a:t>
            </a: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Two</a:t>
            </a:r>
            <a:r>
              <a:rPr kumimoji="0" lang="en-GB" sz="2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teddy</a:t>
            </a:r>
            <a:r>
              <a:rPr kumimoji="0" lang="en-GB" sz="2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bears are waiting for the bus.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One, two, </a:t>
            </a:r>
            <a:r>
              <a:rPr kumimoji="0" lang="en-GB" sz="2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three</a:t>
            </a: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Three teddy bears are in the park.</a:t>
            </a:r>
          </a:p>
        </p:txBody>
      </p:sp>
      <p:pic>
        <p:nvPicPr>
          <p:cNvPr id="25" name="Picture 2">
            <a:extLst>
              <a:ext uri="{FF2B5EF4-FFF2-40B4-BE49-F238E27FC236}">
                <a16:creationId xmlns:a16="http://schemas.microsoft.com/office/drawing/2014/main" id="{C26AD219-A0F5-6A44-4A87-5DE7677D4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786" y="3890497"/>
            <a:ext cx="1028864" cy="9276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5B8C74BC-3A84-C6AC-4167-05E171FC5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051" y="3890497"/>
            <a:ext cx="1028864" cy="9276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39CD45BA-F733-5817-E30E-EC611760C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769" y="4818161"/>
            <a:ext cx="1028864" cy="9276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C3591FFB-E53C-99A0-BF88-A15BB6453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447" y="4818161"/>
            <a:ext cx="1028864" cy="92766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56C9E8CC-A1A8-6D38-7950-371CCAC4D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468" y="3890497"/>
            <a:ext cx="1028864" cy="92766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8EE50A79-ACCC-7AAC-22AE-B29859112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733" y="3890497"/>
            <a:ext cx="1028864" cy="92766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01F04847-F0F9-FE24-35DC-0A6306225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451" y="4818161"/>
            <a:ext cx="1028864" cy="92766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A809BE31-4A84-769D-7BE5-5848601B9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129" y="4818161"/>
            <a:ext cx="1028864" cy="92766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02B9CF8A-2A89-10B7-E01B-722FB960A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150" y="4354329"/>
            <a:ext cx="1028864" cy="927664"/>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a:extLst>
              <a:ext uri="{FF2B5EF4-FFF2-40B4-BE49-F238E27FC236}">
                <a16:creationId xmlns:a16="http://schemas.microsoft.com/office/drawing/2014/main" id="{396D60A3-0822-66A2-15B3-4A417B6793B0}"/>
              </a:ext>
            </a:extLst>
          </p:cNvPr>
          <p:cNvSpPr/>
          <p:nvPr/>
        </p:nvSpPr>
        <p:spPr>
          <a:xfrm>
            <a:off x="3325961" y="3765888"/>
            <a:ext cx="1728667" cy="207619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ACD23382-DB18-CB70-CA27-BC6A6858BC0E}"/>
              </a:ext>
            </a:extLst>
          </p:cNvPr>
          <p:cNvSpPr/>
          <p:nvPr/>
        </p:nvSpPr>
        <p:spPr>
          <a:xfrm>
            <a:off x="5159311" y="3780064"/>
            <a:ext cx="834057" cy="207619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8DF24089-9A19-ED29-FC6C-D32EE043120C}"/>
              </a:ext>
            </a:extLst>
          </p:cNvPr>
          <p:cNvSpPr/>
          <p:nvPr/>
        </p:nvSpPr>
        <p:spPr>
          <a:xfrm>
            <a:off x="6071728" y="3780063"/>
            <a:ext cx="1782303" cy="207619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BF4FFE0B-2F69-5D3C-0804-A62251EC1479}"/>
              </a:ext>
            </a:extLst>
          </p:cNvPr>
          <p:cNvPicPr>
            <a:picLocks noChangeAspect="1"/>
          </p:cNvPicPr>
          <p:nvPr/>
        </p:nvPicPr>
        <p:blipFill rotWithShape="1">
          <a:blip r:embed="rId4">
            <a:extLst>
              <a:ext uri="{28A0092B-C50C-407E-A947-70E740481C1C}">
                <a14:useLocalDpi xmlns:a14="http://schemas.microsoft.com/office/drawing/2010/main" val="0"/>
              </a:ext>
            </a:extLst>
          </a:blip>
          <a:srcRect l="18445" r="22001" b="19544"/>
          <a:stretch/>
        </p:blipFill>
        <p:spPr>
          <a:xfrm>
            <a:off x="1" y="3056595"/>
            <a:ext cx="1285654" cy="2973953"/>
          </a:xfrm>
          <a:prstGeom prst="rect">
            <a:avLst/>
          </a:prstGeom>
        </p:spPr>
      </p:pic>
      <p:sp>
        <p:nvSpPr>
          <p:cNvPr id="34" name="Star: 5 Points 33">
            <a:extLst>
              <a:ext uri="{FF2B5EF4-FFF2-40B4-BE49-F238E27FC236}">
                <a16:creationId xmlns:a16="http://schemas.microsoft.com/office/drawing/2014/main" id="{546458AE-E238-A4C8-0D4B-BAE763F226D2}"/>
              </a:ext>
            </a:extLst>
          </p:cNvPr>
          <p:cNvSpPr/>
          <p:nvPr/>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D8254B0E-1762-01EE-D30A-C8BA74193538}"/>
              </a:ext>
            </a:extLst>
          </p:cNvPr>
          <p:cNvPicPr>
            <a:picLocks noChangeAspect="1"/>
          </p:cNvPicPr>
          <p:nvPr/>
        </p:nvPicPr>
        <p:blipFill rotWithShape="1">
          <a:blip r:embed="rId5">
            <a:extLst>
              <a:ext uri="{28A0092B-C50C-407E-A947-70E740481C1C}">
                <a14:useLocalDpi xmlns:a14="http://schemas.microsoft.com/office/drawing/2010/main" val="0"/>
              </a:ext>
            </a:extLst>
          </a:blip>
          <a:srcRect l="5607" r="8430" b="28589"/>
          <a:stretch/>
        </p:blipFill>
        <p:spPr>
          <a:xfrm>
            <a:off x="9725246" y="3076596"/>
            <a:ext cx="1285654" cy="2973954"/>
          </a:xfrm>
          <a:prstGeom prst="rect">
            <a:avLst/>
          </a:prstGeom>
        </p:spPr>
      </p:pic>
      <p:sp>
        <p:nvSpPr>
          <p:cNvPr id="38" name="Star: 5 Points 37">
            <a:extLst>
              <a:ext uri="{FF2B5EF4-FFF2-40B4-BE49-F238E27FC236}">
                <a16:creationId xmlns:a16="http://schemas.microsoft.com/office/drawing/2014/main" id="{B39419AB-A52E-4B74-7695-92D91F22D803}"/>
              </a:ext>
            </a:extLst>
          </p:cNvPr>
          <p:cNvSpPr/>
          <p:nvPr/>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404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318"/>
            <a:ext cx="10515600" cy="1325563"/>
          </a:xfrm>
        </p:spPr>
        <p:txBody>
          <a:bodyPr>
            <a:normAutofit/>
          </a:bodyPr>
          <a:lstStyle/>
          <a:p>
            <a:r>
              <a:rPr lang="en-US" dirty="0"/>
              <a:t>Exploring composition to nine</a:t>
            </a:r>
          </a:p>
        </p:txBody>
      </p:sp>
      <p:sp>
        <p:nvSpPr>
          <p:cNvPr id="3" name="Text Placeholder 2">
            <a:extLst>
              <a:ext uri="{FF2B5EF4-FFF2-40B4-BE49-F238E27FC236}">
                <a16:creationId xmlns:a16="http://schemas.microsoft.com/office/drawing/2014/main" id="{BEBA29B4-C61A-3829-A19E-8C4D2A172DEE}"/>
              </a:ext>
            </a:extLst>
          </p:cNvPr>
          <p:cNvSpPr>
            <a:spLocks noGrp="1"/>
          </p:cNvSpPr>
          <p:nvPr>
            <p:ph type="body" sz="quarter" idx="11"/>
          </p:nvPr>
        </p:nvSpPr>
        <p:spPr/>
        <p:txBody>
          <a:bodyPr/>
          <a:lstStyle/>
          <a:p>
            <a:r>
              <a:rPr lang="en-GB"/>
              <a:t>number bond      part      whole      represent</a:t>
            </a:r>
          </a:p>
        </p:txBody>
      </p:sp>
      <p:sp>
        <p:nvSpPr>
          <p:cNvPr id="5" name="Rectangular Callout 15">
            <a:extLst>
              <a:ext uri="{FF2B5EF4-FFF2-40B4-BE49-F238E27FC236}">
                <a16:creationId xmlns:a16="http://schemas.microsoft.com/office/drawing/2014/main" id="{52EF6B29-FDE8-452A-AF78-A6E7B2230603}"/>
              </a:ext>
            </a:extLst>
          </p:cNvPr>
          <p:cNvSpPr/>
          <p:nvPr/>
        </p:nvSpPr>
        <p:spPr>
          <a:xfrm flipH="1">
            <a:off x="6465920" y="1045670"/>
            <a:ext cx="3923265" cy="1522945"/>
          </a:xfrm>
          <a:prstGeom prst="wedgeRectCallout">
            <a:avLst>
              <a:gd name="adj1" fmla="val -38714"/>
              <a:gd name="adj2" fmla="val 84711"/>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Century Gothic" panose="020B0502020202020204" pitchFamily="34" charset="0"/>
                <a:ea typeface="+mn-ea"/>
                <a:cs typeface="+mn-cs"/>
              </a:rPr>
              <a:t>Now I’ll make a different story! Nine teddy bears are in the woods ...</a:t>
            </a:r>
            <a:endParaRPr kumimoji="0" lang="en-US" sz="2400" b="0" i="0" u="none" strike="noStrike" kern="1200" cap="none" spc="0" normalizeH="0" baseline="0" noProof="0">
              <a:ln>
                <a:noFill/>
              </a:ln>
              <a:solidFill>
                <a:sysClr val="windowText" lastClr="000000"/>
              </a:solidFill>
              <a:effectLst/>
              <a:uLnTx/>
              <a:uFillTx/>
              <a:latin typeface="Century Gothic" panose="020B0502020202020204" pitchFamily="34" charset="0"/>
              <a:ea typeface="+mn-ea"/>
              <a:cs typeface="+mn-cs"/>
            </a:endParaRPr>
          </a:p>
        </p:txBody>
      </p:sp>
      <p:sp>
        <p:nvSpPr>
          <p:cNvPr id="6" name="Rectangular Callout 15">
            <a:extLst>
              <a:ext uri="{FF2B5EF4-FFF2-40B4-BE49-F238E27FC236}">
                <a16:creationId xmlns:a16="http://schemas.microsoft.com/office/drawing/2014/main" id="{36DF568C-07AD-40AE-813A-C10E5EE1AAF4}"/>
              </a:ext>
            </a:extLst>
          </p:cNvPr>
          <p:cNvSpPr/>
          <p:nvPr/>
        </p:nvSpPr>
        <p:spPr>
          <a:xfrm flipH="1">
            <a:off x="516470" y="1045670"/>
            <a:ext cx="5037513" cy="1522944"/>
          </a:xfrm>
          <a:prstGeom prst="wedgeRectCallout">
            <a:avLst>
              <a:gd name="adj1" fmla="val 41637"/>
              <a:gd name="adj2" fmla="val 86515"/>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Century Gothic" panose="020B0502020202020204" pitchFamily="34" charset="0"/>
                <a:ea typeface="+mn-ea"/>
                <a:cs typeface="+mn-cs"/>
              </a:rPr>
              <a:t>The whole is nine. </a:t>
            </a:r>
            <a:r>
              <a:rPr kumimoji="0" lang="en-GB" sz="2400" b="1" i="0" u="none" strike="noStrike" kern="1200" cap="none" spc="0" normalizeH="0" baseline="0" noProof="0">
                <a:ln>
                  <a:noFill/>
                </a:ln>
                <a:solidFill>
                  <a:sysClr val="windowText" lastClr="000000"/>
                </a:solidFill>
                <a:effectLst/>
                <a:uLnTx/>
                <a:uFillTx/>
                <a:latin typeface="Century Gothic" panose="020B0502020202020204" pitchFamily="34" charset="0"/>
                <a:ea typeface="+mn-ea"/>
                <a:cs typeface="+mn-cs"/>
              </a:rPr>
              <a:t>Four</a:t>
            </a:r>
            <a:r>
              <a:rPr kumimoji="0" lang="en-GB" sz="2400" b="0" i="0" u="none" strike="noStrike" kern="1200" cap="none" spc="0" normalizeH="0" baseline="0" noProof="0">
                <a:ln>
                  <a:noFill/>
                </a:ln>
                <a:solidFill>
                  <a:sysClr val="windowText" lastClr="000000"/>
                </a:solidFill>
                <a:effectLst/>
                <a:uLnTx/>
                <a:uFillTx/>
                <a:latin typeface="Century Gothic" panose="020B0502020202020204" pitchFamily="34" charset="0"/>
                <a:ea typeface="+mn-ea"/>
                <a:cs typeface="+mn-cs"/>
              </a:rPr>
              <a:t> is a part. </a:t>
            </a:r>
            <a:r>
              <a:rPr kumimoji="0" lang="en-GB" sz="2400" b="1" i="0" u="none" strike="noStrike" kern="1200" cap="none" spc="0" normalizeH="0" baseline="0" noProof="0">
                <a:ln>
                  <a:noFill/>
                </a:ln>
                <a:solidFill>
                  <a:sysClr val="windowText" lastClr="000000"/>
                </a:solidFill>
                <a:effectLst/>
                <a:uLnTx/>
                <a:uFillTx/>
                <a:latin typeface="Century Gothic" panose="020B0502020202020204" pitchFamily="34" charset="0"/>
                <a:ea typeface="+mn-ea"/>
                <a:cs typeface="+mn-cs"/>
              </a:rPr>
              <a:t>Two</a:t>
            </a:r>
            <a:r>
              <a:rPr kumimoji="0" lang="en-GB" sz="2400" b="0" i="0" u="none" strike="noStrike" kern="1200" cap="none" spc="0" normalizeH="0" baseline="0" noProof="0">
                <a:ln>
                  <a:noFill/>
                </a:ln>
                <a:solidFill>
                  <a:sysClr val="windowText" lastClr="000000"/>
                </a:solidFill>
                <a:effectLst/>
                <a:uLnTx/>
                <a:uFillTx/>
                <a:latin typeface="Century Gothic" panose="020B0502020202020204" pitchFamily="34" charset="0"/>
                <a:ea typeface="+mn-ea"/>
                <a:cs typeface="+mn-cs"/>
              </a:rPr>
              <a:t> is a part. </a:t>
            </a:r>
            <a:r>
              <a:rPr kumimoji="0" lang="en-GB" sz="2400" b="1" i="0" u="none" strike="noStrike" kern="1200" cap="none" spc="0" normalizeH="0" baseline="0" noProof="0">
                <a:ln>
                  <a:noFill/>
                </a:ln>
                <a:solidFill>
                  <a:sysClr val="windowText" lastClr="000000"/>
                </a:solidFill>
                <a:effectLst/>
                <a:uLnTx/>
                <a:uFillTx/>
                <a:latin typeface="Century Gothic" panose="020B0502020202020204" pitchFamily="34" charset="0"/>
                <a:ea typeface="+mn-ea"/>
                <a:cs typeface="+mn-cs"/>
              </a:rPr>
              <a:t>Three</a:t>
            </a:r>
            <a:r>
              <a:rPr kumimoji="0" lang="en-GB" sz="2400" b="0" i="0" u="none" strike="noStrike" kern="1200" cap="none" spc="0" normalizeH="0" baseline="0" noProof="0">
                <a:ln>
                  <a:noFill/>
                </a:ln>
                <a:solidFill>
                  <a:sysClr val="windowText" lastClr="000000"/>
                </a:solidFill>
                <a:effectLst/>
                <a:uLnTx/>
                <a:uFillTx/>
                <a:latin typeface="Century Gothic" panose="020B0502020202020204" pitchFamily="34" charset="0"/>
                <a:ea typeface="+mn-ea"/>
                <a:cs typeface="+mn-cs"/>
              </a:rPr>
              <a:t> is a part. Altogether, the parts make nine. </a:t>
            </a:r>
            <a:endParaRPr kumimoji="0" lang="en-US" sz="2400" b="0" i="0" u="none" strike="noStrike" kern="1200" cap="none" spc="0" normalizeH="0" baseline="0" noProof="0">
              <a:ln>
                <a:noFill/>
              </a:ln>
              <a:solidFill>
                <a:sysClr val="windowText" lastClr="000000"/>
              </a:solidFill>
              <a:effectLst/>
              <a:uLnTx/>
              <a:uFillTx/>
              <a:latin typeface="Century Gothic" panose="020B0502020202020204" pitchFamily="34" charset="0"/>
              <a:ea typeface="+mn-ea"/>
              <a:cs typeface="+mn-cs"/>
            </a:endParaRPr>
          </a:p>
        </p:txBody>
      </p:sp>
      <p:pic>
        <p:nvPicPr>
          <p:cNvPr id="23" name="Picture 2">
            <a:extLst>
              <a:ext uri="{FF2B5EF4-FFF2-40B4-BE49-F238E27FC236}">
                <a16:creationId xmlns:a16="http://schemas.microsoft.com/office/drawing/2014/main" id="{94DB1135-5F81-15C1-5A04-2E3B68B08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33" y="3824407"/>
            <a:ext cx="844542" cy="7614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2FDE3D1A-1258-A221-6E41-F6B783C36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861" y="3824407"/>
            <a:ext cx="844542" cy="76147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0D0C5753-FF79-EFAA-F955-E2F06CA85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282" y="4585880"/>
            <a:ext cx="844542" cy="76147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3DC510B0-71CF-04EA-D4C5-51B6D33CB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394" y="4585880"/>
            <a:ext cx="844542" cy="76147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F6811586-63B3-8B5B-EB67-B441D0CEF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817" y="3824407"/>
            <a:ext cx="844542" cy="76147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78A7EF6-9C8B-E507-CE09-A58713A04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545" y="3824407"/>
            <a:ext cx="844542" cy="76147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9EFDEA18-955E-2D83-CD72-DA8FBA9DA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966" y="4585880"/>
            <a:ext cx="844542" cy="76147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F913FEC3-3CCA-BBAC-B452-CF7B1A096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078" y="4585880"/>
            <a:ext cx="844542" cy="76147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7535C1B6-D5E3-C956-087E-401252647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5501" y="4205143"/>
            <a:ext cx="844542" cy="76147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88D549F7-C16D-ACE9-E02F-DA8A377C6A1C}"/>
              </a:ext>
            </a:extLst>
          </p:cNvPr>
          <p:cNvGrpSpPr>
            <a:grpSpLocks noChangeAspect="1"/>
          </p:cNvGrpSpPr>
          <p:nvPr/>
        </p:nvGrpSpPr>
        <p:grpSpPr>
          <a:xfrm>
            <a:off x="1619547" y="2940787"/>
            <a:ext cx="3529061" cy="2871541"/>
            <a:chOff x="1371688" y="2298242"/>
            <a:chExt cx="4540664" cy="3694667"/>
          </a:xfrm>
        </p:grpSpPr>
        <p:grpSp>
          <p:nvGrpSpPr>
            <p:cNvPr id="32" name="Group 31">
              <a:extLst>
                <a:ext uri="{FF2B5EF4-FFF2-40B4-BE49-F238E27FC236}">
                  <a16:creationId xmlns:a16="http://schemas.microsoft.com/office/drawing/2014/main" id="{4CAE2734-CE14-DEDC-73E9-FA44876DE63C}"/>
                </a:ext>
              </a:extLst>
            </p:cNvPr>
            <p:cNvGrpSpPr/>
            <p:nvPr/>
          </p:nvGrpSpPr>
          <p:grpSpPr>
            <a:xfrm rot="16200000">
              <a:off x="1794686" y="1875244"/>
              <a:ext cx="3694667" cy="4540664"/>
              <a:chOff x="6040291" y="1703455"/>
              <a:chExt cx="4283948" cy="4644779"/>
            </a:xfrm>
          </p:grpSpPr>
          <p:sp>
            <p:nvSpPr>
              <p:cNvPr id="35" name="Rounded Rectangle 7">
                <a:extLst>
                  <a:ext uri="{FF2B5EF4-FFF2-40B4-BE49-F238E27FC236}">
                    <a16:creationId xmlns:a16="http://schemas.microsoft.com/office/drawing/2014/main" id="{0AA3BF11-B2DA-7B80-B225-F15035CC932C}"/>
                  </a:ext>
                </a:extLst>
              </p:cNvPr>
              <p:cNvSpPr/>
              <p:nvPr/>
            </p:nvSpPr>
            <p:spPr>
              <a:xfrm rot="5400000">
                <a:off x="5400964" y="4466744"/>
                <a:ext cx="2520817"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Century Gothic"/>
                  <a:ea typeface="+mn-ea"/>
                  <a:cs typeface="Century Gothic"/>
                </a:endParaRPr>
              </a:p>
            </p:txBody>
          </p:sp>
          <p:sp>
            <p:nvSpPr>
              <p:cNvPr id="36" name="Rounded Rectangle 9">
                <a:extLst>
                  <a:ext uri="{FF2B5EF4-FFF2-40B4-BE49-F238E27FC236}">
                    <a16:creationId xmlns:a16="http://schemas.microsoft.com/office/drawing/2014/main" id="{C2381AE8-A787-FBA1-6F92-526B611D4216}"/>
                  </a:ext>
                </a:extLst>
              </p:cNvPr>
              <p:cNvSpPr/>
              <p:nvPr/>
            </p:nvSpPr>
            <p:spPr>
              <a:xfrm rot="5400000">
                <a:off x="8442748" y="4433574"/>
                <a:ext cx="2520817" cy="124216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Century Gothic"/>
                  <a:ea typeface="+mn-ea"/>
                  <a:cs typeface="Century Gothic"/>
                </a:endParaRPr>
              </a:p>
            </p:txBody>
          </p:sp>
          <p:sp>
            <p:nvSpPr>
              <p:cNvPr id="37" name="Rounded Rectangle 10">
                <a:extLst>
                  <a:ext uri="{FF2B5EF4-FFF2-40B4-BE49-F238E27FC236}">
                    <a16:creationId xmlns:a16="http://schemas.microsoft.com/office/drawing/2014/main" id="{92D9F06D-8E4A-B735-F435-E965837DECB3}"/>
                  </a:ext>
                </a:extLst>
              </p:cNvPr>
              <p:cNvSpPr/>
              <p:nvPr/>
            </p:nvSpPr>
            <p:spPr>
              <a:xfrm rot="5400000">
                <a:off x="7487527" y="1709070"/>
                <a:ext cx="1253394"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entury Gothic"/>
                  </a:rPr>
                  <a:t>9</a:t>
                </a:r>
              </a:p>
            </p:txBody>
          </p:sp>
          <p:cxnSp>
            <p:nvCxnSpPr>
              <p:cNvPr id="38" name="Straight Connector 37">
                <a:extLst>
                  <a:ext uri="{FF2B5EF4-FFF2-40B4-BE49-F238E27FC236}">
                    <a16:creationId xmlns:a16="http://schemas.microsoft.com/office/drawing/2014/main" id="{5228BE27-8907-CE6D-DB2F-B332F7D17B43}"/>
                  </a:ext>
                </a:extLst>
              </p:cNvPr>
              <p:cNvCxnSpPr>
                <a:cxnSpLocks/>
                <a:stCxn id="37" idx="3"/>
                <a:endCxn id="36" idx="1"/>
              </p:cNvCxnSpPr>
              <p:nvPr/>
            </p:nvCxnSpPr>
            <p:spPr>
              <a:xfrm rot="5400000" flipV="1">
                <a:off x="8489990" y="2581082"/>
                <a:ext cx="837400" cy="1588933"/>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5F37EE58-FD2E-A731-0C32-675787677C1F}"/>
                  </a:ext>
                </a:extLst>
              </p:cNvPr>
              <p:cNvCxnSpPr>
                <a:cxnSpLocks/>
                <a:stCxn id="37" idx="3"/>
                <a:endCxn id="35" idx="1"/>
              </p:cNvCxnSpPr>
              <p:nvPr/>
            </p:nvCxnSpPr>
            <p:spPr>
              <a:xfrm rot="5400000">
                <a:off x="6952513" y="2665707"/>
                <a:ext cx="870568" cy="1452852"/>
              </a:xfrm>
              <a:prstGeom prst="line">
                <a:avLst/>
              </a:prstGeom>
              <a:ln w="19050"/>
            </p:spPr>
            <p:style>
              <a:lnRef idx="2">
                <a:schemeClr val="accent1"/>
              </a:lnRef>
              <a:fillRef idx="0">
                <a:schemeClr val="accent1"/>
              </a:fillRef>
              <a:effectRef idx="1">
                <a:schemeClr val="accent1"/>
              </a:effectRef>
              <a:fontRef idx="minor">
                <a:schemeClr val="tx1"/>
              </a:fontRef>
            </p:style>
          </p:cxnSp>
        </p:grpSp>
        <p:cxnSp>
          <p:nvCxnSpPr>
            <p:cNvPr id="33" name="Straight Connector 32">
              <a:extLst>
                <a:ext uri="{FF2B5EF4-FFF2-40B4-BE49-F238E27FC236}">
                  <a16:creationId xmlns:a16="http://schemas.microsoft.com/office/drawing/2014/main" id="{811C4078-2089-01DC-6B89-0A1B2FD7A926}"/>
                </a:ext>
              </a:extLst>
            </p:cNvPr>
            <p:cNvCxnSpPr>
              <a:stCxn id="37" idx="3"/>
            </p:cNvCxnSpPr>
            <p:nvPr/>
          </p:nvCxnSpPr>
          <p:spPr>
            <a:xfrm flipV="1">
              <a:off x="2596987" y="4204257"/>
              <a:ext cx="818626" cy="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Rounded Rectangle 10">
              <a:extLst>
                <a:ext uri="{FF2B5EF4-FFF2-40B4-BE49-F238E27FC236}">
                  <a16:creationId xmlns:a16="http://schemas.microsoft.com/office/drawing/2014/main" id="{1DCD86B8-BA8D-2945-69D2-B40D8581E2E7}"/>
                </a:ext>
              </a:extLst>
            </p:cNvPr>
            <p:cNvSpPr/>
            <p:nvPr/>
          </p:nvSpPr>
          <p:spPr>
            <a:xfrm>
              <a:off x="3415613" y="3651911"/>
              <a:ext cx="2464312" cy="1071297"/>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Century Gothic"/>
                <a:ea typeface="+mn-ea"/>
                <a:cs typeface="Century Gothic"/>
              </a:endParaRPr>
            </a:p>
          </p:txBody>
        </p:sp>
      </p:grpSp>
      <p:pic>
        <p:nvPicPr>
          <p:cNvPr id="40" name="Picture 39">
            <a:extLst>
              <a:ext uri="{FF2B5EF4-FFF2-40B4-BE49-F238E27FC236}">
                <a16:creationId xmlns:a16="http://schemas.microsoft.com/office/drawing/2014/main" id="{3C091C36-C4BD-749E-078B-4A6FDC0FFF23}"/>
              </a:ext>
            </a:extLst>
          </p:cNvPr>
          <p:cNvPicPr>
            <a:picLocks noChangeAspect="1"/>
          </p:cNvPicPr>
          <p:nvPr/>
        </p:nvPicPr>
        <p:blipFill rotWithShape="1">
          <a:blip r:embed="rId4">
            <a:extLst>
              <a:ext uri="{28A0092B-C50C-407E-A947-70E740481C1C}">
                <a14:useLocalDpi xmlns:a14="http://schemas.microsoft.com/office/drawing/2010/main" val="0"/>
              </a:ext>
            </a:extLst>
          </a:blip>
          <a:srcRect l="18445" r="22001" b="19544"/>
          <a:stretch/>
        </p:blipFill>
        <p:spPr>
          <a:xfrm>
            <a:off x="1" y="3056595"/>
            <a:ext cx="1285654" cy="2973953"/>
          </a:xfrm>
          <a:prstGeom prst="rect">
            <a:avLst/>
          </a:prstGeom>
        </p:spPr>
      </p:pic>
      <p:sp>
        <p:nvSpPr>
          <p:cNvPr id="41" name="Star: 5 Points 40">
            <a:extLst>
              <a:ext uri="{FF2B5EF4-FFF2-40B4-BE49-F238E27FC236}">
                <a16:creationId xmlns:a16="http://schemas.microsoft.com/office/drawing/2014/main" id="{C66F3E93-184D-C901-0CE5-1BBFF72E0B15}"/>
              </a:ext>
            </a:extLst>
          </p:cNvPr>
          <p:cNvSpPr/>
          <p:nvPr/>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2" name="Picture 41">
            <a:extLst>
              <a:ext uri="{FF2B5EF4-FFF2-40B4-BE49-F238E27FC236}">
                <a16:creationId xmlns:a16="http://schemas.microsoft.com/office/drawing/2014/main" id="{AD91B988-E78B-9232-EEB2-A73F06A5F050}"/>
              </a:ext>
            </a:extLst>
          </p:cNvPr>
          <p:cNvPicPr>
            <a:picLocks noChangeAspect="1"/>
          </p:cNvPicPr>
          <p:nvPr/>
        </p:nvPicPr>
        <p:blipFill rotWithShape="1">
          <a:blip r:embed="rId5">
            <a:extLst>
              <a:ext uri="{28A0092B-C50C-407E-A947-70E740481C1C}">
                <a14:useLocalDpi xmlns:a14="http://schemas.microsoft.com/office/drawing/2010/main" val="0"/>
              </a:ext>
            </a:extLst>
          </a:blip>
          <a:srcRect l="5607" r="8430" b="28589"/>
          <a:stretch/>
        </p:blipFill>
        <p:spPr>
          <a:xfrm>
            <a:off x="9725246" y="3076596"/>
            <a:ext cx="1285654" cy="2973954"/>
          </a:xfrm>
          <a:prstGeom prst="rect">
            <a:avLst/>
          </a:prstGeom>
        </p:spPr>
      </p:pic>
      <p:sp>
        <p:nvSpPr>
          <p:cNvPr id="43" name="Star: 5 Points 42">
            <a:extLst>
              <a:ext uri="{FF2B5EF4-FFF2-40B4-BE49-F238E27FC236}">
                <a16:creationId xmlns:a16="http://schemas.microsoft.com/office/drawing/2014/main" id="{62DCB85F-836F-C80D-E939-AD282C3353FD}"/>
              </a:ext>
            </a:extLst>
          </p:cNvPr>
          <p:cNvSpPr/>
          <p:nvPr/>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2AA6DD62-2E96-CB1B-2401-EDF86AB10369}"/>
              </a:ext>
            </a:extLst>
          </p:cNvPr>
          <p:cNvGrpSpPr>
            <a:grpSpLocks noChangeAspect="1"/>
          </p:cNvGrpSpPr>
          <p:nvPr/>
        </p:nvGrpSpPr>
        <p:grpSpPr>
          <a:xfrm>
            <a:off x="3302870" y="3037142"/>
            <a:ext cx="304367" cy="367743"/>
            <a:chOff x="2305050" y="5353050"/>
            <a:chExt cx="600075" cy="725025"/>
          </a:xfrm>
        </p:grpSpPr>
        <p:sp>
          <p:nvSpPr>
            <p:cNvPr id="45" name="Rectangle: Top Corners Rounded 44">
              <a:extLst>
                <a:ext uri="{FF2B5EF4-FFF2-40B4-BE49-F238E27FC236}">
                  <a16:creationId xmlns:a16="http://schemas.microsoft.com/office/drawing/2014/main" id="{28F8CD1E-6746-55AA-784F-83BF1132098B}"/>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9492F969-0EF0-159B-C3CB-70EC4DD83B62}"/>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FCB7BE-5B8C-8AF9-0FF8-8B1414AA0C74}"/>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A47F47EA-7A89-11CF-FC65-4026490D5644}"/>
              </a:ext>
            </a:extLst>
          </p:cNvPr>
          <p:cNvGrpSpPr>
            <a:grpSpLocks noChangeAspect="1"/>
          </p:cNvGrpSpPr>
          <p:nvPr/>
        </p:nvGrpSpPr>
        <p:grpSpPr>
          <a:xfrm>
            <a:off x="3753743" y="3241808"/>
            <a:ext cx="304367" cy="367743"/>
            <a:chOff x="2305050" y="5353050"/>
            <a:chExt cx="600075" cy="725025"/>
          </a:xfrm>
        </p:grpSpPr>
        <p:sp>
          <p:nvSpPr>
            <p:cNvPr id="49" name="Rectangle: Top Corners Rounded 48">
              <a:extLst>
                <a:ext uri="{FF2B5EF4-FFF2-40B4-BE49-F238E27FC236}">
                  <a16:creationId xmlns:a16="http://schemas.microsoft.com/office/drawing/2014/main" id="{D3EEF7AE-3B78-ECE3-DB4C-2E0248CBC480}"/>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DDC90018-33EF-C521-0E0D-DDD775F429A9}"/>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091C1140-655A-2960-C520-932366B3F547}"/>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2" name="Group 51">
            <a:extLst>
              <a:ext uri="{FF2B5EF4-FFF2-40B4-BE49-F238E27FC236}">
                <a16:creationId xmlns:a16="http://schemas.microsoft.com/office/drawing/2014/main" id="{9A5E0AF2-B605-1C0C-773C-9582F494196B}"/>
              </a:ext>
            </a:extLst>
          </p:cNvPr>
          <p:cNvGrpSpPr>
            <a:grpSpLocks noChangeAspect="1"/>
          </p:cNvGrpSpPr>
          <p:nvPr/>
        </p:nvGrpSpPr>
        <p:grpSpPr>
          <a:xfrm>
            <a:off x="4216126" y="3010229"/>
            <a:ext cx="304367" cy="367743"/>
            <a:chOff x="2305050" y="5353050"/>
            <a:chExt cx="600075" cy="725025"/>
          </a:xfrm>
        </p:grpSpPr>
        <p:sp>
          <p:nvSpPr>
            <p:cNvPr id="53" name="Rectangle: Top Corners Rounded 52">
              <a:extLst>
                <a:ext uri="{FF2B5EF4-FFF2-40B4-BE49-F238E27FC236}">
                  <a16:creationId xmlns:a16="http://schemas.microsoft.com/office/drawing/2014/main" id="{BA66FD99-C507-7CA1-F481-3E362D32E293}"/>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3A70A386-994B-DFF0-7C84-7A539C41959D}"/>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437A602B-DDDB-8685-162B-C9CEF3221A65}"/>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4205496F-A44E-71B7-F8D5-9502771FFE7D}"/>
              </a:ext>
            </a:extLst>
          </p:cNvPr>
          <p:cNvGrpSpPr>
            <a:grpSpLocks noChangeAspect="1"/>
          </p:cNvGrpSpPr>
          <p:nvPr/>
        </p:nvGrpSpPr>
        <p:grpSpPr>
          <a:xfrm>
            <a:off x="4678980" y="3298900"/>
            <a:ext cx="304367" cy="367743"/>
            <a:chOff x="2305050" y="5353050"/>
            <a:chExt cx="600075" cy="725025"/>
          </a:xfrm>
        </p:grpSpPr>
        <p:sp>
          <p:nvSpPr>
            <p:cNvPr id="57" name="Rectangle: Top Corners Rounded 56">
              <a:extLst>
                <a:ext uri="{FF2B5EF4-FFF2-40B4-BE49-F238E27FC236}">
                  <a16:creationId xmlns:a16="http://schemas.microsoft.com/office/drawing/2014/main" id="{10ACA48D-D37D-99AB-46C8-8CE77377759E}"/>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89489A58-5E98-EE95-4060-6E5F1206B213}"/>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576A9E28-55E5-20E9-B182-35A4A0A1CDE5}"/>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60" name="Group 59">
            <a:extLst>
              <a:ext uri="{FF2B5EF4-FFF2-40B4-BE49-F238E27FC236}">
                <a16:creationId xmlns:a16="http://schemas.microsoft.com/office/drawing/2014/main" id="{F921783A-8F4F-162B-7381-5F8B3A399D72}"/>
              </a:ext>
            </a:extLst>
          </p:cNvPr>
          <p:cNvGrpSpPr>
            <a:grpSpLocks noChangeAspect="1"/>
          </p:cNvGrpSpPr>
          <p:nvPr/>
        </p:nvGrpSpPr>
        <p:grpSpPr>
          <a:xfrm>
            <a:off x="3664059" y="4225619"/>
            <a:ext cx="304367" cy="367743"/>
            <a:chOff x="2305050" y="5353050"/>
            <a:chExt cx="600075" cy="725025"/>
          </a:xfrm>
        </p:grpSpPr>
        <p:sp>
          <p:nvSpPr>
            <p:cNvPr id="61" name="Rectangle: Top Corners Rounded 60">
              <a:extLst>
                <a:ext uri="{FF2B5EF4-FFF2-40B4-BE49-F238E27FC236}">
                  <a16:creationId xmlns:a16="http://schemas.microsoft.com/office/drawing/2014/main" id="{F4DF1835-35AF-6A9B-AB6B-324CBAC91152}"/>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D19AA9B6-AFD7-1467-0A99-8516A8363B19}"/>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E1472578-1A62-760F-4C0D-EFD6FFE499DA}"/>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64" name="Group 63">
            <a:extLst>
              <a:ext uri="{FF2B5EF4-FFF2-40B4-BE49-F238E27FC236}">
                <a16:creationId xmlns:a16="http://schemas.microsoft.com/office/drawing/2014/main" id="{996F9CB4-D92E-9A44-822D-817C4087C168}"/>
              </a:ext>
            </a:extLst>
          </p:cNvPr>
          <p:cNvGrpSpPr>
            <a:grpSpLocks noChangeAspect="1"/>
          </p:cNvGrpSpPr>
          <p:nvPr/>
        </p:nvGrpSpPr>
        <p:grpSpPr>
          <a:xfrm>
            <a:off x="4311754" y="4192686"/>
            <a:ext cx="304367" cy="367743"/>
            <a:chOff x="2305050" y="5353050"/>
            <a:chExt cx="600075" cy="725025"/>
          </a:xfrm>
        </p:grpSpPr>
        <p:sp>
          <p:nvSpPr>
            <p:cNvPr id="65" name="Rectangle: Top Corners Rounded 64">
              <a:extLst>
                <a:ext uri="{FF2B5EF4-FFF2-40B4-BE49-F238E27FC236}">
                  <a16:creationId xmlns:a16="http://schemas.microsoft.com/office/drawing/2014/main" id="{FC63AEBB-B181-5299-0568-160CF88709C0}"/>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104EA593-2511-2AF7-ABA0-87102664D0D6}"/>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AA3238D8-0101-C1C7-5DEB-5ECB545728F0}"/>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E92818D0-F70F-54F0-9246-FDDDCEE7FCA7}"/>
              </a:ext>
            </a:extLst>
          </p:cNvPr>
          <p:cNvGrpSpPr>
            <a:grpSpLocks noChangeAspect="1"/>
          </p:cNvGrpSpPr>
          <p:nvPr/>
        </p:nvGrpSpPr>
        <p:grpSpPr>
          <a:xfrm>
            <a:off x="3524260" y="5296501"/>
            <a:ext cx="304367" cy="367743"/>
            <a:chOff x="2305050" y="5353050"/>
            <a:chExt cx="600075" cy="725025"/>
          </a:xfrm>
        </p:grpSpPr>
        <p:sp>
          <p:nvSpPr>
            <p:cNvPr id="69" name="Rectangle: Top Corners Rounded 68">
              <a:extLst>
                <a:ext uri="{FF2B5EF4-FFF2-40B4-BE49-F238E27FC236}">
                  <a16:creationId xmlns:a16="http://schemas.microsoft.com/office/drawing/2014/main" id="{739076C0-690D-3709-FA54-2F8A5DBF6324}"/>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139C4D9D-36F2-7997-EFE7-79749F068A9B}"/>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B6D54862-1398-204E-3AAD-CEF81E02958A}"/>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72" name="Group 71">
            <a:extLst>
              <a:ext uri="{FF2B5EF4-FFF2-40B4-BE49-F238E27FC236}">
                <a16:creationId xmlns:a16="http://schemas.microsoft.com/office/drawing/2014/main" id="{3A985390-2704-8ABC-A764-D25413D636D2}"/>
              </a:ext>
            </a:extLst>
          </p:cNvPr>
          <p:cNvGrpSpPr>
            <a:grpSpLocks noChangeAspect="1"/>
          </p:cNvGrpSpPr>
          <p:nvPr/>
        </p:nvGrpSpPr>
        <p:grpSpPr>
          <a:xfrm>
            <a:off x="4046284" y="5112629"/>
            <a:ext cx="304367" cy="367743"/>
            <a:chOff x="2305050" y="5353050"/>
            <a:chExt cx="600075" cy="725025"/>
          </a:xfrm>
        </p:grpSpPr>
        <p:sp>
          <p:nvSpPr>
            <p:cNvPr id="73" name="Rectangle: Top Corners Rounded 72">
              <a:extLst>
                <a:ext uri="{FF2B5EF4-FFF2-40B4-BE49-F238E27FC236}">
                  <a16:creationId xmlns:a16="http://schemas.microsoft.com/office/drawing/2014/main" id="{B7E89A42-30DB-6D44-9E31-C0AA69E84625}"/>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EDD92E91-787D-C828-DF36-17AE105CDC59}"/>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72AD6A0C-3CE7-420A-EDE5-867A59059286}"/>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76" name="Group 75">
            <a:extLst>
              <a:ext uri="{FF2B5EF4-FFF2-40B4-BE49-F238E27FC236}">
                <a16:creationId xmlns:a16="http://schemas.microsoft.com/office/drawing/2014/main" id="{539418CB-9C4E-C634-1EA5-936246204D0A}"/>
              </a:ext>
            </a:extLst>
          </p:cNvPr>
          <p:cNvGrpSpPr>
            <a:grpSpLocks noChangeAspect="1"/>
          </p:cNvGrpSpPr>
          <p:nvPr/>
        </p:nvGrpSpPr>
        <p:grpSpPr>
          <a:xfrm>
            <a:off x="4600017" y="5277778"/>
            <a:ext cx="304367" cy="367743"/>
            <a:chOff x="2305050" y="5353050"/>
            <a:chExt cx="600075" cy="725025"/>
          </a:xfrm>
        </p:grpSpPr>
        <p:sp>
          <p:nvSpPr>
            <p:cNvPr id="77" name="Rectangle: Top Corners Rounded 76">
              <a:extLst>
                <a:ext uri="{FF2B5EF4-FFF2-40B4-BE49-F238E27FC236}">
                  <a16:creationId xmlns:a16="http://schemas.microsoft.com/office/drawing/2014/main" id="{2077E6A3-E01F-1E56-4276-5FE33005C111}"/>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14C06307-DEC8-BCEB-F726-37341609611E}"/>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0998ED09-9138-D58A-EAEA-3BC52155C0DC}"/>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BED09D95-6775-4699-EF8B-8D97094B56C6}"/>
              </a:ext>
            </a:extLst>
          </p:cNvPr>
          <p:cNvSpPr txBox="1"/>
          <p:nvPr/>
        </p:nvSpPr>
        <p:spPr>
          <a:xfrm>
            <a:off x="5868133" y="2698230"/>
            <a:ext cx="4032247" cy="646331"/>
          </a:xfrm>
          <a:prstGeom prst="rect">
            <a:avLst/>
          </a:prstGeom>
          <a:noFill/>
        </p:spPr>
        <p:txBody>
          <a:bodyPr wrap="square" rtlCol="0">
            <a:spAutoFit/>
          </a:bodyPr>
          <a:lstStyle/>
          <a:p>
            <a:r>
              <a:rPr lang="en-GB"/>
              <a:t>Make up your own story in the literacy area</a:t>
            </a:r>
          </a:p>
        </p:txBody>
      </p:sp>
    </p:spTree>
    <p:extLst>
      <p:ext uri="{BB962C8B-B14F-4D97-AF65-F5344CB8AC3E}">
        <p14:creationId xmlns:p14="http://schemas.microsoft.com/office/powerpoint/2010/main" val="2793996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Composition of ten</a:t>
            </a:r>
          </a:p>
        </p:txBody>
      </p:sp>
      <p:sp>
        <p:nvSpPr>
          <p:cNvPr id="4" name="Text Placeholder 3"/>
          <p:cNvSpPr>
            <a:spLocks noGrp="1"/>
          </p:cNvSpPr>
          <p:nvPr>
            <p:ph type="body" sz="quarter" idx="10"/>
          </p:nvPr>
        </p:nvSpPr>
        <p:spPr>
          <a:xfrm>
            <a:off x="219075" y="1166400"/>
            <a:ext cx="10606088" cy="2277547"/>
          </a:xfrm>
        </p:spPr>
        <p:txBody>
          <a:bodyPr/>
          <a:lstStyle/>
          <a:p>
            <a:r>
              <a:rPr lang="en-GB"/>
              <a:t>There are ten boats altogether.</a:t>
            </a:r>
          </a:p>
          <a:p>
            <a:r>
              <a:rPr lang="en-GB"/>
              <a:t>Ten is the whole.</a:t>
            </a:r>
          </a:p>
          <a:p>
            <a:endParaRPr lang="en-GB"/>
          </a:p>
          <a:p>
            <a:r>
              <a:rPr lang="en-GB"/>
              <a:t>What can we say about the parts?</a:t>
            </a:r>
          </a:p>
        </p:txBody>
      </p:sp>
      <p:pic>
        <p:nvPicPr>
          <p:cNvPr id="7" name="Picture 2">
            <a:extLst>
              <a:ext uri="{FF2B5EF4-FFF2-40B4-BE49-F238E27FC236}">
                <a16:creationId xmlns:a16="http://schemas.microsoft.com/office/drawing/2014/main" id="{0D33DB3C-A3A5-4534-BADE-41BD5D919E7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808765" y="4016505"/>
            <a:ext cx="1519142" cy="44047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107711DC-67C6-AED9-0156-1FCF151DB7B1}"/>
              </a:ext>
            </a:extLst>
          </p:cNvPr>
          <p:cNvSpPr/>
          <p:nvPr/>
        </p:nvSpPr>
        <p:spPr>
          <a:xfrm>
            <a:off x="8497523" y="1166398"/>
            <a:ext cx="973113" cy="1014077"/>
          </a:xfrm>
          <a:prstGeom prst="roundRect">
            <a:avLst/>
          </a:prstGeom>
          <a:solidFill>
            <a:schemeClr val="bg1"/>
          </a:solidFill>
          <a:ln w="19050">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10</a:t>
            </a:r>
          </a:p>
        </p:txBody>
      </p:sp>
      <p:sp>
        <p:nvSpPr>
          <p:cNvPr id="17" name="Rectangle: Rounded Corners 16">
            <a:extLst>
              <a:ext uri="{FF2B5EF4-FFF2-40B4-BE49-F238E27FC236}">
                <a16:creationId xmlns:a16="http://schemas.microsoft.com/office/drawing/2014/main" id="{7857410A-9293-82BE-5F43-25674433B567}"/>
              </a:ext>
            </a:extLst>
          </p:cNvPr>
          <p:cNvSpPr/>
          <p:nvPr/>
        </p:nvSpPr>
        <p:spPr>
          <a:xfrm>
            <a:off x="6649975" y="1166399"/>
            <a:ext cx="1495564" cy="1014076"/>
          </a:xfrm>
          <a:prstGeom prst="roundRect">
            <a:avLst/>
          </a:prstGeom>
          <a:solidFill>
            <a:schemeClr val="bg1"/>
          </a:solidFill>
          <a:ln w="19050">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Century Gothic" panose="020B0502020202020204" pitchFamily="34" charset="0"/>
                <a:ea typeface="Cambria Math" panose="02040503050406030204" pitchFamily="18" charset="0"/>
                <a:cs typeface="+mn-cs"/>
              </a:rPr>
              <a:t>ten</a:t>
            </a:r>
          </a:p>
        </p:txBody>
      </p:sp>
      <p:pic>
        <p:nvPicPr>
          <p:cNvPr id="54" name="Picture 2">
            <a:extLst>
              <a:ext uri="{FF2B5EF4-FFF2-40B4-BE49-F238E27FC236}">
                <a16:creationId xmlns:a16="http://schemas.microsoft.com/office/drawing/2014/main" id="{70771671-7E14-0AF7-8E67-BA5B9A69B6E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2642958" y="4016505"/>
            <a:ext cx="1519142" cy="4404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a:extLst>
              <a:ext uri="{FF2B5EF4-FFF2-40B4-BE49-F238E27FC236}">
                <a16:creationId xmlns:a16="http://schemas.microsoft.com/office/drawing/2014/main" id="{ABF27E60-A658-AF40-0426-3663FFCA3BE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4477152" y="4016505"/>
            <a:ext cx="1519142" cy="44047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a:extLst>
              <a:ext uri="{FF2B5EF4-FFF2-40B4-BE49-F238E27FC236}">
                <a16:creationId xmlns:a16="http://schemas.microsoft.com/office/drawing/2014/main" id="{C7075F8C-6276-11B8-E0E1-BF31A309444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6311346" y="4016505"/>
            <a:ext cx="1519142" cy="44047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a:extLst>
              <a:ext uri="{FF2B5EF4-FFF2-40B4-BE49-F238E27FC236}">
                <a16:creationId xmlns:a16="http://schemas.microsoft.com/office/drawing/2014/main" id="{EA5A18F6-1A4B-F3A2-122A-92A512ECCCD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8145539" y="4016505"/>
            <a:ext cx="1519142" cy="44047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a:extLst>
              <a:ext uri="{FF2B5EF4-FFF2-40B4-BE49-F238E27FC236}">
                <a16:creationId xmlns:a16="http://schemas.microsoft.com/office/drawing/2014/main" id="{B1861192-3C5A-389B-EFA7-18373A7ECA8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808765" y="4902330"/>
            <a:ext cx="1519142" cy="44047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a:extLst>
              <a:ext uri="{FF2B5EF4-FFF2-40B4-BE49-F238E27FC236}">
                <a16:creationId xmlns:a16="http://schemas.microsoft.com/office/drawing/2014/main" id="{20C9951D-C2B9-8C2F-B115-D3E0329FB7E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2642958" y="4902330"/>
            <a:ext cx="1519142" cy="44047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a:extLst>
              <a:ext uri="{FF2B5EF4-FFF2-40B4-BE49-F238E27FC236}">
                <a16:creationId xmlns:a16="http://schemas.microsoft.com/office/drawing/2014/main" id="{CC549BAB-C10C-BA40-9E7F-84DE8F7EF87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4477152" y="4902330"/>
            <a:ext cx="1519142" cy="44047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a:extLst>
              <a:ext uri="{FF2B5EF4-FFF2-40B4-BE49-F238E27FC236}">
                <a16:creationId xmlns:a16="http://schemas.microsoft.com/office/drawing/2014/main" id="{FF99FD17-B2BE-01DF-E41F-792245B9EA9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6311346" y="4902330"/>
            <a:ext cx="1519142" cy="44047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a:extLst>
              <a:ext uri="{FF2B5EF4-FFF2-40B4-BE49-F238E27FC236}">
                <a16:creationId xmlns:a16="http://schemas.microsoft.com/office/drawing/2014/main" id="{1F9FC7CA-F54F-7F8A-0E0A-D3FA607EA60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8145539" y="4902330"/>
            <a:ext cx="1519142" cy="44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59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3" descr="A purple and white calendar with letters&#10;&#10;Description automatically generated">
            <a:extLst>
              <a:ext uri="{FF2B5EF4-FFF2-40B4-BE49-F238E27FC236}">
                <a16:creationId xmlns:a16="http://schemas.microsoft.com/office/drawing/2014/main" id="{28B459B1-BAA8-6F40-E67D-C5393C04F218}"/>
              </a:ext>
            </a:extLst>
          </p:cNvPr>
          <p:cNvPicPr>
            <a:picLocks noChangeAspect="1"/>
          </p:cNvPicPr>
          <p:nvPr/>
        </p:nvPicPr>
        <p:blipFill>
          <a:blip r:embed="rId2"/>
          <a:stretch>
            <a:fillRect/>
          </a:stretch>
        </p:blipFill>
        <p:spPr>
          <a:xfrm>
            <a:off x="822497" y="225253"/>
            <a:ext cx="2228850" cy="3067050"/>
          </a:xfrm>
          <a:prstGeom prst="rect">
            <a:avLst/>
          </a:prstGeom>
        </p:spPr>
      </p:pic>
      <p:pic>
        <p:nvPicPr>
          <p:cNvPr id="5" name="Picture 4" descr="A purple and white cards with letters&#10;&#10;Description automatically generated">
            <a:extLst>
              <a:ext uri="{FF2B5EF4-FFF2-40B4-BE49-F238E27FC236}">
                <a16:creationId xmlns:a16="http://schemas.microsoft.com/office/drawing/2014/main" id="{65295D9D-150E-92FA-8F76-2F2501E24B2F}"/>
              </a:ext>
            </a:extLst>
          </p:cNvPr>
          <p:cNvPicPr>
            <a:picLocks noChangeAspect="1"/>
          </p:cNvPicPr>
          <p:nvPr/>
        </p:nvPicPr>
        <p:blipFill>
          <a:blip r:embed="rId3"/>
          <a:stretch>
            <a:fillRect/>
          </a:stretch>
        </p:blipFill>
        <p:spPr>
          <a:xfrm>
            <a:off x="3447020" y="223966"/>
            <a:ext cx="4381500" cy="3038475"/>
          </a:xfrm>
          <a:prstGeom prst="rect">
            <a:avLst/>
          </a:prstGeom>
        </p:spPr>
      </p:pic>
      <p:pic>
        <p:nvPicPr>
          <p:cNvPr id="6" name="Picture 5" descr="A purple and white calendar with black letters&#10;&#10;Description automatically generated">
            <a:extLst>
              <a:ext uri="{FF2B5EF4-FFF2-40B4-BE49-F238E27FC236}">
                <a16:creationId xmlns:a16="http://schemas.microsoft.com/office/drawing/2014/main" id="{1186D37F-8DAA-F5AA-DE66-0C1A6B097220}"/>
              </a:ext>
            </a:extLst>
          </p:cNvPr>
          <p:cNvPicPr>
            <a:picLocks noChangeAspect="1"/>
          </p:cNvPicPr>
          <p:nvPr/>
        </p:nvPicPr>
        <p:blipFill>
          <a:blip r:embed="rId4"/>
          <a:stretch>
            <a:fillRect/>
          </a:stretch>
        </p:blipFill>
        <p:spPr>
          <a:xfrm>
            <a:off x="8229986" y="156777"/>
            <a:ext cx="2219325" cy="3105150"/>
          </a:xfrm>
          <a:prstGeom prst="rect">
            <a:avLst/>
          </a:prstGeom>
        </p:spPr>
      </p:pic>
      <p:pic>
        <p:nvPicPr>
          <p:cNvPr id="7" name="Picture 6" descr="A purple and white card with black letters&#10;&#10;Description automatically generated">
            <a:extLst>
              <a:ext uri="{FF2B5EF4-FFF2-40B4-BE49-F238E27FC236}">
                <a16:creationId xmlns:a16="http://schemas.microsoft.com/office/drawing/2014/main" id="{F6F79FA9-AD02-B37D-646E-D211E8A87674}"/>
              </a:ext>
            </a:extLst>
          </p:cNvPr>
          <p:cNvPicPr>
            <a:picLocks noChangeAspect="1"/>
          </p:cNvPicPr>
          <p:nvPr/>
        </p:nvPicPr>
        <p:blipFill>
          <a:blip r:embed="rId5"/>
          <a:stretch>
            <a:fillRect/>
          </a:stretch>
        </p:blipFill>
        <p:spPr>
          <a:xfrm>
            <a:off x="861240" y="3549221"/>
            <a:ext cx="2190493" cy="3137072"/>
          </a:xfrm>
          <a:prstGeom prst="rect">
            <a:avLst/>
          </a:prstGeom>
        </p:spPr>
      </p:pic>
      <p:pic>
        <p:nvPicPr>
          <p:cNvPr id="8" name="Picture 7" descr="A purple and white cards with black letters&#10;&#10;Description automatically generated">
            <a:extLst>
              <a:ext uri="{FF2B5EF4-FFF2-40B4-BE49-F238E27FC236}">
                <a16:creationId xmlns:a16="http://schemas.microsoft.com/office/drawing/2014/main" id="{84D58EA4-85DF-B4DE-A5FC-4C1C7E08CC75}"/>
              </a:ext>
            </a:extLst>
          </p:cNvPr>
          <p:cNvPicPr>
            <a:picLocks noChangeAspect="1"/>
          </p:cNvPicPr>
          <p:nvPr/>
        </p:nvPicPr>
        <p:blipFill>
          <a:blip r:embed="rId6"/>
          <a:stretch>
            <a:fillRect/>
          </a:stretch>
        </p:blipFill>
        <p:spPr>
          <a:xfrm>
            <a:off x="3256520" y="3553210"/>
            <a:ext cx="4566853" cy="3098200"/>
          </a:xfrm>
          <a:prstGeom prst="rect">
            <a:avLst/>
          </a:prstGeom>
        </p:spPr>
      </p:pic>
      <p:pic>
        <p:nvPicPr>
          <p:cNvPr id="9" name="Picture 8" descr="A purple and white calendar with black letters&#10;&#10;Description automatically generated">
            <a:extLst>
              <a:ext uri="{FF2B5EF4-FFF2-40B4-BE49-F238E27FC236}">
                <a16:creationId xmlns:a16="http://schemas.microsoft.com/office/drawing/2014/main" id="{AB10E240-2572-A54A-CD67-62A83BB2DF6C}"/>
              </a:ext>
            </a:extLst>
          </p:cNvPr>
          <p:cNvPicPr>
            <a:picLocks noChangeAspect="1"/>
          </p:cNvPicPr>
          <p:nvPr/>
        </p:nvPicPr>
        <p:blipFill>
          <a:blip r:embed="rId7"/>
          <a:stretch>
            <a:fillRect/>
          </a:stretch>
        </p:blipFill>
        <p:spPr>
          <a:xfrm>
            <a:off x="8233976" y="3549221"/>
            <a:ext cx="2221643" cy="3147370"/>
          </a:xfrm>
          <a:prstGeom prst="rect">
            <a:avLst/>
          </a:prstGeom>
        </p:spPr>
      </p:pic>
    </p:spTree>
    <p:extLst>
      <p:ext uri="{BB962C8B-B14F-4D97-AF65-F5344CB8AC3E}">
        <p14:creationId xmlns:p14="http://schemas.microsoft.com/office/powerpoint/2010/main" val="1346808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19075" y="1766167"/>
            <a:ext cx="6963778" cy="1969770"/>
          </a:xfrm>
        </p:spPr>
        <p:txBody>
          <a:bodyPr/>
          <a:lstStyle/>
          <a:p>
            <a:r>
              <a:rPr lang="en-GB" sz="2800"/>
              <a:t>How many different ways could your boats sail?</a:t>
            </a:r>
          </a:p>
          <a:p>
            <a:r>
              <a:rPr lang="en-GB" sz="2800"/>
              <a:t>How many different part-whole relationships can you find within </a:t>
            </a:r>
            <a:r>
              <a:rPr lang="en-GB"/>
              <a:t>ten</a:t>
            </a:r>
            <a:r>
              <a:rPr lang="en-GB" sz="2800"/>
              <a:t>?</a:t>
            </a:r>
            <a:endParaRPr lang="en-US" sz="2800"/>
          </a:p>
        </p:txBody>
      </p:sp>
      <p:sp>
        <p:nvSpPr>
          <p:cNvPr id="3" name="Content Placeholder 2"/>
          <p:cNvSpPr>
            <a:spLocks noGrp="1"/>
          </p:cNvSpPr>
          <p:nvPr>
            <p:ph type="body" sz="quarter" idx="11"/>
          </p:nvPr>
        </p:nvSpPr>
        <p:spPr>
          <a:xfrm>
            <a:off x="264427" y="198875"/>
            <a:ext cx="10606088" cy="619483"/>
          </a:xfrm>
        </p:spPr>
        <p:txBody>
          <a:bodyPr>
            <a:normAutofit/>
          </a:bodyPr>
          <a:lstStyle/>
          <a:p>
            <a:r>
              <a:rPr lang="en-GB" dirty="0"/>
              <a:t>Exploring composition of ten</a:t>
            </a:r>
            <a:endParaRPr lang="en-US" dirty="0"/>
          </a:p>
        </p:txBody>
      </p:sp>
      <p:grpSp>
        <p:nvGrpSpPr>
          <p:cNvPr id="49" name="Group 48">
            <a:extLst>
              <a:ext uri="{FF2B5EF4-FFF2-40B4-BE49-F238E27FC236}">
                <a16:creationId xmlns:a16="http://schemas.microsoft.com/office/drawing/2014/main" id="{5557C466-B1D2-448E-AD15-F4C5EFE339E9}"/>
              </a:ext>
            </a:extLst>
          </p:cNvPr>
          <p:cNvGrpSpPr/>
          <p:nvPr/>
        </p:nvGrpSpPr>
        <p:grpSpPr>
          <a:xfrm>
            <a:off x="7265319" y="1044266"/>
            <a:ext cx="2919620" cy="4843529"/>
            <a:chOff x="7036719" y="1583581"/>
            <a:chExt cx="2919620" cy="4843529"/>
          </a:xfrm>
        </p:grpSpPr>
        <p:grpSp>
          <p:nvGrpSpPr>
            <p:cNvPr id="29" name="Group 28">
              <a:extLst>
                <a:ext uri="{FF2B5EF4-FFF2-40B4-BE49-F238E27FC236}">
                  <a16:creationId xmlns:a16="http://schemas.microsoft.com/office/drawing/2014/main" id="{F4A7384A-07F8-442E-A469-FC19D0A57F5A}"/>
                </a:ext>
              </a:extLst>
            </p:cNvPr>
            <p:cNvGrpSpPr/>
            <p:nvPr/>
          </p:nvGrpSpPr>
          <p:grpSpPr>
            <a:xfrm>
              <a:off x="7036719" y="1583581"/>
              <a:ext cx="2919620" cy="4843529"/>
              <a:chOff x="1847566" y="1563731"/>
              <a:chExt cx="2919620" cy="4843529"/>
            </a:xfrm>
          </p:grpSpPr>
          <p:grpSp>
            <p:nvGrpSpPr>
              <p:cNvPr id="30" name="Group 29">
                <a:extLst>
                  <a:ext uri="{FF2B5EF4-FFF2-40B4-BE49-F238E27FC236}">
                    <a16:creationId xmlns:a16="http://schemas.microsoft.com/office/drawing/2014/main" id="{63C4EDB0-A974-4050-966E-2276397A0C07}"/>
                  </a:ext>
                </a:extLst>
              </p:cNvPr>
              <p:cNvGrpSpPr/>
              <p:nvPr/>
            </p:nvGrpSpPr>
            <p:grpSpPr>
              <a:xfrm rot="16200000">
                <a:off x="885610" y="2525687"/>
                <a:ext cx="4843529" cy="2919618"/>
                <a:chOff x="5559856" y="2190246"/>
                <a:chExt cx="5616047" cy="2986565"/>
              </a:xfrm>
            </p:grpSpPr>
            <p:sp>
              <p:nvSpPr>
                <p:cNvPr id="33" name="Rounded Rectangle 7">
                  <a:extLst>
                    <a:ext uri="{FF2B5EF4-FFF2-40B4-BE49-F238E27FC236}">
                      <a16:creationId xmlns:a16="http://schemas.microsoft.com/office/drawing/2014/main" id="{46A8D80B-6681-449B-9585-42E2C3174300}"/>
                    </a:ext>
                  </a:extLst>
                </p:cNvPr>
                <p:cNvSpPr/>
                <p:nvPr/>
              </p:nvSpPr>
              <p:spPr>
                <a:xfrm rot="5400000">
                  <a:off x="5554241" y="3929031"/>
                  <a:ext cx="1253394" cy="1242163"/>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entury Gothic"/>
                    </a:rPr>
                    <a:t>1</a:t>
                  </a:r>
                </a:p>
              </p:txBody>
            </p:sp>
            <p:sp>
              <p:nvSpPr>
                <p:cNvPr id="34" name="Rounded Rectangle 9">
                  <a:extLst>
                    <a:ext uri="{FF2B5EF4-FFF2-40B4-BE49-F238E27FC236}">
                      <a16:creationId xmlns:a16="http://schemas.microsoft.com/office/drawing/2014/main" id="{AECBFBC9-CAA1-456C-9E09-38EEDCDE7DD2}"/>
                    </a:ext>
                  </a:extLst>
                </p:cNvPr>
                <p:cNvSpPr/>
                <p:nvPr/>
              </p:nvSpPr>
              <p:spPr>
                <a:xfrm rot="5400000">
                  <a:off x="9928125" y="3929032"/>
                  <a:ext cx="1253394" cy="1242163"/>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entury Gothic"/>
                    </a:rPr>
                    <a:t>3</a:t>
                  </a:r>
                </a:p>
              </p:txBody>
            </p:sp>
            <p:sp>
              <p:nvSpPr>
                <p:cNvPr id="35" name="Rounded Rectangle 10">
                  <a:extLst>
                    <a:ext uri="{FF2B5EF4-FFF2-40B4-BE49-F238E27FC236}">
                      <a16:creationId xmlns:a16="http://schemas.microsoft.com/office/drawing/2014/main" id="{A2936D8A-746B-488F-90C8-87D548A36F75}"/>
                    </a:ext>
                  </a:extLst>
                </p:cNvPr>
                <p:cNvSpPr/>
                <p:nvPr/>
              </p:nvSpPr>
              <p:spPr>
                <a:xfrm rot="5400000">
                  <a:off x="7747132" y="2195860"/>
                  <a:ext cx="1253394" cy="1242165"/>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entury Gothic"/>
                    </a:rPr>
                    <a:t>10</a:t>
                  </a:r>
                </a:p>
              </p:txBody>
            </p:sp>
            <p:cxnSp>
              <p:nvCxnSpPr>
                <p:cNvPr id="36" name="Straight Connector 35">
                  <a:extLst>
                    <a:ext uri="{FF2B5EF4-FFF2-40B4-BE49-F238E27FC236}">
                      <a16:creationId xmlns:a16="http://schemas.microsoft.com/office/drawing/2014/main" id="{A877B0D3-B5C6-4012-9B94-06BFC89CCE0E}"/>
                    </a:ext>
                  </a:extLst>
                </p:cNvPr>
                <p:cNvCxnSpPr>
                  <a:stCxn id="35" idx="3"/>
                  <a:endCxn id="34" idx="1"/>
                </p:cNvCxnSpPr>
                <p:nvPr/>
              </p:nvCxnSpPr>
              <p:spPr>
                <a:xfrm rot="5400000" flipV="1">
                  <a:off x="9224437" y="2593032"/>
                  <a:ext cx="479777" cy="2180992"/>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1FAF6E4-06B1-4EBD-AA7B-530F72B949B6}"/>
                    </a:ext>
                  </a:extLst>
                </p:cNvPr>
                <p:cNvCxnSpPr>
                  <a:stCxn id="35" idx="3"/>
                  <a:endCxn id="33" idx="1"/>
                </p:cNvCxnSpPr>
                <p:nvPr/>
              </p:nvCxnSpPr>
              <p:spPr>
                <a:xfrm rot="5400000">
                  <a:off x="7037495" y="2587082"/>
                  <a:ext cx="479776" cy="2192891"/>
                </a:xfrm>
                <a:prstGeom prst="line">
                  <a:avLst/>
                </a:prstGeom>
                <a:ln w="19050"/>
              </p:spPr>
              <p:style>
                <a:lnRef idx="2">
                  <a:schemeClr val="accent1"/>
                </a:lnRef>
                <a:fillRef idx="0">
                  <a:schemeClr val="accent1"/>
                </a:fillRef>
                <a:effectRef idx="1">
                  <a:schemeClr val="accent1"/>
                </a:effectRef>
                <a:fontRef idx="minor">
                  <a:schemeClr val="tx1"/>
                </a:fontRef>
              </p:style>
            </p:cxnSp>
          </p:grpSp>
          <p:cxnSp>
            <p:nvCxnSpPr>
              <p:cNvPr id="31" name="Straight Connector 30">
                <a:extLst>
                  <a:ext uri="{FF2B5EF4-FFF2-40B4-BE49-F238E27FC236}">
                    <a16:creationId xmlns:a16="http://schemas.microsoft.com/office/drawing/2014/main" id="{BFB82B7E-A010-4A1C-8BFC-3E5085F5E819}"/>
                  </a:ext>
                </a:extLst>
              </p:cNvPr>
              <p:cNvCxnSpPr>
                <a:cxnSpLocks/>
                <a:stCxn id="35" idx="3"/>
                <a:endCxn id="32" idx="1"/>
              </p:cNvCxnSpPr>
              <p:nvPr/>
            </p:nvCxnSpPr>
            <p:spPr>
              <a:xfrm flipV="1">
                <a:off x="3072863" y="3356791"/>
                <a:ext cx="469024" cy="62357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Rounded Rectangle 10">
                <a:extLst>
                  <a:ext uri="{FF2B5EF4-FFF2-40B4-BE49-F238E27FC236}">
                    <a16:creationId xmlns:a16="http://schemas.microsoft.com/office/drawing/2014/main" id="{6B37E0AC-5358-41A0-B6B5-01FDEDC45442}"/>
                  </a:ext>
                </a:extLst>
              </p:cNvPr>
              <p:cNvSpPr/>
              <p:nvPr/>
            </p:nvSpPr>
            <p:spPr>
              <a:xfrm>
                <a:off x="3541887" y="2821142"/>
                <a:ext cx="1225299" cy="1071297"/>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entury Gothic"/>
                  </a:rPr>
                  <a:t>3</a:t>
                </a:r>
              </a:p>
            </p:txBody>
          </p:sp>
        </p:grpSp>
        <p:sp>
          <p:nvSpPr>
            <p:cNvPr id="42" name="Rounded Rectangle 10">
              <a:extLst>
                <a:ext uri="{FF2B5EF4-FFF2-40B4-BE49-F238E27FC236}">
                  <a16:creationId xmlns:a16="http://schemas.microsoft.com/office/drawing/2014/main" id="{00A7E18B-9517-4BD6-92A4-2157A2345097}"/>
                </a:ext>
              </a:extLst>
            </p:cNvPr>
            <p:cNvSpPr/>
            <p:nvPr/>
          </p:nvSpPr>
          <p:spPr>
            <a:xfrm>
              <a:off x="8731040" y="4098403"/>
              <a:ext cx="1225299" cy="1071297"/>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entury Gothic"/>
                </a:rPr>
                <a:t>3</a:t>
              </a:r>
            </a:p>
          </p:txBody>
        </p:sp>
        <p:cxnSp>
          <p:nvCxnSpPr>
            <p:cNvPr id="47" name="Straight Connector 46">
              <a:extLst>
                <a:ext uri="{FF2B5EF4-FFF2-40B4-BE49-F238E27FC236}">
                  <a16:creationId xmlns:a16="http://schemas.microsoft.com/office/drawing/2014/main" id="{99E62FA0-8568-45E0-A5AD-3905A8636EFB}"/>
                </a:ext>
              </a:extLst>
            </p:cNvPr>
            <p:cNvCxnSpPr>
              <a:cxnSpLocks/>
              <a:stCxn id="35" idx="3"/>
              <a:endCxn id="42" idx="1"/>
            </p:cNvCxnSpPr>
            <p:nvPr/>
          </p:nvCxnSpPr>
          <p:spPr>
            <a:xfrm>
              <a:off x="8262016" y="4000215"/>
              <a:ext cx="469024" cy="633837"/>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39" name="Picture 2">
            <a:extLst>
              <a:ext uri="{FF2B5EF4-FFF2-40B4-BE49-F238E27FC236}">
                <a16:creationId xmlns:a16="http://schemas.microsoft.com/office/drawing/2014/main" id="{6EB71433-71E7-2EFB-A25C-04E3F477871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611169" y="4016505"/>
            <a:ext cx="1337615" cy="38784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EBA1502A-2B32-2FC6-0434-E3F83C267B7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1940303" y="4016505"/>
            <a:ext cx="1337615" cy="38784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id="{76CB5018-169D-BC67-C3AF-528B2847B64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3269436" y="4016505"/>
            <a:ext cx="1337615" cy="38784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4BD2861C-8B4F-4A66-D52C-35E90477951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1106469" y="4906022"/>
            <a:ext cx="1337615" cy="38784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a:extLst>
              <a:ext uri="{FF2B5EF4-FFF2-40B4-BE49-F238E27FC236}">
                <a16:creationId xmlns:a16="http://schemas.microsoft.com/office/drawing/2014/main" id="{5155CA6E-9C8D-0E34-0B98-2A52BC56F80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2435603" y="4906022"/>
            <a:ext cx="1337615" cy="38784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id="{446FF969-DBDC-44B8-26EE-DC63A805F8D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3764736" y="4906022"/>
            <a:ext cx="1337615" cy="3878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3DC1F5D6-AF23-B6D8-7BBD-AA8868ECC85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602687" y="5843164"/>
            <a:ext cx="1337615" cy="38784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3314C273-CA46-FEC2-AA87-1D2B5028CF2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1931821" y="5843164"/>
            <a:ext cx="1337615" cy="38784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id="{56A83CD3-5400-328E-998C-38069A92F2D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3260954" y="5843164"/>
            <a:ext cx="1337615" cy="38784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a:extLst>
              <a:ext uri="{FF2B5EF4-FFF2-40B4-BE49-F238E27FC236}">
                <a16:creationId xmlns:a16="http://schemas.microsoft.com/office/drawing/2014/main" id="{137D081E-A423-4F5C-D726-4902E8AD50B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5632562" y="5843164"/>
            <a:ext cx="1337615" cy="38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506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06"/>
            <a:ext cx="10515600" cy="1325563"/>
          </a:xfrm>
        </p:spPr>
        <p:txBody>
          <a:bodyPr/>
          <a:lstStyle/>
          <a:p>
            <a:r>
              <a:rPr lang="en-US" dirty="0"/>
              <a:t>Identifying missing parts</a:t>
            </a:r>
          </a:p>
        </p:txBody>
      </p:sp>
      <p:sp>
        <p:nvSpPr>
          <p:cNvPr id="4" name="Text Placeholder 3"/>
          <p:cNvSpPr>
            <a:spLocks noGrp="1"/>
          </p:cNvSpPr>
          <p:nvPr>
            <p:ph type="body" sz="quarter" idx="10"/>
          </p:nvPr>
        </p:nvSpPr>
        <p:spPr>
          <a:xfrm>
            <a:off x="219075" y="1166400"/>
            <a:ext cx="10606088" cy="5201424"/>
          </a:xfrm>
        </p:spPr>
        <p:txBody>
          <a:bodyPr/>
          <a:lstStyle/>
          <a:p>
            <a:r>
              <a:rPr lang="en-GB" sz="2800"/>
              <a:t>There were ten boats and some sailed away. </a:t>
            </a:r>
          </a:p>
          <a:p>
            <a:r>
              <a:rPr lang="en-GB" sz="2800"/>
              <a:t>There are four boats left. </a:t>
            </a:r>
          </a:p>
          <a:p>
            <a:endParaRPr lang="en-GB" sz="2800"/>
          </a:p>
          <a:p>
            <a:endParaRPr lang="en-GB" sz="2800"/>
          </a:p>
          <a:p>
            <a:endParaRPr lang="en-GB" sz="2800"/>
          </a:p>
          <a:p>
            <a:endParaRPr lang="en-GB" sz="2800"/>
          </a:p>
          <a:p>
            <a:endParaRPr lang="en-GB" sz="2800"/>
          </a:p>
          <a:p>
            <a:r>
              <a:rPr lang="en-GB" sz="2800"/>
              <a:t>How many boats sailed away? </a:t>
            </a:r>
          </a:p>
          <a:p>
            <a:r>
              <a:rPr lang="en-GB" sz="2800"/>
              <a:t>How do you know?</a:t>
            </a:r>
          </a:p>
        </p:txBody>
      </p:sp>
      <p:grpSp>
        <p:nvGrpSpPr>
          <p:cNvPr id="17" name="Group 16">
            <a:extLst>
              <a:ext uri="{FF2B5EF4-FFF2-40B4-BE49-F238E27FC236}">
                <a16:creationId xmlns:a16="http://schemas.microsoft.com/office/drawing/2014/main" id="{037289B2-1E61-4750-B14E-69376C4C8525}"/>
              </a:ext>
            </a:extLst>
          </p:cNvPr>
          <p:cNvGrpSpPr/>
          <p:nvPr/>
        </p:nvGrpSpPr>
        <p:grpSpPr>
          <a:xfrm rot="16200000">
            <a:off x="6949559" y="2559289"/>
            <a:ext cx="2112850" cy="2637214"/>
            <a:chOff x="6721222" y="1703455"/>
            <a:chExt cx="2788351" cy="3358826"/>
          </a:xfrm>
        </p:grpSpPr>
        <p:sp>
          <p:nvSpPr>
            <p:cNvPr id="18" name="Rounded Rectangle 7">
              <a:extLst>
                <a:ext uri="{FF2B5EF4-FFF2-40B4-BE49-F238E27FC236}">
                  <a16:creationId xmlns:a16="http://schemas.microsoft.com/office/drawing/2014/main" id="{42F90416-4ECF-4439-81AB-CB677F88E5EB}"/>
                </a:ext>
              </a:extLst>
            </p:cNvPr>
            <p:cNvSpPr/>
            <p:nvPr/>
          </p:nvSpPr>
          <p:spPr>
            <a:xfrm rot="5400000">
              <a:off x="6715608" y="3814496"/>
              <a:ext cx="1253394" cy="124216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Century Gothic"/>
                <a:ea typeface="+mn-ea"/>
                <a:cs typeface="Century Gothic"/>
              </a:endParaRPr>
            </a:p>
          </p:txBody>
        </p:sp>
        <p:sp>
          <p:nvSpPr>
            <p:cNvPr id="19" name="Rounded Rectangle 9">
              <a:extLst>
                <a:ext uri="{FF2B5EF4-FFF2-40B4-BE49-F238E27FC236}">
                  <a16:creationId xmlns:a16="http://schemas.microsoft.com/office/drawing/2014/main" id="{DDB7C050-74E4-483F-9CBB-D1FFCD1A9F9D}"/>
                </a:ext>
              </a:extLst>
            </p:cNvPr>
            <p:cNvSpPr/>
            <p:nvPr/>
          </p:nvSpPr>
          <p:spPr>
            <a:xfrm rot="5400000">
              <a:off x="8261795" y="3814502"/>
              <a:ext cx="1253394" cy="1242163"/>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Century Gothic"/>
                <a:ea typeface="+mn-ea"/>
                <a:cs typeface="Century Gothic"/>
              </a:endParaRPr>
            </a:p>
          </p:txBody>
        </p:sp>
        <p:sp>
          <p:nvSpPr>
            <p:cNvPr id="20" name="Rounded Rectangle 10">
              <a:extLst>
                <a:ext uri="{FF2B5EF4-FFF2-40B4-BE49-F238E27FC236}">
                  <a16:creationId xmlns:a16="http://schemas.microsoft.com/office/drawing/2014/main" id="{E7A80251-486C-4671-A77A-7DD5F8AC94E5}"/>
                </a:ext>
              </a:extLst>
            </p:cNvPr>
            <p:cNvSpPr/>
            <p:nvPr/>
          </p:nvSpPr>
          <p:spPr>
            <a:xfrm rot="5400000">
              <a:off x="7487527" y="1709070"/>
              <a:ext cx="1253394" cy="1242164"/>
            </a:xfrm>
            <a:prstGeom prst="roundRect">
              <a:avLst/>
            </a:prstGeom>
            <a:ln w="19050">
              <a:solidFill>
                <a:srgbClr val="1C57AF"/>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Century Gothic"/>
                <a:ea typeface="+mn-ea"/>
                <a:cs typeface="Century Gothic"/>
              </a:endParaRPr>
            </a:p>
          </p:txBody>
        </p:sp>
        <p:cxnSp>
          <p:nvCxnSpPr>
            <p:cNvPr id="21" name="Straight Connector 20">
              <a:extLst>
                <a:ext uri="{FF2B5EF4-FFF2-40B4-BE49-F238E27FC236}">
                  <a16:creationId xmlns:a16="http://schemas.microsoft.com/office/drawing/2014/main" id="{B7DBFD3E-E58D-49A8-8C30-4E0027BC8616}"/>
                </a:ext>
              </a:extLst>
            </p:cNvPr>
            <p:cNvCxnSpPr>
              <a:stCxn id="20" idx="3"/>
              <a:endCxn id="19" idx="1"/>
            </p:cNvCxnSpPr>
            <p:nvPr/>
          </p:nvCxnSpPr>
          <p:spPr>
            <a:xfrm rot="5400000" flipV="1">
              <a:off x="8075339" y="2995734"/>
              <a:ext cx="852037" cy="77426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9A81C6D-68D6-4865-A1A0-535E7E9E5A47}"/>
                </a:ext>
              </a:extLst>
            </p:cNvPr>
            <p:cNvCxnSpPr>
              <a:stCxn id="20" idx="3"/>
              <a:endCxn id="18" idx="1"/>
            </p:cNvCxnSpPr>
            <p:nvPr/>
          </p:nvCxnSpPr>
          <p:spPr>
            <a:xfrm rot="5400000">
              <a:off x="7302248" y="2996906"/>
              <a:ext cx="852033" cy="771919"/>
            </a:xfrm>
            <a:prstGeom prst="line">
              <a:avLst/>
            </a:prstGeom>
            <a:ln w="19050"/>
          </p:spPr>
          <p:style>
            <a:lnRef idx="2">
              <a:schemeClr val="accent1"/>
            </a:lnRef>
            <a:fillRef idx="0">
              <a:schemeClr val="accent1"/>
            </a:fillRef>
            <a:effectRef idx="1">
              <a:schemeClr val="accent1"/>
            </a:effectRef>
            <a:fontRef idx="minor">
              <a:schemeClr val="tx1"/>
            </a:fontRef>
          </p:style>
        </p:cxnSp>
      </p:grpSp>
      <p:pic>
        <p:nvPicPr>
          <p:cNvPr id="23" name="Picture 2">
            <a:extLst>
              <a:ext uri="{FF2B5EF4-FFF2-40B4-BE49-F238E27FC236}">
                <a16:creationId xmlns:a16="http://schemas.microsoft.com/office/drawing/2014/main" id="{C15ED217-328A-562F-3C50-C306D0921E4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1442027" y="2851612"/>
            <a:ext cx="1519142" cy="44047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55ACCD00-C23A-F0D8-E280-6FADA368C8C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3372109" y="2857577"/>
            <a:ext cx="1519142" cy="44047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5C4E7F9E-9B34-D3DE-E297-135291D5E68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1442027" y="3848217"/>
            <a:ext cx="1519142" cy="4404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4676E599-92F5-DD98-8A55-A20F38BC104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brightnessContrast bright="-14000" contrast="6000"/>
                    </a14:imgEffect>
                  </a14:imgLayer>
                </a14:imgProps>
              </a:ext>
              <a:ext uri="{28A0092B-C50C-407E-A947-70E740481C1C}">
                <a14:useLocalDpi xmlns:a14="http://schemas.microsoft.com/office/drawing/2010/main" val="0"/>
              </a:ext>
            </a:extLst>
          </a:blip>
          <a:srcRect l="9227" t="33496" r="47220" b="57626"/>
          <a:stretch/>
        </p:blipFill>
        <p:spPr bwMode="auto">
          <a:xfrm>
            <a:off x="3372109" y="3854182"/>
            <a:ext cx="1519142" cy="44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667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91EA-5E48-DE56-5137-D79770B4974B}"/>
              </a:ext>
            </a:extLst>
          </p:cNvPr>
          <p:cNvSpPr>
            <a:spLocks noGrp="1"/>
          </p:cNvSpPr>
          <p:nvPr>
            <p:ph type="title"/>
          </p:nvPr>
        </p:nvSpPr>
        <p:spPr>
          <a:xfrm>
            <a:off x="331573" y="0"/>
            <a:ext cx="10515600" cy="1325563"/>
          </a:xfrm>
        </p:spPr>
        <p:txBody>
          <a:bodyPr/>
          <a:lstStyle/>
          <a:p>
            <a:r>
              <a:rPr lang="en-GB" dirty="0"/>
              <a:t>Independent:</a:t>
            </a:r>
          </a:p>
        </p:txBody>
      </p:sp>
      <p:pic>
        <p:nvPicPr>
          <p:cNvPr id="5" name="Picture 4">
            <a:extLst>
              <a:ext uri="{FF2B5EF4-FFF2-40B4-BE49-F238E27FC236}">
                <a16:creationId xmlns:a16="http://schemas.microsoft.com/office/drawing/2014/main" id="{275D4773-9F84-4479-BAB1-038ADF38ED34}"/>
              </a:ext>
            </a:extLst>
          </p:cNvPr>
          <p:cNvPicPr>
            <a:picLocks noChangeAspect="1"/>
          </p:cNvPicPr>
          <p:nvPr/>
        </p:nvPicPr>
        <p:blipFill>
          <a:blip r:embed="rId2"/>
          <a:stretch>
            <a:fillRect/>
          </a:stretch>
        </p:blipFill>
        <p:spPr>
          <a:xfrm>
            <a:off x="445616" y="1242883"/>
            <a:ext cx="5962650" cy="5410200"/>
          </a:xfrm>
          <a:prstGeom prst="rect">
            <a:avLst/>
          </a:prstGeom>
        </p:spPr>
      </p:pic>
      <p:pic>
        <p:nvPicPr>
          <p:cNvPr id="7" name="Picture 6">
            <a:extLst>
              <a:ext uri="{FF2B5EF4-FFF2-40B4-BE49-F238E27FC236}">
                <a16:creationId xmlns:a16="http://schemas.microsoft.com/office/drawing/2014/main" id="{8ED0C40E-BB31-BCC3-064A-AD8DFD8A3313}"/>
              </a:ext>
            </a:extLst>
          </p:cNvPr>
          <p:cNvPicPr>
            <a:picLocks noChangeAspect="1"/>
          </p:cNvPicPr>
          <p:nvPr/>
        </p:nvPicPr>
        <p:blipFill>
          <a:blip r:embed="rId3"/>
          <a:stretch>
            <a:fillRect/>
          </a:stretch>
        </p:blipFill>
        <p:spPr>
          <a:xfrm>
            <a:off x="7066520" y="1242883"/>
            <a:ext cx="3629025" cy="3000375"/>
          </a:xfrm>
          <a:prstGeom prst="rect">
            <a:avLst/>
          </a:prstGeom>
        </p:spPr>
      </p:pic>
    </p:spTree>
    <p:extLst>
      <p:ext uri="{BB962C8B-B14F-4D97-AF65-F5344CB8AC3E}">
        <p14:creationId xmlns:p14="http://schemas.microsoft.com/office/powerpoint/2010/main" val="2915244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77E88C-33C7-832A-F3E1-70FB76C8C3E2}"/>
              </a:ext>
            </a:extLst>
          </p:cNvPr>
          <p:cNvPicPr>
            <a:picLocks noChangeAspect="1"/>
          </p:cNvPicPr>
          <p:nvPr/>
        </p:nvPicPr>
        <p:blipFill>
          <a:blip r:embed="rId2"/>
          <a:stretch>
            <a:fillRect/>
          </a:stretch>
        </p:blipFill>
        <p:spPr>
          <a:xfrm>
            <a:off x="327108" y="436896"/>
            <a:ext cx="3476625" cy="3457575"/>
          </a:xfrm>
          <a:prstGeom prst="rect">
            <a:avLst/>
          </a:prstGeom>
        </p:spPr>
      </p:pic>
      <p:pic>
        <p:nvPicPr>
          <p:cNvPr id="9" name="Picture 8">
            <a:extLst>
              <a:ext uri="{FF2B5EF4-FFF2-40B4-BE49-F238E27FC236}">
                <a16:creationId xmlns:a16="http://schemas.microsoft.com/office/drawing/2014/main" id="{E58AFAD5-7728-5A67-AD60-5EB04B7FC556}"/>
              </a:ext>
            </a:extLst>
          </p:cNvPr>
          <p:cNvPicPr>
            <a:picLocks noChangeAspect="1"/>
          </p:cNvPicPr>
          <p:nvPr/>
        </p:nvPicPr>
        <p:blipFill>
          <a:blip r:embed="rId3"/>
          <a:stretch>
            <a:fillRect/>
          </a:stretch>
        </p:blipFill>
        <p:spPr>
          <a:xfrm>
            <a:off x="8336132" y="3027197"/>
            <a:ext cx="3682254" cy="3457574"/>
          </a:xfrm>
          <a:prstGeom prst="rect">
            <a:avLst/>
          </a:prstGeom>
        </p:spPr>
      </p:pic>
      <p:pic>
        <p:nvPicPr>
          <p:cNvPr id="11" name="Picture 10">
            <a:extLst>
              <a:ext uri="{FF2B5EF4-FFF2-40B4-BE49-F238E27FC236}">
                <a16:creationId xmlns:a16="http://schemas.microsoft.com/office/drawing/2014/main" id="{CB195C8E-4771-F1F0-3106-CE5BB1AECE57}"/>
              </a:ext>
            </a:extLst>
          </p:cNvPr>
          <p:cNvPicPr>
            <a:picLocks noChangeAspect="1"/>
          </p:cNvPicPr>
          <p:nvPr/>
        </p:nvPicPr>
        <p:blipFill>
          <a:blip r:embed="rId4"/>
          <a:stretch>
            <a:fillRect/>
          </a:stretch>
        </p:blipFill>
        <p:spPr>
          <a:xfrm>
            <a:off x="4272376" y="1452103"/>
            <a:ext cx="3699825" cy="3457574"/>
          </a:xfrm>
          <a:prstGeom prst="rect">
            <a:avLst/>
          </a:prstGeom>
        </p:spPr>
      </p:pic>
    </p:spTree>
    <p:extLst>
      <p:ext uri="{BB962C8B-B14F-4D97-AF65-F5344CB8AC3E}">
        <p14:creationId xmlns:p14="http://schemas.microsoft.com/office/powerpoint/2010/main" val="3706634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280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6810-8F3F-F4E0-5624-CB9045621CDC}"/>
              </a:ext>
            </a:extLst>
          </p:cNvPr>
          <p:cNvSpPr>
            <a:spLocks noGrp="1"/>
          </p:cNvSpPr>
          <p:nvPr>
            <p:ph type="title"/>
          </p:nvPr>
        </p:nvSpPr>
        <p:spPr/>
        <p:txBody>
          <a:bodyPr/>
          <a:lstStyle/>
          <a:p>
            <a:r>
              <a:rPr lang="en-US"/>
              <a:t>PE</a:t>
            </a:r>
          </a:p>
        </p:txBody>
      </p:sp>
      <p:sp>
        <p:nvSpPr>
          <p:cNvPr id="3" name="Content Placeholder 2">
            <a:extLst>
              <a:ext uri="{FF2B5EF4-FFF2-40B4-BE49-F238E27FC236}">
                <a16:creationId xmlns:a16="http://schemas.microsoft.com/office/drawing/2014/main" id="{01AA5197-319D-CE3D-60C8-D60C89360D0B}"/>
              </a:ext>
            </a:extLst>
          </p:cNvPr>
          <p:cNvSpPr>
            <a:spLocks noGrp="1"/>
          </p:cNvSpPr>
          <p:nvPr>
            <p:ph idx="1"/>
          </p:nvPr>
        </p:nvSpPr>
        <p:spPr/>
        <p:txBody>
          <a:bodyPr/>
          <a:lstStyle/>
          <a:p>
            <a:pPr marL="0" indent="0">
              <a:buNone/>
            </a:pPr>
            <a:r>
              <a:rPr lang="en-GB" b="1" i="0">
                <a:solidFill>
                  <a:srgbClr val="263339"/>
                </a:solidFill>
                <a:effectLst/>
                <a:highlight>
                  <a:srgbClr val="FFFFFF"/>
                </a:highlight>
                <a:latin typeface="Open Sans" panose="020B0606030504020204" pitchFamily="34" charset="0"/>
              </a:rPr>
              <a:t>TBAT: co-operate with a partner to complete challenges.</a:t>
            </a:r>
          </a:p>
          <a:p>
            <a:pPr marL="0" indent="0">
              <a:buNone/>
            </a:pPr>
            <a:endParaRPr lang="en-GB" b="0" i="0">
              <a:solidFill>
                <a:srgbClr val="263339"/>
              </a:solidFill>
              <a:effectLst/>
              <a:highlight>
                <a:srgbClr val="DA70D6"/>
              </a:highlight>
              <a:latin typeface="Open Sans" panose="020B0606030504020204" pitchFamily="34" charset="0"/>
            </a:endParaRPr>
          </a:p>
          <a:p>
            <a:pPr marL="0" indent="0">
              <a:buNone/>
            </a:pPr>
            <a:r>
              <a:rPr lang="en-GB">
                <a:solidFill>
                  <a:srgbClr val="263339"/>
                </a:solidFill>
                <a:highlight>
                  <a:srgbClr val="DA70D6"/>
                </a:highlight>
                <a:latin typeface="Open Sans" panose="020B0606030504020204" pitchFamily="34" charset="0"/>
              </a:rPr>
              <a:t>We will need to l</a:t>
            </a:r>
            <a:r>
              <a:rPr lang="en-GB" b="0" i="0">
                <a:solidFill>
                  <a:srgbClr val="263339"/>
                </a:solidFill>
                <a:effectLst/>
                <a:highlight>
                  <a:srgbClr val="DA70D6"/>
                </a:highlight>
                <a:latin typeface="Open Sans" panose="020B0606030504020204" pitchFamily="34" charset="0"/>
              </a:rPr>
              <a:t>isten to each other and share ideas.</a:t>
            </a:r>
          </a:p>
          <a:p>
            <a:pPr marL="0" indent="0">
              <a:buNone/>
            </a:pPr>
            <a:endParaRPr lang="en-GB">
              <a:solidFill>
                <a:srgbClr val="263339"/>
              </a:solidFill>
              <a:highlight>
                <a:srgbClr val="DA70D6"/>
              </a:highlight>
              <a:latin typeface="Open Sans" panose="020B0606030504020204" pitchFamily="34" charset="0"/>
            </a:endParaRPr>
          </a:p>
          <a:p>
            <a:pPr marL="0" indent="0">
              <a:buNone/>
            </a:pPr>
            <a:r>
              <a:rPr lang="en-GB">
                <a:solidFill>
                  <a:srgbClr val="263339"/>
                </a:solidFill>
                <a:highlight>
                  <a:srgbClr val="DA70D6"/>
                </a:highlight>
                <a:latin typeface="Open Sans" panose="020B0606030504020204" pitchFamily="34" charset="0"/>
              </a:rPr>
              <a:t>We are going to complete some challenges in pairs. </a:t>
            </a:r>
            <a:endParaRPr lang="en-US"/>
          </a:p>
        </p:txBody>
      </p:sp>
      <p:sp>
        <p:nvSpPr>
          <p:cNvPr id="4" name="Date Placeholder 3">
            <a:extLst>
              <a:ext uri="{FF2B5EF4-FFF2-40B4-BE49-F238E27FC236}">
                <a16:creationId xmlns:a16="http://schemas.microsoft.com/office/drawing/2014/main" id="{2B9E1266-E555-DD1D-13A8-A14550D9EE12}"/>
              </a:ext>
            </a:extLst>
          </p:cNvPr>
          <p:cNvSpPr>
            <a:spLocks noGrp="1"/>
          </p:cNvSpPr>
          <p:nvPr>
            <p:ph type="dt" sz="half" idx="10"/>
          </p:nvPr>
        </p:nvSpPr>
        <p:spPr>
          <a:xfrm>
            <a:off x="6420679" y="47626"/>
            <a:ext cx="4933122" cy="365124"/>
          </a:xfrm>
        </p:spPr>
        <p:txBody>
          <a:bodyPr/>
          <a:lstStyle/>
          <a:p>
            <a:fld id="{D71AEDBE-1457-4C95-9A4A-AF0D22BE4643}" type="datetime2">
              <a:rPr lang="en-GB" smtClean="0"/>
              <a:t>Wednesday, 10 September 2025</a:t>
            </a:fld>
            <a:endParaRPr lang="en-GB"/>
          </a:p>
        </p:txBody>
      </p:sp>
    </p:spTree>
    <p:extLst>
      <p:ext uri="{BB962C8B-B14F-4D97-AF65-F5344CB8AC3E}">
        <p14:creationId xmlns:p14="http://schemas.microsoft.com/office/powerpoint/2010/main" val="494912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5187A-7D3D-19D2-9202-2B1F43357ECF}"/>
              </a:ext>
            </a:extLst>
          </p:cNvPr>
          <p:cNvSpPr>
            <a:spLocks noGrp="1"/>
          </p:cNvSpPr>
          <p:nvPr>
            <p:ph type="title"/>
          </p:nvPr>
        </p:nvSpPr>
        <p:spPr>
          <a:xfrm>
            <a:off x="158578" y="879990"/>
            <a:ext cx="10515600" cy="1325563"/>
          </a:xfrm>
        </p:spPr>
        <p:txBody>
          <a:bodyPr/>
          <a:lstStyle/>
          <a:p>
            <a:r>
              <a:rPr lang="en-GB">
                <a:latin typeface="Sassoon Primary"/>
                <a:cs typeface="Calibri Light"/>
              </a:rPr>
              <a:t>PE- Warm up</a:t>
            </a:r>
            <a:endParaRPr lang="en-GB">
              <a:latin typeface="Sassoon Primary"/>
            </a:endParaRPr>
          </a:p>
        </p:txBody>
      </p:sp>
      <p:sp>
        <p:nvSpPr>
          <p:cNvPr id="7" name="TextBox 6">
            <a:extLst>
              <a:ext uri="{FF2B5EF4-FFF2-40B4-BE49-F238E27FC236}">
                <a16:creationId xmlns:a16="http://schemas.microsoft.com/office/drawing/2014/main" id="{DF4D7675-49D6-A0F2-A62E-52D6AC1C68E4}"/>
              </a:ext>
            </a:extLst>
          </p:cNvPr>
          <p:cNvSpPr txBox="1"/>
          <p:nvPr/>
        </p:nvSpPr>
        <p:spPr>
          <a:xfrm>
            <a:off x="3456215" y="5154385"/>
            <a:ext cx="493939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u="sng">
                <a:latin typeface="Sassoon Primary"/>
                <a:cs typeface="Calibri"/>
              </a:rPr>
              <a:t>Body match</a:t>
            </a:r>
            <a:endParaRPr lang="en-GB" sz="4400" u="sng">
              <a:latin typeface="Sassoon Primary"/>
            </a:endParaRPr>
          </a:p>
        </p:txBody>
      </p:sp>
      <p:pic>
        <p:nvPicPr>
          <p:cNvPr id="8" name="Picture 7">
            <a:extLst>
              <a:ext uri="{FF2B5EF4-FFF2-40B4-BE49-F238E27FC236}">
                <a16:creationId xmlns:a16="http://schemas.microsoft.com/office/drawing/2014/main" id="{9D9DBFF9-EA4C-E24D-071F-A5F199F9FD2E}"/>
              </a:ext>
            </a:extLst>
          </p:cNvPr>
          <p:cNvPicPr>
            <a:picLocks noChangeAspect="1"/>
          </p:cNvPicPr>
          <p:nvPr/>
        </p:nvPicPr>
        <p:blipFill>
          <a:blip r:embed="rId2"/>
          <a:stretch>
            <a:fillRect/>
          </a:stretch>
        </p:blipFill>
        <p:spPr>
          <a:xfrm>
            <a:off x="3840617" y="2190751"/>
            <a:ext cx="2801710" cy="2792185"/>
          </a:xfrm>
          <a:prstGeom prst="rect">
            <a:avLst/>
          </a:prstGeom>
        </p:spPr>
      </p:pic>
      <p:sp>
        <p:nvSpPr>
          <p:cNvPr id="10" name="TextBox 9">
            <a:extLst>
              <a:ext uri="{FF2B5EF4-FFF2-40B4-BE49-F238E27FC236}">
                <a16:creationId xmlns:a16="http://schemas.microsoft.com/office/drawing/2014/main" id="{AD7BD3CF-3094-4321-2E30-B9000B48AF52}"/>
              </a:ext>
            </a:extLst>
          </p:cNvPr>
          <p:cNvSpPr txBox="1"/>
          <p:nvPr/>
        </p:nvSpPr>
        <p:spPr>
          <a:xfrm>
            <a:off x="154458" y="169905"/>
            <a:ext cx="4517939"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cs typeface="Calibri"/>
              </a:rPr>
              <a:t>TBAT: co-operate with a partner to complete a challenge.</a:t>
            </a:r>
            <a:endParaRPr lang="en-GB">
              <a:latin typeface="Sassoon Primary"/>
            </a:endParaRPr>
          </a:p>
        </p:txBody>
      </p:sp>
      <p:sp>
        <p:nvSpPr>
          <p:cNvPr id="3" name="Date Placeholder 3">
            <a:extLst>
              <a:ext uri="{FF2B5EF4-FFF2-40B4-BE49-F238E27FC236}">
                <a16:creationId xmlns:a16="http://schemas.microsoft.com/office/drawing/2014/main" id="{5E4593E2-C14F-F0B3-6E7A-ABD272F33A79}"/>
              </a:ext>
            </a:extLst>
          </p:cNvPr>
          <p:cNvSpPr>
            <a:spLocks noGrp="1"/>
          </p:cNvSpPr>
          <p:nvPr>
            <p:ph type="dt" sz="half" idx="10"/>
          </p:nvPr>
        </p:nvSpPr>
        <p:spPr>
          <a:xfrm>
            <a:off x="6420679" y="47626"/>
            <a:ext cx="4933122" cy="365124"/>
          </a:xfrm>
        </p:spPr>
        <p:txBody>
          <a:bodyPr/>
          <a:lstStyle/>
          <a:p>
            <a:fld id="{D71AEDBE-1457-4C95-9A4A-AF0D22BE4643}" type="datetime2">
              <a:rPr lang="en-GB" smtClean="0"/>
              <a:t>Wednesday, 10 September 2025</a:t>
            </a:fld>
            <a:endParaRPr lang="en-GB"/>
          </a:p>
        </p:txBody>
      </p:sp>
    </p:spTree>
    <p:extLst>
      <p:ext uri="{BB962C8B-B14F-4D97-AF65-F5344CB8AC3E}">
        <p14:creationId xmlns:p14="http://schemas.microsoft.com/office/powerpoint/2010/main" val="4106276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5187A-7D3D-19D2-9202-2B1F43357ECF}"/>
              </a:ext>
            </a:extLst>
          </p:cNvPr>
          <p:cNvSpPr>
            <a:spLocks noGrp="1"/>
          </p:cNvSpPr>
          <p:nvPr>
            <p:ph type="title"/>
          </p:nvPr>
        </p:nvSpPr>
        <p:spPr>
          <a:xfrm>
            <a:off x="158578" y="879990"/>
            <a:ext cx="10515600" cy="1325563"/>
          </a:xfrm>
        </p:spPr>
        <p:txBody>
          <a:bodyPr/>
          <a:lstStyle/>
          <a:p>
            <a:r>
              <a:rPr lang="en-GB">
                <a:latin typeface="Sassoon Primary"/>
                <a:cs typeface="Calibri Light"/>
              </a:rPr>
              <a:t>PE- Skill development</a:t>
            </a:r>
            <a:endParaRPr lang="en-GB">
              <a:latin typeface="Sassoon Primary"/>
            </a:endParaRPr>
          </a:p>
        </p:txBody>
      </p:sp>
      <p:pic>
        <p:nvPicPr>
          <p:cNvPr id="5" name="Picture 4" descr="A cartoon of a child and child doing squats&#10;&#10;Description automatically generated">
            <a:extLst>
              <a:ext uri="{FF2B5EF4-FFF2-40B4-BE49-F238E27FC236}">
                <a16:creationId xmlns:a16="http://schemas.microsoft.com/office/drawing/2014/main" id="{82A068F6-3C05-2A69-81D5-213A59C43ECB}"/>
              </a:ext>
            </a:extLst>
          </p:cNvPr>
          <p:cNvPicPr>
            <a:picLocks noChangeAspect="1"/>
          </p:cNvPicPr>
          <p:nvPr/>
        </p:nvPicPr>
        <p:blipFill>
          <a:blip r:embed="rId2"/>
          <a:stretch>
            <a:fillRect/>
          </a:stretch>
        </p:blipFill>
        <p:spPr>
          <a:xfrm>
            <a:off x="203887" y="2612978"/>
            <a:ext cx="5657335" cy="2723555"/>
          </a:xfrm>
          <a:prstGeom prst="rect">
            <a:avLst/>
          </a:prstGeom>
        </p:spPr>
      </p:pic>
      <p:pic>
        <p:nvPicPr>
          <p:cNvPr id="6" name="Picture 5">
            <a:extLst>
              <a:ext uri="{FF2B5EF4-FFF2-40B4-BE49-F238E27FC236}">
                <a16:creationId xmlns:a16="http://schemas.microsoft.com/office/drawing/2014/main" id="{40732470-CE38-EBD6-9D22-CC2FD193BAD4}"/>
              </a:ext>
            </a:extLst>
          </p:cNvPr>
          <p:cNvPicPr>
            <a:picLocks noChangeAspect="1"/>
          </p:cNvPicPr>
          <p:nvPr/>
        </p:nvPicPr>
        <p:blipFill>
          <a:blip r:embed="rId3"/>
          <a:stretch>
            <a:fillRect/>
          </a:stretch>
        </p:blipFill>
        <p:spPr>
          <a:xfrm>
            <a:off x="6413157" y="2610405"/>
            <a:ext cx="5574956" cy="2728703"/>
          </a:xfrm>
          <a:prstGeom prst="rect">
            <a:avLst/>
          </a:prstGeom>
        </p:spPr>
      </p:pic>
      <p:sp>
        <p:nvSpPr>
          <p:cNvPr id="7" name="TextBox 6">
            <a:extLst>
              <a:ext uri="{FF2B5EF4-FFF2-40B4-BE49-F238E27FC236}">
                <a16:creationId xmlns:a16="http://schemas.microsoft.com/office/drawing/2014/main" id="{813C963A-CC3F-CC32-3DA1-DECC1AC51271}"/>
              </a:ext>
            </a:extLst>
          </p:cNvPr>
          <p:cNvSpPr txBox="1"/>
          <p:nvPr/>
        </p:nvSpPr>
        <p:spPr>
          <a:xfrm>
            <a:off x="7015033" y="5470439"/>
            <a:ext cx="47624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a:latin typeface="Sassoon Primary"/>
                <a:cs typeface="Calibri"/>
              </a:rPr>
              <a:t>Share the load </a:t>
            </a:r>
            <a:endParaRPr lang="en-GB" sz="3200" u="sng">
              <a:latin typeface="Sassoon Primary"/>
            </a:endParaRPr>
          </a:p>
        </p:txBody>
      </p:sp>
      <p:sp>
        <p:nvSpPr>
          <p:cNvPr id="8" name="TextBox 7">
            <a:extLst>
              <a:ext uri="{FF2B5EF4-FFF2-40B4-BE49-F238E27FC236}">
                <a16:creationId xmlns:a16="http://schemas.microsoft.com/office/drawing/2014/main" id="{F16C9234-33CF-60FB-9C4A-22CE5D5788A3}"/>
              </a:ext>
            </a:extLst>
          </p:cNvPr>
          <p:cNvSpPr txBox="1"/>
          <p:nvPr/>
        </p:nvSpPr>
        <p:spPr>
          <a:xfrm>
            <a:off x="558627" y="5470439"/>
            <a:ext cx="47624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a:latin typeface="Sassoon Primary"/>
                <a:cs typeface="Calibri"/>
              </a:rPr>
              <a:t>Partner stand</a:t>
            </a:r>
            <a:r>
              <a:rPr lang="en-GB" sz="3200">
                <a:latin typeface="Sassoon Primary"/>
                <a:cs typeface="Calibri"/>
              </a:rPr>
              <a:t> </a:t>
            </a:r>
            <a:endParaRPr lang="en-GB" sz="3200">
              <a:latin typeface="Sassoon Primary"/>
            </a:endParaRPr>
          </a:p>
        </p:txBody>
      </p:sp>
      <p:sp>
        <p:nvSpPr>
          <p:cNvPr id="14" name="TextBox 13">
            <a:extLst>
              <a:ext uri="{FF2B5EF4-FFF2-40B4-BE49-F238E27FC236}">
                <a16:creationId xmlns:a16="http://schemas.microsoft.com/office/drawing/2014/main" id="{5F0DD2EE-659C-225E-5FF3-0F60314CB067}"/>
              </a:ext>
            </a:extLst>
          </p:cNvPr>
          <p:cNvSpPr txBox="1"/>
          <p:nvPr/>
        </p:nvSpPr>
        <p:spPr>
          <a:xfrm>
            <a:off x="154458" y="169905"/>
            <a:ext cx="4517939"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cs typeface="Calibri"/>
              </a:rPr>
              <a:t>TBAT: co-operate with a partner to complete a challenge.</a:t>
            </a:r>
            <a:endParaRPr lang="en-GB">
              <a:latin typeface="Sassoon Primary"/>
            </a:endParaRPr>
          </a:p>
        </p:txBody>
      </p:sp>
      <p:sp>
        <p:nvSpPr>
          <p:cNvPr id="3" name="Date Placeholder 3">
            <a:extLst>
              <a:ext uri="{FF2B5EF4-FFF2-40B4-BE49-F238E27FC236}">
                <a16:creationId xmlns:a16="http://schemas.microsoft.com/office/drawing/2014/main" id="{96B325D4-B128-6A64-563B-C8010811AEDC}"/>
              </a:ext>
            </a:extLst>
          </p:cNvPr>
          <p:cNvSpPr>
            <a:spLocks noGrp="1"/>
          </p:cNvSpPr>
          <p:nvPr>
            <p:ph type="dt" sz="half" idx="10"/>
          </p:nvPr>
        </p:nvSpPr>
        <p:spPr>
          <a:xfrm>
            <a:off x="6420679" y="47626"/>
            <a:ext cx="4933122" cy="365124"/>
          </a:xfrm>
        </p:spPr>
        <p:txBody>
          <a:bodyPr/>
          <a:lstStyle/>
          <a:p>
            <a:fld id="{D71AEDBE-1457-4C95-9A4A-AF0D22BE4643}" type="datetime2">
              <a:rPr lang="en-GB" smtClean="0"/>
              <a:t>Wednesday, 10 September 2025</a:t>
            </a:fld>
            <a:endParaRPr lang="en-GB"/>
          </a:p>
        </p:txBody>
      </p:sp>
    </p:spTree>
    <p:extLst>
      <p:ext uri="{BB962C8B-B14F-4D97-AF65-F5344CB8AC3E}">
        <p14:creationId xmlns:p14="http://schemas.microsoft.com/office/powerpoint/2010/main" val="4262437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D01D-5F1C-52AC-8770-48DACD31A718}"/>
              </a:ext>
            </a:extLst>
          </p:cNvPr>
          <p:cNvSpPr>
            <a:spLocks noGrp="1"/>
          </p:cNvSpPr>
          <p:nvPr>
            <p:ph type="title"/>
          </p:nvPr>
        </p:nvSpPr>
        <p:spPr/>
        <p:txBody>
          <a:bodyPr/>
          <a:lstStyle/>
          <a:p>
            <a:r>
              <a:rPr lang="en-GB"/>
              <a:t>Plenary</a:t>
            </a:r>
          </a:p>
        </p:txBody>
      </p:sp>
      <p:sp>
        <p:nvSpPr>
          <p:cNvPr id="3" name="Content Placeholder 2">
            <a:extLst>
              <a:ext uri="{FF2B5EF4-FFF2-40B4-BE49-F238E27FC236}">
                <a16:creationId xmlns:a16="http://schemas.microsoft.com/office/drawing/2014/main" id="{CA5158A2-4A36-08F0-BE53-BC0C23B5DC0E}"/>
              </a:ext>
            </a:extLst>
          </p:cNvPr>
          <p:cNvSpPr>
            <a:spLocks noGrp="1"/>
          </p:cNvSpPr>
          <p:nvPr>
            <p:ph idx="1"/>
          </p:nvPr>
        </p:nvSpPr>
        <p:spPr/>
        <p:txBody>
          <a:bodyPr/>
          <a:lstStyle/>
          <a:p>
            <a:pPr algn="l">
              <a:buFont typeface="Arial" panose="020B0604020202020204" pitchFamily="34" charset="0"/>
              <a:buChar char="•"/>
            </a:pPr>
            <a:r>
              <a:rPr lang="en-GB" sz="3600" b="0" i="0">
                <a:solidFill>
                  <a:srgbClr val="263339"/>
                </a:solidFill>
                <a:effectLst/>
                <a:highlight>
                  <a:srgbClr val="FFFFFF"/>
                </a:highlight>
                <a:latin typeface="Open Sans" panose="020B0606030504020204" pitchFamily="34" charset="0"/>
              </a:rPr>
              <a:t>What helped you to complete the challenges? </a:t>
            </a:r>
          </a:p>
          <a:p>
            <a:pPr algn="l">
              <a:buFont typeface="Arial" panose="020B0604020202020204" pitchFamily="34" charset="0"/>
              <a:buChar char="•"/>
            </a:pPr>
            <a:r>
              <a:rPr lang="en-GB" sz="3600" b="0" i="0">
                <a:solidFill>
                  <a:srgbClr val="263339"/>
                </a:solidFill>
                <a:effectLst/>
                <a:highlight>
                  <a:srgbClr val="FFFFFF"/>
                </a:highlight>
                <a:latin typeface="Open Sans" panose="020B0606030504020204" pitchFamily="34" charset="0"/>
              </a:rPr>
              <a:t>Why is working together important?</a:t>
            </a:r>
          </a:p>
          <a:p>
            <a:pPr algn="l">
              <a:buFont typeface="Arial" panose="020B0604020202020204" pitchFamily="34" charset="0"/>
              <a:buChar char="•"/>
            </a:pPr>
            <a:r>
              <a:rPr lang="en-GB" sz="3600" b="0" i="0">
                <a:solidFill>
                  <a:srgbClr val="263339"/>
                </a:solidFill>
                <a:effectLst/>
                <a:highlight>
                  <a:srgbClr val="FFFFFF"/>
                </a:highlight>
                <a:latin typeface="Open Sans" panose="020B0606030504020204" pitchFamily="34" charset="0"/>
              </a:rPr>
              <a:t>What makes a good team player?</a:t>
            </a:r>
          </a:p>
          <a:p>
            <a:pPr algn="l">
              <a:buFont typeface="Arial" panose="020B0604020202020204" pitchFamily="34" charset="0"/>
              <a:buChar char="•"/>
            </a:pPr>
            <a:r>
              <a:rPr lang="en-GB" sz="3600" b="0" i="0">
                <a:solidFill>
                  <a:srgbClr val="263339"/>
                </a:solidFill>
                <a:effectLst/>
                <a:highlight>
                  <a:srgbClr val="FFFFFF"/>
                </a:highlight>
                <a:latin typeface="Open Sans" panose="020B0606030504020204" pitchFamily="34" charset="0"/>
              </a:rPr>
              <a:t>Are these skills the same or different to being a good friend? How?</a:t>
            </a:r>
          </a:p>
          <a:p>
            <a:endParaRPr lang="en-GB"/>
          </a:p>
        </p:txBody>
      </p:sp>
      <p:sp>
        <p:nvSpPr>
          <p:cNvPr id="4" name="Date Placeholder 3">
            <a:extLst>
              <a:ext uri="{FF2B5EF4-FFF2-40B4-BE49-F238E27FC236}">
                <a16:creationId xmlns:a16="http://schemas.microsoft.com/office/drawing/2014/main" id="{D5D51D47-22D8-C652-0F57-1CFEE2FC2687}"/>
              </a:ext>
            </a:extLst>
          </p:cNvPr>
          <p:cNvSpPr>
            <a:spLocks noGrp="1"/>
          </p:cNvSpPr>
          <p:nvPr>
            <p:ph type="dt" sz="half" idx="10"/>
          </p:nvPr>
        </p:nvSpPr>
        <p:spPr>
          <a:xfrm>
            <a:off x="6420679" y="47626"/>
            <a:ext cx="4933122" cy="365124"/>
          </a:xfrm>
        </p:spPr>
        <p:txBody>
          <a:bodyPr/>
          <a:lstStyle/>
          <a:p>
            <a:fld id="{D71AEDBE-1457-4C95-9A4A-AF0D22BE4643}" type="datetime2">
              <a:rPr lang="en-GB" smtClean="0"/>
              <a:t>Wednesday, 10 September 2025</a:t>
            </a:fld>
            <a:endParaRPr lang="en-GB"/>
          </a:p>
        </p:txBody>
      </p:sp>
    </p:spTree>
    <p:extLst>
      <p:ext uri="{BB962C8B-B14F-4D97-AF65-F5344CB8AC3E}">
        <p14:creationId xmlns:p14="http://schemas.microsoft.com/office/powerpoint/2010/main" val="193199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88BE6-652E-08BC-922C-0220B7B0E717}"/>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97206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3865581" y="2567770"/>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beard</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 name="TextBox 4">
            <a:extLst>
              <a:ext uri="{FF2B5EF4-FFF2-40B4-BE49-F238E27FC236}">
                <a16:creationId xmlns:a16="http://schemas.microsoft.com/office/drawing/2014/main" id="{75D77206-7464-E6B2-EE21-E5AF8B0DB441}"/>
              </a:ext>
            </a:extLst>
          </p:cNvPr>
          <p:cNvSpPr txBox="1"/>
          <p:nvPr/>
        </p:nvSpPr>
        <p:spPr>
          <a:xfrm>
            <a:off x="3551650" y="5715000"/>
            <a:ext cx="5811553" cy="7848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a:latin typeface="Sassoon Primary"/>
                <a:cs typeface="Calibri"/>
              </a:rPr>
              <a:t>What is the digraph?</a:t>
            </a:r>
          </a:p>
        </p:txBody>
      </p:sp>
      <p:sp>
        <p:nvSpPr>
          <p:cNvPr id="8" name="Title 6">
            <a:extLst>
              <a:ext uri="{FF2B5EF4-FFF2-40B4-BE49-F238E27FC236}">
                <a16:creationId xmlns:a16="http://schemas.microsoft.com/office/drawing/2014/main" id="{8748304E-7AB1-9137-A372-791D91634C77}"/>
              </a:ext>
            </a:extLst>
          </p:cNvPr>
          <p:cNvSpPr>
            <a:spLocks noGrp="1"/>
          </p:cNvSpPr>
          <p:nvPr>
            <p:ph type="title"/>
          </p:nvPr>
        </p:nvSpPr>
        <p:spPr>
          <a:xfrm>
            <a:off x="105259" y="-166538"/>
            <a:ext cx="10515600" cy="1325563"/>
          </a:xfrm>
        </p:spPr>
        <p:txBody>
          <a:bodyPr/>
          <a:lstStyle/>
          <a:p>
            <a:r>
              <a:rPr lang="en-GB" sz="2000" b="1" u="sng">
                <a:latin typeface="Sassoon Primary"/>
                <a:cs typeface="Calibri Light"/>
              </a:rPr>
              <a:t>TBAT– read and spell words with 'ow/oi/ear graphemes</a:t>
            </a:r>
          </a:p>
        </p:txBody>
      </p:sp>
      <p:sp>
        <p:nvSpPr>
          <p:cNvPr id="10" name="TextBox 9">
            <a:extLst>
              <a:ext uri="{FF2B5EF4-FFF2-40B4-BE49-F238E27FC236}">
                <a16:creationId xmlns:a16="http://schemas.microsoft.com/office/drawing/2014/main" id="{6010926B-878E-15CF-51DB-A3C7575A774D}"/>
              </a:ext>
            </a:extLst>
          </p:cNvPr>
          <p:cNvSpPr txBox="1"/>
          <p:nvPr/>
        </p:nvSpPr>
        <p:spPr>
          <a:xfrm>
            <a:off x="8172922" y="158738"/>
            <a:ext cx="36621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a:t>
            </a:r>
            <a:r>
              <a:rPr lang="en-GB" b="1" u="sng" dirty="0">
                <a:latin typeface="Sassoon Primary"/>
              </a:rPr>
              <a:t>11th </a:t>
            </a:r>
            <a:r>
              <a:rPr lang="en-GB" b="1" u="sng">
                <a:latin typeface="Sassoon Primary"/>
              </a:rPr>
              <a:t>September </a:t>
            </a:r>
            <a:r>
              <a:rPr lang="en-GB" b="1" u="sng" dirty="0">
                <a:latin typeface="Sassoon Primary"/>
              </a:rPr>
              <a:t>2025</a:t>
            </a:r>
            <a:endParaRPr lang="en-GB" b="1" u="sng">
              <a:latin typeface="Comic Sans MS"/>
              <a:cs typeface="Calibri"/>
            </a:endParaRPr>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4193238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72"/>
          <p:cNvSpPr txBox="1">
            <a:spLocks noGrp="1"/>
          </p:cNvSpPr>
          <p:nvPr>
            <p:ph type="ctrTitle"/>
          </p:nvPr>
        </p:nvSpPr>
        <p:spPr>
          <a:prstGeom prst="rect">
            <a:avLst/>
          </a:prstGeom>
        </p:spPr>
        <p:txBody>
          <a:bodyPr spcFirstLastPara="1" vert="horz" wrap="square" lIns="0" tIns="0" rIns="0" bIns="0" rtlCol="0" anchor="t" anchorCtr="0">
            <a:noAutofit/>
          </a:bodyPr>
          <a:lstStyle/>
          <a:p>
            <a:r>
              <a:rPr lang="en-GB"/>
              <a:t>Welcoming new life</a:t>
            </a:r>
            <a:endParaRPr sz="3600"/>
          </a:p>
        </p:txBody>
      </p:sp>
      <p:sp>
        <p:nvSpPr>
          <p:cNvPr id="850" name="Google Shape;850;p72"/>
          <p:cNvSpPr txBox="1">
            <a:spLocks noGrp="1"/>
          </p:cNvSpPr>
          <p:nvPr>
            <p:ph type="subTitle" idx="1"/>
          </p:nvPr>
        </p:nvSpPr>
        <p:spPr>
          <a:xfrm>
            <a:off x="431800" y="2015400"/>
            <a:ext cx="7923200" cy="893200"/>
          </a:xfrm>
          <a:prstGeom prst="rect">
            <a:avLst/>
          </a:prstGeom>
        </p:spPr>
        <p:txBody>
          <a:bodyPr spcFirstLastPara="1" vert="horz" wrap="square" lIns="0" tIns="0" rIns="0" bIns="0" rtlCol="0" anchor="t" anchorCtr="0">
            <a:noAutofit/>
          </a:bodyPr>
          <a:lstStyle/>
          <a:p>
            <a:pPr marL="0" indent="0"/>
            <a:r>
              <a:rPr lang="en-GB"/>
              <a:t>New life: how is a new child welcomed?</a:t>
            </a:r>
            <a:endParaRPr/>
          </a:p>
        </p:txBody>
      </p:sp>
      <p:sp>
        <p:nvSpPr>
          <p:cNvPr id="3" name="TextBox 2">
            <a:extLst>
              <a:ext uri="{FF2B5EF4-FFF2-40B4-BE49-F238E27FC236}">
                <a16:creationId xmlns:a16="http://schemas.microsoft.com/office/drawing/2014/main" id="{6F8A244A-5EAC-F968-B707-B2BB410F22AF}"/>
              </a:ext>
            </a:extLst>
          </p:cNvPr>
          <p:cNvSpPr txBox="1"/>
          <p:nvPr/>
        </p:nvSpPr>
        <p:spPr>
          <a:xfrm>
            <a:off x="-79829" y="2908600"/>
            <a:ext cx="8712200" cy="1200329"/>
          </a:xfrm>
          <a:prstGeom prst="rect">
            <a:avLst/>
          </a:prstGeom>
          <a:noFill/>
        </p:spPr>
        <p:txBody>
          <a:bodyPr wrap="square">
            <a:spAutoFit/>
          </a:bodyPr>
          <a:lstStyle/>
          <a:p>
            <a:pPr marL="239993" indent="-63498"/>
            <a:r>
              <a:rPr lang="en-GB" sz="3600"/>
              <a:t>TBAT: understand that people welcome new life in different ways.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C330DC-DF85-00C8-A395-B0668EF33CDC}"/>
              </a:ext>
            </a:extLst>
          </p:cNvPr>
          <p:cNvSpPr txBox="1"/>
          <p:nvPr/>
        </p:nvSpPr>
        <p:spPr>
          <a:xfrm>
            <a:off x="293914" y="90492"/>
            <a:ext cx="6096000" cy="646331"/>
          </a:xfrm>
          <a:prstGeom prst="rect">
            <a:avLst/>
          </a:prstGeom>
          <a:noFill/>
        </p:spPr>
        <p:txBody>
          <a:bodyPr wrap="square">
            <a:spAutoFit/>
          </a:bodyPr>
          <a:lstStyle/>
          <a:p>
            <a:pPr marL="239993" indent="-63498"/>
            <a:r>
              <a:rPr lang="en-GB" sz="1800"/>
              <a:t>TBAT: understand that people welcome new life in different ways.</a:t>
            </a:r>
          </a:p>
        </p:txBody>
      </p:sp>
      <p:sp>
        <p:nvSpPr>
          <p:cNvPr id="5" name="TextBox 4">
            <a:extLst>
              <a:ext uri="{FF2B5EF4-FFF2-40B4-BE49-F238E27FC236}">
                <a16:creationId xmlns:a16="http://schemas.microsoft.com/office/drawing/2014/main" id="{47963151-4231-47B1-446E-C369324D97B2}"/>
              </a:ext>
            </a:extLst>
          </p:cNvPr>
          <p:cNvSpPr txBox="1"/>
          <p:nvPr/>
        </p:nvSpPr>
        <p:spPr>
          <a:xfrm>
            <a:off x="533400" y="1153886"/>
            <a:ext cx="6966857" cy="5293757"/>
          </a:xfrm>
          <a:prstGeom prst="rect">
            <a:avLst/>
          </a:prstGeom>
          <a:noFill/>
        </p:spPr>
        <p:txBody>
          <a:bodyPr wrap="square" rtlCol="0">
            <a:spAutoFit/>
          </a:bodyPr>
          <a:lstStyle/>
          <a:p>
            <a:r>
              <a:rPr lang="en-GB" sz="4000">
                <a:solidFill>
                  <a:schemeClr val="tx2">
                    <a:lumMod val="75000"/>
                    <a:lumOff val="25000"/>
                  </a:schemeClr>
                </a:solidFill>
              </a:rPr>
              <a:t>Blue</a:t>
            </a:r>
            <a:r>
              <a:rPr lang="en-GB" sz="4000"/>
              <a:t> / </a:t>
            </a:r>
            <a:r>
              <a:rPr lang="en-GB" sz="4000">
                <a:solidFill>
                  <a:srgbClr val="00B050"/>
                </a:solidFill>
              </a:rPr>
              <a:t>Green</a:t>
            </a:r>
          </a:p>
          <a:p>
            <a:endParaRPr lang="en-GB" sz="4000"/>
          </a:p>
          <a:p>
            <a:r>
              <a:rPr lang="en-GB" sz="4000">
                <a:solidFill>
                  <a:schemeClr val="tx2">
                    <a:lumMod val="75000"/>
                    <a:lumOff val="25000"/>
                  </a:schemeClr>
                </a:solidFill>
              </a:rPr>
              <a:t>How would your family welcome a new baby?</a:t>
            </a:r>
          </a:p>
          <a:p>
            <a:endParaRPr lang="en-GB" sz="4000"/>
          </a:p>
          <a:p>
            <a:r>
              <a:rPr lang="en-GB" sz="4000">
                <a:solidFill>
                  <a:srgbClr val="00B050"/>
                </a:solidFill>
              </a:rPr>
              <a:t>What do people do to celebrate before or after a baby is born?</a:t>
            </a:r>
          </a:p>
          <a:p>
            <a:endParaRPr lang="en-GB"/>
          </a:p>
        </p:txBody>
      </p:sp>
      <p:pic>
        <p:nvPicPr>
          <p:cNvPr id="7" name="Picture 6">
            <a:extLst>
              <a:ext uri="{FF2B5EF4-FFF2-40B4-BE49-F238E27FC236}">
                <a16:creationId xmlns:a16="http://schemas.microsoft.com/office/drawing/2014/main" id="{B48108A9-BEBC-4BF4-76BC-0A115A68000D}"/>
              </a:ext>
            </a:extLst>
          </p:cNvPr>
          <p:cNvPicPr>
            <a:picLocks noChangeAspect="1"/>
          </p:cNvPicPr>
          <p:nvPr/>
        </p:nvPicPr>
        <p:blipFill>
          <a:blip r:embed="rId2"/>
          <a:stretch>
            <a:fillRect/>
          </a:stretch>
        </p:blipFill>
        <p:spPr>
          <a:xfrm>
            <a:off x="7822516" y="2437555"/>
            <a:ext cx="3296110" cy="2353003"/>
          </a:xfrm>
          <a:prstGeom prst="rect">
            <a:avLst/>
          </a:prstGeom>
        </p:spPr>
      </p:pic>
      <p:sp>
        <p:nvSpPr>
          <p:cNvPr id="2" name="Date Placeholder 1">
            <a:extLst>
              <a:ext uri="{FF2B5EF4-FFF2-40B4-BE49-F238E27FC236}">
                <a16:creationId xmlns:a16="http://schemas.microsoft.com/office/drawing/2014/main" id="{B4C1F510-672A-B68C-26D2-35A99C76CDA6}"/>
              </a:ext>
            </a:extLst>
          </p:cNvPr>
          <p:cNvSpPr>
            <a:spLocks noGrp="1"/>
          </p:cNvSpPr>
          <p:nvPr>
            <p:ph type="dt" sz="half" idx="10"/>
          </p:nvPr>
        </p:nvSpPr>
        <p:spPr/>
        <p:txBody>
          <a:bodyPr/>
          <a:lstStyle/>
          <a:p>
            <a:fld id="{FFCA6139-3B51-49D8-BC32-8B9D35A5EBFD}" type="datetime2">
              <a:rPr lang="en-GB" smtClean="0"/>
              <a:t>Wednesday, 10 September 2025</a:t>
            </a:fld>
            <a:endParaRPr lang="en-GB"/>
          </a:p>
        </p:txBody>
      </p:sp>
    </p:spTree>
    <p:extLst>
      <p:ext uri="{BB962C8B-B14F-4D97-AF65-F5344CB8AC3E}">
        <p14:creationId xmlns:p14="http://schemas.microsoft.com/office/powerpoint/2010/main" val="3709008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75"/>
          <p:cNvSpPr txBox="1">
            <a:spLocks noGrp="1"/>
          </p:cNvSpPr>
          <p:nvPr>
            <p:ph type="subTitle" idx="1"/>
          </p:nvPr>
        </p:nvSpPr>
        <p:spPr>
          <a:xfrm>
            <a:off x="432000" y="840514"/>
            <a:ext cx="2938000" cy="638701"/>
          </a:xfrm>
          <a:prstGeom prst="rect">
            <a:avLst/>
          </a:prstGeom>
        </p:spPr>
        <p:txBody>
          <a:bodyPr spcFirstLastPara="1" vert="horz" wrap="square" lIns="0" tIns="0" rIns="0" bIns="0" rtlCol="0" anchor="t" anchorCtr="0">
            <a:spAutoFit/>
          </a:bodyPr>
          <a:lstStyle/>
          <a:p>
            <a:pPr marL="0" indent="0">
              <a:spcAft>
                <a:spcPts val="1333"/>
              </a:spcAft>
            </a:pPr>
            <a:r>
              <a:rPr lang="en-GB">
                <a:latin typeface="+mj-lt"/>
              </a:rPr>
              <a:t>welcome</a:t>
            </a:r>
            <a:endParaRPr>
              <a:latin typeface="+mj-lt"/>
            </a:endParaRPr>
          </a:p>
        </p:txBody>
      </p:sp>
      <p:sp>
        <p:nvSpPr>
          <p:cNvPr id="866" name="Google Shape;866;p75"/>
          <p:cNvSpPr txBox="1">
            <a:spLocks noGrp="1"/>
          </p:cNvSpPr>
          <p:nvPr>
            <p:ph type="subTitle" idx="2"/>
          </p:nvPr>
        </p:nvSpPr>
        <p:spPr>
          <a:xfrm>
            <a:off x="3599100" y="840514"/>
            <a:ext cx="5397200" cy="1063433"/>
          </a:xfrm>
          <a:prstGeom prst="rect">
            <a:avLst/>
          </a:prstGeom>
        </p:spPr>
        <p:txBody>
          <a:bodyPr spcFirstLastPara="1" vert="horz" wrap="square" lIns="0" tIns="0" rIns="0" bIns="0" rtlCol="0" anchor="t" anchorCtr="0">
            <a:spAutoFit/>
          </a:bodyPr>
          <a:lstStyle/>
          <a:p>
            <a:pPr marL="0" indent="0">
              <a:spcAft>
                <a:spcPts val="1333"/>
              </a:spcAft>
            </a:pPr>
            <a:r>
              <a:rPr lang="en-GB"/>
              <a:t>to show you are</a:t>
            </a:r>
            <a:r>
              <a:rPr lang="en-GB" sz="2667" b="1"/>
              <a:t> </a:t>
            </a:r>
            <a:r>
              <a:rPr lang="en-GB"/>
              <a:t>happy to see someone </a:t>
            </a:r>
            <a:endParaRPr/>
          </a:p>
        </p:txBody>
      </p:sp>
      <p:sp>
        <p:nvSpPr>
          <p:cNvPr id="867" name="Google Shape;867;p75"/>
          <p:cNvSpPr txBox="1">
            <a:spLocks noGrp="1"/>
          </p:cNvSpPr>
          <p:nvPr>
            <p:ph type="subTitle" idx="3"/>
          </p:nvPr>
        </p:nvSpPr>
        <p:spPr>
          <a:xfrm>
            <a:off x="432000" y="2161314"/>
            <a:ext cx="2938000" cy="638701"/>
          </a:xfrm>
          <a:prstGeom prst="rect">
            <a:avLst/>
          </a:prstGeom>
        </p:spPr>
        <p:txBody>
          <a:bodyPr spcFirstLastPara="1" vert="horz" wrap="square" lIns="0" tIns="0" rIns="0" bIns="0" rtlCol="0" anchor="t" anchorCtr="0">
            <a:spAutoFit/>
          </a:bodyPr>
          <a:lstStyle/>
          <a:p>
            <a:pPr marL="0" indent="0">
              <a:spcAft>
                <a:spcPts val="1333"/>
              </a:spcAft>
            </a:pPr>
            <a:r>
              <a:rPr lang="en-GB">
                <a:latin typeface="+mj-lt"/>
              </a:rPr>
              <a:t>celebration</a:t>
            </a:r>
            <a:endParaRPr>
              <a:latin typeface="+mj-lt"/>
            </a:endParaRPr>
          </a:p>
        </p:txBody>
      </p:sp>
      <p:sp>
        <p:nvSpPr>
          <p:cNvPr id="868" name="Google Shape;868;p75"/>
          <p:cNvSpPr txBox="1">
            <a:spLocks noGrp="1"/>
          </p:cNvSpPr>
          <p:nvPr>
            <p:ph type="subTitle" idx="4"/>
          </p:nvPr>
        </p:nvSpPr>
        <p:spPr>
          <a:xfrm>
            <a:off x="3599100" y="2161313"/>
            <a:ext cx="5397200" cy="1016176"/>
          </a:xfrm>
          <a:prstGeom prst="rect">
            <a:avLst/>
          </a:prstGeom>
        </p:spPr>
        <p:txBody>
          <a:bodyPr spcFirstLastPara="1" vert="horz" wrap="square" lIns="0" tIns="0" rIns="0" bIns="0" rtlCol="0" anchor="t" anchorCtr="0">
            <a:spAutoFit/>
          </a:bodyPr>
          <a:lstStyle/>
          <a:p>
            <a:pPr marL="0" indent="0">
              <a:spcAft>
                <a:spcPts val="1333"/>
              </a:spcAft>
            </a:pPr>
            <a:r>
              <a:rPr lang="en-GB"/>
              <a:t>a way of marking a happy day or event</a:t>
            </a:r>
            <a:endParaRPr/>
          </a:p>
        </p:txBody>
      </p:sp>
      <p:sp>
        <p:nvSpPr>
          <p:cNvPr id="869" name="Google Shape;869;p75"/>
          <p:cNvSpPr txBox="1">
            <a:spLocks noGrp="1"/>
          </p:cNvSpPr>
          <p:nvPr>
            <p:ph type="subTitle" idx="5"/>
          </p:nvPr>
        </p:nvSpPr>
        <p:spPr>
          <a:xfrm>
            <a:off x="432000" y="3482114"/>
            <a:ext cx="2938000" cy="638701"/>
          </a:xfrm>
          <a:prstGeom prst="rect">
            <a:avLst/>
          </a:prstGeom>
        </p:spPr>
        <p:txBody>
          <a:bodyPr spcFirstLastPara="1" vert="horz" wrap="square" lIns="0" tIns="0" rIns="0" bIns="0" rtlCol="0" anchor="t" anchorCtr="0">
            <a:spAutoFit/>
          </a:bodyPr>
          <a:lstStyle/>
          <a:p>
            <a:pPr marL="0" indent="0">
              <a:spcAft>
                <a:spcPts val="1333"/>
              </a:spcAft>
            </a:pPr>
            <a:r>
              <a:rPr lang="en-GB">
                <a:latin typeface="+mj-lt"/>
              </a:rPr>
              <a:t>ceremony</a:t>
            </a:r>
            <a:endParaRPr>
              <a:latin typeface="+mj-lt"/>
            </a:endParaRPr>
          </a:p>
        </p:txBody>
      </p:sp>
      <p:sp>
        <p:nvSpPr>
          <p:cNvPr id="870" name="Google Shape;870;p75"/>
          <p:cNvSpPr txBox="1">
            <a:spLocks noGrp="1"/>
          </p:cNvSpPr>
          <p:nvPr>
            <p:ph type="subTitle" idx="6"/>
          </p:nvPr>
        </p:nvSpPr>
        <p:spPr>
          <a:xfrm>
            <a:off x="3599100" y="3482113"/>
            <a:ext cx="5397200" cy="1016176"/>
          </a:xfrm>
          <a:prstGeom prst="rect">
            <a:avLst/>
          </a:prstGeom>
        </p:spPr>
        <p:txBody>
          <a:bodyPr spcFirstLastPara="1" vert="horz" wrap="square" lIns="0" tIns="0" rIns="0" bIns="0" rtlCol="0" anchor="t" anchorCtr="0">
            <a:spAutoFit/>
          </a:bodyPr>
          <a:lstStyle/>
          <a:p>
            <a:pPr marL="0" indent="0">
              <a:spcAft>
                <a:spcPts val="1333"/>
              </a:spcAft>
            </a:pPr>
            <a:r>
              <a:rPr lang="en-GB"/>
              <a:t>an event to celebrate a special occasion</a:t>
            </a:r>
            <a:endParaRPr/>
          </a:p>
        </p:txBody>
      </p:sp>
      <p:sp>
        <p:nvSpPr>
          <p:cNvPr id="871" name="Google Shape;871;p75"/>
          <p:cNvSpPr txBox="1">
            <a:spLocks noGrp="1"/>
          </p:cNvSpPr>
          <p:nvPr>
            <p:ph type="subTitle" idx="7"/>
          </p:nvPr>
        </p:nvSpPr>
        <p:spPr>
          <a:xfrm>
            <a:off x="432000" y="4802914"/>
            <a:ext cx="2938000" cy="638701"/>
          </a:xfrm>
          <a:prstGeom prst="rect">
            <a:avLst/>
          </a:prstGeom>
        </p:spPr>
        <p:txBody>
          <a:bodyPr spcFirstLastPara="1" vert="horz" wrap="square" lIns="0" tIns="0" rIns="0" bIns="0" rtlCol="0" anchor="t" anchorCtr="0">
            <a:spAutoFit/>
          </a:bodyPr>
          <a:lstStyle/>
          <a:p>
            <a:pPr marL="0" indent="0">
              <a:spcAft>
                <a:spcPts val="1333"/>
              </a:spcAft>
            </a:pPr>
            <a:r>
              <a:rPr lang="en-GB">
                <a:latin typeface="+mj-lt"/>
              </a:rPr>
              <a:t>tradition</a:t>
            </a:r>
            <a:endParaRPr>
              <a:latin typeface="+mj-lt"/>
            </a:endParaRPr>
          </a:p>
        </p:txBody>
      </p:sp>
      <p:sp>
        <p:nvSpPr>
          <p:cNvPr id="872" name="Google Shape;872;p75"/>
          <p:cNvSpPr txBox="1">
            <a:spLocks noGrp="1"/>
          </p:cNvSpPr>
          <p:nvPr>
            <p:ph type="subTitle" idx="8"/>
          </p:nvPr>
        </p:nvSpPr>
        <p:spPr>
          <a:xfrm>
            <a:off x="3599100" y="4802914"/>
            <a:ext cx="5397200" cy="1016176"/>
          </a:xfrm>
          <a:prstGeom prst="rect">
            <a:avLst/>
          </a:prstGeom>
        </p:spPr>
        <p:txBody>
          <a:bodyPr spcFirstLastPara="1" vert="horz" wrap="square" lIns="0" tIns="0" rIns="0" bIns="0" rtlCol="0" anchor="t" anchorCtr="0">
            <a:spAutoFit/>
          </a:bodyPr>
          <a:lstStyle/>
          <a:p>
            <a:pPr marL="0" indent="0">
              <a:spcAft>
                <a:spcPts val="1333"/>
              </a:spcAft>
            </a:pPr>
            <a:r>
              <a:rPr lang="en-GB"/>
              <a:t>a way of doing something that has existed for a long time </a:t>
            </a:r>
            <a:endParaRPr/>
          </a:p>
        </p:txBody>
      </p:sp>
      <p:sp>
        <p:nvSpPr>
          <p:cNvPr id="3" name="TextBox 2">
            <a:extLst>
              <a:ext uri="{FF2B5EF4-FFF2-40B4-BE49-F238E27FC236}">
                <a16:creationId xmlns:a16="http://schemas.microsoft.com/office/drawing/2014/main" id="{38E15F2D-6120-E016-684D-4FAF889DB58D}"/>
              </a:ext>
            </a:extLst>
          </p:cNvPr>
          <p:cNvSpPr txBox="1"/>
          <p:nvPr/>
        </p:nvSpPr>
        <p:spPr>
          <a:xfrm>
            <a:off x="3509293" y="6017486"/>
            <a:ext cx="6101442" cy="646331"/>
          </a:xfrm>
          <a:prstGeom prst="rect">
            <a:avLst/>
          </a:prstGeom>
          <a:noFill/>
        </p:spPr>
        <p:txBody>
          <a:bodyPr wrap="square">
            <a:spAutoFit/>
          </a:bodyPr>
          <a:lstStyle/>
          <a:p>
            <a:r>
              <a:rPr lang="en-GB" sz="1800" dirty="0"/>
              <a:t>a religion is a group of people who have the same </a:t>
            </a:r>
            <a:r>
              <a:rPr lang="en-GB" sz="1800" b="1" dirty="0"/>
              <a:t>beliefs</a:t>
            </a:r>
            <a:r>
              <a:rPr lang="en-GB" sz="1800" dirty="0"/>
              <a:t> and who share the same </a:t>
            </a:r>
            <a:r>
              <a:rPr lang="en-GB" sz="1800" b="1" dirty="0"/>
              <a:t>practices</a:t>
            </a:r>
            <a:r>
              <a:rPr lang="en-GB" sz="1800" dirty="0"/>
              <a:t>.</a:t>
            </a:r>
            <a:endParaRPr lang="en-GB" dirty="0"/>
          </a:p>
        </p:txBody>
      </p:sp>
      <p:sp>
        <p:nvSpPr>
          <p:cNvPr id="4" name="Google Shape;871;p75">
            <a:extLst>
              <a:ext uri="{FF2B5EF4-FFF2-40B4-BE49-F238E27FC236}">
                <a16:creationId xmlns:a16="http://schemas.microsoft.com/office/drawing/2014/main" id="{D86EF3A1-F7F9-8C2E-DD8A-C8BED369979A}"/>
              </a:ext>
            </a:extLst>
          </p:cNvPr>
          <p:cNvSpPr txBox="1">
            <a:spLocks/>
          </p:cNvSpPr>
          <p:nvPr/>
        </p:nvSpPr>
        <p:spPr>
          <a:xfrm>
            <a:off x="432000" y="6021300"/>
            <a:ext cx="2938000" cy="638701"/>
          </a:xfrm>
          <a:prstGeom prst="rect">
            <a:avLst/>
          </a:prstGeom>
        </p:spPr>
        <p:txBody>
          <a:bodyPr spcFirstLastPara="1" vert="horz" wrap="square" lIns="0" tIns="0" rIns="0" bIns="0" rtlCol="0" anchor="t" anchorCtr="0">
            <a:spAutoFit/>
          </a:bodyPr>
          <a:lstStyle>
            <a:lvl1pPr marL="228600" lvl="0" indent="-228600" algn="l" defTabSz="914400" rtl="0" eaLnBrk="1" latinLnBrk="0" hangingPunct="1">
              <a:lnSpc>
                <a:spcPct val="115000"/>
              </a:lnSpc>
              <a:spcBef>
                <a:spcPts val="0"/>
              </a:spcBef>
              <a:spcAft>
                <a:spcPts val="0"/>
              </a:spcAft>
              <a:buSzPts val="2000"/>
              <a:buFont typeface="Lexend"/>
              <a:buNone/>
              <a:defRPr sz="2667" b="1" kern="1200" baseline="0">
                <a:solidFill>
                  <a:schemeClr val="tx1"/>
                </a:solidFill>
                <a:latin typeface="Sassoon Primary" pitchFamily="50" charset="0"/>
                <a:ea typeface="Lexend"/>
                <a:cs typeface="Lexend"/>
                <a:sym typeface="Lexend"/>
              </a:defRPr>
            </a:lvl1pPr>
            <a:lvl2pPr marL="685800" lvl="1" indent="-228600" algn="l" defTabSz="914400" rtl="0" eaLnBrk="1" latinLnBrk="0" hangingPunct="1">
              <a:lnSpc>
                <a:spcPct val="90000"/>
              </a:lnSpc>
              <a:spcBef>
                <a:spcPts val="1333"/>
              </a:spcBef>
              <a:spcAft>
                <a:spcPts val="0"/>
              </a:spcAft>
              <a:buSzPts val="2000"/>
              <a:buFont typeface="Lexend"/>
              <a:buNone/>
              <a:defRPr sz="2667" kern="1200">
                <a:solidFill>
                  <a:schemeClr val="tx1"/>
                </a:solidFill>
                <a:latin typeface="Lexend"/>
                <a:ea typeface="Lexend"/>
                <a:cs typeface="Lexend"/>
                <a:sym typeface="Lexend"/>
              </a:defRPr>
            </a:lvl2pPr>
            <a:lvl3pPr marL="1143000" lvl="2" indent="-228600" algn="l" defTabSz="914400" rtl="0" eaLnBrk="1" latinLnBrk="0" hangingPunct="1">
              <a:lnSpc>
                <a:spcPct val="90000"/>
              </a:lnSpc>
              <a:spcBef>
                <a:spcPts val="1333"/>
              </a:spcBef>
              <a:spcAft>
                <a:spcPts val="0"/>
              </a:spcAft>
              <a:buSzPts val="2000"/>
              <a:buFont typeface="Lexend"/>
              <a:buNone/>
              <a:defRPr sz="2000" kern="1200">
                <a:solidFill>
                  <a:schemeClr val="tx1"/>
                </a:solidFill>
                <a:latin typeface="Lexend"/>
                <a:ea typeface="Lexend"/>
                <a:cs typeface="Lexend"/>
                <a:sym typeface="Lexend"/>
              </a:defRPr>
            </a:lvl3pPr>
            <a:lvl4pPr marL="1600200" lvl="3" indent="-228600" algn="l" defTabSz="914400" rtl="0" eaLnBrk="1" latinLnBrk="0" hangingPunct="1">
              <a:lnSpc>
                <a:spcPct val="90000"/>
              </a:lnSpc>
              <a:spcBef>
                <a:spcPts val="1067"/>
              </a:spcBef>
              <a:spcAft>
                <a:spcPts val="0"/>
              </a:spcAft>
              <a:buSzPts val="2000"/>
              <a:buFont typeface="Lexend"/>
              <a:buNone/>
              <a:defRPr sz="2667" kern="1200">
                <a:solidFill>
                  <a:schemeClr val="tx1"/>
                </a:solidFill>
                <a:latin typeface="Lexend"/>
                <a:ea typeface="Lexend"/>
                <a:cs typeface="Lexend"/>
                <a:sym typeface="Lexend"/>
              </a:defRPr>
            </a:lvl4pPr>
            <a:lvl5pPr marL="2057400" lvl="4" indent="-228600" algn="l" defTabSz="914400" rtl="0" eaLnBrk="1" latinLnBrk="0" hangingPunct="1">
              <a:lnSpc>
                <a:spcPct val="90000"/>
              </a:lnSpc>
              <a:spcBef>
                <a:spcPts val="1067"/>
              </a:spcBef>
              <a:spcAft>
                <a:spcPts val="0"/>
              </a:spcAft>
              <a:buSzPts val="2000"/>
              <a:buFont typeface="Lexend"/>
              <a:buNone/>
              <a:defRPr sz="2667" kern="1200">
                <a:solidFill>
                  <a:schemeClr val="tx1"/>
                </a:solidFill>
                <a:latin typeface="Lexend"/>
                <a:ea typeface="Lexend"/>
                <a:cs typeface="Lexend"/>
                <a:sym typeface="Lexend"/>
              </a:defRPr>
            </a:lvl5pPr>
            <a:lvl6pPr marL="2514600" lvl="5" indent="-228600" algn="l" defTabSz="914400" rtl="0" eaLnBrk="1" latinLnBrk="0" hangingPunct="1">
              <a:lnSpc>
                <a:spcPct val="90000"/>
              </a:lnSpc>
              <a:spcBef>
                <a:spcPts val="800"/>
              </a:spcBef>
              <a:spcAft>
                <a:spcPts val="0"/>
              </a:spcAft>
              <a:buSzPts val="2000"/>
              <a:buFont typeface="Lexend"/>
              <a:buNone/>
              <a:defRPr sz="2667" kern="1200">
                <a:solidFill>
                  <a:schemeClr val="tx1"/>
                </a:solidFill>
                <a:latin typeface="Lexend"/>
                <a:ea typeface="Lexend"/>
                <a:cs typeface="Lexend"/>
                <a:sym typeface="Lexend"/>
              </a:defRPr>
            </a:lvl6pPr>
            <a:lvl7pPr marL="2971800" lvl="6" indent="-228600" algn="l" defTabSz="914400" rtl="0" eaLnBrk="1" latinLnBrk="0" hangingPunct="1">
              <a:lnSpc>
                <a:spcPct val="90000"/>
              </a:lnSpc>
              <a:spcBef>
                <a:spcPts val="800"/>
              </a:spcBef>
              <a:spcAft>
                <a:spcPts val="0"/>
              </a:spcAft>
              <a:buSzPts val="2000"/>
              <a:buFont typeface="Lexend"/>
              <a:buNone/>
              <a:defRPr sz="2667" kern="1200">
                <a:solidFill>
                  <a:schemeClr val="tx1"/>
                </a:solidFill>
                <a:latin typeface="Lexend"/>
                <a:ea typeface="Lexend"/>
                <a:cs typeface="Lexend"/>
                <a:sym typeface="Lexend"/>
              </a:defRPr>
            </a:lvl7pPr>
            <a:lvl8pPr marL="3429000" lvl="7" indent="-228600" algn="l" defTabSz="914400" rtl="0" eaLnBrk="1" latinLnBrk="0" hangingPunct="1">
              <a:lnSpc>
                <a:spcPct val="90000"/>
              </a:lnSpc>
              <a:spcBef>
                <a:spcPts val="533"/>
              </a:spcBef>
              <a:spcAft>
                <a:spcPts val="0"/>
              </a:spcAft>
              <a:buSzPts val="2000"/>
              <a:buFont typeface="Lexend"/>
              <a:buNone/>
              <a:defRPr sz="2667" kern="1200">
                <a:solidFill>
                  <a:schemeClr val="tx1"/>
                </a:solidFill>
                <a:latin typeface="Lexend"/>
                <a:ea typeface="Lexend"/>
                <a:cs typeface="Lexend"/>
                <a:sym typeface="Lexend"/>
              </a:defRPr>
            </a:lvl8pPr>
            <a:lvl9pPr marL="3886200" lvl="8" indent="-228600" algn="l" defTabSz="914400" rtl="0" eaLnBrk="1" latinLnBrk="0" hangingPunct="1">
              <a:lnSpc>
                <a:spcPct val="90000"/>
              </a:lnSpc>
              <a:spcBef>
                <a:spcPts val="533"/>
              </a:spcBef>
              <a:spcAft>
                <a:spcPts val="267"/>
              </a:spcAft>
              <a:buSzPts val="2000"/>
              <a:buFont typeface="Lexend"/>
              <a:buNone/>
              <a:defRPr sz="2667" kern="1200">
                <a:solidFill>
                  <a:schemeClr val="tx1"/>
                </a:solidFill>
                <a:latin typeface="Lexend"/>
                <a:ea typeface="Lexend"/>
                <a:cs typeface="Lexend"/>
                <a:sym typeface="Lexend"/>
              </a:defRPr>
            </a:lvl9pPr>
          </a:lstStyle>
          <a:p>
            <a:pPr marL="0" indent="0">
              <a:spcAft>
                <a:spcPts val="1333"/>
              </a:spcAft>
            </a:pPr>
            <a:r>
              <a:rPr lang="en-GB" dirty="0">
                <a:latin typeface="+mj-lt"/>
              </a:rPr>
              <a:t>religion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77"/>
          <p:cNvSpPr txBox="1">
            <a:spLocks noGrp="1"/>
          </p:cNvSpPr>
          <p:nvPr>
            <p:ph type="body" idx="1"/>
          </p:nvPr>
        </p:nvSpPr>
        <p:spPr>
          <a:xfrm>
            <a:off x="432000" y="1080001"/>
            <a:ext cx="9513600" cy="902683"/>
          </a:xfrm>
          <a:prstGeom prst="rect">
            <a:avLst/>
          </a:prstGeom>
        </p:spPr>
        <p:txBody>
          <a:bodyPr spcFirstLastPara="1" vert="horz" wrap="square" lIns="0" tIns="0" rIns="0" bIns="0" rtlCol="0" anchor="t" anchorCtr="0">
            <a:spAutoFit/>
          </a:bodyPr>
          <a:lstStyle/>
          <a:p>
            <a:pPr marL="0" indent="0">
              <a:lnSpc>
                <a:spcPct val="100000"/>
              </a:lnSpc>
              <a:buNone/>
            </a:pPr>
            <a:r>
              <a:rPr lang="en-GB">
                <a:latin typeface="+mj-lt"/>
              </a:rPr>
              <a:t>Bennie is excited because he is waiting to </a:t>
            </a:r>
            <a:r>
              <a:rPr lang="en-GB" b="1">
                <a:latin typeface="+mj-lt"/>
              </a:rPr>
              <a:t>welcome</a:t>
            </a:r>
            <a:r>
              <a:rPr lang="en-GB">
                <a:latin typeface="+mj-lt"/>
              </a:rPr>
              <a:t> a new arrival at home. </a:t>
            </a:r>
            <a:endParaRPr sz="4667">
              <a:latin typeface="+mj-lt"/>
            </a:endParaRPr>
          </a:p>
        </p:txBody>
      </p:sp>
      <p:sp>
        <p:nvSpPr>
          <p:cNvPr id="887" name="Google Shape;887;p77"/>
          <p:cNvSpPr txBox="1">
            <a:spLocks noGrp="1"/>
          </p:cNvSpPr>
          <p:nvPr>
            <p:ph type="title"/>
          </p:nvPr>
        </p:nvSpPr>
        <p:spPr>
          <a:xfrm>
            <a:off x="432000" y="203184"/>
            <a:ext cx="9513600" cy="410433"/>
          </a:xfrm>
          <a:prstGeom prst="rect">
            <a:avLst/>
          </a:prstGeom>
        </p:spPr>
        <p:txBody>
          <a:bodyPr spcFirstLastPara="1" vert="horz" wrap="square" lIns="0" tIns="0" rIns="0" bIns="0" rtlCol="0" anchor="ctr" anchorCtr="0">
            <a:spAutoFit/>
          </a:bodyPr>
          <a:lstStyle/>
          <a:p>
            <a:r>
              <a:rPr lang="en-GB">
                <a:latin typeface="+mj-lt"/>
              </a:rPr>
              <a:t>Welcoming new life</a:t>
            </a:r>
            <a:endParaRPr>
              <a:latin typeface="+mj-lt"/>
            </a:endParaRPr>
          </a:p>
        </p:txBody>
      </p:sp>
      <p:sp>
        <p:nvSpPr>
          <p:cNvPr id="888" name="Google Shape;888;p77"/>
          <p:cNvSpPr txBox="1"/>
          <p:nvPr/>
        </p:nvSpPr>
        <p:spPr>
          <a:xfrm>
            <a:off x="404600" y="2160001"/>
            <a:ext cx="11038400" cy="574432"/>
          </a:xfrm>
          <a:prstGeom prst="rect">
            <a:avLst/>
          </a:prstGeom>
          <a:noFill/>
          <a:ln>
            <a:noFill/>
          </a:ln>
        </p:spPr>
        <p:txBody>
          <a:bodyPr spcFirstLastPara="1" wrap="square" lIns="0" tIns="0" rIns="121900" bIns="121900" anchor="t" anchorCtr="0">
            <a:spAutoFit/>
          </a:bodyPr>
          <a:lstStyle/>
          <a:p>
            <a:r>
              <a:rPr lang="en-GB" sz="2933">
                <a:solidFill>
                  <a:schemeClr val="dk1"/>
                </a:solidFill>
                <a:latin typeface="+mj-lt"/>
                <a:ea typeface="Lexend"/>
                <a:cs typeface="Lexend"/>
                <a:sym typeface="Lexend"/>
              </a:rPr>
              <a:t>People often get excited when they get to meet someone new</a:t>
            </a:r>
            <a:r>
              <a:rPr lang="en-GB" sz="2933">
                <a:solidFill>
                  <a:schemeClr val="dk1"/>
                </a:solidFill>
                <a:latin typeface="Lexend"/>
                <a:ea typeface="Lexend"/>
                <a:cs typeface="Lexend"/>
                <a:sym typeface="Lexend"/>
              </a:rPr>
              <a:t>.</a:t>
            </a:r>
            <a:endParaRPr sz="2400">
              <a:solidFill>
                <a:schemeClr val="dk1"/>
              </a:solidFill>
            </a:endParaRPr>
          </a:p>
        </p:txBody>
      </p:sp>
      <p:pic>
        <p:nvPicPr>
          <p:cNvPr id="889" name="Google Shape;889;p77"/>
          <p:cNvPicPr preferRelativeResize="0"/>
          <p:nvPr/>
        </p:nvPicPr>
        <p:blipFill>
          <a:blip r:embed="rId3">
            <a:alphaModFix/>
          </a:blip>
          <a:stretch>
            <a:fillRect/>
          </a:stretch>
        </p:blipFill>
        <p:spPr>
          <a:xfrm>
            <a:off x="404600" y="3020608"/>
            <a:ext cx="4239834" cy="2944764"/>
          </a:xfrm>
          <a:prstGeom prst="rect">
            <a:avLst/>
          </a:prstGeom>
          <a:noFill/>
          <a:ln>
            <a:noFill/>
          </a:ln>
          <a:effectLst>
            <a:outerShdw blurRad="57150" dist="19050" dir="5400000" algn="bl" rotWithShape="0">
              <a:srgbClr val="000000">
                <a:alpha val="50000"/>
              </a:srgbClr>
            </a:outerShdw>
          </a:effectLst>
        </p:spPr>
      </p:pic>
      <p:sp>
        <p:nvSpPr>
          <p:cNvPr id="4" name="Google Shape;894;p78">
            <a:extLst>
              <a:ext uri="{FF2B5EF4-FFF2-40B4-BE49-F238E27FC236}">
                <a16:creationId xmlns:a16="http://schemas.microsoft.com/office/drawing/2014/main" id="{B3AD61D4-2BD4-7B7B-497D-5C0DFD0FB6AB}"/>
              </a:ext>
            </a:extLst>
          </p:cNvPr>
          <p:cNvSpPr txBox="1">
            <a:spLocks/>
          </p:cNvSpPr>
          <p:nvPr/>
        </p:nvSpPr>
        <p:spPr>
          <a:xfrm>
            <a:off x="5188800" y="3010451"/>
            <a:ext cx="10905600" cy="369332"/>
          </a:xfrm>
          <a:prstGeom prst="rect">
            <a:avLst/>
          </a:prstGeom>
        </p:spPr>
        <p:txBody>
          <a:bodyPr spcFirstLastPara="1" vert="horz" wrap="square" lIns="0" tIns="0" rIns="0" bIns="0" rtlCol="0" anchor="t" anchorCtr="0">
            <a:spAutoFit/>
          </a:bodyPr>
          <a:lstStyle>
            <a:lvl1pPr lvl="0" algn="l" defTabSz="914400" rtl="0" eaLnBrk="1" latinLnBrk="0" hangingPunct="1">
              <a:lnSpc>
                <a:spcPct val="100000"/>
              </a:lnSpc>
              <a:spcBef>
                <a:spcPts val="0"/>
              </a:spcBef>
              <a:spcAft>
                <a:spcPts val="0"/>
              </a:spcAft>
              <a:buClr>
                <a:schemeClr val="lt1"/>
              </a:buClr>
              <a:buSzPts val="2000"/>
              <a:buFont typeface="Lexend"/>
              <a:buNone/>
              <a:defRPr sz="2667" kern="12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sz="2400">
                <a:solidFill>
                  <a:schemeClr val="tx2">
                    <a:lumMod val="90000"/>
                    <a:lumOff val="10000"/>
                  </a:schemeClr>
                </a:solidFill>
                <a:latin typeface="+mj-lt"/>
              </a:rPr>
              <a:t>How is Bennie feeling waiting for a new arrival? </a:t>
            </a:r>
            <a:endParaRPr lang="en-GB" sz="4400">
              <a:solidFill>
                <a:schemeClr val="tx2">
                  <a:lumMod val="90000"/>
                  <a:lumOff val="10000"/>
                </a:schemeClr>
              </a:solidFill>
              <a:latin typeface="+mj-lt"/>
            </a:endParaRPr>
          </a:p>
        </p:txBody>
      </p:sp>
      <p:sp>
        <p:nvSpPr>
          <p:cNvPr id="5" name="Google Shape;895;p78">
            <a:extLst>
              <a:ext uri="{FF2B5EF4-FFF2-40B4-BE49-F238E27FC236}">
                <a16:creationId xmlns:a16="http://schemas.microsoft.com/office/drawing/2014/main" id="{2D6BDFE1-9BC9-0217-C52A-7F79835B28A8}"/>
              </a:ext>
            </a:extLst>
          </p:cNvPr>
          <p:cNvSpPr txBox="1">
            <a:spLocks/>
          </p:cNvSpPr>
          <p:nvPr/>
        </p:nvSpPr>
        <p:spPr>
          <a:xfrm>
            <a:off x="5374290" y="3712833"/>
            <a:ext cx="10008800" cy="685765"/>
          </a:xfrm>
          <a:prstGeom prst="rect">
            <a:avLst/>
          </a:prstGeom>
        </p:spPr>
        <p:txBody>
          <a:bodyPr spcFirstLastPara="1" vert="horz" wrap="square" lIns="0" tIns="0" rIns="0" bIns="0" rtlCol="0" anchor="t" anchorCtr="0">
            <a:spAutoFit/>
          </a:bodyPr>
          <a:lstStyle>
            <a:lvl1pPr marL="609585" lvl="0" indent="-491054" algn="l" defTabSz="914400" rtl="0" eaLnBrk="1" latinLnBrk="0" hangingPunct="1">
              <a:lnSpc>
                <a:spcPct val="115000"/>
              </a:lnSpc>
              <a:spcBef>
                <a:spcPts val="0"/>
              </a:spcBef>
              <a:spcAft>
                <a:spcPts val="0"/>
              </a:spcAft>
              <a:buSzPts val="2200"/>
              <a:buFont typeface="Lexend"/>
              <a:buChar char="●"/>
              <a:defRPr sz="2933" kern="1200">
                <a:solidFill>
                  <a:schemeClr val="tx1"/>
                </a:solidFill>
                <a:latin typeface="Lexend"/>
                <a:ea typeface="Lexend"/>
                <a:cs typeface="Lexend"/>
                <a:sym typeface="Lexend"/>
              </a:defRPr>
            </a:lvl1pPr>
            <a:lvl2pPr marL="1219170" lvl="1" indent="-491054" algn="l" defTabSz="914400" rtl="0" eaLnBrk="1" latinLnBrk="0" hangingPunct="1">
              <a:lnSpc>
                <a:spcPct val="90000"/>
              </a:lnSpc>
              <a:spcBef>
                <a:spcPts val="1333"/>
              </a:spcBef>
              <a:spcAft>
                <a:spcPts val="0"/>
              </a:spcAft>
              <a:buSzPts val="2200"/>
              <a:buFont typeface="Lexend"/>
              <a:buChar char="–"/>
              <a:defRPr sz="2933" kern="1200">
                <a:solidFill>
                  <a:schemeClr val="tx1"/>
                </a:solidFill>
                <a:latin typeface="Lexend"/>
                <a:ea typeface="Lexend"/>
                <a:cs typeface="Lexend"/>
                <a:sym typeface="Lexend"/>
              </a:defRPr>
            </a:lvl2pPr>
            <a:lvl3pPr marL="1828754" lvl="2" indent="-474121" algn="l" defTabSz="914400" rtl="0" eaLnBrk="1" latinLnBrk="0" hangingPunct="1">
              <a:lnSpc>
                <a:spcPct val="90000"/>
              </a:lnSpc>
              <a:spcBef>
                <a:spcPts val="1333"/>
              </a:spcBef>
              <a:spcAft>
                <a:spcPts val="0"/>
              </a:spcAft>
              <a:buSzPts val="2000"/>
              <a:buFont typeface="Lexend"/>
              <a:buChar char="–"/>
              <a:defRPr sz="2000" kern="1200">
                <a:solidFill>
                  <a:schemeClr val="tx1"/>
                </a:solidFill>
                <a:latin typeface="Lexend"/>
                <a:ea typeface="Lexend"/>
                <a:cs typeface="Lexend"/>
                <a:sym typeface="Lexend"/>
              </a:defRPr>
            </a:lvl3pPr>
            <a:lvl4pPr marL="2438339" lvl="3" indent="-491054" algn="l" defTabSz="914400" rtl="0" eaLnBrk="1" latinLnBrk="0" hangingPunct="1">
              <a:lnSpc>
                <a:spcPct val="90000"/>
              </a:lnSpc>
              <a:spcBef>
                <a:spcPts val="1067"/>
              </a:spcBef>
              <a:spcAft>
                <a:spcPts val="0"/>
              </a:spcAft>
              <a:buSzPts val="2200"/>
              <a:buFont typeface="Lexend"/>
              <a:buChar char="–"/>
              <a:defRPr sz="2933" kern="1200">
                <a:solidFill>
                  <a:schemeClr val="tx1"/>
                </a:solidFill>
                <a:latin typeface="Lexend"/>
                <a:ea typeface="Lexend"/>
                <a:cs typeface="Lexend"/>
                <a:sym typeface="Lexend"/>
              </a:defRPr>
            </a:lvl4pPr>
            <a:lvl5pPr marL="3047924" lvl="4" indent="-457189" algn="l" defTabSz="914400" rtl="0" eaLnBrk="1" latinLnBrk="0" hangingPunct="1">
              <a:lnSpc>
                <a:spcPct val="90000"/>
              </a:lnSpc>
              <a:spcBef>
                <a:spcPts val="1067"/>
              </a:spcBef>
              <a:spcAft>
                <a:spcPts val="0"/>
              </a:spcAft>
              <a:buSzPts val="1800"/>
              <a:buFont typeface="Lexend"/>
              <a:buChar char="–"/>
              <a:defRPr sz="1800" kern="1200">
                <a:solidFill>
                  <a:schemeClr val="tx1"/>
                </a:solidFill>
                <a:latin typeface="Lexend"/>
                <a:ea typeface="Lexend"/>
                <a:cs typeface="Lexend"/>
                <a:sym typeface="Lexend"/>
              </a:defRPr>
            </a:lvl5pPr>
            <a:lvl6pPr marL="3657509" lvl="5" indent="-457189" algn="l" defTabSz="914400" rtl="0" eaLnBrk="1" latinLnBrk="0" hangingPunct="1">
              <a:lnSpc>
                <a:spcPct val="90000"/>
              </a:lnSpc>
              <a:spcBef>
                <a:spcPts val="800"/>
              </a:spcBef>
              <a:spcAft>
                <a:spcPts val="0"/>
              </a:spcAft>
              <a:buSzPts val="1800"/>
              <a:buFont typeface="Lexend"/>
              <a:buChar char="–"/>
              <a:defRPr sz="2400" kern="1200">
                <a:solidFill>
                  <a:schemeClr val="tx1"/>
                </a:solidFill>
                <a:latin typeface="Lexend"/>
                <a:ea typeface="Lexend"/>
                <a:cs typeface="Lexend"/>
                <a:sym typeface="Lexend"/>
              </a:defRPr>
            </a:lvl6pPr>
            <a:lvl7pPr marL="4267093" lvl="6" indent="-457189" algn="l" defTabSz="914400" rtl="0" eaLnBrk="1" latinLnBrk="0" hangingPunct="1">
              <a:lnSpc>
                <a:spcPct val="90000"/>
              </a:lnSpc>
              <a:spcBef>
                <a:spcPts val="800"/>
              </a:spcBef>
              <a:spcAft>
                <a:spcPts val="0"/>
              </a:spcAft>
              <a:buSzPts val="1800"/>
              <a:buFont typeface="Lexend"/>
              <a:buChar char="–"/>
              <a:defRPr sz="1800" kern="1200">
                <a:solidFill>
                  <a:schemeClr val="tx1"/>
                </a:solidFill>
                <a:latin typeface="Lexend"/>
                <a:ea typeface="Lexend"/>
                <a:cs typeface="Lexend"/>
                <a:sym typeface="Lexend"/>
              </a:defRPr>
            </a:lvl7pPr>
            <a:lvl8pPr marL="4876678" lvl="7" indent="-457189" algn="l" defTabSz="914400" rtl="0" eaLnBrk="1" latinLnBrk="0" hangingPunct="1">
              <a:lnSpc>
                <a:spcPct val="90000"/>
              </a:lnSpc>
              <a:spcBef>
                <a:spcPts val="533"/>
              </a:spcBef>
              <a:spcAft>
                <a:spcPts val="0"/>
              </a:spcAft>
              <a:buSzPts val="1800"/>
              <a:buFont typeface="Lexend"/>
              <a:buChar char="–"/>
              <a:defRPr sz="1800" kern="1200">
                <a:solidFill>
                  <a:schemeClr val="tx1"/>
                </a:solidFill>
                <a:latin typeface="Lexend"/>
                <a:ea typeface="Lexend"/>
                <a:cs typeface="Lexend"/>
                <a:sym typeface="Lexend"/>
              </a:defRPr>
            </a:lvl8pPr>
            <a:lvl9pPr marL="5486263" lvl="8" indent="-457189" algn="l" defTabSz="914400" rtl="0" eaLnBrk="1" latinLnBrk="0" hangingPunct="1">
              <a:lnSpc>
                <a:spcPct val="90000"/>
              </a:lnSpc>
              <a:spcBef>
                <a:spcPts val="533"/>
              </a:spcBef>
              <a:spcAft>
                <a:spcPts val="267"/>
              </a:spcAft>
              <a:buSzPts val="1800"/>
              <a:buFont typeface="Lexend"/>
              <a:buChar char="–"/>
              <a:defRPr sz="1800" kern="1200">
                <a:solidFill>
                  <a:schemeClr val="tx1"/>
                </a:solidFill>
                <a:latin typeface="Lexend"/>
                <a:ea typeface="Lexend"/>
                <a:cs typeface="Lexend"/>
                <a:sym typeface="Lexend"/>
              </a:defRPr>
            </a:lvl9pPr>
          </a:lstStyle>
          <a:p>
            <a:pPr marL="457200" indent="-457200">
              <a:spcAft>
                <a:spcPts val="1333"/>
              </a:spcAft>
            </a:pPr>
            <a:r>
              <a:rPr lang="en-GB">
                <a:latin typeface="+mj-lt"/>
              </a:rPr>
              <a:t>sad</a:t>
            </a:r>
          </a:p>
        </p:txBody>
      </p:sp>
      <p:sp>
        <p:nvSpPr>
          <p:cNvPr id="6" name="Google Shape;896;p78">
            <a:extLst>
              <a:ext uri="{FF2B5EF4-FFF2-40B4-BE49-F238E27FC236}">
                <a16:creationId xmlns:a16="http://schemas.microsoft.com/office/drawing/2014/main" id="{166DE270-32A7-0E4D-54E8-A57335D91DC6}"/>
              </a:ext>
            </a:extLst>
          </p:cNvPr>
          <p:cNvSpPr txBox="1">
            <a:spLocks/>
          </p:cNvSpPr>
          <p:nvPr/>
        </p:nvSpPr>
        <p:spPr>
          <a:xfrm>
            <a:off x="5374290" y="4988129"/>
            <a:ext cx="10008800" cy="682751"/>
          </a:xfrm>
          <a:prstGeom prst="rect">
            <a:avLst/>
          </a:prstGeom>
        </p:spPr>
        <p:txBody>
          <a:bodyPr spcFirstLastPara="1"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333"/>
              </a:spcAft>
            </a:pPr>
            <a:r>
              <a:rPr lang="en-GB"/>
              <a:t>  angry</a:t>
            </a:r>
          </a:p>
        </p:txBody>
      </p:sp>
      <p:sp>
        <p:nvSpPr>
          <p:cNvPr id="7" name="Google Shape;897;p78">
            <a:extLst>
              <a:ext uri="{FF2B5EF4-FFF2-40B4-BE49-F238E27FC236}">
                <a16:creationId xmlns:a16="http://schemas.microsoft.com/office/drawing/2014/main" id="{781CF181-5110-9EE8-CFAD-FC1186CFA874}"/>
              </a:ext>
            </a:extLst>
          </p:cNvPr>
          <p:cNvSpPr txBox="1">
            <a:spLocks/>
          </p:cNvSpPr>
          <p:nvPr/>
        </p:nvSpPr>
        <p:spPr>
          <a:xfrm>
            <a:off x="5374290" y="6285086"/>
            <a:ext cx="9952800" cy="682751"/>
          </a:xfrm>
          <a:prstGeom prst="rect">
            <a:avLst/>
          </a:prstGeom>
        </p:spPr>
        <p:txBody>
          <a:bodyPr spcFirstLastPara="1"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333"/>
              </a:spcAft>
            </a:pPr>
            <a:r>
              <a:rPr lang="en-GB"/>
              <a:t>  excited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79"/>
          <p:cNvSpPr txBox="1">
            <a:spLocks noGrp="1"/>
          </p:cNvSpPr>
          <p:nvPr>
            <p:ph type="body" idx="1"/>
          </p:nvPr>
        </p:nvSpPr>
        <p:spPr>
          <a:xfrm>
            <a:off x="432000" y="1080001"/>
            <a:ext cx="5398800" cy="1354025"/>
          </a:xfrm>
          <a:prstGeom prst="rect">
            <a:avLst/>
          </a:prstGeom>
        </p:spPr>
        <p:txBody>
          <a:bodyPr spcFirstLastPara="1" vert="horz" wrap="square" lIns="0" tIns="0" rIns="0" bIns="0" rtlCol="0" anchor="t" anchorCtr="0">
            <a:spAutoFit/>
          </a:bodyPr>
          <a:lstStyle/>
          <a:p>
            <a:pPr marL="0" indent="0">
              <a:lnSpc>
                <a:spcPct val="100000"/>
              </a:lnSpc>
              <a:buNone/>
            </a:pPr>
            <a:r>
              <a:rPr lang="en-GB">
                <a:latin typeface="+mj-lt"/>
              </a:rPr>
              <a:t>Can you see why Bennie is excited?</a:t>
            </a:r>
            <a:endParaRPr>
              <a:latin typeface="+mj-lt"/>
            </a:endParaRPr>
          </a:p>
          <a:p>
            <a:pPr marL="0" indent="0">
              <a:lnSpc>
                <a:spcPct val="100000"/>
              </a:lnSpc>
              <a:buNone/>
            </a:pPr>
            <a:endParaRPr>
              <a:solidFill>
                <a:srgbClr val="434343"/>
              </a:solidFill>
            </a:endParaRPr>
          </a:p>
        </p:txBody>
      </p:sp>
      <p:sp>
        <p:nvSpPr>
          <p:cNvPr id="905" name="Google Shape;905;p79"/>
          <p:cNvSpPr txBox="1">
            <a:spLocks noGrp="1"/>
          </p:cNvSpPr>
          <p:nvPr>
            <p:ph type="title"/>
          </p:nvPr>
        </p:nvSpPr>
        <p:spPr>
          <a:xfrm>
            <a:off x="432000" y="203184"/>
            <a:ext cx="9513600" cy="410433"/>
          </a:xfrm>
          <a:prstGeom prst="rect">
            <a:avLst/>
          </a:prstGeom>
        </p:spPr>
        <p:txBody>
          <a:bodyPr spcFirstLastPara="1" vert="horz" wrap="square" lIns="0" tIns="0" rIns="0" bIns="0" rtlCol="0" anchor="ctr" anchorCtr="0">
            <a:spAutoFit/>
          </a:bodyPr>
          <a:lstStyle/>
          <a:p>
            <a:r>
              <a:rPr lang="en-GB">
                <a:latin typeface="+mj-lt"/>
              </a:rPr>
              <a:t>Welcoming new life</a:t>
            </a:r>
            <a:endParaRPr>
              <a:latin typeface="+mj-lt"/>
            </a:endParaRPr>
          </a:p>
        </p:txBody>
      </p:sp>
      <p:sp>
        <p:nvSpPr>
          <p:cNvPr id="906" name="Google Shape;906;p79"/>
          <p:cNvSpPr txBox="1"/>
          <p:nvPr/>
        </p:nvSpPr>
        <p:spPr>
          <a:xfrm>
            <a:off x="289100" y="4017400"/>
            <a:ext cx="5604400" cy="615513"/>
          </a:xfrm>
          <a:prstGeom prst="rect">
            <a:avLst/>
          </a:prstGeom>
          <a:noFill/>
          <a:ln>
            <a:noFill/>
          </a:ln>
        </p:spPr>
        <p:txBody>
          <a:bodyPr spcFirstLastPara="1" wrap="square" lIns="121900" tIns="121900" rIns="121900" bIns="121900" anchor="t" anchorCtr="0">
            <a:spAutoFit/>
          </a:bodyPr>
          <a:lstStyle/>
          <a:p>
            <a:endParaRPr sz="2400"/>
          </a:p>
        </p:txBody>
      </p:sp>
      <p:sp>
        <p:nvSpPr>
          <p:cNvPr id="907" name="Google Shape;907;p79"/>
          <p:cNvSpPr txBox="1"/>
          <p:nvPr/>
        </p:nvSpPr>
        <p:spPr>
          <a:xfrm>
            <a:off x="412612" y="2381925"/>
            <a:ext cx="5604400" cy="1025773"/>
          </a:xfrm>
          <a:prstGeom prst="rect">
            <a:avLst/>
          </a:prstGeom>
          <a:noFill/>
          <a:ln>
            <a:noFill/>
          </a:ln>
        </p:spPr>
        <p:txBody>
          <a:bodyPr spcFirstLastPara="1" wrap="square" lIns="0" tIns="0" rIns="121900" bIns="121900" anchor="t" anchorCtr="0">
            <a:spAutoFit/>
          </a:bodyPr>
          <a:lstStyle/>
          <a:p>
            <a:r>
              <a:rPr lang="en-GB" sz="2933">
                <a:solidFill>
                  <a:schemeClr val="dk1"/>
                </a:solidFill>
                <a:latin typeface="+mj-lt"/>
                <a:ea typeface="Lexend"/>
                <a:cs typeface="Lexend"/>
                <a:sym typeface="Lexend"/>
              </a:rPr>
              <a:t>His parents are bringing a new baby home from the hospital.</a:t>
            </a:r>
            <a:endParaRPr sz="2933">
              <a:solidFill>
                <a:schemeClr val="dk1"/>
              </a:solidFill>
              <a:latin typeface="+mj-lt"/>
              <a:ea typeface="Lexend"/>
              <a:cs typeface="Lexend"/>
              <a:sym typeface="Lexend"/>
            </a:endParaRPr>
          </a:p>
        </p:txBody>
      </p:sp>
      <p:sp>
        <p:nvSpPr>
          <p:cNvPr id="908" name="Google Shape;908;p79"/>
          <p:cNvSpPr txBox="1"/>
          <p:nvPr/>
        </p:nvSpPr>
        <p:spPr>
          <a:xfrm>
            <a:off x="442561" y="4220600"/>
            <a:ext cx="5461600" cy="1928456"/>
          </a:xfrm>
          <a:prstGeom prst="rect">
            <a:avLst/>
          </a:prstGeom>
          <a:noFill/>
          <a:ln>
            <a:noFill/>
          </a:ln>
        </p:spPr>
        <p:txBody>
          <a:bodyPr spcFirstLastPara="1" wrap="square" lIns="0" tIns="0" rIns="121900" bIns="121900" anchor="t" anchorCtr="0">
            <a:spAutoFit/>
          </a:bodyPr>
          <a:lstStyle/>
          <a:p>
            <a:r>
              <a:rPr lang="en-GB" sz="2933">
                <a:solidFill>
                  <a:schemeClr val="dk1"/>
                </a:solidFill>
                <a:latin typeface="+mj-lt"/>
                <a:ea typeface="Lexend"/>
                <a:cs typeface="Lexend"/>
                <a:sym typeface="Lexend"/>
              </a:rPr>
              <a:t>People often </a:t>
            </a:r>
            <a:r>
              <a:rPr lang="en-GB" sz="2933" b="1">
                <a:solidFill>
                  <a:schemeClr val="dk1"/>
                </a:solidFill>
                <a:latin typeface="+mj-lt"/>
                <a:ea typeface="Lexend"/>
                <a:cs typeface="Lexend"/>
                <a:sym typeface="Lexend"/>
              </a:rPr>
              <a:t>celebrate</a:t>
            </a:r>
            <a:r>
              <a:rPr lang="en-GB" sz="2933">
                <a:solidFill>
                  <a:schemeClr val="dk1"/>
                </a:solidFill>
                <a:latin typeface="+mj-lt"/>
                <a:ea typeface="Lexend"/>
                <a:cs typeface="Lexend"/>
                <a:sym typeface="Lexend"/>
              </a:rPr>
              <a:t> a new life with a big </a:t>
            </a:r>
            <a:r>
              <a:rPr lang="en-GB" sz="2933" b="1">
                <a:solidFill>
                  <a:schemeClr val="dk1"/>
                </a:solidFill>
                <a:latin typeface="+mj-lt"/>
                <a:ea typeface="Lexend"/>
                <a:cs typeface="Lexend"/>
                <a:sym typeface="Lexend"/>
              </a:rPr>
              <a:t>welcome</a:t>
            </a:r>
            <a:r>
              <a:rPr lang="en-GB" sz="2933">
                <a:solidFill>
                  <a:schemeClr val="dk1"/>
                </a:solidFill>
                <a:latin typeface="+mj-lt"/>
                <a:ea typeface="Lexend"/>
                <a:cs typeface="Lexend"/>
                <a:sym typeface="Lexend"/>
              </a:rPr>
              <a:t> because a new baby is a very special addition to a family.</a:t>
            </a:r>
            <a:endParaRPr sz="2400">
              <a:solidFill>
                <a:schemeClr val="dk1"/>
              </a:solidFill>
              <a:latin typeface="+mj-lt"/>
            </a:endParaRPr>
          </a:p>
        </p:txBody>
      </p:sp>
      <p:pic>
        <p:nvPicPr>
          <p:cNvPr id="909" name="Google Shape;909;p79"/>
          <p:cNvPicPr preferRelativeResize="0"/>
          <p:nvPr/>
        </p:nvPicPr>
        <p:blipFill>
          <a:blip r:embed="rId3">
            <a:alphaModFix/>
          </a:blip>
          <a:stretch>
            <a:fillRect/>
          </a:stretch>
        </p:blipFill>
        <p:spPr>
          <a:xfrm>
            <a:off x="6096000" y="1609184"/>
            <a:ext cx="5461603" cy="3639645"/>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80"/>
          <p:cNvSpPr txBox="1">
            <a:spLocks noGrp="1"/>
          </p:cNvSpPr>
          <p:nvPr>
            <p:ph type="body" idx="1"/>
          </p:nvPr>
        </p:nvSpPr>
        <p:spPr>
          <a:xfrm>
            <a:off x="432000" y="1080001"/>
            <a:ext cx="9513600" cy="1204817"/>
          </a:xfrm>
          <a:prstGeom prst="rect">
            <a:avLst/>
          </a:prstGeom>
        </p:spPr>
        <p:txBody>
          <a:bodyPr spcFirstLastPara="1" vert="horz" wrap="square" lIns="0" tIns="0" rIns="0" bIns="0" rtlCol="0" anchor="t" anchorCtr="0">
            <a:spAutoFit/>
          </a:bodyPr>
          <a:lstStyle/>
          <a:p>
            <a:pPr marL="0" indent="0">
              <a:spcAft>
                <a:spcPts val="1333"/>
              </a:spcAft>
              <a:buNone/>
            </a:pPr>
            <a:r>
              <a:rPr lang="en-GB">
                <a:latin typeface="+mj-lt"/>
              </a:rPr>
              <a:t>People get excited and feel happy to </a:t>
            </a:r>
            <a:r>
              <a:rPr lang="en-GB" b="1">
                <a:latin typeface="+mj-lt"/>
              </a:rPr>
              <a:t>welcome</a:t>
            </a:r>
            <a:r>
              <a:rPr lang="en-GB">
                <a:latin typeface="+mj-lt"/>
              </a:rPr>
              <a:t> different people and things. For example:</a:t>
            </a:r>
            <a:endParaRPr>
              <a:latin typeface="+mj-lt"/>
            </a:endParaRPr>
          </a:p>
        </p:txBody>
      </p:sp>
      <p:sp>
        <p:nvSpPr>
          <p:cNvPr id="915" name="Google Shape;915;p80"/>
          <p:cNvSpPr txBox="1">
            <a:spLocks noGrp="1"/>
          </p:cNvSpPr>
          <p:nvPr>
            <p:ph type="title"/>
          </p:nvPr>
        </p:nvSpPr>
        <p:spPr>
          <a:xfrm>
            <a:off x="432000" y="203184"/>
            <a:ext cx="9513600" cy="410433"/>
          </a:xfrm>
          <a:prstGeom prst="rect">
            <a:avLst/>
          </a:prstGeom>
        </p:spPr>
        <p:txBody>
          <a:bodyPr spcFirstLastPara="1" vert="horz" wrap="square" lIns="0" tIns="0" rIns="0" bIns="0" rtlCol="0" anchor="ctr" anchorCtr="0">
            <a:spAutoFit/>
          </a:bodyPr>
          <a:lstStyle/>
          <a:p>
            <a:r>
              <a:rPr lang="en-GB">
                <a:latin typeface="+mj-lt"/>
              </a:rPr>
              <a:t>Welcoming new life</a:t>
            </a:r>
            <a:endParaRPr>
              <a:latin typeface="+mj-lt"/>
            </a:endParaRPr>
          </a:p>
        </p:txBody>
      </p:sp>
      <p:sp>
        <p:nvSpPr>
          <p:cNvPr id="916" name="Google Shape;916;p80"/>
          <p:cNvSpPr txBox="1"/>
          <p:nvPr/>
        </p:nvSpPr>
        <p:spPr>
          <a:xfrm>
            <a:off x="330400" y="5140800"/>
            <a:ext cx="10224400" cy="1035200"/>
          </a:xfrm>
          <a:prstGeom prst="rect">
            <a:avLst/>
          </a:prstGeom>
          <a:noFill/>
          <a:ln>
            <a:noFill/>
          </a:ln>
        </p:spPr>
        <p:txBody>
          <a:bodyPr spcFirstLastPara="1" wrap="square" lIns="121900" tIns="121900" rIns="121900" bIns="121900" anchor="t" anchorCtr="0">
            <a:noAutofit/>
          </a:bodyPr>
          <a:lstStyle/>
          <a:p>
            <a:r>
              <a:rPr lang="en-GB" sz="2933">
                <a:solidFill>
                  <a:schemeClr val="dk1"/>
                </a:solidFill>
                <a:latin typeface="+mj-lt"/>
                <a:ea typeface="Lexend"/>
                <a:cs typeface="Lexend"/>
                <a:sym typeface="Lexend"/>
              </a:rPr>
              <a:t>People might be excited to have someone new to love or to play with. </a:t>
            </a:r>
            <a:endParaRPr sz="2933">
              <a:solidFill>
                <a:schemeClr val="dk1"/>
              </a:solidFill>
              <a:latin typeface="+mj-lt"/>
              <a:ea typeface="Lexend"/>
              <a:cs typeface="Lexend"/>
              <a:sym typeface="Lexend"/>
            </a:endParaRPr>
          </a:p>
        </p:txBody>
      </p:sp>
      <p:pic>
        <p:nvPicPr>
          <p:cNvPr id="917" name="Google Shape;917;p80"/>
          <p:cNvPicPr preferRelativeResize="0"/>
          <p:nvPr/>
        </p:nvPicPr>
        <p:blipFill>
          <a:blip r:embed="rId3">
            <a:alphaModFix/>
          </a:blip>
          <a:stretch>
            <a:fillRect/>
          </a:stretch>
        </p:blipFill>
        <p:spPr>
          <a:xfrm>
            <a:off x="8359949" y="2501067"/>
            <a:ext cx="2728060" cy="1817999"/>
          </a:xfrm>
          <a:prstGeom prst="rect">
            <a:avLst/>
          </a:prstGeom>
          <a:noFill/>
          <a:ln>
            <a:noFill/>
          </a:ln>
        </p:spPr>
      </p:pic>
      <p:pic>
        <p:nvPicPr>
          <p:cNvPr id="918" name="Google Shape;918;p80"/>
          <p:cNvPicPr preferRelativeResize="0"/>
          <p:nvPr/>
        </p:nvPicPr>
        <p:blipFill>
          <a:blip r:embed="rId4">
            <a:alphaModFix/>
          </a:blip>
          <a:stretch>
            <a:fillRect/>
          </a:stretch>
        </p:blipFill>
        <p:spPr>
          <a:xfrm>
            <a:off x="4395967" y="2534386"/>
            <a:ext cx="2728068" cy="1818013"/>
          </a:xfrm>
          <a:prstGeom prst="rect">
            <a:avLst/>
          </a:prstGeom>
          <a:noFill/>
          <a:ln>
            <a:noFill/>
          </a:ln>
        </p:spPr>
      </p:pic>
      <p:pic>
        <p:nvPicPr>
          <p:cNvPr id="919" name="Google Shape;919;p80"/>
          <p:cNvPicPr preferRelativeResize="0"/>
          <p:nvPr/>
        </p:nvPicPr>
        <p:blipFill rotWithShape="1">
          <a:blip r:embed="rId5">
            <a:alphaModFix/>
          </a:blip>
          <a:srcRect l="3760" r="4730" b="54122"/>
          <a:stretch/>
        </p:blipFill>
        <p:spPr>
          <a:xfrm>
            <a:off x="432000" y="2534400"/>
            <a:ext cx="2728067" cy="1817992"/>
          </a:xfrm>
          <a:prstGeom prst="rect">
            <a:avLst/>
          </a:prstGeom>
          <a:noFill/>
          <a:ln>
            <a:noFill/>
          </a:ln>
        </p:spPr>
      </p:pic>
      <p:sp>
        <p:nvSpPr>
          <p:cNvPr id="920" name="Google Shape;920;p80"/>
          <p:cNvSpPr txBox="1"/>
          <p:nvPr/>
        </p:nvSpPr>
        <p:spPr>
          <a:xfrm>
            <a:off x="475867" y="4292900"/>
            <a:ext cx="11284000" cy="746400"/>
          </a:xfrm>
          <a:prstGeom prst="rect">
            <a:avLst/>
          </a:prstGeom>
          <a:noFill/>
          <a:ln>
            <a:noFill/>
          </a:ln>
        </p:spPr>
        <p:txBody>
          <a:bodyPr spcFirstLastPara="1" wrap="square" lIns="121900" tIns="121900" rIns="121900" bIns="121900" anchor="t" anchorCtr="0">
            <a:noAutofit/>
          </a:bodyPr>
          <a:lstStyle/>
          <a:p>
            <a:r>
              <a:rPr lang="en-GB" sz="2933">
                <a:solidFill>
                  <a:schemeClr val="dk1"/>
                </a:solidFill>
                <a:latin typeface="+mj-lt"/>
                <a:ea typeface="Lexend"/>
                <a:cs typeface="Lexend"/>
                <a:sym typeface="Lexend"/>
              </a:rPr>
              <a:t>Grandparents                   a puppy                    a new baby</a:t>
            </a:r>
            <a:endParaRPr sz="2933">
              <a:solidFill>
                <a:schemeClr val="dk1"/>
              </a:solidFill>
              <a:latin typeface="+mj-lt"/>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81"/>
          <p:cNvSpPr txBox="1">
            <a:spLocks noGrp="1"/>
          </p:cNvSpPr>
          <p:nvPr>
            <p:ph type="title"/>
          </p:nvPr>
        </p:nvSpPr>
        <p:spPr>
          <a:xfrm>
            <a:off x="432000" y="203184"/>
            <a:ext cx="10513600" cy="410433"/>
          </a:xfrm>
          <a:prstGeom prst="rect">
            <a:avLst/>
          </a:prstGeom>
        </p:spPr>
        <p:txBody>
          <a:bodyPr spcFirstLastPara="1" vert="horz" wrap="square" lIns="0" tIns="0" rIns="0" bIns="0" rtlCol="0" anchor="ctr" anchorCtr="0">
            <a:spAutoFit/>
          </a:bodyPr>
          <a:lstStyle/>
          <a:p>
            <a:r>
              <a:rPr lang="en-GB"/>
              <a:t>Welcoming new life</a:t>
            </a:r>
            <a:endParaRPr/>
          </a:p>
        </p:txBody>
      </p:sp>
      <p:sp>
        <p:nvSpPr>
          <p:cNvPr id="926" name="Google Shape;926;p81"/>
          <p:cNvSpPr txBox="1">
            <a:spLocks noGrp="1"/>
          </p:cNvSpPr>
          <p:nvPr>
            <p:ph type="title" idx="5"/>
          </p:nvPr>
        </p:nvSpPr>
        <p:spPr>
          <a:xfrm>
            <a:off x="432000" y="1079901"/>
            <a:ext cx="10168000" cy="1038105"/>
          </a:xfrm>
          <a:prstGeom prst="rect">
            <a:avLst/>
          </a:prstGeom>
        </p:spPr>
        <p:txBody>
          <a:bodyPr spcFirstLastPara="1" vert="horz" wrap="square" lIns="0" tIns="0" rIns="0" bIns="0" rtlCol="0" anchor="t" anchorCtr="0">
            <a:spAutoFit/>
          </a:bodyPr>
          <a:lstStyle/>
          <a:p>
            <a:pPr>
              <a:lnSpc>
                <a:spcPct val="115000"/>
              </a:lnSpc>
            </a:pPr>
            <a:r>
              <a:rPr lang="en-GB">
                <a:solidFill>
                  <a:srgbClr val="434343"/>
                </a:solidFill>
              </a:rPr>
              <a:t>Who is Bennie excited to </a:t>
            </a:r>
            <a:r>
              <a:rPr lang="en-GB" b="1">
                <a:solidFill>
                  <a:srgbClr val="434343"/>
                </a:solidFill>
              </a:rPr>
              <a:t>welcome</a:t>
            </a:r>
            <a:r>
              <a:rPr lang="en-GB">
                <a:solidFill>
                  <a:srgbClr val="434343"/>
                </a:solidFill>
              </a:rPr>
              <a:t>? </a:t>
            </a:r>
            <a:endParaRPr>
              <a:solidFill>
                <a:srgbClr val="434343"/>
              </a:solidFill>
            </a:endParaRPr>
          </a:p>
          <a:p>
            <a:pPr>
              <a:lnSpc>
                <a:spcPct val="115000"/>
              </a:lnSpc>
            </a:pPr>
            <a:r>
              <a:rPr lang="en-GB">
                <a:solidFill>
                  <a:srgbClr val="434343"/>
                </a:solidFill>
              </a:rPr>
              <a:t>His grandparents, a puppy or a new baby?</a:t>
            </a:r>
            <a:endParaRPr sz="4667"/>
          </a:p>
        </p:txBody>
      </p:sp>
      <p:pic>
        <p:nvPicPr>
          <p:cNvPr id="927" name="Google Shape;927;p81"/>
          <p:cNvPicPr preferRelativeResize="0"/>
          <p:nvPr/>
        </p:nvPicPr>
        <p:blipFill>
          <a:blip r:embed="rId3">
            <a:alphaModFix/>
          </a:blip>
          <a:stretch>
            <a:fillRect/>
          </a:stretch>
        </p:blipFill>
        <p:spPr>
          <a:xfrm>
            <a:off x="10507944" y="5549333"/>
            <a:ext cx="528000" cy="558800"/>
          </a:xfrm>
          <a:prstGeom prst="rect">
            <a:avLst/>
          </a:prstGeom>
          <a:noFill/>
          <a:ln>
            <a:noFill/>
          </a:ln>
        </p:spPr>
      </p:pic>
      <p:pic>
        <p:nvPicPr>
          <p:cNvPr id="928" name="Google Shape;928;p81"/>
          <p:cNvPicPr preferRelativeResize="0"/>
          <p:nvPr/>
        </p:nvPicPr>
        <p:blipFill rotWithShape="1">
          <a:blip r:embed="rId4">
            <a:alphaModFix/>
          </a:blip>
          <a:srcRect l="-2568" r="11168"/>
          <a:stretch/>
        </p:blipFill>
        <p:spPr>
          <a:xfrm>
            <a:off x="8201401" y="2532800"/>
            <a:ext cx="3488401" cy="2586000"/>
          </a:xfrm>
          <a:prstGeom prst="rect">
            <a:avLst/>
          </a:prstGeom>
          <a:noFill/>
          <a:ln>
            <a:noFill/>
          </a:ln>
          <a:effectLst>
            <a:outerShdw blurRad="57150" dist="19050" dir="5400000" algn="bl" rotWithShape="0">
              <a:srgbClr val="000000">
                <a:alpha val="50000"/>
              </a:srgbClr>
            </a:outerShdw>
          </a:effectLst>
        </p:spPr>
      </p:pic>
      <p:pic>
        <p:nvPicPr>
          <p:cNvPr id="929" name="Google Shape;929;p81"/>
          <p:cNvPicPr preferRelativeResize="0"/>
          <p:nvPr/>
        </p:nvPicPr>
        <p:blipFill rotWithShape="1">
          <a:blip r:embed="rId5">
            <a:alphaModFix/>
          </a:blip>
          <a:srcRect l="14944"/>
          <a:stretch/>
        </p:blipFill>
        <p:spPr>
          <a:xfrm>
            <a:off x="4392400" y="2544651"/>
            <a:ext cx="3407203" cy="2562301"/>
          </a:xfrm>
          <a:prstGeom prst="rect">
            <a:avLst/>
          </a:prstGeom>
          <a:noFill/>
          <a:ln>
            <a:noFill/>
          </a:ln>
        </p:spPr>
      </p:pic>
      <p:pic>
        <p:nvPicPr>
          <p:cNvPr id="930" name="Google Shape;930;p81"/>
          <p:cNvPicPr preferRelativeResize="0"/>
          <p:nvPr/>
        </p:nvPicPr>
        <p:blipFill rotWithShape="1">
          <a:blip r:embed="rId6">
            <a:alphaModFix/>
          </a:blip>
          <a:srcRect b="43996"/>
          <a:stretch/>
        </p:blipFill>
        <p:spPr>
          <a:xfrm>
            <a:off x="565468" y="2616199"/>
            <a:ext cx="3361865" cy="2502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82"/>
          <p:cNvSpPr txBox="1">
            <a:spLocks noGrp="1"/>
          </p:cNvSpPr>
          <p:nvPr>
            <p:ph type="title"/>
          </p:nvPr>
        </p:nvSpPr>
        <p:spPr>
          <a:xfrm>
            <a:off x="1932400" y="195567"/>
            <a:ext cx="9122000" cy="369332"/>
          </a:xfrm>
          <a:prstGeom prst="rect">
            <a:avLst/>
          </a:prstGeom>
        </p:spPr>
        <p:txBody>
          <a:bodyPr spcFirstLastPara="1" vert="horz" wrap="square" lIns="0" tIns="0" rIns="0" bIns="0" rtlCol="0" anchor="t" anchorCtr="0">
            <a:spAutoFit/>
          </a:bodyPr>
          <a:lstStyle/>
          <a:p>
            <a:pPr>
              <a:lnSpc>
                <a:spcPct val="100000"/>
              </a:lnSpc>
            </a:pPr>
            <a:r>
              <a:rPr lang="en-GB"/>
              <a:t>Welcoming new life</a:t>
            </a:r>
            <a:endParaRPr/>
          </a:p>
        </p:txBody>
      </p:sp>
      <p:sp>
        <p:nvSpPr>
          <p:cNvPr id="936" name="Google Shape;936;p82"/>
          <p:cNvSpPr txBox="1">
            <a:spLocks noGrp="1"/>
          </p:cNvSpPr>
          <p:nvPr>
            <p:ph type="body" idx="1"/>
          </p:nvPr>
        </p:nvSpPr>
        <p:spPr>
          <a:xfrm>
            <a:off x="431999" y="1080001"/>
            <a:ext cx="10379065" cy="2576346"/>
          </a:xfrm>
          <a:prstGeom prst="rect">
            <a:avLst/>
          </a:prstGeom>
        </p:spPr>
        <p:txBody>
          <a:bodyPr spcFirstLastPara="1" vert="horz" wrap="square" lIns="0" tIns="0" rIns="0" bIns="0" rtlCol="0" anchor="t" anchorCtr="0">
            <a:spAutoFit/>
          </a:bodyPr>
          <a:lstStyle/>
          <a:p>
            <a:pPr marL="0" indent="0">
              <a:buNone/>
            </a:pPr>
            <a:r>
              <a:rPr lang="en-GB"/>
              <a:t>Sofia is wondering why some people get excited about a new baby?</a:t>
            </a:r>
            <a:endParaRPr/>
          </a:p>
          <a:p>
            <a:pPr marL="0" indent="0">
              <a:spcBef>
                <a:spcPts val="1333"/>
              </a:spcBef>
              <a:buNone/>
            </a:pPr>
            <a:r>
              <a:rPr lang="en-GB"/>
              <a:t>Jacob tells her it is because babies are very special.</a:t>
            </a:r>
            <a:endParaRPr/>
          </a:p>
          <a:p>
            <a:pPr marL="0" indent="0">
              <a:spcBef>
                <a:spcPts val="1333"/>
              </a:spcBef>
              <a:spcAft>
                <a:spcPts val="1333"/>
              </a:spcAft>
              <a:buNone/>
            </a:pPr>
            <a:r>
              <a:rPr lang="en-GB">
                <a:solidFill>
                  <a:schemeClr val="tx2">
                    <a:lumMod val="75000"/>
                    <a:lumOff val="25000"/>
                  </a:schemeClr>
                </a:solidFill>
              </a:rPr>
              <a:t>Blue</a:t>
            </a:r>
            <a:r>
              <a:rPr lang="en-GB"/>
              <a:t> / </a:t>
            </a:r>
            <a:r>
              <a:rPr lang="en-GB">
                <a:solidFill>
                  <a:srgbClr val="00B050"/>
                </a:solidFill>
              </a:rPr>
              <a:t>Green</a:t>
            </a:r>
            <a:r>
              <a:rPr lang="en-GB"/>
              <a:t>     Can you give Sofia another two reasons?</a:t>
            </a:r>
            <a:endParaRPr/>
          </a:p>
        </p:txBody>
      </p:sp>
      <p:pic>
        <p:nvPicPr>
          <p:cNvPr id="937" name="Google Shape;937;p82"/>
          <p:cNvPicPr preferRelativeResize="0"/>
          <p:nvPr/>
        </p:nvPicPr>
        <p:blipFill>
          <a:blip r:embed="rId3">
            <a:alphaModFix/>
          </a:blip>
          <a:stretch>
            <a:fillRect/>
          </a:stretch>
        </p:blipFill>
        <p:spPr>
          <a:xfrm>
            <a:off x="9341913" y="3803236"/>
            <a:ext cx="1469152" cy="1439965"/>
          </a:xfrm>
          <a:prstGeom prst="rect">
            <a:avLst/>
          </a:prstGeom>
          <a:noFill/>
          <a:ln>
            <a:noFill/>
          </a:ln>
        </p:spPr>
      </p:pic>
      <p:sp>
        <p:nvSpPr>
          <p:cNvPr id="938" name="Google Shape;938;p82"/>
          <p:cNvSpPr txBox="1"/>
          <p:nvPr/>
        </p:nvSpPr>
        <p:spPr>
          <a:xfrm>
            <a:off x="9543285" y="5453600"/>
            <a:ext cx="1066400" cy="424732"/>
          </a:xfrm>
          <a:prstGeom prst="rect">
            <a:avLst/>
          </a:prstGeom>
          <a:noFill/>
          <a:ln>
            <a:noFill/>
          </a:ln>
        </p:spPr>
        <p:txBody>
          <a:bodyPr spcFirstLastPara="1" wrap="square" lIns="0" tIns="0" rIns="0" bIns="0" anchor="ctr" anchorCtr="0">
            <a:spAutoFit/>
          </a:bodyPr>
          <a:lstStyle/>
          <a:p>
            <a:pPr>
              <a:lnSpc>
                <a:spcPct val="115000"/>
              </a:lnSpc>
            </a:pPr>
            <a:r>
              <a:rPr lang="en-GB" sz="2400">
                <a:solidFill>
                  <a:srgbClr val="222222"/>
                </a:solidFill>
                <a:latin typeface="Lexend"/>
                <a:ea typeface="Lexend"/>
                <a:cs typeface="Lexend"/>
                <a:sym typeface="Lexend"/>
              </a:rPr>
              <a:t>Jacob</a:t>
            </a:r>
            <a:endParaRPr sz="2400">
              <a:solidFill>
                <a:srgbClr val="222222"/>
              </a:solidFill>
              <a:latin typeface="Lexend"/>
              <a:ea typeface="Lexend"/>
              <a:cs typeface="Lexend"/>
              <a:sym typeface="Lexend"/>
            </a:endParaRPr>
          </a:p>
        </p:txBody>
      </p:sp>
      <p:pic>
        <p:nvPicPr>
          <p:cNvPr id="939" name="Google Shape;939;p82"/>
          <p:cNvPicPr preferRelativeResize="0"/>
          <p:nvPr/>
        </p:nvPicPr>
        <p:blipFill>
          <a:blip r:embed="rId4">
            <a:alphaModFix/>
          </a:blip>
          <a:stretch>
            <a:fillRect/>
          </a:stretch>
        </p:blipFill>
        <p:spPr>
          <a:xfrm>
            <a:off x="961568" y="3904836"/>
            <a:ext cx="1573097" cy="1370832"/>
          </a:xfrm>
          <a:prstGeom prst="rect">
            <a:avLst/>
          </a:prstGeom>
          <a:noFill/>
          <a:ln>
            <a:noFill/>
          </a:ln>
        </p:spPr>
      </p:pic>
      <p:sp>
        <p:nvSpPr>
          <p:cNvPr id="940" name="Google Shape;940;p82"/>
          <p:cNvSpPr txBox="1"/>
          <p:nvPr/>
        </p:nvSpPr>
        <p:spPr>
          <a:xfrm>
            <a:off x="1191265" y="5486067"/>
            <a:ext cx="906000" cy="424732"/>
          </a:xfrm>
          <a:prstGeom prst="rect">
            <a:avLst/>
          </a:prstGeom>
          <a:noFill/>
          <a:ln>
            <a:noFill/>
          </a:ln>
        </p:spPr>
        <p:txBody>
          <a:bodyPr spcFirstLastPara="1" wrap="square" lIns="0" tIns="0" rIns="0" bIns="0" anchor="ctr" anchorCtr="0">
            <a:spAutoFit/>
          </a:bodyPr>
          <a:lstStyle/>
          <a:p>
            <a:pPr>
              <a:lnSpc>
                <a:spcPct val="115000"/>
              </a:lnSpc>
            </a:pPr>
            <a:r>
              <a:rPr lang="en-GB" sz="2400">
                <a:solidFill>
                  <a:srgbClr val="222222"/>
                </a:solidFill>
                <a:latin typeface="Lexend"/>
                <a:ea typeface="Lexend"/>
                <a:cs typeface="Lexend"/>
                <a:sym typeface="Lexend"/>
              </a:rPr>
              <a:t>Sofia</a:t>
            </a:r>
            <a:endParaRPr sz="2400">
              <a:solidFill>
                <a:srgbClr val="222222"/>
              </a:solidFill>
              <a:latin typeface="Lexend"/>
              <a:ea typeface="Lexend"/>
              <a:cs typeface="Lexend"/>
              <a:sym typeface="Lexen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85"/>
          <p:cNvSpPr txBox="1">
            <a:spLocks noGrp="1"/>
          </p:cNvSpPr>
          <p:nvPr>
            <p:ph type="title"/>
          </p:nvPr>
        </p:nvSpPr>
        <p:spPr>
          <a:xfrm>
            <a:off x="432000" y="203184"/>
            <a:ext cx="9513600" cy="410433"/>
          </a:xfrm>
          <a:prstGeom prst="rect">
            <a:avLst/>
          </a:prstGeom>
        </p:spPr>
        <p:txBody>
          <a:bodyPr spcFirstLastPara="1" vert="horz" wrap="square" lIns="0" tIns="0" rIns="0" bIns="0" rtlCol="0" anchor="ctr" anchorCtr="0">
            <a:spAutoFit/>
          </a:bodyPr>
          <a:lstStyle/>
          <a:p>
            <a:r>
              <a:rPr lang="en-GB">
                <a:latin typeface="+mj-lt"/>
              </a:rPr>
              <a:t>Different ways of celebrating a new life</a:t>
            </a:r>
            <a:endParaRPr sz="2933">
              <a:latin typeface="+mj-lt"/>
            </a:endParaRPr>
          </a:p>
        </p:txBody>
      </p:sp>
      <p:sp>
        <p:nvSpPr>
          <p:cNvPr id="963" name="Google Shape;963;p85"/>
          <p:cNvSpPr txBox="1">
            <a:spLocks noGrp="1"/>
          </p:cNvSpPr>
          <p:nvPr>
            <p:ph type="body" idx="1"/>
          </p:nvPr>
        </p:nvSpPr>
        <p:spPr>
          <a:xfrm>
            <a:off x="432000" y="1034734"/>
            <a:ext cx="11594000" cy="1698735"/>
          </a:xfrm>
          <a:prstGeom prst="rect">
            <a:avLst/>
          </a:prstGeom>
        </p:spPr>
        <p:txBody>
          <a:bodyPr spcFirstLastPara="1" vert="horz" wrap="square" lIns="0" tIns="0" rIns="0" bIns="0" rtlCol="0" anchor="t" anchorCtr="0">
            <a:spAutoFit/>
          </a:bodyPr>
          <a:lstStyle/>
          <a:p>
            <a:pPr marL="0" indent="0">
              <a:buNone/>
            </a:pPr>
            <a:r>
              <a:rPr lang="en-GB"/>
              <a:t>Bennie and his grandparents have got a few things                    ready to </a:t>
            </a:r>
            <a:r>
              <a:rPr lang="en-GB" b="1"/>
              <a:t>celebrate</a:t>
            </a:r>
            <a:r>
              <a:rPr lang="en-GB"/>
              <a:t> the arrival of the new baby. </a:t>
            </a:r>
            <a:endParaRPr/>
          </a:p>
          <a:p>
            <a:pPr marL="0" indent="0">
              <a:buNone/>
            </a:pPr>
            <a:endParaRPr sz="800"/>
          </a:p>
          <a:p>
            <a:pPr marL="0" indent="0">
              <a:buNone/>
            </a:pPr>
            <a:r>
              <a:rPr lang="en-GB"/>
              <a:t>They have made a new baby</a:t>
            </a:r>
            <a:r>
              <a:rPr lang="en-GB" b="1"/>
              <a:t> </a:t>
            </a:r>
            <a:r>
              <a:rPr lang="en-GB"/>
              <a:t>card to </a:t>
            </a:r>
            <a:r>
              <a:rPr lang="en-GB" b="1"/>
              <a:t>welcome</a:t>
            </a:r>
            <a:r>
              <a:rPr lang="en-GB"/>
              <a:t> the new baby.</a:t>
            </a:r>
            <a:endParaRPr/>
          </a:p>
        </p:txBody>
      </p:sp>
      <p:pic>
        <p:nvPicPr>
          <p:cNvPr id="964" name="Google Shape;964;p85"/>
          <p:cNvPicPr preferRelativeResize="0"/>
          <p:nvPr/>
        </p:nvPicPr>
        <p:blipFill>
          <a:blip r:embed="rId3">
            <a:alphaModFix/>
          </a:blip>
          <a:stretch>
            <a:fillRect/>
          </a:stretch>
        </p:blipFill>
        <p:spPr>
          <a:xfrm>
            <a:off x="9688837" y="4393703"/>
            <a:ext cx="1242668" cy="1217967"/>
          </a:xfrm>
          <a:prstGeom prst="rect">
            <a:avLst/>
          </a:prstGeom>
          <a:noFill/>
          <a:ln>
            <a:noFill/>
          </a:ln>
        </p:spPr>
      </p:pic>
      <p:sp>
        <p:nvSpPr>
          <p:cNvPr id="965" name="Google Shape;965;p85"/>
          <p:cNvSpPr txBox="1"/>
          <p:nvPr/>
        </p:nvSpPr>
        <p:spPr>
          <a:xfrm>
            <a:off x="9763501" y="5747607"/>
            <a:ext cx="1136800" cy="471989"/>
          </a:xfrm>
          <a:prstGeom prst="rect">
            <a:avLst/>
          </a:prstGeom>
          <a:noFill/>
          <a:ln>
            <a:noFill/>
          </a:ln>
        </p:spPr>
        <p:txBody>
          <a:bodyPr spcFirstLastPara="1" wrap="square" lIns="0" tIns="0" rIns="0" bIns="0" anchor="ctr" anchorCtr="0">
            <a:spAutoFit/>
          </a:bodyPr>
          <a:lstStyle/>
          <a:p>
            <a:pPr>
              <a:lnSpc>
                <a:spcPct val="115000"/>
              </a:lnSpc>
            </a:pPr>
            <a:r>
              <a:rPr lang="en-GB" sz="2667">
                <a:solidFill>
                  <a:srgbClr val="222222"/>
                </a:solidFill>
                <a:latin typeface="Lexend"/>
                <a:ea typeface="Lexend"/>
                <a:cs typeface="Lexend"/>
                <a:sym typeface="Lexend"/>
              </a:rPr>
              <a:t>Jacob</a:t>
            </a:r>
            <a:endParaRPr sz="2667">
              <a:solidFill>
                <a:srgbClr val="222222"/>
              </a:solidFill>
              <a:latin typeface="Lexend"/>
              <a:ea typeface="Lexend"/>
              <a:cs typeface="Lexend"/>
              <a:sym typeface="Lexend"/>
            </a:endParaRPr>
          </a:p>
        </p:txBody>
      </p:sp>
      <p:pic>
        <p:nvPicPr>
          <p:cNvPr id="966" name="Google Shape;966;p85"/>
          <p:cNvPicPr preferRelativeResize="0"/>
          <p:nvPr/>
        </p:nvPicPr>
        <p:blipFill>
          <a:blip r:embed="rId4">
            <a:alphaModFix/>
          </a:blip>
          <a:stretch>
            <a:fillRect/>
          </a:stretch>
        </p:blipFill>
        <p:spPr>
          <a:xfrm flipH="1">
            <a:off x="6008369" y="2981600"/>
            <a:ext cx="3635532" cy="2043832"/>
          </a:xfrm>
          <a:prstGeom prst="rect">
            <a:avLst/>
          </a:prstGeom>
          <a:noFill/>
          <a:ln>
            <a:noFill/>
          </a:ln>
        </p:spPr>
      </p:pic>
      <p:sp>
        <p:nvSpPr>
          <p:cNvPr id="967" name="Google Shape;967;p85"/>
          <p:cNvSpPr txBox="1"/>
          <p:nvPr/>
        </p:nvSpPr>
        <p:spPr>
          <a:xfrm>
            <a:off x="6265333" y="3132752"/>
            <a:ext cx="3121600" cy="1415965"/>
          </a:xfrm>
          <a:prstGeom prst="rect">
            <a:avLst/>
          </a:prstGeom>
          <a:noFill/>
          <a:ln>
            <a:noFill/>
          </a:ln>
        </p:spPr>
        <p:txBody>
          <a:bodyPr spcFirstLastPara="1" wrap="square" lIns="0" tIns="0" rIns="0" bIns="0" anchor="ctr" anchorCtr="0">
            <a:spAutoFit/>
          </a:bodyPr>
          <a:lstStyle/>
          <a:p>
            <a:pPr>
              <a:lnSpc>
                <a:spcPct val="115000"/>
              </a:lnSpc>
            </a:pPr>
            <a:r>
              <a:rPr lang="en-GB" sz="2667">
                <a:solidFill>
                  <a:srgbClr val="222222"/>
                </a:solidFill>
                <a:latin typeface="+mj-lt"/>
                <a:ea typeface="Lexend"/>
                <a:cs typeface="Lexend"/>
                <a:sym typeface="Lexend"/>
              </a:rPr>
              <a:t>I wonder what might be in the wrapped gifts?</a:t>
            </a:r>
            <a:endParaRPr sz="2667">
              <a:solidFill>
                <a:srgbClr val="222222"/>
              </a:solidFill>
              <a:latin typeface="+mj-lt"/>
              <a:ea typeface="Lexend"/>
              <a:cs typeface="Lexend"/>
              <a:sym typeface="Lexend"/>
            </a:endParaRPr>
          </a:p>
        </p:txBody>
      </p:sp>
      <p:pic>
        <p:nvPicPr>
          <p:cNvPr id="968" name="Google Shape;968;p85"/>
          <p:cNvPicPr preferRelativeResize="0"/>
          <p:nvPr/>
        </p:nvPicPr>
        <p:blipFill>
          <a:blip r:embed="rId5">
            <a:alphaModFix/>
          </a:blip>
          <a:stretch>
            <a:fillRect/>
          </a:stretch>
        </p:blipFill>
        <p:spPr>
          <a:xfrm>
            <a:off x="420167" y="2951367"/>
            <a:ext cx="5158499" cy="3437667"/>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86"/>
          <p:cNvSpPr txBox="1">
            <a:spLocks noGrp="1"/>
          </p:cNvSpPr>
          <p:nvPr>
            <p:ph type="title"/>
          </p:nvPr>
        </p:nvSpPr>
        <p:spPr>
          <a:xfrm>
            <a:off x="432000" y="203184"/>
            <a:ext cx="9513600" cy="410433"/>
          </a:xfrm>
          <a:prstGeom prst="rect">
            <a:avLst/>
          </a:prstGeom>
        </p:spPr>
        <p:txBody>
          <a:bodyPr spcFirstLastPara="1" vert="horz" wrap="square" lIns="0" tIns="0" rIns="0" bIns="0" rtlCol="0" anchor="ctr" anchorCtr="0">
            <a:spAutoFit/>
          </a:bodyPr>
          <a:lstStyle/>
          <a:p>
            <a:r>
              <a:rPr lang="en-GB">
                <a:latin typeface="+mj-lt"/>
              </a:rPr>
              <a:t>Different ways of celebrating a new life</a:t>
            </a:r>
            <a:endParaRPr sz="2933">
              <a:latin typeface="+mj-lt"/>
            </a:endParaRPr>
          </a:p>
        </p:txBody>
      </p:sp>
      <p:sp>
        <p:nvSpPr>
          <p:cNvPr id="974" name="Google Shape;974;p86"/>
          <p:cNvSpPr txBox="1">
            <a:spLocks noGrp="1"/>
          </p:cNvSpPr>
          <p:nvPr>
            <p:ph type="body" idx="1"/>
          </p:nvPr>
        </p:nvSpPr>
        <p:spPr>
          <a:xfrm>
            <a:off x="432000" y="1181600"/>
            <a:ext cx="5664000" cy="2076209"/>
          </a:xfrm>
          <a:prstGeom prst="rect">
            <a:avLst/>
          </a:prstGeom>
        </p:spPr>
        <p:txBody>
          <a:bodyPr spcFirstLastPara="1" vert="horz" wrap="square" lIns="0" tIns="0" rIns="0" bIns="0" rtlCol="0" anchor="t" anchorCtr="0">
            <a:spAutoFit/>
          </a:bodyPr>
          <a:lstStyle/>
          <a:p>
            <a:pPr marL="0" indent="0">
              <a:buNone/>
            </a:pPr>
            <a:r>
              <a:rPr lang="en-GB"/>
              <a:t>At a </a:t>
            </a:r>
            <a:r>
              <a:rPr lang="en-GB" b="1"/>
              <a:t>celebration</a:t>
            </a:r>
            <a:r>
              <a:rPr lang="en-GB"/>
              <a:t>, people might bring a new baby card, buy presents or pass on things that have been in the family for a long time. </a:t>
            </a:r>
            <a:endParaRPr/>
          </a:p>
        </p:txBody>
      </p:sp>
      <p:sp>
        <p:nvSpPr>
          <p:cNvPr id="975" name="Google Shape;975;p86"/>
          <p:cNvSpPr txBox="1"/>
          <p:nvPr/>
        </p:nvSpPr>
        <p:spPr>
          <a:xfrm>
            <a:off x="421631" y="4076462"/>
            <a:ext cx="5446000" cy="1680248"/>
          </a:xfrm>
          <a:prstGeom prst="rect">
            <a:avLst/>
          </a:prstGeom>
          <a:noFill/>
          <a:ln>
            <a:noFill/>
          </a:ln>
        </p:spPr>
        <p:txBody>
          <a:bodyPr spcFirstLastPara="1" wrap="square" lIns="0" tIns="0" rIns="121900" bIns="121900" anchor="t" anchorCtr="0">
            <a:spAutoFit/>
          </a:bodyPr>
          <a:lstStyle/>
          <a:p>
            <a:pPr>
              <a:lnSpc>
                <a:spcPct val="115000"/>
              </a:lnSpc>
            </a:pPr>
            <a:r>
              <a:rPr lang="en-GB" sz="2933">
                <a:solidFill>
                  <a:schemeClr val="dk1"/>
                </a:solidFill>
                <a:latin typeface="+mj-lt"/>
                <a:ea typeface="Lexend"/>
                <a:cs typeface="Lexend"/>
                <a:sym typeface="Lexend"/>
              </a:rPr>
              <a:t>Bennie has chosen one of his toys, a lamb, to give to </a:t>
            </a:r>
            <a:r>
              <a:rPr lang="en-GB" sz="2933" b="1">
                <a:solidFill>
                  <a:schemeClr val="dk1"/>
                </a:solidFill>
                <a:latin typeface="+mj-lt"/>
                <a:ea typeface="Lexend"/>
                <a:cs typeface="Lexend"/>
                <a:sym typeface="Lexend"/>
              </a:rPr>
              <a:t>welcome</a:t>
            </a:r>
            <a:r>
              <a:rPr lang="en-GB" sz="2933">
                <a:solidFill>
                  <a:schemeClr val="dk1"/>
                </a:solidFill>
                <a:latin typeface="+mj-lt"/>
                <a:ea typeface="Lexend"/>
                <a:cs typeface="Lexend"/>
                <a:sym typeface="Lexend"/>
              </a:rPr>
              <a:t> the baby.</a:t>
            </a:r>
            <a:endParaRPr sz="2400">
              <a:latin typeface="+mj-lt"/>
            </a:endParaRPr>
          </a:p>
        </p:txBody>
      </p:sp>
      <p:pic>
        <p:nvPicPr>
          <p:cNvPr id="976" name="Google Shape;976;p86"/>
          <p:cNvPicPr preferRelativeResize="0"/>
          <p:nvPr/>
        </p:nvPicPr>
        <p:blipFill rotWithShape="1">
          <a:blip r:embed="rId3">
            <a:alphaModFix/>
          </a:blip>
          <a:srcRect r="35056"/>
          <a:stretch/>
        </p:blipFill>
        <p:spPr>
          <a:xfrm>
            <a:off x="6330401" y="1181601"/>
            <a:ext cx="4787367" cy="4912433"/>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3865581" y="2567770"/>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coins</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 name="TextBox 4">
            <a:extLst>
              <a:ext uri="{FF2B5EF4-FFF2-40B4-BE49-F238E27FC236}">
                <a16:creationId xmlns:a16="http://schemas.microsoft.com/office/drawing/2014/main" id="{75D77206-7464-E6B2-EE21-E5AF8B0DB441}"/>
              </a:ext>
            </a:extLst>
          </p:cNvPr>
          <p:cNvSpPr txBox="1"/>
          <p:nvPr/>
        </p:nvSpPr>
        <p:spPr>
          <a:xfrm>
            <a:off x="3551650" y="5715000"/>
            <a:ext cx="5811553" cy="7848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a:latin typeface="Sassoon Primary"/>
                <a:cs typeface="Calibri"/>
              </a:rPr>
              <a:t>What is the digraph?</a:t>
            </a:r>
          </a:p>
        </p:txBody>
      </p:sp>
      <p:sp>
        <p:nvSpPr>
          <p:cNvPr id="8" name="Title 6">
            <a:extLst>
              <a:ext uri="{FF2B5EF4-FFF2-40B4-BE49-F238E27FC236}">
                <a16:creationId xmlns:a16="http://schemas.microsoft.com/office/drawing/2014/main" id="{71473526-5AEE-FE68-2530-794C6DC9F3AC}"/>
              </a:ext>
            </a:extLst>
          </p:cNvPr>
          <p:cNvSpPr>
            <a:spLocks noGrp="1"/>
          </p:cNvSpPr>
          <p:nvPr>
            <p:ph type="title"/>
          </p:nvPr>
        </p:nvSpPr>
        <p:spPr>
          <a:xfrm>
            <a:off x="105259" y="-166538"/>
            <a:ext cx="10515600" cy="1325563"/>
          </a:xfrm>
        </p:spPr>
        <p:txBody>
          <a:bodyPr/>
          <a:lstStyle/>
          <a:p>
            <a:r>
              <a:rPr lang="en-GB" sz="2000" b="1" u="sng">
                <a:latin typeface="Sassoon Primary"/>
                <a:cs typeface="Calibri Light"/>
              </a:rPr>
              <a:t>TBAT– read and spell words with 'ow/oi/ear graphemes</a:t>
            </a:r>
          </a:p>
        </p:txBody>
      </p:sp>
      <p:sp>
        <p:nvSpPr>
          <p:cNvPr id="10" name="TextBox 9">
            <a:extLst>
              <a:ext uri="{FF2B5EF4-FFF2-40B4-BE49-F238E27FC236}">
                <a16:creationId xmlns:a16="http://schemas.microsoft.com/office/drawing/2014/main" id="{9F51556C-F269-F0BB-D41D-829856EB5217}"/>
              </a:ext>
            </a:extLst>
          </p:cNvPr>
          <p:cNvSpPr txBox="1"/>
          <p:nvPr/>
        </p:nvSpPr>
        <p:spPr>
          <a:xfrm>
            <a:off x="8172922" y="158738"/>
            <a:ext cx="36621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a:t>
            </a:r>
            <a:r>
              <a:rPr lang="en-GB" b="1" u="sng" dirty="0">
                <a:latin typeface="Sassoon Primary"/>
              </a:rPr>
              <a:t>11th </a:t>
            </a:r>
            <a:r>
              <a:rPr lang="en-GB" b="1" u="sng">
                <a:latin typeface="Sassoon Primary"/>
              </a:rPr>
              <a:t>September </a:t>
            </a:r>
            <a:r>
              <a:rPr lang="en-GB" b="1" u="sng" dirty="0">
                <a:latin typeface="Sassoon Primary"/>
              </a:rPr>
              <a:t>2025</a:t>
            </a:r>
            <a:endParaRPr lang="en-US" dirty="0"/>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3894838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90" name="Google Shape;990;p88"/>
          <p:cNvSpPr txBox="1">
            <a:spLocks noGrp="1"/>
          </p:cNvSpPr>
          <p:nvPr>
            <p:ph type="title"/>
          </p:nvPr>
        </p:nvSpPr>
        <p:spPr>
          <a:xfrm>
            <a:off x="432000" y="203184"/>
            <a:ext cx="9513600" cy="410433"/>
          </a:xfrm>
          <a:prstGeom prst="rect">
            <a:avLst/>
          </a:prstGeom>
        </p:spPr>
        <p:txBody>
          <a:bodyPr spcFirstLastPara="1" vert="horz" wrap="square" lIns="0" tIns="0" rIns="0" bIns="0" rtlCol="0" anchor="ctr" anchorCtr="0">
            <a:spAutoFit/>
          </a:bodyPr>
          <a:lstStyle/>
          <a:p>
            <a:r>
              <a:rPr lang="en-GB"/>
              <a:t>Different ways of celebrating a new life</a:t>
            </a:r>
            <a:endParaRPr/>
          </a:p>
        </p:txBody>
      </p:sp>
      <p:sp>
        <p:nvSpPr>
          <p:cNvPr id="989" name="Google Shape;989;p88"/>
          <p:cNvSpPr txBox="1">
            <a:spLocks noGrp="1"/>
          </p:cNvSpPr>
          <p:nvPr>
            <p:ph type="body" idx="1"/>
          </p:nvPr>
        </p:nvSpPr>
        <p:spPr>
          <a:xfrm>
            <a:off x="411268" y="1038567"/>
            <a:ext cx="9513600" cy="902683"/>
          </a:xfrm>
          <a:prstGeom prst="rect">
            <a:avLst/>
          </a:prstGeom>
        </p:spPr>
        <p:txBody>
          <a:bodyPr spcFirstLastPara="1" vert="horz" wrap="square" lIns="0" tIns="0" rIns="0" bIns="0" rtlCol="0" anchor="t" anchorCtr="0">
            <a:spAutoFit/>
          </a:bodyPr>
          <a:lstStyle/>
          <a:p>
            <a:pPr marL="0" indent="0">
              <a:lnSpc>
                <a:spcPct val="100000"/>
              </a:lnSpc>
              <a:buNone/>
            </a:pPr>
            <a:r>
              <a:rPr lang="en-GB"/>
              <a:t>Families and friends </a:t>
            </a:r>
            <a:r>
              <a:rPr lang="en-GB" b="1"/>
              <a:t>celebrate</a:t>
            </a:r>
            <a:r>
              <a:rPr lang="en-GB"/>
              <a:t> a new life in different ways. When this is repeated it is called a </a:t>
            </a:r>
            <a:r>
              <a:rPr lang="en-GB" b="1"/>
              <a:t>tradition</a:t>
            </a:r>
            <a:r>
              <a:rPr lang="en-GB"/>
              <a:t>. </a:t>
            </a:r>
            <a:endParaRPr/>
          </a:p>
        </p:txBody>
      </p:sp>
      <p:pic>
        <p:nvPicPr>
          <p:cNvPr id="991" name="Google Shape;991;p88"/>
          <p:cNvPicPr preferRelativeResize="0"/>
          <p:nvPr/>
        </p:nvPicPr>
        <p:blipFill rotWithShape="1">
          <a:blip r:embed="rId3">
            <a:alphaModFix/>
          </a:blip>
          <a:srcRect t="7763" b="28651"/>
          <a:stretch/>
        </p:blipFill>
        <p:spPr>
          <a:xfrm>
            <a:off x="8342401" y="2155115"/>
            <a:ext cx="2399065" cy="2289032"/>
          </a:xfrm>
          <a:prstGeom prst="rect">
            <a:avLst/>
          </a:prstGeom>
          <a:noFill/>
          <a:ln>
            <a:noFill/>
          </a:ln>
        </p:spPr>
      </p:pic>
      <p:sp>
        <p:nvSpPr>
          <p:cNvPr id="992" name="Google Shape;992;p88"/>
          <p:cNvSpPr txBox="1"/>
          <p:nvPr/>
        </p:nvSpPr>
        <p:spPr>
          <a:xfrm>
            <a:off x="8342400" y="4615467"/>
            <a:ext cx="3353600" cy="1354390"/>
          </a:xfrm>
          <a:prstGeom prst="rect">
            <a:avLst/>
          </a:prstGeom>
          <a:noFill/>
          <a:ln>
            <a:noFill/>
          </a:ln>
        </p:spPr>
        <p:txBody>
          <a:bodyPr spcFirstLastPara="1" wrap="square" lIns="0" tIns="0" rIns="121900" bIns="121900" anchor="t" anchorCtr="0">
            <a:spAutoFit/>
          </a:bodyPr>
          <a:lstStyle/>
          <a:p>
            <a:r>
              <a:rPr lang="en-GB" sz="2667">
                <a:solidFill>
                  <a:schemeClr val="dk1"/>
                </a:solidFill>
                <a:latin typeface="+mj-lt"/>
                <a:ea typeface="Lexend"/>
                <a:cs typeface="Lexend"/>
                <a:sym typeface="Lexend"/>
              </a:rPr>
              <a:t>a Czech </a:t>
            </a:r>
            <a:r>
              <a:rPr lang="en-GB" sz="2667" b="1">
                <a:solidFill>
                  <a:schemeClr val="dk1"/>
                </a:solidFill>
                <a:latin typeface="+mj-lt"/>
                <a:ea typeface="Lexend"/>
                <a:cs typeface="Lexend"/>
                <a:sym typeface="Lexend"/>
              </a:rPr>
              <a:t>tradition</a:t>
            </a:r>
            <a:r>
              <a:rPr lang="en-GB" sz="2667">
                <a:solidFill>
                  <a:schemeClr val="dk1"/>
                </a:solidFill>
                <a:latin typeface="+mj-lt"/>
                <a:ea typeface="Lexend"/>
                <a:cs typeface="Lexend"/>
                <a:sym typeface="Lexend"/>
              </a:rPr>
              <a:t> is to buy coloured nappies</a:t>
            </a:r>
            <a:endParaRPr sz="1600">
              <a:latin typeface="+mj-lt"/>
            </a:endParaRPr>
          </a:p>
        </p:txBody>
      </p:sp>
      <p:pic>
        <p:nvPicPr>
          <p:cNvPr id="993" name="Google Shape;993;p88"/>
          <p:cNvPicPr preferRelativeResize="0"/>
          <p:nvPr/>
        </p:nvPicPr>
        <p:blipFill rotWithShape="1">
          <a:blip r:embed="rId4">
            <a:alphaModFix/>
          </a:blip>
          <a:srcRect l="23849" t="6803" r="9363"/>
          <a:stretch/>
        </p:blipFill>
        <p:spPr>
          <a:xfrm>
            <a:off x="4592951" y="2253415"/>
            <a:ext cx="2334101" cy="2175599"/>
          </a:xfrm>
          <a:prstGeom prst="rect">
            <a:avLst/>
          </a:prstGeom>
          <a:noFill/>
          <a:ln>
            <a:noFill/>
          </a:ln>
        </p:spPr>
      </p:pic>
      <p:sp>
        <p:nvSpPr>
          <p:cNvPr id="994" name="Google Shape;994;p88"/>
          <p:cNvSpPr txBox="1"/>
          <p:nvPr/>
        </p:nvSpPr>
        <p:spPr>
          <a:xfrm>
            <a:off x="4538601" y="4615468"/>
            <a:ext cx="3318000" cy="1354390"/>
          </a:xfrm>
          <a:prstGeom prst="rect">
            <a:avLst/>
          </a:prstGeom>
          <a:noFill/>
          <a:ln>
            <a:noFill/>
          </a:ln>
        </p:spPr>
        <p:txBody>
          <a:bodyPr spcFirstLastPara="1" wrap="square" lIns="0" tIns="0" rIns="121900" bIns="121900" anchor="t" anchorCtr="0">
            <a:spAutoFit/>
          </a:bodyPr>
          <a:lstStyle/>
          <a:p>
            <a:r>
              <a:rPr lang="en-GB" sz="2667">
                <a:solidFill>
                  <a:schemeClr val="dk1"/>
                </a:solidFill>
                <a:latin typeface="+mj-lt"/>
                <a:ea typeface="Lexend"/>
                <a:cs typeface="Lexend"/>
                <a:sym typeface="Lexend"/>
              </a:rPr>
              <a:t>a British </a:t>
            </a:r>
            <a:r>
              <a:rPr lang="en-GB" sz="2667" b="1">
                <a:solidFill>
                  <a:schemeClr val="dk1"/>
                </a:solidFill>
                <a:latin typeface="+mj-lt"/>
                <a:ea typeface="Lexend"/>
                <a:cs typeface="Lexend"/>
                <a:sym typeface="Lexend"/>
              </a:rPr>
              <a:t>tradition</a:t>
            </a:r>
            <a:r>
              <a:rPr lang="en-GB" sz="2667">
                <a:solidFill>
                  <a:schemeClr val="dk1"/>
                </a:solidFill>
                <a:latin typeface="+mj-lt"/>
                <a:ea typeface="Lexend"/>
                <a:cs typeface="Lexend"/>
                <a:sym typeface="Lexend"/>
              </a:rPr>
              <a:t> is to buy a gift made of silver </a:t>
            </a:r>
            <a:endParaRPr sz="1600">
              <a:latin typeface="+mj-lt"/>
            </a:endParaRPr>
          </a:p>
        </p:txBody>
      </p:sp>
      <p:sp>
        <p:nvSpPr>
          <p:cNvPr id="995" name="Google Shape;995;p88"/>
          <p:cNvSpPr txBox="1"/>
          <p:nvPr/>
        </p:nvSpPr>
        <p:spPr>
          <a:xfrm>
            <a:off x="497268" y="4621066"/>
            <a:ext cx="3995600" cy="1764822"/>
          </a:xfrm>
          <a:prstGeom prst="rect">
            <a:avLst/>
          </a:prstGeom>
          <a:noFill/>
          <a:ln>
            <a:noFill/>
          </a:ln>
        </p:spPr>
        <p:txBody>
          <a:bodyPr spcFirstLastPara="1" wrap="square" lIns="0" tIns="0" rIns="121900" bIns="121900" anchor="t" anchorCtr="0">
            <a:spAutoFit/>
          </a:bodyPr>
          <a:lstStyle/>
          <a:p>
            <a:r>
              <a:rPr lang="en-GB" sz="2667">
                <a:solidFill>
                  <a:schemeClr val="dk1"/>
                </a:solidFill>
                <a:latin typeface="+mj-lt"/>
                <a:ea typeface="Lexend"/>
                <a:cs typeface="Lexend"/>
                <a:sym typeface="Lexend"/>
              </a:rPr>
              <a:t>a Japanese </a:t>
            </a:r>
            <a:r>
              <a:rPr lang="en-GB" sz="2667" b="1">
                <a:solidFill>
                  <a:schemeClr val="dk1"/>
                </a:solidFill>
                <a:latin typeface="+mj-lt"/>
                <a:ea typeface="Lexend"/>
                <a:cs typeface="Lexend"/>
                <a:sym typeface="Lexend"/>
              </a:rPr>
              <a:t>tradition</a:t>
            </a:r>
            <a:r>
              <a:rPr lang="en-GB" sz="2667">
                <a:solidFill>
                  <a:schemeClr val="dk1"/>
                </a:solidFill>
                <a:latin typeface="+mj-lt"/>
                <a:ea typeface="Lexend"/>
                <a:cs typeface="Lexend"/>
                <a:sym typeface="Lexend"/>
              </a:rPr>
              <a:t>             is for grandparents to cook when a new                        baby is home</a:t>
            </a:r>
            <a:endParaRPr sz="2667">
              <a:solidFill>
                <a:schemeClr val="dk1"/>
              </a:solidFill>
              <a:latin typeface="+mj-lt"/>
              <a:ea typeface="Lexend"/>
              <a:cs typeface="Lexend"/>
              <a:sym typeface="Lexend"/>
            </a:endParaRPr>
          </a:p>
        </p:txBody>
      </p:sp>
      <p:pic>
        <p:nvPicPr>
          <p:cNvPr id="996" name="Google Shape;996;p88"/>
          <p:cNvPicPr preferRelativeResize="0"/>
          <p:nvPr/>
        </p:nvPicPr>
        <p:blipFill rotWithShape="1">
          <a:blip r:embed="rId5">
            <a:alphaModFix/>
          </a:blip>
          <a:srcRect l="11178" t="16161" r="18294" b="9427"/>
          <a:stretch/>
        </p:blipFill>
        <p:spPr>
          <a:xfrm>
            <a:off x="485933" y="2261602"/>
            <a:ext cx="3232312" cy="21461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89"/>
          <p:cNvSpPr txBox="1">
            <a:spLocks noGrp="1"/>
          </p:cNvSpPr>
          <p:nvPr>
            <p:ph type="subTitle" idx="1"/>
          </p:nvPr>
        </p:nvSpPr>
        <p:spPr>
          <a:xfrm>
            <a:off x="1379233" y="2464800"/>
            <a:ext cx="10008800" cy="577146"/>
          </a:xfrm>
          <a:prstGeom prst="rect">
            <a:avLst/>
          </a:prstGeom>
        </p:spPr>
        <p:txBody>
          <a:bodyPr spcFirstLastPara="1" vert="horz" wrap="square" lIns="0" tIns="0" rIns="0" bIns="0" rtlCol="0" anchor="t" anchorCtr="0">
            <a:spAutoFit/>
          </a:bodyPr>
          <a:lstStyle/>
          <a:p>
            <a:pPr marL="0" indent="0">
              <a:lnSpc>
                <a:spcPct val="100000"/>
              </a:lnSpc>
              <a:spcAft>
                <a:spcPts val="1333"/>
              </a:spcAft>
            </a:pPr>
            <a:r>
              <a:rPr lang="en-GB" sz="2667">
                <a:latin typeface="+mj-lt"/>
              </a:rPr>
              <a:t>All families use balloons to </a:t>
            </a:r>
            <a:r>
              <a:rPr lang="en-GB" sz="2667" b="1">
                <a:latin typeface="+mj-lt"/>
              </a:rPr>
              <a:t>celebrate</a:t>
            </a:r>
            <a:r>
              <a:rPr lang="en-GB" sz="2667">
                <a:latin typeface="+mj-lt"/>
              </a:rPr>
              <a:t> a new baby’s arrival.</a:t>
            </a:r>
            <a:endParaRPr sz="2667">
              <a:latin typeface="+mj-lt"/>
            </a:endParaRPr>
          </a:p>
        </p:txBody>
      </p:sp>
      <p:sp>
        <p:nvSpPr>
          <p:cNvPr id="1002" name="Google Shape;1002;p89"/>
          <p:cNvSpPr txBox="1">
            <a:spLocks noGrp="1"/>
          </p:cNvSpPr>
          <p:nvPr>
            <p:ph type="subTitle" idx="2"/>
          </p:nvPr>
        </p:nvSpPr>
        <p:spPr>
          <a:xfrm>
            <a:off x="1379233" y="3591312"/>
            <a:ext cx="10008800" cy="987578"/>
          </a:xfrm>
          <a:prstGeom prst="rect">
            <a:avLst/>
          </a:prstGeom>
        </p:spPr>
        <p:txBody>
          <a:bodyPr spcFirstLastPara="1" vert="horz" wrap="square" lIns="0" tIns="0" rIns="0" bIns="0" rtlCol="0" anchor="t" anchorCtr="0">
            <a:spAutoFit/>
          </a:bodyPr>
          <a:lstStyle/>
          <a:p>
            <a:pPr marL="0" indent="0">
              <a:lnSpc>
                <a:spcPct val="100000"/>
              </a:lnSpc>
              <a:spcAft>
                <a:spcPts val="1333"/>
              </a:spcAft>
            </a:pPr>
            <a:r>
              <a:rPr lang="en-GB" sz="2667">
                <a:latin typeface="+mj-lt"/>
              </a:rPr>
              <a:t>Each family will have a different way to </a:t>
            </a:r>
            <a:r>
              <a:rPr lang="en-GB" sz="2667" b="1">
                <a:latin typeface="+mj-lt"/>
              </a:rPr>
              <a:t>celebrate</a:t>
            </a:r>
            <a:r>
              <a:rPr lang="en-GB" sz="2667">
                <a:latin typeface="+mj-lt"/>
              </a:rPr>
              <a:t> a new baby’s arrival.</a:t>
            </a:r>
            <a:endParaRPr sz="2667">
              <a:latin typeface="+mj-lt"/>
            </a:endParaRPr>
          </a:p>
        </p:txBody>
      </p:sp>
      <p:sp>
        <p:nvSpPr>
          <p:cNvPr id="1003" name="Google Shape;1003;p89"/>
          <p:cNvSpPr txBox="1">
            <a:spLocks noGrp="1"/>
          </p:cNvSpPr>
          <p:nvPr>
            <p:ph type="subTitle" idx="3"/>
          </p:nvPr>
        </p:nvSpPr>
        <p:spPr>
          <a:xfrm>
            <a:off x="1379233" y="4921033"/>
            <a:ext cx="9566400" cy="987578"/>
          </a:xfrm>
          <a:prstGeom prst="rect">
            <a:avLst/>
          </a:prstGeom>
        </p:spPr>
        <p:txBody>
          <a:bodyPr spcFirstLastPara="1" vert="horz" wrap="square" lIns="0" tIns="0" rIns="0" bIns="0" rtlCol="0" anchor="t" anchorCtr="0">
            <a:spAutoFit/>
          </a:bodyPr>
          <a:lstStyle/>
          <a:p>
            <a:pPr marL="0" indent="0">
              <a:lnSpc>
                <a:spcPct val="100000"/>
              </a:lnSpc>
              <a:spcAft>
                <a:spcPts val="1333"/>
              </a:spcAft>
            </a:pPr>
            <a:r>
              <a:rPr lang="en-GB" sz="2667">
                <a:latin typeface="+mj-lt"/>
              </a:rPr>
              <a:t>Different countries have different </a:t>
            </a:r>
            <a:r>
              <a:rPr lang="en-GB" sz="2667" b="1">
                <a:latin typeface="+mj-lt"/>
              </a:rPr>
              <a:t>traditions</a:t>
            </a:r>
            <a:r>
              <a:rPr lang="en-GB" sz="2667">
                <a:latin typeface="+mj-lt"/>
              </a:rPr>
              <a:t> to </a:t>
            </a:r>
            <a:r>
              <a:rPr lang="en-GB" sz="2667" b="1">
                <a:latin typeface="+mj-lt"/>
              </a:rPr>
              <a:t>celebrate</a:t>
            </a:r>
            <a:r>
              <a:rPr lang="en-GB" sz="2667">
                <a:latin typeface="+mj-lt"/>
              </a:rPr>
              <a:t> a new baby’s arrival.</a:t>
            </a:r>
            <a:endParaRPr sz="2667">
              <a:latin typeface="+mj-lt"/>
            </a:endParaRPr>
          </a:p>
        </p:txBody>
      </p:sp>
      <p:sp>
        <p:nvSpPr>
          <p:cNvPr id="1004" name="Google Shape;1004;p89"/>
          <p:cNvSpPr txBox="1">
            <a:spLocks noGrp="1"/>
          </p:cNvSpPr>
          <p:nvPr>
            <p:ph type="title"/>
          </p:nvPr>
        </p:nvSpPr>
        <p:spPr>
          <a:xfrm>
            <a:off x="432000" y="203184"/>
            <a:ext cx="10513600" cy="410433"/>
          </a:xfrm>
          <a:prstGeom prst="rect">
            <a:avLst/>
          </a:prstGeom>
        </p:spPr>
        <p:txBody>
          <a:bodyPr spcFirstLastPara="1" vert="horz" wrap="square" lIns="0" tIns="0" rIns="0" bIns="0" rtlCol="0" anchor="ctr" anchorCtr="0">
            <a:spAutoFit/>
          </a:bodyPr>
          <a:lstStyle/>
          <a:p>
            <a:r>
              <a:rPr lang="en-GB">
                <a:latin typeface="+mj-lt"/>
              </a:rPr>
              <a:t>Different ways of celebrating a new life</a:t>
            </a:r>
            <a:endParaRPr>
              <a:latin typeface="+mj-lt"/>
            </a:endParaRPr>
          </a:p>
        </p:txBody>
      </p:sp>
      <p:sp>
        <p:nvSpPr>
          <p:cNvPr id="1005" name="Google Shape;1005;p89"/>
          <p:cNvSpPr txBox="1">
            <a:spLocks noGrp="1"/>
          </p:cNvSpPr>
          <p:nvPr>
            <p:ph type="title" idx="4"/>
          </p:nvPr>
        </p:nvSpPr>
        <p:spPr>
          <a:xfrm>
            <a:off x="432000" y="1079884"/>
            <a:ext cx="10905600" cy="451342"/>
          </a:xfrm>
          <a:prstGeom prst="rect">
            <a:avLst/>
          </a:prstGeom>
        </p:spPr>
        <p:txBody>
          <a:bodyPr spcFirstLastPara="1" vert="horz" wrap="square" lIns="0" tIns="0" rIns="0" bIns="0" rtlCol="0" anchor="t" anchorCtr="0">
            <a:spAutoFit/>
          </a:bodyPr>
          <a:lstStyle/>
          <a:p>
            <a:pPr>
              <a:lnSpc>
                <a:spcPct val="100000"/>
              </a:lnSpc>
            </a:pPr>
            <a:r>
              <a:rPr lang="en-GB">
                <a:latin typeface="+mj-lt"/>
              </a:rPr>
              <a:t>Find the correct statements</a:t>
            </a:r>
            <a:r>
              <a:rPr lang="en-GB"/>
              <a:t>.</a:t>
            </a:r>
            <a:endParaRPr sz="4667"/>
          </a:p>
        </p:txBody>
      </p:sp>
      <p:pic>
        <p:nvPicPr>
          <p:cNvPr id="1006" name="Google Shape;1006;p89"/>
          <p:cNvPicPr preferRelativeResize="0"/>
          <p:nvPr/>
        </p:nvPicPr>
        <p:blipFill>
          <a:blip r:embed="rId3">
            <a:alphaModFix/>
          </a:blip>
          <a:stretch>
            <a:fillRect/>
          </a:stretch>
        </p:blipFill>
        <p:spPr>
          <a:xfrm>
            <a:off x="10755677" y="3618717"/>
            <a:ext cx="528000" cy="558800"/>
          </a:xfrm>
          <a:prstGeom prst="rect">
            <a:avLst/>
          </a:prstGeom>
          <a:noFill/>
          <a:ln>
            <a:noFill/>
          </a:ln>
        </p:spPr>
      </p:pic>
      <p:pic>
        <p:nvPicPr>
          <p:cNvPr id="1007" name="Google Shape;1007;p89"/>
          <p:cNvPicPr preferRelativeResize="0"/>
          <p:nvPr/>
        </p:nvPicPr>
        <p:blipFill>
          <a:blip r:embed="rId3">
            <a:alphaModFix/>
          </a:blip>
          <a:stretch>
            <a:fillRect/>
          </a:stretch>
        </p:blipFill>
        <p:spPr>
          <a:xfrm>
            <a:off x="10981911" y="4921033"/>
            <a:ext cx="528000" cy="55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90"/>
          <p:cNvSpPr txBox="1">
            <a:spLocks noGrp="1"/>
          </p:cNvSpPr>
          <p:nvPr>
            <p:ph type="title"/>
          </p:nvPr>
        </p:nvSpPr>
        <p:spPr>
          <a:xfrm>
            <a:off x="1932400" y="195567"/>
            <a:ext cx="7655200" cy="369332"/>
          </a:xfrm>
          <a:prstGeom prst="rect">
            <a:avLst/>
          </a:prstGeom>
        </p:spPr>
        <p:txBody>
          <a:bodyPr spcFirstLastPara="1" vert="horz" wrap="square" lIns="0" tIns="0" rIns="0" bIns="0" rtlCol="0" anchor="t" anchorCtr="0">
            <a:spAutoFit/>
          </a:bodyPr>
          <a:lstStyle/>
          <a:p>
            <a:pPr>
              <a:lnSpc>
                <a:spcPct val="100000"/>
              </a:lnSpc>
            </a:pPr>
            <a:r>
              <a:rPr lang="en-GB"/>
              <a:t>Different ways of celebrating a new life</a:t>
            </a:r>
            <a:endParaRPr/>
          </a:p>
        </p:txBody>
      </p:sp>
      <p:sp>
        <p:nvSpPr>
          <p:cNvPr id="1013" name="Google Shape;1013;p90"/>
          <p:cNvSpPr txBox="1">
            <a:spLocks noGrp="1"/>
          </p:cNvSpPr>
          <p:nvPr>
            <p:ph type="body" idx="1"/>
          </p:nvPr>
        </p:nvSpPr>
        <p:spPr>
          <a:xfrm>
            <a:off x="432000" y="1080000"/>
            <a:ext cx="10983600" cy="451342"/>
          </a:xfrm>
          <a:prstGeom prst="rect">
            <a:avLst/>
          </a:prstGeom>
        </p:spPr>
        <p:txBody>
          <a:bodyPr spcFirstLastPara="1" vert="horz" wrap="square" lIns="0" tIns="0" rIns="0" bIns="0" rtlCol="0" anchor="t" anchorCtr="0">
            <a:spAutoFit/>
          </a:bodyPr>
          <a:lstStyle/>
          <a:p>
            <a:pPr marL="0" indent="0">
              <a:lnSpc>
                <a:spcPct val="100000"/>
              </a:lnSpc>
              <a:buNone/>
            </a:pPr>
            <a:r>
              <a:rPr lang="en-GB"/>
              <a:t>Can you match these words with their description?</a:t>
            </a:r>
            <a:endParaRPr/>
          </a:p>
        </p:txBody>
      </p:sp>
      <p:sp>
        <p:nvSpPr>
          <p:cNvPr id="1015" name="Google Shape;1015;p90"/>
          <p:cNvSpPr txBox="1">
            <a:spLocks noGrp="1"/>
          </p:cNvSpPr>
          <p:nvPr>
            <p:ph type="subTitle" idx="4294967295"/>
          </p:nvPr>
        </p:nvSpPr>
        <p:spPr>
          <a:xfrm>
            <a:off x="780800" y="2168868"/>
            <a:ext cx="2938463" cy="554037"/>
          </a:xfrm>
          <a:prstGeom prst="rect">
            <a:avLst/>
          </a:prstGeom>
        </p:spPr>
        <p:txBody>
          <a:bodyPr spcFirstLastPara="1" vert="horz" wrap="square" lIns="0" tIns="0" rIns="0" bIns="0" rtlCol="0" anchor="t" anchorCtr="0">
            <a:spAutoFit/>
          </a:bodyPr>
          <a:lstStyle/>
          <a:p>
            <a:pPr marL="0" indent="0">
              <a:spcBef>
                <a:spcPts val="0"/>
              </a:spcBef>
              <a:spcAft>
                <a:spcPts val="1333"/>
              </a:spcAft>
              <a:buNone/>
            </a:pPr>
            <a:r>
              <a:rPr lang="en-GB" b="1"/>
              <a:t>welcome</a:t>
            </a:r>
            <a:endParaRPr b="1"/>
          </a:p>
        </p:txBody>
      </p:sp>
      <p:sp>
        <p:nvSpPr>
          <p:cNvPr id="1016" name="Google Shape;1016;p90"/>
          <p:cNvSpPr txBox="1">
            <a:spLocks noGrp="1"/>
          </p:cNvSpPr>
          <p:nvPr>
            <p:ph type="subTitle" idx="4294967295"/>
          </p:nvPr>
        </p:nvSpPr>
        <p:spPr>
          <a:xfrm>
            <a:off x="6794500" y="5040313"/>
            <a:ext cx="5397500" cy="1028700"/>
          </a:xfrm>
          <a:prstGeom prst="rect">
            <a:avLst/>
          </a:prstGeom>
        </p:spPr>
        <p:txBody>
          <a:bodyPr spcFirstLastPara="1" vert="horz" wrap="square" lIns="0" tIns="0" rIns="0" bIns="0" rtlCol="0" anchor="t" anchorCtr="0">
            <a:spAutoFit/>
          </a:bodyPr>
          <a:lstStyle/>
          <a:p>
            <a:pPr marL="0" indent="0">
              <a:lnSpc>
                <a:spcPct val="100000"/>
              </a:lnSpc>
              <a:spcBef>
                <a:spcPts val="0"/>
              </a:spcBef>
              <a:spcAft>
                <a:spcPts val="1333"/>
              </a:spcAft>
              <a:buNone/>
            </a:pPr>
            <a:r>
              <a:rPr lang="en-GB"/>
              <a:t>to show you are happy to see someone</a:t>
            </a:r>
            <a:endParaRPr/>
          </a:p>
        </p:txBody>
      </p:sp>
      <p:sp>
        <p:nvSpPr>
          <p:cNvPr id="1017" name="Google Shape;1017;p90"/>
          <p:cNvSpPr txBox="1">
            <a:spLocks noGrp="1"/>
          </p:cNvSpPr>
          <p:nvPr>
            <p:ph type="subTitle" idx="4294967295"/>
          </p:nvPr>
        </p:nvSpPr>
        <p:spPr>
          <a:xfrm>
            <a:off x="780800" y="3589222"/>
            <a:ext cx="2938463" cy="554038"/>
          </a:xfrm>
          <a:prstGeom prst="rect">
            <a:avLst/>
          </a:prstGeom>
        </p:spPr>
        <p:txBody>
          <a:bodyPr spcFirstLastPara="1" vert="horz" wrap="square" lIns="0" tIns="0" rIns="0" bIns="0" rtlCol="0" anchor="t" anchorCtr="0">
            <a:spAutoFit/>
          </a:bodyPr>
          <a:lstStyle/>
          <a:p>
            <a:pPr marL="0" indent="0">
              <a:spcBef>
                <a:spcPts val="0"/>
              </a:spcBef>
              <a:spcAft>
                <a:spcPts val="1333"/>
              </a:spcAft>
              <a:buNone/>
            </a:pPr>
            <a:r>
              <a:rPr lang="en-GB" b="1"/>
              <a:t>tradition</a:t>
            </a:r>
            <a:endParaRPr b="1"/>
          </a:p>
        </p:txBody>
      </p:sp>
      <p:sp>
        <p:nvSpPr>
          <p:cNvPr id="1018" name="Google Shape;1018;p90"/>
          <p:cNvSpPr txBox="1">
            <a:spLocks noGrp="1"/>
          </p:cNvSpPr>
          <p:nvPr>
            <p:ph type="subTitle" idx="4294967295"/>
          </p:nvPr>
        </p:nvSpPr>
        <p:spPr>
          <a:xfrm>
            <a:off x="5370513" y="2160588"/>
            <a:ext cx="6821487" cy="1027112"/>
          </a:xfrm>
          <a:prstGeom prst="rect">
            <a:avLst/>
          </a:prstGeom>
        </p:spPr>
        <p:txBody>
          <a:bodyPr spcFirstLastPara="1" vert="horz" wrap="square" lIns="0" tIns="0" rIns="0" bIns="0" rtlCol="0" anchor="t" anchorCtr="0">
            <a:spAutoFit/>
          </a:bodyPr>
          <a:lstStyle/>
          <a:p>
            <a:pPr marL="0" indent="0">
              <a:lnSpc>
                <a:spcPct val="100000"/>
              </a:lnSpc>
              <a:spcBef>
                <a:spcPts val="0"/>
              </a:spcBef>
              <a:spcAft>
                <a:spcPts val="1333"/>
              </a:spcAft>
              <a:buNone/>
            </a:pPr>
            <a:r>
              <a:rPr lang="en-GB"/>
              <a:t>a way of doing something that has existed for a long time</a:t>
            </a:r>
            <a:endParaRPr/>
          </a:p>
        </p:txBody>
      </p:sp>
      <p:sp>
        <p:nvSpPr>
          <p:cNvPr id="1019" name="Google Shape;1019;p90"/>
          <p:cNvSpPr txBox="1">
            <a:spLocks noGrp="1"/>
          </p:cNvSpPr>
          <p:nvPr>
            <p:ph type="subTitle" idx="4294967295"/>
          </p:nvPr>
        </p:nvSpPr>
        <p:spPr>
          <a:xfrm>
            <a:off x="676987" y="5149094"/>
            <a:ext cx="2938463" cy="554038"/>
          </a:xfrm>
          <a:prstGeom prst="rect">
            <a:avLst/>
          </a:prstGeom>
        </p:spPr>
        <p:txBody>
          <a:bodyPr spcFirstLastPara="1" vert="horz" wrap="square" lIns="0" tIns="0" rIns="0" bIns="0" rtlCol="0" anchor="t" anchorCtr="0">
            <a:spAutoFit/>
          </a:bodyPr>
          <a:lstStyle/>
          <a:p>
            <a:pPr marL="0" indent="0">
              <a:spcBef>
                <a:spcPts val="0"/>
              </a:spcBef>
              <a:spcAft>
                <a:spcPts val="1333"/>
              </a:spcAft>
              <a:buNone/>
            </a:pPr>
            <a:r>
              <a:rPr lang="en-GB" b="1"/>
              <a:t>celebration</a:t>
            </a:r>
            <a:endParaRPr b="1"/>
          </a:p>
        </p:txBody>
      </p:sp>
      <p:sp>
        <p:nvSpPr>
          <p:cNvPr id="1020" name="Google Shape;1020;p90"/>
          <p:cNvSpPr txBox="1">
            <a:spLocks noGrp="1"/>
          </p:cNvSpPr>
          <p:nvPr>
            <p:ph type="subTitle" idx="4294967295"/>
          </p:nvPr>
        </p:nvSpPr>
        <p:spPr>
          <a:xfrm>
            <a:off x="5370513" y="3600450"/>
            <a:ext cx="6821487" cy="596900"/>
          </a:xfrm>
          <a:prstGeom prst="rect">
            <a:avLst/>
          </a:prstGeom>
        </p:spPr>
        <p:txBody>
          <a:bodyPr spcFirstLastPara="1" vert="horz" wrap="square" lIns="0" tIns="0" rIns="0" bIns="0" rtlCol="0" anchor="t" anchorCtr="0">
            <a:spAutoFit/>
          </a:bodyPr>
          <a:lstStyle/>
          <a:p>
            <a:pPr marL="0" indent="0">
              <a:lnSpc>
                <a:spcPct val="100000"/>
              </a:lnSpc>
              <a:spcBef>
                <a:spcPts val="0"/>
              </a:spcBef>
              <a:spcAft>
                <a:spcPts val="1333"/>
              </a:spcAft>
              <a:buNone/>
            </a:pPr>
            <a:r>
              <a:rPr lang="en-GB"/>
              <a:t>a way of marking a happy day or event</a:t>
            </a:r>
            <a:endParaRPr sz="4000"/>
          </a:p>
        </p:txBody>
      </p:sp>
      <p:sp>
        <p:nvSpPr>
          <p:cNvPr id="1014" name="Google Shape;1014;p90"/>
          <p:cNvSpPr txBox="1"/>
          <p:nvPr/>
        </p:nvSpPr>
        <p:spPr>
          <a:xfrm>
            <a:off x="436400" y="2281400"/>
            <a:ext cx="10974800" cy="3309200"/>
          </a:xfrm>
          <a:prstGeom prst="rect">
            <a:avLst/>
          </a:prstGeom>
          <a:noFill/>
          <a:ln>
            <a:noFill/>
          </a:ln>
        </p:spPr>
        <p:txBody>
          <a:bodyPr spcFirstLastPara="1" wrap="square" lIns="121900" tIns="121900" rIns="121900" bIns="121900" anchor="t" anchorCtr="0">
            <a:noAutofit/>
          </a:bodyPr>
          <a:lstStyle/>
          <a:p>
            <a:endParaRPr sz="2933">
              <a:solidFill>
                <a:schemeClr val="dk1"/>
              </a:solidFill>
              <a:latin typeface="Lexend"/>
              <a:ea typeface="Lexend"/>
              <a:cs typeface="Lexend"/>
              <a:sym typeface="Lexen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93"/>
          <p:cNvSpPr txBox="1">
            <a:spLocks noGrp="1"/>
          </p:cNvSpPr>
          <p:nvPr>
            <p:ph type="title"/>
          </p:nvPr>
        </p:nvSpPr>
        <p:spPr>
          <a:xfrm>
            <a:off x="432000" y="203183"/>
            <a:ext cx="9513600" cy="410433"/>
          </a:xfrm>
          <a:prstGeom prst="rect">
            <a:avLst/>
          </a:prstGeom>
        </p:spPr>
        <p:txBody>
          <a:bodyPr spcFirstLastPara="1" vert="horz" wrap="square" lIns="0" tIns="0" rIns="0" bIns="0" rtlCol="0" anchor="ctr" anchorCtr="0">
            <a:spAutoFit/>
          </a:bodyPr>
          <a:lstStyle/>
          <a:p>
            <a:r>
              <a:rPr lang="en-GB">
                <a:latin typeface="+mj-lt"/>
              </a:rPr>
              <a:t>Special ceremonies to welcome a new family member</a:t>
            </a:r>
            <a:endParaRPr sz="2933">
              <a:latin typeface="+mj-lt"/>
            </a:endParaRPr>
          </a:p>
        </p:txBody>
      </p:sp>
      <p:sp>
        <p:nvSpPr>
          <p:cNvPr id="1051" name="Google Shape;1051;p93"/>
          <p:cNvSpPr txBox="1">
            <a:spLocks noGrp="1"/>
          </p:cNvSpPr>
          <p:nvPr>
            <p:ph type="body" idx="1"/>
          </p:nvPr>
        </p:nvSpPr>
        <p:spPr>
          <a:xfrm>
            <a:off x="432000" y="2426001"/>
            <a:ext cx="5328000" cy="3633367"/>
          </a:xfrm>
          <a:prstGeom prst="rect">
            <a:avLst/>
          </a:prstGeom>
        </p:spPr>
        <p:txBody>
          <a:bodyPr spcFirstLastPara="1" vert="horz" wrap="square" lIns="0" tIns="0" rIns="0" bIns="0" rtlCol="0" anchor="t" anchorCtr="0">
            <a:spAutoFit/>
          </a:bodyPr>
          <a:lstStyle/>
          <a:p>
            <a:pPr marL="0" indent="0">
              <a:buNone/>
            </a:pPr>
            <a:r>
              <a:rPr lang="en-GB">
                <a:latin typeface="+mj-lt"/>
              </a:rPr>
              <a:t>Both religious and non-religious people may have a special </a:t>
            </a:r>
            <a:r>
              <a:rPr lang="en-GB" b="1">
                <a:latin typeface="+mj-lt"/>
              </a:rPr>
              <a:t>ceremony</a:t>
            </a:r>
            <a:r>
              <a:rPr lang="en-GB">
                <a:latin typeface="+mj-lt"/>
              </a:rPr>
              <a:t> to </a:t>
            </a:r>
            <a:r>
              <a:rPr lang="en-GB" b="1">
                <a:latin typeface="+mj-lt"/>
              </a:rPr>
              <a:t>welcome</a:t>
            </a:r>
            <a:r>
              <a:rPr lang="en-GB">
                <a:latin typeface="+mj-lt"/>
              </a:rPr>
              <a:t> a new baby.  </a:t>
            </a:r>
            <a:endParaRPr>
              <a:latin typeface="+mj-lt"/>
            </a:endParaRPr>
          </a:p>
          <a:p>
            <a:pPr marL="0" indent="0">
              <a:buNone/>
            </a:pPr>
            <a:endParaRPr>
              <a:latin typeface="+mj-lt"/>
            </a:endParaRPr>
          </a:p>
          <a:p>
            <a:pPr marL="0" indent="0">
              <a:buNone/>
            </a:pPr>
            <a:r>
              <a:rPr lang="en-GB">
                <a:latin typeface="+mj-lt"/>
              </a:rPr>
              <a:t>A </a:t>
            </a:r>
            <a:r>
              <a:rPr lang="en-GB" b="1">
                <a:latin typeface="+mj-lt"/>
              </a:rPr>
              <a:t>ceremony</a:t>
            </a:r>
            <a:r>
              <a:rPr lang="en-GB">
                <a:latin typeface="+mj-lt"/>
              </a:rPr>
              <a:t> is an event to </a:t>
            </a:r>
            <a:r>
              <a:rPr lang="en-GB" b="1">
                <a:latin typeface="+mj-lt"/>
              </a:rPr>
              <a:t>celebrate</a:t>
            </a:r>
            <a:r>
              <a:rPr lang="en-GB">
                <a:latin typeface="+mj-lt"/>
              </a:rPr>
              <a:t> a special occasion.</a:t>
            </a:r>
            <a:endParaRPr>
              <a:latin typeface="+mj-lt"/>
            </a:endParaRPr>
          </a:p>
        </p:txBody>
      </p:sp>
      <p:pic>
        <p:nvPicPr>
          <p:cNvPr id="1052" name="Google Shape;1052;p93"/>
          <p:cNvPicPr preferRelativeResize="0"/>
          <p:nvPr/>
        </p:nvPicPr>
        <p:blipFill>
          <a:blip r:embed="rId3">
            <a:alphaModFix/>
          </a:blip>
          <a:stretch>
            <a:fillRect/>
          </a:stretch>
        </p:blipFill>
        <p:spPr>
          <a:xfrm>
            <a:off x="6207467" y="1900985"/>
            <a:ext cx="5552533" cy="3691567"/>
          </a:xfrm>
          <a:prstGeom prst="rect">
            <a:avLst/>
          </a:prstGeom>
          <a:noFill/>
          <a:ln>
            <a:noFill/>
          </a:ln>
          <a:effectLst>
            <a:outerShdw blurRad="57150" dist="19050" dir="5400000" algn="bl" rotWithShape="0">
              <a:srgbClr val="000000">
                <a:alpha val="50000"/>
              </a:srgbClr>
            </a:outerShdw>
          </a:effectLst>
        </p:spPr>
      </p:pic>
      <p:sp>
        <p:nvSpPr>
          <p:cNvPr id="1053" name="Google Shape;1053;p93"/>
          <p:cNvSpPr txBox="1"/>
          <p:nvPr/>
        </p:nvSpPr>
        <p:spPr>
          <a:xfrm>
            <a:off x="432000" y="1080001"/>
            <a:ext cx="8991200" cy="1161195"/>
          </a:xfrm>
          <a:prstGeom prst="rect">
            <a:avLst/>
          </a:prstGeom>
          <a:noFill/>
          <a:ln>
            <a:noFill/>
          </a:ln>
        </p:spPr>
        <p:txBody>
          <a:bodyPr spcFirstLastPara="1" wrap="square" lIns="0" tIns="0" rIns="121900" bIns="121900" anchor="t" anchorCtr="0">
            <a:spAutoFit/>
          </a:bodyPr>
          <a:lstStyle/>
          <a:p>
            <a:pPr>
              <a:lnSpc>
                <a:spcPct val="115000"/>
              </a:lnSpc>
            </a:pPr>
            <a:r>
              <a:rPr lang="en-GB" sz="2933">
                <a:solidFill>
                  <a:schemeClr val="dk1"/>
                </a:solidFill>
                <a:latin typeface="+mj-lt"/>
                <a:ea typeface="Lexend"/>
                <a:cs typeface="Lexend"/>
                <a:sym typeface="Lexend"/>
              </a:rPr>
              <a:t>The arrival of a new baby is an exciting and special event.</a:t>
            </a:r>
            <a:endParaRPr sz="2400">
              <a:latin typeface="+mj-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95"/>
          <p:cNvSpPr txBox="1">
            <a:spLocks noGrp="1"/>
          </p:cNvSpPr>
          <p:nvPr>
            <p:ph type="title"/>
          </p:nvPr>
        </p:nvSpPr>
        <p:spPr>
          <a:xfrm>
            <a:off x="432000" y="203183"/>
            <a:ext cx="9513600" cy="410433"/>
          </a:xfrm>
          <a:prstGeom prst="rect">
            <a:avLst/>
          </a:prstGeom>
        </p:spPr>
        <p:txBody>
          <a:bodyPr spcFirstLastPara="1" vert="horz" wrap="square" lIns="0" tIns="0" rIns="0" bIns="0" rtlCol="0" anchor="ctr" anchorCtr="0">
            <a:spAutoFit/>
          </a:bodyPr>
          <a:lstStyle/>
          <a:p>
            <a:r>
              <a:rPr lang="en-GB">
                <a:latin typeface="+mj-lt"/>
              </a:rPr>
              <a:t>Special ceremonies to welcome a new family member</a:t>
            </a:r>
            <a:endParaRPr sz="2933">
              <a:latin typeface="+mj-lt"/>
            </a:endParaRPr>
          </a:p>
        </p:txBody>
      </p:sp>
      <p:sp>
        <p:nvSpPr>
          <p:cNvPr id="1068" name="Google Shape;1068;p95"/>
          <p:cNvSpPr txBox="1">
            <a:spLocks noGrp="1"/>
          </p:cNvSpPr>
          <p:nvPr>
            <p:ph type="body" idx="1"/>
          </p:nvPr>
        </p:nvSpPr>
        <p:spPr>
          <a:xfrm>
            <a:off x="432000" y="1236800"/>
            <a:ext cx="5328000" cy="4531497"/>
          </a:xfrm>
          <a:prstGeom prst="rect">
            <a:avLst/>
          </a:prstGeom>
        </p:spPr>
        <p:txBody>
          <a:bodyPr spcFirstLastPara="1" vert="horz" wrap="square" lIns="0" tIns="0" rIns="0" bIns="0" rtlCol="0" anchor="t" anchorCtr="0">
            <a:spAutoFit/>
          </a:bodyPr>
          <a:lstStyle/>
          <a:p>
            <a:pPr marL="0" indent="0">
              <a:buNone/>
            </a:pPr>
            <a:r>
              <a:rPr lang="en-GB">
                <a:latin typeface="+mj-lt"/>
              </a:rPr>
              <a:t>People who believe in God will often thank God for a new life in a special </a:t>
            </a:r>
            <a:r>
              <a:rPr lang="en-GB" b="1">
                <a:latin typeface="+mj-lt"/>
              </a:rPr>
              <a:t>ceremony</a:t>
            </a:r>
            <a:r>
              <a:rPr lang="en-GB">
                <a:latin typeface="+mj-lt"/>
              </a:rPr>
              <a:t>. </a:t>
            </a:r>
            <a:endParaRPr>
              <a:latin typeface="+mj-lt"/>
            </a:endParaRPr>
          </a:p>
          <a:p>
            <a:pPr marL="0" indent="0">
              <a:buNone/>
            </a:pPr>
            <a:endParaRPr>
              <a:latin typeface="+mj-lt"/>
            </a:endParaRPr>
          </a:p>
          <a:p>
            <a:pPr marL="0" indent="0">
              <a:buNone/>
            </a:pPr>
            <a:r>
              <a:rPr lang="en-GB">
                <a:latin typeface="+mj-lt"/>
              </a:rPr>
              <a:t>They will ask God to look after the new life and help the family to bring up the baby.</a:t>
            </a:r>
            <a:endParaRPr>
              <a:latin typeface="+mj-lt"/>
            </a:endParaRPr>
          </a:p>
          <a:p>
            <a:pPr marL="0" indent="0">
              <a:buNone/>
            </a:pPr>
            <a:endParaRPr sz="1200"/>
          </a:p>
          <a:p>
            <a:pPr marL="0" indent="0">
              <a:spcAft>
                <a:spcPts val="1333"/>
              </a:spcAft>
              <a:buNone/>
            </a:pPr>
            <a:endParaRPr/>
          </a:p>
        </p:txBody>
      </p:sp>
      <p:pic>
        <p:nvPicPr>
          <p:cNvPr id="1069" name="Google Shape;1069;p95"/>
          <p:cNvPicPr preferRelativeResize="0"/>
          <p:nvPr/>
        </p:nvPicPr>
        <p:blipFill>
          <a:blip r:embed="rId3">
            <a:alphaModFix/>
          </a:blip>
          <a:stretch>
            <a:fillRect/>
          </a:stretch>
        </p:blipFill>
        <p:spPr>
          <a:xfrm>
            <a:off x="6028133" y="1653700"/>
            <a:ext cx="5328000" cy="355061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96"/>
          <p:cNvSpPr txBox="1">
            <a:spLocks noGrp="1"/>
          </p:cNvSpPr>
          <p:nvPr>
            <p:ph type="title"/>
          </p:nvPr>
        </p:nvSpPr>
        <p:spPr>
          <a:xfrm>
            <a:off x="432000" y="203183"/>
            <a:ext cx="9513600" cy="410433"/>
          </a:xfrm>
          <a:prstGeom prst="rect">
            <a:avLst/>
          </a:prstGeom>
        </p:spPr>
        <p:txBody>
          <a:bodyPr spcFirstLastPara="1" vert="horz" wrap="square" lIns="0" tIns="0" rIns="0" bIns="0" rtlCol="0" anchor="ctr" anchorCtr="0">
            <a:spAutoFit/>
          </a:bodyPr>
          <a:lstStyle/>
          <a:p>
            <a:r>
              <a:rPr lang="en-GB">
                <a:latin typeface="+mj-lt"/>
              </a:rPr>
              <a:t>Special ceremonies to welcome a new family member</a:t>
            </a:r>
            <a:endParaRPr>
              <a:latin typeface="+mj-lt"/>
            </a:endParaRPr>
          </a:p>
        </p:txBody>
      </p:sp>
      <p:sp>
        <p:nvSpPr>
          <p:cNvPr id="1075" name="Google Shape;1075;p96"/>
          <p:cNvSpPr txBox="1">
            <a:spLocks noGrp="1"/>
          </p:cNvSpPr>
          <p:nvPr>
            <p:ph type="body" idx="1"/>
          </p:nvPr>
        </p:nvSpPr>
        <p:spPr>
          <a:xfrm>
            <a:off x="6550900" y="1573000"/>
            <a:ext cx="4661600" cy="4485843"/>
          </a:xfrm>
          <a:prstGeom prst="rect">
            <a:avLst/>
          </a:prstGeom>
        </p:spPr>
        <p:txBody>
          <a:bodyPr spcFirstLastPara="1" vert="horz" wrap="square" lIns="0" tIns="0" rIns="0" bIns="0" rtlCol="0" anchor="t" anchorCtr="0">
            <a:spAutoFit/>
          </a:bodyPr>
          <a:lstStyle/>
          <a:p>
            <a:pPr marL="0" indent="0">
              <a:buNone/>
            </a:pPr>
            <a:r>
              <a:rPr lang="en-GB">
                <a:latin typeface="+mj-lt"/>
              </a:rPr>
              <a:t>Bennie and his family are going to have a special </a:t>
            </a:r>
            <a:r>
              <a:rPr lang="en-GB" b="1">
                <a:latin typeface="+mj-lt"/>
              </a:rPr>
              <a:t>ceremony</a:t>
            </a:r>
            <a:r>
              <a:rPr lang="en-GB">
                <a:latin typeface="+mj-lt"/>
              </a:rPr>
              <a:t> to </a:t>
            </a:r>
            <a:r>
              <a:rPr lang="en-GB" b="1">
                <a:latin typeface="+mj-lt"/>
              </a:rPr>
              <a:t>welcome </a:t>
            </a:r>
            <a:r>
              <a:rPr lang="en-GB">
                <a:latin typeface="+mj-lt"/>
              </a:rPr>
              <a:t>the new baby. They have a Christian worldview.</a:t>
            </a:r>
            <a:endParaRPr>
              <a:latin typeface="+mj-lt"/>
            </a:endParaRPr>
          </a:p>
          <a:p>
            <a:pPr marL="0" indent="0">
              <a:spcBef>
                <a:spcPts val="1333"/>
              </a:spcBef>
              <a:spcAft>
                <a:spcPts val="1333"/>
              </a:spcAft>
              <a:buNone/>
            </a:pPr>
            <a:r>
              <a:rPr lang="en-GB">
                <a:latin typeface="+mj-lt"/>
              </a:rPr>
              <a:t>A Christian might give the new baby a cross or a special candle.</a:t>
            </a:r>
            <a:endParaRPr>
              <a:latin typeface="+mj-lt"/>
            </a:endParaRPr>
          </a:p>
        </p:txBody>
      </p:sp>
      <p:pic>
        <p:nvPicPr>
          <p:cNvPr id="1076" name="Google Shape;1076;p96"/>
          <p:cNvPicPr preferRelativeResize="0"/>
          <p:nvPr/>
        </p:nvPicPr>
        <p:blipFill>
          <a:blip r:embed="rId3">
            <a:alphaModFix/>
          </a:blip>
          <a:stretch>
            <a:fillRect/>
          </a:stretch>
        </p:blipFill>
        <p:spPr>
          <a:xfrm>
            <a:off x="432001" y="1694201"/>
            <a:ext cx="5719633" cy="381159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98"/>
          <p:cNvSpPr txBox="1">
            <a:spLocks noGrp="1"/>
          </p:cNvSpPr>
          <p:nvPr>
            <p:ph type="title"/>
          </p:nvPr>
        </p:nvSpPr>
        <p:spPr>
          <a:xfrm>
            <a:off x="1830800" y="195567"/>
            <a:ext cx="9165600" cy="332399"/>
          </a:xfrm>
          <a:prstGeom prst="rect">
            <a:avLst/>
          </a:prstGeom>
        </p:spPr>
        <p:txBody>
          <a:bodyPr spcFirstLastPara="1" vert="horz" wrap="square" lIns="0" tIns="0" rIns="0" bIns="0" rtlCol="0" anchor="t" anchorCtr="0">
            <a:spAutoFit/>
          </a:bodyPr>
          <a:lstStyle/>
          <a:p>
            <a:r>
              <a:rPr lang="en-GB"/>
              <a:t>Special ceremonies to welcome a new family member</a:t>
            </a:r>
            <a:endParaRPr/>
          </a:p>
        </p:txBody>
      </p:sp>
      <p:sp>
        <p:nvSpPr>
          <p:cNvPr id="1092" name="Google Shape;1092;p98"/>
          <p:cNvSpPr txBox="1">
            <a:spLocks noGrp="1"/>
          </p:cNvSpPr>
          <p:nvPr>
            <p:ph type="body" idx="1"/>
          </p:nvPr>
        </p:nvSpPr>
        <p:spPr>
          <a:xfrm>
            <a:off x="432000" y="1080001"/>
            <a:ext cx="11435600" cy="1641347"/>
          </a:xfrm>
          <a:prstGeom prst="rect">
            <a:avLst/>
          </a:prstGeom>
        </p:spPr>
        <p:txBody>
          <a:bodyPr spcFirstLastPara="1" vert="horz" wrap="square" lIns="0" tIns="0" rIns="0" bIns="0" rtlCol="0" anchor="t" anchorCtr="0">
            <a:spAutoFit/>
          </a:bodyPr>
          <a:lstStyle/>
          <a:p>
            <a:pPr marL="0" indent="0">
              <a:lnSpc>
                <a:spcPct val="100000"/>
              </a:lnSpc>
              <a:buNone/>
            </a:pPr>
            <a:r>
              <a:rPr lang="en-GB">
                <a:latin typeface="+mj-lt"/>
              </a:rPr>
              <a:t>Here are some examples of cards that </a:t>
            </a:r>
            <a:r>
              <a:rPr lang="en-GB" b="1">
                <a:latin typeface="+mj-lt"/>
              </a:rPr>
              <a:t>welcome</a:t>
            </a:r>
            <a:r>
              <a:rPr lang="en-GB">
                <a:latin typeface="+mj-lt"/>
              </a:rPr>
              <a:t> a                                                        new baby.</a:t>
            </a:r>
            <a:endParaRPr>
              <a:latin typeface="+mj-lt"/>
            </a:endParaRPr>
          </a:p>
          <a:p>
            <a:pPr marL="0" indent="0">
              <a:lnSpc>
                <a:spcPct val="100000"/>
              </a:lnSpc>
              <a:buNone/>
            </a:pPr>
            <a:r>
              <a:rPr lang="en-GB" sz="1867">
                <a:latin typeface="+mj-lt"/>
              </a:rPr>
              <a:t> </a:t>
            </a:r>
            <a:endParaRPr sz="1867">
              <a:latin typeface="+mj-lt"/>
            </a:endParaRPr>
          </a:p>
          <a:p>
            <a:pPr marL="0" indent="0">
              <a:lnSpc>
                <a:spcPct val="100000"/>
              </a:lnSpc>
              <a:buNone/>
            </a:pPr>
            <a:r>
              <a:rPr lang="en-GB">
                <a:latin typeface="+mj-lt"/>
              </a:rPr>
              <a:t>What would you write on your card to </a:t>
            </a:r>
            <a:r>
              <a:rPr lang="en-GB" b="1">
                <a:latin typeface="+mj-lt"/>
              </a:rPr>
              <a:t>welcome</a:t>
            </a:r>
            <a:r>
              <a:rPr lang="en-GB">
                <a:latin typeface="+mj-lt"/>
              </a:rPr>
              <a:t> a new baby? </a:t>
            </a:r>
            <a:endParaRPr i="1">
              <a:latin typeface="+mj-lt"/>
            </a:endParaRPr>
          </a:p>
        </p:txBody>
      </p:sp>
      <p:pic>
        <p:nvPicPr>
          <p:cNvPr id="1093" name="Google Shape;1093;p98"/>
          <p:cNvPicPr preferRelativeResize="0"/>
          <p:nvPr/>
        </p:nvPicPr>
        <p:blipFill>
          <a:blip r:embed="rId3">
            <a:alphaModFix/>
          </a:blip>
          <a:stretch>
            <a:fillRect/>
          </a:stretch>
        </p:blipFill>
        <p:spPr>
          <a:xfrm>
            <a:off x="197501" y="2873384"/>
            <a:ext cx="3550500" cy="3502832"/>
          </a:xfrm>
          <a:prstGeom prst="rect">
            <a:avLst/>
          </a:prstGeom>
          <a:noFill/>
          <a:ln>
            <a:noFill/>
          </a:ln>
        </p:spPr>
      </p:pic>
      <p:pic>
        <p:nvPicPr>
          <p:cNvPr id="1094" name="Google Shape;1094;p98"/>
          <p:cNvPicPr preferRelativeResize="0"/>
          <p:nvPr/>
        </p:nvPicPr>
        <p:blipFill>
          <a:blip r:embed="rId4">
            <a:alphaModFix/>
          </a:blip>
          <a:stretch>
            <a:fillRect/>
          </a:stretch>
        </p:blipFill>
        <p:spPr>
          <a:xfrm>
            <a:off x="3785799" y="2942400"/>
            <a:ext cx="3745216" cy="3597432"/>
          </a:xfrm>
          <a:prstGeom prst="rect">
            <a:avLst/>
          </a:prstGeom>
          <a:noFill/>
          <a:ln>
            <a:noFill/>
          </a:ln>
        </p:spPr>
      </p:pic>
      <p:pic>
        <p:nvPicPr>
          <p:cNvPr id="1095" name="Google Shape;1095;p98"/>
          <p:cNvPicPr preferRelativeResize="0"/>
          <p:nvPr/>
        </p:nvPicPr>
        <p:blipFill rotWithShape="1">
          <a:blip r:embed="rId5">
            <a:alphaModFix/>
          </a:blip>
          <a:srcRect b="8054"/>
          <a:stretch/>
        </p:blipFill>
        <p:spPr>
          <a:xfrm>
            <a:off x="7667601" y="2942401"/>
            <a:ext cx="3646399" cy="322026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99"/>
          <p:cNvSpPr txBox="1">
            <a:spLocks noGrp="1"/>
          </p:cNvSpPr>
          <p:nvPr>
            <p:ph type="title"/>
          </p:nvPr>
        </p:nvSpPr>
        <p:spPr>
          <a:xfrm>
            <a:off x="1830800" y="195567"/>
            <a:ext cx="10044800" cy="332399"/>
          </a:xfrm>
          <a:prstGeom prst="rect">
            <a:avLst/>
          </a:prstGeom>
        </p:spPr>
        <p:txBody>
          <a:bodyPr spcFirstLastPara="1" vert="horz" wrap="square" lIns="0" tIns="0" rIns="0" bIns="0" rtlCol="0" anchor="t" anchorCtr="0">
            <a:spAutoFit/>
          </a:bodyPr>
          <a:lstStyle/>
          <a:p>
            <a:r>
              <a:rPr lang="en-GB"/>
              <a:t>Special ceremonies to welcome a new family member</a:t>
            </a:r>
            <a:endParaRPr/>
          </a:p>
        </p:txBody>
      </p:sp>
      <p:pic>
        <p:nvPicPr>
          <p:cNvPr id="1101" name="Google Shape;1101;p99"/>
          <p:cNvPicPr preferRelativeResize="0"/>
          <p:nvPr/>
        </p:nvPicPr>
        <p:blipFill>
          <a:blip r:embed="rId3">
            <a:alphaModFix/>
          </a:blip>
          <a:stretch>
            <a:fillRect/>
          </a:stretch>
        </p:blipFill>
        <p:spPr>
          <a:xfrm>
            <a:off x="559902" y="952367"/>
            <a:ext cx="10044921" cy="542956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00"/>
          <p:cNvSpPr txBox="1">
            <a:spLocks noGrp="1"/>
          </p:cNvSpPr>
          <p:nvPr>
            <p:ph type="title"/>
          </p:nvPr>
        </p:nvSpPr>
        <p:spPr>
          <a:xfrm>
            <a:off x="2246400" y="158834"/>
            <a:ext cx="7655200" cy="410433"/>
          </a:xfrm>
          <a:prstGeom prst="rect">
            <a:avLst/>
          </a:prstGeom>
        </p:spPr>
        <p:txBody>
          <a:bodyPr spcFirstLastPara="1" vert="horz" wrap="square" lIns="0" tIns="0" rIns="0" bIns="0" rtlCol="0" anchor="t" anchorCtr="0">
            <a:spAutoFit/>
          </a:bodyPr>
          <a:lstStyle/>
          <a:p>
            <a:pPr>
              <a:lnSpc>
                <a:spcPct val="100000"/>
              </a:lnSpc>
            </a:pPr>
            <a:r>
              <a:rPr lang="en-GB"/>
              <a:t>Welcoming new life</a:t>
            </a:r>
            <a:endParaRPr/>
          </a:p>
        </p:txBody>
      </p:sp>
      <p:sp>
        <p:nvSpPr>
          <p:cNvPr id="1107" name="Google Shape;1107;p100"/>
          <p:cNvSpPr txBox="1">
            <a:spLocks noGrp="1"/>
          </p:cNvSpPr>
          <p:nvPr>
            <p:ph type="body" idx="1"/>
          </p:nvPr>
        </p:nvSpPr>
        <p:spPr>
          <a:xfrm>
            <a:off x="432000" y="1577234"/>
            <a:ext cx="10983600" cy="5083508"/>
          </a:xfrm>
          <a:prstGeom prst="rect">
            <a:avLst/>
          </a:prstGeom>
        </p:spPr>
        <p:txBody>
          <a:bodyPr spcFirstLastPara="1" vert="horz" wrap="square" lIns="0" tIns="0" rIns="0" bIns="0" rtlCol="0" anchor="t" anchorCtr="0">
            <a:spAutoFit/>
          </a:bodyPr>
          <a:lstStyle/>
          <a:p>
            <a:r>
              <a:rPr lang="en-GB">
                <a:latin typeface="+mj-lt"/>
              </a:rPr>
              <a:t>Most people get excited about a new baby joining their family.</a:t>
            </a:r>
            <a:endParaRPr>
              <a:latin typeface="+mj-lt"/>
            </a:endParaRPr>
          </a:p>
          <a:p>
            <a:pPr indent="0">
              <a:spcBef>
                <a:spcPts val="1333"/>
              </a:spcBef>
              <a:buNone/>
            </a:pPr>
            <a:endParaRPr sz="800">
              <a:latin typeface="+mj-lt"/>
            </a:endParaRPr>
          </a:p>
          <a:p>
            <a:pPr>
              <a:spcBef>
                <a:spcPts val="1333"/>
              </a:spcBef>
            </a:pPr>
            <a:r>
              <a:rPr lang="en-GB">
                <a:latin typeface="+mj-lt"/>
              </a:rPr>
              <a:t>There are different </a:t>
            </a:r>
            <a:r>
              <a:rPr lang="en-GB" b="1">
                <a:latin typeface="+mj-lt"/>
              </a:rPr>
              <a:t>traditions</a:t>
            </a:r>
            <a:r>
              <a:rPr lang="en-GB">
                <a:latin typeface="+mj-lt"/>
              </a:rPr>
              <a:t> to </a:t>
            </a:r>
            <a:r>
              <a:rPr lang="en-GB" b="1">
                <a:latin typeface="+mj-lt"/>
              </a:rPr>
              <a:t>welcome </a:t>
            </a:r>
            <a:r>
              <a:rPr lang="en-GB">
                <a:latin typeface="+mj-lt"/>
              </a:rPr>
              <a:t>a new life.</a:t>
            </a:r>
            <a:endParaRPr>
              <a:latin typeface="+mj-lt"/>
            </a:endParaRPr>
          </a:p>
          <a:p>
            <a:pPr indent="0">
              <a:spcBef>
                <a:spcPts val="1333"/>
              </a:spcBef>
              <a:buNone/>
            </a:pPr>
            <a:endParaRPr sz="800">
              <a:latin typeface="+mj-lt"/>
            </a:endParaRPr>
          </a:p>
          <a:p>
            <a:pPr>
              <a:spcBef>
                <a:spcPts val="1333"/>
              </a:spcBef>
            </a:pPr>
            <a:r>
              <a:rPr lang="en-GB">
                <a:latin typeface="+mj-lt"/>
              </a:rPr>
              <a:t>Some people have a special </a:t>
            </a:r>
            <a:r>
              <a:rPr lang="en-GB" b="1">
                <a:latin typeface="+mj-lt"/>
              </a:rPr>
              <a:t>ceremony</a:t>
            </a:r>
            <a:r>
              <a:rPr lang="en-GB">
                <a:latin typeface="+mj-lt"/>
              </a:rPr>
              <a:t> to </a:t>
            </a:r>
            <a:r>
              <a:rPr lang="en-GB" b="1">
                <a:latin typeface="+mj-lt"/>
              </a:rPr>
              <a:t>celebrate</a:t>
            </a:r>
            <a:r>
              <a:rPr lang="en-GB">
                <a:latin typeface="+mj-lt"/>
              </a:rPr>
              <a:t> a new life.</a:t>
            </a:r>
            <a:endParaRPr>
              <a:latin typeface="+mj-lt"/>
            </a:endParaRPr>
          </a:p>
          <a:p>
            <a:pPr marL="0" indent="0">
              <a:spcBef>
                <a:spcPts val="1333"/>
              </a:spcBef>
              <a:buNone/>
            </a:pPr>
            <a:endParaRPr/>
          </a:p>
          <a:p>
            <a:pPr marL="0" indent="0">
              <a:spcBef>
                <a:spcPts val="1333"/>
              </a:spcBef>
              <a:spcAft>
                <a:spcPts val="1333"/>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054990-F768-8858-9007-B7B37E573952}"/>
              </a:ext>
            </a:extLst>
          </p:cNvPr>
          <p:cNvSpPr txBox="1"/>
          <p:nvPr/>
        </p:nvSpPr>
        <p:spPr>
          <a:xfrm>
            <a:off x="522515" y="195944"/>
            <a:ext cx="10091057" cy="6186309"/>
          </a:xfrm>
          <a:prstGeom prst="rect">
            <a:avLst/>
          </a:prstGeom>
          <a:noFill/>
        </p:spPr>
        <p:txBody>
          <a:bodyPr wrap="square" rtlCol="0">
            <a:spAutoFit/>
          </a:bodyPr>
          <a:lstStyle/>
          <a:p>
            <a:r>
              <a:rPr lang="en-GB" sz="3600" dirty="0"/>
              <a:t>Music</a:t>
            </a:r>
          </a:p>
          <a:p>
            <a:endParaRPr lang="en-GB" sz="3600" dirty="0"/>
          </a:p>
          <a:p>
            <a:r>
              <a:rPr lang="en-GB" sz="3600" dirty="0"/>
              <a:t>TBAT: Compose tapping music using different classroom </a:t>
            </a:r>
            <a:r>
              <a:rPr lang="en-GB" sz="3600" dirty="0" err="1"/>
              <a:t>soundmakers</a:t>
            </a:r>
            <a:r>
              <a:rPr lang="en-GB" sz="3600" dirty="0"/>
              <a:t>.</a:t>
            </a:r>
          </a:p>
          <a:p>
            <a:endParaRPr lang="en-GB" sz="3600" dirty="0"/>
          </a:p>
          <a:p>
            <a:r>
              <a:rPr lang="en-GB" sz="3600" dirty="0">
                <a:solidFill>
                  <a:schemeClr val="tx2">
                    <a:lumMod val="75000"/>
                    <a:lumOff val="25000"/>
                  </a:schemeClr>
                </a:solidFill>
              </a:rPr>
              <a:t>Blue</a:t>
            </a:r>
            <a:r>
              <a:rPr lang="en-GB" sz="3600" dirty="0"/>
              <a:t> / </a:t>
            </a:r>
            <a:r>
              <a:rPr lang="en-GB" sz="3600" dirty="0">
                <a:solidFill>
                  <a:srgbClr val="00B050"/>
                </a:solidFill>
              </a:rPr>
              <a:t>Green</a:t>
            </a:r>
          </a:p>
          <a:p>
            <a:endParaRPr lang="en-GB" sz="3600" dirty="0">
              <a:solidFill>
                <a:srgbClr val="00B050"/>
              </a:solidFill>
            </a:endParaRPr>
          </a:p>
          <a:p>
            <a:r>
              <a:rPr lang="en-GB" sz="3600" dirty="0"/>
              <a:t>People like different types of music.</a:t>
            </a:r>
          </a:p>
          <a:p>
            <a:endParaRPr lang="en-GB" sz="3600" dirty="0">
              <a:solidFill>
                <a:srgbClr val="00B050"/>
              </a:solidFill>
            </a:endParaRPr>
          </a:p>
          <a:p>
            <a:r>
              <a:rPr lang="en-GB" sz="3600" dirty="0"/>
              <a:t>What type of music do you like to listen to? How does it make you feel?</a:t>
            </a:r>
          </a:p>
        </p:txBody>
      </p:sp>
    </p:spTree>
    <p:extLst>
      <p:ext uri="{BB962C8B-B14F-4D97-AF65-F5344CB8AC3E}">
        <p14:creationId xmlns:p14="http://schemas.microsoft.com/office/powerpoint/2010/main" val="123156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3865581" y="2567770"/>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sighing</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 name="TextBox 4">
            <a:extLst>
              <a:ext uri="{FF2B5EF4-FFF2-40B4-BE49-F238E27FC236}">
                <a16:creationId xmlns:a16="http://schemas.microsoft.com/office/drawing/2014/main" id="{75D77206-7464-E6B2-EE21-E5AF8B0DB441}"/>
              </a:ext>
            </a:extLst>
          </p:cNvPr>
          <p:cNvSpPr txBox="1"/>
          <p:nvPr/>
        </p:nvSpPr>
        <p:spPr>
          <a:xfrm>
            <a:off x="3551650" y="5715000"/>
            <a:ext cx="5811553" cy="7848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a:latin typeface="Sassoon Primary"/>
                <a:cs typeface="Calibri"/>
              </a:rPr>
              <a:t>What is the digraph?</a:t>
            </a:r>
          </a:p>
        </p:txBody>
      </p:sp>
      <p:sp>
        <p:nvSpPr>
          <p:cNvPr id="8" name="Title 6">
            <a:extLst>
              <a:ext uri="{FF2B5EF4-FFF2-40B4-BE49-F238E27FC236}">
                <a16:creationId xmlns:a16="http://schemas.microsoft.com/office/drawing/2014/main" id="{9CC14815-B322-203B-4418-8968379F194D}"/>
              </a:ext>
            </a:extLst>
          </p:cNvPr>
          <p:cNvSpPr>
            <a:spLocks noGrp="1"/>
          </p:cNvSpPr>
          <p:nvPr>
            <p:ph type="title"/>
          </p:nvPr>
        </p:nvSpPr>
        <p:spPr>
          <a:xfrm>
            <a:off x="105259" y="-166538"/>
            <a:ext cx="10515600" cy="1325563"/>
          </a:xfrm>
        </p:spPr>
        <p:txBody>
          <a:bodyPr/>
          <a:lstStyle/>
          <a:p>
            <a:r>
              <a:rPr lang="en-GB" sz="2000" b="1" u="sng">
                <a:latin typeface="Sassoon Primary"/>
                <a:cs typeface="Calibri Light"/>
              </a:rPr>
              <a:t>TBAT– read and spell words with 'ow/oi/ear graphemes</a:t>
            </a:r>
          </a:p>
        </p:txBody>
      </p:sp>
      <p:sp>
        <p:nvSpPr>
          <p:cNvPr id="10" name="TextBox 9">
            <a:extLst>
              <a:ext uri="{FF2B5EF4-FFF2-40B4-BE49-F238E27FC236}">
                <a16:creationId xmlns:a16="http://schemas.microsoft.com/office/drawing/2014/main" id="{B2F6C053-DDBC-8B62-AA20-AFC79D3B3DB1}"/>
              </a:ext>
            </a:extLst>
          </p:cNvPr>
          <p:cNvSpPr txBox="1"/>
          <p:nvPr/>
        </p:nvSpPr>
        <p:spPr>
          <a:xfrm>
            <a:off x="8172922" y="158738"/>
            <a:ext cx="36621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a:t>
            </a:r>
            <a:r>
              <a:rPr lang="en-GB" b="1" u="sng" dirty="0">
                <a:latin typeface="Sassoon Primary"/>
              </a:rPr>
              <a:t>11th </a:t>
            </a:r>
            <a:r>
              <a:rPr lang="en-GB" b="1" u="sng">
                <a:latin typeface="Sassoon Primary"/>
              </a:rPr>
              <a:t>September </a:t>
            </a:r>
            <a:r>
              <a:rPr lang="en-GB" b="1" u="sng" dirty="0">
                <a:latin typeface="Sassoon Primary"/>
              </a:rPr>
              <a:t>2025</a:t>
            </a:r>
            <a:endParaRPr lang="en-US" dirty="0"/>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9747733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23B65A-D27D-C6FF-A1E0-A4F4220C6B70}"/>
              </a:ext>
            </a:extLst>
          </p:cNvPr>
          <p:cNvSpPr txBox="1"/>
          <p:nvPr/>
        </p:nvSpPr>
        <p:spPr>
          <a:xfrm>
            <a:off x="740229" y="2656115"/>
            <a:ext cx="10515600" cy="2554545"/>
          </a:xfrm>
          <a:prstGeom prst="rect">
            <a:avLst/>
          </a:prstGeom>
          <a:noFill/>
        </p:spPr>
        <p:txBody>
          <a:bodyPr wrap="square" rtlCol="0">
            <a:spAutoFit/>
          </a:bodyPr>
          <a:lstStyle/>
          <a:p>
            <a:r>
              <a:rPr lang="en-GB" sz="3200" dirty="0"/>
              <a:t>Vocabulary</a:t>
            </a:r>
          </a:p>
          <a:p>
            <a:endParaRPr lang="en-GB" sz="3200" dirty="0"/>
          </a:p>
          <a:p>
            <a:r>
              <a:rPr lang="en-GB" sz="3200" dirty="0"/>
              <a:t>Rhythm: A pattern of beats</a:t>
            </a:r>
          </a:p>
          <a:p>
            <a:endParaRPr lang="en-GB" sz="3200" dirty="0"/>
          </a:p>
          <a:p>
            <a:r>
              <a:rPr lang="en-GB" sz="3200" dirty="0"/>
              <a:t>Timbre (e.g. rustle, scrunch, tear, tap, rub</a:t>
            </a:r>
            <a:r>
              <a:rPr lang="en-GB" dirty="0"/>
              <a:t>)</a:t>
            </a:r>
          </a:p>
        </p:txBody>
      </p:sp>
      <p:sp>
        <p:nvSpPr>
          <p:cNvPr id="6" name="TextBox 5">
            <a:extLst>
              <a:ext uri="{FF2B5EF4-FFF2-40B4-BE49-F238E27FC236}">
                <a16:creationId xmlns:a16="http://schemas.microsoft.com/office/drawing/2014/main" id="{5BEC25D3-ACE6-B57A-09DA-1BB110593707}"/>
              </a:ext>
            </a:extLst>
          </p:cNvPr>
          <p:cNvSpPr txBox="1"/>
          <p:nvPr/>
        </p:nvSpPr>
        <p:spPr>
          <a:xfrm>
            <a:off x="0" y="0"/>
            <a:ext cx="6096000" cy="646331"/>
          </a:xfrm>
          <a:prstGeom prst="rect">
            <a:avLst/>
          </a:prstGeom>
          <a:noFill/>
        </p:spPr>
        <p:txBody>
          <a:bodyPr wrap="square">
            <a:spAutoFit/>
          </a:bodyPr>
          <a:lstStyle/>
          <a:p>
            <a:r>
              <a:rPr lang="en-GB" sz="1800"/>
              <a:t>TBAT: Compose tapping music using different classroom soundmakers.</a:t>
            </a:r>
            <a:endParaRPr lang="en-GB" sz="1800" dirty="0"/>
          </a:p>
        </p:txBody>
      </p:sp>
    </p:spTree>
    <p:extLst>
      <p:ext uri="{BB962C8B-B14F-4D97-AF65-F5344CB8AC3E}">
        <p14:creationId xmlns:p14="http://schemas.microsoft.com/office/powerpoint/2010/main" val="4682422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C5E24E-3C09-4073-E73E-5A1341B44070}"/>
              </a:ext>
            </a:extLst>
          </p:cNvPr>
          <p:cNvSpPr txBox="1"/>
          <p:nvPr/>
        </p:nvSpPr>
        <p:spPr>
          <a:xfrm>
            <a:off x="1371600" y="5159828"/>
            <a:ext cx="9666514" cy="1477328"/>
          </a:xfrm>
          <a:prstGeom prst="rect">
            <a:avLst/>
          </a:prstGeom>
          <a:noFill/>
        </p:spPr>
        <p:txBody>
          <a:bodyPr wrap="square" rtlCol="0">
            <a:spAutoFit/>
          </a:bodyPr>
          <a:lstStyle/>
          <a:p>
            <a:r>
              <a:rPr lang="en-GB" sz="3600" dirty="0"/>
              <a:t>Listen to classroom sounds. What can you hear and where would they be on the map?</a:t>
            </a:r>
          </a:p>
          <a:p>
            <a:endParaRPr lang="en-GB" dirty="0"/>
          </a:p>
        </p:txBody>
      </p:sp>
      <p:pic>
        <p:nvPicPr>
          <p:cNvPr id="6" name="Picture 5">
            <a:extLst>
              <a:ext uri="{FF2B5EF4-FFF2-40B4-BE49-F238E27FC236}">
                <a16:creationId xmlns:a16="http://schemas.microsoft.com/office/drawing/2014/main" id="{97084FFD-D562-989D-1D6B-62B8A265972E}"/>
              </a:ext>
            </a:extLst>
          </p:cNvPr>
          <p:cNvPicPr>
            <a:picLocks noChangeAspect="1"/>
          </p:cNvPicPr>
          <p:nvPr/>
        </p:nvPicPr>
        <p:blipFill>
          <a:blip r:embed="rId2"/>
          <a:stretch>
            <a:fillRect/>
          </a:stretch>
        </p:blipFill>
        <p:spPr>
          <a:xfrm>
            <a:off x="1862818" y="518432"/>
            <a:ext cx="7943850" cy="4514850"/>
          </a:xfrm>
          <a:prstGeom prst="rect">
            <a:avLst/>
          </a:prstGeom>
        </p:spPr>
      </p:pic>
      <p:sp>
        <p:nvSpPr>
          <p:cNvPr id="8" name="TextBox 7">
            <a:extLst>
              <a:ext uri="{FF2B5EF4-FFF2-40B4-BE49-F238E27FC236}">
                <a16:creationId xmlns:a16="http://schemas.microsoft.com/office/drawing/2014/main" id="{EAD5C1F0-4DDA-AEEE-9B11-077A20E1A689}"/>
              </a:ext>
            </a:extLst>
          </p:cNvPr>
          <p:cNvSpPr txBox="1"/>
          <p:nvPr/>
        </p:nvSpPr>
        <p:spPr>
          <a:xfrm>
            <a:off x="0" y="0"/>
            <a:ext cx="6096000" cy="646331"/>
          </a:xfrm>
          <a:prstGeom prst="rect">
            <a:avLst/>
          </a:prstGeom>
          <a:noFill/>
        </p:spPr>
        <p:txBody>
          <a:bodyPr wrap="square">
            <a:spAutoFit/>
          </a:bodyPr>
          <a:lstStyle/>
          <a:p>
            <a:r>
              <a:rPr lang="en-GB" sz="1800"/>
              <a:t>TBAT: Compose tapping music using different classroom soundmakers.</a:t>
            </a:r>
            <a:endParaRPr lang="en-GB" sz="1800" dirty="0"/>
          </a:p>
        </p:txBody>
      </p:sp>
    </p:spTree>
    <p:extLst>
      <p:ext uri="{BB962C8B-B14F-4D97-AF65-F5344CB8AC3E}">
        <p14:creationId xmlns:p14="http://schemas.microsoft.com/office/powerpoint/2010/main" val="4472000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0AEA8C-74B7-3A41-F59B-ECA3DFE83AC2}"/>
              </a:ext>
            </a:extLst>
          </p:cNvPr>
          <p:cNvSpPr txBox="1"/>
          <p:nvPr/>
        </p:nvSpPr>
        <p:spPr>
          <a:xfrm>
            <a:off x="293913" y="4606222"/>
            <a:ext cx="11027229" cy="1661993"/>
          </a:xfrm>
          <a:prstGeom prst="rect">
            <a:avLst/>
          </a:prstGeom>
          <a:noFill/>
        </p:spPr>
        <p:txBody>
          <a:bodyPr wrap="square">
            <a:spAutoFit/>
          </a:bodyPr>
          <a:lstStyle/>
          <a:p>
            <a:endParaRPr lang="en-GB" dirty="0"/>
          </a:p>
          <a:p>
            <a:r>
              <a:rPr lang="en-GB" sz="2800" dirty="0"/>
              <a:t>Let’s choose our favourites and make our own classroom map. </a:t>
            </a:r>
          </a:p>
          <a:p>
            <a:endParaRPr lang="en-GB" sz="2800" dirty="0"/>
          </a:p>
          <a:p>
            <a:r>
              <a:rPr lang="en-GB" sz="2800" dirty="0"/>
              <a:t>Record and listen to the sounds.</a:t>
            </a:r>
          </a:p>
        </p:txBody>
      </p:sp>
      <p:sp>
        <p:nvSpPr>
          <p:cNvPr id="6" name="TextBox 5">
            <a:extLst>
              <a:ext uri="{FF2B5EF4-FFF2-40B4-BE49-F238E27FC236}">
                <a16:creationId xmlns:a16="http://schemas.microsoft.com/office/drawing/2014/main" id="{2255FC61-DECC-1DE4-6F8C-21761488E161}"/>
              </a:ext>
            </a:extLst>
          </p:cNvPr>
          <p:cNvSpPr txBox="1"/>
          <p:nvPr/>
        </p:nvSpPr>
        <p:spPr>
          <a:xfrm>
            <a:off x="293913" y="1034534"/>
            <a:ext cx="8512629" cy="646331"/>
          </a:xfrm>
          <a:prstGeom prst="rect">
            <a:avLst/>
          </a:prstGeom>
          <a:noFill/>
        </p:spPr>
        <p:txBody>
          <a:bodyPr wrap="square">
            <a:spAutoFit/>
          </a:bodyPr>
          <a:lstStyle/>
          <a:p>
            <a:r>
              <a:rPr lang="en-GB" sz="3600" dirty="0"/>
              <a:t>Explore sounds around the classroom. </a:t>
            </a:r>
          </a:p>
        </p:txBody>
      </p:sp>
      <p:sp>
        <p:nvSpPr>
          <p:cNvPr id="7" name="TextBox 6">
            <a:extLst>
              <a:ext uri="{FF2B5EF4-FFF2-40B4-BE49-F238E27FC236}">
                <a16:creationId xmlns:a16="http://schemas.microsoft.com/office/drawing/2014/main" id="{F1167F77-47FD-A3CB-54EA-3E113AF694E0}"/>
              </a:ext>
            </a:extLst>
          </p:cNvPr>
          <p:cNvSpPr txBox="1"/>
          <p:nvPr/>
        </p:nvSpPr>
        <p:spPr>
          <a:xfrm>
            <a:off x="0" y="0"/>
            <a:ext cx="6096000" cy="646331"/>
          </a:xfrm>
          <a:prstGeom prst="rect">
            <a:avLst/>
          </a:prstGeom>
          <a:noFill/>
        </p:spPr>
        <p:txBody>
          <a:bodyPr wrap="square">
            <a:spAutoFit/>
          </a:bodyPr>
          <a:lstStyle/>
          <a:p>
            <a:r>
              <a:rPr lang="en-GB" sz="1800" dirty="0"/>
              <a:t>TBAT: Compose tapping music using different classroom </a:t>
            </a:r>
            <a:r>
              <a:rPr lang="en-GB" sz="1800" dirty="0" err="1"/>
              <a:t>soundmakers</a:t>
            </a:r>
            <a:r>
              <a:rPr lang="en-GB" sz="1800" dirty="0"/>
              <a:t>.</a:t>
            </a:r>
          </a:p>
        </p:txBody>
      </p:sp>
      <p:pic>
        <p:nvPicPr>
          <p:cNvPr id="9" name="Picture 8">
            <a:extLst>
              <a:ext uri="{FF2B5EF4-FFF2-40B4-BE49-F238E27FC236}">
                <a16:creationId xmlns:a16="http://schemas.microsoft.com/office/drawing/2014/main" id="{1BACC778-3DE2-AA88-F3CB-7E60CC0C45B8}"/>
              </a:ext>
            </a:extLst>
          </p:cNvPr>
          <p:cNvPicPr>
            <a:picLocks noChangeAspect="1"/>
          </p:cNvPicPr>
          <p:nvPr/>
        </p:nvPicPr>
        <p:blipFill>
          <a:blip r:embed="rId2"/>
          <a:stretch>
            <a:fillRect/>
          </a:stretch>
        </p:blipFill>
        <p:spPr>
          <a:xfrm>
            <a:off x="4144483" y="2124226"/>
            <a:ext cx="3620005" cy="2038635"/>
          </a:xfrm>
          <a:prstGeom prst="rect">
            <a:avLst/>
          </a:prstGeom>
        </p:spPr>
      </p:pic>
    </p:spTree>
    <p:extLst>
      <p:ext uri="{BB962C8B-B14F-4D97-AF65-F5344CB8AC3E}">
        <p14:creationId xmlns:p14="http://schemas.microsoft.com/office/powerpoint/2010/main" val="5008589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22551-651F-E87E-1288-5F2C3A882A1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31335AAD-5F4C-0448-AB64-646C3CE2C616}"/>
              </a:ext>
            </a:extLst>
          </p:cNvPr>
          <p:cNvSpPr>
            <a:spLocks noGrp="1"/>
          </p:cNvSpPr>
          <p:nvPr>
            <p:ph type="dt" sz="half" idx="10"/>
          </p:nvPr>
        </p:nvSpPr>
        <p:spPr/>
        <p:txBody>
          <a:bodyPr/>
          <a:lstStyle/>
          <a:p>
            <a:endParaRPr lang="en-GB" dirty="0"/>
          </a:p>
        </p:txBody>
      </p:sp>
      <p:sp>
        <p:nvSpPr>
          <p:cNvPr id="5" name="TextBox 4">
            <a:extLst>
              <a:ext uri="{FF2B5EF4-FFF2-40B4-BE49-F238E27FC236}">
                <a16:creationId xmlns:a16="http://schemas.microsoft.com/office/drawing/2014/main" id="{AF0BDAF5-E11C-43A4-FEDF-82C145E63740}"/>
              </a:ext>
            </a:extLst>
          </p:cNvPr>
          <p:cNvSpPr txBox="1"/>
          <p:nvPr/>
        </p:nvSpPr>
        <p:spPr>
          <a:xfrm>
            <a:off x="0" y="0"/>
            <a:ext cx="6096000" cy="646331"/>
          </a:xfrm>
          <a:prstGeom prst="rect">
            <a:avLst/>
          </a:prstGeom>
          <a:noFill/>
        </p:spPr>
        <p:txBody>
          <a:bodyPr wrap="square">
            <a:spAutoFit/>
          </a:bodyPr>
          <a:lstStyle/>
          <a:p>
            <a:r>
              <a:rPr lang="en-GB" sz="1800" dirty="0"/>
              <a:t>TBAT: Compose tapping music using different classroom </a:t>
            </a:r>
            <a:r>
              <a:rPr lang="en-GB" sz="1800" dirty="0" err="1"/>
              <a:t>soundmakers</a:t>
            </a:r>
            <a:r>
              <a:rPr lang="en-GB" sz="1800" dirty="0"/>
              <a:t>.</a:t>
            </a:r>
          </a:p>
        </p:txBody>
      </p:sp>
      <p:pic>
        <p:nvPicPr>
          <p:cNvPr id="7" name="Picture 6">
            <a:extLst>
              <a:ext uri="{FF2B5EF4-FFF2-40B4-BE49-F238E27FC236}">
                <a16:creationId xmlns:a16="http://schemas.microsoft.com/office/drawing/2014/main" id="{671B2692-E075-84CC-B2C1-6C2EAEDE9FFA}"/>
              </a:ext>
            </a:extLst>
          </p:cNvPr>
          <p:cNvPicPr>
            <a:picLocks noChangeAspect="1"/>
          </p:cNvPicPr>
          <p:nvPr/>
        </p:nvPicPr>
        <p:blipFill>
          <a:blip r:embed="rId2"/>
          <a:stretch>
            <a:fillRect/>
          </a:stretch>
        </p:blipFill>
        <p:spPr>
          <a:xfrm>
            <a:off x="1939018" y="2179864"/>
            <a:ext cx="7943850" cy="4457700"/>
          </a:xfrm>
          <a:prstGeom prst="rect">
            <a:avLst/>
          </a:prstGeom>
        </p:spPr>
      </p:pic>
      <p:sp>
        <p:nvSpPr>
          <p:cNvPr id="8" name="TextBox 7">
            <a:extLst>
              <a:ext uri="{FF2B5EF4-FFF2-40B4-BE49-F238E27FC236}">
                <a16:creationId xmlns:a16="http://schemas.microsoft.com/office/drawing/2014/main" id="{2A99DCEC-97F8-5C24-770D-F113B7A071FF}"/>
              </a:ext>
            </a:extLst>
          </p:cNvPr>
          <p:cNvSpPr txBox="1"/>
          <p:nvPr/>
        </p:nvSpPr>
        <p:spPr>
          <a:xfrm>
            <a:off x="1153886" y="1349829"/>
            <a:ext cx="6335485" cy="369332"/>
          </a:xfrm>
          <a:prstGeom prst="rect">
            <a:avLst/>
          </a:prstGeom>
          <a:noFill/>
        </p:spPr>
        <p:txBody>
          <a:bodyPr wrap="square" rtlCol="0">
            <a:spAutoFit/>
          </a:bodyPr>
          <a:lstStyle/>
          <a:p>
            <a:r>
              <a:rPr lang="en-GB" dirty="0"/>
              <a:t>Watch the video of the objects being used as percussion.</a:t>
            </a:r>
          </a:p>
        </p:txBody>
      </p:sp>
    </p:spTree>
    <p:extLst>
      <p:ext uri="{BB962C8B-B14F-4D97-AF65-F5344CB8AC3E}">
        <p14:creationId xmlns:p14="http://schemas.microsoft.com/office/powerpoint/2010/main" val="3627053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CB4C2-5D44-DEB9-4CCE-C854EB68892C}"/>
              </a:ext>
            </a:extLst>
          </p:cNvPr>
          <p:cNvSpPr>
            <a:spLocks noGrp="1"/>
          </p:cNvSpPr>
          <p:nvPr>
            <p:ph type="dt" sz="half" idx="10"/>
          </p:nvPr>
        </p:nvSpPr>
        <p:spPr/>
        <p:txBody>
          <a:bodyPr/>
          <a:lstStyle/>
          <a:p>
            <a:endParaRPr lang="en-GB" dirty="0"/>
          </a:p>
        </p:txBody>
      </p:sp>
      <p:sp>
        <p:nvSpPr>
          <p:cNvPr id="5" name="TextBox 4">
            <a:extLst>
              <a:ext uri="{FF2B5EF4-FFF2-40B4-BE49-F238E27FC236}">
                <a16:creationId xmlns:a16="http://schemas.microsoft.com/office/drawing/2014/main" id="{9D51D83B-F099-2AFF-8E48-F16FF77C6AB3}"/>
              </a:ext>
            </a:extLst>
          </p:cNvPr>
          <p:cNvSpPr txBox="1"/>
          <p:nvPr/>
        </p:nvSpPr>
        <p:spPr>
          <a:xfrm>
            <a:off x="0" y="0"/>
            <a:ext cx="6096000" cy="646331"/>
          </a:xfrm>
          <a:prstGeom prst="rect">
            <a:avLst/>
          </a:prstGeom>
          <a:noFill/>
        </p:spPr>
        <p:txBody>
          <a:bodyPr wrap="square">
            <a:spAutoFit/>
          </a:bodyPr>
          <a:lstStyle/>
          <a:p>
            <a:r>
              <a:rPr lang="en-GB" sz="1800" dirty="0"/>
              <a:t>TBAT: Compose tapping music using different classroom </a:t>
            </a:r>
            <a:r>
              <a:rPr lang="en-GB" sz="1800" dirty="0" err="1"/>
              <a:t>soundmakers</a:t>
            </a:r>
            <a:r>
              <a:rPr lang="en-GB" sz="1800" dirty="0"/>
              <a:t>.</a:t>
            </a:r>
          </a:p>
        </p:txBody>
      </p:sp>
      <p:sp>
        <p:nvSpPr>
          <p:cNvPr id="8" name="TextBox 7">
            <a:extLst>
              <a:ext uri="{FF2B5EF4-FFF2-40B4-BE49-F238E27FC236}">
                <a16:creationId xmlns:a16="http://schemas.microsoft.com/office/drawing/2014/main" id="{2C57F922-B539-A6DD-74C3-2994EFB39E6B}"/>
              </a:ext>
            </a:extLst>
          </p:cNvPr>
          <p:cNvSpPr txBox="1"/>
          <p:nvPr/>
        </p:nvSpPr>
        <p:spPr>
          <a:xfrm>
            <a:off x="1360715" y="646331"/>
            <a:ext cx="7905750" cy="1384995"/>
          </a:xfrm>
          <a:prstGeom prst="rect">
            <a:avLst/>
          </a:prstGeom>
          <a:noFill/>
        </p:spPr>
        <p:txBody>
          <a:bodyPr wrap="square" rtlCol="0">
            <a:spAutoFit/>
          </a:bodyPr>
          <a:lstStyle/>
          <a:p>
            <a:r>
              <a:rPr lang="en-GB" sz="2800" dirty="0"/>
              <a:t>Find an object to use to create a rhythm. </a:t>
            </a:r>
          </a:p>
          <a:p>
            <a:r>
              <a:rPr lang="en-GB" sz="2800" dirty="0"/>
              <a:t>Choose a leader and copy their rhythm at your table</a:t>
            </a:r>
            <a:r>
              <a:rPr lang="en-GB" dirty="0"/>
              <a:t>.</a:t>
            </a:r>
          </a:p>
        </p:txBody>
      </p:sp>
      <p:pic>
        <p:nvPicPr>
          <p:cNvPr id="10" name="Picture 9">
            <a:extLst>
              <a:ext uri="{FF2B5EF4-FFF2-40B4-BE49-F238E27FC236}">
                <a16:creationId xmlns:a16="http://schemas.microsoft.com/office/drawing/2014/main" id="{7CF7D709-B9F7-1EB9-0FB2-6F3CD1269766}"/>
              </a:ext>
            </a:extLst>
          </p:cNvPr>
          <p:cNvPicPr>
            <a:picLocks noChangeAspect="1"/>
          </p:cNvPicPr>
          <p:nvPr/>
        </p:nvPicPr>
        <p:blipFill>
          <a:blip r:embed="rId2"/>
          <a:stretch>
            <a:fillRect/>
          </a:stretch>
        </p:blipFill>
        <p:spPr>
          <a:xfrm>
            <a:off x="2143125" y="2073047"/>
            <a:ext cx="7905750" cy="4562475"/>
          </a:xfrm>
          <a:prstGeom prst="rect">
            <a:avLst/>
          </a:prstGeom>
        </p:spPr>
      </p:pic>
    </p:spTree>
    <p:extLst>
      <p:ext uri="{BB962C8B-B14F-4D97-AF65-F5344CB8AC3E}">
        <p14:creationId xmlns:p14="http://schemas.microsoft.com/office/powerpoint/2010/main" val="37238785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606D-D40B-3AD2-0B23-2CACD99744D4}"/>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003F23ED-72AD-B39A-08C4-36D3FAB1D74A}"/>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2308CD3-C9BB-80BB-EE10-0BAAB860796C}"/>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A27820B-6037-666F-4A5B-706EBA85FAF9}"/>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82155AE-15B6-A413-F74A-B102E5A77432}"/>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Narrative Zone</a:t>
            </a:r>
          </a:p>
        </p:txBody>
      </p:sp>
      <p:sp>
        <p:nvSpPr>
          <p:cNvPr id="8" name="TextBox 7">
            <a:extLst>
              <a:ext uri="{FF2B5EF4-FFF2-40B4-BE49-F238E27FC236}">
                <a16:creationId xmlns:a16="http://schemas.microsoft.com/office/drawing/2014/main" id="{9FB5B764-0079-9A46-9058-29D012F525FC}"/>
              </a:ext>
            </a:extLst>
          </p:cNvPr>
          <p:cNvSpPr txBox="1"/>
          <p:nvPr/>
        </p:nvSpPr>
        <p:spPr>
          <a:xfrm>
            <a:off x="1283492"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Enquiry Zone</a:t>
            </a:r>
          </a:p>
        </p:txBody>
      </p:sp>
      <p:sp>
        <p:nvSpPr>
          <p:cNvPr id="9" name="TextBox 8">
            <a:extLst>
              <a:ext uri="{FF2B5EF4-FFF2-40B4-BE49-F238E27FC236}">
                <a16:creationId xmlns:a16="http://schemas.microsoft.com/office/drawing/2014/main" id="{D006AE84-F5F8-CEE4-7BA5-99F003A3EA8F}"/>
              </a:ext>
            </a:extLst>
          </p:cNvPr>
          <p:cNvSpPr txBox="1"/>
          <p:nvPr/>
        </p:nvSpPr>
        <p:spPr>
          <a:xfrm>
            <a:off x="7008017" y="1526380"/>
            <a:ext cx="37028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Sassoon Primary"/>
              </a:rPr>
              <a:t>Maths</a:t>
            </a:r>
            <a:r>
              <a:rPr lang="en-US" sz="2800">
                <a:latin typeface="Sassoon Primary"/>
              </a:rPr>
              <a:t> Zone</a:t>
            </a:r>
          </a:p>
          <a:p>
            <a:endParaRPr lang="en-US" sz="2800">
              <a:latin typeface="Sassoon Primary"/>
            </a:endParaRPr>
          </a:p>
        </p:txBody>
      </p:sp>
      <p:sp>
        <p:nvSpPr>
          <p:cNvPr id="10" name="TextBox 9">
            <a:extLst>
              <a:ext uri="{FF2B5EF4-FFF2-40B4-BE49-F238E27FC236}">
                <a16:creationId xmlns:a16="http://schemas.microsoft.com/office/drawing/2014/main" id="{BBD181A2-DA8D-F3C1-1B4A-E0FD999557A6}"/>
              </a:ext>
            </a:extLst>
          </p:cNvPr>
          <p:cNvSpPr txBox="1"/>
          <p:nvPr/>
        </p:nvSpPr>
        <p:spPr>
          <a:xfrm>
            <a:off x="7008017"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Creative Zone</a:t>
            </a:r>
          </a:p>
        </p:txBody>
      </p:sp>
      <p:pic>
        <p:nvPicPr>
          <p:cNvPr id="15" name="Picture 14" descr="A map of different countries/regions&#10;&#10;Description automatically generated">
            <a:extLst>
              <a:ext uri="{FF2B5EF4-FFF2-40B4-BE49-F238E27FC236}">
                <a16:creationId xmlns:a16="http://schemas.microsoft.com/office/drawing/2014/main" id="{CA1FFDA4-2292-A821-DA00-003BCF911635}"/>
              </a:ext>
            </a:extLst>
          </p:cNvPr>
          <p:cNvPicPr>
            <a:picLocks noChangeAspect="1"/>
          </p:cNvPicPr>
          <p:nvPr/>
        </p:nvPicPr>
        <p:blipFill>
          <a:blip r:embed="rId2"/>
          <a:stretch>
            <a:fillRect/>
          </a:stretch>
        </p:blipFill>
        <p:spPr>
          <a:xfrm>
            <a:off x="971337" y="4869184"/>
            <a:ext cx="1349976" cy="1438790"/>
          </a:xfrm>
          <a:prstGeom prst="rect">
            <a:avLst/>
          </a:prstGeom>
        </p:spPr>
      </p:pic>
      <p:sp>
        <p:nvSpPr>
          <p:cNvPr id="16" name="TextBox 12">
            <a:extLst>
              <a:ext uri="{FF2B5EF4-FFF2-40B4-BE49-F238E27FC236}">
                <a16:creationId xmlns:a16="http://schemas.microsoft.com/office/drawing/2014/main" id="{4276D1C1-5305-5734-04AE-605E158A7D1C}"/>
              </a:ext>
            </a:extLst>
          </p:cNvPr>
          <p:cNvSpPr txBox="1"/>
          <p:nvPr/>
        </p:nvSpPr>
        <p:spPr>
          <a:xfrm>
            <a:off x="2755106" y="4864893"/>
            <a:ext cx="2357437"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assoon Primary"/>
              </a:rPr>
              <a:t>Can you identify the countries in the UK and put them in the correct places?</a:t>
            </a:r>
          </a:p>
        </p:txBody>
      </p:sp>
      <p:sp>
        <p:nvSpPr>
          <p:cNvPr id="3" name="Date Placeholder 2">
            <a:extLst>
              <a:ext uri="{FF2B5EF4-FFF2-40B4-BE49-F238E27FC236}">
                <a16:creationId xmlns:a16="http://schemas.microsoft.com/office/drawing/2014/main" id="{E8CFC70B-91FD-B4D5-778C-94382F5AA0C1}"/>
              </a:ext>
            </a:extLst>
          </p:cNvPr>
          <p:cNvSpPr>
            <a:spLocks noGrp="1"/>
          </p:cNvSpPr>
          <p:nvPr>
            <p:ph type="dt" sz="half" idx="10"/>
          </p:nvPr>
        </p:nvSpPr>
        <p:spPr/>
        <p:txBody>
          <a:bodyPr/>
          <a:lstStyle/>
          <a:p>
            <a:fld id="{754EA79E-0B95-4494-857E-53A5173B4993}" type="datetime2">
              <a:rPr lang="en-GB" smtClean="0"/>
              <a:t>Wednesday, 10 September 2025</a:t>
            </a:fld>
            <a:endParaRPr lang="en-GB"/>
          </a:p>
        </p:txBody>
      </p:sp>
      <p:sp>
        <p:nvSpPr>
          <p:cNvPr id="21" name="TextBox 20">
            <a:extLst>
              <a:ext uri="{FF2B5EF4-FFF2-40B4-BE49-F238E27FC236}">
                <a16:creationId xmlns:a16="http://schemas.microsoft.com/office/drawing/2014/main" id="{CE38C60A-C322-8F9A-633F-4125E9FAED5B}"/>
              </a:ext>
            </a:extLst>
          </p:cNvPr>
          <p:cNvSpPr txBox="1"/>
          <p:nvPr/>
        </p:nvSpPr>
        <p:spPr>
          <a:xfrm>
            <a:off x="5479320" y="2311278"/>
            <a:ext cx="3487694" cy="1344855"/>
          </a:xfrm>
          <a:prstGeom prst="rect">
            <a:avLst/>
          </a:prstGeom>
          <a:noFill/>
        </p:spPr>
        <p:txBody>
          <a:bodyPr wrap="square">
            <a:spAutoFit/>
          </a:bodyPr>
          <a:lstStyle/>
          <a:p>
            <a:pPr algn="ctr">
              <a:lnSpc>
                <a:spcPct val="115000"/>
              </a:lnSpc>
              <a:spcAft>
                <a:spcPts val="800"/>
              </a:spcAft>
            </a:pPr>
            <a:r>
              <a:rPr lang="en-GB" sz="2400" kern="100" dirty="0">
                <a:effectLst/>
                <a:latin typeface="Sassoon Primary" pitchFamily="50" charset="0"/>
                <a:ea typeface="Aptos" panose="020B0004020202020204" pitchFamily="34" charset="0"/>
                <a:cs typeface="Times New Roman" panose="02020603050405020304" pitchFamily="18" charset="0"/>
              </a:rPr>
              <a:t>Use the equipment to explore number bonds to 5, 6, 7, 8, 9 and 10</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2" name="Picture 21" descr="A group of sea shells&#10;&#10;AI-generated content may be incorrect.">
            <a:extLst>
              <a:ext uri="{FF2B5EF4-FFF2-40B4-BE49-F238E27FC236}">
                <a16:creationId xmlns:a16="http://schemas.microsoft.com/office/drawing/2014/main" id="{2C06CE21-04A5-5660-52FC-7FBCDDA96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13" y="2165725"/>
            <a:ext cx="1181044" cy="953314"/>
          </a:xfrm>
          <a:prstGeom prst="rect">
            <a:avLst/>
          </a:prstGeom>
        </p:spPr>
      </p:pic>
      <p:pic>
        <p:nvPicPr>
          <p:cNvPr id="23" name="Picture 22" descr="A group of colorful plastic blocks&#10;&#10;AI-generated content may be incorrect.">
            <a:extLst>
              <a:ext uri="{FF2B5EF4-FFF2-40B4-BE49-F238E27FC236}">
                <a16:creationId xmlns:a16="http://schemas.microsoft.com/office/drawing/2014/main" id="{A49F3CAF-BE09-FF96-882C-8B29B83273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9021" y="2411094"/>
            <a:ext cx="1089734" cy="689984"/>
          </a:xfrm>
          <a:prstGeom prst="rect">
            <a:avLst/>
          </a:prstGeom>
        </p:spPr>
      </p:pic>
      <p:pic>
        <p:nvPicPr>
          <p:cNvPr id="24" name="Picture 23" descr="A group of colorful gemstones&#10;&#10;AI-generated content may be incorrect.">
            <a:extLst>
              <a:ext uri="{FF2B5EF4-FFF2-40B4-BE49-F238E27FC236}">
                <a16:creationId xmlns:a16="http://schemas.microsoft.com/office/drawing/2014/main" id="{D5C180DD-F866-F03A-48B2-B6F78B4732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0389" y="3443731"/>
            <a:ext cx="832384" cy="527747"/>
          </a:xfrm>
          <a:prstGeom prst="rect">
            <a:avLst/>
          </a:prstGeom>
        </p:spPr>
      </p:pic>
      <p:pic>
        <p:nvPicPr>
          <p:cNvPr id="11" name="Picture 10">
            <a:extLst>
              <a:ext uri="{FF2B5EF4-FFF2-40B4-BE49-F238E27FC236}">
                <a16:creationId xmlns:a16="http://schemas.microsoft.com/office/drawing/2014/main" id="{63F41E6B-8557-7D34-84D8-2468738450D7}"/>
              </a:ext>
            </a:extLst>
          </p:cNvPr>
          <p:cNvPicPr>
            <a:picLocks noChangeAspect="1"/>
          </p:cNvPicPr>
          <p:nvPr/>
        </p:nvPicPr>
        <p:blipFill>
          <a:blip r:embed="rId6"/>
          <a:stretch>
            <a:fillRect/>
          </a:stretch>
        </p:blipFill>
        <p:spPr>
          <a:xfrm>
            <a:off x="6310312" y="4921250"/>
            <a:ext cx="4562475" cy="1571625"/>
          </a:xfrm>
          <a:prstGeom prst="rect">
            <a:avLst/>
          </a:prstGeom>
        </p:spPr>
      </p:pic>
      <p:pic>
        <p:nvPicPr>
          <p:cNvPr id="12" name="Picture 11" descr="A cartoon of an anteater&#10;&#10;AI-generated content may be incorrect.">
            <a:extLst>
              <a:ext uri="{FF2B5EF4-FFF2-40B4-BE49-F238E27FC236}">
                <a16:creationId xmlns:a16="http://schemas.microsoft.com/office/drawing/2014/main" id="{6A86FA82-EDCE-652E-AC74-F2A4728A79C7}"/>
              </a:ext>
            </a:extLst>
          </p:cNvPr>
          <p:cNvPicPr>
            <a:picLocks noChangeAspect="1"/>
          </p:cNvPicPr>
          <p:nvPr/>
        </p:nvPicPr>
        <p:blipFill>
          <a:blip r:embed="rId7"/>
          <a:stretch>
            <a:fillRect/>
          </a:stretch>
        </p:blipFill>
        <p:spPr>
          <a:xfrm>
            <a:off x="4099574" y="2044520"/>
            <a:ext cx="1374149" cy="1888903"/>
          </a:xfrm>
          <a:prstGeom prst="rect">
            <a:avLst/>
          </a:prstGeom>
        </p:spPr>
      </p:pic>
      <p:pic>
        <p:nvPicPr>
          <p:cNvPr id="13" name="Picture 12" descr="A cartoon of a fox dancing&#10;&#10;AI-generated content may be incorrect.">
            <a:extLst>
              <a:ext uri="{FF2B5EF4-FFF2-40B4-BE49-F238E27FC236}">
                <a16:creationId xmlns:a16="http://schemas.microsoft.com/office/drawing/2014/main" id="{78F85446-9113-455D-23E2-F6ED0D09902B}"/>
              </a:ext>
            </a:extLst>
          </p:cNvPr>
          <p:cNvPicPr>
            <a:picLocks noChangeAspect="1"/>
          </p:cNvPicPr>
          <p:nvPr/>
        </p:nvPicPr>
        <p:blipFill>
          <a:blip r:embed="rId8"/>
          <a:stretch>
            <a:fillRect/>
          </a:stretch>
        </p:blipFill>
        <p:spPr>
          <a:xfrm>
            <a:off x="704515" y="2062096"/>
            <a:ext cx="1424323" cy="1885949"/>
          </a:xfrm>
          <a:prstGeom prst="rect">
            <a:avLst/>
          </a:prstGeom>
        </p:spPr>
      </p:pic>
      <p:sp>
        <p:nvSpPr>
          <p:cNvPr id="14" name="TextBox 13">
            <a:extLst>
              <a:ext uri="{FF2B5EF4-FFF2-40B4-BE49-F238E27FC236}">
                <a16:creationId xmlns:a16="http://schemas.microsoft.com/office/drawing/2014/main" id="{1602BB33-64AA-B228-190A-035F6DFC2EDA}"/>
              </a:ext>
            </a:extLst>
          </p:cNvPr>
          <p:cNvSpPr txBox="1"/>
          <p:nvPr/>
        </p:nvSpPr>
        <p:spPr>
          <a:xfrm>
            <a:off x="2323899" y="2309554"/>
            <a:ext cx="160664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Act out a story with the characters from Fantastic Mr Fox. </a:t>
            </a:r>
          </a:p>
        </p:txBody>
      </p:sp>
    </p:spTree>
    <p:extLst>
      <p:ext uri="{BB962C8B-B14F-4D97-AF65-F5344CB8AC3E}">
        <p14:creationId xmlns:p14="http://schemas.microsoft.com/office/powerpoint/2010/main" val="25127907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47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3865581" y="2567770"/>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mixes</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 name="TextBox 4">
            <a:extLst>
              <a:ext uri="{FF2B5EF4-FFF2-40B4-BE49-F238E27FC236}">
                <a16:creationId xmlns:a16="http://schemas.microsoft.com/office/drawing/2014/main" id="{75D77206-7464-E6B2-EE21-E5AF8B0DB441}"/>
              </a:ext>
            </a:extLst>
          </p:cNvPr>
          <p:cNvSpPr txBox="1"/>
          <p:nvPr/>
        </p:nvSpPr>
        <p:spPr>
          <a:xfrm>
            <a:off x="3551650" y="5715000"/>
            <a:ext cx="5811553" cy="7848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a:latin typeface="Sassoon Primary"/>
                <a:cs typeface="Calibri"/>
              </a:rPr>
              <a:t>What is the digraph?</a:t>
            </a:r>
          </a:p>
        </p:txBody>
      </p:sp>
      <p:sp>
        <p:nvSpPr>
          <p:cNvPr id="8" name="Title 6">
            <a:extLst>
              <a:ext uri="{FF2B5EF4-FFF2-40B4-BE49-F238E27FC236}">
                <a16:creationId xmlns:a16="http://schemas.microsoft.com/office/drawing/2014/main" id="{EE2E7AEA-D7B3-8521-00D5-7060B2A16E8A}"/>
              </a:ext>
            </a:extLst>
          </p:cNvPr>
          <p:cNvSpPr>
            <a:spLocks noGrp="1"/>
          </p:cNvSpPr>
          <p:nvPr>
            <p:ph type="title"/>
          </p:nvPr>
        </p:nvSpPr>
        <p:spPr>
          <a:xfrm>
            <a:off x="105259" y="-166538"/>
            <a:ext cx="10515600" cy="1325563"/>
          </a:xfrm>
        </p:spPr>
        <p:txBody>
          <a:bodyPr/>
          <a:lstStyle/>
          <a:p>
            <a:r>
              <a:rPr lang="en-GB" sz="2000" b="1" u="sng">
                <a:latin typeface="Sassoon Primary"/>
                <a:cs typeface="Calibri Light"/>
              </a:rPr>
              <a:t>TBAT– read and spell words with 'ow/oi/ear graphemes</a:t>
            </a:r>
          </a:p>
        </p:txBody>
      </p:sp>
      <p:sp>
        <p:nvSpPr>
          <p:cNvPr id="10" name="TextBox 9">
            <a:extLst>
              <a:ext uri="{FF2B5EF4-FFF2-40B4-BE49-F238E27FC236}">
                <a16:creationId xmlns:a16="http://schemas.microsoft.com/office/drawing/2014/main" id="{CC8EE685-2A80-73A3-BEB6-2FE668953587}"/>
              </a:ext>
            </a:extLst>
          </p:cNvPr>
          <p:cNvSpPr txBox="1"/>
          <p:nvPr/>
        </p:nvSpPr>
        <p:spPr>
          <a:xfrm>
            <a:off x="8172922" y="158738"/>
            <a:ext cx="36621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a:t>
            </a:r>
            <a:r>
              <a:rPr lang="en-GB" b="1" u="sng" dirty="0">
                <a:latin typeface="Sassoon Primary"/>
              </a:rPr>
              <a:t>11th </a:t>
            </a:r>
            <a:r>
              <a:rPr lang="en-GB" b="1" u="sng">
                <a:latin typeface="Sassoon Primary"/>
              </a:rPr>
              <a:t>September </a:t>
            </a:r>
            <a:r>
              <a:rPr lang="en-GB" b="1" u="sng" dirty="0">
                <a:latin typeface="Sassoon Primary"/>
              </a:rPr>
              <a:t>2025</a:t>
            </a:r>
            <a:endParaRPr lang="en-US" dirty="0"/>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341593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3865581" y="2567770"/>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surfs</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 name="TextBox 4">
            <a:extLst>
              <a:ext uri="{FF2B5EF4-FFF2-40B4-BE49-F238E27FC236}">
                <a16:creationId xmlns:a16="http://schemas.microsoft.com/office/drawing/2014/main" id="{75D77206-7464-E6B2-EE21-E5AF8B0DB441}"/>
              </a:ext>
            </a:extLst>
          </p:cNvPr>
          <p:cNvSpPr txBox="1"/>
          <p:nvPr/>
        </p:nvSpPr>
        <p:spPr>
          <a:xfrm>
            <a:off x="3551650" y="5715000"/>
            <a:ext cx="5811553" cy="7848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a:latin typeface="Sassoon Primary"/>
                <a:cs typeface="Calibri"/>
              </a:rPr>
              <a:t>What is the digraph?</a:t>
            </a:r>
          </a:p>
        </p:txBody>
      </p:sp>
      <p:sp>
        <p:nvSpPr>
          <p:cNvPr id="8" name="Title 6">
            <a:extLst>
              <a:ext uri="{FF2B5EF4-FFF2-40B4-BE49-F238E27FC236}">
                <a16:creationId xmlns:a16="http://schemas.microsoft.com/office/drawing/2014/main" id="{E329C1FA-DCB9-061A-1646-E3CCD7E4D244}"/>
              </a:ext>
            </a:extLst>
          </p:cNvPr>
          <p:cNvSpPr>
            <a:spLocks noGrp="1"/>
          </p:cNvSpPr>
          <p:nvPr>
            <p:ph type="title"/>
          </p:nvPr>
        </p:nvSpPr>
        <p:spPr>
          <a:xfrm>
            <a:off x="105259" y="-166538"/>
            <a:ext cx="10515600" cy="1325563"/>
          </a:xfrm>
        </p:spPr>
        <p:txBody>
          <a:bodyPr/>
          <a:lstStyle/>
          <a:p>
            <a:r>
              <a:rPr lang="en-GB" sz="2000" b="1" u="sng">
                <a:latin typeface="Sassoon Primary"/>
                <a:cs typeface="Calibri Light"/>
              </a:rPr>
              <a:t>TBAT– read and spell words with 'ow/oi/ear graphemes</a:t>
            </a:r>
          </a:p>
        </p:txBody>
      </p:sp>
      <p:sp>
        <p:nvSpPr>
          <p:cNvPr id="10" name="TextBox 9">
            <a:extLst>
              <a:ext uri="{FF2B5EF4-FFF2-40B4-BE49-F238E27FC236}">
                <a16:creationId xmlns:a16="http://schemas.microsoft.com/office/drawing/2014/main" id="{AA041B2B-14EA-052E-8DD8-CAE7BDE0C154}"/>
              </a:ext>
            </a:extLst>
          </p:cNvPr>
          <p:cNvSpPr txBox="1"/>
          <p:nvPr/>
        </p:nvSpPr>
        <p:spPr>
          <a:xfrm>
            <a:off x="8172922" y="158738"/>
            <a:ext cx="36621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a:t>
            </a:r>
            <a:r>
              <a:rPr lang="en-GB" b="1" u="sng" dirty="0">
                <a:latin typeface="Sassoon Primary"/>
              </a:rPr>
              <a:t>11th </a:t>
            </a:r>
            <a:r>
              <a:rPr lang="en-GB" b="1" u="sng">
                <a:latin typeface="Sassoon Primary"/>
              </a:rPr>
              <a:t>September </a:t>
            </a:r>
            <a:r>
              <a:rPr lang="en-GB" b="1" u="sng" dirty="0">
                <a:latin typeface="Sassoon Primary"/>
              </a:rPr>
              <a:t>2025</a:t>
            </a:r>
            <a:endParaRPr lang="en-US" dirty="0"/>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236966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3865581" y="2567770"/>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tails</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 name="TextBox 4">
            <a:extLst>
              <a:ext uri="{FF2B5EF4-FFF2-40B4-BE49-F238E27FC236}">
                <a16:creationId xmlns:a16="http://schemas.microsoft.com/office/drawing/2014/main" id="{75D77206-7464-E6B2-EE21-E5AF8B0DB441}"/>
              </a:ext>
            </a:extLst>
          </p:cNvPr>
          <p:cNvSpPr txBox="1"/>
          <p:nvPr/>
        </p:nvSpPr>
        <p:spPr>
          <a:xfrm>
            <a:off x="3551650" y="5715000"/>
            <a:ext cx="5811553" cy="7848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a:latin typeface="Sassoon Primary"/>
                <a:cs typeface="Calibri"/>
              </a:rPr>
              <a:t>What is the digraph?</a:t>
            </a:r>
          </a:p>
        </p:txBody>
      </p:sp>
      <p:sp>
        <p:nvSpPr>
          <p:cNvPr id="8" name="Title 6">
            <a:extLst>
              <a:ext uri="{FF2B5EF4-FFF2-40B4-BE49-F238E27FC236}">
                <a16:creationId xmlns:a16="http://schemas.microsoft.com/office/drawing/2014/main" id="{B71FA2CF-6CC5-70FA-433D-3917A4423FAD}"/>
              </a:ext>
            </a:extLst>
          </p:cNvPr>
          <p:cNvSpPr>
            <a:spLocks noGrp="1"/>
          </p:cNvSpPr>
          <p:nvPr>
            <p:ph type="title"/>
          </p:nvPr>
        </p:nvSpPr>
        <p:spPr>
          <a:xfrm>
            <a:off x="105259" y="-166538"/>
            <a:ext cx="10515600" cy="1325563"/>
          </a:xfrm>
        </p:spPr>
        <p:txBody>
          <a:bodyPr/>
          <a:lstStyle/>
          <a:p>
            <a:r>
              <a:rPr lang="en-GB" sz="2000" b="1" u="sng">
                <a:latin typeface="Sassoon Primary"/>
                <a:cs typeface="Calibri Light"/>
              </a:rPr>
              <a:t>TBAT– read and spell words with 'ow/oi/ear graphemes</a:t>
            </a:r>
          </a:p>
        </p:txBody>
      </p:sp>
      <p:sp>
        <p:nvSpPr>
          <p:cNvPr id="10" name="TextBox 9">
            <a:extLst>
              <a:ext uri="{FF2B5EF4-FFF2-40B4-BE49-F238E27FC236}">
                <a16:creationId xmlns:a16="http://schemas.microsoft.com/office/drawing/2014/main" id="{1841BEB1-2111-3FB1-1F69-8A85A9ACCF6E}"/>
              </a:ext>
            </a:extLst>
          </p:cNvPr>
          <p:cNvSpPr txBox="1"/>
          <p:nvPr/>
        </p:nvSpPr>
        <p:spPr>
          <a:xfrm>
            <a:off x="8172922" y="158738"/>
            <a:ext cx="36621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a:t>
            </a:r>
            <a:r>
              <a:rPr lang="en-GB" b="1" u="sng" dirty="0">
                <a:latin typeface="Sassoon Primary"/>
              </a:rPr>
              <a:t>11th </a:t>
            </a:r>
            <a:r>
              <a:rPr lang="en-GB" b="1" u="sng">
                <a:latin typeface="Sassoon Primary"/>
              </a:rPr>
              <a:t>September </a:t>
            </a:r>
            <a:r>
              <a:rPr lang="en-GB" b="1" u="sng" dirty="0">
                <a:latin typeface="Sassoon Primary"/>
              </a:rPr>
              <a:t>2025</a:t>
            </a:r>
            <a:endParaRPr lang="en-US" dirty="0"/>
          </a:p>
          <a:p>
            <a:br>
              <a:rPr lang="en-GB" b="1" u="sng">
                <a:latin typeface="Comic Sans MS"/>
              </a:rPr>
            </a:br>
            <a:endParaRPr lang="en-GB" b="1" u="sng">
              <a:latin typeface="Comic Sans MS"/>
              <a:cs typeface="Calibri"/>
            </a:endParaRPr>
          </a:p>
        </p:txBody>
      </p:sp>
    </p:spTree>
    <p:extLst>
      <p:ext uri="{BB962C8B-B14F-4D97-AF65-F5344CB8AC3E}">
        <p14:creationId xmlns:p14="http://schemas.microsoft.com/office/powerpoint/2010/main" val="2246946502"/>
      </p:ext>
    </p:extLst>
  </p:cSld>
  <p:clrMapOvr>
    <a:masterClrMapping/>
  </p:clrMapOvr>
</p:sld>
</file>

<file path=ppt/theme/theme1.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assroom" id="{7079444A-A5F5-41FF-B880-1513F8B4E925}" vid="{AFF00F74-1A7B-4722-8615-B231E5B92C2B}"/>
    </a:ext>
  </a:extLst>
</a:theme>
</file>

<file path=ppt/theme/theme2.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3" id="{8A944799-3075-4061-B978-B833321E7C81}" vid="{05AA3B74-7541-4610-91D7-25E70E01FE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E00-7F8D-406C-B40E-E877CC96F84D}">
  <ds:schemaRefs>
    <ds:schemaRef ds:uri="http://purl.org/dc/dcmitype/"/>
    <ds:schemaRef ds:uri="http://schemas.openxmlformats.org/package/2006/metadata/core-properties"/>
    <ds:schemaRef ds:uri="e255f982-5f1f-41c7-871f-7a91432a5484"/>
    <ds:schemaRef ds:uri="5519ec2d-3025-400a-aa14-bba49a7e18f3"/>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purl.org/dc/elements/1.1/"/>
    <ds:schemaRef ds:uri="http://purl.org/dc/terms/"/>
  </ds:schemaRefs>
</ds:datastoreItem>
</file>

<file path=customXml/itemProps2.xml><?xml version="1.0" encoding="utf-8"?>
<ds:datastoreItem xmlns:ds="http://schemas.openxmlformats.org/officeDocument/2006/customXml" ds:itemID="{22502073-5443-40C7-A3B5-B90E4B2C72A8}">
  <ds:schemaRefs>
    <ds:schemaRef ds:uri="http://schemas.microsoft.com/sharepoint/v3/contenttype/forms"/>
  </ds:schemaRefs>
</ds:datastoreItem>
</file>

<file path=customXml/itemProps3.xml><?xml version="1.0" encoding="utf-8"?>
<ds:datastoreItem xmlns:ds="http://schemas.openxmlformats.org/officeDocument/2006/customXml" ds:itemID="{989EE8D6-78AA-4FB1-8520-3A0490029923}"/>
</file>

<file path=docProps/app.xml><?xml version="1.0" encoding="utf-8"?>
<Properties xmlns="http://schemas.openxmlformats.org/officeDocument/2006/extended-properties" xmlns:vt="http://schemas.openxmlformats.org/officeDocument/2006/docPropsVTypes">
  <Template/>
  <TotalTime>456</TotalTime>
  <Words>3429</Words>
  <Application>Microsoft Office PowerPoint</Application>
  <PresentationFormat>Widescreen</PresentationFormat>
  <Paragraphs>386</Paragraphs>
  <Slides>66</Slides>
  <Notes>31</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Classroom</vt:lpstr>
      <vt:lpstr>Classroom</vt:lpstr>
      <vt:lpstr>Thursday 11th September 2025</vt:lpstr>
      <vt:lpstr>Morning Challenges: </vt:lpstr>
      <vt:lpstr>PowerPoint Presentation</vt:lpstr>
      <vt:lpstr>TBAT– read and spell words with 'ow/oi/ear graphemes</vt:lpstr>
      <vt:lpstr>TBAT– read and spell words with 'ow/oi/ear graphemes</vt:lpstr>
      <vt:lpstr>TBAT– read and spell words with 'ow/oi/ear graphemes</vt:lpstr>
      <vt:lpstr>TBAT– read and spell words with 'ow/oi/ear graphemes</vt:lpstr>
      <vt:lpstr>TBAT– read and spell words with 'ow/oi/ear graphemes</vt:lpstr>
      <vt:lpstr>TBAT– read and spell words with 'ow/oi/ear graphemes</vt:lpstr>
      <vt:lpstr>TBAT– read and spell words with 'ow/oi/ear graphemes</vt:lpstr>
      <vt:lpstr>TBAT– read and spell words with 'ow/oi/ear graphemes</vt:lpstr>
      <vt:lpstr>TBAT– read and spell words with 'ow/oi/ear graphemes</vt:lpstr>
      <vt:lpstr>TBAT– read and spell words with 'ow/oi/ear graphemes</vt:lpstr>
      <vt:lpstr>TBAT– read and spell words with 'ow/oi/ear graphemes</vt:lpstr>
      <vt:lpstr>TBAT– read and spell words with 'ow/oi/ear graphemes</vt:lpstr>
      <vt:lpstr>Maths TBAT: Explore the composition of numbers</vt:lpstr>
      <vt:lpstr>One more than …</vt:lpstr>
      <vt:lpstr>TBAT: explore the composition of numbers</vt:lpstr>
      <vt:lpstr>Composition of nine</vt:lpstr>
      <vt:lpstr>Composition of five</vt:lpstr>
      <vt:lpstr>Exploring composition of five</vt:lpstr>
      <vt:lpstr>Exploring composition of five</vt:lpstr>
      <vt:lpstr>Composition of six</vt:lpstr>
      <vt:lpstr>Identifying missing parts</vt:lpstr>
      <vt:lpstr>Explore composition of numbers</vt:lpstr>
      <vt:lpstr>Exploring composition to nine</vt:lpstr>
      <vt:lpstr>Exploring composition to nine</vt:lpstr>
      <vt:lpstr>Exploring composition to nine</vt:lpstr>
      <vt:lpstr>Composition of ten</vt:lpstr>
      <vt:lpstr>PowerPoint Presentation</vt:lpstr>
      <vt:lpstr>Identifying missing parts</vt:lpstr>
      <vt:lpstr>Independent:</vt:lpstr>
      <vt:lpstr>PowerPoint Presentation</vt:lpstr>
      <vt:lpstr>PowerPoint Presentation</vt:lpstr>
      <vt:lpstr>PE</vt:lpstr>
      <vt:lpstr>PE- Warm up</vt:lpstr>
      <vt:lpstr>PE- Skill development</vt:lpstr>
      <vt:lpstr>Plenary</vt:lpstr>
      <vt:lpstr>PowerPoint Presentation</vt:lpstr>
      <vt:lpstr>Welcoming new life</vt:lpstr>
      <vt:lpstr>PowerPoint Presentation</vt:lpstr>
      <vt:lpstr>PowerPoint Presentation</vt:lpstr>
      <vt:lpstr>Welcoming new life</vt:lpstr>
      <vt:lpstr>Welcoming new life</vt:lpstr>
      <vt:lpstr>Welcoming new life</vt:lpstr>
      <vt:lpstr>Welcoming new life</vt:lpstr>
      <vt:lpstr>Welcoming new life</vt:lpstr>
      <vt:lpstr>Different ways of celebrating a new life</vt:lpstr>
      <vt:lpstr>Different ways of celebrating a new life</vt:lpstr>
      <vt:lpstr>Different ways of celebrating a new life</vt:lpstr>
      <vt:lpstr>Different ways of celebrating a new life</vt:lpstr>
      <vt:lpstr>Different ways of celebrating a new life</vt:lpstr>
      <vt:lpstr>Special ceremonies to welcome a new family member</vt:lpstr>
      <vt:lpstr>Special ceremonies to welcome a new family member</vt:lpstr>
      <vt:lpstr>Special ceremonies to welcome a new family member</vt:lpstr>
      <vt:lpstr>Special ceremonies to welcome a new family member</vt:lpstr>
      <vt:lpstr>Special ceremonies to welcome a new family member</vt:lpstr>
      <vt:lpstr>Welcoming new life</vt:lpstr>
      <vt:lpstr>PowerPoint Presentation</vt:lpstr>
      <vt:lpstr>PowerPoint Presentation</vt:lpstr>
      <vt:lpstr>PowerPoint Presentation</vt:lpstr>
      <vt:lpstr>PowerPoint Presentation</vt:lpstr>
      <vt:lpstr>PowerPoint Presentation</vt:lpstr>
      <vt:lpstr>PowerPoint Presentation</vt:lpstr>
      <vt:lpstr>Independent 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 McKenzie-Cook</cp:lastModifiedBy>
  <cp:revision>24</cp:revision>
  <dcterms:created xsi:type="dcterms:W3CDTF">2025-08-27T10:20:56Z</dcterms:created>
  <dcterms:modified xsi:type="dcterms:W3CDTF">2025-09-10T18:56:29Z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304100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