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4.xml" ContentType="application/inkml+xml"/>
  <Override PartName="/ppt/ink/ink5.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72" r:id="rId5"/>
  </p:sldMasterIdLst>
  <p:notesMasterIdLst>
    <p:notesMasterId r:id="rId64"/>
  </p:notesMasterIdLst>
  <p:sldIdLst>
    <p:sldId id="256" r:id="rId6"/>
    <p:sldId id="257" r:id="rId7"/>
    <p:sldId id="287" r:id="rId8"/>
    <p:sldId id="296" r:id="rId9"/>
    <p:sldId id="297" r:id="rId10"/>
    <p:sldId id="298" r:id="rId11"/>
    <p:sldId id="299" r:id="rId12"/>
    <p:sldId id="300" r:id="rId13"/>
    <p:sldId id="301" r:id="rId14"/>
    <p:sldId id="304" r:id="rId15"/>
    <p:sldId id="290" r:id="rId16"/>
    <p:sldId id="302" r:id="rId17"/>
    <p:sldId id="286" r:id="rId18"/>
    <p:sldId id="294" r:id="rId19"/>
    <p:sldId id="303" r:id="rId20"/>
    <p:sldId id="285" r:id="rId21"/>
    <p:sldId id="284" r:id="rId22"/>
    <p:sldId id="312" r:id="rId23"/>
    <p:sldId id="313" r:id="rId24"/>
    <p:sldId id="401" r:id="rId25"/>
    <p:sldId id="416" r:id="rId26"/>
    <p:sldId id="314" r:id="rId27"/>
    <p:sldId id="417" r:id="rId28"/>
    <p:sldId id="316" r:id="rId29"/>
    <p:sldId id="397" r:id="rId30"/>
    <p:sldId id="398" r:id="rId31"/>
    <p:sldId id="399" r:id="rId32"/>
    <p:sldId id="400" r:id="rId33"/>
    <p:sldId id="418" r:id="rId34"/>
    <p:sldId id="419" r:id="rId35"/>
    <p:sldId id="305" r:id="rId36"/>
    <p:sldId id="420" r:id="rId37"/>
    <p:sldId id="402" r:id="rId38"/>
    <p:sldId id="403" r:id="rId39"/>
    <p:sldId id="404" r:id="rId40"/>
    <p:sldId id="263" r:id="rId41"/>
    <p:sldId id="414" r:id="rId42"/>
    <p:sldId id="281" r:id="rId43"/>
    <p:sldId id="415" r:id="rId44"/>
    <p:sldId id="282" r:id="rId45"/>
    <p:sldId id="279" r:id="rId46"/>
    <p:sldId id="278" r:id="rId47"/>
    <p:sldId id="277" r:id="rId48"/>
    <p:sldId id="276" r:id="rId49"/>
    <p:sldId id="275" r:id="rId50"/>
    <p:sldId id="274" r:id="rId51"/>
    <p:sldId id="283" r:id="rId52"/>
    <p:sldId id="410" r:id="rId53"/>
    <p:sldId id="411" r:id="rId54"/>
    <p:sldId id="306" r:id="rId55"/>
    <p:sldId id="412" r:id="rId56"/>
    <p:sldId id="307" r:id="rId57"/>
    <p:sldId id="308" r:id="rId58"/>
    <p:sldId id="309" r:id="rId59"/>
    <p:sldId id="310" r:id="rId60"/>
    <p:sldId id="311" r:id="rId61"/>
    <p:sldId id="413" r:id="rId62"/>
    <p:sldId id="409"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967FD-6EEC-49DD-BA8D-A96F44B9DF9F}" v="146" dt="2025-09-26T14:35:54.019"/>
    <p1510:client id="{7BF17A31-0B14-2525-D337-3F777052D02E}" v="178" dt="2025-09-27T15:40:57.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 McKenzie-Cook" userId="6605cc89-aaff-4d80-9ee6-20e4afa4ef0c" providerId="ADAL" clId="{05B967FD-6EEC-49DD-BA8D-A96F44B9DF9F}"/>
    <pc:docChg chg="custSel addSld modSld addMainMaster modMainMaster">
      <pc:chgData name="P McKenzie-Cook" userId="6605cc89-aaff-4d80-9ee6-20e4afa4ef0c" providerId="ADAL" clId="{05B967FD-6EEC-49DD-BA8D-A96F44B9DF9F}" dt="2025-09-26T14:36:49.104" v="377" actId="207"/>
      <pc:docMkLst>
        <pc:docMk/>
      </pc:docMkLst>
      <pc:sldChg chg="modSp">
        <pc:chgData name="P McKenzie-Cook" userId="6605cc89-aaff-4d80-9ee6-20e4afa4ef0c" providerId="ADAL" clId="{05B967FD-6EEC-49DD-BA8D-A96F44B9DF9F}" dt="2025-09-17T20:04:11.718" v="0"/>
        <pc:sldMkLst>
          <pc:docMk/>
          <pc:sldMk cId="109857222" sldId="256"/>
        </pc:sldMkLst>
        <pc:spChg chg="mod">
          <ac:chgData name="P McKenzie-Cook" userId="6605cc89-aaff-4d80-9ee6-20e4afa4ef0c" providerId="ADAL" clId="{05B967FD-6EEC-49DD-BA8D-A96F44B9DF9F}" dt="2025-09-17T20:04:11.718" v="0"/>
          <ac:spMkLst>
            <pc:docMk/>
            <pc:sldMk cId="109857222" sldId="256"/>
            <ac:spMk id="2" creationId="{00000000-0000-0000-0000-000000000000}"/>
          </ac:spMkLst>
        </pc:spChg>
      </pc:sldChg>
      <pc:sldChg chg="add">
        <pc:chgData name="P McKenzie-Cook" userId="6605cc89-aaff-4d80-9ee6-20e4afa4ef0c" providerId="ADAL" clId="{05B967FD-6EEC-49DD-BA8D-A96F44B9DF9F}" dt="2025-09-17T20:05:33.463" v="3"/>
        <pc:sldMkLst>
          <pc:docMk/>
          <pc:sldMk cId="2256358434" sldId="263"/>
        </pc:sldMkLst>
      </pc:sldChg>
      <pc:sldChg chg="addSp modSp add setBg">
        <pc:chgData name="P McKenzie-Cook" userId="6605cc89-aaff-4d80-9ee6-20e4afa4ef0c" providerId="ADAL" clId="{05B967FD-6EEC-49DD-BA8D-A96F44B9DF9F}" dt="2025-09-17T20:44:54.357" v="58"/>
        <pc:sldMkLst>
          <pc:docMk/>
          <pc:sldMk cId="4249793205" sldId="283"/>
        </pc:sldMkLst>
        <pc:spChg chg="add mod">
          <ac:chgData name="P McKenzie-Cook" userId="6605cc89-aaff-4d80-9ee6-20e4afa4ef0c" providerId="ADAL" clId="{05B967FD-6EEC-49DD-BA8D-A96F44B9DF9F}" dt="2025-09-17T20:44:54.357" v="58"/>
          <ac:spMkLst>
            <pc:docMk/>
            <pc:sldMk cId="4249793205" sldId="283"/>
            <ac:spMk id="3" creationId="{B1EC0307-1006-3822-4CFC-4A192F4539F1}"/>
          </ac:spMkLst>
        </pc:spChg>
      </pc:sldChg>
      <pc:sldChg chg="add">
        <pc:chgData name="P McKenzie-Cook" userId="6605cc89-aaff-4d80-9ee6-20e4afa4ef0c" providerId="ADAL" clId="{05B967FD-6EEC-49DD-BA8D-A96F44B9DF9F}" dt="2025-09-17T20:04:49.795" v="2"/>
        <pc:sldMkLst>
          <pc:docMk/>
          <pc:sldMk cId="2176996956" sldId="305"/>
        </pc:sldMkLst>
      </pc:sldChg>
      <pc:sldChg chg="addSp delSp modSp add mod setBg">
        <pc:chgData name="P McKenzie-Cook" userId="6605cc89-aaff-4d80-9ee6-20e4afa4ef0c" providerId="ADAL" clId="{05B967FD-6EEC-49DD-BA8D-A96F44B9DF9F}" dt="2025-09-17T20:44:34.106" v="52" actId="478"/>
        <pc:sldMkLst>
          <pc:docMk/>
          <pc:sldMk cId="81743010" sldId="306"/>
        </pc:sldMkLst>
        <pc:spChg chg="add mod">
          <ac:chgData name="P McKenzie-Cook" userId="6605cc89-aaff-4d80-9ee6-20e4afa4ef0c" providerId="ADAL" clId="{05B967FD-6EEC-49DD-BA8D-A96F44B9DF9F}" dt="2025-09-17T20:44:30.968" v="51"/>
          <ac:spMkLst>
            <pc:docMk/>
            <pc:sldMk cId="81743010" sldId="306"/>
            <ac:spMk id="2" creationId="{5CEA16E9-EFDA-3D67-3E03-7F2191A0DCFF}"/>
          </ac:spMkLst>
        </pc:spChg>
      </pc:sldChg>
      <pc:sldChg chg="addSp delSp modSp add mod setBg">
        <pc:chgData name="P McKenzie-Cook" userId="6605cc89-aaff-4d80-9ee6-20e4afa4ef0c" providerId="ADAL" clId="{05B967FD-6EEC-49DD-BA8D-A96F44B9DF9F}" dt="2025-09-17T20:44:23.396" v="48"/>
        <pc:sldMkLst>
          <pc:docMk/>
          <pc:sldMk cId="1150035294" sldId="307"/>
        </pc:sldMkLst>
        <pc:spChg chg="add mod">
          <ac:chgData name="P McKenzie-Cook" userId="6605cc89-aaff-4d80-9ee6-20e4afa4ef0c" providerId="ADAL" clId="{05B967FD-6EEC-49DD-BA8D-A96F44B9DF9F}" dt="2025-09-17T20:44:23.396" v="48"/>
          <ac:spMkLst>
            <pc:docMk/>
            <pc:sldMk cId="1150035294" sldId="307"/>
            <ac:spMk id="2" creationId="{736E9391-545D-AE56-19CA-F3D672FB512F}"/>
          </ac:spMkLst>
        </pc:spChg>
      </pc:sldChg>
      <pc:sldChg chg="addSp modSp add setBg">
        <pc:chgData name="P McKenzie-Cook" userId="6605cc89-aaff-4d80-9ee6-20e4afa4ef0c" providerId="ADAL" clId="{05B967FD-6EEC-49DD-BA8D-A96F44B9DF9F}" dt="2025-09-17T20:44:14.587" v="46"/>
        <pc:sldMkLst>
          <pc:docMk/>
          <pc:sldMk cId="946270985" sldId="308"/>
        </pc:sldMkLst>
        <pc:spChg chg="add mod">
          <ac:chgData name="P McKenzie-Cook" userId="6605cc89-aaff-4d80-9ee6-20e4afa4ef0c" providerId="ADAL" clId="{05B967FD-6EEC-49DD-BA8D-A96F44B9DF9F}" dt="2025-09-17T20:44:14.587" v="46"/>
          <ac:spMkLst>
            <pc:docMk/>
            <pc:sldMk cId="946270985" sldId="308"/>
            <ac:spMk id="2" creationId="{24933E6F-87BA-2654-170C-951D3AFFA5E9}"/>
          </ac:spMkLst>
        </pc:spChg>
      </pc:sldChg>
      <pc:sldChg chg="addSp modSp add setBg">
        <pc:chgData name="P McKenzie-Cook" userId="6605cc89-aaff-4d80-9ee6-20e4afa4ef0c" providerId="ADAL" clId="{05B967FD-6EEC-49DD-BA8D-A96F44B9DF9F}" dt="2025-09-17T20:44:11.461" v="45"/>
        <pc:sldMkLst>
          <pc:docMk/>
          <pc:sldMk cId="1653705407" sldId="309"/>
        </pc:sldMkLst>
        <pc:spChg chg="add mod">
          <ac:chgData name="P McKenzie-Cook" userId="6605cc89-aaff-4d80-9ee6-20e4afa4ef0c" providerId="ADAL" clId="{05B967FD-6EEC-49DD-BA8D-A96F44B9DF9F}" dt="2025-09-17T20:44:11.461" v="45"/>
          <ac:spMkLst>
            <pc:docMk/>
            <pc:sldMk cId="1653705407" sldId="309"/>
            <ac:spMk id="2" creationId="{0A8935BF-3BFA-DDB9-02AF-39324CAEBDDE}"/>
          </ac:spMkLst>
        </pc:spChg>
      </pc:sldChg>
      <pc:sldChg chg="addSp modSp add setBg">
        <pc:chgData name="P McKenzie-Cook" userId="6605cc89-aaff-4d80-9ee6-20e4afa4ef0c" providerId="ADAL" clId="{05B967FD-6EEC-49DD-BA8D-A96F44B9DF9F}" dt="2025-09-17T20:44:09.535" v="44"/>
        <pc:sldMkLst>
          <pc:docMk/>
          <pc:sldMk cId="3887447433" sldId="310"/>
        </pc:sldMkLst>
        <pc:spChg chg="add mod">
          <ac:chgData name="P McKenzie-Cook" userId="6605cc89-aaff-4d80-9ee6-20e4afa4ef0c" providerId="ADAL" clId="{05B967FD-6EEC-49DD-BA8D-A96F44B9DF9F}" dt="2025-09-17T20:44:09.535" v="44"/>
          <ac:spMkLst>
            <pc:docMk/>
            <pc:sldMk cId="3887447433" sldId="310"/>
            <ac:spMk id="2" creationId="{FD38E93B-3751-35B6-BCEA-E08CA98E442C}"/>
          </ac:spMkLst>
        </pc:spChg>
      </pc:sldChg>
      <pc:sldChg chg="addSp modSp add mod">
        <pc:chgData name="P McKenzie-Cook" userId="6605cc89-aaff-4d80-9ee6-20e4afa4ef0c" providerId="ADAL" clId="{05B967FD-6EEC-49DD-BA8D-A96F44B9DF9F}" dt="2025-09-17T20:44:06.700" v="43" actId="1036"/>
        <pc:sldMkLst>
          <pc:docMk/>
          <pc:sldMk cId="267022498" sldId="311"/>
        </pc:sldMkLst>
        <pc:spChg chg="mod">
          <ac:chgData name="P McKenzie-Cook" userId="6605cc89-aaff-4d80-9ee6-20e4afa4ef0c" providerId="ADAL" clId="{05B967FD-6EEC-49DD-BA8D-A96F44B9DF9F}" dt="2025-09-17T20:44:06.700" v="43" actId="1036"/>
          <ac:spMkLst>
            <pc:docMk/>
            <pc:sldMk cId="267022498" sldId="311"/>
            <ac:spMk id="2" creationId="{E935A536-6F40-EF9F-4D4C-0057ABFCA3FA}"/>
          </ac:spMkLst>
        </pc:spChg>
        <pc:spChg chg="mod">
          <ac:chgData name="P McKenzie-Cook" userId="6605cc89-aaff-4d80-9ee6-20e4afa4ef0c" providerId="ADAL" clId="{05B967FD-6EEC-49DD-BA8D-A96F44B9DF9F}" dt="2025-09-17T20:44:06.700" v="43" actId="1036"/>
          <ac:spMkLst>
            <pc:docMk/>
            <pc:sldMk cId="267022498" sldId="311"/>
            <ac:spMk id="3" creationId="{D92F68F7-646F-C8F7-6A57-64F168F92341}"/>
          </ac:spMkLst>
        </pc:spChg>
        <pc:spChg chg="add mod">
          <ac:chgData name="P McKenzie-Cook" userId="6605cc89-aaff-4d80-9ee6-20e4afa4ef0c" providerId="ADAL" clId="{05B967FD-6EEC-49DD-BA8D-A96F44B9DF9F}" dt="2025-09-17T20:44:01.808" v="30"/>
          <ac:spMkLst>
            <pc:docMk/>
            <pc:sldMk cId="267022498" sldId="311"/>
            <ac:spMk id="4" creationId="{948669EB-162E-9A8B-0CA6-254C02CEB9B4}"/>
          </ac:spMkLst>
        </pc:spChg>
        <pc:picChg chg="mod">
          <ac:chgData name="P McKenzie-Cook" userId="6605cc89-aaff-4d80-9ee6-20e4afa4ef0c" providerId="ADAL" clId="{05B967FD-6EEC-49DD-BA8D-A96F44B9DF9F}" dt="2025-09-17T20:44:06.700" v="43" actId="1036"/>
          <ac:picMkLst>
            <pc:docMk/>
            <pc:sldMk cId="267022498" sldId="311"/>
            <ac:picMk id="5" creationId="{B8F9B2BC-BB1E-D091-2ACF-2C0B641FBA3D}"/>
          </ac:picMkLst>
        </pc:picChg>
        <pc:picChg chg="mod">
          <ac:chgData name="P McKenzie-Cook" userId="6605cc89-aaff-4d80-9ee6-20e4afa4ef0c" providerId="ADAL" clId="{05B967FD-6EEC-49DD-BA8D-A96F44B9DF9F}" dt="2025-09-17T20:44:06.700" v="43" actId="1036"/>
          <ac:picMkLst>
            <pc:docMk/>
            <pc:sldMk cId="267022498" sldId="311"/>
            <ac:picMk id="7" creationId="{0D5C19D3-735D-C5DC-B940-487F8800AB56}"/>
          </ac:picMkLst>
        </pc:picChg>
      </pc:sldChg>
      <pc:sldChg chg="addSp modSp mod">
        <pc:chgData name="P McKenzie-Cook" userId="6605cc89-aaff-4d80-9ee6-20e4afa4ef0c" providerId="ADAL" clId="{05B967FD-6EEC-49DD-BA8D-A96F44B9DF9F}" dt="2025-09-26T14:35:45.137" v="256" actId="207"/>
        <pc:sldMkLst>
          <pc:docMk/>
          <pc:sldMk cId="2690054597" sldId="401"/>
        </pc:sldMkLst>
        <pc:spChg chg="add mod">
          <ac:chgData name="P McKenzie-Cook" userId="6605cc89-aaff-4d80-9ee6-20e4afa4ef0c" providerId="ADAL" clId="{05B967FD-6EEC-49DD-BA8D-A96F44B9DF9F}" dt="2025-09-26T14:35:45.137" v="256" actId="207"/>
          <ac:spMkLst>
            <pc:docMk/>
            <pc:sldMk cId="2690054597" sldId="401"/>
            <ac:spMk id="4" creationId="{84065C49-D4C6-368A-547D-B10D0B651485}"/>
          </ac:spMkLst>
        </pc:spChg>
      </pc:sldChg>
      <pc:sldChg chg="add setBg">
        <pc:chgData name="P McKenzie-Cook" userId="6605cc89-aaff-4d80-9ee6-20e4afa4ef0c" providerId="ADAL" clId="{05B967FD-6EEC-49DD-BA8D-A96F44B9DF9F}" dt="2025-09-17T20:46:11.708" v="59"/>
        <pc:sldMkLst>
          <pc:docMk/>
          <pc:sldMk cId="1877598139" sldId="402"/>
        </pc:sldMkLst>
      </pc:sldChg>
      <pc:sldChg chg="modSp add mod setBg">
        <pc:chgData name="P McKenzie-Cook" userId="6605cc89-aaff-4d80-9ee6-20e4afa4ef0c" providerId="ADAL" clId="{05B967FD-6EEC-49DD-BA8D-A96F44B9DF9F}" dt="2025-09-17T20:46:23.411" v="61" actId="20577"/>
        <pc:sldMkLst>
          <pc:docMk/>
          <pc:sldMk cId="1408972466" sldId="403"/>
        </pc:sldMkLst>
        <pc:spChg chg="mod">
          <ac:chgData name="P McKenzie-Cook" userId="6605cc89-aaff-4d80-9ee6-20e4afa4ef0c" providerId="ADAL" clId="{05B967FD-6EEC-49DD-BA8D-A96F44B9DF9F}" dt="2025-09-17T20:46:23.411" v="61" actId="20577"/>
          <ac:spMkLst>
            <pc:docMk/>
            <pc:sldMk cId="1408972466" sldId="403"/>
            <ac:spMk id="3" creationId="{78C0DCCA-0B15-C690-744B-52F09A202475}"/>
          </ac:spMkLst>
        </pc:spChg>
      </pc:sldChg>
      <pc:sldChg chg="add setBg">
        <pc:chgData name="P McKenzie-Cook" userId="6605cc89-aaff-4d80-9ee6-20e4afa4ef0c" providerId="ADAL" clId="{05B967FD-6EEC-49DD-BA8D-A96F44B9DF9F}" dt="2025-09-17T20:46:11.708" v="59"/>
        <pc:sldMkLst>
          <pc:docMk/>
          <pc:sldMk cId="2738059069" sldId="404"/>
        </pc:sldMkLst>
      </pc:sldChg>
      <pc:sldChg chg="addSp delSp modSp add mod">
        <pc:chgData name="P McKenzie-Cook" userId="6605cc89-aaff-4d80-9ee6-20e4afa4ef0c" providerId="ADAL" clId="{05B967FD-6EEC-49DD-BA8D-A96F44B9DF9F}" dt="2025-09-26T13:27:27.149" v="205" actId="1076"/>
        <pc:sldMkLst>
          <pc:docMk/>
          <pc:sldMk cId="3941495363" sldId="409"/>
        </pc:sldMkLst>
        <pc:spChg chg="add mod">
          <ac:chgData name="P McKenzie-Cook" userId="6605cc89-aaff-4d80-9ee6-20e4afa4ef0c" providerId="ADAL" clId="{05B967FD-6EEC-49DD-BA8D-A96F44B9DF9F}" dt="2025-09-26T13:22:49.965" v="118" actId="403"/>
          <ac:spMkLst>
            <pc:docMk/>
            <pc:sldMk cId="3941495363" sldId="409"/>
            <ac:spMk id="11" creationId="{905622D1-3F2C-984E-FFDA-74BE4951CA69}"/>
          </ac:spMkLst>
        </pc:spChg>
        <pc:spChg chg="add mod">
          <ac:chgData name="P McKenzie-Cook" userId="6605cc89-aaff-4d80-9ee6-20e4afa4ef0c" providerId="ADAL" clId="{05B967FD-6EEC-49DD-BA8D-A96F44B9DF9F}" dt="2025-09-26T13:24:20.070" v="202" actId="20577"/>
          <ac:spMkLst>
            <pc:docMk/>
            <pc:sldMk cId="3941495363" sldId="409"/>
            <ac:spMk id="15" creationId="{1A161494-2637-2F58-1245-924090485B3F}"/>
          </ac:spMkLst>
        </pc:spChg>
        <pc:picChg chg="add mod">
          <ac:chgData name="P McKenzie-Cook" userId="6605cc89-aaff-4d80-9ee6-20e4afa4ef0c" providerId="ADAL" clId="{05B967FD-6EEC-49DD-BA8D-A96F44B9DF9F}" dt="2025-09-26T13:23:46.934" v="120" actId="1076"/>
          <ac:picMkLst>
            <pc:docMk/>
            <pc:sldMk cId="3941495363" sldId="409"/>
            <ac:picMk id="14" creationId="{BA78D41F-9E12-9951-F280-1154D1D6D3EA}"/>
          </ac:picMkLst>
        </pc:picChg>
        <pc:picChg chg="add mod">
          <ac:chgData name="P McKenzie-Cook" userId="6605cc89-aaff-4d80-9ee6-20e4afa4ef0c" providerId="ADAL" clId="{05B967FD-6EEC-49DD-BA8D-A96F44B9DF9F}" dt="2025-09-26T13:27:27.149" v="205" actId="1076"/>
          <ac:picMkLst>
            <pc:docMk/>
            <pc:sldMk cId="3941495363" sldId="409"/>
            <ac:picMk id="17" creationId="{75451E12-49AD-6606-6661-12458EE1B3BB}"/>
          </ac:picMkLst>
        </pc:picChg>
      </pc:sldChg>
      <pc:sldChg chg="addSp delSp modSp add mod setBg">
        <pc:chgData name="P McKenzie-Cook" userId="6605cc89-aaff-4d80-9ee6-20e4afa4ef0c" providerId="ADAL" clId="{05B967FD-6EEC-49DD-BA8D-A96F44B9DF9F}" dt="2025-09-17T20:44:51.054" v="57"/>
        <pc:sldMkLst>
          <pc:docMk/>
          <pc:sldMk cId="1289295863" sldId="410"/>
        </pc:sldMkLst>
        <pc:spChg chg="add mod">
          <ac:chgData name="P McKenzie-Cook" userId="6605cc89-aaff-4d80-9ee6-20e4afa4ef0c" providerId="ADAL" clId="{05B967FD-6EEC-49DD-BA8D-A96F44B9DF9F}" dt="2025-09-17T20:44:51.054" v="57"/>
          <ac:spMkLst>
            <pc:docMk/>
            <pc:sldMk cId="1289295863" sldId="410"/>
            <ac:spMk id="2" creationId="{F3C1EF02-9E8F-1125-AD70-5D438FA5A342}"/>
          </ac:spMkLst>
        </pc:spChg>
      </pc:sldChg>
      <pc:sldChg chg="addSp delSp modSp add mod setBg">
        <pc:chgData name="P McKenzie-Cook" userId="6605cc89-aaff-4d80-9ee6-20e4afa4ef0c" providerId="ADAL" clId="{05B967FD-6EEC-49DD-BA8D-A96F44B9DF9F}" dt="2025-09-17T20:44:45.043" v="55" actId="478"/>
        <pc:sldMkLst>
          <pc:docMk/>
          <pc:sldMk cId="2349513411" sldId="411"/>
        </pc:sldMkLst>
        <pc:spChg chg="add mod">
          <ac:chgData name="P McKenzie-Cook" userId="6605cc89-aaff-4d80-9ee6-20e4afa4ef0c" providerId="ADAL" clId="{05B967FD-6EEC-49DD-BA8D-A96F44B9DF9F}" dt="2025-09-17T20:44:38.443" v="53"/>
          <ac:spMkLst>
            <pc:docMk/>
            <pc:sldMk cId="2349513411" sldId="411"/>
            <ac:spMk id="2" creationId="{0463B130-77D6-4E34-0348-30AD6A3A648C}"/>
          </ac:spMkLst>
        </pc:spChg>
        <pc:picChg chg="mod">
          <ac:chgData name="P McKenzie-Cook" userId="6605cc89-aaff-4d80-9ee6-20e4afa4ef0c" providerId="ADAL" clId="{05B967FD-6EEC-49DD-BA8D-A96F44B9DF9F}" dt="2025-09-17T20:44:42.466" v="54" actId="1076"/>
          <ac:picMkLst>
            <pc:docMk/>
            <pc:sldMk cId="2349513411" sldId="411"/>
            <ac:picMk id="7" creationId="{E198B91B-AFA7-1308-4BCB-2B8F1619B927}"/>
          </ac:picMkLst>
        </pc:picChg>
      </pc:sldChg>
      <pc:sldChg chg="addSp delSp modSp add mod setBg">
        <pc:chgData name="P McKenzie-Cook" userId="6605cc89-aaff-4d80-9ee6-20e4afa4ef0c" providerId="ADAL" clId="{05B967FD-6EEC-49DD-BA8D-A96F44B9DF9F}" dt="2025-09-17T20:44:28.439" v="50" actId="478"/>
        <pc:sldMkLst>
          <pc:docMk/>
          <pc:sldMk cId="2735507400" sldId="412"/>
        </pc:sldMkLst>
        <pc:spChg chg="add mod">
          <ac:chgData name="P McKenzie-Cook" userId="6605cc89-aaff-4d80-9ee6-20e4afa4ef0c" providerId="ADAL" clId="{05B967FD-6EEC-49DD-BA8D-A96F44B9DF9F}" dt="2025-09-17T20:44:25.428" v="49"/>
          <ac:spMkLst>
            <pc:docMk/>
            <pc:sldMk cId="2735507400" sldId="412"/>
            <ac:spMk id="2" creationId="{E9F5CE5B-4116-C770-824A-439F70411D52}"/>
          </ac:spMkLst>
        </pc:spChg>
      </pc:sldChg>
      <pc:sldChg chg="modSp add mod setBg">
        <pc:chgData name="P McKenzie-Cook" userId="6605cc89-aaff-4d80-9ee6-20e4afa4ef0c" providerId="ADAL" clId="{05B967FD-6EEC-49DD-BA8D-A96F44B9DF9F}" dt="2025-09-17T20:43:59.309" v="29" actId="1076"/>
        <pc:sldMkLst>
          <pc:docMk/>
          <pc:sldMk cId="88027672" sldId="413"/>
        </pc:sldMkLst>
        <pc:spChg chg="mod">
          <ac:chgData name="P McKenzie-Cook" userId="6605cc89-aaff-4d80-9ee6-20e4afa4ef0c" providerId="ADAL" clId="{05B967FD-6EEC-49DD-BA8D-A96F44B9DF9F}" dt="2025-09-17T20:43:59.309" v="29" actId="1076"/>
          <ac:spMkLst>
            <pc:docMk/>
            <pc:sldMk cId="88027672" sldId="413"/>
            <ac:spMk id="6" creationId="{B19445BE-517B-6D53-B314-8CBCA20CF6FB}"/>
          </ac:spMkLst>
        </pc:spChg>
      </pc:sldChg>
      <pc:sldChg chg="addSp modSp mod">
        <pc:chgData name="P McKenzie-Cook" userId="6605cc89-aaff-4d80-9ee6-20e4afa4ef0c" providerId="ADAL" clId="{05B967FD-6EEC-49DD-BA8D-A96F44B9DF9F}" dt="2025-09-26T14:36:49.104" v="377" actId="207"/>
        <pc:sldMkLst>
          <pc:docMk/>
          <pc:sldMk cId="804248835" sldId="416"/>
        </pc:sldMkLst>
        <pc:spChg chg="add mod">
          <ac:chgData name="P McKenzie-Cook" userId="6605cc89-aaff-4d80-9ee6-20e4afa4ef0c" providerId="ADAL" clId="{05B967FD-6EEC-49DD-BA8D-A96F44B9DF9F}" dt="2025-09-26T14:36:49.104" v="377" actId="207"/>
          <ac:spMkLst>
            <pc:docMk/>
            <pc:sldMk cId="804248835" sldId="416"/>
            <ac:spMk id="4" creationId="{8799ACD0-9C26-78EC-29A7-76A4D953DE8C}"/>
          </ac:spMkLst>
        </pc:spChg>
      </pc:sldChg>
      <pc:sldMasterChg chg="modSp add mod addSldLayout">
        <pc:chgData name="P McKenzie-Cook" userId="6605cc89-aaff-4d80-9ee6-20e4afa4ef0c" providerId="ADAL" clId="{05B967FD-6EEC-49DD-BA8D-A96F44B9DF9F}" dt="2025-09-17T20:43:15.904" v="24" actId="6549"/>
        <pc:sldMasterMkLst>
          <pc:docMk/>
          <pc:sldMasterMk cId="1404460646" sldId="2147483672"/>
        </pc:sldMasterMkLst>
        <pc:spChg chg="mod">
          <ac:chgData name="P McKenzie-Cook" userId="6605cc89-aaff-4d80-9ee6-20e4afa4ef0c" providerId="ADAL" clId="{05B967FD-6EEC-49DD-BA8D-A96F44B9DF9F}" dt="2025-09-17T20:43:15.904" v="24" actId="6549"/>
          <ac:spMkLst>
            <pc:docMk/>
            <pc:sldMasterMk cId="1404460646" sldId="2147483672"/>
            <ac:spMk id="7" creationId="{08162CF3-B26E-A7CA-B6CE-E3C6C803A54C}"/>
          </ac:spMkLst>
        </pc:spChg>
        <pc:sldLayoutChg chg="add">
          <pc:chgData name="P McKenzie-Cook" userId="6605cc89-aaff-4d80-9ee6-20e4afa4ef0c" providerId="ADAL" clId="{05B967FD-6EEC-49DD-BA8D-A96F44B9DF9F}" dt="2025-09-17T20:04:49.795" v="1" actId="27028"/>
          <pc:sldLayoutMkLst>
            <pc:docMk/>
            <pc:sldMasterMk cId="1404460646" sldId="2147483672"/>
            <pc:sldLayoutMk cId="2924313286" sldId="2147483674"/>
          </pc:sldLayoutMkLst>
        </pc:sldLayoutChg>
      </pc:sldMasterChg>
      <pc:sldMasterChg chg="replId modSldLayout">
        <pc:chgData name="P McKenzie-Cook" userId="6605cc89-aaff-4d80-9ee6-20e4afa4ef0c" providerId="ADAL" clId="{05B967FD-6EEC-49DD-BA8D-A96F44B9DF9F}" dt="2025-09-17T20:04:49.795" v="1" actId="27028"/>
        <pc:sldMasterMkLst>
          <pc:docMk/>
          <pc:sldMasterMk cId="3919500520" sldId="2147483684"/>
        </pc:sldMasterMkLst>
        <pc:sldLayoutChg chg="replId">
          <pc:chgData name="P McKenzie-Cook" userId="6605cc89-aaff-4d80-9ee6-20e4afa4ef0c" providerId="ADAL" clId="{05B967FD-6EEC-49DD-BA8D-A96F44B9DF9F}" dt="2025-09-17T20:04:49.795" v="1" actId="27028"/>
          <pc:sldLayoutMkLst>
            <pc:docMk/>
            <pc:sldMasterMk cId="3919500520" sldId="2147483684"/>
            <pc:sldLayoutMk cId="3416135365" sldId="2147483685"/>
          </pc:sldLayoutMkLst>
        </pc:sldLayoutChg>
      </pc:sldMasterChg>
    </pc:docChg>
  </pc:docChgLst>
  <pc:docChgLst>
    <pc:chgData name="A Freel" userId="S::afreel@ohacademy.co.uk::f6dead3d-cc44-4b49-aee1-60fe86f08dbd" providerId="AD" clId="Web-{C91E581C-A5C1-0B4F-A8E3-AA8953E2F50C}"/>
    <pc:docChg chg="addSld">
      <pc:chgData name="A Freel" userId="S::afreel@ohacademy.co.uk::f6dead3d-cc44-4b49-aee1-60fe86f08dbd" providerId="AD" clId="Web-{C91E581C-A5C1-0B4F-A8E3-AA8953E2F50C}" dt="2025-09-25T10:15:46.940" v="12"/>
      <pc:docMkLst>
        <pc:docMk/>
      </pc:docMkLst>
      <pc:sldChg chg="add">
        <pc:chgData name="A Freel" userId="S::afreel@ohacademy.co.uk::f6dead3d-cc44-4b49-aee1-60fe86f08dbd" providerId="AD" clId="Web-{C91E581C-A5C1-0B4F-A8E3-AA8953E2F50C}" dt="2025-09-25T10:15:44.986" v="0"/>
        <pc:sldMkLst>
          <pc:docMk/>
          <pc:sldMk cId="2283951240" sldId="312"/>
        </pc:sldMkLst>
      </pc:sldChg>
      <pc:sldChg chg="add">
        <pc:chgData name="A Freel" userId="S::afreel@ohacademy.co.uk::f6dead3d-cc44-4b49-aee1-60fe86f08dbd" providerId="AD" clId="Web-{C91E581C-A5C1-0B4F-A8E3-AA8953E2F50C}" dt="2025-09-25T10:15:45.096" v="1"/>
        <pc:sldMkLst>
          <pc:docMk/>
          <pc:sldMk cId="379583335" sldId="313"/>
        </pc:sldMkLst>
      </pc:sldChg>
      <pc:sldChg chg="add">
        <pc:chgData name="A Freel" userId="S::afreel@ohacademy.co.uk::f6dead3d-cc44-4b49-aee1-60fe86f08dbd" providerId="AD" clId="Web-{C91E581C-A5C1-0B4F-A8E3-AA8953E2F50C}" dt="2025-09-25T10:15:45.502" v="4"/>
        <pc:sldMkLst>
          <pc:docMk/>
          <pc:sldMk cId="358310692" sldId="314"/>
        </pc:sldMkLst>
      </pc:sldChg>
      <pc:sldChg chg="add">
        <pc:chgData name="A Freel" userId="S::afreel@ohacademy.co.uk::f6dead3d-cc44-4b49-aee1-60fe86f08dbd" providerId="AD" clId="Web-{C91E581C-A5C1-0B4F-A8E3-AA8953E2F50C}" dt="2025-09-25T10:15:45.877" v="6"/>
        <pc:sldMkLst>
          <pc:docMk/>
          <pc:sldMk cId="1873451882" sldId="316"/>
        </pc:sldMkLst>
      </pc:sldChg>
      <pc:sldChg chg="add">
        <pc:chgData name="A Freel" userId="S::afreel@ohacademy.co.uk::f6dead3d-cc44-4b49-aee1-60fe86f08dbd" providerId="AD" clId="Web-{C91E581C-A5C1-0B4F-A8E3-AA8953E2F50C}" dt="2025-09-25T10:15:46.049" v="7"/>
        <pc:sldMkLst>
          <pc:docMk/>
          <pc:sldMk cId="203112085" sldId="397"/>
        </pc:sldMkLst>
      </pc:sldChg>
      <pc:sldChg chg="add">
        <pc:chgData name="A Freel" userId="S::afreel@ohacademy.co.uk::f6dead3d-cc44-4b49-aee1-60fe86f08dbd" providerId="AD" clId="Web-{C91E581C-A5C1-0B4F-A8E3-AA8953E2F50C}" dt="2025-09-25T10:15:46.330" v="8"/>
        <pc:sldMkLst>
          <pc:docMk/>
          <pc:sldMk cId="3149955704" sldId="398"/>
        </pc:sldMkLst>
      </pc:sldChg>
      <pc:sldChg chg="add">
        <pc:chgData name="A Freel" userId="S::afreel@ohacademy.co.uk::f6dead3d-cc44-4b49-aee1-60fe86f08dbd" providerId="AD" clId="Web-{C91E581C-A5C1-0B4F-A8E3-AA8953E2F50C}" dt="2025-09-25T10:15:46.502" v="9"/>
        <pc:sldMkLst>
          <pc:docMk/>
          <pc:sldMk cId="2722571159" sldId="399"/>
        </pc:sldMkLst>
      </pc:sldChg>
      <pc:sldChg chg="add">
        <pc:chgData name="A Freel" userId="S::afreel@ohacademy.co.uk::f6dead3d-cc44-4b49-aee1-60fe86f08dbd" providerId="AD" clId="Web-{C91E581C-A5C1-0B4F-A8E3-AA8953E2F50C}" dt="2025-09-25T10:15:46.705" v="10"/>
        <pc:sldMkLst>
          <pc:docMk/>
          <pc:sldMk cId="243166480" sldId="400"/>
        </pc:sldMkLst>
      </pc:sldChg>
      <pc:sldChg chg="add">
        <pc:chgData name="A Freel" userId="S::afreel@ohacademy.co.uk::f6dead3d-cc44-4b49-aee1-60fe86f08dbd" providerId="AD" clId="Web-{C91E581C-A5C1-0B4F-A8E3-AA8953E2F50C}" dt="2025-09-25T10:15:45.205" v="2"/>
        <pc:sldMkLst>
          <pc:docMk/>
          <pc:sldMk cId="2690054597" sldId="401"/>
        </pc:sldMkLst>
      </pc:sldChg>
      <pc:sldChg chg="add">
        <pc:chgData name="A Freel" userId="S::afreel@ohacademy.co.uk::f6dead3d-cc44-4b49-aee1-60fe86f08dbd" providerId="AD" clId="Web-{C91E581C-A5C1-0B4F-A8E3-AA8953E2F50C}" dt="2025-09-25T10:15:45.283" v="3"/>
        <pc:sldMkLst>
          <pc:docMk/>
          <pc:sldMk cId="804248835" sldId="416"/>
        </pc:sldMkLst>
      </pc:sldChg>
      <pc:sldChg chg="add">
        <pc:chgData name="A Freel" userId="S::afreel@ohacademy.co.uk::f6dead3d-cc44-4b49-aee1-60fe86f08dbd" providerId="AD" clId="Web-{C91E581C-A5C1-0B4F-A8E3-AA8953E2F50C}" dt="2025-09-25T10:15:45.658" v="5"/>
        <pc:sldMkLst>
          <pc:docMk/>
          <pc:sldMk cId="3487589165" sldId="417"/>
        </pc:sldMkLst>
      </pc:sldChg>
      <pc:sldChg chg="add">
        <pc:chgData name="A Freel" userId="S::afreel@ohacademy.co.uk::f6dead3d-cc44-4b49-aee1-60fe86f08dbd" providerId="AD" clId="Web-{C91E581C-A5C1-0B4F-A8E3-AA8953E2F50C}" dt="2025-09-25T10:15:46.830" v="11"/>
        <pc:sldMkLst>
          <pc:docMk/>
          <pc:sldMk cId="2826751346" sldId="418"/>
        </pc:sldMkLst>
      </pc:sldChg>
      <pc:sldChg chg="add">
        <pc:chgData name="A Freel" userId="S::afreel@ohacademy.co.uk::f6dead3d-cc44-4b49-aee1-60fe86f08dbd" providerId="AD" clId="Web-{C91E581C-A5C1-0B4F-A8E3-AA8953E2F50C}" dt="2025-09-25T10:15:46.940" v="12"/>
        <pc:sldMkLst>
          <pc:docMk/>
          <pc:sldMk cId="1433072890" sldId="419"/>
        </pc:sldMkLst>
      </pc:sldChg>
      <pc:sldMasterChg chg="addSldLayout">
        <pc:chgData name="A Freel" userId="S::afreel@ohacademy.co.uk::f6dead3d-cc44-4b49-aee1-60fe86f08dbd" providerId="AD" clId="Web-{C91E581C-A5C1-0B4F-A8E3-AA8953E2F50C}" dt="2025-09-25T10:15:46.705" v="10"/>
        <pc:sldMasterMkLst>
          <pc:docMk/>
          <pc:sldMasterMk cId="3919500520" sldId="2147483684"/>
        </pc:sldMasterMkLst>
        <pc:sldLayoutChg chg="add replId">
          <pc:chgData name="A Freel" userId="S::afreel@ohacademy.co.uk::f6dead3d-cc44-4b49-aee1-60fe86f08dbd" providerId="AD" clId="Web-{C91E581C-A5C1-0B4F-A8E3-AA8953E2F50C}" dt="2025-09-25T10:15:44.986" v="0"/>
          <pc:sldLayoutMkLst>
            <pc:docMk/>
            <pc:sldMasterMk cId="3919500520" sldId="2147483684"/>
            <pc:sldLayoutMk cId="2134724091" sldId="2147483688"/>
          </pc:sldLayoutMkLst>
        </pc:sldLayoutChg>
        <pc:sldLayoutChg chg="add">
          <pc:chgData name="A Freel" userId="S::afreel@ohacademy.co.uk::f6dead3d-cc44-4b49-aee1-60fe86f08dbd" providerId="AD" clId="Web-{C91E581C-A5C1-0B4F-A8E3-AA8953E2F50C}" dt="2025-09-25T10:15:45.096" v="1"/>
          <pc:sldLayoutMkLst>
            <pc:docMk/>
            <pc:sldMasterMk cId="3919500520" sldId="2147483684"/>
            <pc:sldLayoutMk cId="2105355048" sldId="2147483689"/>
          </pc:sldLayoutMkLst>
        </pc:sldLayoutChg>
        <pc:sldLayoutChg chg="add">
          <pc:chgData name="A Freel" userId="S::afreel@ohacademy.co.uk::f6dead3d-cc44-4b49-aee1-60fe86f08dbd" providerId="AD" clId="Web-{C91E581C-A5C1-0B4F-A8E3-AA8953E2F50C}" dt="2025-09-25T10:15:45.205" v="2"/>
          <pc:sldLayoutMkLst>
            <pc:docMk/>
            <pc:sldMasterMk cId="3919500520" sldId="2147483684"/>
            <pc:sldLayoutMk cId="701146305" sldId="2147483690"/>
          </pc:sldLayoutMkLst>
        </pc:sldLayoutChg>
        <pc:sldLayoutChg chg="add">
          <pc:chgData name="A Freel" userId="S::afreel@ohacademy.co.uk::f6dead3d-cc44-4b49-aee1-60fe86f08dbd" providerId="AD" clId="Web-{C91E581C-A5C1-0B4F-A8E3-AA8953E2F50C}" dt="2025-09-25T10:15:45.502" v="4"/>
          <pc:sldLayoutMkLst>
            <pc:docMk/>
            <pc:sldMasterMk cId="3919500520" sldId="2147483684"/>
            <pc:sldLayoutMk cId="320089745" sldId="2147483691"/>
          </pc:sldLayoutMkLst>
        </pc:sldLayoutChg>
        <pc:sldLayoutChg chg="add">
          <pc:chgData name="A Freel" userId="S::afreel@ohacademy.co.uk::f6dead3d-cc44-4b49-aee1-60fe86f08dbd" providerId="AD" clId="Web-{C91E581C-A5C1-0B4F-A8E3-AA8953E2F50C}" dt="2025-09-25T10:15:45.877" v="6"/>
          <pc:sldLayoutMkLst>
            <pc:docMk/>
            <pc:sldMasterMk cId="3919500520" sldId="2147483684"/>
            <pc:sldLayoutMk cId="619039002" sldId="2147483692"/>
          </pc:sldLayoutMkLst>
        </pc:sldLayoutChg>
        <pc:sldLayoutChg chg="add">
          <pc:chgData name="A Freel" userId="S::afreel@ohacademy.co.uk::f6dead3d-cc44-4b49-aee1-60fe86f08dbd" providerId="AD" clId="Web-{C91E581C-A5C1-0B4F-A8E3-AA8953E2F50C}" dt="2025-09-25T10:15:46.330" v="8"/>
          <pc:sldLayoutMkLst>
            <pc:docMk/>
            <pc:sldMasterMk cId="3919500520" sldId="2147483684"/>
            <pc:sldLayoutMk cId="483801902" sldId="2147483693"/>
          </pc:sldLayoutMkLst>
        </pc:sldLayoutChg>
        <pc:sldLayoutChg chg="add">
          <pc:chgData name="A Freel" userId="S::afreel@ohacademy.co.uk::f6dead3d-cc44-4b49-aee1-60fe86f08dbd" providerId="AD" clId="Web-{C91E581C-A5C1-0B4F-A8E3-AA8953E2F50C}" dt="2025-09-25T10:15:46.705" v="10"/>
          <pc:sldLayoutMkLst>
            <pc:docMk/>
            <pc:sldMasterMk cId="3919500520" sldId="2147483684"/>
            <pc:sldLayoutMk cId="144684598" sldId="2147483694"/>
          </pc:sldLayoutMkLst>
        </pc:sldLayoutChg>
      </pc:sldMasterChg>
    </pc:docChg>
  </pc:docChgLst>
  <pc:docChgLst>
    <pc:chgData name="A Freel" userId="S::afreel@ohacademy.co.uk::f6dead3d-cc44-4b49-aee1-60fe86f08dbd" providerId="AD" clId="Web-{98B9C685-AC2E-4B86-860A-A7B36125A74F}"/>
    <pc:docChg chg="modSld">
      <pc:chgData name="A Freel" userId="S::afreel@ohacademy.co.uk::f6dead3d-cc44-4b49-aee1-60fe86f08dbd" providerId="AD" clId="Web-{98B9C685-AC2E-4B86-860A-A7B36125A74F}" dt="2025-09-06T15:30:35.547" v="6" actId="20577"/>
      <pc:docMkLst>
        <pc:docMk/>
      </pc:docMkLst>
      <pc:sldChg chg="modSp">
        <pc:chgData name="A Freel" userId="S::afreel@ohacademy.co.uk::f6dead3d-cc44-4b49-aee1-60fe86f08dbd" providerId="AD" clId="Web-{98B9C685-AC2E-4B86-860A-A7B36125A74F}" dt="2025-09-06T15:30:35.547" v="6" actId="20577"/>
        <pc:sldMkLst>
          <pc:docMk/>
          <pc:sldMk cId="109857222" sldId="256"/>
        </pc:sldMkLst>
        <pc:spChg chg="mod">
          <ac:chgData name="A Freel" userId="S::afreel@ohacademy.co.uk::f6dead3d-cc44-4b49-aee1-60fe86f08dbd" providerId="AD" clId="Web-{98B9C685-AC2E-4B86-860A-A7B36125A74F}" dt="2025-09-06T15:30:35.547" v="6" actId="20577"/>
          <ac:spMkLst>
            <pc:docMk/>
            <pc:sldMk cId="109857222" sldId="256"/>
            <ac:spMk id="2" creationId="{00000000-0000-0000-0000-000000000000}"/>
          </ac:spMkLst>
        </pc:spChg>
      </pc:sldChg>
    </pc:docChg>
  </pc:docChgLst>
  <pc:docChgLst>
    <pc:chgData name="A Freel" userId="S::afreel@ohacademy.co.uk::f6dead3d-cc44-4b49-aee1-60fe86f08dbd" providerId="AD" clId="Web-{14FEE29C-58A8-8883-846E-1366C7A45BE1}"/>
    <pc:docChg chg="addSld modSld">
      <pc:chgData name="A Freel" userId="S::afreel@ohacademy.co.uk::f6dead3d-cc44-4b49-aee1-60fe86f08dbd" providerId="AD" clId="Web-{14FEE29C-58A8-8883-846E-1366C7A45BE1}" dt="2025-09-22T07:16:46.023" v="71"/>
      <pc:docMkLst>
        <pc:docMk/>
      </pc:docMkLst>
      <pc:sldChg chg="delSp modSp">
        <pc:chgData name="A Freel" userId="S::afreel@ohacademy.co.uk::f6dead3d-cc44-4b49-aee1-60fe86f08dbd" providerId="AD" clId="Web-{14FEE29C-58A8-8883-846E-1366C7A45BE1}" dt="2025-09-22T07:16:46.023" v="71"/>
        <pc:sldMkLst>
          <pc:docMk/>
          <pc:sldMk cId="109857222" sldId="256"/>
        </pc:sldMkLst>
        <pc:spChg chg="mod">
          <ac:chgData name="A Freel" userId="S::afreel@ohacademy.co.uk::f6dead3d-cc44-4b49-aee1-60fe86f08dbd" providerId="AD" clId="Web-{14FEE29C-58A8-8883-846E-1366C7A45BE1}" dt="2025-09-22T07:16:39.351" v="70" actId="20577"/>
          <ac:spMkLst>
            <pc:docMk/>
            <pc:sldMk cId="109857222" sldId="256"/>
            <ac:spMk id="2" creationId="{00000000-0000-0000-0000-000000000000}"/>
          </ac:spMkLst>
        </pc:spChg>
      </pc:sldChg>
      <pc:sldChg chg="add">
        <pc:chgData name="A Freel" userId="S::afreel@ohacademy.co.uk::f6dead3d-cc44-4b49-aee1-60fe86f08dbd" providerId="AD" clId="Web-{14FEE29C-58A8-8883-846E-1366C7A45BE1}" dt="2025-09-22T06:38:37.370" v="67"/>
        <pc:sldMkLst>
          <pc:docMk/>
          <pc:sldMk cId="845759520" sldId="257"/>
        </pc:sldMkLst>
      </pc:sldChg>
      <pc:sldChg chg="addSp delSp add">
        <pc:chgData name="A Freel" userId="S::afreel@ohacademy.co.uk::f6dead3d-cc44-4b49-aee1-60fe86f08dbd" providerId="AD" clId="Web-{14FEE29C-58A8-8883-846E-1366C7A45BE1}" dt="2025-09-22T06:36:10.913" v="66"/>
        <pc:sldMkLst>
          <pc:docMk/>
          <pc:sldMk cId="2451840634" sldId="274"/>
        </pc:sldMkLst>
        <pc:spChg chg="add">
          <ac:chgData name="A Freel" userId="S::afreel@ohacademy.co.uk::f6dead3d-cc44-4b49-aee1-60fe86f08dbd" providerId="AD" clId="Web-{14FEE29C-58A8-8883-846E-1366C7A45BE1}" dt="2025-09-22T06:36:10.913" v="66"/>
          <ac:spMkLst>
            <pc:docMk/>
            <pc:sldMk cId="2451840634" sldId="274"/>
            <ac:spMk id="6" creationId="{1C8A9D7E-1DFE-CFC7-10F3-165B3F7CB812}"/>
          </ac:spMkLst>
        </pc:spChg>
      </pc:sldChg>
      <pc:sldChg chg="addSp delSp add">
        <pc:chgData name="A Freel" userId="S::afreel@ohacademy.co.uk::f6dead3d-cc44-4b49-aee1-60fe86f08dbd" providerId="AD" clId="Web-{14FEE29C-58A8-8883-846E-1366C7A45BE1}" dt="2025-09-22T06:36:09.085" v="65"/>
        <pc:sldMkLst>
          <pc:docMk/>
          <pc:sldMk cId="3187256176" sldId="275"/>
        </pc:sldMkLst>
        <pc:spChg chg="add">
          <ac:chgData name="A Freel" userId="S::afreel@ohacademy.co.uk::f6dead3d-cc44-4b49-aee1-60fe86f08dbd" providerId="AD" clId="Web-{14FEE29C-58A8-8883-846E-1366C7A45BE1}" dt="2025-09-22T06:36:09.085" v="65"/>
          <ac:spMkLst>
            <pc:docMk/>
            <pc:sldMk cId="3187256176" sldId="275"/>
            <ac:spMk id="11" creationId="{EA6734B1-82C6-F446-4A67-DD0EF6054DD0}"/>
          </ac:spMkLst>
        </pc:spChg>
      </pc:sldChg>
      <pc:sldChg chg="addSp delSp add">
        <pc:chgData name="A Freel" userId="S::afreel@ohacademy.co.uk::f6dead3d-cc44-4b49-aee1-60fe86f08dbd" providerId="AD" clId="Web-{14FEE29C-58A8-8883-846E-1366C7A45BE1}" dt="2025-09-22T06:36:06.976" v="64"/>
        <pc:sldMkLst>
          <pc:docMk/>
          <pc:sldMk cId="275148718" sldId="276"/>
        </pc:sldMkLst>
        <pc:spChg chg="add">
          <ac:chgData name="A Freel" userId="S::afreel@ohacademy.co.uk::f6dead3d-cc44-4b49-aee1-60fe86f08dbd" providerId="AD" clId="Web-{14FEE29C-58A8-8883-846E-1366C7A45BE1}" dt="2025-09-22T06:36:06.976" v="64"/>
          <ac:spMkLst>
            <pc:docMk/>
            <pc:sldMk cId="275148718" sldId="276"/>
            <ac:spMk id="12" creationId="{320546FD-6324-74FD-60FC-2938F294723A}"/>
          </ac:spMkLst>
        </pc:spChg>
      </pc:sldChg>
      <pc:sldChg chg="addSp delSp add">
        <pc:chgData name="A Freel" userId="S::afreel@ohacademy.co.uk::f6dead3d-cc44-4b49-aee1-60fe86f08dbd" providerId="AD" clId="Web-{14FEE29C-58A8-8883-846E-1366C7A45BE1}" dt="2025-09-22T06:36:04.679" v="63"/>
        <pc:sldMkLst>
          <pc:docMk/>
          <pc:sldMk cId="3480068778" sldId="277"/>
        </pc:sldMkLst>
        <pc:spChg chg="add">
          <ac:chgData name="A Freel" userId="S::afreel@ohacademy.co.uk::f6dead3d-cc44-4b49-aee1-60fe86f08dbd" providerId="AD" clId="Web-{14FEE29C-58A8-8883-846E-1366C7A45BE1}" dt="2025-09-22T06:36:04.679" v="63"/>
          <ac:spMkLst>
            <pc:docMk/>
            <pc:sldMk cId="3480068778" sldId="277"/>
            <ac:spMk id="4" creationId="{E11F36DA-F819-B52F-261E-118086590279}"/>
          </ac:spMkLst>
        </pc:spChg>
      </pc:sldChg>
      <pc:sldChg chg="addSp delSp add">
        <pc:chgData name="A Freel" userId="S::afreel@ohacademy.co.uk::f6dead3d-cc44-4b49-aee1-60fe86f08dbd" providerId="AD" clId="Web-{14FEE29C-58A8-8883-846E-1366C7A45BE1}" dt="2025-09-22T06:36:02.444" v="62"/>
        <pc:sldMkLst>
          <pc:docMk/>
          <pc:sldMk cId="3977345466" sldId="278"/>
        </pc:sldMkLst>
        <pc:spChg chg="add">
          <ac:chgData name="A Freel" userId="S::afreel@ohacademy.co.uk::f6dead3d-cc44-4b49-aee1-60fe86f08dbd" providerId="AD" clId="Web-{14FEE29C-58A8-8883-846E-1366C7A45BE1}" dt="2025-09-22T06:36:02.444" v="62"/>
          <ac:spMkLst>
            <pc:docMk/>
            <pc:sldMk cId="3977345466" sldId="278"/>
            <ac:spMk id="6" creationId="{7104E042-A4BB-8F50-FD0B-72D1430A9F16}"/>
          </ac:spMkLst>
        </pc:spChg>
      </pc:sldChg>
      <pc:sldChg chg="addSp delSp add">
        <pc:chgData name="A Freel" userId="S::afreel@ohacademy.co.uk::f6dead3d-cc44-4b49-aee1-60fe86f08dbd" providerId="AD" clId="Web-{14FEE29C-58A8-8883-846E-1366C7A45BE1}" dt="2025-09-22T06:36:00.429" v="61"/>
        <pc:sldMkLst>
          <pc:docMk/>
          <pc:sldMk cId="2061084975" sldId="279"/>
        </pc:sldMkLst>
        <pc:spChg chg="add">
          <ac:chgData name="A Freel" userId="S::afreel@ohacademy.co.uk::f6dead3d-cc44-4b49-aee1-60fe86f08dbd" providerId="AD" clId="Web-{14FEE29C-58A8-8883-846E-1366C7A45BE1}" dt="2025-09-22T06:36:00.429" v="61"/>
          <ac:spMkLst>
            <pc:docMk/>
            <pc:sldMk cId="2061084975" sldId="279"/>
            <ac:spMk id="4" creationId="{7B118027-475D-07F7-316A-6BB77C176A06}"/>
          </ac:spMkLst>
        </pc:spChg>
      </pc:sldChg>
      <pc:sldChg chg="addSp delSp modSp add">
        <pc:chgData name="A Freel" userId="S::afreel@ohacademy.co.uk::f6dead3d-cc44-4b49-aee1-60fe86f08dbd" providerId="AD" clId="Web-{14FEE29C-58A8-8883-846E-1366C7A45BE1}" dt="2025-09-22T06:35:51.835" v="58" actId="20577"/>
        <pc:sldMkLst>
          <pc:docMk/>
          <pc:sldMk cId="833347739" sldId="281"/>
        </pc:sldMkLst>
        <pc:spChg chg="mod">
          <ac:chgData name="A Freel" userId="S::afreel@ohacademy.co.uk::f6dead3d-cc44-4b49-aee1-60fe86f08dbd" providerId="AD" clId="Web-{14FEE29C-58A8-8883-846E-1366C7A45BE1}" dt="2025-09-22T06:35:33.584" v="43" actId="1076"/>
          <ac:spMkLst>
            <pc:docMk/>
            <pc:sldMk cId="833347739" sldId="281"/>
            <ac:spMk id="3" creationId="{466E4628-F75D-4935-834A-9F2E3420D944}"/>
          </ac:spMkLst>
        </pc:spChg>
        <pc:spChg chg="add mod">
          <ac:chgData name="A Freel" userId="S::afreel@ohacademy.co.uk::f6dead3d-cc44-4b49-aee1-60fe86f08dbd" providerId="AD" clId="Web-{14FEE29C-58A8-8883-846E-1366C7A45BE1}" dt="2025-09-22T06:35:51.835" v="58" actId="20577"/>
          <ac:spMkLst>
            <pc:docMk/>
            <pc:sldMk cId="833347739" sldId="281"/>
            <ac:spMk id="4" creationId="{26B412D3-61E8-B3C9-902A-E48FE783D05E}"/>
          </ac:spMkLst>
        </pc:spChg>
      </pc:sldChg>
      <pc:sldChg chg="addSp delSp add">
        <pc:chgData name="A Freel" userId="S::afreel@ohacademy.co.uk::f6dead3d-cc44-4b49-aee1-60fe86f08dbd" providerId="AD" clId="Web-{14FEE29C-58A8-8883-846E-1366C7A45BE1}" dt="2025-09-22T06:35:58.850" v="60"/>
        <pc:sldMkLst>
          <pc:docMk/>
          <pc:sldMk cId="3442367503" sldId="282"/>
        </pc:sldMkLst>
        <pc:spChg chg="add">
          <ac:chgData name="A Freel" userId="S::afreel@ohacademy.co.uk::f6dead3d-cc44-4b49-aee1-60fe86f08dbd" providerId="AD" clId="Web-{14FEE29C-58A8-8883-846E-1366C7A45BE1}" dt="2025-09-22T06:35:58.850" v="60"/>
          <ac:spMkLst>
            <pc:docMk/>
            <pc:sldMk cId="3442367503" sldId="282"/>
            <ac:spMk id="12" creationId="{6DFAA9A8-3E46-1F3C-1D8F-DE2C062F3051}"/>
          </ac:spMkLst>
        </pc:spChg>
      </pc:sldChg>
      <pc:sldChg chg="addSp modSp">
        <pc:chgData name="A Freel" userId="S::afreel@ohacademy.co.uk::f6dead3d-cc44-4b49-aee1-60fe86f08dbd" providerId="AD" clId="Web-{14FEE29C-58A8-8883-846E-1366C7A45BE1}" dt="2025-09-22T06:35:13.708" v="42" actId="14100"/>
        <pc:sldMkLst>
          <pc:docMk/>
          <pc:sldMk cId="3941495363" sldId="409"/>
        </pc:sldMkLst>
        <pc:spChg chg="add mod">
          <ac:chgData name="A Freel" userId="S::afreel@ohacademy.co.uk::f6dead3d-cc44-4b49-aee1-60fe86f08dbd" providerId="AD" clId="Web-{14FEE29C-58A8-8883-846E-1366C7A45BE1}" dt="2025-09-22T06:34:54.645" v="38" actId="20577"/>
          <ac:spMkLst>
            <pc:docMk/>
            <pc:sldMk cId="3941495363" sldId="409"/>
            <ac:spMk id="3" creationId="{52C0E120-0F18-A0B7-A6F3-FC6CC7F3D07B}"/>
          </ac:spMkLst>
        </pc:spChg>
        <pc:picChg chg="add mod">
          <ac:chgData name="A Freel" userId="S::afreel@ohacademy.co.uk::f6dead3d-cc44-4b49-aee1-60fe86f08dbd" providerId="AD" clId="Web-{14FEE29C-58A8-8883-846E-1366C7A45BE1}" dt="2025-09-22T06:35:13.708" v="42" actId="14100"/>
          <ac:picMkLst>
            <pc:docMk/>
            <pc:sldMk cId="3941495363" sldId="409"/>
            <ac:picMk id="12" creationId="{C1AF3169-EB12-2140-055A-156C79B36849}"/>
          </ac:picMkLst>
        </pc:picChg>
      </pc:sldChg>
      <pc:sldChg chg="delSp add">
        <pc:chgData name="A Freel" userId="S::afreel@ohacademy.co.uk::f6dead3d-cc44-4b49-aee1-60fe86f08dbd" providerId="AD" clId="Web-{14FEE29C-58A8-8883-846E-1366C7A45BE1}" dt="2025-09-22T06:33:21.876" v="10"/>
        <pc:sldMkLst>
          <pc:docMk/>
          <pc:sldMk cId="2457984140" sldId="414"/>
        </pc:sldMkLst>
      </pc:sldChg>
      <pc:sldChg chg="addSp delSp add">
        <pc:chgData name="A Freel" userId="S::afreel@ohacademy.co.uk::f6dead3d-cc44-4b49-aee1-60fe86f08dbd" providerId="AD" clId="Web-{14FEE29C-58A8-8883-846E-1366C7A45BE1}" dt="2025-09-22T06:35:54.272" v="59"/>
        <pc:sldMkLst>
          <pc:docMk/>
          <pc:sldMk cId="2447330420" sldId="415"/>
        </pc:sldMkLst>
        <pc:spChg chg="add">
          <ac:chgData name="A Freel" userId="S::afreel@ohacademy.co.uk::f6dead3d-cc44-4b49-aee1-60fe86f08dbd" providerId="AD" clId="Web-{14FEE29C-58A8-8883-846E-1366C7A45BE1}" dt="2025-09-22T06:35:54.272" v="59"/>
          <ac:spMkLst>
            <pc:docMk/>
            <pc:sldMk cId="2447330420" sldId="415"/>
            <ac:spMk id="8" creationId="{DEFDF4F8-7AB7-DCCB-3BB5-CEDD09E6527F}"/>
          </ac:spMkLst>
        </pc:spChg>
      </pc:sldChg>
      <pc:sldMasterChg chg="addSldLayout">
        <pc:chgData name="A Freel" userId="S::afreel@ohacademy.co.uk::f6dead3d-cc44-4b49-aee1-60fe86f08dbd" providerId="AD" clId="Web-{14FEE29C-58A8-8883-846E-1366C7A45BE1}" dt="2025-09-22T06:33:13.125" v="0"/>
        <pc:sldMasterMkLst>
          <pc:docMk/>
          <pc:sldMasterMk cId="1404460646" sldId="2147483672"/>
        </pc:sldMasterMkLst>
        <pc:sldLayoutChg chg="add">
          <pc:chgData name="A Freel" userId="S::afreel@ohacademy.co.uk::f6dead3d-cc44-4b49-aee1-60fe86f08dbd" providerId="AD" clId="Web-{14FEE29C-58A8-8883-846E-1366C7A45BE1}" dt="2025-09-22T06:33:13.125" v="0"/>
          <pc:sldLayoutMkLst>
            <pc:docMk/>
            <pc:sldMasterMk cId="1404460646" sldId="2147483672"/>
            <pc:sldLayoutMk cId="629539131" sldId="2147483687"/>
          </pc:sldLayoutMkLst>
        </pc:sldLayoutChg>
      </pc:sldMasterChg>
    </pc:docChg>
  </pc:docChgLst>
  <pc:docChgLst>
    <pc:chgData name="A Freel" userId="S::afreel@ohacademy.co.uk::f6dead3d-cc44-4b49-aee1-60fe86f08dbd" providerId="AD" clId="Web-{7BF17A31-0B14-2525-D337-3F777052D02E}"/>
    <pc:docChg chg="addSld delSld modSld">
      <pc:chgData name="A Freel" userId="S::afreel@ohacademy.co.uk::f6dead3d-cc44-4b49-aee1-60fe86f08dbd" providerId="AD" clId="Web-{7BF17A31-0B14-2525-D337-3F777052D02E}" dt="2025-09-27T15:40:57.924" v="98"/>
      <pc:docMkLst>
        <pc:docMk/>
      </pc:docMkLst>
      <pc:sldChg chg="addSp modSp">
        <pc:chgData name="A Freel" userId="S::afreel@ohacademy.co.uk::f6dead3d-cc44-4b49-aee1-60fe86f08dbd" providerId="AD" clId="Web-{7BF17A31-0B14-2525-D337-3F777052D02E}" dt="2025-09-26T13:05:41.664" v="58" actId="20577"/>
        <pc:sldMkLst>
          <pc:docMk/>
          <pc:sldMk cId="833347739" sldId="281"/>
        </pc:sldMkLst>
        <pc:spChg chg="mod">
          <ac:chgData name="A Freel" userId="S::afreel@ohacademy.co.uk::f6dead3d-cc44-4b49-aee1-60fe86f08dbd" providerId="AD" clId="Web-{7BF17A31-0B14-2525-D337-3F777052D02E}" dt="2025-09-26T13:05:26.148" v="57" actId="20577"/>
          <ac:spMkLst>
            <pc:docMk/>
            <pc:sldMk cId="833347739" sldId="281"/>
            <ac:spMk id="3" creationId="{466E4628-F75D-4935-834A-9F2E3420D944}"/>
          </ac:spMkLst>
        </pc:spChg>
        <pc:spChg chg="mod">
          <ac:chgData name="A Freel" userId="S::afreel@ohacademy.co.uk::f6dead3d-cc44-4b49-aee1-60fe86f08dbd" providerId="AD" clId="Web-{7BF17A31-0B14-2525-D337-3F777052D02E}" dt="2025-09-26T13:05:41.664" v="58" actId="20577"/>
          <ac:spMkLst>
            <pc:docMk/>
            <pc:sldMk cId="833347739" sldId="281"/>
            <ac:spMk id="5" creationId="{00000000-0000-0000-0000-000000000000}"/>
          </ac:spMkLst>
        </pc:spChg>
        <pc:spChg chg="add mod">
          <ac:chgData name="A Freel" userId="S::afreel@ohacademy.co.uk::f6dead3d-cc44-4b49-aee1-60fe86f08dbd" providerId="AD" clId="Web-{7BF17A31-0B14-2525-D337-3F777052D02E}" dt="2025-09-26T13:04:33.256" v="56" actId="1076"/>
          <ac:spMkLst>
            <pc:docMk/>
            <pc:sldMk cId="833347739" sldId="281"/>
            <ac:spMk id="7" creationId="{E342C0A2-99A6-F823-6D7D-1E9B14805DDD}"/>
          </ac:spMkLst>
        </pc:spChg>
        <pc:picChg chg="add mod">
          <ac:chgData name="A Freel" userId="S::afreel@ohacademy.co.uk::f6dead3d-cc44-4b49-aee1-60fe86f08dbd" providerId="AD" clId="Web-{7BF17A31-0B14-2525-D337-3F777052D02E}" dt="2025-09-26T13:01:14.455" v="32" actId="1076"/>
          <ac:picMkLst>
            <pc:docMk/>
            <pc:sldMk cId="833347739" sldId="281"/>
            <ac:picMk id="6" creationId="{91C3C698-1470-4C77-B3BD-9C247D331818}"/>
          </ac:picMkLst>
        </pc:picChg>
      </pc:sldChg>
      <pc:sldChg chg="modSp">
        <pc:chgData name="A Freel" userId="S::afreel@ohacademy.co.uk::f6dead3d-cc44-4b49-aee1-60fe86f08dbd" providerId="AD" clId="Web-{7BF17A31-0B14-2525-D337-3F777052D02E}" dt="2025-09-26T12:38:46.182" v="29" actId="20577"/>
        <pc:sldMkLst>
          <pc:docMk/>
          <pc:sldMk cId="3489950525" sldId="284"/>
        </pc:sldMkLst>
        <pc:spChg chg="mod">
          <ac:chgData name="A Freel" userId="S::afreel@ohacademy.co.uk::f6dead3d-cc44-4b49-aee1-60fe86f08dbd" providerId="AD" clId="Web-{7BF17A31-0B14-2525-D337-3F777052D02E}" dt="2025-09-26T12:38:46.182" v="29" actId="20577"/>
          <ac:spMkLst>
            <pc:docMk/>
            <pc:sldMk cId="3489950525" sldId="284"/>
            <ac:spMk id="12" creationId="{234FC15A-908B-5734-BDAE-DFBA7264F016}"/>
          </ac:spMkLst>
        </pc:spChg>
      </pc:sldChg>
      <pc:sldChg chg="modSp">
        <pc:chgData name="A Freel" userId="S::afreel@ohacademy.co.uk::f6dead3d-cc44-4b49-aee1-60fe86f08dbd" providerId="AD" clId="Web-{7BF17A31-0B14-2525-D337-3F777052D02E}" dt="2025-09-26T12:38:40.261" v="27" actId="20577"/>
        <pc:sldMkLst>
          <pc:docMk/>
          <pc:sldMk cId="1016007331" sldId="285"/>
        </pc:sldMkLst>
        <pc:spChg chg="mod">
          <ac:chgData name="A Freel" userId="S::afreel@ohacademy.co.uk::f6dead3d-cc44-4b49-aee1-60fe86f08dbd" providerId="AD" clId="Web-{7BF17A31-0B14-2525-D337-3F777052D02E}" dt="2025-09-26T12:38:40.261" v="27" actId="20577"/>
          <ac:spMkLst>
            <pc:docMk/>
            <pc:sldMk cId="1016007331" sldId="285"/>
            <ac:spMk id="7" creationId="{4BF337DD-EC74-8DE2-3650-33DC8D2A4F08}"/>
          </ac:spMkLst>
        </pc:spChg>
      </pc:sldChg>
      <pc:sldChg chg="modSp">
        <pc:chgData name="A Freel" userId="S::afreel@ohacademy.co.uk::f6dead3d-cc44-4b49-aee1-60fe86f08dbd" providerId="AD" clId="Web-{7BF17A31-0B14-2525-D337-3F777052D02E}" dt="2025-09-26T12:38:27.010" v="21" actId="20577"/>
        <pc:sldMkLst>
          <pc:docMk/>
          <pc:sldMk cId="1460796231" sldId="286"/>
        </pc:sldMkLst>
        <pc:spChg chg="mod">
          <ac:chgData name="A Freel" userId="S::afreel@ohacademy.co.uk::f6dead3d-cc44-4b49-aee1-60fe86f08dbd" providerId="AD" clId="Web-{7BF17A31-0B14-2525-D337-3F777052D02E}" dt="2025-09-26T12:38:27.010" v="21" actId="20577"/>
          <ac:spMkLst>
            <pc:docMk/>
            <pc:sldMk cId="1460796231" sldId="286"/>
            <ac:spMk id="6" creationId="{31FBAC91-D5E7-CC8E-7F15-8D47DAB602A4}"/>
          </ac:spMkLst>
        </pc:spChg>
      </pc:sldChg>
      <pc:sldChg chg="modSp">
        <pc:chgData name="A Freel" userId="S::afreel@ohacademy.co.uk::f6dead3d-cc44-4b49-aee1-60fe86f08dbd" providerId="AD" clId="Web-{7BF17A31-0B14-2525-D337-3F777052D02E}" dt="2025-09-26T12:37:10.432" v="1" actId="20577"/>
        <pc:sldMkLst>
          <pc:docMk/>
          <pc:sldMk cId="1408044815" sldId="287"/>
        </pc:sldMkLst>
        <pc:spChg chg="mod">
          <ac:chgData name="A Freel" userId="S::afreel@ohacademy.co.uk::f6dead3d-cc44-4b49-aee1-60fe86f08dbd" providerId="AD" clId="Web-{7BF17A31-0B14-2525-D337-3F777052D02E}" dt="2025-09-26T12:37:10.432" v="1" actId="20577"/>
          <ac:spMkLst>
            <pc:docMk/>
            <pc:sldMk cId="1408044815" sldId="287"/>
            <ac:spMk id="9" creationId="{E62EB2A3-F851-E30A-1E4C-531A12785CB5}"/>
          </ac:spMkLst>
        </pc:spChg>
      </pc:sldChg>
      <pc:sldChg chg="modSp">
        <pc:chgData name="A Freel" userId="S::afreel@ohacademy.co.uk::f6dead3d-cc44-4b49-aee1-60fe86f08dbd" providerId="AD" clId="Web-{7BF17A31-0B14-2525-D337-3F777052D02E}" dt="2025-09-26T12:38:18.620" v="17" actId="20577"/>
        <pc:sldMkLst>
          <pc:docMk/>
          <pc:sldMk cId="3632383817" sldId="290"/>
        </pc:sldMkLst>
        <pc:spChg chg="mod">
          <ac:chgData name="A Freel" userId="S::afreel@ohacademy.co.uk::f6dead3d-cc44-4b49-aee1-60fe86f08dbd" providerId="AD" clId="Web-{7BF17A31-0B14-2525-D337-3F777052D02E}" dt="2025-09-26T12:38:18.620" v="17" actId="20577"/>
          <ac:spMkLst>
            <pc:docMk/>
            <pc:sldMk cId="3632383817" sldId="290"/>
            <ac:spMk id="6" creationId="{7708B283-F7FF-8BD7-20CA-E0243F857AE2}"/>
          </ac:spMkLst>
        </pc:spChg>
      </pc:sldChg>
      <pc:sldChg chg="modSp">
        <pc:chgData name="A Freel" userId="S::afreel@ohacademy.co.uk::f6dead3d-cc44-4b49-aee1-60fe86f08dbd" providerId="AD" clId="Web-{7BF17A31-0B14-2525-D337-3F777052D02E}" dt="2025-09-26T12:38:31.417" v="23" actId="20577"/>
        <pc:sldMkLst>
          <pc:docMk/>
          <pc:sldMk cId="39847935" sldId="294"/>
        </pc:sldMkLst>
        <pc:spChg chg="mod">
          <ac:chgData name="A Freel" userId="S::afreel@ohacademy.co.uk::f6dead3d-cc44-4b49-aee1-60fe86f08dbd" providerId="AD" clId="Web-{7BF17A31-0B14-2525-D337-3F777052D02E}" dt="2025-09-26T12:38:31.417" v="23" actId="20577"/>
          <ac:spMkLst>
            <pc:docMk/>
            <pc:sldMk cId="39847935" sldId="294"/>
            <ac:spMk id="9" creationId="{9D483DF2-BEE8-F2CB-8B16-7649CE361E6E}"/>
          </ac:spMkLst>
        </pc:spChg>
      </pc:sldChg>
      <pc:sldChg chg="modSp">
        <pc:chgData name="A Freel" userId="S::afreel@ohacademy.co.uk::f6dead3d-cc44-4b49-aee1-60fe86f08dbd" providerId="AD" clId="Web-{7BF17A31-0B14-2525-D337-3F777052D02E}" dt="2025-09-26T12:37:28.088" v="3" actId="20577"/>
        <pc:sldMkLst>
          <pc:docMk/>
          <pc:sldMk cId="1486794179" sldId="296"/>
        </pc:sldMkLst>
        <pc:spChg chg="mod">
          <ac:chgData name="A Freel" userId="S::afreel@ohacademy.co.uk::f6dead3d-cc44-4b49-aee1-60fe86f08dbd" providerId="AD" clId="Web-{7BF17A31-0B14-2525-D337-3F777052D02E}" dt="2025-09-26T12:37:28.088" v="3" actId="20577"/>
          <ac:spMkLst>
            <pc:docMk/>
            <pc:sldMk cId="1486794179" sldId="296"/>
            <ac:spMk id="6" creationId="{E4DAF9E1-934E-BD90-0891-58E3FBFCCAAC}"/>
          </ac:spMkLst>
        </pc:spChg>
      </pc:sldChg>
      <pc:sldChg chg="modSp">
        <pc:chgData name="A Freel" userId="S::afreel@ohacademy.co.uk::f6dead3d-cc44-4b49-aee1-60fe86f08dbd" providerId="AD" clId="Web-{7BF17A31-0B14-2525-D337-3F777052D02E}" dt="2025-09-26T12:37:37.307" v="5" actId="20577"/>
        <pc:sldMkLst>
          <pc:docMk/>
          <pc:sldMk cId="1848999312" sldId="297"/>
        </pc:sldMkLst>
        <pc:spChg chg="mod">
          <ac:chgData name="A Freel" userId="S::afreel@ohacademy.co.uk::f6dead3d-cc44-4b49-aee1-60fe86f08dbd" providerId="AD" clId="Web-{7BF17A31-0B14-2525-D337-3F777052D02E}" dt="2025-09-26T12:37:37.307" v="5" actId="20577"/>
          <ac:spMkLst>
            <pc:docMk/>
            <pc:sldMk cId="1848999312" sldId="297"/>
            <ac:spMk id="6" creationId="{47941242-410B-F341-510C-3A06EDB75D7A}"/>
          </ac:spMkLst>
        </pc:spChg>
      </pc:sldChg>
      <pc:sldChg chg="modSp">
        <pc:chgData name="A Freel" userId="S::afreel@ohacademy.co.uk::f6dead3d-cc44-4b49-aee1-60fe86f08dbd" providerId="AD" clId="Web-{7BF17A31-0B14-2525-D337-3F777052D02E}" dt="2025-09-26T12:37:45.963" v="7" actId="20577"/>
        <pc:sldMkLst>
          <pc:docMk/>
          <pc:sldMk cId="3020361013" sldId="298"/>
        </pc:sldMkLst>
        <pc:spChg chg="mod">
          <ac:chgData name="A Freel" userId="S::afreel@ohacademy.co.uk::f6dead3d-cc44-4b49-aee1-60fe86f08dbd" providerId="AD" clId="Web-{7BF17A31-0B14-2525-D337-3F777052D02E}" dt="2025-09-26T12:37:45.963" v="7" actId="20577"/>
          <ac:spMkLst>
            <pc:docMk/>
            <pc:sldMk cId="3020361013" sldId="298"/>
            <ac:spMk id="6" creationId="{4CBC329D-0206-58C2-38FA-65ACB82639FA}"/>
          </ac:spMkLst>
        </pc:spChg>
      </pc:sldChg>
      <pc:sldChg chg="modSp">
        <pc:chgData name="A Freel" userId="S::afreel@ohacademy.co.uk::f6dead3d-cc44-4b49-aee1-60fe86f08dbd" providerId="AD" clId="Web-{7BF17A31-0B14-2525-D337-3F777052D02E}" dt="2025-09-26T12:37:49.448" v="9" actId="20577"/>
        <pc:sldMkLst>
          <pc:docMk/>
          <pc:sldMk cId="3265232883" sldId="299"/>
        </pc:sldMkLst>
        <pc:spChg chg="mod">
          <ac:chgData name="A Freel" userId="S::afreel@ohacademy.co.uk::f6dead3d-cc44-4b49-aee1-60fe86f08dbd" providerId="AD" clId="Web-{7BF17A31-0B14-2525-D337-3F777052D02E}" dt="2025-09-26T12:37:49.448" v="9" actId="20577"/>
          <ac:spMkLst>
            <pc:docMk/>
            <pc:sldMk cId="3265232883" sldId="299"/>
            <ac:spMk id="6" creationId="{E52FA08C-7482-54F9-2F86-2BB87027D565}"/>
          </ac:spMkLst>
        </pc:spChg>
      </pc:sldChg>
      <pc:sldChg chg="modSp">
        <pc:chgData name="A Freel" userId="S::afreel@ohacademy.co.uk::f6dead3d-cc44-4b49-aee1-60fe86f08dbd" providerId="AD" clId="Web-{7BF17A31-0B14-2525-D337-3F777052D02E}" dt="2025-09-26T12:37:54.745" v="11" actId="20577"/>
        <pc:sldMkLst>
          <pc:docMk/>
          <pc:sldMk cId="2316218608" sldId="300"/>
        </pc:sldMkLst>
        <pc:spChg chg="mod">
          <ac:chgData name="A Freel" userId="S::afreel@ohacademy.co.uk::f6dead3d-cc44-4b49-aee1-60fe86f08dbd" providerId="AD" clId="Web-{7BF17A31-0B14-2525-D337-3F777052D02E}" dt="2025-09-26T12:37:54.745" v="11" actId="20577"/>
          <ac:spMkLst>
            <pc:docMk/>
            <pc:sldMk cId="2316218608" sldId="300"/>
            <ac:spMk id="6" creationId="{C306359A-D619-1C4F-3867-67D588795BF2}"/>
          </ac:spMkLst>
        </pc:spChg>
      </pc:sldChg>
      <pc:sldChg chg="modSp">
        <pc:chgData name="A Freel" userId="S::afreel@ohacademy.co.uk::f6dead3d-cc44-4b49-aee1-60fe86f08dbd" providerId="AD" clId="Web-{7BF17A31-0B14-2525-D337-3F777052D02E}" dt="2025-09-26T12:38:07.682" v="13" actId="20577"/>
        <pc:sldMkLst>
          <pc:docMk/>
          <pc:sldMk cId="350975183" sldId="301"/>
        </pc:sldMkLst>
        <pc:spChg chg="mod">
          <ac:chgData name="A Freel" userId="S::afreel@ohacademy.co.uk::f6dead3d-cc44-4b49-aee1-60fe86f08dbd" providerId="AD" clId="Web-{7BF17A31-0B14-2525-D337-3F777052D02E}" dt="2025-09-26T12:38:07.682" v="13" actId="20577"/>
          <ac:spMkLst>
            <pc:docMk/>
            <pc:sldMk cId="350975183" sldId="301"/>
            <ac:spMk id="7" creationId="{6B500407-8BE0-6FAB-676E-460CF9E0C23E}"/>
          </ac:spMkLst>
        </pc:spChg>
      </pc:sldChg>
      <pc:sldChg chg="modSp">
        <pc:chgData name="A Freel" userId="S::afreel@ohacademy.co.uk::f6dead3d-cc44-4b49-aee1-60fe86f08dbd" providerId="AD" clId="Web-{7BF17A31-0B14-2525-D337-3F777052D02E}" dt="2025-09-26T12:38:23.542" v="19" actId="20577"/>
        <pc:sldMkLst>
          <pc:docMk/>
          <pc:sldMk cId="937069694" sldId="302"/>
        </pc:sldMkLst>
        <pc:spChg chg="mod">
          <ac:chgData name="A Freel" userId="S::afreel@ohacademy.co.uk::f6dead3d-cc44-4b49-aee1-60fe86f08dbd" providerId="AD" clId="Web-{7BF17A31-0B14-2525-D337-3F777052D02E}" dt="2025-09-26T12:38:23.542" v="19" actId="20577"/>
          <ac:spMkLst>
            <pc:docMk/>
            <pc:sldMk cId="937069694" sldId="302"/>
            <ac:spMk id="6" creationId="{5A84B984-018D-EB46-6CCA-B2F81A51B2FE}"/>
          </ac:spMkLst>
        </pc:spChg>
      </pc:sldChg>
      <pc:sldChg chg="modSp">
        <pc:chgData name="A Freel" userId="S::afreel@ohacademy.co.uk::f6dead3d-cc44-4b49-aee1-60fe86f08dbd" providerId="AD" clId="Web-{7BF17A31-0B14-2525-D337-3F777052D02E}" dt="2025-09-26T12:38:36.010" v="25" actId="20577"/>
        <pc:sldMkLst>
          <pc:docMk/>
          <pc:sldMk cId="498099111" sldId="303"/>
        </pc:sldMkLst>
        <pc:spChg chg="mod">
          <ac:chgData name="A Freel" userId="S::afreel@ohacademy.co.uk::f6dead3d-cc44-4b49-aee1-60fe86f08dbd" providerId="AD" clId="Web-{7BF17A31-0B14-2525-D337-3F777052D02E}" dt="2025-09-26T12:38:36.010" v="25" actId="20577"/>
          <ac:spMkLst>
            <pc:docMk/>
            <pc:sldMk cId="498099111" sldId="303"/>
            <ac:spMk id="6" creationId="{1FD1EFA6-48CF-E0C9-7FC3-7EFA9F15ED8A}"/>
          </ac:spMkLst>
        </pc:spChg>
      </pc:sldChg>
      <pc:sldChg chg="modSp">
        <pc:chgData name="A Freel" userId="S::afreel@ohacademy.co.uk::f6dead3d-cc44-4b49-aee1-60fe86f08dbd" providerId="AD" clId="Web-{7BF17A31-0B14-2525-D337-3F777052D02E}" dt="2025-09-26T12:38:11.151" v="15" actId="20577"/>
        <pc:sldMkLst>
          <pc:docMk/>
          <pc:sldMk cId="1346738797" sldId="304"/>
        </pc:sldMkLst>
        <pc:spChg chg="mod">
          <ac:chgData name="A Freel" userId="S::afreel@ohacademy.co.uk::f6dead3d-cc44-4b49-aee1-60fe86f08dbd" providerId="AD" clId="Web-{7BF17A31-0B14-2525-D337-3F777052D02E}" dt="2025-09-26T12:38:11.151" v="15" actId="20577"/>
          <ac:spMkLst>
            <pc:docMk/>
            <pc:sldMk cId="1346738797" sldId="304"/>
            <ac:spMk id="7" creationId="{146A410F-A07E-C094-3AC4-09173A54EE01}"/>
          </ac:spMkLst>
        </pc:spChg>
      </pc:sldChg>
      <pc:sldChg chg="addSp modSp add del">
        <pc:chgData name="A Freel" userId="S::afreel@ohacademy.co.uk::f6dead3d-cc44-4b49-aee1-60fe86f08dbd" providerId="AD" clId="Web-{7BF17A31-0B14-2525-D337-3F777052D02E}" dt="2025-09-27T15:40:57.924" v="98"/>
        <pc:sldMkLst>
          <pc:docMk/>
          <pc:sldMk cId="3941495363" sldId="409"/>
        </pc:sldMkLst>
        <pc:spChg chg="add mod">
          <ac:chgData name="A Freel" userId="S::afreel@ohacademy.co.uk::f6dead3d-cc44-4b49-aee1-60fe86f08dbd" providerId="AD" clId="Web-{7BF17A31-0B14-2525-D337-3F777052D02E}" dt="2025-09-27T15:40:52.110" v="96" actId="20577"/>
          <ac:spMkLst>
            <pc:docMk/>
            <pc:sldMk cId="3941495363" sldId="409"/>
            <ac:spMk id="16" creationId="{C39D8C44-4B9D-0F75-1DA9-33CEF147737A}"/>
          </ac:spMkLst>
        </pc:spChg>
        <pc:picChg chg="add mod">
          <ac:chgData name="A Freel" userId="S::afreel@ohacademy.co.uk::f6dead3d-cc44-4b49-aee1-60fe86f08dbd" providerId="AD" clId="Web-{7BF17A31-0B14-2525-D337-3F777052D02E}" dt="2025-09-27T15:36:14.661" v="61" actId="1076"/>
          <ac:picMkLst>
            <pc:docMk/>
            <pc:sldMk cId="3941495363" sldId="409"/>
            <ac:picMk id="13" creationId="{D61FA34C-61B3-459B-9516-331606038FBF}"/>
          </ac:picMkLst>
        </pc:picChg>
      </pc:sldChg>
      <pc:sldChg chg="add">
        <pc:chgData name="A Freel" userId="S::afreel@ohacademy.co.uk::f6dead3d-cc44-4b49-aee1-60fe86f08dbd" providerId="AD" clId="Web-{7BF17A31-0B14-2525-D337-3F777052D02E}" dt="2025-09-26T12:52:14.580" v="30"/>
        <pc:sldMkLst>
          <pc:docMk/>
          <pc:sldMk cId="2745056418" sldId="420"/>
        </pc:sldMkLst>
      </pc:sldChg>
    </pc:docChg>
  </pc:docChgLst>
  <pc:docChgLst>
    <pc:chgData name="A Freel" userId="S::afreel@ohacademy.co.uk::f6dead3d-cc44-4b49-aee1-60fe86f08dbd" providerId="AD" clId="Web-{D24096F8-79F3-442C-ED19-DBFE32D9C7CE}"/>
    <pc:docChg chg="addSld modSld">
      <pc:chgData name="A Freel" userId="S::afreel@ohacademy.co.uk::f6dead3d-cc44-4b49-aee1-60fe86f08dbd" providerId="AD" clId="Web-{D24096F8-79F3-442C-ED19-DBFE32D9C7CE}" dt="2025-09-07T09:16:44.582" v="35" actId="20577"/>
      <pc:docMkLst>
        <pc:docMk/>
      </pc:docMkLst>
      <pc:sldChg chg="modSp add">
        <pc:chgData name="A Freel" userId="S::afreel@ohacademy.co.uk::f6dead3d-cc44-4b49-aee1-60fe86f08dbd" providerId="AD" clId="Web-{D24096F8-79F3-442C-ED19-DBFE32D9C7CE}" dt="2025-09-07T09:16:44.582" v="35" actId="20577"/>
        <pc:sldMkLst>
          <pc:docMk/>
          <pc:sldMk cId="3489950525" sldId="284"/>
        </pc:sldMkLst>
        <pc:spChg chg="mod">
          <ac:chgData name="A Freel" userId="S::afreel@ohacademy.co.uk::f6dead3d-cc44-4b49-aee1-60fe86f08dbd" providerId="AD" clId="Web-{D24096F8-79F3-442C-ED19-DBFE32D9C7CE}" dt="2025-09-07T09:16:44.582" v="35" actId="20577"/>
          <ac:spMkLst>
            <pc:docMk/>
            <pc:sldMk cId="3489950525" sldId="284"/>
            <ac:spMk id="12" creationId="{234FC15A-908B-5734-BDAE-DFBA7264F016}"/>
          </ac:spMkLst>
        </pc:spChg>
      </pc:sldChg>
      <pc:sldChg chg="modSp add">
        <pc:chgData name="A Freel" userId="S::afreel@ohacademy.co.uk::f6dead3d-cc44-4b49-aee1-60fe86f08dbd" providerId="AD" clId="Web-{D24096F8-79F3-442C-ED19-DBFE32D9C7CE}" dt="2025-09-07T09:16:40.019" v="34" actId="20577"/>
        <pc:sldMkLst>
          <pc:docMk/>
          <pc:sldMk cId="1016007331" sldId="285"/>
        </pc:sldMkLst>
        <pc:spChg chg="mod">
          <ac:chgData name="A Freel" userId="S::afreel@ohacademy.co.uk::f6dead3d-cc44-4b49-aee1-60fe86f08dbd" providerId="AD" clId="Web-{D24096F8-79F3-442C-ED19-DBFE32D9C7CE}" dt="2025-09-07T09:16:40.019" v="34" actId="20577"/>
          <ac:spMkLst>
            <pc:docMk/>
            <pc:sldMk cId="1016007331" sldId="285"/>
            <ac:spMk id="7" creationId="{4BF337DD-EC74-8DE2-3650-33DC8D2A4F08}"/>
          </ac:spMkLst>
        </pc:spChg>
      </pc:sldChg>
      <pc:sldChg chg="modSp add">
        <pc:chgData name="A Freel" userId="S::afreel@ohacademy.co.uk::f6dead3d-cc44-4b49-aee1-60fe86f08dbd" providerId="AD" clId="Web-{D24096F8-79F3-442C-ED19-DBFE32D9C7CE}" dt="2025-09-07T09:16:29.488" v="31" actId="20577"/>
        <pc:sldMkLst>
          <pc:docMk/>
          <pc:sldMk cId="1460796231" sldId="286"/>
        </pc:sldMkLst>
        <pc:spChg chg="mod">
          <ac:chgData name="A Freel" userId="S::afreel@ohacademy.co.uk::f6dead3d-cc44-4b49-aee1-60fe86f08dbd" providerId="AD" clId="Web-{D24096F8-79F3-442C-ED19-DBFE32D9C7CE}" dt="2025-09-07T09:16:29.488" v="31" actId="20577"/>
          <ac:spMkLst>
            <pc:docMk/>
            <pc:sldMk cId="1460796231" sldId="286"/>
            <ac:spMk id="6" creationId="{31FBAC91-D5E7-CC8E-7F15-8D47DAB602A4}"/>
          </ac:spMkLst>
        </pc:spChg>
      </pc:sldChg>
      <pc:sldChg chg="modSp add">
        <pc:chgData name="A Freel" userId="S::afreel@ohacademy.co.uk::f6dead3d-cc44-4b49-aee1-60fe86f08dbd" providerId="AD" clId="Web-{D24096F8-79F3-442C-ED19-DBFE32D9C7CE}" dt="2025-09-07T09:15:41.603" v="18" actId="20577"/>
        <pc:sldMkLst>
          <pc:docMk/>
          <pc:sldMk cId="1408044815" sldId="287"/>
        </pc:sldMkLst>
        <pc:spChg chg="mod">
          <ac:chgData name="A Freel" userId="S::afreel@ohacademy.co.uk::f6dead3d-cc44-4b49-aee1-60fe86f08dbd" providerId="AD" clId="Web-{D24096F8-79F3-442C-ED19-DBFE32D9C7CE}" dt="2025-09-07T09:15:41.603" v="18" actId="20577"/>
          <ac:spMkLst>
            <pc:docMk/>
            <pc:sldMk cId="1408044815" sldId="287"/>
            <ac:spMk id="9" creationId="{E62EB2A3-F851-E30A-1E4C-531A12785CB5}"/>
          </ac:spMkLst>
        </pc:spChg>
      </pc:sldChg>
      <pc:sldChg chg="modSp add">
        <pc:chgData name="A Freel" userId="S::afreel@ohacademy.co.uk::f6dead3d-cc44-4b49-aee1-60fe86f08dbd" providerId="AD" clId="Web-{D24096F8-79F3-442C-ED19-DBFE32D9C7CE}" dt="2025-09-07T09:16:19.643" v="28" actId="20577"/>
        <pc:sldMkLst>
          <pc:docMk/>
          <pc:sldMk cId="3632383817" sldId="290"/>
        </pc:sldMkLst>
        <pc:spChg chg="mod">
          <ac:chgData name="A Freel" userId="S::afreel@ohacademy.co.uk::f6dead3d-cc44-4b49-aee1-60fe86f08dbd" providerId="AD" clId="Web-{D24096F8-79F3-442C-ED19-DBFE32D9C7CE}" dt="2025-09-07T09:16:19.643" v="28" actId="20577"/>
          <ac:spMkLst>
            <pc:docMk/>
            <pc:sldMk cId="3632383817" sldId="290"/>
            <ac:spMk id="6" creationId="{7708B283-F7FF-8BD7-20CA-E0243F857AE2}"/>
          </ac:spMkLst>
        </pc:spChg>
      </pc:sldChg>
      <pc:sldChg chg="modSp add">
        <pc:chgData name="A Freel" userId="S::afreel@ohacademy.co.uk::f6dead3d-cc44-4b49-aee1-60fe86f08dbd" providerId="AD" clId="Web-{D24096F8-79F3-442C-ED19-DBFE32D9C7CE}" dt="2025-09-07T09:16:32.535" v="32" actId="20577"/>
        <pc:sldMkLst>
          <pc:docMk/>
          <pc:sldMk cId="39847935" sldId="294"/>
        </pc:sldMkLst>
        <pc:spChg chg="mod">
          <ac:chgData name="A Freel" userId="S::afreel@ohacademy.co.uk::f6dead3d-cc44-4b49-aee1-60fe86f08dbd" providerId="AD" clId="Web-{D24096F8-79F3-442C-ED19-DBFE32D9C7CE}" dt="2025-09-07T09:16:32.535" v="32" actId="20577"/>
          <ac:spMkLst>
            <pc:docMk/>
            <pc:sldMk cId="39847935" sldId="294"/>
            <ac:spMk id="9" creationId="{9D483DF2-BEE8-F2CB-8B16-7649CE361E6E}"/>
          </ac:spMkLst>
        </pc:spChg>
      </pc:sldChg>
      <pc:sldChg chg="modSp add">
        <pc:chgData name="A Freel" userId="S::afreel@ohacademy.co.uk::f6dead3d-cc44-4b49-aee1-60fe86f08dbd" providerId="AD" clId="Web-{D24096F8-79F3-442C-ED19-DBFE32D9C7CE}" dt="2025-09-07T09:15:49.635" v="20" actId="20577"/>
        <pc:sldMkLst>
          <pc:docMk/>
          <pc:sldMk cId="1486794179" sldId="296"/>
        </pc:sldMkLst>
        <pc:spChg chg="mod">
          <ac:chgData name="A Freel" userId="S::afreel@ohacademy.co.uk::f6dead3d-cc44-4b49-aee1-60fe86f08dbd" providerId="AD" clId="Web-{D24096F8-79F3-442C-ED19-DBFE32D9C7CE}" dt="2025-09-07T09:15:49.635" v="20" actId="20577"/>
          <ac:spMkLst>
            <pc:docMk/>
            <pc:sldMk cId="1486794179" sldId="296"/>
            <ac:spMk id="6" creationId="{E4DAF9E1-934E-BD90-0891-58E3FBFCCAAC}"/>
          </ac:spMkLst>
        </pc:spChg>
      </pc:sldChg>
      <pc:sldChg chg="modSp add">
        <pc:chgData name="A Freel" userId="S::afreel@ohacademy.co.uk::f6dead3d-cc44-4b49-aee1-60fe86f08dbd" providerId="AD" clId="Web-{D24096F8-79F3-442C-ED19-DBFE32D9C7CE}" dt="2025-09-07T09:15:55.182" v="21" actId="20577"/>
        <pc:sldMkLst>
          <pc:docMk/>
          <pc:sldMk cId="1848999312" sldId="297"/>
        </pc:sldMkLst>
        <pc:spChg chg="mod">
          <ac:chgData name="A Freel" userId="S::afreel@ohacademy.co.uk::f6dead3d-cc44-4b49-aee1-60fe86f08dbd" providerId="AD" clId="Web-{D24096F8-79F3-442C-ED19-DBFE32D9C7CE}" dt="2025-09-07T09:15:55.182" v="21" actId="20577"/>
          <ac:spMkLst>
            <pc:docMk/>
            <pc:sldMk cId="1848999312" sldId="297"/>
            <ac:spMk id="6" creationId="{47941242-410B-F341-510C-3A06EDB75D7A}"/>
          </ac:spMkLst>
        </pc:spChg>
      </pc:sldChg>
      <pc:sldChg chg="modSp add">
        <pc:chgData name="A Freel" userId="S::afreel@ohacademy.co.uk::f6dead3d-cc44-4b49-aee1-60fe86f08dbd" providerId="AD" clId="Web-{D24096F8-79F3-442C-ED19-DBFE32D9C7CE}" dt="2025-09-07T09:16:00.183" v="22" actId="20577"/>
        <pc:sldMkLst>
          <pc:docMk/>
          <pc:sldMk cId="3020361013" sldId="298"/>
        </pc:sldMkLst>
        <pc:spChg chg="mod">
          <ac:chgData name="A Freel" userId="S::afreel@ohacademy.co.uk::f6dead3d-cc44-4b49-aee1-60fe86f08dbd" providerId="AD" clId="Web-{D24096F8-79F3-442C-ED19-DBFE32D9C7CE}" dt="2025-09-07T09:16:00.183" v="22" actId="20577"/>
          <ac:spMkLst>
            <pc:docMk/>
            <pc:sldMk cId="3020361013" sldId="298"/>
            <ac:spMk id="6" creationId="{4CBC329D-0206-58C2-38FA-65ACB82639FA}"/>
          </ac:spMkLst>
        </pc:spChg>
      </pc:sldChg>
      <pc:sldChg chg="modSp add">
        <pc:chgData name="A Freel" userId="S::afreel@ohacademy.co.uk::f6dead3d-cc44-4b49-aee1-60fe86f08dbd" providerId="AD" clId="Web-{D24096F8-79F3-442C-ED19-DBFE32D9C7CE}" dt="2025-09-07T09:16:03.671" v="23" actId="20577"/>
        <pc:sldMkLst>
          <pc:docMk/>
          <pc:sldMk cId="3265232883" sldId="299"/>
        </pc:sldMkLst>
        <pc:spChg chg="mod">
          <ac:chgData name="A Freel" userId="S::afreel@ohacademy.co.uk::f6dead3d-cc44-4b49-aee1-60fe86f08dbd" providerId="AD" clId="Web-{D24096F8-79F3-442C-ED19-DBFE32D9C7CE}" dt="2025-09-07T09:16:03.671" v="23" actId="20577"/>
          <ac:spMkLst>
            <pc:docMk/>
            <pc:sldMk cId="3265232883" sldId="299"/>
            <ac:spMk id="6" creationId="{E52FA08C-7482-54F9-2F86-2BB87027D565}"/>
          </ac:spMkLst>
        </pc:spChg>
      </pc:sldChg>
      <pc:sldChg chg="modSp add">
        <pc:chgData name="A Freel" userId="S::afreel@ohacademy.co.uk::f6dead3d-cc44-4b49-aee1-60fe86f08dbd" providerId="AD" clId="Web-{D24096F8-79F3-442C-ED19-DBFE32D9C7CE}" dt="2025-09-07T09:16:09.702" v="24" actId="20577"/>
        <pc:sldMkLst>
          <pc:docMk/>
          <pc:sldMk cId="2316218608" sldId="300"/>
        </pc:sldMkLst>
        <pc:spChg chg="mod">
          <ac:chgData name="A Freel" userId="S::afreel@ohacademy.co.uk::f6dead3d-cc44-4b49-aee1-60fe86f08dbd" providerId="AD" clId="Web-{D24096F8-79F3-442C-ED19-DBFE32D9C7CE}" dt="2025-09-07T09:16:09.702" v="24" actId="20577"/>
          <ac:spMkLst>
            <pc:docMk/>
            <pc:sldMk cId="2316218608" sldId="300"/>
            <ac:spMk id="6" creationId="{C306359A-D619-1C4F-3867-67D588795BF2}"/>
          </ac:spMkLst>
        </pc:spChg>
      </pc:sldChg>
      <pc:sldChg chg="modSp add">
        <pc:chgData name="A Freel" userId="S::afreel@ohacademy.co.uk::f6dead3d-cc44-4b49-aee1-60fe86f08dbd" providerId="AD" clId="Web-{D24096F8-79F3-442C-ED19-DBFE32D9C7CE}" dt="2025-09-07T09:16:13.596" v="26" actId="20577"/>
        <pc:sldMkLst>
          <pc:docMk/>
          <pc:sldMk cId="350975183" sldId="301"/>
        </pc:sldMkLst>
        <pc:spChg chg="mod">
          <ac:chgData name="A Freel" userId="S::afreel@ohacademy.co.uk::f6dead3d-cc44-4b49-aee1-60fe86f08dbd" providerId="AD" clId="Web-{D24096F8-79F3-442C-ED19-DBFE32D9C7CE}" dt="2025-09-07T09:16:13.596" v="26" actId="20577"/>
          <ac:spMkLst>
            <pc:docMk/>
            <pc:sldMk cId="350975183" sldId="301"/>
            <ac:spMk id="7" creationId="{6B500407-8BE0-6FAB-676E-460CF9E0C23E}"/>
          </ac:spMkLst>
        </pc:spChg>
      </pc:sldChg>
      <pc:sldChg chg="modSp add">
        <pc:chgData name="A Freel" userId="S::afreel@ohacademy.co.uk::f6dead3d-cc44-4b49-aee1-60fe86f08dbd" providerId="AD" clId="Web-{D24096F8-79F3-442C-ED19-DBFE32D9C7CE}" dt="2025-09-07T09:16:23.862" v="29" actId="20577"/>
        <pc:sldMkLst>
          <pc:docMk/>
          <pc:sldMk cId="937069694" sldId="302"/>
        </pc:sldMkLst>
        <pc:spChg chg="mod">
          <ac:chgData name="A Freel" userId="S::afreel@ohacademy.co.uk::f6dead3d-cc44-4b49-aee1-60fe86f08dbd" providerId="AD" clId="Web-{D24096F8-79F3-442C-ED19-DBFE32D9C7CE}" dt="2025-09-07T09:16:23.862" v="29" actId="20577"/>
          <ac:spMkLst>
            <pc:docMk/>
            <pc:sldMk cId="937069694" sldId="302"/>
            <ac:spMk id="6" creationId="{5A84B984-018D-EB46-6CCA-B2F81A51B2FE}"/>
          </ac:spMkLst>
        </pc:spChg>
      </pc:sldChg>
      <pc:sldChg chg="modSp add">
        <pc:chgData name="A Freel" userId="S::afreel@ohacademy.co.uk::f6dead3d-cc44-4b49-aee1-60fe86f08dbd" providerId="AD" clId="Web-{D24096F8-79F3-442C-ED19-DBFE32D9C7CE}" dt="2025-09-07T09:16:36.613" v="33" actId="20577"/>
        <pc:sldMkLst>
          <pc:docMk/>
          <pc:sldMk cId="498099111" sldId="303"/>
        </pc:sldMkLst>
        <pc:spChg chg="mod">
          <ac:chgData name="A Freel" userId="S::afreel@ohacademy.co.uk::f6dead3d-cc44-4b49-aee1-60fe86f08dbd" providerId="AD" clId="Web-{D24096F8-79F3-442C-ED19-DBFE32D9C7CE}" dt="2025-09-07T09:16:36.613" v="33" actId="20577"/>
          <ac:spMkLst>
            <pc:docMk/>
            <pc:sldMk cId="498099111" sldId="303"/>
            <ac:spMk id="6" creationId="{1FD1EFA6-48CF-E0C9-7FC3-7EFA9F15ED8A}"/>
          </ac:spMkLst>
        </pc:spChg>
      </pc:sldChg>
      <pc:sldChg chg="modSp add">
        <pc:chgData name="A Freel" userId="S::afreel@ohacademy.co.uk::f6dead3d-cc44-4b49-aee1-60fe86f08dbd" providerId="AD" clId="Web-{D24096F8-79F3-442C-ED19-DBFE32D9C7CE}" dt="2025-09-07T09:16:16.299" v="27" actId="20577"/>
        <pc:sldMkLst>
          <pc:docMk/>
          <pc:sldMk cId="1346738797" sldId="304"/>
        </pc:sldMkLst>
        <pc:spChg chg="mod">
          <ac:chgData name="A Freel" userId="S::afreel@ohacademy.co.uk::f6dead3d-cc44-4b49-aee1-60fe86f08dbd" providerId="AD" clId="Web-{D24096F8-79F3-442C-ED19-DBFE32D9C7CE}" dt="2025-09-07T09:16:16.299" v="27" actId="20577"/>
          <ac:spMkLst>
            <pc:docMk/>
            <pc:sldMk cId="1346738797" sldId="304"/>
            <ac:spMk id="7" creationId="{146A410F-A07E-C094-3AC4-09173A54EE01}"/>
          </ac:spMkLst>
        </pc:spChg>
      </pc:sld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4-09-30T08:18:25.102"/>
    </inkml:context>
    <inkml:brush xml:id="br0">
      <inkml:brushProperty name="width" value="0.05292" units="cm"/>
      <inkml:brushProperty name="height" value="0.05292" units="cm"/>
      <inkml:brushProperty name="color" value="#FF0000"/>
    </inkml:brush>
  </inkml:definitions>
  <inkml:trace contextRef="#ctx0" brushRef="#br0">26077 16694 2048 0,'0'0'0'0,"266"-20"0"0,-373 29 0 0,5 53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4-09-30T08:26:04.460"/>
    </inkml:context>
    <inkml:brush xml:id="br0">
      <inkml:brushProperty name="width" value="0.05292" units="cm"/>
      <inkml:brushProperty name="height" value="0.05292" units="cm"/>
      <inkml:brushProperty name="color" value="#FF0000"/>
    </inkml:brush>
  </inkml:definitions>
  <inkml:trace contextRef="#ctx0" brushRef="#br0">25661 13369 2048 0,'0'0'0'16,"0"0"0"-1,0 0 0 1,13-50 0 0,-5 22 0-1,-6 23 0 1,0-3 0 0</inkml:trace>
  <inkml:trace contextRef="#ctx0" brushRef="#br0" timeOffset="803.71">25579 13189 2048 0,'0'0'0'0,"0"0"0"0,0 0 0 16,0 0 0-16,0 0 0 0,0 0 0 0,0 0 0 0,-20 1 0 15,0 3 0 1,12 0 0 0,4-4 0-1,31-5 0-15,-12 2 0 16,-9 2 0-1,-3 1 0 1,-2 0 0 0,-1 0 0-16,0 0 0 15,0 0 0 1,0 0 0-16,0 0 0 16,0 0 0-1,-47 16 0 1,19-6 0-16,20-6 0 15,8-9 0 1,-2 7 0 0,0-7 0-16,0 9 0 15,2-8 0-15,-4 8 0 16,51-17 0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4-09-30T08:29:50.791"/>
    </inkml:context>
    <inkml:brush xml:id="br0">
      <inkml:brushProperty name="width" value="0.05292" units="cm"/>
      <inkml:brushProperty name="height" value="0.05292" units="cm"/>
      <inkml:brushProperty name="color" value="#FF0000"/>
    </inkml:brush>
  </inkml:definitions>
  <inkml:trace contextRef="#ctx0" brushRef="#br0">0 11874 2048 0,'0'-247'0'0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1T08:40:46.993"/>
    </inkml:context>
    <inkml:brush xml:id="br0">
      <inkml:brushProperty name="width" value="0.1" units="cm"/>
      <inkml:brushProperty name="height" value="0.1" units="cm"/>
    </inkml:brush>
  </inkml:definitions>
  <inkml:trace contextRef="#ctx0" brushRef="#br0">1069 12598 16383 0 0,'26'-10'0'0'0,"30"-25"0"0"0,20-16 0 0 0,14-16 0 0 0,-4-6 0 0 0,-11 8 0 0 0,-19 11 0 0 0,-13 15 0 0 0,-8 18 0 0 0,-11 14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1T08:40:46.994"/>
    </inkml:context>
    <inkml:brush xml:id="br0">
      <inkml:brushProperty name="width" value="0.1" units="cm"/>
      <inkml:brushProperty name="height" value="0.1" units="cm"/>
    </inkml:brush>
  </inkml:definitions>
  <inkml:trace contextRef="#ctx0" brushRef="#br0">5411 12813 16383 0 0,'-10'-5'0'0'0,"-9"-2"0"0"0,-6 1 0 0 0,0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516F1-ED5E-4D24-9EF0-4E1EB84DF8D6}" type="datetimeFigureOut">
              <a:t>9/27/2025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E0000-A911-4108-B999-0184F8CE91E5}" type="slidenum">
              <a:t>‹#›</a:t>
            </a:fld>
            <a:endParaRPr lang="en-GB"/>
          </a:p>
        </p:txBody>
      </p:sp>
    </p:spTree>
    <p:extLst>
      <p:ext uri="{BB962C8B-B14F-4D97-AF65-F5344CB8AC3E}">
        <p14:creationId xmlns:p14="http://schemas.microsoft.com/office/powerpoint/2010/main" val="319861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3</a:t>
            </a:fld>
            <a:endParaRPr lang="en-GB"/>
          </a:p>
        </p:txBody>
      </p:sp>
    </p:spTree>
    <p:extLst>
      <p:ext uri="{BB962C8B-B14F-4D97-AF65-F5344CB8AC3E}">
        <p14:creationId xmlns:p14="http://schemas.microsoft.com/office/powerpoint/2010/main" val="4168301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14</a:t>
            </a:fld>
            <a:endParaRPr lang="en-GB"/>
          </a:p>
        </p:txBody>
      </p:sp>
    </p:spTree>
    <p:extLst>
      <p:ext uri="{BB962C8B-B14F-4D97-AF65-F5344CB8AC3E}">
        <p14:creationId xmlns:p14="http://schemas.microsoft.com/office/powerpoint/2010/main" val="72789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15</a:t>
            </a:fld>
            <a:endParaRPr lang="en-GB"/>
          </a:p>
        </p:txBody>
      </p:sp>
    </p:spTree>
    <p:extLst>
      <p:ext uri="{BB962C8B-B14F-4D97-AF65-F5344CB8AC3E}">
        <p14:creationId xmlns:p14="http://schemas.microsoft.com/office/powerpoint/2010/main" val="938435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16</a:t>
            </a:fld>
            <a:endParaRPr lang="en-GB"/>
          </a:p>
        </p:txBody>
      </p:sp>
    </p:spTree>
    <p:extLst>
      <p:ext uri="{BB962C8B-B14F-4D97-AF65-F5344CB8AC3E}">
        <p14:creationId xmlns:p14="http://schemas.microsoft.com/office/powerpoint/2010/main" val="2666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17</a:t>
            </a:fld>
            <a:endParaRPr lang="en-GB"/>
          </a:p>
        </p:txBody>
      </p:sp>
    </p:spTree>
    <p:extLst>
      <p:ext uri="{BB962C8B-B14F-4D97-AF65-F5344CB8AC3E}">
        <p14:creationId xmlns:p14="http://schemas.microsoft.com/office/powerpoint/2010/main" val="635523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Do Now: </a:t>
            </a:r>
            <a:r>
              <a:rPr lang="en-GB" sz="1200" b="1" i="1">
                <a:solidFill>
                  <a:srgbClr val="000000"/>
                </a:solidFill>
                <a:effectLst/>
                <a:latin typeface="Arial" panose="020B0604020202020204" pitchFamily="34" charset="0"/>
              </a:rPr>
              <a:t>Practising transitions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Practise number bonds to seven.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18</a:t>
            </a:fld>
            <a:endParaRPr lang="en-GB"/>
          </a:p>
        </p:txBody>
      </p:sp>
    </p:spTree>
    <p:extLst>
      <p:ext uri="{BB962C8B-B14F-4D97-AF65-F5344CB8AC3E}">
        <p14:creationId xmlns:p14="http://schemas.microsoft.com/office/powerpoint/2010/main" val="3136911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Introducing counting back to subtract</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Recap subtraction from Lesson 5, beginning with a set of concrete objects, partitioning it into two parts and then writing a subtraction equation to show the relationships.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Explain that today you will count back to subtract. Set up the context of teddy bears in a tent and around a campfire again. Identify that there are five bears and explain that two are going into the tent. Use the slide to model the count-back strategy using cubes on a part-whole model: move two cubes, one at a time, to one part of the part-whole model, counting backwards as you do, e.g.</a:t>
            </a:r>
            <a:r>
              <a:rPr lang="en-GB" sz="1200" b="0" i="1">
                <a:solidFill>
                  <a:srgbClr val="000000"/>
                </a:solidFill>
                <a:effectLst/>
                <a:latin typeface="Arial" panose="020B0604020202020204" pitchFamily="34" charset="0"/>
              </a:rPr>
              <a:t>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Five is the whole. </a:t>
            </a:r>
            <a:r>
              <a:rPr lang="en-GB" sz="1200" b="0" i="0">
                <a:solidFill>
                  <a:srgbClr val="000000"/>
                </a:solidFill>
                <a:effectLst/>
                <a:latin typeface="Arial" panose="020B0604020202020204" pitchFamily="34" charset="0"/>
              </a:rPr>
              <a:t>(Move one cube.) </a:t>
            </a:r>
            <a:r>
              <a:rPr lang="en-GB" sz="1200" b="0" i="1">
                <a:solidFill>
                  <a:srgbClr val="000000"/>
                </a:solidFill>
                <a:effectLst/>
                <a:latin typeface="Arial" panose="020B0604020202020204" pitchFamily="34" charset="0"/>
              </a:rPr>
              <a:t>There are four left. </a:t>
            </a:r>
            <a:r>
              <a:rPr lang="en-GB" sz="1200" b="0" i="0">
                <a:solidFill>
                  <a:srgbClr val="000000"/>
                </a:solidFill>
                <a:effectLst/>
                <a:latin typeface="Arial" panose="020B0604020202020204" pitchFamily="34" charset="0"/>
              </a:rPr>
              <a:t>(Move a second cube.) </a:t>
            </a:r>
            <a:r>
              <a:rPr lang="en-GB" sz="1200" b="0" i="1">
                <a:solidFill>
                  <a:srgbClr val="000000"/>
                </a:solidFill>
                <a:effectLst/>
                <a:latin typeface="Arial" panose="020B0604020202020204" pitchFamily="34" charset="0"/>
              </a:rPr>
              <a:t>There are three left. I can see I have subtracted two. Five subtract two is equal to three.  </a:t>
            </a:r>
          </a:p>
          <a:p>
            <a:pPr algn="l" rtl="0" fontAlgn="base"/>
            <a:r>
              <a:rPr lang="en-GB" sz="1200" b="0" i="0">
                <a:solidFill>
                  <a:srgbClr val="000000"/>
                </a:solidFill>
                <a:effectLst/>
                <a:latin typeface="Arial" panose="020B0604020202020204" pitchFamily="34" charset="0"/>
              </a:rPr>
              <a:t>Ask pupils to suggest other examples for subtraction stories where zero, one, two or three bears are being subtracted, and use the next slide to model starting with the whole in a part-whole model and counting backwards, moving one cube at a time.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22</a:t>
            </a:fld>
            <a:endParaRPr lang="en-GB"/>
          </a:p>
        </p:txBody>
      </p:sp>
    </p:spTree>
    <p:extLst>
      <p:ext uri="{BB962C8B-B14F-4D97-AF65-F5344CB8AC3E}">
        <p14:creationId xmlns:p14="http://schemas.microsoft.com/office/powerpoint/2010/main" val="3787799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Introducing counting back to subtract</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Recap subtraction from Lesson 5, beginning with a set of concrete objects, partitioning it into two parts and then writing a subtraction equation to show the relationships.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Explain that today you will count back to subtract. Set up the context of teddy bears in a tent and around a campfire again. Identify that there are five bears and explain that two are going into the tent. Use the slide to model the count-back strategy using cubes on a part-whole model: move two cubes, one at a time, to one part of the part-whole model, counting backwards as you do, e.g.</a:t>
            </a:r>
            <a:r>
              <a:rPr lang="en-GB" sz="1200" b="0" i="1">
                <a:solidFill>
                  <a:srgbClr val="000000"/>
                </a:solidFill>
                <a:effectLst/>
                <a:latin typeface="Arial" panose="020B0604020202020204" pitchFamily="34" charset="0"/>
              </a:rPr>
              <a:t>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Five is the whole. </a:t>
            </a:r>
            <a:r>
              <a:rPr lang="en-GB" sz="1200" b="0" i="0">
                <a:solidFill>
                  <a:srgbClr val="000000"/>
                </a:solidFill>
                <a:effectLst/>
                <a:latin typeface="Arial" panose="020B0604020202020204" pitchFamily="34" charset="0"/>
              </a:rPr>
              <a:t>(Move one cube.) </a:t>
            </a:r>
            <a:r>
              <a:rPr lang="en-GB" sz="1200" b="0" i="1">
                <a:solidFill>
                  <a:srgbClr val="000000"/>
                </a:solidFill>
                <a:effectLst/>
                <a:latin typeface="Arial" panose="020B0604020202020204" pitchFamily="34" charset="0"/>
              </a:rPr>
              <a:t>There are four left. </a:t>
            </a:r>
            <a:r>
              <a:rPr lang="en-GB" sz="1200" b="0" i="0">
                <a:solidFill>
                  <a:srgbClr val="000000"/>
                </a:solidFill>
                <a:effectLst/>
                <a:latin typeface="Arial" panose="020B0604020202020204" pitchFamily="34" charset="0"/>
              </a:rPr>
              <a:t>(Move a second cube.) </a:t>
            </a:r>
            <a:r>
              <a:rPr lang="en-GB" sz="1200" b="0" i="1">
                <a:solidFill>
                  <a:srgbClr val="000000"/>
                </a:solidFill>
                <a:effectLst/>
                <a:latin typeface="Arial" panose="020B0604020202020204" pitchFamily="34" charset="0"/>
              </a:rPr>
              <a:t>There are three left. I can see I have subtracted two. Five subtract two is equal to three.  </a:t>
            </a:r>
          </a:p>
          <a:p>
            <a:pPr algn="l" rtl="0" fontAlgn="base"/>
            <a:r>
              <a:rPr lang="en-GB" sz="1200" b="0" i="0">
                <a:solidFill>
                  <a:srgbClr val="000000"/>
                </a:solidFill>
                <a:effectLst/>
                <a:latin typeface="Arial" panose="020B0604020202020204" pitchFamily="34" charset="0"/>
              </a:rPr>
              <a:t>Ask pupils to suggest other examples for subtraction stories where zero, one, two or three bears are being subtracted, and use the next slide to model starting with the whole in a part-whole model and counting backwards, moving one cube at a time.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23</a:t>
            </a:fld>
            <a:endParaRPr lang="en-GB"/>
          </a:p>
        </p:txBody>
      </p:sp>
    </p:spTree>
    <p:extLst>
      <p:ext uri="{BB962C8B-B14F-4D97-AF65-F5344CB8AC3E}">
        <p14:creationId xmlns:p14="http://schemas.microsoft.com/office/powerpoint/2010/main" val="1770740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Subtracting by counting back</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Note: You may wish to select a subtraction card for the whole class to do, to reduce printing. </a:t>
            </a:r>
            <a:endParaRPr lang="en-GB" b="0" i="0">
              <a:solidFill>
                <a:srgbClr val="000000"/>
              </a:solidFill>
              <a:effectLst/>
              <a:latin typeface="Segoe UI" panose="020B0502040204020203" pitchFamily="34" charset="0"/>
            </a:endParaRPr>
          </a:p>
          <a:p>
            <a:pPr algn="l" rtl="0" fontAlgn="base"/>
            <a:r>
              <a:rPr lang="en-GB" sz="1200" b="0" i="1">
                <a:solidFill>
                  <a:srgbClr val="000000"/>
                </a:solidFill>
                <a:effectLst/>
                <a:latin typeface="Arial" panose="020B0604020202020204" pitchFamily="34" charset="0"/>
              </a:rPr>
              <a:t>Pupils have a set of digit cards 3–10, the Task Sheet (cut into cards), ten cubes and a part-whole model. They place all the cards face down on the table.  </a:t>
            </a:r>
            <a:endParaRPr lang="en-GB" b="0" i="1">
              <a:solidFill>
                <a:srgbClr val="000000"/>
              </a:solidFill>
              <a:effectLst/>
              <a:latin typeface="Segoe UI" panose="020B0502040204020203" pitchFamily="34" charset="0"/>
            </a:endParaRPr>
          </a:p>
          <a:p>
            <a:pPr algn="l" rtl="0" fontAlgn="base"/>
            <a:r>
              <a:rPr lang="en-GB" sz="1200" b="0" i="1">
                <a:solidFill>
                  <a:srgbClr val="000000"/>
                </a:solidFill>
                <a:effectLst/>
                <a:latin typeface="Arial" panose="020B0604020202020204" pitchFamily="34" charset="0"/>
              </a:rPr>
              <a:t>Pupil A turns over a digit card and represents that number using cubes on the part-whole model. Pupil B turns over a subtraction card. They state the whole and then move the correct number of cubes into a part of the part-whole model, counting backwards as they do. Pupil A says the whole equation at the end. Pupils swap roles and repeat.  </a:t>
            </a:r>
            <a:endParaRPr lang="en-GB" b="0" i="1">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24</a:t>
            </a:fld>
            <a:endParaRPr lang="en-GB"/>
          </a:p>
        </p:txBody>
      </p:sp>
    </p:spTree>
    <p:extLst>
      <p:ext uri="{BB962C8B-B14F-4D97-AF65-F5344CB8AC3E}">
        <p14:creationId xmlns:p14="http://schemas.microsoft.com/office/powerpoint/2010/main" val="94366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Subtracting by counting back</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Note: You may wish to select a subtraction card for the whole class to do, to reduce printing. </a:t>
            </a:r>
            <a:endParaRPr lang="en-GB" b="0" i="0">
              <a:solidFill>
                <a:srgbClr val="000000"/>
              </a:solidFill>
              <a:effectLst/>
              <a:latin typeface="Segoe UI" panose="020B0502040204020203" pitchFamily="34" charset="0"/>
            </a:endParaRPr>
          </a:p>
          <a:p>
            <a:pPr algn="l" rtl="0" fontAlgn="base"/>
            <a:r>
              <a:rPr lang="en-GB" sz="1200" b="0" i="1">
                <a:solidFill>
                  <a:srgbClr val="000000"/>
                </a:solidFill>
                <a:effectLst/>
                <a:latin typeface="Arial" panose="020B0604020202020204" pitchFamily="34" charset="0"/>
              </a:rPr>
              <a:t>Pupils have a set of digit cards 3–10, the Task Sheet (cut into cards), ten cubes and a part-whole model. They place all the cards face down on the table.  </a:t>
            </a:r>
            <a:endParaRPr lang="en-GB" b="0" i="1">
              <a:solidFill>
                <a:srgbClr val="000000"/>
              </a:solidFill>
              <a:effectLst/>
              <a:latin typeface="Segoe UI" panose="020B0502040204020203" pitchFamily="34" charset="0"/>
            </a:endParaRPr>
          </a:p>
          <a:p>
            <a:pPr algn="l" rtl="0" fontAlgn="base"/>
            <a:r>
              <a:rPr lang="en-GB" sz="1200" b="0" i="1">
                <a:solidFill>
                  <a:srgbClr val="000000"/>
                </a:solidFill>
                <a:effectLst/>
                <a:latin typeface="Arial" panose="020B0604020202020204" pitchFamily="34" charset="0"/>
              </a:rPr>
              <a:t>Pupil A turns over a digit card and represents that number using cubes on the part-whole model. Pupil B turns over a subtraction card. They state the whole and then move the correct number of cubes into a part of the part-whole model, counting backwards as they do. Pupil A says the whole equation at the end. Pupils swap roles and repeat.  </a:t>
            </a:r>
            <a:endParaRPr lang="en-GB" b="0" i="1">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25</a:t>
            </a:fld>
            <a:endParaRPr lang="en-GB"/>
          </a:p>
        </p:txBody>
      </p:sp>
    </p:spTree>
    <p:extLst>
      <p:ext uri="{BB962C8B-B14F-4D97-AF65-F5344CB8AC3E}">
        <p14:creationId xmlns:p14="http://schemas.microsoft.com/office/powerpoint/2010/main" val="3813923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Counting back on a number track and number line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Clarify any misconceptions noted during the Talk Task.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Explain to pupils that we can also count back using a number track and a number line, just like when we add. Show the abstract equation 5 – 2 = __ and the corresponding part-whole model. Begin with a number track and model identifying five (the whole) and then counting back two, using either a finger or a counter, saying: </a:t>
            </a:r>
            <a:r>
              <a:rPr lang="en-GB" sz="1200" b="0" i="1">
                <a:solidFill>
                  <a:srgbClr val="000000"/>
                </a:solidFill>
                <a:effectLst/>
                <a:latin typeface="Arial" panose="020B0604020202020204" pitchFamily="34" charset="0"/>
              </a:rPr>
              <a:t>Four, three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Now move to the number line. Again identify the whole, five. Explain that we can jump backwards between the numbers. Draw pupils’ attention to the fact that the numbers are on the lines, so we are counting jumps between lines rather than the spaces between the lines. Model drawing two jumps back to reach three, saying: </a:t>
            </a:r>
            <a:r>
              <a:rPr lang="en-GB" sz="1200" b="0" i="1">
                <a:solidFill>
                  <a:srgbClr val="000000"/>
                </a:solidFill>
                <a:effectLst/>
                <a:latin typeface="Arial" panose="020B0604020202020204" pitchFamily="34" charset="0"/>
              </a:rPr>
              <a:t>Four, three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 started at five and subtracted two by counting back. Five subtract two is equal to three.  </a:t>
            </a:r>
          </a:p>
          <a:p>
            <a:pPr algn="l" rtl="0" fontAlgn="base"/>
            <a:r>
              <a:rPr lang="en-GB" sz="1200" b="0" i="0">
                <a:solidFill>
                  <a:srgbClr val="000000"/>
                </a:solidFill>
                <a:effectLst/>
                <a:latin typeface="Arial" panose="020B0604020202020204" pitchFamily="34" charset="0"/>
              </a:rPr>
              <a:t>Model further examples as necessary.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26</a:t>
            </a:fld>
            <a:endParaRPr lang="en-GB"/>
          </a:p>
        </p:txBody>
      </p:sp>
    </p:spTree>
    <p:extLst>
      <p:ext uri="{BB962C8B-B14F-4D97-AF65-F5344CB8AC3E}">
        <p14:creationId xmlns:p14="http://schemas.microsoft.com/office/powerpoint/2010/main" val="6052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4</a:t>
            </a:fld>
            <a:endParaRPr lang="en-GB"/>
          </a:p>
        </p:txBody>
      </p:sp>
    </p:spTree>
    <p:extLst>
      <p:ext uri="{BB962C8B-B14F-4D97-AF65-F5344CB8AC3E}">
        <p14:creationId xmlns:p14="http://schemas.microsoft.com/office/powerpoint/2010/main" val="162534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a:t>
            </a:r>
            <a:r>
              <a:rPr lang="en-GB" sz="1200" b="1" i="1">
                <a:solidFill>
                  <a:srgbClr val="000000"/>
                </a:solidFill>
                <a:effectLst/>
                <a:latin typeface="Arial" panose="020B0604020202020204" pitchFamily="34" charset="0"/>
              </a:rPr>
              <a:t> Counting back using a number track/number line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count back to find the answers to the subtraction calculations on the Task Sheet using number tracks, number lines or part-whole models as appropriate and then lay a counter/cube (ideally translucent) of the correct colour over the calculation.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Some pupils may wish to continue to partition using part-whole models. Encourage use of the count-back strategy, modelling where possible.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Ask pupils who are confident in completing the task to look at the colour patterns created. </a:t>
            </a:r>
            <a:r>
              <a:rPr lang="en-GB" sz="1200" b="0" i="1">
                <a:solidFill>
                  <a:srgbClr val="000000"/>
                </a:solidFill>
                <a:effectLst/>
                <a:latin typeface="Arial" panose="020B0604020202020204" pitchFamily="34" charset="0"/>
              </a:rPr>
              <a:t>Can they think of any other calculations which would be green/white/orange, etc.?</a:t>
            </a:r>
            <a:r>
              <a:rPr lang="en-GB" sz="1200" b="0" i="0">
                <a:solidFill>
                  <a:srgbClr val="000000"/>
                </a:solidFill>
                <a:effectLst/>
                <a:latin typeface="Arial" panose="020B0604020202020204" pitchFamily="34" charset="0"/>
              </a:rPr>
              <a:t>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Give pupils three subtraction equations, two with the same difference and one with a different difference. </a:t>
            </a:r>
            <a:r>
              <a:rPr lang="en-GB" sz="1200" b="0" i="1">
                <a:solidFill>
                  <a:srgbClr val="000000"/>
                </a:solidFill>
                <a:effectLst/>
                <a:latin typeface="Arial" panose="020B0604020202020204" pitchFamily="34" charset="0"/>
              </a:rPr>
              <a:t>Can they explain which is the odd one out?</a:t>
            </a:r>
            <a:r>
              <a:rPr lang="en-GB" sz="1200" b="0" i="0">
                <a:solidFill>
                  <a:srgbClr val="000000"/>
                </a:solidFill>
                <a:effectLst/>
                <a:latin typeface="Arial" panose="020B0604020202020204" pitchFamily="34" charset="0"/>
              </a:rPr>
              <a:t>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27</a:t>
            </a:fld>
            <a:endParaRPr lang="en-GB"/>
          </a:p>
        </p:txBody>
      </p:sp>
    </p:spTree>
    <p:extLst>
      <p:ext uri="{BB962C8B-B14F-4D97-AF65-F5344CB8AC3E}">
        <p14:creationId xmlns:p14="http://schemas.microsoft.com/office/powerpoint/2010/main" val="2062385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Plenary:</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Making generalisations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Share the statement on the slide.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Do you agree with what the boy is saying? Why/why not? Can you prove it?  </a:t>
            </a:r>
          </a:p>
          <a:p>
            <a:pPr algn="l" rtl="0" fontAlgn="base"/>
            <a:r>
              <a:rPr lang="en-GB" sz="1200" b="0" i="0">
                <a:solidFill>
                  <a:srgbClr val="000000"/>
                </a:solidFill>
                <a:effectLst/>
                <a:latin typeface="Arial" panose="020B0604020202020204" pitchFamily="34" charset="0"/>
              </a:rPr>
              <a:t>Discuss ideas with pupils, and encourage use of concrete manipulatives for pupils to prove their conjectures.</a:t>
            </a:r>
            <a:r>
              <a:rPr lang="en-GB" sz="1200" b="1" i="1">
                <a:solidFill>
                  <a:srgbClr val="000000"/>
                </a:solidFill>
                <a:effectLst/>
                <a:latin typeface="Arial" panose="020B0604020202020204" pitchFamily="34" charset="0"/>
              </a:rPr>
              <a:t>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28</a:t>
            </a:fld>
            <a:endParaRPr lang="en-GB"/>
          </a:p>
        </p:txBody>
      </p:sp>
    </p:spTree>
    <p:extLst>
      <p:ext uri="{BB962C8B-B14F-4D97-AF65-F5344CB8AC3E}">
        <p14:creationId xmlns:p14="http://schemas.microsoft.com/office/powerpoint/2010/main" val="3222752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32</a:t>
            </a:fld>
            <a:endParaRPr lang="en-GB"/>
          </a:p>
        </p:txBody>
      </p:sp>
    </p:spTree>
    <p:extLst>
      <p:ext uri="{BB962C8B-B14F-4D97-AF65-F5344CB8AC3E}">
        <p14:creationId xmlns:p14="http://schemas.microsoft.com/office/powerpoint/2010/main" val="4179077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35CA20-A24B-0D42-9BE4-3C0B4C9D1D74}" type="slidenum">
              <a:rPr lang="en-US" smtClean="0"/>
              <a:t>38</a:t>
            </a:fld>
            <a:endParaRPr lang="en-US"/>
          </a:p>
        </p:txBody>
      </p:sp>
    </p:spTree>
    <p:extLst>
      <p:ext uri="{BB962C8B-B14F-4D97-AF65-F5344CB8AC3E}">
        <p14:creationId xmlns:p14="http://schemas.microsoft.com/office/powerpoint/2010/main" val="231658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It is</a:t>
            </a:r>
            <a:r>
              <a:rPr lang="en-GB" baseline="0"/>
              <a:t> important to regularly return to the Rules of Respect in order to ensure expectations are clear.  Regularly and explicitly point out when an individual is demonstrating this explaining clearly what they had done that shows respect.  </a:t>
            </a:r>
            <a:endParaRPr lang="en-GB"/>
          </a:p>
          <a:p>
            <a:endParaRPr lang="en-GB"/>
          </a:p>
        </p:txBody>
      </p:sp>
      <p:sp>
        <p:nvSpPr>
          <p:cNvPr id="4" name="Slide Number Placeholder 3"/>
          <p:cNvSpPr>
            <a:spLocks noGrp="1"/>
          </p:cNvSpPr>
          <p:nvPr>
            <p:ph type="sldNum" sz="quarter" idx="10"/>
          </p:nvPr>
        </p:nvSpPr>
        <p:spPr/>
        <p:txBody>
          <a:bodyPr/>
          <a:lstStyle/>
          <a:p>
            <a:fld id="{CC35CA20-A24B-0D42-9BE4-3C0B4C9D1D74}" type="slidenum">
              <a:rPr lang="en-US" smtClean="0"/>
              <a:t>39</a:t>
            </a:fld>
            <a:endParaRPr lang="en-US"/>
          </a:p>
        </p:txBody>
      </p:sp>
    </p:spTree>
    <p:extLst>
      <p:ext uri="{BB962C8B-B14F-4D97-AF65-F5344CB8AC3E}">
        <p14:creationId xmlns:p14="http://schemas.microsoft.com/office/powerpoint/2010/main" val="1054854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Some of</a:t>
            </a:r>
            <a:r>
              <a:rPr lang="en-GB" baseline="0"/>
              <a:t> the vocabulary in this book is challenging and there is </a:t>
            </a:r>
            <a:r>
              <a:rPr lang="en-GB" b="1" baseline="0"/>
              <a:t>no</a:t>
            </a:r>
            <a:r>
              <a:rPr lang="en-GB" baseline="0"/>
              <a:t> expectation that children understand the different parts of the brain or how neurons work but it will help children understand how their brain can grow and resilience can strengthen their brain.  </a:t>
            </a:r>
            <a:endParaRPr lang="en-GB"/>
          </a:p>
        </p:txBody>
      </p:sp>
      <p:sp>
        <p:nvSpPr>
          <p:cNvPr id="4" name="Slide Number Placeholder 3"/>
          <p:cNvSpPr>
            <a:spLocks noGrp="1"/>
          </p:cNvSpPr>
          <p:nvPr>
            <p:ph type="sldNum" sz="quarter" idx="10"/>
          </p:nvPr>
        </p:nvSpPr>
        <p:spPr/>
        <p:txBody>
          <a:bodyPr/>
          <a:lstStyle/>
          <a:p>
            <a:fld id="{CC35CA20-A24B-0D42-9BE4-3C0B4C9D1D74}" type="slidenum">
              <a:rPr lang="en-US" smtClean="0"/>
              <a:t>40</a:t>
            </a:fld>
            <a:endParaRPr lang="en-US"/>
          </a:p>
        </p:txBody>
      </p:sp>
    </p:spTree>
    <p:extLst>
      <p:ext uri="{BB962C8B-B14F-4D97-AF65-F5344CB8AC3E}">
        <p14:creationId xmlns:p14="http://schemas.microsoft.com/office/powerpoint/2010/main" val="3992438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Key vocabulary</a:t>
            </a:r>
            <a:r>
              <a:rPr lang="en-GB" baseline="0"/>
              <a:t> will be green in colour throughout the presentation.</a:t>
            </a:r>
          </a:p>
          <a:p>
            <a:endParaRPr lang="en-GB" baseline="0"/>
          </a:p>
          <a:p>
            <a:r>
              <a:rPr lang="en-GB" baseline="0"/>
              <a:t>This could be used as a brief reading and comprehension activity to ensure understanding of key vocabulary.  This vocabulary could be displayed throughout the lesson and children spot them throughout the lesson.  This could be made into a game to tally throughout the week.    </a:t>
            </a:r>
            <a:endParaRPr lang="en-GB"/>
          </a:p>
          <a:p>
            <a:endParaRPr lang="en-GB"/>
          </a:p>
        </p:txBody>
      </p:sp>
      <p:sp>
        <p:nvSpPr>
          <p:cNvPr id="4" name="Slide Number Placeholder 3"/>
          <p:cNvSpPr>
            <a:spLocks noGrp="1"/>
          </p:cNvSpPr>
          <p:nvPr>
            <p:ph type="sldNum" sz="quarter" idx="10"/>
          </p:nvPr>
        </p:nvSpPr>
        <p:spPr/>
        <p:txBody>
          <a:bodyPr/>
          <a:lstStyle/>
          <a:p>
            <a:fld id="{CC35CA20-A24B-0D42-9BE4-3C0B4C9D1D74}" type="slidenum">
              <a:rPr lang="en-US" smtClean="0"/>
              <a:t>41</a:t>
            </a:fld>
            <a:endParaRPr lang="en-US"/>
          </a:p>
        </p:txBody>
      </p:sp>
    </p:spTree>
    <p:extLst>
      <p:ext uri="{BB962C8B-B14F-4D97-AF65-F5344CB8AC3E}">
        <p14:creationId xmlns:p14="http://schemas.microsoft.com/office/powerpoint/2010/main" val="2895808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35CA20-A24B-0D42-9BE4-3C0B4C9D1D74}" type="slidenum">
              <a:rPr lang="en-US" smtClean="0"/>
              <a:t>42</a:t>
            </a:fld>
            <a:endParaRPr lang="en-US"/>
          </a:p>
        </p:txBody>
      </p:sp>
    </p:spTree>
    <p:extLst>
      <p:ext uri="{BB962C8B-B14F-4D97-AF65-F5344CB8AC3E}">
        <p14:creationId xmlns:p14="http://schemas.microsoft.com/office/powerpoint/2010/main" val="761196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Record</a:t>
            </a:r>
            <a:r>
              <a:rPr lang="en-GB" baseline="0"/>
              <a:t> some ideas to support children.  </a:t>
            </a:r>
          </a:p>
          <a:p>
            <a:endParaRPr lang="en-GB" baseline="0"/>
          </a:p>
          <a:p>
            <a:r>
              <a:rPr lang="en-GB" baseline="0"/>
              <a:t>These could be laminated and stuck onto children’s desks as a visual prompt of ways to be resilient.  </a:t>
            </a:r>
            <a:endParaRPr lang="en-GB"/>
          </a:p>
        </p:txBody>
      </p:sp>
      <p:sp>
        <p:nvSpPr>
          <p:cNvPr id="4" name="Slide Number Placeholder 3"/>
          <p:cNvSpPr>
            <a:spLocks noGrp="1"/>
          </p:cNvSpPr>
          <p:nvPr>
            <p:ph type="sldNum" sz="quarter" idx="10"/>
          </p:nvPr>
        </p:nvSpPr>
        <p:spPr/>
        <p:txBody>
          <a:bodyPr/>
          <a:lstStyle/>
          <a:p>
            <a:fld id="{CC35CA20-A24B-0D42-9BE4-3C0B4C9D1D74}" type="slidenum">
              <a:rPr lang="en-US" smtClean="0"/>
              <a:t>44</a:t>
            </a:fld>
            <a:endParaRPr lang="en-US"/>
          </a:p>
        </p:txBody>
      </p:sp>
    </p:spTree>
    <p:extLst>
      <p:ext uri="{BB962C8B-B14F-4D97-AF65-F5344CB8AC3E}">
        <p14:creationId xmlns:p14="http://schemas.microsoft.com/office/powerpoint/2010/main" val="343114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5</a:t>
            </a:fld>
            <a:endParaRPr lang="en-GB"/>
          </a:p>
        </p:txBody>
      </p:sp>
    </p:spTree>
    <p:extLst>
      <p:ext uri="{BB962C8B-B14F-4D97-AF65-F5344CB8AC3E}">
        <p14:creationId xmlns:p14="http://schemas.microsoft.com/office/powerpoint/2010/main" val="3690148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Might be</a:t>
            </a:r>
            <a:r>
              <a:rPr lang="en-GB" baseline="0"/>
              <a:t> beneficial to add pictures to prompt children to think about </a:t>
            </a:r>
          </a:p>
          <a:p>
            <a:pPr marL="171450" indent="-171450">
              <a:buFont typeface="Arial" panose="020B0604020202020204" pitchFamily="34" charset="0"/>
              <a:buChar char="•"/>
            </a:pPr>
            <a:r>
              <a:rPr lang="en-GB" baseline="0"/>
              <a:t>Running/ walking </a:t>
            </a:r>
          </a:p>
          <a:p>
            <a:pPr marL="171450" indent="-171450">
              <a:buFont typeface="Arial" panose="020B0604020202020204" pitchFamily="34" charset="0"/>
              <a:buChar char="•"/>
            </a:pPr>
            <a:r>
              <a:rPr lang="en-GB" baseline="0"/>
              <a:t>Talking </a:t>
            </a:r>
          </a:p>
          <a:p>
            <a:pPr marL="171450" indent="-171450">
              <a:buFont typeface="Arial" panose="020B0604020202020204" pitchFamily="34" charset="0"/>
              <a:buChar char="•"/>
            </a:pPr>
            <a:r>
              <a:rPr lang="en-GB" baseline="0"/>
              <a:t>Writing </a:t>
            </a:r>
          </a:p>
          <a:p>
            <a:pPr marL="171450" indent="-171450">
              <a:buFont typeface="Arial" panose="020B0604020202020204" pitchFamily="34" charset="0"/>
              <a:buChar char="•"/>
            </a:pPr>
            <a:r>
              <a:rPr lang="en-GB" baseline="0"/>
              <a:t>Reading </a:t>
            </a:r>
            <a:br>
              <a:rPr lang="en-GB" baseline="0"/>
            </a:br>
            <a:r>
              <a:rPr lang="en-GB" baseline="0"/>
              <a:t>Riding a bike </a:t>
            </a:r>
          </a:p>
          <a:p>
            <a:pPr marL="171450" indent="-171450">
              <a:buFont typeface="Arial" panose="020B0604020202020204" pitchFamily="34" charset="0"/>
              <a:buChar char="•"/>
            </a:pPr>
            <a:r>
              <a:rPr lang="en-GB" baseline="0"/>
              <a:t>Skipping </a:t>
            </a:r>
            <a:endParaRPr lang="en-GB"/>
          </a:p>
        </p:txBody>
      </p:sp>
      <p:sp>
        <p:nvSpPr>
          <p:cNvPr id="4" name="Slide Number Placeholder 3"/>
          <p:cNvSpPr>
            <a:spLocks noGrp="1"/>
          </p:cNvSpPr>
          <p:nvPr>
            <p:ph type="sldNum" sz="quarter" idx="10"/>
          </p:nvPr>
        </p:nvSpPr>
        <p:spPr/>
        <p:txBody>
          <a:bodyPr/>
          <a:lstStyle/>
          <a:p>
            <a:fld id="{CC35CA20-A24B-0D42-9BE4-3C0B4C9D1D74}" type="slidenum">
              <a:rPr lang="en-US" smtClean="0"/>
              <a:t>45</a:t>
            </a:fld>
            <a:endParaRPr lang="en-US"/>
          </a:p>
        </p:txBody>
      </p:sp>
    </p:spTree>
    <p:extLst>
      <p:ext uri="{BB962C8B-B14F-4D97-AF65-F5344CB8AC3E}">
        <p14:creationId xmlns:p14="http://schemas.microsoft.com/office/powerpoint/2010/main" val="3364109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Might be</a:t>
            </a:r>
            <a:r>
              <a:rPr lang="en-GB" baseline="0"/>
              <a:t> beneficial to add pictures to prompt children to think about </a:t>
            </a:r>
          </a:p>
          <a:p>
            <a:pPr marL="171450" indent="-171450">
              <a:buFont typeface="Arial" panose="020B0604020202020204" pitchFamily="34" charset="0"/>
              <a:buChar char="•"/>
            </a:pPr>
            <a:r>
              <a:rPr lang="en-GB" baseline="0"/>
              <a:t>Brushing hair </a:t>
            </a:r>
          </a:p>
          <a:p>
            <a:pPr marL="171450" indent="-171450">
              <a:buFont typeface="Arial" panose="020B0604020202020204" pitchFamily="34" charset="0"/>
              <a:buChar char="•"/>
            </a:pPr>
            <a:r>
              <a:rPr lang="en-GB" baseline="0"/>
              <a:t>Brushing teeth</a:t>
            </a:r>
          </a:p>
          <a:p>
            <a:pPr marL="171450" indent="-171450">
              <a:buFont typeface="Arial" panose="020B0604020202020204" pitchFamily="34" charset="0"/>
              <a:buChar char="•"/>
            </a:pPr>
            <a:r>
              <a:rPr lang="en-GB" baseline="0"/>
              <a:t>Getting dressed </a:t>
            </a:r>
          </a:p>
          <a:p>
            <a:pPr marL="171450" indent="-171450">
              <a:buFont typeface="Arial" panose="020B0604020202020204" pitchFamily="34" charset="0"/>
              <a:buChar char="•"/>
            </a:pPr>
            <a:r>
              <a:rPr lang="en-GB" baseline="0"/>
              <a:t>Breakfast- making and eating </a:t>
            </a:r>
          </a:p>
          <a:p>
            <a:pPr marL="171450" indent="-171450">
              <a:buFont typeface="Arial" panose="020B0604020202020204" pitchFamily="34" charset="0"/>
              <a:buChar char="•"/>
            </a:pPr>
            <a:endParaRPr lang="en-GB" baseline="0"/>
          </a:p>
        </p:txBody>
      </p:sp>
      <p:sp>
        <p:nvSpPr>
          <p:cNvPr id="4" name="Slide Number Placeholder 3"/>
          <p:cNvSpPr>
            <a:spLocks noGrp="1"/>
          </p:cNvSpPr>
          <p:nvPr>
            <p:ph type="sldNum" sz="quarter" idx="10"/>
          </p:nvPr>
        </p:nvSpPr>
        <p:spPr/>
        <p:txBody>
          <a:bodyPr/>
          <a:lstStyle/>
          <a:p>
            <a:fld id="{CC35CA20-A24B-0D42-9BE4-3C0B4C9D1D74}" type="slidenum">
              <a:rPr lang="en-US" smtClean="0"/>
              <a:t>46</a:t>
            </a:fld>
            <a:endParaRPr lang="en-US"/>
          </a:p>
        </p:txBody>
      </p:sp>
    </p:spTree>
    <p:extLst>
      <p:ext uri="{BB962C8B-B14F-4D97-AF65-F5344CB8AC3E}">
        <p14:creationId xmlns:p14="http://schemas.microsoft.com/office/powerpoint/2010/main" val="366133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6</a:t>
            </a:fld>
            <a:endParaRPr lang="en-GB"/>
          </a:p>
        </p:txBody>
      </p:sp>
    </p:spTree>
    <p:extLst>
      <p:ext uri="{BB962C8B-B14F-4D97-AF65-F5344CB8AC3E}">
        <p14:creationId xmlns:p14="http://schemas.microsoft.com/office/powerpoint/2010/main" val="397741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7</a:t>
            </a:fld>
            <a:endParaRPr lang="en-GB"/>
          </a:p>
        </p:txBody>
      </p:sp>
    </p:spTree>
    <p:extLst>
      <p:ext uri="{BB962C8B-B14F-4D97-AF65-F5344CB8AC3E}">
        <p14:creationId xmlns:p14="http://schemas.microsoft.com/office/powerpoint/2010/main" val="425139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8</a:t>
            </a:fld>
            <a:endParaRPr lang="en-GB"/>
          </a:p>
        </p:txBody>
      </p:sp>
    </p:spTree>
    <p:extLst>
      <p:ext uri="{BB962C8B-B14F-4D97-AF65-F5344CB8AC3E}">
        <p14:creationId xmlns:p14="http://schemas.microsoft.com/office/powerpoint/2010/main" val="320445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11</a:t>
            </a:fld>
            <a:endParaRPr lang="en-GB"/>
          </a:p>
        </p:txBody>
      </p:sp>
    </p:spTree>
    <p:extLst>
      <p:ext uri="{BB962C8B-B14F-4D97-AF65-F5344CB8AC3E}">
        <p14:creationId xmlns:p14="http://schemas.microsoft.com/office/powerpoint/2010/main" val="156730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12</a:t>
            </a:fld>
            <a:endParaRPr lang="en-GB"/>
          </a:p>
        </p:txBody>
      </p:sp>
    </p:spTree>
    <p:extLst>
      <p:ext uri="{BB962C8B-B14F-4D97-AF65-F5344CB8AC3E}">
        <p14:creationId xmlns:p14="http://schemas.microsoft.com/office/powerpoint/2010/main" val="473083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13</a:t>
            </a:fld>
            <a:endParaRPr lang="en-GB"/>
          </a:p>
        </p:txBody>
      </p:sp>
    </p:spTree>
    <p:extLst>
      <p:ext uri="{BB962C8B-B14F-4D97-AF65-F5344CB8AC3E}">
        <p14:creationId xmlns:p14="http://schemas.microsoft.com/office/powerpoint/2010/main" val="108555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7869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1391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222730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34724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2105355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70114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008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d_TalkTask_Doub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A46F-06E5-F2F7-AFD5-C3A7F51C0F4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4261999E-7498-B0B9-D131-410256759DC9}"/>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258469CF-BFF0-2EFD-8179-AE424E78808D}"/>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70291477-1C38-905D-DCE0-2B7EA5C09C5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C2DD3D87-CB15-7465-D113-BF9309A6A451}"/>
              </a:ext>
            </a:extLst>
          </p:cNvPr>
          <p:cNvSpPr/>
          <p:nvPr userDrawn="1"/>
        </p:nvSpPr>
        <p:spPr>
          <a:xfrm>
            <a:off x="605592" y="5626024"/>
            <a:ext cx="9767440" cy="814523"/>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1157810D-B366-0315-5E12-856C7C26C884}"/>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E2C73D4D-AB06-0A21-4AC2-606BEFA070D2}"/>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669EB-51D8-0C5D-8B95-1F453D21117B}"/>
              </a:ext>
            </a:extLst>
          </p:cNvPr>
          <p:cNvSpPr>
            <a:spLocks noGrp="1"/>
          </p:cNvSpPr>
          <p:nvPr>
            <p:ph type="body" sz="quarter" idx="11" hasCustomPrompt="1"/>
          </p:nvPr>
        </p:nvSpPr>
        <p:spPr>
          <a:xfrm>
            <a:off x="1110521" y="5632306"/>
            <a:ext cx="8761504" cy="935641"/>
          </a:xfrm>
          <a:prstGeom prst="rect">
            <a:avLst/>
          </a:prstGeom>
        </p:spPr>
        <p:txBody>
          <a:bodyPr/>
          <a:lstStyle>
            <a:lvl1pPr marL="0" indent="0" algn="ctr">
              <a:lnSpc>
                <a:spcPct val="100000"/>
              </a:lnSpc>
              <a:spcBef>
                <a:spcPts val="300"/>
              </a:spcBef>
              <a:buFontTx/>
              <a:buNone/>
              <a:defRPr sz="2200">
                <a:latin typeface="Century Gothic" panose="020B0502020202020204" pitchFamily="34" charset="0"/>
              </a:defRPr>
            </a:lvl1pPr>
          </a:lstStyle>
          <a:p>
            <a:pPr lvl="0"/>
            <a:r>
              <a:rPr lang="en-US"/>
              <a:t>star words</a:t>
            </a:r>
          </a:p>
          <a:p>
            <a:pPr lvl="0"/>
            <a:r>
              <a:rPr lang="en-US"/>
              <a:t>on two rows</a:t>
            </a:r>
          </a:p>
        </p:txBody>
      </p:sp>
    </p:spTree>
    <p:extLst>
      <p:ext uri="{BB962C8B-B14F-4D97-AF65-F5344CB8AC3E}">
        <p14:creationId xmlns:p14="http://schemas.microsoft.com/office/powerpoint/2010/main" val="619039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801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54547"/>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144684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2431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16135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59810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2953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0864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0487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7074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9400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9939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7072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73403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919500520"/>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8" r:id="rId12"/>
    <p:sldLayoutId id="2147483689" r:id="rId13"/>
    <p:sldLayoutId id="2147483690" r:id="rId14"/>
    <p:sldLayoutId id="2147483691"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
        <p:nvSpPr>
          <p:cNvPr id="7" name="TextBox 6">
            <a:extLst>
              <a:ext uri="{FF2B5EF4-FFF2-40B4-BE49-F238E27FC236}">
                <a16:creationId xmlns:a16="http://schemas.microsoft.com/office/drawing/2014/main" id="{08162CF3-B26E-A7CA-B6CE-E3C6C803A54C}"/>
              </a:ext>
            </a:extLst>
          </p:cNvPr>
          <p:cNvSpPr txBox="1"/>
          <p:nvPr userDrawn="1"/>
        </p:nvSpPr>
        <p:spPr>
          <a:xfrm>
            <a:off x="8814390" y="-4207"/>
            <a:ext cx="3728484" cy="369332"/>
          </a:xfrm>
          <a:prstGeom prst="rect">
            <a:avLst/>
          </a:prstGeom>
          <a:noFill/>
        </p:spPr>
        <p:txBody>
          <a:bodyPr wrap="square" rtlCol="0">
            <a:spAutoFit/>
          </a:bodyPr>
          <a:lstStyle/>
          <a:p>
            <a:r>
              <a:rPr lang="en-GB">
                <a:solidFill>
                  <a:schemeClr val="accent5">
                    <a:lumMod val="75000"/>
                  </a:schemeClr>
                </a:solidFill>
              </a:rPr>
              <a:t>M</a:t>
            </a:r>
            <a:r>
              <a:rPr lang="en-GB"/>
              <a:t>onday 29</a:t>
            </a:r>
            <a:r>
              <a:rPr lang="en-GB" baseline="30000"/>
              <a:t>th</a:t>
            </a:r>
            <a:r>
              <a:rPr lang="en-GB"/>
              <a:t> </a:t>
            </a:r>
            <a:r>
              <a:rPr lang="en-GB">
                <a:solidFill>
                  <a:schemeClr val="accent5">
                    <a:lumMod val="75000"/>
                  </a:schemeClr>
                </a:solidFill>
              </a:rPr>
              <a:t>S</a:t>
            </a:r>
            <a:r>
              <a:rPr lang="en-GB"/>
              <a:t>eptember 2025</a:t>
            </a:r>
          </a:p>
        </p:txBody>
      </p:sp>
    </p:spTree>
    <p:extLst>
      <p:ext uri="{BB962C8B-B14F-4D97-AF65-F5344CB8AC3E}">
        <p14:creationId xmlns:p14="http://schemas.microsoft.com/office/powerpoint/2010/main" val="1404460646"/>
      </p:ext>
    </p:extLst>
  </p:cSld>
  <p:clrMap bg1="lt1" tx1="dk1" bg2="lt2" tx2="dk2" accent1="accent1" accent2="accent2" accent3="accent3" accent4="accent4" accent5="accent5" accent6="accent6" hlink="hlink" folHlink="folHlink"/>
  <p:sldLayoutIdLst>
    <p:sldLayoutId id="2147483674" r:id="rId1"/>
    <p:sldLayoutId id="2147483686" r:id="rId2"/>
    <p:sldLayoutId id="214748368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customXml" Target="../ink/ink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customXml" Target="../ink/ink5.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4.png"/><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solidFill>
                  <a:schemeClr val="accent5"/>
                </a:solidFill>
                <a:latin typeface="Sassoon Primary"/>
              </a:rPr>
              <a:t>M</a:t>
            </a:r>
            <a:r>
              <a:rPr lang="en-GB">
                <a:latin typeface="Sassoon Primary"/>
              </a:rPr>
              <a:t>onday 29</a:t>
            </a:r>
            <a:r>
              <a:rPr lang="en-GB" sz="4000" baseline="30000">
                <a:latin typeface="Sassoon Primary"/>
              </a:rPr>
              <a:t>th</a:t>
            </a:r>
            <a:r>
              <a:rPr lang="en-GB">
                <a:latin typeface="Sassoon Primary"/>
              </a:rPr>
              <a:t> </a:t>
            </a:r>
            <a:r>
              <a:rPr lang="en-GB">
                <a:solidFill>
                  <a:schemeClr val="accent5"/>
                </a:solidFill>
                <a:latin typeface="Sassoon Primary"/>
              </a:rPr>
              <a:t>S</a:t>
            </a:r>
            <a:r>
              <a:rPr lang="en-GB">
                <a:latin typeface="Sassoon Primary"/>
              </a:rPr>
              <a:t>eptember 2025</a:t>
            </a:r>
          </a:p>
          <a:p>
            <a:endParaRPr lang="en-GB"/>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6BCF5F-8B91-42DD-ACEE-D0E5DA9F8DA1}"/>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7" name="TextBox 6">
            <a:extLst>
              <a:ext uri="{FF2B5EF4-FFF2-40B4-BE49-F238E27FC236}">
                <a16:creationId xmlns:a16="http://schemas.microsoft.com/office/drawing/2014/main" id="{146A410F-A07E-C094-3AC4-09173A54EE01}"/>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p:pic>
        <p:nvPicPr>
          <p:cNvPr id="8" name="Picture 7" descr="A purple and white calendar with black letters&#10;&#10;Description automatically generated">
            <a:extLst>
              <a:ext uri="{FF2B5EF4-FFF2-40B4-BE49-F238E27FC236}">
                <a16:creationId xmlns:a16="http://schemas.microsoft.com/office/drawing/2014/main" id="{8720FAD0-0BEF-E1D7-47EB-8015D1525000}"/>
              </a:ext>
            </a:extLst>
          </p:cNvPr>
          <p:cNvPicPr>
            <a:picLocks noChangeAspect="1"/>
          </p:cNvPicPr>
          <p:nvPr/>
        </p:nvPicPr>
        <p:blipFill>
          <a:blip r:embed="rId2"/>
          <a:stretch>
            <a:fillRect/>
          </a:stretch>
        </p:blipFill>
        <p:spPr>
          <a:xfrm>
            <a:off x="1376749" y="1172090"/>
            <a:ext cx="3898557" cy="5461171"/>
          </a:xfrm>
          <a:prstGeom prst="rect">
            <a:avLst/>
          </a:prstGeom>
        </p:spPr>
      </p:pic>
      <p:pic>
        <p:nvPicPr>
          <p:cNvPr id="9" name="Picture 8" descr="A close-up of a card&#10;&#10;Description automatically generated">
            <a:extLst>
              <a:ext uri="{FF2B5EF4-FFF2-40B4-BE49-F238E27FC236}">
                <a16:creationId xmlns:a16="http://schemas.microsoft.com/office/drawing/2014/main" id="{1E20FD62-AB0E-D7F6-D820-45B0B817B1C2}"/>
              </a:ext>
            </a:extLst>
          </p:cNvPr>
          <p:cNvPicPr>
            <a:picLocks noChangeAspect="1"/>
          </p:cNvPicPr>
          <p:nvPr/>
        </p:nvPicPr>
        <p:blipFill>
          <a:blip r:embed="rId3"/>
          <a:stretch>
            <a:fillRect/>
          </a:stretch>
        </p:blipFill>
        <p:spPr>
          <a:xfrm>
            <a:off x="5835993" y="1173634"/>
            <a:ext cx="3629797" cy="5447785"/>
          </a:xfrm>
          <a:prstGeom prst="rect">
            <a:avLst/>
          </a:prstGeom>
        </p:spPr>
      </p:pic>
    </p:spTree>
    <p:extLst>
      <p:ext uri="{BB962C8B-B14F-4D97-AF65-F5344CB8AC3E}">
        <p14:creationId xmlns:p14="http://schemas.microsoft.com/office/powerpoint/2010/main" val="134673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d-</a:t>
            </a:r>
            <a:r>
              <a:rPr lang="en-GB" sz="13800" u="sng">
                <a:latin typeface="Sassoon Primary"/>
                <a:cs typeface="Calibri"/>
              </a:rPr>
              <a:t>ay</a:t>
            </a:r>
            <a:endParaRPr lang="en-US" u="sng"/>
          </a:p>
        </p:txBody>
      </p:sp>
      <p:sp>
        <p:nvSpPr>
          <p:cNvPr id="4" name="TextBox 3">
            <a:extLst>
              <a:ext uri="{FF2B5EF4-FFF2-40B4-BE49-F238E27FC236}">
                <a16:creationId xmlns:a16="http://schemas.microsoft.com/office/drawing/2014/main" id="{ADF7C4EC-0F2F-0EFE-7B0C-71540E1103EF}"/>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6" name="TextBox 5">
            <a:extLst>
              <a:ext uri="{FF2B5EF4-FFF2-40B4-BE49-F238E27FC236}">
                <a16:creationId xmlns:a16="http://schemas.microsoft.com/office/drawing/2014/main" id="{7708B283-F7FF-8BD7-20CA-E0243F857AE2}"/>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p:spTree>
    <p:extLst>
      <p:ext uri="{BB962C8B-B14F-4D97-AF65-F5344CB8AC3E}">
        <p14:creationId xmlns:p14="http://schemas.microsoft.com/office/powerpoint/2010/main" val="3632383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s-</a:t>
            </a:r>
            <a:r>
              <a:rPr lang="en-GB" sz="13800" u="sng">
                <a:latin typeface="Sassoon Primary"/>
                <a:cs typeface="Calibri"/>
              </a:rPr>
              <a:t>ay</a:t>
            </a:r>
            <a:endParaRPr lang="en-US" u="sng"/>
          </a:p>
        </p:txBody>
      </p:sp>
      <p:sp>
        <p:nvSpPr>
          <p:cNvPr id="4" name="TextBox 3">
            <a:extLst>
              <a:ext uri="{FF2B5EF4-FFF2-40B4-BE49-F238E27FC236}">
                <a16:creationId xmlns:a16="http://schemas.microsoft.com/office/drawing/2014/main" id="{56E83598-E102-F985-C663-D1A87F9DF816}"/>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6" name="TextBox 5">
            <a:extLst>
              <a:ext uri="{FF2B5EF4-FFF2-40B4-BE49-F238E27FC236}">
                <a16:creationId xmlns:a16="http://schemas.microsoft.com/office/drawing/2014/main" id="{5A84B984-018D-EB46-6CCA-B2F81A51B2FE}"/>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p:spTree>
    <p:extLst>
      <p:ext uri="{BB962C8B-B14F-4D97-AF65-F5344CB8AC3E}">
        <p14:creationId xmlns:p14="http://schemas.microsoft.com/office/powerpoint/2010/main" val="93706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4041427" y="1559586"/>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p-l-</a:t>
            </a:r>
            <a:r>
              <a:rPr lang="en-GB" sz="13800" u="sng">
                <a:latin typeface="Sassoon Primary"/>
                <a:cs typeface="Calibri"/>
              </a:rPr>
              <a:t>ay</a:t>
            </a:r>
          </a:p>
        </p:txBody>
      </p:sp>
      <p:sp>
        <p:nvSpPr>
          <p:cNvPr id="4" name="TextBox 3">
            <a:extLst>
              <a:ext uri="{FF2B5EF4-FFF2-40B4-BE49-F238E27FC236}">
                <a16:creationId xmlns:a16="http://schemas.microsoft.com/office/drawing/2014/main" id="{F9A2CAC2-64DF-1B0C-20F5-65267E5531CC}"/>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6" name="TextBox 5">
            <a:extLst>
              <a:ext uri="{FF2B5EF4-FFF2-40B4-BE49-F238E27FC236}">
                <a16:creationId xmlns:a16="http://schemas.microsoft.com/office/drawing/2014/main" id="{31FBAC91-D5E7-CC8E-7F15-8D47DAB602A4}"/>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p:spTree>
    <p:extLst>
      <p:ext uri="{BB962C8B-B14F-4D97-AF65-F5344CB8AC3E}">
        <p14:creationId xmlns:p14="http://schemas.microsoft.com/office/powerpoint/2010/main" val="1460796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464510" y="1919419"/>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s-p-r-</a:t>
            </a:r>
            <a:r>
              <a:rPr lang="en-GB" sz="13800" u="sng">
                <a:latin typeface="Sassoon Primary"/>
                <a:cs typeface="Calibri"/>
              </a:rPr>
              <a:t>ay</a:t>
            </a:r>
          </a:p>
        </p:txBody>
      </p:sp>
      <p:sp>
        <p:nvSpPr>
          <p:cNvPr id="6" name="TextBox 5">
            <a:extLst>
              <a:ext uri="{FF2B5EF4-FFF2-40B4-BE49-F238E27FC236}">
                <a16:creationId xmlns:a16="http://schemas.microsoft.com/office/drawing/2014/main" id="{39243027-BF93-1CAC-38C5-88940DE74E41}"/>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9" name="TextBox 8">
            <a:extLst>
              <a:ext uri="{FF2B5EF4-FFF2-40B4-BE49-F238E27FC236}">
                <a16:creationId xmlns:a16="http://schemas.microsoft.com/office/drawing/2014/main" id="{9D483DF2-BEE8-F2CB-8B16-7649CE361E6E}"/>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F33FB51-1709-4B5D-6474-22FF495A0946}"/>
                  </a:ext>
                </a:extLst>
              </p14:cNvPr>
              <p14:cNvContentPartPr/>
              <p14:nvPr/>
            </p14:nvContentPartPr>
            <p14:xfrm>
              <a:off x="9174960" y="4748040"/>
              <a:ext cx="72360" cy="65160"/>
            </p14:xfrm>
          </p:contentPart>
        </mc:Choice>
        <mc:Fallback xmlns="">
          <p:pic>
            <p:nvPicPr>
              <p:cNvPr id="2" name="Ink 1">
                <a:extLst>
                  <a:ext uri="{FF2B5EF4-FFF2-40B4-BE49-F238E27FC236}">
                    <a16:creationId xmlns:a16="http://schemas.microsoft.com/office/drawing/2014/main" id="{8F33FB51-1709-4B5D-6474-22FF495A0946}"/>
                  </a:ext>
                </a:extLst>
              </p:cNvPr>
              <p:cNvPicPr/>
              <p:nvPr/>
            </p:nvPicPr>
            <p:blipFill>
              <a:blip r:embed="rId4"/>
              <a:stretch>
                <a:fillRect/>
              </a:stretch>
            </p:blipFill>
            <p:spPr>
              <a:xfrm>
                <a:off x="9165600" y="4738680"/>
                <a:ext cx="91080" cy="83880"/>
              </a:xfrm>
              <a:prstGeom prst="rect">
                <a:avLst/>
              </a:prstGeom>
            </p:spPr>
          </p:pic>
        </mc:Fallback>
      </mc:AlternateContent>
    </p:spTree>
    <p:extLst>
      <p:ext uri="{BB962C8B-B14F-4D97-AF65-F5344CB8AC3E}">
        <p14:creationId xmlns:p14="http://schemas.microsoft.com/office/powerpoint/2010/main" val="39847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464510" y="1919419"/>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c-r-</a:t>
            </a:r>
            <a:r>
              <a:rPr lang="en-GB" sz="13800" u="sng">
                <a:latin typeface="Sassoon Primary"/>
                <a:cs typeface="Calibri"/>
              </a:rPr>
              <a:t>ay</a:t>
            </a:r>
            <a:r>
              <a:rPr lang="en-GB" sz="13800">
                <a:latin typeface="Sassoon Primary"/>
                <a:cs typeface="Calibri"/>
              </a:rPr>
              <a:t>-o-n</a:t>
            </a:r>
          </a:p>
        </p:txBody>
      </p:sp>
      <p:sp>
        <p:nvSpPr>
          <p:cNvPr id="4" name="TextBox 3">
            <a:extLst>
              <a:ext uri="{FF2B5EF4-FFF2-40B4-BE49-F238E27FC236}">
                <a16:creationId xmlns:a16="http://schemas.microsoft.com/office/drawing/2014/main" id="{683782B8-C293-A014-7C09-E5D421414A08}"/>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6" name="TextBox 5">
            <a:extLst>
              <a:ext uri="{FF2B5EF4-FFF2-40B4-BE49-F238E27FC236}">
                <a16:creationId xmlns:a16="http://schemas.microsoft.com/office/drawing/2014/main" id="{1FD1EFA6-48CF-E0C9-7FC3-7EFA9F15ED8A}"/>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p:spTree>
    <p:extLst>
      <p:ext uri="{BB962C8B-B14F-4D97-AF65-F5344CB8AC3E}">
        <p14:creationId xmlns:p14="http://schemas.microsoft.com/office/powerpoint/2010/main" val="498099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2DFA-BD74-13B0-5BDB-0F4E49E5ADD1}"/>
              </a:ext>
            </a:extLst>
          </p:cNvPr>
          <p:cNvSpPr txBox="1"/>
          <p:nvPr/>
        </p:nvSpPr>
        <p:spPr>
          <a:xfrm>
            <a:off x="3716308" y="1348581"/>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pic>
        <p:nvPicPr>
          <p:cNvPr id="3" name="Picture 2" descr="A close-up of a black text&#10;&#10;Description automatically generated">
            <a:extLst>
              <a:ext uri="{FF2B5EF4-FFF2-40B4-BE49-F238E27FC236}">
                <a16:creationId xmlns:a16="http://schemas.microsoft.com/office/drawing/2014/main" id="{0DFBD821-5896-2E05-8AE3-2C7FC1B5A7BC}"/>
              </a:ext>
            </a:extLst>
          </p:cNvPr>
          <p:cNvPicPr>
            <a:picLocks noChangeAspect="1"/>
          </p:cNvPicPr>
          <p:nvPr/>
        </p:nvPicPr>
        <p:blipFill>
          <a:blip r:embed="rId3"/>
          <a:stretch>
            <a:fillRect/>
          </a:stretch>
        </p:blipFill>
        <p:spPr>
          <a:xfrm>
            <a:off x="785041" y="1838316"/>
            <a:ext cx="10256043" cy="2493380"/>
          </a:xfrm>
          <a:prstGeom prst="rect">
            <a:avLst/>
          </a:prstGeom>
        </p:spPr>
      </p:pic>
      <p:sp>
        <p:nvSpPr>
          <p:cNvPr id="5" name="TextBox 4">
            <a:extLst>
              <a:ext uri="{FF2B5EF4-FFF2-40B4-BE49-F238E27FC236}">
                <a16:creationId xmlns:a16="http://schemas.microsoft.com/office/drawing/2014/main" id="{BD0A1E55-968C-02A4-04C5-AD9A6EF6119F}"/>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7" name="TextBox 6">
            <a:extLst>
              <a:ext uri="{FF2B5EF4-FFF2-40B4-BE49-F238E27FC236}">
                <a16:creationId xmlns:a16="http://schemas.microsoft.com/office/drawing/2014/main" id="{4BF337DD-EC74-8DE2-3650-33DC8D2A4F08}"/>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0570CC7-9E5A-C331-ABD6-ADF5AEE9E5A0}"/>
                  </a:ext>
                </a:extLst>
              </p14:cNvPr>
              <p14:cNvContentPartPr/>
              <p14:nvPr/>
            </p14:nvContentPartPr>
            <p14:xfrm>
              <a:off x="0" y="4185720"/>
              <a:ext cx="360" cy="89280"/>
            </p14:xfrm>
          </p:contentPart>
        </mc:Choice>
        <mc:Fallback xmlns="">
          <p:pic>
            <p:nvPicPr>
              <p:cNvPr id="4" name="Ink 3">
                <a:extLst>
                  <a:ext uri="{FF2B5EF4-FFF2-40B4-BE49-F238E27FC236}">
                    <a16:creationId xmlns:a16="http://schemas.microsoft.com/office/drawing/2014/main" id="{E0570CC7-9E5A-C331-ABD6-ADF5AEE9E5A0}"/>
                  </a:ext>
                </a:extLst>
              </p:cNvPr>
              <p:cNvPicPr/>
              <p:nvPr/>
            </p:nvPicPr>
            <p:blipFill>
              <a:blip r:embed="rId5"/>
              <a:stretch>
                <a:fillRect/>
              </a:stretch>
            </p:blipFill>
            <p:spPr>
              <a:xfrm>
                <a:off x="-9360" y="4176360"/>
                <a:ext cx="19080" cy="108000"/>
              </a:xfrm>
              <a:prstGeom prst="rect">
                <a:avLst/>
              </a:prstGeom>
            </p:spPr>
          </p:pic>
        </mc:Fallback>
      </mc:AlternateContent>
    </p:spTree>
    <p:extLst>
      <p:ext uri="{BB962C8B-B14F-4D97-AF65-F5344CB8AC3E}">
        <p14:creationId xmlns:p14="http://schemas.microsoft.com/office/powerpoint/2010/main" val="101600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ACED5AB-E9E0-8AFF-C197-0A821F88B6E3}"/>
              </a:ext>
            </a:extLst>
          </p:cNvPr>
          <p:cNvSpPr txBox="1">
            <a:spLocks/>
          </p:cNvSpPr>
          <p:nvPr/>
        </p:nvSpPr>
        <p:spPr>
          <a:xfrm>
            <a:off x="7600337" y="3855992"/>
            <a:ext cx="3326921"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9600">
              <a:solidFill>
                <a:srgbClr val="000000"/>
              </a:solidFill>
              <a:latin typeface="Comic Sans MS"/>
              <a:cs typeface="Calibri" panose="020F0502020204030204"/>
            </a:endParaRPr>
          </a:p>
        </p:txBody>
      </p:sp>
      <p:sp>
        <p:nvSpPr>
          <p:cNvPr id="3" name="Content Placeholder 2">
            <a:extLst>
              <a:ext uri="{FF2B5EF4-FFF2-40B4-BE49-F238E27FC236}">
                <a16:creationId xmlns:a16="http://schemas.microsoft.com/office/drawing/2014/main" id="{C2E9292A-9A10-FA93-C881-4560D0847056}"/>
              </a:ext>
            </a:extLst>
          </p:cNvPr>
          <p:cNvSpPr txBox="1">
            <a:spLocks/>
          </p:cNvSpPr>
          <p:nvPr/>
        </p:nvSpPr>
        <p:spPr>
          <a:xfrm>
            <a:off x="9450472" y="1213463"/>
            <a:ext cx="6055627" cy="1502339"/>
          </a:xfrm>
          <a:prstGeom prst="rect">
            <a:avLst/>
          </a:prstGeom>
        </p:spPr>
        <p:txBody>
          <a:bodyPr vert="horz" lIns="91440" tIns="45720" rIns="91440" bIns="45720" rtlCol="0" anchor="t">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0" b="1">
                <a:latin typeface="Sassoon Primary"/>
                <a:cs typeface="Calibri" panose="020F0502020204030204"/>
              </a:rPr>
              <a:t>said</a:t>
            </a:r>
          </a:p>
        </p:txBody>
      </p:sp>
      <p:pic>
        <p:nvPicPr>
          <p:cNvPr id="11" name="Picture 10">
            <a:extLst>
              <a:ext uri="{FF2B5EF4-FFF2-40B4-BE49-F238E27FC236}">
                <a16:creationId xmlns:a16="http://schemas.microsoft.com/office/drawing/2014/main" id="{DF5FB899-DA22-C8F3-0288-07BF1586CFC1}"/>
              </a:ext>
            </a:extLst>
          </p:cNvPr>
          <p:cNvPicPr>
            <a:picLocks noChangeAspect="1"/>
          </p:cNvPicPr>
          <p:nvPr/>
        </p:nvPicPr>
        <p:blipFill rotWithShape="1">
          <a:blip r:embed="rId3"/>
          <a:srcRect r="3328"/>
          <a:stretch/>
        </p:blipFill>
        <p:spPr>
          <a:xfrm>
            <a:off x="7205566" y="1525365"/>
            <a:ext cx="1686131" cy="1156669"/>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3" name="TextBox 12">
            <a:extLst>
              <a:ext uri="{FF2B5EF4-FFF2-40B4-BE49-F238E27FC236}">
                <a16:creationId xmlns:a16="http://schemas.microsoft.com/office/drawing/2014/main" id="{191D0374-9E97-BBE8-6397-72F9DF238F5D}"/>
              </a:ext>
            </a:extLst>
          </p:cNvPr>
          <p:cNvSpPr txBox="1"/>
          <p:nvPr/>
        </p:nvSpPr>
        <p:spPr>
          <a:xfrm>
            <a:off x="8361763" y="1421701"/>
            <a:ext cx="846667" cy="584775"/>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Sassoon Primary"/>
                <a:cs typeface="Calibri"/>
              </a:rPr>
              <a:t>tricky word</a:t>
            </a:r>
            <a:endParaRPr lang="en-GB" sz="1600">
              <a:latin typeface="Sassoon Primary"/>
            </a:endParaRPr>
          </a:p>
        </p:txBody>
      </p:sp>
      <p:sp>
        <p:nvSpPr>
          <p:cNvPr id="9" name="TextBox 8">
            <a:extLst>
              <a:ext uri="{FF2B5EF4-FFF2-40B4-BE49-F238E27FC236}">
                <a16:creationId xmlns:a16="http://schemas.microsoft.com/office/drawing/2014/main" id="{83E834C7-6790-3DBF-3AB9-39BA65CAD7FA}"/>
              </a:ext>
            </a:extLst>
          </p:cNvPr>
          <p:cNvSpPr txBox="1"/>
          <p:nvPr/>
        </p:nvSpPr>
        <p:spPr>
          <a:xfrm>
            <a:off x="1985071" y="4016079"/>
            <a:ext cx="972880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600">
                <a:latin typeface="Sassoon Primary"/>
                <a:cs typeface="Calibri"/>
              </a:rPr>
              <a:t>day      play</a:t>
            </a:r>
            <a:endParaRPr lang="en-US" sz="9600"/>
          </a:p>
        </p:txBody>
      </p:sp>
      <p:sp>
        <p:nvSpPr>
          <p:cNvPr id="5" name="TextBox 4">
            <a:extLst>
              <a:ext uri="{FF2B5EF4-FFF2-40B4-BE49-F238E27FC236}">
                <a16:creationId xmlns:a16="http://schemas.microsoft.com/office/drawing/2014/main" id="{BE1BFD85-02A2-C5CE-C800-72946E2180E2}"/>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12" name="TextBox 11">
            <a:extLst>
              <a:ext uri="{FF2B5EF4-FFF2-40B4-BE49-F238E27FC236}">
                <a16:creationId xmlns:a16="http://schemas.microsoft.com/office/drawing/2014/main" id="{234FC15A-908B-5734-BDAE-DFBA7264F016}"/>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p:spTree>
    <p:extLst>
      <p:ext uri="{BB962C8B-B14F-4D97-AF65-F5344CB8AC3E}">
        <p14:creationId xmlns:p14="http://schemas.microsoft.com/office/powerpoint/2010/main" val="348995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8" name="Group 327">
            <a:extLst>
              <a:ext uri="{FF2B5EF4-FFF2-40B4-BE49-F238E27FC236}">
                <a16:creationId xmlns:a16="http://schemas.microsoft.com/office/drawing/2014/main" id="{519F13D0-D202-7B7E-2338-502768544814}"/>
              </a:ext>
            </a:extLst>
          </p:cNvPr>
          <p:cNvGrpSpPr>
            <a:grpSpLocks noChangeAspect="1"/>
          </p:cNvGrpSpPr>
          <p:nvPr/>
        </p:nvGrpSpPr>
        <p:grpSpPr>
          <a:xfrm>
            <a:off x="6533806" y="5703823"/>
            <a:ext cx="542283" cy="655200"/>
            <a:chOff x="2305050" y="5353050"/>
            <a:chExt cx="600075" cy="725025"/>
          </a:xfrm>
        </p:grpSpPr>
        <p:sp>
          <p:nvSpPr>
            <p:cNvPr id="329" name="Rectangle: Top Corners Rounded 328">
              <a:extLst>
                <a:ext uri="{FF2B5EF4-FFF2-40B4-BE49-F238E27FC236}">
                  <a16:creationId xmlns:a16="http://schemas.microsoft.com/office/drawing/2014/main" id="{16793703-3C98-5A30-E1A2-8AE21D6270B5}"/>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Rectangle 329">
              <a:extLst>
                <a:ext uri="{FF2B5EF4-FFF2-40B4-BE49-F238E27FC236}">
                  <a16:creationId xmlns:a16="http://schemas.microsoft.com/office/drawing/2014/main" id="{0D773CC6-B72A-2754-AD3D-9EB7CA3A186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8855F162-26CD-F5F9-FE63-2668B6F78A7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8" name="Group 267">
            <a:extLst>
              <a:ext uri="{FF2B5EF4-FFF2-40B4-BE49-F238E27FC236}">
                <a16:creationId xmlns:a16="http://schemas.microsoft.com/office/drawing/2014/main" id="{03E3BF65-3F4C-8A03-5287-E4ACFAD3BE86}"/>
              </a:ext>
            </a:extLst>
          </p:cNvPr>
          <p:cNvGrpSpPr>
            <a:grpSpLocks noChangeAspect="1"/>
          </p:cNvGrpSpPr>
          <p:nvPr/>
        </p:nvGrpSpPr>
        <p:grpSpPr>
          <a:xfrm>
            <a:off x="5765023" y="5705424"/>
            <a:ext cx="540959" cy="653599"/>
            <a:chOff x="2305050" y="5353050"/>
            <a:chExt cx="600075" cy="725025"/>
          </a:xfrm>
        </p:grpSpPr>
        <p:sp>
          <p:nvSpPr>
            <p:cNvPr id="269" name="Rectangle: Top Corners Rounded 268">
              <a:extLst>
                <a:ext uri="{FF2B5EF4-FFF2-40B4-BE49-F238E27FC236}">
                  <a16:creationId xmlns:a16="http://schemas.microsoft.com/office/drawing/2014/main" id="{F354160B-E7E4-9657-3488-17C36F7C9570}"/>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269">
              <a:extLst>
                <a:ext uri="{FF2B5EF4-FFF2-40B4-BE49-F238E27FC236}">
                  <a16:creationId xmlns:a16="http://schemas.microsoft.com/office/drawing/2014/main" id="{D9520206-7AEC-22E6-D56D-66B161647389}"/>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75645BAB-6FDE-A89B-FA4D-27B80AE8BE9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6" name="Group 295">
            <a:extLst>
              <a:ext uri="{FF2B5EF4-FFF2-40B4-BE49-F238E27FC236}">
                <a16:creationId xmlns:a16="http://schemas.microsoft.com/office/drawing/2014/main" id="{A3076FA6-0158-8C04-EF1B-C9C210AD6281}"/>
              </a:ext>
            </a:extLst>
          </p:cNvPr>
          <p:cNvGrpSpPr>
            <a:grpSpLocks noChangeAspect="1"/>
          </p:cNvGrpSpPr>
          <p:nvPr/>
        </p:nvGrpSpPr>
        <p:grpSpPr>
          <a:xfrm>
            <a:off x="5765023" y="5173334"/>
            <a:ext cx="542283" cy="655200"/>
            <a:chOff x="2305050" y="5353050"/>
            <a:chExt cx="600075" cy="725025"/>
          </a:xfrm>
        </p:grpSpPr>
        <p:sp>
          <p:nvSpPr>
            <p:cNvPr id="297" name="Rectangle: Top Corners Rounded 296">
              <a:extLst>
                <a:ext uri="{FF2B5EF4-FFF2-40B4-BE49-F238E27FC236}">
                  <a16:creationId xmlns:a16="http://schemas.microsoft.com/office/drawing/2014/main" id="{32140C54-BCCD-B700-6579-BA7DDC6C614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ectangle 297">
              <a:extLst>
                <a:ext uri="{FF2B5EF4-FFF2-40B4-BE49-F238E27FC236}">
                  <a16:creationId xmlns:a16="http://schemas.microsoft.com/office/drawing/2014/main" id="{98FE3290-60EB-C514-8618-6B79DF7842C3}"/>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2325B51F-DC25-80F6-2C4C-118B3A676CF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6" name="Group 235">
            <a:extLst>
              <a:ext uri="{FF2B5EF4-FFF2-40B4-BE49-F238E27FC236}">
                <a16:creationId xmlns:a16="http://schemas.microsoft.com/office/drawing/2014/main" id="{BE6D3CC0-0B03-513D-0FD0-B29FFA4F839D}"/>
              </a:ext>
            </a:extLst>
          </p:cNvPr>
          <p:cNvGrpSpPr>
            <a:grpSpLocks noChangeAspect="1"/>
          </p:cNvGrpSpPr>
          <p:nvPr/>
        </p:nvGrpSpPr>
        <p:grpSpPr>
          <a:xfrm>
            <a:off x="4976650" y="5705424"/>
            <a:ext cx="540959" cy="653599"/>
            <a:chOff x="2305050" y="5353050"/>
            <a:chExt cx="600075" cy="725025"/>
          </a:xfrm>
        </p:grpSpPr>
        <p:sp>
          <p:nvSpPr>
            <p:cNvPr id="237" name="Rectangle: Top Corners Rounded 236">
              <a:extLst>
                <a:ext uri="{FF2B5EF4-FFF2-40B4-BE49-F238E27FC236}">
                  <a16:creationId xmlns:a16="http://schemas.microsoft.com/office/drawing/2014/main" id="{8809CEC0-B9EB-FF74-36B3-059746416621}"/>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Rectangle 237">
              <a:extLst>
                <a:ext uri="{FF2B5EF4-FFF2-40B4-BE49-F238E27FC236}">
                  <a16:creationId xmlns:a16="http://schemas.microsoft.com/office/drawing/2014/main" id="{C5CFFAE0-22DE-B7B4-2CD6-AFFD32E6847F}"/>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8D7FE5C0-11E0-31F5-B5C5-775A12ED8A3E}"/>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a:extLst>
              <a:ext uri="{FF2B5EF4-FFF2-40B4-BE49-F238E27FC236}">
                <a16:creationId xmlns:a16="http://schemas.microsoft.com/office/drawing/2014/main" id="{F7400D66-F7D7-942C-E5A0-24651B1E20B8}"/>
              </a:ext>
            </a:extLst>
          </p:cNvPr>
          <p:cNvGrpSpPr>
            <a:grpSpLocks noChangeAspect="1"/>
          </p:cNvGrpSpPr>
          <p:nvPr/>
        </p:nvGrpSpPr>
        <p:grpSpPr>
          <a:xfrm>
            <a:off x="4976650" y="5174669"/>
            <a:ext cx="540959" cy="653599"/>
            <a:chOff x="2305050" y="5353050"/>
            <a:chExt cx="600075" cy="725025"/>
          </a:xfrm>
        </p:grpSpPr>
        <p:sp>
          <p:nvSpPr>
            <p:cNvPr id="241" name="Rectangle: Top Corners Rounded 240">
              <a:extLst>
                <a:ext uri="{FF2B5EF4-FFF2-40B4-BE49-F238E27FC236}">
                  <a16:creationId xmlns:a16="http://schemas.microsoft.com/office/drawing/2014/main" id="{22CB2CF8-86CB-CFF4-BC56-6178D5FF08BA}"/>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B8208597-FCD9-7110-343F-29C0176D70B5}"/>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6CF2FAAA-6B8A-E99C-8EEC-992342707D59}"/>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a:extLst>
              <a:ext uri="{FF2B5EF4-FFF2-40B4-BE49-F238E27FC236}">
                <a16:creationId xmlns:a16="http://schemas.microsoft.com/office/drawing/2014/main" id="{B8BFCB25-B51B-287C-AE9F-B6936F4AA619}"/>
              </a:ext>
            </a:extLst>
          </p:cNvPr>
          <p:cNvGrpSpPr>
            <a:grpSpLocks noChangeAspect="1"/>
          </p:cNvGrpSpPr>
          <p:nvPr/>
        </p:nvGrpSpPr>
        <p:grpSpPr>
          <a:xfrm>
            <a:off x="4976650" y="4642314"/>
            <a:ext cx="542283" cy="655200"/>
            <a:chOff x="2305050" y="5353050"/>
            <a:chExt cx="600075" cy="725025"/>
          </a:xfrm>
        </p:grpSpPr>
        <p:sp>
          <p:nvSpPr>
            <p:cNvPr id="265" name="Rectangle: Top Corners Rounded 264">
              <a:extLst>
                <a:ext uri="{FF2B5EF4-FFF2-40B4-BE49-F238E27FC236}">
                  <a16:creationId xmlns:a16="http://schemas.microsoft.com/office/drawing/2014/main" id="{D077F3A2-699E-4818-9BA6-7ED0A1BC7381}"/>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265">
              <a:extLst>
                <a:ext uri="{FF2B5EF4-FFF2-40B4-BE49-F238E27FC236}">
                  <a16:creationId xmlns:a16="http://schemas.microsoft.com/office/drawing/2014/main" id="{ADD261DE-F1CB-41B7-B22D-CDAB435F3A3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D12CBD29-281B-0273-85F3-FB75BE2A627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a:extLst>
              <a:ext uri="{FF2B5EF4-FFF2-40B4-BE49-F238E27FC236}">
                <a16:creationId xmlns:a16="http://schemas.microsoft.com/office/drawing/2014/main" id="{B6F35352-6E24-3F9F-A039-3F3599C4BCD4}"/>
              </a:ext>
            </a:extLst>
          </p:cNvPr>
          <p:cNvGrpSpPr>
            <a:grpSpLocks noChangeAspect="1"/>
          </p:cNvGrpSpPr>
          <p:nvPr/>
        </p:nvGrpSpPr>
        <p:grpSpPr>
          <a:xfrm>
            <a:off x="4187409" y="5705424"/>
            <a:ext cx="540959" cy="653599"/>
            <a:chOff x="2305050" y="5353050"/>
            <a:chExt cx="600075" cy="725025"/>
          </a:xfrm>
        </p:grpSpPr>
        <p:sp>
          <p:nvSpPr>
            <p:cNvPr id="205" name="Rectangle: Top Corners Rounded 204">
              <a:extLst>
                <a:ext uri="{FF2B5EF4-FFF2-40B4-BE49-F238E27FC236}">
                  <a16:creationId xmlns:a16="http://schemas.microsoft.com/office/drawing/2014/main" id="{ECAAFE45-EB24-9E3F-6C0E-69D462F83AA9}"/>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a:extLst>
                <a:ext uri="{FF2B5EF4-FFF2-40B4-BE49-F238E27FC236}">
                  <a16:creationId xmlns:a16="http://schemas.microsoft.com/office/drawing/2014/main" id="{936B69C5-AFD9-1A25-5007-064283EC7E1C}"/>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D2717847-3E4F-31AC-956C-5C7BE7BCA667}"/>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8" name="Group 207">
            <a:extLst>
              <a:ext uri="{FF2B5EF4-FFF2-40B4-BE49-F238E27FC236}">
                <a16:creationId xmlns:a16="http://schemas.microsoft.com/office/drawing/2014/main" id="{2AAB1B5E-CA2A-6290-2032-279C0FE29267}"/>
              </a:ext>
            </a:extLst>
          </p:cNvPr>
          <p:cNvGrpSpPr>
            <a:grpSpLocks noChangeAspect="1"/>
          </p:cNvGrpSpPr>
          <p:nvPr/>
        </p:nvGrpSpPr>
        <p:grpSpPr>
          <a:xfrm>
            <a:off x="4187409" y="5174403"/>
            <a:ext cx="540959" cy="653599"/>
            <a:chOff x="2305050" y="5353050"/>
            <a:chExt cx="600075" cy="725025"/>
          </a:xfrm>
        </p:grpSpPr>
        <p:sp>
          <p:nvSpPr>
            <p:cNvPr id="209" name="Rectangle: Top Corners Rounded 208">
              <a:extLst>
                <a:ext uri="{FF2B5EF4-FFF2-40B4-BE49-F238E27FC236}">
                  <a16:creationId xmlns:a16="http://schemas.microsoft.com/office/drawing/2014/main" id="{8EE0E048-3118-61AF-5406-C032265F9169}"/>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623E7D1C-62A2-38F7-A931-CB632B80360F}"/>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73DCB36E-A265-70F1-1987-8B2C0D4C9F8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2" name="Group 211">
            <a:extLst>
              <a:ext uri="{FF2B5EF4-FFF2-40B4-BE49-F238E27FC236}">
                <a16:creationId xmlns:a16="http://schemas.microsoft.com/office/drawing/2014/main" id="{AB6B21E6-479D-FA3C-322B-99B00902C379}"/>
              </a:ext>
            </a:extLst>
          </p:cNvPr>
          <p:cNvGrpSpPr>
            <a:grpSpLocks noChangeAspect="1"/>
          </p:cNvGrpSpPr>
          <p:nvPr/>
        </p:nvGrpSpPr>
        <p:grpSpPr>
          <a:xfrm>
            <a:off x="4187409" y="4643382"/>
            <a:ext cx="540959" cy="653599"/>
            <a:chOff x="2305050" y="5353050"/>
            <a:chExt cx="600075" cy="725025"/>
          </a:xfrm>
        </p:grpSpPr>
        <p:sp>
          <p:nvSpPr>
            <p:cNvPr id="213" name="Rectangle: Top Corners Rounded 212">
              <a:extLst>
                <a:ext uri="{FF2B5EF4-FFF2-40B4-BE49-F238E27FC236}">
                  <a16:creationId xmlns:a16="http://schemas.microsoft.com/office/drawing/2014/main" id="{4856C546-82A7-E401-9EE3-64801D3546F4}"/>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42E0D91F-54F2-1DEA-E1F1-6DB7A5EC5FD2}"/>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34FC2F3A-C5CC-45FE-97BF-4C32C4E0C45C}"/>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2" name="Group 231">
            <a:extLst>
              <a:ext uri="{FF2B5EF4-FFF2-40B4-BE49-F238E27FC236}">
                <a16:creationId xmlns:a16="http://schemas.microsoft.com/office/drawing/2014/main" id="{4FE622AE-AC34-3132-FEE3-8B1AABFF5663}"/>
              </a:ext>
            </a:extLst>
          </p:cNvPr>
          <p:cNvGrpSpPr>
            <a:grpSpLocks noChangeAspect="1"/>
          </p:cNvGrpSpPr>
          <p:nvPr/>
        </p:nvGrpSpPr>
        <p:grpSpPr>
          <a:xfrm>
            <a:off x="4187409" y="4110760"/>
            <a:ext cx="542283" cy="655200"/>
            <a:chOff x="2305050" y="5353050"/>
            <a:chExt cx="600075" cy="725025"/>
          </a:xfrm>
        </p:grpSpPr>
        <p:sp>
          <p:nvSpPr>
            <p:cNvPr id="233" name="Rectangle: Top Corners Rounded 232">
              <a:extLst>
                <a:ext uri="{FF2B5EF4-FFF2-40B4-BE49-F238E27FC236}">
                  <a16:creationId xmlns:a16="http://schemas.microsoft.com/office/drawing/2014/main" id="{A2CCF628-C2F7-4735-C94B-8ABB4891EAD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Rectangle 233">
              <a:extLst>
                <a:ext uri="{FF2B5EF4-FFF2-40B4-BE49-F238E27FC236}">
                  <a16:creationId xmlns:a16="http://schemas.microsoft.com/office/drawing/2014/main" id="{4B1DDDB8-10C0-61D2-39AF-BCB747E4D4E9}"/>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id="{AD8BD36E-FB89-B208-6209-F35E5B856D5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264319" y="593665"/>
            <a:ext cx="10515600" cy="1325563"/>
          </a:xfrm>
        </p:spPr>
        <p:txBody>
          <a:bodyPr>
            <a:normAutofit/>
          </a:bodyPr>
          <a:lstStyle/>
          <a:p>
            <a:r>
              <a:rPr lang="en-US" sz="3200"/>
              <a:t>3 in 3</a:t>
            </a:r>
            <a:br>
              <a:rPr lang="en-US" sz="3200"/>
            </a:br>
            <a:r>
              <a:rPr lang="en-US" sz="3200" err="1"/>
              <a:t>Practise</a:t>
            </a:r>
            <a:r>
              <a:rPr lang="en-US" sz="3200"/>
              <a:t> number bonds to seven</a:t>
            </a:r>
          </a:p>
        </p:txBody>
      </p:sp>
      <p:sp>
        <p:nvSpPr>
          <p:cNvPr id="4" name="Text Placeholder 3"/>
          <p:cNvSpPr>
            <a:spLocks noGrp="1"/>
          </p:cNvSpPr>
          <p:nvPr>
            <p:ph type="body" sz="quarter" idx="10"/>
          </p:nvPr>
        </p:nvSpPr>
        <p:spPr>
          <a:xfrm>
            <a:off x="219075" y="1657618"/>
            <a:ext cx="10606088" cy="523220"/>
          </a:xfrm>
        </p:spPr>
        <p:txBody>
          <a:bodyPr/>
          <a:lstStyle/>
          <a:p>
            <a:r>
              <a:rPr lang="en-GB" sz="2800"/>
              <a:t>How can we make seven?</a:t>
            </a:r>
          </a:p>
        </p:txBody>
      </p:sp>
      <p:sp>
        <p:nvSpPr>
          <p:cNvPr id="153" name="Content Placeholder 2">
            <a:extLst>
              <a:ext uri="{FF2B5EF4-FFF2-40B4-BE49-F238E27FC236}">
                <a16:creationId xmlns:a16="http://schemas.microsoft.com/office/drawing/2014/main" id="{28BD4E59-6170-46D7-BF22-6B4CA55673F2}"/>
              </a:ext>
            </a:extLst>
          </p:cNvPr>
          <p:cNvSpPr txBox="1">
            <a:spLocks/>
          </p:cNvSpPr>
          <p:nvPr/>
        </p:nvSpPr>
        <p:spPr>
          <a:xfrm>
            <a:off x="7731484" y="2512894"/>
            <a:ext cx="1915856" cy="406467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latin typeface="Cambria Math" panose="02040503050406030204" pitchFamily="18" charset="0"/>
                <a:ea typeface="Cambria Math" panose="02040503050406030204" pitchFamily="18" charset="0"/>
              </a:rPr>
              <a:t>7 + 0 = 7</a:t>
            </a:r>
          </a:p>
          <a:p>
            <a:pPr algn="r">
              <a:buClr>
                <a:schemeClr val="accent1"/>
              </a:buClr>
            </a:pPr>
            <a:r>
              <a:rPr lang="en-GB">
                <a:latin typeface="Cambria Math" panose="02040503050406030204" pitchFamily="18" charset="0"/>
                <a:ea typeface="Cambria Math" panose="02040503050406030204" pitchFamily="18" charset="0"/>
              </a:rPr>
              <a:t>6 + ____ = 7</a:t>
            </a:r>
          </a:p>
          <a:p>
            <a:pPr algn="r">
              <a:buClr>
                <a:schemeClr val="accent1"/>
              </a:buClr>
            </a:pPr>
            <a:r>
              <a:rPr lang="en-GB">
                <a:latin typeface="Cambria Math" panose="02040503050406030204" pitchFamily="18" charset="0"/>
                <a:ea typeface="Cambria Math" panose="02040503050406030204" pitchFamily="18" charset="0"/>
              </a:rPr>
              <a:t>____ + 2 = 7</a:t>
            </a:r>
          </a:p>
          <a:p>
            <a:pPr algn="r">
              <a:buClr>
                <a:schemeClr val="accent1"/>
              </a:buClr>
            </a:pPr>
            <a:r>
              <a:rPr lang="en-GB">
                <a:latin typeface="Cambria Math" panose="02040503050406030204" pitchFamily="18" charset="0"/>
                <a:ea typeface="Cambria Math" panose="02040503050406030204" pitchFamily="18" charset="0"/>
              </a:rPr>
              <a:t>____ + 3 = 7</a:t>
            </a:r>
          </a:p>
          <a:p>
            <a:pPr algn="r">
              <a:buClr>
                <a:schemeClr val="accent1"/>
              </a:buClr>
            </a:pPr>
            <a:r>
              <a:rPr lang="en-GB">
                <a:latin typeface="Cambria Math" panose="02040503050406030204" pitchFamily="18" charset="0"/>
                <a:ea typeface="Cambria Math" panose="02040503050406030204" pitchFamily="18" charset="0"/>
              </a:rPr>
              <a:t>3 + ____ = 7</a:t>
            </a:r>
          </a:p>
          <a:p>
            <a:pPr algn="r">
              <a:buClr>
                <a:schemeClr val="accent1"/>
              </a:buClr>
            </a:pPr>
            <a:r>
              <a:rPr lang="en-GB">
                <a:latin typeface="Cambria Math" panose="02040503050406030204" pitchFamily="18" charset="0"/>
                <a:ea typeface="Cambria Math" panose="02040503050406030204" pitchFamily="18" charset="0"/>
              </a:rPr>
              <a:t>2 + ____ = 7</a:t>
            </a:r>
          </a:p>
          <a:p>
            <a:pPr algn="r">
              <a:buClr>
                <a:schemeClr val="accent1"/>
              </a:buClr>
            </a:pPr>
            <a:r>
              <a:rPr lang="en-GB">
                <a:latin typeface="Cambria Math" panose="02040503050406030204" pitchFamily="18" charset="0"/>
                <a:ea typeface="Cambria Math" panose="02040503050406030204" pitchFamily="18" charset="0"/>
              </a:rPr>
              <a:t>1 + 6 = 7</a:t>
            </a:r>
          </a:p>
          <a:p>
            <a:pPr algn="r">
              <a:buClr>
                <a:schemeClr val="accent1"/>
              </a:buClr>
            </a:pPr>
            <a:r>
              <a:rPr lang="en-GB">
                <a:latin typeface="Cambria Math" panose="02040503050406030204" pitchFamily="18" charset="0"/>
                <a:ea typeface="Cambria Math" panose="02040503050406030204" pitchFamily="18" charset="0"/>
              </a:rPr>
              <a:t>0 + 7 = 7</a:t>
            </a:r>
          </a:p>
          <a:p>
            <a:pPr marL="457200" indent="-457200" algn="r">
              <a:buClr>
                <a:schemeClr val="accent1"/>
              </a:buClr>
              <a:buFont typeface="Arial" panose="020B0604020202020204" pitchFamily="34" charset="0"/>
              <a:buChar char="•"/>
            </a:pPr>
            <a:endParaRPr lang="en-GB">
              <a:latin typeface="Cambria Math" panose="02040503050406030204" pitchFamily="18" charset="0"/>
              <a:ea typeface="Cambria Math" panose="02040503050406030204" pitchFamily="18" charset="0"/>
            </a:endParaRPr>
          </a:p>
          <a:p>
            <a:pPr marL="457200" indent="-457200" algn="r">
              <a:buClr>
                <a:schemeClr val="accent1"/>
              </a:buClr>
              <a:buFont typeface="Arial" panose="020B0604020202020204" pitchFamily="34" charset="0"/>
              <a:buChar char="•"/>
            </a:pPr>
            <a:endParaRPr lang="en-GB">
              <a:latin typeface="Cambria Math" panose="02040503050406030204" pitchFamily="18" charset="0"/>
              <a:ea typeface="Cambria Math" panose="02040503050406030204" pitchFamily="18" charset="0"/>
            </a:endParaRPr>
          </a:p>
          <a:p>
            <a:pPr marL="457200" indent="-457200" algn="r">
              <a:buClr>
                <a:schemeClr val="accent1"/>
              </a:buClr>
              <a:buFont typeface="Arial" panose="020B0604020202020204" pitchFamily="34" charset="0"/>
              <a:buChar char="•"/>
            </a:pPr>
            <a:endParaRPr lang="en-GB">
              <a:latin typeface="Cambria Math" panose="02040503050406030204" pitchFamily="18" charset="0"/>
              <a:ea typeface="Cambria Math" panose="02040503050406030204" pitchFamily="18" charset="0"/>
            </a:endParaRPr>
          </a:p>
          <a:p>
            <a:pPr marL="457200" indent="-457200" algn="r">
              <a:buClr>
                <a:schemeClr val="accent1"/>
              </a:buClr>
              <a:buFont typeface="Arial" panose="020B0604020202020204" pitchFamily="34" charset="0"/>
              <a:buChar char="•"/>
            </a:pPr>
            <a:endParaRPr lang="en-GB">
              <a:latin typeface="Cambria Math" panose="02040503050406030204" pitchFamily="18" charset="0"/>
              <a:ea typeface="Cambria Math" panose="02040503050406030204" pitchFamily="18" charset="0"/>
            </a:endParaRPr>
          </a:p>
          <a:p>
            <a:pPr marL="457200" indent="-457200" algn="r">
              <a:buClr>
                <a:schemeClr val="accent1"/>
              </a:buClr>
              <a:buFont typeface="Arial" panose="020B0604020202020204" pitchFamily="34" charset="0"/>
              <a:buChar char="•"/>
            </a:pPr>
            <a:endParaRPr lang="en-GB">
              <a:latin typeface="Cambria Math" panose="02040503050406030204" pitchFamily="18" charset="0"/>
              <a:ea typeface="Cambria Math" panose="02040503050406030204" pitchFamily="18" charset="0"/>
            </a:endParaRPr>
          </a:p>
          <a:p>
            <a:pPr marL="457200" indent="-457200" algn="r">
              <a:buClr>
                <a:schemeClr val="accent1"/>
              </a:buClr>
              <a:buFont typeface="Arial" panose="020B0604020202020204" pitchFamily="34" charset="0"/>
              <a:buChar char="•"/>
            </a:pPr>
            <a:endParaRPr lang="en-GB">
              <a:latin typeface="Cambria Math" panose="02040503050406030204" pitchFamily="18" charset="0"/>
              <a:ea typeface="Cambria Math" panose="02040503050406030204" pitchFamily="18" charset="0"/>
            </a:endParaRPr>
          </a:p>
          <a:p>
            <a:pPr marL="457200" indent="-457200" algn="r">
              <a:buClr>
                <a:schemeClr val="accent1"/>
              </a:buClr>
              <a:buFont typeface="Arial" panose="020B0604020202020204" pitchFamily="34" charset="0"/>
              <a:buChar char="•"/>
            </a:pPr>
            <a:endParaRPr lang="en-GB">
              <a:latin typeface="Cambria Math" panose="02040503050406030204" pitchFamily="18" charset="0"/>
              <a:ea typeface="Cambria Math" panose="02040503050406030204" pitchFamily="18" charset="0"/>
            </a:endParaRPr>
          </a:p>
          <a:p>
            <a:pPr algn="r">
              <a:buClr>
                <a:schemeClr val="accent1"/>
              </a:buClr>
            </a:pPr>
            <a:endParaRPr lang="en-GB">
              <a:latin typeface="Cambria Math" panose="02040503050406030204" pitchFamily="18" charset="0"/>
              <a:ea typeface="Cambria Math" panose="02040503050406030204" pitchFamily="18" charset="0"/>
            </a:endParaRPr>
          </a:p>
        </p:txBody>
      </p:sp>
      <p:grpSp>
        <p:nvGrpSpPr>
          <p:cNvPr id="62" name="Group 61">
            <a:extLst>
              <a:ext uri="{FF2B5EF4-FFF2-40B4-BE49-F238E27FC236}">
                <a16:creationId xmlns:a16="http://schemas.microsoft.com/office/drawing/2014/main" id="{F8B79A9E-5C41-8754-30E2-A459600553A6}"/>
              </a:ext>
            </a:extLst>
          </p:cNvPr>
          <p:cNvGrpSpPr>
            <a:grpSpLocks noChangeAspect="1"/>
          </p:cNvGrpSpPr>
          <p:nvPr/>
        </p:nvGrpSpPr>
        <p:grpSpPr>
          <a:xfrm>
            <a:off x="1061191" y="5705424"/>
            <a:ext cx="540959" cy="653599"/>
            <a:chOff x="2305050" y="5353050"/>
            <a:chExt cx="600075" cy="725025"/>
          </a:xfrm>
        </p:grpSpPr>
        <p:sp>
          <p:nvSpPr>
            <p:cNvPr id="63" name="Rectangle: Top Corners Rounded 62">
              <a:extLst>
                <a:ext uri="{FF2B5EF4-FFF2-40B4-BE49-F238E27FC236}">
                  <a16:creationId xmlns:a16="http://schemas.microsoft.com/office/drawing/2014/main" id="{77D0B2FC-8B01-F776-7E41-C12F5C97ACA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AB05C66E-707E-6316-3422-451C0DB1C00F}"/>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E8716107-D68C-7074-6299-477B0754A0A6}"/>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1D08183E-FB20-79FD-7C11-3F2BF53AF492}"/>
              </a:ext>
            </a:extLst>
          </p:cNvPr>
          <p:cNvGrpSpPr>
            <a:grpSpLocks noChangeAspect="1"/>
          </p:cNvGrpSpPr>
          <p:nvPr/>
        </p:nvGrpSpPr>
        <p:grpSpPr>
          <a:xfrm>
            <a:off x="1061191" y="5173334"/>
            <a:ext cx="540959" cy="653599"/>
            <a:chOff x="2305050" y="5353050"/>
            <a:chExt cx="600075" cy="725025"/>
          </a:xfrm>
        </p:grpSpPr>
        <p:sp>
          <p:nvSpPr>
            <p:cNvPr id="67" name="Rectangle: Top Corners Rounded 66">
              <a:extLst>
                <a:ext uri="{FF2B5EF4-FFF2-40B4-BE49-F238E27FC236}">
                  <a16:creationId xmlns:a16="http://schemas.microsoft.com/office/drawing/2014/main" id="{FB4B9620-8C8C-8416-BDDC-48F8D2FF9BD2}"/>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97955914-FE68-69E2-7AD6-6A25EA319105}"/>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680F5DB3-A438-6C79-72C4-6070DD932D9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80079372-7D0A-8FFD-AA82-AF77DEEA729A}"/>
              </a:ext>
            </a:extLst>
          </p:cNvPr>
          <p:cNvGrpSpPr>
            <a:grpSpLocks noChangeAspect="1"/>
          </p:cNvGrpSpPr>
          <p:nvPr/>
        </p:nvGrpSpPr>
        <p:grpSpPr>
          <a:xfrm>
            <a:off x="1061191" y="4641246"/>
            <a:ext cx="540959" cy="653599"/>
            <a:chOff x="2305050" y="5353050"/>
            <a:chExt cx="600075" cy="725025"/>
          </a:xfrm>
        </p:grpSpPr>
        <p:sp>
          <p:nvSpPr>
            <p:cNvPr id="71" name="Rectangle: Top Corners Rounded 70">
              <a:extLst>
                <a:ext uri="{FF2B5EF4-FFF2-40B4-BE49-F238E27FC236}">
                  <a16:creationId xmlns:a16="http://schemas.microsoft.com/office/drawing/2014/main" id="{5547629C-A2DC-AD53-F556-782C6CDAA35B}"/>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E4E55247-443B-510A-F22D-F017BCE56BA9}"/>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323D3C1E-DA10-B842-218E-88EFA7CB83D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4" name="Group 73">
            <a:extLst>
              <a:ext uri="{FF2B5EF4-FFF2-40B4-BE49-F238E27FC236}">
                <a16:creationId xmlns:a16="http://schemas.microsoft.com/office/drawing/2014/main" id="{AEEF3F35-00A6-590D-5AD6-F892A3AE6533}"/>
              </a:ext>
            </a:extLst>
          </p:cNvPr>
          <p:cNvGrpSpPr>
            <a:grpSpLocks noChangeAspect="1"/>
          </p:cNvGrpSpPr>
          <p:nvPr/>
        </p:nvGrpSpPr>
        <p:grpSpPr>
          <a:xfrm>
            <a:off x="1061191" y="4109158"/>
            <a:ext cx="540959" cy="653599"/>
            <a:chOff x="2305050" y="5353050"/>
            <a:chExt cx="600075" cy="725025"/>
          </a:xfrm>
        </p:grpSpPr>
        <p:sp>
          <p:nvSpPr>
            <p:cNvPr id="75" name="Rectangle: Top Corners Rounded 74">
              <a:extLst>
                <a:ext uri="{FF2B5EF4-FFF2-40B4-BE49-F238E27FC236}">
                  <a16:creationId xmlns:a16="http://schemas.microsoft.com/office/drawing/2014/main" id="{0BD1DC42-6B1C-F9F2-7E29-36377123E160}"/>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EC3B5A68-F1E7-E18D-4966-187CE4AB098A}"/>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09D72D9C-7D05-A607-3EBC-F7225C42388C}"/>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2AEA6B0E-6C54-195C-D014-E9437D39779E}"/>
              </a:ext>
            </a:extLst>
          </p:cNvPr>
          <p:cNvGrpSpPr>
            <a:grpSpLocks noChangeAspect="1"/>
          </p:cNvGrpSpPr>
          <p:nvPr/>
        </p:nvGrpSpPr>
        <p:grpSpPr>
          <a:xfrm>
            <a:off x="1061191" y="3577070"/>
            <a:ext cx="540959" cy="653599"/>
            <a:chOff x="2305050" y="5353050"/>
            <a:chExt cx="600075" cy="725025"/>
          </a:xfrm>
        </p:grpSpPr>
        <p:sp>
          <p:nvSpPr>
            <p:cNvPr id="79" name="Rectangle: Top Corners Rounded 78">
              <a:extLst>
                <a:ext uri="{FF2B5EF4-FFF2-40B4-BE49-F238E27FC236}">
                  <a16:creationId xmlns:a16="http://schemas.microsoft.com/office/drawing/2014/main" id="{AC494F18-0452-3273-5EA3-A896B45A4AF3}"/>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4587A1D9-D762-41EF-5195-73FBE7CB0AB9}"/>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44C59FF9-3EDB-4055-7D03-A5B0CA22C3A8}"/>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 name="Group 81">
            <a:extLst>
              <a:ext uri="{FF2B5EF4-FFF2-40B4-BE49-F238E27FC236}">
                <a16:creationId xmlns:a16="http://schemas.microsoft.com/office/drawing/2014/main" id="{19E59EA2-56DA-BB0D-AFD0-B17E0D03F15A}"/>
              </a:ext>
            </a:extLst>
          </p:cNvPr>
          <p:cNvGrpSpPr>
            <a:grpSpLocks noChangeAspect="1"/>
          </p:cNvGrpSpPr>
          <p:nvPr/>
        </p:nvGrpSpPr>
        <p:grpSpPr>
          <a:xfrm>
            <a:off x="1061190" y="3044982"/>
            <a:ext cx="540959" cy="653599"/>
            <a:chOff x="2305050" y="5353050"/>
            <a:chExt cx="600075" cy="725025"/>
          </a:xfrm>
        </p:grpSpPr>
        <p:sp>
          <p:nvSpPr>
            <p:cNvPr id="83" name="Rectangle: Top Corners Rounded 82">
              <a:extLst>
                <a:ext uri="{FF2B5EF4-FFF2-40B4-BE49-F238E27FC236}">
                  <a16:creationId xmlns:a16="http://schemas.microsoft.com/office/drawing/2014/main" id="{9C815D12-3DEE-0649-D32F-1000DD172D8A}"/>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8BDABF2F-7585-B73E-CC37-7A18631D733C}"/>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3E733B3B-8C15-EDA9-8489-7392912B8E22}"/>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6" name="Group 85">
            <a:extLst>
              <a:ext uri="{FF2B5EF4-FFF2-40B4-BE49-F238E27FC236}">
                <a16:creationId xmlns:a16="http://schemas.microsoft.com/office/drawing/2014/main" id="{FBBF38FD-2F70-40BE-5886-CEC50F80A5AD}"/>
              </a:ext>
            </a:extLst>
          </p:cNvPr>
          <p:cNvGrpSpPr>
            <a:grpSpLocks noChangeAspect="1"/>
          </p:cNvGrpSpPr>
          <p:nvPr/>
        </p:nvGrpSpPr>
        <p:grpSpPr>
          <a:xfrm>
            <a:off x="1061191" y="2512894"/>
            <a:ext cx="540959" cy="653599"/>
            <a:chOff x="2305050" y="5353050"/>
            <a:chExt cx="600075" cy="725025"/>
          </a:xfrm>
        </p:grpSpPr>
        <p:sp>
          <p:nvSpPr>
            <p:cNvPr id="87" name="Rectangle: Top Corners Rounded 86">
              <a:extLst>
                <a:ext uri="{FF2B5EF4-FFF2-40B4-BE49-F238E27FC236}">
                  <a16:creationId xmlns:a16="http://schemas.microsoft.com/office/drawing/2014/main" id="{1542EEC5-4BEF-D6B1-9750-6686B41EB78C}"/>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DF0FA1D6-9294-1A14-DE07-983B53C1AB7C}"/>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75B3C49B-B4B0-777B-34F1-EBC0495F0166}"/>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0" name="Group 89">
            <a:extLst>
              <a:ext uri="{FF2B5EF4-FFF2-40B4-BE49-F238E27FC236}">
                <a16:creationId xmlns:a16="http://schemas.microsoft.com/office/drawing/2014/main" id="{8FF9F3FA-EA93-F4D9-74EF-F3459CB3DB32}"/>
              </a:ext>
            </a:extLst>
          </p:cNvPr>
          <p:cNvGrpSpPr>
            <a:grpSpLocks noChangeAspect="1"/>
          </p:cNvGrpSpPr>
          <p:nvPr/>
        </p:nvGrpSpPr>
        <p:grpSpPr>
          <a:xfrm>
            <a:off x="1837599" y="5705424"/>
            <a:ext cx="540959" cy="653599"/>
            <a:chOff x="2305050" y="5353050"/>
            <a:chExt cx="600075" cy="725025"/>
          </a:xfrm>
        </p:grpSpPr>
        <p:sp>
          <p:nvSpPr>
            <p:cNvPr id="91" name="Rectangle: Top Corners Rounded 90">
              <a:extLst>
                <a:ext uri="{FF2B5EF4-FFF2-40B4-BE49-F238E27FC236}">
                  <a16:creationId xmlns:a16="http://schemas.microsoft.com/office/drawing/2014/main" id="{900ACCE0-8544-6A24-7307-6FD7A6FDA543}"/>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6B6E7D88-0421-F393-81FF-71EC7692DA00}"/>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D8BEB34E-79E0-AC6A-4390-5D8E897890DE}"/>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B00FF556-6673-E475-D842-37C6DB19ACA5}"/>
              </a:ext>
            </a:extLst>
          </p:cNvPr>
          <p:cNvGrpSpPr>
            <a:grpSpLocks noChangeAspect="1"/>
          </p:cNvGrpSpPr>
          <p:nvPr/>
        </p:nvGrpSpPr>
        <p:grpSpPr>
          <a:xfrm>
            <a:off x="1837599" y="5173601"/>
            <a:ext cx="540959" cy="653599"/>
            <a:chOff x="2305050" y="5353050"/>
            <a:chExt cx="600075" cy="725025"/>
          </a:xfrm>
        </p:grpSpPr>
        <p:sp>
          <p:nvSpPr>
            <p:cNvPr id="95" name="Rectangle: Top Corners Rounded 94">
              <a:extLst>
                <a:ext uri="{FF2B5EF4-FFF2-40B4-BE49-F238E27FC236}">
                  <a16:creationId xmlns:a16="http://schemas.microsoft.com/office/drawing/2014/main" id="{F3C04000-04CB-43DF-615F-DA8A255F6ACF}"/>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EE1EC369-8E71-C519-8FA2-C0138BFAEBAC}"/>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0D35D524-CA7D-6C4F-3A92-28FE0F418EBA}"/>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CA890C95-1FC7-1A80-DE61-C9CF1CF374A1}"/>
              </a:ext>
            </a:extLst>
          </p:cNvPr>
          <p:cNvGrpSpPr>
            <a:grpSpLocks noChangeAspect="1"/>
          </p:cNvGrpSpPr>
          <p:nvPr/>
        </p:nvGrpSpPr>
        <p:grpSpPr>
          <a:xfrm>
            <a:off x="1837599" y="4641780"/>
            <a:ext cx="540959" cy="653599"/>
            <a:chOff x="2305050" y="5353050"/>
            <a:chExt cx="600075" cy="725025"/>
          </a:xfrm>
        </p:grpSpPr>
        <p:sp>
          <p:nvSpPr>
            <p:cNvPr id="99" name="Rectangle: Top Corners Rounded 98">
              <a:extLst>
                <a:ext uri="{FF2B5EF4-FFF2-40B4-BE49-F238E27FC236}">
                  <a16:creationId xmlns:a16="http://schemas.microsoft.com/office/drawing/2014/main" id="{09F15836-C682-A922-0335-32DBEC1FA2C5}"/>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2F92C2BA-2941-6940-0ACA-1BE199C993A4}"/>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F5FAC7A0-7AA0-5B96-F47D-C72CB1C2B43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2" name="Group 101">
            <a:extLst>
              <a:ext uri="{FF2B5EF4-FFF2-40B4-BE49-F238E27FC236}">
                <a16:creationId xmlns:a16="http://schemas.microsoft.com/office/drawing/2014/main" id="{3D891E2E-D92D-1B15-5186-AFA49DE1C0C7}"/>
              </a:ext>
            </a:extLst>
          </p:cNvPr>
          <p:cNvGrpSpPr>
            <a:grpSpLocks noChangeAspect="1"/>
          </p:cNvGrpSpPr>
          <p:nvPr/>
        </p:nvGrpSpPr>
        <p:grpSpPr>
          <a:xfrm>
            <a:off x="1837599" y="4109959"/>
            <a:ext cx="540959" cy="653599"/>
            <a:chOff x="2305050" y="5353050"/>
            <a:chExt cx="600075" cy="725025"/>
          </a:xfrm>
        </p:grpSpPr>
        <p:sp>
          <p:nvSpPr>
            <p:cNvPr id="103" name="Rectangle: Top Corners Rounded 102">
              <a:extLst>
                <a:ext uri="{FF2B5EF4-FFF2-40B4-BE49-F238E27FC236}">
                  <a16:creationId xmlns:a16="http://schemas.microsoft.com/office/drawing/2014/main" id="{F09B9736-7CAA-9740-7F25-467F9A16690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C58633B4-F41A-1ED8-3554-F6DFF10AB68C}"/>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A19AE398-C5C5-435A-FB8B-D29F887AD910}"/>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1F9DA739-489E-807F-FFAC-C99069988FB8}"/>
              </a:ext>
            </a:extLst>
          </p:cNvPr>
          <p:cNvGrpSpPr>
            <a:grpSpLocks noChangeAspect="1"/>
          </p:cNvGrpSpPr>
          <p:nvPr/>
        </p:nvGrpSpPr>
        <p:grpSpPr>
          <a:xfrm>
            <a:off x="1837599" y="3578138"/>
            <a:ext cx="540959" cy="653599"/>
            <a:chOff x="2305050" y="5353050"/>
            <a:chExt cx="600075" cy="725025"/>
          </a:xfrm>
        </p:grpSpPr>
        <p:sp>
          <p:nvSpPr>
            <p:cNvPr id="107" name="Rectangle: Top Corners Rounded 106">
              <a:extLst>
                <a:ext uri="{FF2B5EF4-FFF2-40B4-BE49-F238E27FC236}">
                  <a16:creationId xmlns:a16="http://schemas.microsoft.com/office/drawing/2014/main" id="{889B9229-E17B-2BB1-3D23-A2193CD15841}"/>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943AD007-6DC7-5463-E0EF-05A6DBFFBC61}"/>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D448388C-72C9-62F0-57F7-64725AC7DCB3}"/>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a:extLst>
              <a:ext uri="{FF2B5EF4-FFF2-40B4-BE49-F238E27FC236}">
                <a16:creationId xmlns:a16="http://schemas.microsoft.com/office/drawing/2014/main" id="{2E2EB043-B124-EB80-9D62-6462432E8F10}"/>
              </a:ext>
            </a:extLst>
          </p:cNvPr>
          <p:cNvGrpSpPr>
            <a:grpSpLocks noChangeAspect="1"/>
          </p:cNvGrpSpPr>
          <p:nvPr/>
        </p:nvGrpSpPr>
        <p:grpSpPr>
          <a:xfrm>
            <a:off x="1837599" y="3046317"/>
            <a:ext cx="540959" cy="653599"/>
            <a:chOff x="2305050" y="5353050"/>
            <a:chExt cx="600075" cy="725025"/>
          </a:xfrm>
        </p:grpSpPr>
        <p:sp>
          <p:nvSpPr>
            <p:cNvPr id="111" name="Rectangle: Top Corners Rounded 110">
              <a:extLst>
                <a:ext uri="{FF2B5EF4-FFF2-40B4-BE49-F238E27FC236}">
                  <a16:creationId xmlns:a16="http://schemas.microsoft.com/office/drawing/2014/main" id="{0640A8C1-7A11-17EA-4E06-75161E305754}"/>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04A5D1D3-A5A9-2B54-102D-C8E493E3834B}"/>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ADB66561-F445-2D9B-9D1A-EF5D57A7D0A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a:extLst>
              <a:ext uri="{FF2B5EF4-FFF2-40B4-BE49-F238E27FC236}">
                <a16:creationId xmlns:a16="http://schemas.microsoft.com/office/drawing/2014/main" id="{D2FDBDC7-F5F2-4824-4438-6E8922053097}"/>
              </a:ext>
            </a:extLst>
          </p:cNvPr>
          <p:cNvGrpSpPr>
            <a:grpSpLocks noChangeAspect="1"/>
          </p:cNvGrpSpPr>
          <p:nvPr/>
        </p:nvGrpSpPr>
        <p:grpSpPr>
          <a:xfrm>
            <a:off x="1837599" y="2512894"/>
            <a:ext cx="542283" cy="655200"/>
            <a:chOff x="2305050" y="5353050"/>
            <a:chExt cx="600075" cy="725025"/>
          </a:xfrm>
        </p:grpSpPr>
        <p:sp>
          <p:nvSpPr>
            <p:cNvPr id="119" name="Rectangle: Top Corners Rounded 118">
              <a:extLst>
                <a:ext uri="{FF2B5EF4-FFF2-40B4-BE49-F238E27FC236}">
                  <a16:creationId xmlns:a16="http://schemas.microsoft.com/office/drawing/2014/main" id="{D006E290-F374-1223-AEDB-73460E8F30A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5308EBC7-8D4E-8C2F-3203-3E573EB2A64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F213ABF0-F574-EFC0-9516-145BA276948A}"/>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a:extLst>
              <a:ext uri="{FF2B5EF4-FFF2-40B4-BE49-F238E27FC236}">
                <a16:creationId xmlns:a16="http://schemas.microsoft.com/office/drawing/2014/main" id="{5C56EB2B-6CEC-B3F2-7F01-38091B9CC104}"/>
              </a:ext>
            </a:extLst>
          </p:cNvPr>
          <p:cNvGrpSpPr>
            <a:grpSpLocks noChangeAspect="1"/>
          </p:cNvGrpSpPr>
          <p:nvPr/>
        </p:nvGrpSpPr>
        <p:grpSpPr>
          <a:xfrm>
            <a:off x="2628768" y="5705424"/>
            <a:ext cx="540959" cy="653599"/>
            <a:chOff x="2305050" y="5353050"/>
            <a:chExt cx="600075" cy="725025"/>
          </a:xfrm>
        </p:grpSpPr>
        <p:sp>
          <p:nvSpPr>
            <p:cNvPr id="132" name="Rectangle: Top Corners Rounded 131">
              <a:extLst>
                <a:ext uri="{FF2B5EF4-FFF2-40B4-BE49-F238E27FC236}">
                  <a16:creationId xmlns:a16="http://schemas.microsoft.com/office/drawing/2014/main" id="{37E4EED1-F765-4673-775F-7FEF11135F56}"/>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DCA093B5-DE5F-4547-2B4F-33BF29A9C742}"/>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28DDEB86-7046-0998-D149-1ED9038657EA}"/>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5" name="Group 134">
            <a:extLst>
              <a:ext uri="{FF2B5EF4-FFF2-40B4-BE49-F238E27FC236}">
                <a16:creationId xmlns:a16="http://schemas.microsoft.com/office/drawing/2014/main" id="{BC6F4C48-0139-2E7C-56EF-06A61325FF54}"/>
              </a:ext>
            </a:extLst>
          </p:cNvPr>
          <p:cNvGrpSpPr>
            <a:grpSpLocks noChangeAspect="1"/>
          </p:cNvGrpSpPr>
          <p:nvPr/>
        </p:nvGrpSpPr>
        <p:grpSpPr>
          <a:xfrm>
            <a:off x="2628768" y="5173871"/>
            <a:ext cx="540959" cy="653599"/>
            <a:chOff x="2305050" y="5353050"/>
            <a:chExt cx="600075" cy="725025"/>
          </a:xfrm>
        </p:grpSpPr>
        <p:sp>
          <p:nvSpPr>
            <p:cNvPr id="136" name="Rectangle: Top Corners Rounded 135">
              <a:extLst>
                <a:ext uri="{FF2B5EF4-FFF2-40B4-BE49-F238E27FC236}">
                  <a16:creationId xmlns:a16="http://schemas.microsoft.com/office/drawing/2014/main" id="{5947A957-DACA-8BF4-9A54-CA06F9DD97B5}"/>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45E13049-1A0F-C774-5642-0AE5531490F0}"/>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7237912B-D33B-2387-4DBB-5F19EE5DD4A7}"/>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9" name="Group 138">
            <a:extLst>
              <a:ext uri="{FF2B5EF4-FFF2-40B4-BE49-F238E27FC236}">
                <a16:creationId xmlns:a16="http://schemas.microsoft.com/office/drawing/2014/main" id="{A3A46F32-D0A8-5FF9-B1DC-D4D0EF7C828B}"/>
              </a:ext>
            </a:extLst>
          </p:cNvPr>
          <p:cNvGrpSpPr>
            <a:grpSpLocks noChangeAspect="1"/>
          </p:cNvGrpSpPr>
          <p:nvPr/>
        </p:nvGrpSpPr>
        <p:grpSpPr>
          <a:xfrm>
            <a:off x="2628768" y="4642316"/>
            <a:ext cx="540959" cy="653599"/>
            <a:chOff x="2305050" y="5353050"/>
            <a:chExt cx="600075" cy="725025"/>
          </a:xfrm>
        </p:grpSpPr>
        <p:sp>
          <p:nvSpPr>
            <p:cNvPr id="140" name="Rectangle: Top Corners Rounded 139">
              <a:extLst>
                <a:ext uri="{FF2B5EF4-FFF2-40B4-BE49-F238E27FC236}">
                  <a16:creationId xmlns:a16="http://schemas.microsoft.com/office/drawing/2014/main" id="{D8277F3D-969C-7862-CA2B-5FF895302E3C}"/>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a:extLst>
                <a:ext uri="{FF2B5EF4-FFF2-40B4-BE49-F238E27FC236}">
                  <a16:creationId xmlns:a16="http://schemas.microsoft.com/office/drawing/2014/main" id="{39F7180E-0EB0-5A85-DBA2-4199E7D640BD}"/>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B43E64AE-E589-AB75-1C50-E17DC7A43CA1}"/>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a:extLst>
              <a:ext uri="{FF2B5EF4-FFF2-40B4-BE49-F238E27FC236}">
                <a16:creationId xmlns:a16="http://schemas.microsoft.com/office/drawing/2014/main" id="{0374B20B-53DF-050A-EBCB-27672E66A184}"/>
              </a:ext>
            </a:extLst>
          </p:cNvPr>
          <p:cNvGrpSpPr>
            <a:grpSpLocks noChangeAspect="1"/>
          </p:cNvGrpSpPr>
          <p:nvPr/>
        </p:nvGrpSpPr>
        <p:grpSpPr>
          <a:xfrm>
            <a:off x="2628768" y="4110761"/>
            <a:ext cx="540959" cy="653599"/>
            <a:chOff x="2305050" y="5353050"/>
            <a:chExt cx="600075" cy="725025"/>
          </a:xfrm>
        </p:grpSpPr>
        <p:sp>
          <p:nvSpPr>
            <p:cNvPr id="144" name="Rectangle: Top Corners Rounded 143">
              <a:extLst>
                <a:ext uri="{FF2B5EF4-FFF2-40B4-BE49-F238E27FC236}">
                  <a16:creationId xmlns:a16="http://schemas.microsoft.com/office/drawing/2014/main" id="{FB49601D-05E7-5909-921F-4F279B09999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a:extLst>
                <a:ext uri="{FF2B5EF4-FFF2-40B4-BE49-F238E27FC236}">
                  <a16:creationId xmlns:a16="http://schemas.microsoft.com/office/drawing/2014/main" id="{523EF5F7-26B8-5E2F-4F03-2B7C2313201F}"/>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345B4433-8314-0A51-4BC8-A357294AF0E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7" name="Group 146">
            <a:extLst>
              <a:ext uri="{FF2B5EF4-FFF2-40B4-BE49-F238E27FC236}">
                <a16:creationId xmlns:a16="http://schemas.microsoft.com/office/drawing/2014/main" id="{7DFC9779-A70B-E058-E2C8-5DCA6AFCB156}"/>
              </a:ext>
            </a:extLst>
          </p:cNvPr>
          <p:cNvGrpSpPr>
            <a:grpSpLocks noChangeAspect="1"/>
          </p:cNvGrpSpPr>
          <p:nvPr/>
        </p:nvGrpSpPr>
        <p:grpSpPr>
          <a:xfrm>
            <a:off x="2628768" y="3579206"/>
            <a:ext cx="540959" cy="653599"/>
            <a:chOff x="2305050" y="5353050"/>
            <a:chExt cx="600075" cy="725025"/>
          </a:xfrm>
        </p:grpSpPr>
        <p:sp>
          <p:nvSpPr>
            <p:cNvPr id="148" name="Rectangle: Top Corners Rounded 147">
              <a:extLst>
                <a:ext uri="{FF2B5EF4-FFF2-40B4-BE49-F238E27FC236}">
                  <a16:creationId xmlns:a16="http://schemas.microsoft.com/office/drawing/2014/main" id="{7DF328BA-1FC1-60B8-264E-A9088F8DFAE3}"/>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a16="http://schemas.microsoft.com/office/drawing/2014/main" id="{7EA8816E-BE00-72BB-6877-2DAC0AED8E1B}"/>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5A992FE5-4CE6-1EE0-F99D-4091D0262991}"/>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a:extLst>
              <a:ext uri="{FF2B5EF4-FFF2-40B4-BE49-F238E27FC236}">
                <a16:creationId xmlns:a16="http://schemas.microsoft.com/office/drawing/2014/main" id="{E2681E4F-05E0-40C1-F341-B17B3ADC45FA}"/>
              </a:ext>
            </a:extLst>
          </p:cNvPr>
          <p:cNvGrpSpPr>
            <a:grpSpLocks noChangeAspect="1"/>
          </p:cNvGrpSpPr>
          <p:nvPr/>
        </p:nvGrpSpPr>
        <p:grpSpPr>
          <a:xfrm>
            <a:off x="2628768" y="3046050"/>
            <a:ext cx="542283" cy="655200"/>
            <a:chOff x="2305050" y="5353050"/>
            <a:chExt cx="600075" cy="725025"/>
          </a:xfrm>
        </p:grpSpPr>
        <p:sp>
          <p:nvSpPr>
            <p:cNvPr id="165" name="Rectangle: Top Corners Rounded 164">
              <a:extLst>
                <a:ext uri="{FF2B5EF4-FFF2-40B4-BE49-F238E27FC236}">
                  <a16:creationId xmlns:a16="http://schemas.microsoft.com/office/drawing/2014/main" id="{709BD7A6-E8AA-CAB3-A459-86C916F9D32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5031835B-CA27-CFB5-2FBE-218F755C36BF}"/>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220C9A05-890D-3F10-6F86-EF590D6A393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8" name="Group 167">
            <a:extLst>
              <a:ext uri="{FF2B5EF4-FFF2-40B4-BE49-F238E27FC236}">
                <a16:creationId xmlns:a16="http://schemas.microsoft.com/office/drawing/2014/main" id="{790F5D7E-EC09-2624-BA3C-C09FFF7328FA}"/>
              </a:ext>
            </a:extLst>
          </p:cNvPr>
          <p:cNvGrpSpPr>
            <a:grpSpLocks noChangeAspect="1"/>
          </p:cNvGrpSpPr>
          <p:nvPr/>
        </p:nvGrpSpPr>
        <p:grpSpPr>
          <a:xfrm>
            <a:off x="2628768" y="2512894"/>
            <a:ext cx="542283" cy="655200"/>
            <a:chOff x="2305050" y="5353050"/>
            <a:chExt cx="600075" cy="725025"/>
          </a:xfrm>
        </p:grpSpPr>
        <p:sp>
          <p:nvSpPr>
            <p:cNvPr id="169" name="Rectangle: Top Corners Rounded 168">
              <a:extLst>
                <a:ext uri="{FF2B5EF4-FFF2-40B4-BE49-F238E27FC236}">
                  <a16:creationId xmlns:a16="http://schemas.microsoft.com/office/drawing/2014/main" id="{CE8D630B-A131-B72F-5DD4-EB2732339A0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529B429A-A92C-07D3-5A1C-9DA2AC02C102}"/>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615C7A0E-8059-D0B1-B69C-9D85CF542CF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Group 171">
            <a:extLst>
              <a:ext uri="{FF2B5EF4-FFF2-40B4-BE49-F238E27FC236}">
                <a16:creationId xmlns:a16="http://schemas.microsoft.com/office/drawing/2014/main" id="{6D4C282A-0FAE-2E91-A729-A64864590449}"/>
              </a:ext>
            </a:extLst>
          </p:cNvPr>
          <p:cNvGrpSpPr>
            <a:grpSpLocks noChangeAspect="1"/>
          </p:cNvGrpSpPr>
          <p:nvPr/>
        </p:nvGrpSpPr>
        <p:grpSpPr>
          <a:xfrm>
            <a:off x="3406507" y="5705424"/>
            <a:ext cx="540959" cy="653599"/>
            <a:chOff x="2305050" y="5353050"/>
            <a:chExt cx="600075" cy="725025"/>
          </a:xfrm>
        </p:grpSpPr>
        <p:sp>
          <p:nvSpPr>
            <p:cNvPr id="173" name="Rectangle: Top Corners Rounded 172">
              <a:extLst>
                <a:ext uri="{FF2B5EF4-FFF2-40B4-BE49-F238E27FC236}">
                  <a16:creationId xmlns:a16="http://schemas.microsoft.com/office/drawing/2014/main" id="{7EC08339-F4A3-3DA1-7C83-6DE70286351B}"/>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215903C5-2D92-CDAF-B8FC-DFCBAD7BC9F5}"/>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25CE5DEB-DEDD-6A3E-C1B7-94B73E871E99}"/>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a:extLst>
              <a:ext uri="{FF2B5EF4-FFF2-40B4-BE49-F238E27FC236}">
                <a16:creationId xmlns:a16="http://schemas.microsoft.com/office/drawing/2014/main" id="{DA9AEBE4-ECA6-A14B-B5B2-EC5A525E67C3}"/>
              </a:ext>
            </a:extLst>
          </p:cNvPr>
          <p:cNvGrpSpPr>
            <a:grpSpLocks noChangeAspect="1"/>
          </p:cNvGrpSpPr>
          <p:nvPr/>
        </p:nvGrpSpPr>
        <p:grpSpPr>
          <a:xfrm>
            <a:off x="3406507" y="5174137"/>
            <a:ext cx="540959" cy="653599"/>
            <a:chOff x="2305050" y="5353050"/>
            <a:chExt cx="600075" cy="725025"/>
          </a:xfrm>
        </p:grpSpPr>
        <p:sp>
          <p:nvSpPr>
            <p:cNvPr id="177" name="Rectangle: Top Corners Rounded 176">
              <a:extLst>
                <a:ext uri="{FF2B5EF4-FFF2-40B4-BE49-F238E27FC236}">
                  <a16:creationId xmlns:a16="http://schemas.microsoft.com/office/drawing/2014/main" id="{9C1AD330-D261-119B-643E-BBF7E3EAC0AF}"/>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E3F9D8E1-D571-8540-9EC4-E5915F3DDE02}"/>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FF7573BB-1DEB-3FDF-674D-E9AB401EF223}"/>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0" name="Group 179">
            <a:extLst>
              <a:ext uri="{FF2B5EF4-FFF2-40B4-BE49-F238E27FC236}">
                <a16:creationId xmlns:a16="http://schemas.microsoft.com/office/drawing/2014/main" id="{34F5227B-226E-FE20-60AF-3A9563B4F3A9}"/>
              </a:ext>
            </a:extLst>
          </p:cNvPr>
          <p:cNvGrpSpPr>
            <a:grpSpLocks noChangeAspect="1"/>
          </p:cNvGrpSpPr>
          <p:nvPr/>
        </p:nvGrpSpPr>
        <p:grpSpPr>
          <a:xfrm>
            <a:off x="3406507" y="4642849"/>
            <a:ext cx="540959" cy="653599"/>
            <a:chOff x="2305050" y="5353050"/>
            <a:chExt cx="600075" cy="725025"/>
          </a:xfrm>
        </p:grpSpPr>
        <p:sp>
          <p:nvSpPr>
            <p:cNvPr id="181" name="Rectangle: Top Corners Rounded 180">
              <a:extLst>
                <a:ext uri="{FF2B5EF4-FFF2-40B4-BE49-F238E27FC236}">
                  <a16:creationId xmlns:a16="http://schemas.microsoft.com/office/drawing/2014/main" id="{A0281226-D805-DF3D-C4ED-323B32772A8C}"/>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B3F12091-2AFD-561C-17E5-CA0AE0A6C6AB}"/>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DAB75E4F-8754-2C2E-EA88-3FBD6E007AA8}"/>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4" name="Group 183">
            <a:extLst>
              <a:ext uri="{FF2B5EF4-FFF2-40B4-BE49-F238E27FC236}">
                <a16:creationId xmlns:a16="http://schemas.microsoft.com/office/drawing/2014/main" id="{B897377B-8596-AA95-B795-0E1491416B07}"/>
              </a:ext>
            </a:extLst>
          </p:cNvPr>
          <p:cNvGrpSpPr>
            <a:grpSpLocks noChangeAspect="1"/>
          </p:cNvGrpSpPr>
          <p:nvPr/>
        </p:nvGrpSpPr>
        <p:grpSpPr>
          <a:xfrm>
            <a:off x="3406507" y="4111561"/>
            <a:ext cx="540959" cy="653599"/>
            <a:chOff x="2305050" y="5353050"/>
            <a:chExt cx="600075" cy="725025"/>
          </a:xfrm>
        </p:grpSpPr>
        <p:sp>
          <p:nvSpPr>
            <p:cNvPr id="185" name="Rectangle: Top Corners Rounded 184">
              <a:extLst>
                <a:ext uri="{FF2B5EF4-FFF2-40B4-BE49-F238E27FC236}">
                  <a16:creationId xmlns:a16="http://schemas.microsoft.com/office/drawing/2014/main" id="{78C45042-99A3-588C-3ABF-BA94A0BD6D68}"/>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43FA5125-0FB1-6FB9-1D93-80CBFEC5ABD9}"/>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D09260DC-47FB-5571-2ED0-E87298C4882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a:extLst>
              <a:ext uri="{FF2B5EF4-FFF2-40B4-BE49-F238E27FC236}">
                <a16:creationId xmlns:a16="http://schemas.microsoft.com/office/drawing/2014/main" id="{FE2DA6F3-F673-AAC1-F303-A4E92785C1EC}"/>
              </a:ext>
            </a:extLst>
          </p:cNvPr>
          <p:cNvGrpSpPr>
            <a:grpSpLocks noChangeAspect="1"/>
          </p:cNvGrpSpPr>
          <p:nvPr/>
        </p:nvGrpSpPr>
        <p:grpSpPr>
          <a:xfrm>
            <a:off x="3405183" y="3578672"/>
            <a:ext cx="542283" cy="655200"/>
            <a:chOff x="2305050" y="5353050"/>
            <a:chExt cx="600075" cy="725025"/>
          </a:xfrm>
        </p:grpSpPr>
        <p:sp>
          <p:nvSpPr>
            <p:cNvPr id="201" name="Rectangle: Top Corners Rounded 200">
              <a:extLst>
                <a:ext uri="{FF2B5EF4-FFF2-40B4-BE49-F238E27FC236}">
                  <a16:creationId xmlns:a16="http://schemas.microsoft.com/office/drawing/2014/main" id="{161845D2-D7E3-9122-AA5E-6549203A991A}"/>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a:extLst>
                <a:ext uri="{FF2B5EF4-FFF2-40B4-BE49-F238E27FC236}">
                  <a16:creationId xmlns:a16="http://schemas.microsoft.com/office/drawing/2014/main" id="{3888A167-1F21-78CA-E7EF-BC3BD47C7926}"/>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3D79CFA9-01E2-579C-6EBA-0E87B62EA529}"/>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2" name="Group 191">
            <a:extLst>
              <a:ext uri="{FF2B5EF4-FFF2-40B4-BE49-F238E27FC236}">
                <a16:creationId xmlns:a16="http://schemas.microsoft.com/office/drawing/2014/main" id="{755C506A-484C-1126-A233-AF4B3D5A3016}"/>
              </a:ext>
            </a:extLst>
          </p:cNvPr>
          <p:cNvGrpSpPr>
            <a:grpSpLocks noChangeAspect="1"/>
          </p:cNvGrpSpPr>
          <p:nvPr/>
        </p:nvGrpSpPr>
        <p:grpSpPr>
          <a:xfrm>
            <a:off x="3405183" y="3045783"/>
            <a:ext cx="542283" cy="655200"/>
            <a:chOff x="2305050" y="5353050"/>
            <a:chExt cx="600075" cy="725025"/>
          </a:xfrm>
        </p:grpSpPr>
        <p:sp>
          <p:nvSpPr>
            <p:cNvPr id="193" name="Rectangle: Top Corners Rounded 192">
              <a:extLst>
                <a:ext uri="{FF2B5EF4-FFF2-40B4-BE49-F238E27FC236}">
                  <a16:creationId xmlns:a16="http://schemas.microsoft.com/office/drawing/2014/main" id="{924F2D12-B072-F022-B56A-C160658B1A17}"/>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31954F8C-4BE2-2B69-5DC7-F799B76F9492}"/>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1701A6BE-4DC7-DD88-C227-AAFE1FD46128}"/>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6" name="Group 195">
            <a:extLst>
              <a:ext uri="{FF2B5EF4-FFF2-40B4-BE49-F238E27FC236}">
                <a16:creationId xmlns:a16="http://schemas.microsoft.com/office/drawing/2014/main" id="{AF2C0A9E-1CD7-1B39-CF11-EC8EC6C70621}"/>
              </a:ext>
            </a:extLst>
          </p:cNvPr>
          <p:cNvGrpSpPr>
            <a:grpSpLocks noChangeAspect="1"/>
          </p:cNvGrpSpPr>
          <p:nvPr/>
        </p:nvGrpSpPr>
        <p:grpSpPr>
          <a:xfrm>
            <a:off x="3405183" y="2512894"/>
            <a:ext cx="542283" cy="655200"/>
            <a:chOff x="2305050" y="5353050"/>
            <a:chExt cx="600075" cy="725025"/>
          </a:xfrm>
        </p:grpSpPr>
        <p:sp>
          <p:nvSpPr>
            <p:cNvPr id="197" name="Rectangle: Top Corners Rounded 196">
              <a:extLst>
                <a:ext uri="{FF2B5EF4-FFF2-40B4-BE49-F238E27FC236}">
                  <a16:creationId xmlns:a16="http://schemas.microsoft.com/office/drawing/2014/main" id="{3663B913-150F-BD12-F09F-50585F1E36B4}"/>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3A210B75-9BE3-6C70-CC5A-764C1D494087}"/>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3924C437-86ED-2F1B-2DB7-2B422E91C0BF}"/>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0" name="Group 219">
            <a:extLst>
              <a:ext uri="{FF2B5EF4-FFF2-40B4-BE49-F238E27FC236}">
                <a16:creationId xmlns:a16="http://schemas.microsoft.com/office/drawing/2014/main" id="{39AFF286-54FA-CE13-2121-9382A3A4FB0F}"/>
              </a:ext>
            </a:extLst>
          </p:cNvPr>
          <p:cNvGrpSpPr>
            <a:grpSpLocks noChangeAspect="1"/>
          </p:cNvGrpSpPr>
          <p:nvPr/>
        </p:nvGrpSpPr>
        <p:grpSpPr>
          <a:xfrm>
            <a:off x="4187409" y="3578138"/>
            <a:ext cx="542283" cy="655200"/>
            <a:chOff x="2305050" y="5353050"/>
            <a:chExt cx="600075" cy="725025"/>
          </a:xfrm>
        </p:grpSpPr>
        <p:sp>
          <p:nvSpPr>
            <p:cNvPr id="221" name="Rectangle: Top Corners Rounded 220">
              <a:extLst>
                <a:ext uri="{FF2B5EF4-FFF2-40B4-BE49-F238E27FC236}">
                  <a16:creationId xmlns:a16="http://schemas.microsoft.com/office/drawing/2014/main" id="{98848E88-F038-A68E-2070-EF3CE6697183}"/>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69B3AC86-6247-3854-0686-0F8978B7630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id="{BF2D121E-81FD-A1DC-AF00-EB265D608408}"/>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4" name="Group 223">
            <a:extLst>
              <a:ext uri="{FF2B5EF4-FFF2-40B4-BE49-F238E27FC236}">
                <a16:creationId xmlns:a16="http://schemas.microsoft.com/office/drawing/2014/main" id="{D87CF833-4898-0FE9-C125-81ED542987A3}"/>
              </a:ext>
            </a:extLst>
          </p:cNvPr>
          <p:cNvGrpSpPr>
            <a:grpSpLocks noChangeAspect="1"/>
          </p:cNvGrpSpPr>
          <p:nvPr/>
        </p:nvGrpSpPr>
        <p:grpSpPr>
          <a:xfrm>
            <a:off x="4187409" y="3045516"/>
            <a:ext cx="542283" cy="655200"/>
            <a:chOff x="2305050" y="5353050"/>
            <a:chExt cx="600075" cy="725025"/>
          </a:xfrm>
        </p:grpSpPr>
        <p:sp>
          <p:nvSpPr>
            <p:cNvPr id="225" name="Rectangle: Top Corners Rounded 224">
              <a:extLst>
                <a:ext uri="{FF2B5EF4-FFF2-40B4-BE49-F238E27FC236}">
                  <a16:creationId xmlns:a16="http://schemas.microsoft.com/office/drawing/2014/main" id="{96E02D6A-8DC1-52AC-5524-98607577145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225">
              <a:extLst>
                <a:ext uri="{FF2B5EF4-FFF2-40B4-BE49-F238E27FC236}">
                  <a16:creationId xmlns:a16="http://schemas.microsoft.com/office/drawing/2014/main" id="{4CC6D491-5F4C-602C-CDEA-C26C474E9213}"/>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F4DDD7E4-DD62-E93E-35B8-D026017D946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a:extLst>
              <a:ext uri="{FF2B5EF4-FFF2-40B4-BE49-F238E27FC236}">
                <a16:creationId xmlns:a16="http://schemas.microsoft.com/office/drawing/2014/main" id="{0490E28F-B9F7-0A4B-3F62-EC120F91422A}"/>
              </a:ext>
            </a:extLst>
          </p:cNvPr>
          <p:cNvGrpSpPr>
            <a:grpSpLocks noChangeAspect="1"/>
          </p:cNvGrpSpPr>
          <p:nvPr/>
        </p:nvGrpSpPr>
        <p:grpSpPr>
          <a:xfrm>
            <a:off x="4187409" y="2512894"/>
            <a:ext cx="542283" cy="655200"/>
            <a:chOff x="2305050" y="5353050"/>
            <a:chExt cx="600075" cy="725025"/>
          </a:xfrm>
        </p:grpSpPr>
        <p:sp>
          <p:nvSpPr>
            <p:cNvPr id="229" name="Rectangle: Top Corners Rounded 228">
              <a:extLst>
                <a:ext uri="{FF2B5EF4-FFF2-40B4-BE49-F238E27FC236}">
                  <a16:creationId xmlns:a16="http://schemas.microsoft.com/office/drawing/2014/main" id="{63A49E88-DC58-D3D1-4E93-F32A2B7586D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176C8BD4-CF19-D103-1080-A6313F3A0CBB}"/>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E0FE4D16-F4CE-7E99-C91A-6218F44C28E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8" name="Group 247">
            <a:extLst>
              <a:ext uri="{FF2B5EF4-FFF2-40B4-BE49-F238E27FC236}">
                <a16:creationId xmlns:a16="http://schemas.microsoft.com/office/drawing/2014/main" id="{77B89804-2020-6D53-C321-D94787658337}"/>
              </a:ext>
            </a:extLst>
          </p:cNvPr>
          <p:cNvGrpSpPr>
            <a:grpSpLocks noChangeAspect="1"/>
          </p:cNvGrpSpPr>
          <p:nvPr/>
        </p:nvGrpSpPr>
        <p:grpSpPr>
          <a:xfrm>
            <a:off x="4976650" y="4109959"/>
            <a:ext cx="542283" cy="655200"/>
            <a:chOff x="2305050" y="5353050"/>
            <a:chExt cx="600075" cy="725025"/>
          </a:xfrm>
        </p:grpSpPr>
        <p:sp>
          <p:nvSpPr>
            <p:cNvPr id="249" name="Rectangle: Top Corners Rounded 248">
              <a:extLst>
                <a:ext uri="{FF2B5EF4-FFF2-40B4-BE49-F238E27FC236}">
                  <a16:creationId xmlns:a16="http://schemas.microsoft.com/office/drawing/2014/main" id="{7BDA6B1B-D82E-32B3-9F47-7B3A2FE24FF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53A925A9-5CD3-BD04-35B6-6EB87249CC2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8D80BA7B-9AE9-4AE0-1CB1-5DFD13B7E2E6}"/>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a:extLst>
              <a:ext uri="{FF2B5EF4-FFF2-40B4-BE49-F238E27FC236}">
                <a16:creationId xmlns:a16="http://schemas.microsoft.com/office/drawing/2014/main" id="{9D8D243F-84EA-0854-54E9-39310EC4FEBB}"/>
              </a:ext>
            </a:extLst>
          </p:cNvPr>
          <p:cNvGrpSpPr>
            <a:grpSpLocks noChangeAspect="1"/>
          </p:cNvGrpSpPr>
          <p:nvPr/>
        </p:nvGrpSpPr>
        <p:grpSpPr>
          <a:xfrm>
            <a:off x="4976650" y="3577604"/>
            <a:ext cx="542283" cy="655200"/>
            <a:chOff x="2305050" y="5353050"/>
            <a:chExt cx="600075" cy="725025"/>
          </a:xfrm>
        </p:grpSpPr>
        <p:sp>
          <p:nvSpPr>
            <p:cNvPr id="253" name="Rectangle: Top Corners Rounded 252">
              <a:extLst>
                <a:ext uri="{FF2B5EF4-FFF2-40B4-BE49-F238E27FC236}">
                  <a16:creationId xmlns:a16="http://schemas.microsoft.com/office/drawing/2014/main" id="{226E4D89-1B42-72B2-D372-15AF39551D0A}"/>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253">
              <a:extLst>
                <a:ext uri="{FF2B5EF4-FFF2-40B4-BE49-F238E27FC236}">
                  <a16:creationId xmlns:a16="http://schemas.microsoft.com/office/drawing/2014/main" id="{908A9405-61A5-7EE9-CE22-66BB57229094}"/>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12CA6F53-792A-B68D-1537-3BF763D06F48}"/>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989B33E4-EDAF-0AC1-4FB4-4C84901629AF}"/>
              </a:ext>
            </a:extLst>
          </p:cNvPr>
          <p:cNvGrpSpPr>
            <a:grpSpLocks noChangeAspect="1"/>
          </p:cNvGrpSpPr>
          <p:nvPr/>
        </p:nvGrpSpPr>
        <p:grpSpPr>
          <a:xfrm>
            <a:off x="4976650" y="3045249"/>
            <a:ext cx="542283" cy="655200"/>
            <a:chOff x="2305050" y="5353050"/>
            <a:chExt cx="600075" cy="725025"/>
          </a:xfrm>
        </p:grpSpPr>
        <p:sp>
          <p:nvSpPr>
            <p:cNvPr id="257" name="Rectangle: Top Corners Rounded 256">
              <a:extLst>
                <a:ext uri="{FF2B5EF4-FFF2-40B4-BE49-F238E27FC236}">
                  <a16:creationId xmlns:a16="http://schemas.microsoft.com/office/drawing/2014/main" id="{217A78A3-E1C8-FB75-D3B6-1B071FC281B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405E0DC6-C2E8-DAB2-5840-F3161E00EAE0}"/>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A6D3758B-4FA8-9C73-33E1-2B6E442A367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0" name="Group 259">
            <a:extLst>
              <a:ext uri="{FF2B5EF4-FFF2-40B4-BE49-F238E27FC236}">
                <a16:creationId xmlns:a16="http://schemas.microsoft.com/office/drawing/2014/main" id="{0A47BC3A-E85A-F64F-9185-0061BC578275}"/>
              </a:ext>
            </a:extLst>
          </p:cNvPr>
          <p:cNvGrpSpPr>
            <a:grpSpLocks noChangeAspect="1"/>
          </p:cNvGrpSpPr>
          <p:nvPr/>
        </p:nvGrpSpPr>
        <p:grpSpPr>
          <a:xfrm>
            <a:off x="4976650" y="2512894"/>
            <a:ext cx="542283" cy="655200"/>
            <a:chOff x="2305050" y="5353050"/>
            <a:chExt cx="600075" cy="725025"/>
          </a:xfrm>
        </p:grpSpPr>
        <p:sp>
          <p:nvSpPr>
            <p:cNvPr id="261" name="Rectangle: Top Corners Rounded 260">
              <a:extLst>
                <a:ext uri="{FF2B5EF4-FFF2-40B4-BE49-F238E27FC236}">
                  <a16:creationId xmlns:a16="http://schemas.microsoft.com/office/drawing/2014/main" id="{92D70EFA-AE73-7C2C-C417-5E8723772195}"/>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9C96F2E7-7041-87BA-2B81-5282D18858AF}"/>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C8D8AA37-26B0-FF53-9CE7-F420755C0C98}"/>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a:extLst>
              <a:ext uri="{FF2B5EF4-FFF2-40B4-BE49-F238E27FC236}">
                <a16:creationId xmlns:a16="http://schemas.microsoft.com/office/drawing/2014/main" id="{E4DE9982-A115-0675-EAF4-C5D2995074D7}"/>
              </a:ext>
            </a:extLst>
          </p:cNvPr>
          <p:cNvGrpSpPr>
            <a:grpSpLocks noChangeAspect="1"/>
          </p:cNvGrpSpPr>
          <p:nvPr/>
        </p:nvGrpSpPr>
        <p:grpSpPr>
          <a:xfrm>
            <a:off x="5765023" y="4641246"/>
            <a:ext cx="542283" cy="655200"/>
            <a:chOff x="2305050" y="5353050"/>
            <a:chExt cx="600075" cy="725025"/>
          </a:xfrm>
        </p:grpSpPr>
        <p:sp>
          <p:nvSpPr>
            <p:cNvPr id="277" name="Rectangle: Top Corners Rounded 276">
              <a:extLst>
                <a:ext uri="{FF2B5EF4-FFF2-40B4-BE49-F238E27FC236}">
                  <a16:creationId xmlns:a16="http://schemas.microsoft.com/office/drawing/2014/main" id="{7635F870-079B-2266-6DA3-C5A804FF4220}"/>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Rectangle 277">
              <a:extLst>
                <a:ext uri="{FF2B5EF4-FFF2-40B4-BE49-F238E27FC236}">
                  <a16:creationId xmlns:a16="http://schemas.microsoft.com/office/drawing/2014/main" id="{6928F8C2-2EF5-B83C-9A7E-26198DBAA472}"/>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FA1E2C2C-F38E-7879-36A4-0AAA4908AE6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0" name="Group 279">
            <a:extLst>
              <a:ext uri="{FF2B5EF4-FFF2-40B4-BE49-F238E27FC236}">
                <a16:creationId xmlns:a16="http://schemas.microsoft.com/office/drawing/2014/main" id="{54F9DCA1-8820-AAFA-084D-028DC0E4AE77}"/>
              </a:ext>
            </a:extLst>
          </p:cNvPr>
          <p:cNvGrpSpPr>
            <a:grpSpLocks noChangeAspect="1"/>
          </p:cNvGrpSpPr>
          <p:nvPr/>
        </p:nvGrpSpPr>
        <p:grpSpPr>
          <a:xfrm>
            <a:off x="5765023" y="4109158"/>
            <a:ext cx="542283" cy="655200"/>
            <a:chOff x="2305050" y="5353050"/>
            <a:chExt cx="600075" cy="725025"/>
          </a:xfrm>
        </p:grpSpPr>
        <p:sp>
          <p:nvSpPr>
            <p:cNvPr id="281" name="Rectangle: Top Corners Rounded 280">
              <a:extLst>
                <a:ext uri="{FF2B5EF4-FFF2-40B4-BE49-F238E27FC236}">
                  <a16:creationId xmlns:a16="http://schemas.microsoft.com/office/drawing/2014/main" id="{3D555202-2483-04FA-F44A-77309634801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ctangle 281">
              <a:extLst>
                <a:ext uri="{FF2B5EF4-FFF2-40B4-BE49-F238E27FC236}">
                  <a16:creationId xmlns:a16="http://schemas.microsoft.com/office/drawing/2014/main" id="{4A511A8D-0827-DC41-AA1A-7FE4978BAC8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8AE46C92-1A1A-486D-6FE9-F9AF9BA1761D}"/>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4" name="Group 283">
            <a:extLst>
              <a:ext uri="{FF2B5EF4-FFF2-40B4-BE49-F238E27FC236}">
                <a16:creationId xmlns:a16="http://schemas.microsoft.com/office/drawing/2014/main" id="{ABEA0513-C105-9040-49A2-A85956D1694C}"/>
              </a:ext>
            </a:extLst>
          </p:cNvPr>
          <p:cNvGrpSpPr>
            <a:grpSpLocks noChangeAspect="1"/>
          </p:cNvGrpSpPr>
          <p:nvPr/>
        </p:nvGrpSpPr>
        <p:grpSpPr>
          <a:xfrm>
            <a:off x="5765023" y="3577070"/>
            <a:ext cx="542283" cy="655200"/>
            <a:chOff x="2305050" y="5353050"/>
            <a:chExt cx="600075" cy="725025"/>
          </a:xfrm>
        </p:grpSpPr>
        <p:sp>
          <p:nvSpPr>
            <p:cNvPr id="285" name="Rectangle: Top Corners Rounded 284">
              <a:extLst>
                <a:ext uri="{FF2B5EF4-FFF2-40B4-BE49-F238E27FC236}">
                  <a16:creationId xmlns:a16="http://schemas.microsoft.com/office/drawing/2014/main" id="{34228F66-86F9-2DB3-1F70-87E70AE1C34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ectangle 285">
              <a:extLst>
                <a:ext uri="{FF2B5EF4-FFF2-40B4-BE49-F238E27FC236}">
                  <a16:creationId xmlns:a16="http://schemas.microsoft.com/office/drawing/2014/main" id="{AEFEA139-B4CE-CFFF-17F0-29D959187BF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0F4BEAC2-9C26-5A26-519F-D70CCAE6BEAF}"/>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8" name="Group 287">
            <a:extLst>
              <a:ext uri="{FF2B5EF4-FFF2-40B4-BE49-F238E27FC236}">
                <a16:creationId xmlns:a16="http://schemas.microsoft.com/office/drawing/2014/main" id="{19A5A16C-0749-7CE6-18B1-B90556E536B4}"/>
              </a:ext>
            </a:extLst>
          </p:cNvPr>
          <p:cNvGrpSpPr>
            <a:grpSpLocks noChangeAspect="1"/>
          </p:cNvGrpSpPr>
          <p:nvPr/>
        </p:nvGrpSpPr>
        <p:grpSpPr>
          <a:xfrm>
            <a:off x="5765023" y="3044982"/>
            <a:ext cx="542283" cy="655200"/>
            <a:chOff x="2305050" y="5353050"/>
            <a:chExt cx="600075" cy="725025"/>
          </a:xfrm>
        </p:grpSpPr>
        <p:sp>
          <p:nvSpPr>
            <p:cNvPr id="289" name="Rectangle: Top Corners Rounded 288">
              <a:extLst>
                <a:ext uri="{FF2B5EF4-FFF2-40B4-BE49-F238E27FC236}">
                  <a16:creationId xmlns:a16="http://schemas.microsoft.com/office/drawing/2014/main" id="{571A8C54-91E0-5D07-3EA5-AB7F6BAA795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BE713DE1-950D-4D60-9F74-680A9B3DA14B}"/>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607F3A8-07D7-37A3-EAD2-B08C51B4481F}"/>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2" name="Group 291">
            <a:extLst>
              <a:ext uri="{FF2B5EF4-FFF2-40B4-BE49-F238E27FC236}">
                <a16:creationId xmlns:a16="http://schemas.microsoft.com/office/drawing/2014/main" id="{F677B8FA-B77E-9CF1-FAB3-4A74EB54B1B8}"/>
              </a:ext>
            </a:extLst>
          </p:cNvPr>
          <p:cNvGrpSpPr>
            <a:grpSpLocks noChangeAspect="1"/>
          </p:cNvGrpSpPr>
          <p:nvPr/>
        </p:nvGrpSpPr>
        <p:grpSpPr>
          <a:xfrm>
            <a:off x="5765023" y="2512894"/>
            <a:ext cx="542283" cy="655200"/>
            <a:chOff x="2305050" y="5353050"/>
            <a:chExt cx="600075" cy="725025"/>
          </a:xfrm>
        </p:grpSpPr>
        <p:sp>
          <p:nvSpPr>
            <p:cNvPr id="293" name="Rectangle: Top Corners Rounded 292">
              <a:extLst>
                <a:ext uri="{FF2B5EF4-FFF2-40B4-BE49-F238E27FC236}">
                  <a16:creationId xmlns:a16="http://schemas.microsoft.com/office/drawing/2014/main" id="{2E785039-F2C5-9F2E-B713-13310787F101}"/>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3CABCAE2-7B39-6402-2E5D-58601390466D}"/>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9E400EBD-3B5C-814E-4E54-2798D45A7C5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4" name="Group 303">
            <a:extLst>
              <a:ext uri="{FF2B5EF4-FFF2-40B4-BE49-F238E27FC236}">
                <a16:creationId xmlns:a16="http://schemas.microsoft.com/office/drawing/2014/main" id="{E2141398-23DF-9310-8DE6-B3EF8654910D}"/>
              </a:ext>
            </a:extLst>
          </p:cNvPr>
          <p:cNvGrpSpPr>
            <a:grpSpLocks noChangeAspect="1"/>
          </p:cNvGrpSpPr>
          <p:nvPr/>
        </p:nvGrpSpPr>
        <p:grpSpPr>
          <a:xfrm>
            <a:off x="6533806" y="5171999"/>
            <a:ext cx="542283" cy="655200"/>
            <a:chOff x="2305050" y="5353050"/>
            <a:chExt cx="600075" cy="725025"/>
          </a:xfrm>
        </p:grpSpPr>
        <p:sp>
          <p:nvSpPr>
            <p:cNvPr id="305" name="Rectangle: Top Corners Rounded 304">
              <a:extLst>
                <a:ext uri="{FF2B5EF4-FFF2-40B4-BE49-F238E27FC236}">
                  <a16:creationId xmlns:a16="http://schemas.microsoft.com/office/drawing/2014/main" id="{516AECA4-A048-2D83-57F3-46B7E88454CB}"/>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ectangle 305">
              <a:extLst>
                <a:ext uri="{FF2B5EF4-FFF2-40B4-BE49-F238E27FC236}">
                  <a16:creationId xmlns:a16="http://schemas.microsoft.com/office/drawing/2014/main" id="{BA9E8075-7322-820F-D507-C10C3DE2856C}"/>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944533EB-E33E-FE58-AD2E-32248368A2DA}"/>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8" name="Group 307">
            <a:extLst>
              <a:ext uri="{FF2B5EF4-FFF2-40B4-BE49-F238E27FC236}">
                <a16:creationId xmlns:a16="http://schemas.microsoft.com/office/drawing/2014/main" id="{DD5D6CEC-B929-0E09-FA11-5BE313EF69BF}"/>
              </a:ext>
            </a:extLst>
          </p:cNvPr>
          <p:cNvGrpSpPr>
            <a:grpSpLocks noChangeAspect="1"/>
          </p:cNvGrpSpPr>
          <p:nvPr/>
        </p:nvGrpSpPr>
        <p:grpSpPr>
          <a:xfrm>
            <a:off x="6533806" y="4640178"/>
            <a:ext cx="542283" cy="655200"/>
            <a:chOff x="2305050" y="5353050"/>
            <a:chExt cx="600075" cy="725025"/>
          </a:xfrm>
        </p:grpSpPr>
        <p:sp>
          <p:nvSpPr>
            <p:cNvPr id="309" name="Rectangle: Top Corners Rounded 308">
              <a:extLst>
                <a:ext uri="{FF2B5EF4-FFF2-40B4-BE49-F238E27FC236}">
                  <a16:creationId xmlns:a16="http://schemas.microsoft.com/office/drawing/2014/main" id="{3C229FAF-B456-E5FC-8D8D-7472B0057D73}"/>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Rectangle 309">
              <a:extLst>
                <a:ext uri="{FF2B5EF4-FFF2-40B4-BE49-F238E27FC236}">
                  <a16:creationId xmlns:a16="http://schemas.microsoft.com/office/drawing/2014/main" id="{12C90400-8AF9-550A-AD9A-60279600CF16}"/>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C13D1FE0-A809-FEDA-43C6-743B6F3A22F5}"/>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2" name="Group 311">
            <a:extLst>
              <a:ext uri="{FF2B5EF4-FFF2-40B4-BE49-F238E27FC236}">
                <a16:creationId xmlns:a16="http://schemas.microsoft.com/office/drawing/2014/main" id="{4879D99C-2F2F-4423-1B8A-5794ECBC9B28}"/>
              </a:ext>
            </a:extLst>
          </p:cNvPr>
          <p:cNvGrpSpPr>
            <a:grpSpLocks noChangeAspect="1"/>
          </p:cNvGrpSpPr>
          <p:nvPr/>
        </p:nvGrpSpPr>
        <p:grpSpPr>
          <a:xfrm>
            <a:off x="6533806" y="4108357"/>
            <a:ext cx="542283" cy="655200"/>
            <a:chOff x="2305050" y="5353050"/>
            <a:chExt cx="600075" cy="725025"/>
          </a:xfrm>
        </p:grpSpPr>
        <p:sp>
          <p:nvSpPr>
            <p:cNvPr id="313" name="Rectangle: Top Corners Rounded 312">
              <a:extLst>
                <a:ext uri="{FF2B5EF4-FFF2-40B4-BE49-F238E27FC236}">
                  <a16:creationId xmlns:a16="http://schemas.microsoft.com/office/drawing/2014/main" id="{382CBF8B-39E4-FEBE-C9C9-39A3E4008693}"/>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Rectangle 313">
              <a:extLst>
                <a:ext uri="{FF2B5EF4-FFF2-40B4-BE49-F238E27FC236}">
                  <a16:creationId xmlns:a16="http://schemas.microsoft.com/office/drawing/2014/main" id="{D6F2F0BA-F0B2-E677-E840-C1D9BACF4D59}"/>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21F68B58-B1FE-3191-E9F8-B333B452192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6" name="Group 315">
            <a:extLst>
              <a:ext uri="{FF2B5EF4-FFF2-40B4-BE49-F238E27FC236}">
                <a16:creationId xmlns:a16="http://schemas.microsoft.com/office/drawing/2014/main" id="{202BB994-CC52-BD9B-2214-3A158FF353E3}"/>
              </a:ext>
            </a:extLst>
          </p:cNvPr>
          <p:cNvGrpSpPr>
            <a:grpSpLocks noChangeAspect="1"/>
          </p:cNvGrpSpPr>
          <p:nvPr/>
        </p:nvGrpSpPr>
        <p:grpSpPr>
          <a:xfrm>
            <a:off x="6533806" y="3576536"/>
            <a:ext cx="542283" cy="655200"/>
            <a:chOff x="2305050" y="5353050"/>
            <a:chExt cx="600075" cy="725025"/>
          </a:xfrm>
        </p:grpSpPr>
        <p:sp>
          <p:nvSpPr>
            <p:cNvPr id="317" name="Rectangle: Top Corners Rounded 316">
              <a:extLst>
                <a:ext uri="{FF2B5EF4-FFF2-40B4-BE49-F238E27FC236}">
                  <a16:creationId xmlns:a16="http://schemas.microsoft.com/office/drawing/2014/main" id="{25E708EF-0F63-1384-480F-44674B619FC0}"/>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Rectangle 317">
              <a:extLst>
                <a:ext uri="{FF2B5EF4-FFF2-40B4-BE49-F238E27FC236}">
                  <a16:creationId xmlns:a16="http://schemas.microsoft.com/office/drawing/2014/main" id="{C9B5A5C0-49D2-A087-B350-86C7EDAEC520}"/>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D8DE8245-1576-6018-4E72-18F352E6C92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0" name="Group 319">
            <a:extLst>
              <a:ext uri="{FF2B5EF4-FFF2-40B4-BE49-F238E27FC236}">
                <a16:creationId xmlns:a16="http://schemas.microsoft.com/office/drawing/2014/main" id="{606F596B-71A1-F4BA-9670-7A4B0C21D481}"/>
              </a:ext>
            </a:extLst>
          </p:cNvPr>
          <p:cNvGrpSpPr>
            <a:grpSpLocks noChangeAspect="1"/>
          </p:cNvGrpSpPr>
          <p:nvPr/>
        </p:nvGrpSpPr>
        <p:grpSpPr>
          <a:xfrm>
            <a:off x="6533806" y="3044715"/>
            <a:ext cx="542283" cy="655200"/>
            <a:chOff x="2305050" y="5353050"/>
            <a:chExt cx="600075" cy="725025"/>
          </a:xfrm>
        </p:grpSpPr>
        <p:sp>
          <p:nvSpPr>
            <p:cNvPr id="321" name="Rectangle: Top Corners Rounded 320">
              <a:extLst>
                <a:ext uri="{FF2B5EF4-FFF2-40B4-BE49-F238E27FC236}">
                  <a16:creationId xmlns:a16="http://schemas.microsoft.com/office/drawing/2014/main" id="{1A29336D-40C5-B0F6-C1A9-2AEBBA501DE7}"/>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Rectangle 321">
              <a:extLst>
                <a:ext uri="{FF2B5EF4-FFF2-40B4-BE49-F238E27FC236}">
                  <a16:creationId xmlns:a16="http://schemas.microsoft.com/office/drawing/2014/main" id="{48BF9EFC-7C9F-E64B-4FC3-DD892F032B82}"/>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14FBD1A4-680E-90F0-D8EE-3E903A5CF6A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4" name="Group 323">
            <a:extLst>
              <a:ext uri="{FF2B5EF4-FFF2-40B4-BE49-F238E27FC236}">
                <a16:creationId xmlns:a16="http://schemas.microsoft.com/office/drawing/2014/main" id="{08C835E1-87D1-5932-78C3-83635D994C51}"/>
              </a:ext>
            </a:extLst>
          </p:cNvPr>
          <p:cNvGrpSpPr>
            <a:grpSpLocks noChangeAspect="1"/>
          </p:cNvGrpSpPr>
          <p:nvPr/>
        </p:nvGrpSpPr>
        <p:grpSpPr>
          <a:xfrm>
            <a:off x="6533806" y="2512894"/>
            <a:ext cx="542283" cy="655200"/>
            <a:chOff x="2305050" y="5353050"/>
            <a:chExt cx="600075" cy="725025"/>
          </a:xfrm>
        </p:grpSpPr>
        <p:sp>
          <p:nvSpPr>
            <p:cNvPr id="325" name="Rectangle: Top Corners Rounded 324">
              <a:extLst>
                <a:ext uri="{FF2B5EF4-FFF2-40B4-BE49-F238E27FC236}">
                  <a16:creationId xmlns:a16="http://schemas.microsoft.com/office/drawing/2014/main" id="{76D5E9D4-A63B-3FEC-9FB1-EFD2D330C69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Rectangle 325">
              <a:extLst>
                <a:ext uri="{FF2B5EF4-FFF2-40B4-BE49-F238E27FC236}">
                  <a16:creationId xmlns:a16="http://schemas.microsoft.com/office/drawing/2014/main" id="{97730A03-D4CE-00FC-061D-5C46DA3967AE}"/>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016C0CB-87C8-3558-EFB7-54BDF284E1E7}"/>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A8F025B2-0ED0-ECC5-7091-422EF75D1012}"/>
              </a:ext>
            </a:extLst>
          </p:cNvPr>
          <p:cNvSpPr txBox="1"/>
          <p:nvPr/>
        </p:nvSpPr>
        <p:spPr>
          <a:xfrm>
            <a:off x="0" y="0"/>
            <a:ext cx="6416040" cy="369332"/>
          </a:xfrm>
          <a:prstGeom prst="rect">
            <a:avLst/>
          </a:prstGeom>
          <a:noFill/>
        </p:spPr>
        <p:txBody>
          <a:bodyPr wrap="square">
            <a:spAutoFit/>
          </a:bodyPr>
          <a:lstStyle/>
          <a:p>
            <a:r>
              <a:rPr lang="en-US" sz="1800" u="sng">
                <a:solidFill>
                  <a:srgbClr val="000000"/>
                </a:solidFill>
                <a:latin typeface="Century Gothic"/>
                <a:ea typeface="+mj-ea"/>
              </a:rPr>
              <a:t>TBAT: subtract by counting back in ones</a:t>
            </a:r>
            <a:endParaRPr lang="en-GB"/>
          </a:p>
        </p:txBody>
      </p:sp>
    </p:spTree>
    <p:extLst>
      <p:ext uri="{BB962C8B-B14F-4D97-AF65-F5344CB8AC3E}">
        <p14:creationId xmlns:p14="http://schemas.microsoft.com/office/powerpoint/2010/main" val="2283951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B052-5763-03C0-3F75-FFD1B7B496DE}"/>
              </a:ext>
            </a:extLst>
          </p:cNvPr>
          <p:cNvSpPr>
            <a:spLocks noGrp="1"/>
          </p:cNvSpPr>
          <p:nvPr>
            <p:ph type="title"/>
          </p:nvPr>
        </p:nvSpPr>
        <p:spPr>
          <a:xfrm>
            <a:off x="45720" y="-437515"/>
            <a:ext cx="10515600" cy="1325563"/>
          </a:xfrm>
        </p:spPr>
        <p:txBody>
          <a:bodyPr/>
          <a:lstStyle/>
          <a:p>
            <a:r>
              <a:rPr lang="en-US" sz="2200" u="sng">
                <a:solidFill>
                  <a:srgbClr val="000000"/>
                </a:solidFill>
                <a:latin typeface="Century Gothic"/>
                <a:ea typeface="+mj-ea"/>
              </a:rPr>
              <a:t>TBAT: subtract by counting back in ones</a:t>
            </a:r>
            <a:endParaRPr lang="en-GB" u="sng"/>
          </a:p>
        </p:txBody>
      </p:sp>
      <p:sp>
        <p:nvSpPr>
          <p:cNvPr id="15" name="Content Placeholder 2">
            <a:extLst>
              <a:ext uri="{FF2B5EF4-FFF2-40B4-BE49-F238E27FC236}">
                <a16:creationId xmlns:a16="http://schemas.microsoft.com/office/drawing/2014/main" id="{1BE019DD-F0B4-4568-9ED2-B9A0F0ABA916}"/>
              </a:ext>
            </a:extLst>
          </p:cNvPr>
          <p:cNvSpPr>
            <a:spLocks noGrp="1"/>
          </p:cNvSpPr>
          <p:nvPr>
            <p:ph idx="4294967295"/>
          </p:nvPr>
        </p:nvSpPr>
        <p:spPr>
          <a:xfrm>
            <a:off x="429404" y="1283949"/>
            <a:ext cx="3086213" cy="747917"/>
          </a:xfrm>
          <a:prstGeom prst="rect">
            <a:avLst/>
          </a:prstGeom>
        </p:spPr>
        <p:txBody>
          <a:bodyPr>
            <a:normAutofit/>
          </a:bodyPr>
          <a:lstStyle/>
          <a:p>
            <a:r>
              <a:rPr lang="en-US" sz="3600" b="1"/>
              <a:t>equation</a:t>
            </a:r>
          </a:p>
          <a:p>
            <a:endParaRPr lang="en-US"/>
          </a:p>
        </p:txBody>
      </p:sp>
      <p:sp>
        <p:nvSpPr>
          <p:cNvPr id="16" name="Content Placeholder 2">
            <a:extLst>
              <a:ext uri="{FF2B5EF4-FFF2-40B4-BE49-F238E27FC236}">
                <a16:creationId xmlns:a16="http://schemas.microsoft.com/office/drawing/2014/main" id="{772533CE-5ABD-48D8-8584-64300FC7DADC}"/>
              </a:ext>
            </a:extLst>
          </p:cNvPr>
          <p:cNvSpPr txBox="1">
            <a:spLocks/>
          </p:cNvSpPr>
          <p:nvPr/>
        </p:nvSpPr>
        <p:spPr>
          <a:xfrm>
            <a:off x="2055041" y="2777566"/>
            <a:ext cx="2286884" cy="93902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subtract</a:t>
            </a:r>
          </a:p>
          <a:p>
            <a:endParaRPr lang="en-US"/>
          </a:p>
        </p:txBody>
      </p:sp>
      <p:sp>
        <p:nvSpPr>
          <p:cNvPr id="17" name="Content Placeholder 2">
            <a:extLst>
              <a:ext uri="{FF2B5EF4-FFF2-40B4-BE49-F238E27FC236}">
                <a16:creationId xmlns:a16="http://schemas.microsoft.com/office/drawing/2014/main" id="{A8C2240B-4A73-40FA-B9C0-257AB9499C41}"/>
              </a:ext>
            </a:extLst>
          </p:cNvPr>
          <p:cNvSpPr txBox="1">
            <a:spLocks/>
          </p:cNvSpPr>
          <p:nvPr/>
        </p:nvSpPr>
        <p:spPr>
          <a:xfrm>
            <a:off x="429404" y="4292109"/>
            <a:ext cx="3157455" cy="107630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number line</a:t>
            </a:r>
          </a:p>
          <a:p>
            <a:endParaRPr lang="en-US"/>
          </a:p>
        </p:txBody>
      </p:sp>
      <p:sp>
        <p:nvSpPr>
          <p:cNvPr id="18" name="Content Placeholder 2">
            <a:extLst>
              <a:ext uri="{FF2B5EF4-FFF2-40B4-BE49-F238E27FC236}">
                <a16:creationId xmlns:a16="http://schemas.microsoft.com/office/drawing/2014/main" id="{B9133827-865F-431B-A3B0-31B6CFB0FF34}"/>
              </a:ext>
            </a:extLst>
          </p:cNvPr>
          <p:cNvSpPr txBox="1">
            <a:spLocks/>
          </p:cNvSpPr>
          <p:nvPr/>
        </p:nvSpPr>
        <p:spPr>
          <a:xfrm>
            <a:off x="7349218" y="3647406"/>
            <a:ext cx="2378817" cy="106915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partition</a:t>
            </a:r>
          </a:p>
          <a:p>
            <a:endParaRPr lang="en-US"/>
          </a:p>
        </p:txBody>
      </p:sp>
      <p:sp>
        <p:nvSpPr>
          <p:cNvPr id="19" name="Content Placeholder 2">
            <a:extLst>
              <a:ext uri="{FF2B5EF4-FFF2-40B4-BE49-F238E27FC236}">
                <a16:creationId xmlns:a16="http://schemas.microsoft.com/office/drawing/2014/main" id="{A6F2FC58-2524-482F-B80C-1D26B63CDF33}"/>
              </a:ext>
            </a:extLst>
          </p:cNvPr>
          <p:cNvSpPr txBox="1">
            <a:spLocks/>
          </p:cNvSpPr>
          <p:nvPr/>
        </p:nvSpPr>
        <p:spPr>
          <a:xfrm>
            <a:off x="5120640" y="1537639"/>
            <a:ext cx="1881895" cy="98138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minus</a:t>
            </a:r>
          </a:p>
          <a:p>
            <a:endParaRPr lang="en-US"/>
          </a:p>
        </p:txBody>
      </p:sp>
      <p:sp>
        <p:nvSpPr>
          <p:cNvPr id="20" name="Content Placeholder 2">
            <a:extLst>
              <a:ext uri="{FF2B5EF4-FFF2-40B4-BE49-F238E27FC236}">
                <a16:creationId xmlns:a16="http://schemas.microsoft.com/office/drawing/2014/main" id="{CC28BD22-FD64-41B6-BFD8-53A3C5893BB3}"/>
              </a:ext>
            </a:extLst>
          </p:cNvPr>
          <p:cNvSpPr txBox="1">
            <a:spLocks/>
          </p:cNvSpPr>
          <p:nvPr/>
        </p:nvSpPr>
        <p:spPr>
          <a:xfrm>
            <a:off x="4240135" y="5567981"/>
            <a:ext cx="2920001" cy="118725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count back</a:t>
            </a:r>
          </a:p>
          <a:p>
            <a:endParaRPr lang="en-US"/>
          </a:p>
        </p:txBody>
      </p:sp>
      <p:sp>
        <p:nvSpPr>
          <p:cNvPr id="21" name="Star: 5 Points 20">
            <a:extLst>
              <a:ext uri="{FF2B5EF4-FFF2-40B4-BE49-F238E27FC236}">
                <a16:creationId xmlns:a16="http://schemas.microsoft.com/office/drawing/2014/main" id="{53414D8A-008F-FE31-69BE-D5CE396D02D5}"/>
              </a:ext>
            </a:extLst>
          </p:cNvPr>
          <p:cNvSpPr/>
          <p:nvPr/>
        </p:nvSpPr>
        <p:spPr>
          <a:xfrm>
            <a:off x="3361243" y="1243294"/>
            <a:ext cx="1125359" cy="10678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tar: 5 Points 21">
            <a:extLst>
              <a:ext uri="{FF2B5EF4-FFF2-40B4-BE49-F238E27FC236}">
                <a16:creationId xmlns:a16="http://schemas.microsoft.com/office/drawing/2014/main" id="{02816542-D3C9-9580-45F4-0348906C05FD}"/>
              </a:ext>
            </a:extLst>
          </p:cNvPr>
          <p:cNvSpPr/>
          <p:nvPr/>
        </p:nvSpPr>
        <p:spPr>
          <a:xfrm>
            <a:off x="508986" y="2530357"/>
            <a:ext cx="1125359" cy="10678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06B00C69-6BA1-FF7E-A926-F5165A5A8F67}"/>
              </a:ext>
            </a:extLst>
          </p:cNvPr>
          <p:cNvSpPr/>
          <p:nvPr/>
        </p:nvSpPr>
        <p:spPr>
          <a:xfrm>
            <a:off x="4720212" y="3795038"/>
            <a:ext cx="1125359" cy="10678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ACD90327-FB0E-649F-D4AA-8CA09C6DBD03}"/>
              </a:ext>
            </a:extLst>
          </p:cNvPr>
          <p:cNvSpPr/>
          <p:nvPr/>
        </p:nvSpPr>
        <p:spPr>
          <a:xfrm>
            <a:off x="7002535" y="750000"/>
            <a:ext cx="1125359" cy="10678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tar: 5 Points 30">
            <a:extLst>
              <a:ext uri="{FF2B5EF4-FFF2-40B4-BE49-F238E27FC236}">
                <a16:creationId xmlns:a16="http://schemas.microsoft.com/office/drawing/2014/main" id="{5A4FDC3F-5818-3287-C21F-CC824CBF1F65}"/>
              </a:ext>
            </a:extLst>
          </p:cNvPr>
          <p:cNvSpPr/>
          <p:nvPr/>
        </p:nvSpPr>
        <p:spPr>
          <a:xfrm>
            <a:off x="8538626" y="5034032"/>
            <a:ext cx="1125359" cy="10678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58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5996-49C3-341C-9E60-08338473CDB3}"/>
              </a:ext>
            </a:extLst>
          </p:cNvPr>
          <p:cNvSpPr>
            <a:spLocks noGrp="1"/>
          </p:cNvSpPr>
          <p:nvPr>
            <p:ph type="title"/>
          </p:nvPr>
        </p:nvSpPr>
        <p:spPr/>
        <p:txBody>
          <a:bodyPr/>
          <a:lstStyle/>
          <a:p>
            <a:r>
              <a:rPr lang="en-US">
                <a:latin typeface="Sassoon Primary"/>
              </a:rPr>
              <a:t>Morning Challenges:</a:t>
            </a:r>
          </a:p>
        </p:txBody>
      </p:sp>
      <p:pic>
        <p:nvPicPr>
          <p:cNvPr id="4" name="Picture 3" descr="A line of blue and grey lines&#10;&#10;Description automatically generated">
            <a:extLst>
              <a:ext uri="{FF2B5EF4-FFF2-40B4-BE49-F238E27FC236}">
                <a16:creationId xmlns:a16="http://schemas.microsoft.com/office/drawing/2014/main" id="{D1A6BD3F-4A2E-D71E-03F1-243A86C2F718}"/>
              </a:ext>
            </a:extLst>
          </p:cNvPr>
          <p:cNvPicPr>
            <a:picLocks noChangeAspect="1"/>
          </p:cNvPicPr>
          <p:nvPr/>
        </p:nvPicPr>
        <p:blipFill>
          <a:blip r:embed="rId2"/>
          <a:stretch>
            <a:fillRect/>
          </a:stretch>
        </p:blipFill>
        <p:spPr>
          <a:xfrm>
            <a:off x="842447" y="1439047"/>
            <a:ext cx="7953375" cy="1714500"/>
          </a:xfrm>
          <a:prstGeom prst="rect">
            <a:avLst/>
          </a:prstGeom>
        </p:spPr>
      </p:pic>
      <p:sp>
        <p:nvSpPr>
          <p:cNvPr id="5" name="TextBox 7">
            <a:extLst>
              <a:ext uri="{FF2B5EF4-FFF2-40B4-BE49-F238E27FC236}">
                <a16:creationId xmlns:a16="http://schemas.microsoft.com/office/drawing/2014/main" id="{60F0FEAA-2BFF-4C53-0ADC-FB0FE3336592}"/>
              </a:ext>
            </a:extLst>
          </p:cNvPr>
          <p:cNvSpPr txBox="1"/>
          <p:nvPr/>
        </p:nvSpPr>
        <p:spPr>
          <a:xfrm>
            <a:off x="9107090" y="14379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3" name="Picture 2" descr="A cloud with lines and zigzag&#10;&#10;Description automatically generated">
            <a:extLst>
              <a:ext uri="{FF2B5EF4-FFF2-40B4-BE49-F238E27FC236}">
                <a16:creationId xmlns:a16="http://schemas.microsoft.com/office/drawing/2014/main" id="{8D6A192F-C5A5-0074-71DD-2FB6EBD16F06}"/>
              </a:ext>
            </a:extLst>
          </p:cNvPr>
          <p:cNvPicPr>
            <a:picLocks noChangeAspect="1"/>
          </p:cNvPicPr>
          <p:nvPr/>
        </p:nvPicPr>
        <p:blipFill>
          <a:blip r:embed="rId3"/>
          <a:stretch>
            <a:fillRect/>
          </a:stretch>
        </p:blipFill>
        <p:spPr>
          <a:xfrm>
            <a:off x="381000" y="3736181"/>
            <a:ext cx="3178968" cy="2064543"/>
          </a:xfrm>
          <a:prstGeom prst="rect">
            <a:avLst/>
          </a:prstGeom>
        </p:spPr>
      </p:pic>
      <p:pic>
        <p:nvPicPr>
          <p:cNvPr id="10" name="Picture 9" descr="A black letter z on a white background&#10;&#10;Description automatically generated">
            <a:extLst>
              <a:ext uri="{FF2B5EF4-FFF2-40B4-BE49-F238E27FC236}">
                <a16:creationId xmlns:a16="http://schemas.microsoft.com/office/drawing/2014/main" id="{32F89C09-4BE4-E034-49B9-93F7BEEF94BF}"/>
              </a:ext>
            </a:extLst>
          </p:cNvPr>
          <p:cNvPicPr>
            <a:picLocks noChangeAspect="1"/>
          </p:cNvPicPr>
          <p:nvPr/>
        </p:nvPicPr>
        <p:blipFill>
          <a:blip r:embed="rId4"/>
          <a:stretch>
            <a:fillRect/>
          </a:stretch>
        </p:blipFill>
        <p:spPr>
          <a:xfrm>
            <a:off x="4345781" y="3736181"/>
            <a:ext cx="1238250" cy="1743075"/>
          </a:xfrm>
          <a:prstGeom prst="rect">
            <a:avLst/>
          </a:prstGeom>
        </p:spPr>
      </p:pic>
      <p:pic>
        <p:nvPicPr>
          <p:cNvPr id="11" name="Picture 10" descr="A black text with a white background&#10;&#10;Description automatically generated">
            <a:extLst>
              <a:ext uri="{FF2B5EF4-FFF2-40B4-BE49-F238E27FC236}">
                <a16:creationId xmlns:a16="http://schemas.microsoft.com/office/drawing/2014/main" id="{6BD25271-840D-702A-61E3-AE52382BFE32}"/>
              </a:ext>
            </a:extLst>
          </p:cNvPr>
          <p:cNvPicPr>
            <a:picLocks noChangeAspect="1"/>
          </p:cNvPicPr>
          <p:nvPr/>
        </p:nvPicPr>
        <p:blipFill>
          <a:blip r:embed="rId5"/>
          <a:stretch>
            <a:fillRect/>
          </a:stretch>
        </p:blipFill>
        <p:spPr>
          <a:xfrm>
            <a:off x="7519987" y="3432358"/>
            <a:ext cx="2628901" cy="1602581"/>
          </a:xfrm>
          <a:prstGeom prst="rect">
            <a:avLst/>
          </a:prstGeom>
        </p:spPr>
      </p:pic>
      <p:pic>
        <p:nvPicPr>
          <p:cNvPr id="12" name="Picture 11" descr="A black text with a white background&#10;&#10;Description automatically generated">
            <a:extLst>
              <a:ext uri="{FF2B5EF4-FFF2-40B4-BE49-F238E27FC236}">
                <a16:creationId xmlns:a16="http://schemas.microsoft.com/office/drawing/2014/main" id="{B2ED63A4-78F7-AAF4-51DD-DD65AC13BD2F}"/>
              </a:ext>
            </a:extLst>
          </p:cNvPr>
          <p:cNvPicPr>
            <a:picLocks noChangeAspect="1"/>
          </p:cNvPicPr>
          <p:nvPr/>
        </p:nvPicPr>
        <p:blipFill>
          <a:blip r:embed="rId6"/>
          <a:stretch>
            <a:fillRect/>
          </a:stretch>
        </p:blipFill>
        <p:spPr>
          <a:xfrm>
            <a:off x="7293418" y="5300975"/>
            <a:ext cx="3076575" cy="1552575"/>
          </a:xfrm>
          <a:prstGeom prst="rect">
            <a:avLst/>
          </a:prstGeom>
        </p:spPr>
      </p:pic>
    </p:spTree>
    <p:extLst>
      <p:ext uri="{BB962C8B-B14F-4D97-AF65-F5344CB8AC3E}">
        <p14:creationId xmlns:p14="http://schemas.microsoft.com/office/powerpoint/2010/main" val="84575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76C2-33B2-ACC4-8946-93B6EB3DA541}"/>
              </a:ext>
            </a:extLst>
          </p:cNvPr>
          <p:cNvSpPr>
            <a:spLocks noGrp="1"/>
          </p:cNvSpPr>
          <p:nvPr>
            <p:ph type="title"/>
          </p:nvPr>
        </p:nvSpPr>
        <p:spPr/>
        <p:txBody>
          <a:bodyPr/>
          <a:lstStyle/>
          <a:p>
            <a:r>
              <a:rPr lang="en-US">
                <a:latin typeface="Century Gothic"/>
              </a:rPr>
              <a:t>TBAT: subtract by counting back in ones</a:t>
            </a:r>
            <a:endParaRPr lang="en-US"/>
          </a:p>
        </p:txBody>
      </p:sp>
      <p:sp>
        <p:nvSpPr>
          <p:cNvPr id="3" name="Text Placeholder 2">
            <a:extLst>
              <a:ext uri="{FF2B5EF4-FFF2-40B4-BE49-F238E27FC236}">
                <a16:creationId xmlns:a16="http://schemas.microsoft.com/office/drawing/2014/main" id="{837FB42F-0906-3DE5-E209-F5D648309E65}"/>
              </a:ext>
            </a:extLst>
          </p:cNvPr>
          <p:cNvSpPr>
            <a:spLocks noGrp="1"/>
          </p:cNvSpPr>
          <p:nvPr>
            <p:ph type="body" sz="quarter" idx="10"/>
          </p:nvPr>
        </p:nvSpPr>
        <p:spPr>
          <a:xfrm>
            <a:off x="219075" y="1766167"/>
            <a:ext cx="10606088" cy="523220"/>
          </a:xfrm>
        </p:spPr>
        <p:txBody>
          <a:bodyPr lIns="91440" tIns="45720" rIns="91440" bIns="45720" anchor="t">
            <a:spAutoFit/>
          </a:bodyPr>
          <a:lstStyle/>
          <a:p>
            <a:r>
              <a:rPr lang="en-US">
                <a:latin typeface="Century Gothic"/>
              </a:rPr>
              <a:t>What do these symbols mean?</a:t>
            </a:r>
            <a:endParaRPr lang="en-US"/>
          </a:p>
        </p:txBody>
      </p:sp>
      <p:pic>
        <p:nvPicPr>
          <p:cNvPr id="5" name="Picture 4" descr="A black lines on a white background&#10;&#10;Description automatically generated">
            <a:extLst>
              <a:ext uri="{FF2B5EF4-FFF2-40B4-BE49-F238E27FC236}">
                <a16:creationId xmlns:a16="http://schemas.microsoft.com/office/drawing/2014/main" id="{F4D057F8-9E1C-4F7B-F927-F9BB9FF4CB88}"/>
              </a:ext>
            </a:extLst>
          </p:cNvPr>
          <p:cNvPicPr>
            <a:picLocks noChangeAspect="1"/>
          </p:cNvPicPr>
          <p:nvPr/>
        </p:nvPicPr>
        <p:blipFill>
          <a:blip r:embed="rId2"/>
          <a:stretch>
            <a:fillRect/>
          </a:stretch>
        </p:blipFill>
        <p:spPr>
          <a:xfrm>
            <a:off x="1361643" y="3083069"/>
            <a:ext cx="5251738" cy="2301586"/>
          </a:xfrm>
          <a:prstGeom prst="rect">
            <a:avLst/>
          </a:prstGeom>
        </p:spPr>
      </p:pic>
      <p:pic>
        <p:nvPicPr>
          <p:cNvPr id="6" name="Picture 5">
            <a:extLst>
              <a:ext uri="{FF2B5EF4-FFF2-40B4-BE49-F238E27FC236}">
                <a16:creationId xmlns:a16="http://schemas.microsoft.com/office/drawing/2014/main" id="{D813991C-5372-1846-0046-DBBCFECEAD5D}"/>
              </a:ext>
            </a:extLst>
          </p:cNvPr>
          <p:cNvPicPr>
            <a:picLocks noChangeAspect="1"/>
          </p:cNvPicPr>
          <p:nvPr/>
        </p:nvPicPr>
        <p:blipFill>
          <a:blip r:embed="rId3"/>
          <a:stretch>
            <a:fillRect/>
          </a:stretch>
        </p:blipFill>
        <p:spPr>
          <a:xfrm>
            <a:off x="6613381" y="3080471"/>
            <a:ext cx="3149311" cy="2304184"/>
          </a:xfrm>
          <a:prstGeom prst="rect">
            <a:avLst/>
          </a:prstGeom>
        </p:spPr>
      </p:pic>
      <p:sp>
        <p:nvSpPr>
          <p:cNvPr id="4" name="TextBox 3">
            <a:extLst>
              <a:ext uri="{FF2B5EF4-FFF2-40B4-BE49-F238E27FC236}">
                <a16:creationId xmlns:a16="http://schemas.microsoft.com/office/drawing/2014/main" id="{84065C49-D4C6-368A-547D-B10D0B651485}"/>
              </a:ext>
            </a:extLst>
          </p:cNvPr>
          <p:cNvSpPr txBox="1"/>
          <p:nvPr/>
        </p:nvSpPr>
        <p:spPr>
          <a:xfrm>
            <a:off x="2062480" y="5455920"/>
            <a:ext cx="6705600" cy="369332"/>
          </a:xfrm>
          <a:prstGeom prst="rect">
            <a:avLst/>
          </a:prstGeom>
          <a:noFill/>
        </p:spPr>
        <p:txBody>
          <a:bodyPr wrap="square" rtlCol="0">
            <a:spAutoFit/>
          </a:bodyPr>
          <a:lstStyle/>
          <a:p>
            <a:r>
              <a:rPr lang="en-GB" dirty="0">
                <a:solidFill>
                  <a:srgbClr val="FF0000"/>
                </a:solidFill>
              </a:rPr>
              <a:t>Challenge: Think of all the words for add</a:t>
            </a:r>
          </a:p>
        </p:txBody>
      </p:sp>
    </p:spTree>
    <p:extLst>
      <p:ext uri="{BB962C8B-B14F-4D97-AF65-F5344CB8AC3E}">
        <p14:creationId xmlns:p14="http://schemas.microsoft.com/office/powerpoint/2010/main" val="2690054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1D9F-2B60-6DFC-9EEB-767D8801B3A6}"/>
              </a:ext>
            </a:extLst>
          </p:cNvPr>
          <p:cNvSpPr>
            <a:spLocks noGrp="1"/>
          </p:cNvSpPr>
          <p:nvPr>
            <p:ph type="title"/>
          </p:nvPr>
        </p:nvSpPr>
        <p:spPr/>
        <p:txBody>
          <a:bodyPr/>
          <a:lstStyle/>
          <a:p>
            <a:r>
              <a:rPr lang="en-GB">
                <a:solidFill>
                  <a:schemeClr val="tx2">
                    <a:lumMod val="75000"/>
                    <a:lumOff val="25000"/>
                  </a:schemeClr>
                </a:solidFill>
              </a:rPr>
              <a:t>Blue</a:t>
            </a:r>
            <a:r>
              <a:rPr lang="en-GB"/>
              <a:t> / </a:t>
            </a:r>
            <a:r>
              <a:rPr lang="en-GB">
                <a:solidFill>
                  <a:srgbClr val="00B050"/>
                </a:solidFill>
              </a:rPr>
              <a:t>Green</a:t>
            </a:r>
          </a:p>
        </p:txBody>
      </p:sp>
      <p:sp>
        <p:nvSpPr>
          <p:cNvPr id="3" name="Text Placeholder 2">
            <a:extLst>
              <a:ext uri="{FF2B5EF4-FFF2-40B4-BE49-F238E27FC236}">
                <a16:creationId xmlns:a16="http://schemas.microsoft.com/office/drawing/2014/main" id="{ADB570ED-AA27-83B0-B99B-8D3B19D815E1}"/>
              </a:ext>
            </a:extLst>
          </p:cNvPr>
          <p:cNvSpPr>
            <a:spLocks noGrp="1"/>
          </p:cNvSpPr>
          <p:nvPr>
            <p:ph type="body" sz="quarter" idx="10"/>
          </p:nvPr>
        </p:nvSpPr>
        <p:spPr>
          <a:xfrm>
            <a:off x="747712" y="2010007"/>
            <a:ext cx="10606088" cy="4102662"/>
          </a:xfrm>
        </p:spPr>
        <p:txBody>
          <a:bodyPr/>
          <a:lstStyle/>
          <a:p>
            <a:pPr marL="0" indent="0">
              <a:buNone/>
            </a:pPr>
            <a:r>
              <a:rPr lang="en-GB"/>
              <a:t>Which symbol is missing from the calculation?</a:t>
            </a:r>
          </a:p>
          <a:p>
            <a:pPr marL="0" indent="0">
              <a:buNone/>
            </a:pPr>
            <a:endParaRPr lang="en-GB"/>
          </a:p>
          <a:p>
            <a:pPr marL="0" indent="0">
              <a:buNone/>
            </a:pPr>
            <a:r>
              <a:rPr lang="en-GB"/>
              <a:t>How do you know?</a:t>
            </a:r>
          </a:p>
          <a:p>
            <a:pPr marL="0" indent="0">
              <a:buNone/>
            </a:pPr>
            <a:endParaRPr lang="en-GB"/>
          </a:p>
          <a:p>
            <a:pPr marL="0" indent="0">
              <a:buNone/>
            </a:pPr>
            <a:r>
              <a:rPr lang="en-GB" sz="6600"/>
              <a:t>4    3  = 7         9    1 = 8</a:t>
            </a:r>
          </a:p>
          <a:p>
            <a:pPr marL="0" indent="0">
              <a:buNone/>
            </a:pPr>
            <a:endParaRPr lang="en-GB"/>
          </a:p>
          <a:p>
            <a:pPr marL="0" indent="0">
              <a:buNone/>
            </a:pPr>
            <a:r>
              <a:rPr lang="en-GB">
                <a:solidFill>
                  <a:srgbClr val="7030A0"/>
                </a:solidFill>
              </a:rPr>
              <a:t>A ____ is missing. I know this because…</a:t>
            </a:r>
          </a:p>
        </p:txBody>
      </p:sp>
      <p:sp>
        <p:nvSpPr>
          <p:cNvPr id="5" name="Rectangle 4">
            <a:extLst>
              <a:ext uri="{FF2B5EF4-FFF2-40B4-BE49-F238E27FC236}">
                <a16:creationId xmlns:a16="http://schemas.microsoft.com/office/drawing/2014/main" id="{4D261423-FC28-7E5D-ACBB-5ECD826CCF8B}"/>
              </a:ext>
            </a:extLst>
          </p:cNvPr>
          <p:cNvSpPr/>
          <p:nvPr/>
        </p:nvSpPr>
        <p:spPr>
          <a:xfrm>
            <a:off x="1493520" y="4206240"/>
            <a:ext cx="690880" cy="609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BC79EAA-9B44-F1E7-9064-B6EC3A986495}"/>
              </a:ext>
            </a:extLst>
          </p:cNvPr>
          <p:cNvSpPr/>
          <p:nvPr/>
        </p:nvSpPr>
        <p:spPr>
          <a:xfrm>
            <a:off x="7508240" y="4206240"/>
            <a:ext cx="690880" cy="609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3905259-47F2-F384-54DB-DBADE73F817B}"/>
              </a:ext>
            </a:extLst>
          </p:cNvPr>
          <p:cNvSpPr txBox="1"/>
          <p:nvPr/>
        </p:nvSpPr>
        <p:spPr>
          <a:xfrm>
            <a:off x="73660" y="-4207"/>
            <a:ext cx="6223000" cy="369332"/>
          </a:xfrm>
          <a:prstGeom prst="rect">
            <a:avLst/>
          </a:prstGeom>
          <a:noFill/>
        </p:spPr>
        <p:txBody>
          <a:bodyPr wrap="square">
            <a:spAutoFit/>
          </a:bodyPr>
          <a:lstStyle/>
          <a:p>
            <a:r>
              <a:rPr lang="en-US" sz="1800" u="sng">
                <a:solidFill>
                  <a:srgbClr val="000000"/>
                </a:solidFill>
                <a:latin typeface="Century Gothic"/>
                <a:ea typeface="+mj-ea"/>
              </a:rPr>
              <a:t>TBAT: subtract by counting back in ones</a:t>
            </a:r>
            <a:endParaRPr lang="en-GB"/>
          </a:p>
        </p:txBody>
      </p:sp>
      <p:sp>
        <p:nvSpPr>
          <p:cNvPr id="4" name="TextBox 3">
            <a:extLst>
              <a:ext uri="{FF2B5EF4-FFF2-40B4-BE49-F238E27FC236}">
                <a16:creationId xmlns:a16="http://schemas.microsoft.com/office/drawing/2014/main" id="{8799ACD0-9C26-78EC-29A7-76A4D953DE8C}"/>
              </a:ext>
            </a:extLst>
          </p:cNvPr>
          <p:cNvSpPr txBox="1"/>
          <p:nvPr/>
        </p:nvSpPr>
        <p:spPr>
          <a:xfrm>
            <a:off x="7955280" y="5569545"/>
            <a:ext cx="2519680" cy="923330"/>
          </a:xfrm>
          <a:prstGeom prst="rect">
            <a:avLst/>
          </a:prstGeom>
          <a:noFill/>
        </p:spPr>
        <p:txBody>
          <a:bodyPr wrap="square" rtlCol="0">
            <a:spAutoFit/>
          </a:bodyPr>
          <a:lstStyle/>
          <a:p>
            <a:r>
              <a:rPr lang="en-GB" dirty="0">
                <a:solidFill>
                  <a:srgbClr val="FF0000"/>
                </a:solidFill>
              </a:rPr>
              <a:t>Challenge: draw a part, whole model for your calculation.</a:t>
            </a:r>
          </a:p>
        </p:txBody>
      </p:sp>
    </p:spTree>
    <p:extLst>
      <p:ext uri="{BB962C8B-B14F-4D97-AF65-F5344CB8AC3E}">
        <p14:creationId xmlns:p14="http://schemas.microsoft.com/office/powerpoint/2010/main" val="804248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25" y="294765"/>
            <a:ext cx="10515600" cy="1325563"/>
          </a:xfrm>
        </p:spPr>
        <p:txBody>
          <a:bodyPr>
            <a:normAutofit/>
          </a:bodyPr>
          <a:lstStyle/>
          <a:p>
            <a:r>
              <a:rPr lang="en-US" sz="2400"/>
              <a:t>Introducing counting back to subtract</a:t>
            </a:r>
          </a:p>
        </p:txBody>
      </p:sp>
      <p:grpSp>
        <p:nvGrpSpPr>
          <p:cNvPr id="7" name="Group 6">
            <a:extLst>
              <a:ext uri="{FF2B5EF4-FFF2-40B4-BE49-F238E27FC236}">
                <a16:creationId xmlns:a16="http://schemas.microsoft.com/office/drawing/2014/main" id="{5939EF18-6BA0-40F1-8DA6-FE2E880E26B8}"/>
              </a:ext>
            </a:extLst>
          </p:cNvPr>
          <p:cNvGrpSpPr/>
          <p:nvPr/>
        </p:nvGrpSpPr>
        <p:grpSpPr>
          <a:xfrm rot="16200000">
            <a:off x="5726803" y="775626"/>
            <a:ext cx="3066606" cy="4113071"/>
            <a:chOff x="7038884" y="1510892"/>
            <a:chExt cx="2760969" cy="3520433"/>
          </a:xfrm>
        </p:grpSpPr>
        <p:sp>
          <p:nvSpPr>
            <p:cNvPr id="8" name="Rounded Rectangle 7">
              <a:extLst>
                <a:ext uri="{FF2B5EF4-FFF2-40B4-BE49-F238E27FC236}">
                  <a16:creationId xmlns:a16="http://schemas.microsoft.com/office/drawing/2014/main" id="{7181EFCA-258E-4364-A961-D21329F3E583}"/>
                </a:ext>
              </a:extLst>
            </p:cNvPr>
            <p:cNvSpPr/>
            <p:nvPr/>
          </p:nvSpPr>
          <p:spPr>
            <a:xfrm rot="5400000">
              <a:off x="6916803" y="3610532"/>
              <a:ext cx="1540643" cy="129648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10" name="Rounded Rectangle 9">
              <a:extLst>
                <a:ext uri="{FF2B5EF4-FFF2-40B4-BE49-F238E27FC236}">
                  <a16:creationId xmlns:a16="http://schemas.microsoft.com/office/drawing/2014/main" id="{7AA466A3-A3C9-4D4A-BB7D-BEE7BD0F9E3C}"/>
                </a:ext>
              </a:extLst>
            </p:cNvPr>
            <p:cNvSpPr/>
            <p:nvPr/>
          </p:nvSpPr>
          <p:spPr>
            <a:xfrm rot="5400000">
              <a:off x="8381290" y="3612763"/>
              <a:ext cx="1540643" cy="129648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11" name="Rounded Rectangle 10">
              <a:extLst>
                <a:ext uri="{FF2B5EF4-FFF2-40B4-BE49-F238E27FC236}">
                  <a16:creationId xmlns:a16="http://schemas.microsoft.com/office/drawing/2014/main" id="{DFFC9955-301C-4B34-9056-58ED63E4EDCB}"/>
                </a:ext>
              </a:extLst>
            </p:cNvPr>
            <p:cNvSpPr/>
            <p:nvPr/>
          </p:nvSpPr>
          <p:spPr>
            <a:xfrm rot="5400000">
              <a:off x="7649138" y="1470826"/>
              <a:ext cx="1540469" cy="1620602"/>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12" name="Straight Connector 11">
              <a:extLst>
                <a:ext uri="{FF2B5EF4-FFF2-40B4-BE49-F238E27FC236}">
                  <a16:creationId xmlns:a16="http://schemas.microsoft.com/office/drawing/2014/main" id="{588D07B8-1917-486C-A7F5-32CEF0BAAEF3}"/>
                </a:ext>
              </a:extLst>
            </p:cNvPr>
            <p:cNvCxnSpPr>
              <a:cxnSpLocks/>
              <a:stCxn id="11" idx="3"/>
              <a:endCxn id="10" idx="1"/>
            </p:cNvCxnSpPr>
            <p:nvPr/>
          </p:nvCxnSpPr>
          <p:spPr>
            <a:xfrm rot="5400000" flipV="1">
              <a:off x="8565831" y="2904903"/>
              <a:ext cx="439321" cy="73223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EFBB9BE-C783-4108-A6B2-15F2235190CA}"/>
                </a:ext>
              </a:extLst>
            </p:cNvPr>
            <p:cNvCxnSpPr>
              <a:cxnSpLocks/>
              <a:stCxn id="11" idx="3"/>
              <a:endCxn id="8" idx="1"/>
            </p:cNvCxnSpPr>
            <p:nvPr/>
          </p:nvCxnSpPr>
          <p:spPr>
            <a:xfrm rot="5400000">
              <a:off x="7834703" y="2903782"/>
              <a:ext cx="437090" cy="73224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9" name="Group 78">
            <a:extLst>
              <a:ext uri="{FF2B5EF4-FFF2-40B4-BE49-F238E27FC236}">
                <a16:creationId xmlns:a16="http://schemas.microsoft.com/office/drawing/2014/main" id="{80994649-0B61-D510-11BF-1D75013C118A}"/>
              </a:ext>
            </a:extLst>
          </p:cNvPr>
          <p:cNvGrpSpPr>
            <a:grpSpLocks noChangeAspect="1"/>
          </p:cNvGrpSpPr>
          <p:nvPr/>
        </p:nvGrpSpPr>
        <p:grpSpPr>
          <a:xfrm>
            <a:off x="2065766" y="1033123"/>
            <a:ext cx="2148382" cy="2220783"/>
            <a:chOff x="3066336" y="1906987"/>
            <a:chExt cx="1310116" cy="1866899"/>
          </a:xfrm>
        </p:grpSpPr>
        <p:sp>
          <p:nvSpPr>
            <p:cNvPr id="80" name="Isosceles Triangle 79">
              <a:extLst>
                <a:ext uri="{FF2B5EF4-FFF2-40B4-BE49-F238E27FC236}">
                  <a16:creationId xmlns:a16="http://schemas.microsoft.com/office/drawing/2014/main" id="{A2A6DA81-A476-6829-B68B-BFFF09F9B0DC}"/>
                </a:ext>
              </a:extLst>
            </p:cNvPr>
            <p:cNvSpPr/>
            <p:nvPr/>
          </p:nvSpPr>
          <p:spPr>
            <a:xfrm>
              <a:off x="3066336" y="1906987"/>
              <a:ext cx="1310116" cy="1866899"/>
            </a:xfrm>
            <a:prstGeom prst="triangle">
              <a:avLst/>
            </a:prstGeom>
            <a:solidFill>
              <a:srgbClr val="A0D0E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Isosceles Triangle 80">
              <a:extLst>
                <a:ext uri="{FF2B5EF4-FFF2-40B4-BE49-F238E27FC236}">
                  <a16:creationId xmlns:a16="http://schemas.microsoft.com/office/drawing/2014/main" id="{0FB3A2D6-25D4-9D8F-9884-0A6A07F3418F}"/>
                </a:ext>
              </a:extLst>
            </p:cNvPr>
            <p:cNvSpPr/>
            <p:nvPr/>
          </p:nvSpPr>
          <p:spPr>
            <a:xfrm>
              <a:off x="3645185" y="2686807"/>
              <a:ext cx="173621" cy="1079067"/>
            </a:xfrm>
            <a:prstGeom prst="triangle">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7A243CAF-4FE0-9E20-5BEB-2800D315C5FD}"/>
              </a:ext>
            </a:extLst>
          </p:cNvPr>
          <p:cNvGrpSpPr>
            <a:grpSpLocks noChangeAspect="1"/>
          </p:cNvGrpSpPr>
          <p:nvPr/>
        </p:nvGrpSpPr>
        <p:grpSpPr>
          <a:xfrm>
            <a:off x="5374298" y="2102556"/>
            <a:ext cx="433655" cy="523952"/>
            <a:chOff x="2305050" y="5353050"/>
            <a:chExt cx="600075" cy="725025"/>
          </a:xfrm>
        </p:grpSpPr>
        <p:sp>
          <p:nvSpPr>
            <p:cNvPr id="95" name="Rectangle: Top Corners Rounded 94">
              <a:extLst>
                <a:ext uri="{FF2B5EF4-FFF2-40B4-BE49-F238E27FC236}">
                  <a16:creationId xmlns:a16="http://schemas.microsoft.com/office/drawing/2014/main" id="{EF1FAECA-1C1B-8A13-795C-44EEAE87BE92}"/>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1FF665D9-A214-EBBE-468A-1381E41B4F04}"/>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9E0BBD39-580A-53FA-D99F-6D4DBE698307}"/>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A5B8CC15-AF59-AAA4-1D34-2AAE1D887ED6}"/>
              </a:ext>
            </a:extLst>
          </p:cNvPr>
          <p:cNvGrpSpPr>
            <a:grpSpLocks noChangeAspect="1"/>
          </p:cNvGrpSpPr>
          <p:nvPr/>
        </p:nvGrpSpPr>
        <p:grpSpPr>
          <a:xfrm>
            <a:off x="6010659" y="2018860"/>
            <a:ext cx="433655" cy="523952"/>
            <a:chOff x="2305050" y="5353050"/>
            <a:chExt cx="600075" cy="725025"/>
          </a:xfrm>
        </p:grpSpPr>
        <p:sp>
          <p:nvSpPr>
            <p:cNvPr id="99" name="Rectangle: Top Corners Rounded 98">
              <a:extLst>
                <a:ext uri="{FF2B5EF4-FFF2-40B4-BE49-F238E27FC236}">
                  <a16:creationId xmlns:a16="http://schemas.microsoft.com/office/drawing/2014/main" id="{A686902D-CCF9-0149-C258-FBB6A7A4AD2D}"/>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714F41FF-D428-090D-153B-153EE1309EFF}"/>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41944644-8B83-537D-8E1A-AC18B079374F}"/>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2" name="Group 101">
            <a:extLst>
              <a:ext uri="{FF2B5EF4-FFF2-40B4-BE49-F238E27FC236}">
                <a16:creationId xmlns:a16="http://schemas.microsoft.com/office/drawing/2014/main" id="{5A1F065E-73CC-6291-2319-6A46E7107C96}"/>
              </a:ext>
            </a:extLst>
          </p:cNvPr>
          <p:cNvGrpSpPr>
            <a:grpSpLocks noChangeAspect="1"/>
          </p:cNvGrpSpPr>
          <p:nvPr/>
        </p:nvGrpSpPr>
        <p:grpSpPr>
          <a:xfrm>
            <a:off x="6410790" y="2663488"/>
            <a:ext cx="433655" cy="523952"/>
            <a:chOff x="2305050" y="5353050"/>
            <a:chExt cx="600075" cy="725025"/>
          </a:xfrm>
        </p:grpSpPr>
        <p:sp>
          <p:nvSpPr>
            <p:cNvPr id="103" name="Rectangle: Top Corners Rounded 102">
              <a:extLst>
                <a:ext uri="{FF2B5EF4-FFF2-40B4-BE49-F238E27FC236}">
                  <a16:creationId xmlns:a16="http://schemas.microsoft.com/office/drawing/2014/main" id="{786FB3BA-AFB5-E096-B15E-E3DC7BCEA398}"/>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D547D582-6328-4D37-69AA-118FF5A2E9C7}"/>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DE733584-6E1F-7059-C16B-B56A58CE2905}"/>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050D27C8-4BCC-FE87-48CB-6FB2BD198B97}"/>
              </a:ext>
            </a:extLst>
          </p:cNvPr>
          <p:cNvGrpSpPr>
            <a:grpSpLocks noChangeAspect="1"/>
          </p:cNvGrpSpPr>
          <p:nvPr/>
        </p:nvGrpSpPr>
        <p:grpSpPr>
          <a:xfrm>
            <a:off x="5844108" y="2676551"/>
            <a:ext cx="433655" cy="523952"/>
            <a:chOff x="2305050" y="5353050"/>
            <a:chExt cx="600075" cy="725025"/>
          </a:xfrm>
        </p:grpSpPr>
        <p:sp>
          <p:nvSpPr>
            <p:cNvPr id="107" name="Rectangle: Top Corners Rounded 106">
              <a:extLst>
                <a:ext uri="{FF2B5EF4-FFF2-40B4-BE49-F238E27FC236}">
                  <a16:creationId xmlns:a16="http://schemas.microsoft.com/office/drawing/2014/main" id="{500CF9B7-FAB9-9362-4798-A148C425789A}"/>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EF9118DA-FF09-E054-F978-1768990E7F6E}"/>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2839E1D1-5F9C-43EE-9D32-9BFC41CD4255}"/>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a:extLst>
              <a:ext uri="{FF2B5EF4-FFF2-40B4-BE49-F238E27FC236}">
                <a16:creationId xmlns:a16="http://schemas.microsoft.com/office/drawing/2014/main" id="{58856952-E5E9-6BED-D03B-E8C94F2B4700}"/>
              </a:ext>
            </a:extLst>
          </p:cNvPr>
          <p:cNvGrpSpPr>
            <a:grpSpLocks noChangeAspect="1"/>
          </p:cNvGrpSpPr>
          <p:nvPr/>
        </p:nvGrpSpPr>
        <p:grpSpPr>
          <a:xfrm>
            <a:off x="5336608" y="3045627"/>
            <a:ext cx="433655" cy="523952"/>
            <a:chOff x="2305050" y="5353050"/>
            <a:chExt cx="600075" cy="725025"/>
          </a:xfrm>
        </p:grpSpPr>
        <p:sp>
          <p:nvSpPr>
            <p:cNvPr id="111" name="Rectangle: Top Corners Rounded 110">
              <a:extLst>
                <a:ext uri="{FF2B5EF4-FFF2-40B4-BE49-F238E27FC236}">
                  <a16:creationId xmlns:a16="http://schemas.microsoft.com/office/drawing/2014/main" id="{3676AEF3-1CE6-A14A-C9C9-161077275E33}"/>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B684EB41-1859-5A2E-8FE8-F29A4F796E18}"/>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B0BBDF5B-0E45-A6EB-69F3-AC7AA6CC65C1}"/>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4" name="Google Shape;811;p28">
            <a:extLst>
              <a:ext uri="{FF2B5EF4-FFF2-40B4-BE49-F238E27FC236}">
                <a16:creationId xmlns:a16="http://schemas.microsoft.com/office/drawing/2014/main" id="{919DE585-B8D9-8E5D-658C-A331CF9D8228}"/>
              </a:ext>
            </a:extLst>
          </p:cNvPr>
          <p:cNvSpPr/>
          <p:nvPr/>
        </p:nvSpPr>
        <p:spPr>
          <a:xfrm>
            <a:off x="1749178" y="5599958"/>
            <a:ext cx="1080000" cy="810000"/>
          </a:xfrm>
          <a:prstGeom prst="roundRect">
            <a:avLst>
              <a:gd name="adj" fmla="val 16667"/>
            </a:avLst>
          </a:prstGeom>
          <a:solidFill>
            <a:schemeClr val="lt1"/>
          </a:solid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a:latin typeface="Cambria Math" panose="02040503050406030204" pitchFamily="18" charset="0"/>
                <a:ea typeface="Cambria Math" panose="02040503050406030204" pitchFamily="18" charset="0"/>
                <a:cs typeface="Century Gothic"/>
                <a:sym typeface="Century Gothic"/>
              </a:rPr>
              <a:t>5</a:t>
            </a:r>
            <a:endParaRPr sz="2800">
              <a:latin typeface="Cambria Math" panose="02040503050406030204" pitchFamily="18" charset="0"/>
              <a:ea typeface="Cambria Math" panose="02040503050406030204" pitchFamily="18" charset="0"/>
              <a:cs typeface="Century Gothic"/>
              <a:sym typeface="Century Gothic"/>
            </a:endParaRPr>
          </a:p>
        </p:txBody>
      </p:sp>
      <p:sp>
        <p:nvSpPr>
          <p:cNvPr id="115" name="Google Shape;812;p28">
            <a:extLst>
              <a:ext uri="{FF2B5EF4-FFF2-40B4-BE49-F238E27FC236}">
                <a16:creationId xmlns:a16="http://schemas.microsoft.com/office/drawing/2014/main" id="{3A9F628C-EE3A-556C-5111-7A4688DE0489}"/>
              </a:ext>
            </a:extLst>
          </p:cNvPr>
          <p:cNvSpPr/>
          <p:nvPr/>
        </p:nvSpPr>
        <p:spPr>
          <a:xfrm>
            <a:off x="4621260" y="5599958"/>
            <a:ext cx="1080000" cy="810000"/>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a:latin typeface="Cambria Math" panose="02040503050406030204" pitchFamily="18" charset="0"/>
                <a:ea typeface="Cambria Math" panose="02040503050406030204" pitchFamily="18" charset="0"/>
                <a:cs typeface="Century Gothic"/>
                <a:sym typeface="Century Gothic"/>
              </a:rPr>
              <a:t>2</a:t>
            </a:r>
            <a:endParaRPr sz="2800">
              <a:latin typeface="Cambria Math" panose="02040503050406030204" pitchFamily="18" charset="0"/>
              <a:ea typeface="Cambria Math" panose="02040503050406030204" pitchFamily="18" charset="0"/>
              <a:cs typeface="Century Gothic"/>
              <a:sym typeface="Century Gothic"/>
            </a:endParaRPr>
          </a:p>
        </p:txBody>
      </p:sp>
      <p:sp>
        <p:nvSpPr>
          <p:cNvPr id="116" name="Google Shape;813;p28">
            <a:extLst>
              <a:ext uri="{FF2B5EF4-FFF2-40B4-BE49-F238E27FC236}">
                <a16:creationId xmlns:a16="http://schemas.microsoft.com/office/drawing/2014/main" id="{B5533B69-C1AC-4670-4778-5A684FDFA114}"/>
              </a:ext>
            </a:extLst>
          </p:cNvPr>
          <p:cNvSpPr/>
          <p:nvPr/>
        </p:nvSpPr>
        <p:spPr>
          <a:xfrm>
            <a:off x="7493343" y="5599958"/>
            <a:ext cx="1080000" cy="810000"/>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latin typeface="Cambria Math" panose="02040503050406030204" pitchFamily="18" charset="0"/>
              <a:ea typeface="Cambria Math" panose="02040503050406030204" pitchFamily="18" charset="0"/>
              <a:cs typeface="Century Gothic"/>
              <a:sym typeface="Century Gothic"/>
            </a:endParaRPr>
          </a:p>
        </p:txBody>
      </p:sp>
      <p:sp>
        <p:nvSpPr>
          <p:cNvPr id="117" name="Google Shape;815;p28">
            <a:extLst>
              <a:ext uri="{FF2B5EF4-FFF2-40B4-BE49-F238E27FC236}">
                <a16:creationId xmlns:a16="http://schemas.microsoft.com/office/drawing/2014/main" id="{B0C67390-4E80-8261-5054-3CFB1DDCF9C6}"/>
              </a:ext>
            </a:extLst>
          </p:cNvPr>
          <p:cNvSpPr txBox="1"/>
          <p:nvPr/>
        </p:nvSpPr>
        <p:spPr>
          <a:xfrm>
            <a:off x="1774729" y="5210508"/>
            <a:ext cx="1048050" cy="38121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FF0000"/>
              </a:buClr>
              <a:buSzPts val="2400"/>
              <a:buFont typeface="Century Gothic"/>
              <a:buNone/>
            </a:pPr>
            <a:r>
              <a:rPr lang="en-US" sz="2400">
                <a:solidFill>
                  <a:srgbClr val="0070C0"/>
                </a:solidFill>
                <a:latin typeface="Century Gothic" panose="020B0502020202020204" pitchFamily="34" charset="0"/>
                <a:sym typeface="Century Gothic"/>
              </a:rPr>
              <a:t>whole</a:t>
            </a:r>
            <a:endParaRPr sz="2400">
              <a:solidFill>
                <a:srgbClr val="0070C0"/>
              </a:solidFill>
              <a:latin typeface="Century Gothic" panose="020B0502020202020204" pitchFamily="34" charset="0"/>
            </a:endParaRPr>
          </a:p>
        </p:txBody>
      </p:sp>
      <p:sp>
        <p:nvSpPr>
          <p:cNvPr id="118" name="Google Shape;816;p28">
            <a:extLst>
              <a:ext uri="{FF2B5EF4-FFF2-40B4-BE49-F238E27FC236}">
                <a16:creationId xmlns:a16="http://schemas.microsoft.com/office/drawing/2014/main" id="{7C868DCF-E821-7E9D-F3C0-6CFC2917E408}"/>
              </a:ext>
            </a:extLst>
          </p:cNvPr>
          <p:cNvSpPr txBox="1"/>
          <p:nvPr/>
        </p:nvSpPr>
        <p:spPr>
          <a:xfrm>
            <a:off x="4624517" y="5210508"/>
            <a:ext cx="1073225" cy="38121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FF0000"/>
              </a:buClr>
              <a:buSzPts val="2400"/>
              <a:buFont typeface="Century Gothic"/>
              <a:buNone/>
            </a:pPr>
            <a:r>
              <a:rPr lang="en-US" sz="2400">
                <a:solidFill>
                  <a:srgbClr val="E50E46"/>
                </a:solidFill>
                <a:latin typeface="Century Gothic" panose="020B0502020202020204" pitchFamily="34" charset="0"/>
                <a:ea typeface="Century Gothic"/>
                <a:cs typeface="Century Gothic"/>
                <a:sym typeface="Century Gothic"/>
              </a:rPr>
              <a:t>part</a:t>
            </a:r>
            <a:endParaRPr sz="2400">
              <a:solidFill>
                <a:srgbClr val="E50E46"/>
              </a:solidFill>
              <a:latin typeface="Century Gothic" panose="020B0502020202020204" pitchFamily="34" charset="0"/>
            </a:endParaRPr>
          </a:p>
          <a:p>
            <a:pPr marL="0" marR="0" lvl="0" indent="0" algn="ctr" rtl="0">
              <a:lnSpc>
                <a:spcPct val="90000"/>
              </a:lnSpc>
              <a:spcBef>
                <a:spcPts val="1000"/>
              </a:spcBef>
              <a:spcAft>
                <a:spcPts val="0"/>
              </a:spcAft>
              <a:buClr>
                <a:schemeClr val="dk1"/>
              </a:buClr>
              <a:buSzPts val="2800"/>
              <a:buFont typeface="Century Gothic"/>
              <a:buNone/>
            </a:pPr>
            <a:endParaRPr sz="2400">
              <a:solidFill>
                <a:schemeClr val="dk1"/>
              </a:solidFill>
              <a:latin typeface="Century Gothic" panose="020B0502020202020204" pitchFamily="34" charset="0"/>
              <a:ea typeface="Century Gothic"/>
              <a:cs typeface="Century Gothic"/>
              <a:sym typeface="Century Gothic"/>
            </a:endParaRPr>
          </a:p>
        </p:txBody>
      </p:sp>
      <p:sp>
        <p:nvSpPr>
          <p:cNvPr id="119" name="Google Shape;817;p28">
            <a:extLst>
              <a:ext uri="{FF2B5EF4-FFF2-40B4-BE49-F238E27FC236}">
                <a16:creationId xmlns:a16="http://schemas.microsoft.com/office/drawing/2014/main" id="{858641C8-6470-C2FB-0DEF-707DE4CCAAD2}"/>
              </a:ext>
            </a:extLst>
          </p:cNvPr>
          <p:cNvSpPr txBox="1"/>
          <p:nvPr/>
        </p:nvSpPr>
        <p:spPr>
          <a:xfrm>
            <a:off x="3058153" y="5210508"/>
            <a:ext cx="1358996" cy="38121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400"/>
              <a:buFont typeface="Century Gothic"/>
              <a:buNone/>
            </a:pPr>
            <a:r>
              <a:rPr lang="en-US" sz="2400">
                <a:solidFill>
                  <a:schemeClr val="dk1"/>
                </a:solidFill>
                <a:latin typeface="Century Gothic" panose="020B0502020202020204" pitchFamily="34" charset="0"/>
                <a:ea typeface="Century Gothic"/>
                <a:cs typeface="Century Gothic"/>
                <a:sym typeface="Century Gothic"/>
              </a:rPr>
              <a:t>subtract</a:t>
            </a:r>
            <a:endParaRPr sz="2400">
              <a:latin typeface="Century Gothic" panose="020B0502020202020204" pitchFamily="34" charset="0"/>
            </a:endParaRPr>
          </a:p>
          <a:p>
            <a:pPr marL="0" marR="0" lvl="0" indent="0" algn="ctr" rtl="0">
              <a:lnSpc>
                <a:spcPct val="90000"/>
              </a:lnSpc>
              <a:spcBef>
                <a:spcPts val="1000"/>
              </a:spcBef>
              <a:spcAft>
                <a:spcPts val="0"/>
              </a:spcAft>
              <a:buClr>
                <a:schemeClr val="dk1"/>
              </a:buClr>
              <a:buSzPts val="2800"/>
              <a:buFont typeface="Century Gothic"/>
              <a:buNone/>
            </a:pPr>
            <a:endParaRPr sz="2400">
              <a:solidFill>
                <a:schemeClr val="dk1"/>
              </a:solidFill>
              <a:latin typeface="Century Gothic" panose="020B0502020202020204" pitchFamily="34" charset="0"/>
              <a:ea typeface="Century Gothic"/>
              <a:cs typeface="Century Gothic"/>
              <a:sym typeface="Century Gothic"/>
            </a:endParaRPr>
          </a:p>
        </p:txBody>
      </p:sp>
      <p:sp>
        <p:nvSpPr>
          <p:cNvPr id="120" name="Google Shape;818;p28">
            <a:extLst>
              <a:ext uri="{FF2B5EF4-FFF2-40B4-BE49-F238E27FC236}">
                <a16:creationId xmlns:a16="http://schemas.microsoft.com/office/drawing/2014/main" id="{CB05C623-AE61-A8DB-857F-DF15C35EA812}"/>
              </a:ext>
            </a:extLst>
          </p:cNvPr>
          <p:cNvSpPr txBox="1"/>
          <p:nvPr/>
        </p:nvSpPr>
        <p:spPr>
          <a:xfrm>
            <a:off x="5702676" y="5210508"/>
            <a:ext cx="1773965" cy="38121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60"/>
              <a:buFont typeface="Century Gothic"/>
              <a:buNone/>
            </a:pPr>
            <a:r>
              <a:rPr lang="en-US" sz="2400">
                <a:solidFill>
                  <a:schemeClr val="dk1"/>
                </a:solidFill>
                <a:latin typeface="Century Gothic" panose="020B0502020202020204" pitchFamily="34" charset="0"/>
                <a:ea typeface="Century Gothic"/>
                <a:cs typeface="Century Gothic"/>
                <a:sym typeface="Century Gothic"/>
              </a:rPr>
              <a:t>is equal to</a:t>
            </a:r>
            <a:endParaRPr sz="2400">
              <a:latin typeface="Century Gothic" panose="020B0502020202020204" pitchFamily="34" charset="0"/>
            </a:endParaRPr>
          </a:p>
        </p:txBody>
      </p:sp>
      <p:sp>
        <p:nvSpPr>
          <p:cNvPr id="121" name="Google Shape;819;p28">
            <a:extLst>
              <a:ext uri="{FF2B5EF4-FFF2-40B4-BE49-F238E27FC236}">
                <a16:creationId xmlns:a16="http://schemas.microsoft.com/office/drawing/2014/main" id="{B6731700-9EB5-4313-0335-B8414418E537}"/>
              </a:ext>
            </a:extLst>
          </p:cNvPr>
          <p:cNvSpPr txBox="1"/>
          <p:nvPr/>
        </p:nvSpPr>
        <p:spPr>
          <a:xfrm>
            <a:off x="7495167" y="5210508"/>
            <a:ext cx="1080000" cy="38121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70C0"/>
              </a:buClr>
              <a:buSzPts val="2400"/>
              <a:buFont typeface="Century Gothic"/>
              <a:buNone/>
            </a:pPr>
            <a:r>
              <a:rPr lang="en-US" sz="2400">
                <a:solidFill>
                  <a:schemeClr val="accent1"/>
                </a:solidFill>
                <a:latin typeface="Century Gothic" panose="020B0502020202020204" pitchFamily="34" charset="0"/>
                <a:ea typeface="Century Gothic"/>
                <a:cs typeface="Century Gothic"/>
                <a:sym typeface="Century Gothic"/>
              </a:rPr>
              <a:t>part</a:t>
            </a:r>
            <a:endParaRPr sz="2400">
              <a:solidFill>
                <a:schemeClr val="accent1"/>
              </a:solidFill>
              <a:latin typeface="Century Gothic" panose="020B0502020202020204" pitchFamily="34" charset="0"/>
            </a:endParaRPr>
          </a:p>
          <a:p>
            <a:pPr marL="0" marR="0" lvl="0" indent="0" algn="ctr" rtl="0">
              <a:lnSpc>
                <a:spcPct val="90000"/>
              </a:lnSpc>
              <a:spcBef>
                <a:spcPts val="1000"/>
              </a:spcBef>
              <a:spcAft>
                <a:spcPts val="0"/>
              </a:spcAft>
              <a:buClr>
                <a:schemeClr val="dk1"/>
              </a:buClr>
              <a:buSzPts val="2800"/>
              <a:buFont typeface="Century Gothic"/>
              <a:buNone/>
            </a:pPr>
            <a:endParaRPr sz="2400">
              <a:solidFill>
                <a:schemeClr val="dk1"/>
              </a:solidFill>
              <a:latin typeface="Century Gothic" panose="020B0502020202020204" pitchFamily="34" charset="0"/>
              <a:ea typeface="Century Gothic"/>
              <a:cs typeface="Century Gothic"/>
              <a:sym typeface="Century Gothic"/>
            </a:endParaRPr>
          </a:p>
        </p:txBody>
      </p:sp>
      <p:sp>
        <p:nvSpPr>
          <p:cNvPr id="122" name="Oval 121">
            <a:extLst>
              <a:ext uri="{FF2B5EF4-FFF2-40B4-BE49-F238E27FC236}">
                <a16:creationId xmlns:a16="http://schemas.microsoft.com/office/drawing/2014/main" id="{9B5F5152-12E4-2060-B021-1028710A2A5D}"/>
              </a:ext>
            </a:extLst>
          </p:cNvPr>
          <p:cNvSpPr/>
          <p:nvPr/>
        </p:nvSpPr>
        <p:spPr>
          <a:xfrm>
            <a:off x="3365219" y="5661158"/>
            <a:ext cx="720000" cy="6876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90000" rtlCol="0" anchor="ctr"/>
          <a:lstStyle/>
          <a:p>
            <a:pPr algn="ctr"/>
            <a:r>
              <a:rPr lang="en-US" sz="2800">
                <a:solidFill>
                  <a:schemeClr val="tx1"/>
                </a:solidFill>
                <a:latin typeface="Cambria Math" panose="02040503050406030204" pitchFamily="18" charset="0"/>
                <a:ea typeface="Cambria Math" panose="02040503050406030204" pitchFamily="18" charset="0"/>
              </a:rPr>
              <a:t>–</a:t>
            </a:r>
          </a:p>
        </p:txBody>
      </p:sp>
      <p:sp>
        <p:nvSpPr>
          <p:cNvPr id="123" name="Oval 122">
            <a:extLst>
              <a:ext uri="{FF2B5EF4-FFF2-40B4-BE49-F238E27FC236}">
                <a16:creationId xmlns:a16="http://schemas.microsoft.com/office/drawing/2014/main" id="{342345BB-0B70-5843-D55E-DC0826EAAFA2}"/>
              </a:ext>
            </a:extLst>
          </p:cNvPr>
          <p:cNvSpPr/>
          <p:nvPr/>
        </p:nvSpPr>
        <p:spPr>
          <a:xfrm>
            <a:off x="6237301" y="5661158"/>
            <a:ext cx="720000" cy="6876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90000" rtlCol="0" anchor="ctr"/>
          <a:lstStyle/>
          <a:p>
            <a:pPr algn="ctr"/>
            <a:r>
              <a:rPr lang="en-US" sz="2800">
                <a:solidFill>
                  <a:schemeClr val="tx1"/>
                </a:solidFill>
                <a:latin typeface="Cambria Math" panose="02040503050406030204" pitchFamily="18" charset="0"/>
                <a:ea typeface="Cambria Math" panose="02040503050406030204" pitchFamily="18" charset="0"/>
              </a:rPr>
              <a:t>=</a:t>
            </a:r>
          </a:p>
        </p:txBody>
      </p:sp>
      <p:grpSp>
        <p:nvGrpSpPr>
          <p:cNvPr id="56" name="Group 55">
            <a:extLst>
              <a:ext uri="{FF2B5EF4-FFF2-40B4-BE49-F238E27FC236}">
                <a16:creationId xmlns:a16="http://schemas.microsoft.com/office/drawing/2014/main" id="{790FCE14-68ED-5013-4E72-8CC3285BC7D6}"/>
              </a:ext>
            </a:extLst>
          </p:cNvPr>
          <p:cNvGrpSpPr>
            <a:grpSpLocks noChangeAspect="1"/>
          </p:cNvGrpSpPr>
          <p:nvPr/>
        </p:nvGrpSpPr>
        <p:grpSpPr>
          <a:xfrm>
            <a:off x="420879" y="2148543"/>
            <a:ext cx="1137834" cy="956417"/>
            <a:chOff x="1194784" y="1299338"/>
            <a:chExt cx="1460670" cy="1227780"/>
          </a:xfrm>
        </p:grpSpPr>
        <p:pic>
          <p:nvPicPr>
            <p:cNvPr id="57" name="Graphic 56" descr="Fire">
              <a:extLst>
                <a:ext uri="{FF2B5EF4-FFF2-40B4-BE49-F238E27FC236}">
                  <a16:creationId xmlns:a16="http://schemas.microsoft.com/office/drawing/2014/main" id="{BF49A04C-2127-8E2E-E596-8F53963105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2539" y="1299338"/>
              <a:ext cx="1108935" cy="1108935"/>
            </a:xfrm>
            <a:prstGeom prst="rect">
              <a:avLst/>
            </a:prstGeom>
          </p:spPr>
        </p:pic>
        <p:sp>
          <p:nvSpPr>
            <p:cNvPr id="58" name="Rectangle: Rounded Corners 57">
              <a:extLst>
                <a:ext uri="{FF2B5EF4-FFF2-40B4-BE49-F238E27FC236}">
                  <a16:creationId xmlns:a16="http://schemas.microsoft.com/office/drawing/2014/main" id="{508DBA6D-ED9A-AC23-6BFC-B5B7F3319BB4}"/>
                </a:ext>
              </a:extLst>
            </p:cNvPr>
            <p:cNvSpPr/>
            <p:nvPr/>
          </p:nvSpPr>
          <p:spPr>
            <a:xfrm rot="1626082" flipV="1">
              <a:off x="1329613" y="2352157"/>
              <a:ext cx="913398" cy="129989"/>
            </a:xfrm>
            <a:prstGeom prst="roundRect">
              <a:avLst/>
            </a:prstGeom>
            <a:solidFill>
              <a:srgbClr val="8C4C2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56C61560-5500-FF57-6DD3-5FCC5F0A7AA9}"/>
                </a:ext>
              </a:extLst>
            </p:cNvPr>
            <p:cNvSpPr/>
            <p:nvPr/>
          </p:nvSpPr>
          <p:spPr>
            <a:xfrm rot="20756380" flipV="1">
              <a:off x="1194784" y="2364760"/>
              <a:ext cx="913398" cy="129989"/>
            </a:xfrm>
            <a:prstGeom prst="roundRect">
              <a:avLst/>
            </a:prstGeom>
            <a:solidFill>
              <a:srgbClr val="8C4C2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DBE4BAA5-2C97-5D51-9107-366AFD63DB72}"/>
                </a:ext>
              </a:extLst>
            </p:cNvPr>
            <p:cNvSpPr/>
            <p:nvPr/>
          </p:nvSpPr>
          <p:spPr>
            <a:xfrm rot="1626082" flipV="1">
              <a:off x="1742056" y="2352156"/>
              <a:ext cx="913398" cy="129989"/>
            </a:xfrm>
            <a:prstGeom prst="roundRect">
              <a:avLst/>
            </a:prstGeom>
            <a:solidFill>
              <a:srgbClr val="8C4C2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0409817A-5F5F-39C4-266B-583C8D924748}"/>
                </a:ext>
              </a:extLst>
            </p:cNvPr>
            <p:cNvSpPr/>
            <p:nvPr/>
          </p:nvSpPr>
          <p:spPr>
            <a:xfrm rot="19238363" flipV="1">
              <a:off x="1465814" y="2397129"/>
              <a:ext cx="913398" cy="129989"/>
            </a:xfrm>
            <a:prstGeom prst="roundRect">
              <a:avLst/>
            </a:prstGeom>
            <a:solidFill>
              <a:srgbClr val="8C4C2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2" name="Picture 61">
            <a:extLst>
              <a:ext uri="{FF2B5EF4-FFF2-40B4-BE49-F238E27FC236}">
                <a16:creationId xmlns:a16="http://schemas.microsoft.com/office/drawing/2014/main" id="{4FF01039-4931-9C4A-BF2E-3DF719F2973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81" b="100000" l="8939" r="93855"/>
                    </a14:imgEffect>
                  </a14:imgLayer>
                </a14:imgProps>
              </a:ext>
            </a:extLst>
          </a:blip>
          <a:stretch>
            <a:fillRect/>
          </a:stretch>
        </p:blipFill>
        <p:spPr>
          <a:xfrm>
            <a:off x="446430" y="3653401"/>
            <a:ext cx="705453" cy="642395"/>
          </a:xfrm>
          <a:prstGeom prst="rect">
            <a:avLst/>
          </a:prstGeom>
        </p:spPr>
      </p:pic>
      <p:pic>
        <p:nvPicPr>
          <p:cNvPr id="68" name="Picture 67">
            <a:extLst>
              <a:ext uri="{FF2B5EF4-FFF2-40B4-BE49-F238E27FC236}">
                <a16:creationId xmlns:a16="http://schemas.microsoft.com/office/drawing/2014/main" id="{D3AAB57E-B37C-3F74-B342-8924631108A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81" b="100000" l="8939" r="93855"/>
                    </a14:imgEffect>
                  </a14:imgLayer>
                </a14:imgProps>
              </a:ext>
            </a:extLst>
          </a:blip>
          <a:stretch>
            <a:fillRect/>
          </a:stretch>
        </p:blipFill>
        <p:spPr>
          <a:xfrm>
            <a:off x="1161540" y="3653401"/>
            <a:ext cx="705453" cy="642395"/>
          </a:xfrm>
          <a:prstGeom prst="rect">
            <a:avLst/>
          </a:prstGeom>
        </p:spPr>
      </p:pic>
      <p:pic>
        <p:nvPicPr>
          <p:cNvPr id="69" name="Picture 68">
            <a:extLst>
              <a:ext uri="{FF2B5EF4-FFF2-40B4-BE49-F238E27FC236}">
                <a16:creationId xmlns:a16="http://schemas.microsoft.com/office/drawing/2014/main" id="{A0A14A72-3917-20FC-8A3B-18D5365C0B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81" b="100000" l="8939" r="93855"/>
                    </a14:imgEffect>
                  </a14:imgLayer>
                </a14:imgProps>
              </a:ext>
            </a:extLst>
          </a:blip>
          <a:stretch>
            <a:fillRect/>
          </a:stretch>
        </p:blipFill>
        <p:spPr>
          <a:xfrm>
            <a:off x="1876650" y="3653401"/>
            <a:ext cx="705453" cy="642395"/>
          </a:xfrm>
          <a:prstGeom prst="rect">
            <a:avLst/>
          </a:prstGeom>
        </p:spPr>
      </p:pic>
      <p:pic>
        <p:nvPicPr>
          <p:cNvPr id="70" name="Picture 69">
            <a:extLst>
              <a:ext uri="{FF2B5EF4-FFF2-40B4-BE49-F238E27FC236}">
                <a16:creationId xmlns:a16="http://schemas.microsoft.com/office/drawing/2014/main" id="{3DD01E07-D8CC-43E1-2FDB-3276EA7C8A2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81" b="100000" l="8939" r="93855"/>
                    </a14:imgEffect>
                  </a14:imgLayer>
                </a14:imgProps>
              </a:ext>
            </a:extLst>
          </a:blip>
          <a:stretch>
            <a:fillRect/>
          </a:stretch>
        </p:blipFill>
        <p:spPr>
          <a:xfrm>
            <a:off x="2591760" y="3653401"/>
            <a:ext cx="705453" cy="642395"/>
          </a:xfrm>
          <a:prstGeom prst="rect">
            <a:avLst/>
          </a:prstGeom>
        </p:spPr>
      </p:pic>
      <p:pic>
        <p:nvPicPr>
          <p:cNvPr id="71" name="Picture 70">
            <a:extLst>
              <a:ext uri="{FF2B5EF4-FFF2-40B4-BE49-F238E27FC236}">
                <a16:creationId xmlns:a16="http://schemas.microsoft.com/office/drawing/2014/main" id="{868DC103-F2A1-CB9A-673E-E24A6CE2FBC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81" b="100000" l="8939" r="93855"/>
                    </a14:imgEffect>
                  </a14:imgLayer>
                </a14:imgProps>
              </a:ext>
            </a:extLst>
          </a:blip>
          <a:stretch>
            <a:fillRect/>
          </a:stretch>
        </p:blipFill>
        <p:spPr>
          <a:xfrm>
            <a:off x="3306870" y="3653401"/>
            <a:ext cx="705453" cy="642395"/>
          </a:xfrm>
          <a:prstGeom prst="rect">
            <a:avLst/>
          </a:prstGeom>
        </p:spPr>
      </p:pic>
      <p:sp>
        <p:nvSpPr>
          <p:cNvPr id="4" name="TextBox 3">
            <a:extLst>
              <a:ext uri="{FF2B5EF4-FFF2-40B4-BE49-F238E27FC236}">
                <a16:creationId xmlns:a16="http://schemas.microsoft.com/office/drawing/2014/main" id="{9B9CA505-D498-49FC-608C-920149BEB56B}"/>
              </a:ext>
            </a:extLst>
          </p:cNvPr>
          <p:cNvSpPr txBox="1"/>
          <p:nvPr/>
        </p:nvSpPr>
        <p:spPr>
          <a:xfrm>
            <a:off x="73660" y="-4207"/>
            <a:ext cx="6223000" cy="369332"/>
          </a:xfrm>
          <a:prstGeom prst="rect">
            <a:avLst/>
          </a:prstGeom>
          <a:noFill/>
        </p:spPr>
        <p:txBody>
          <a:bodyPr wrap="square">
            <a:spAutoFit/>
          </a:bodyPr>
          <a:lstStyle/>
          <a:p>
            <a:r>
              <a:rPr lang="en-US" sz="1800" u="sng">
                <a:solidFill>
                  <a:srgbClr val="000000"/>
                </a:solidFill>
                <a:latin typeface="Century Gothic"/>
                <a:ea typeface="+mj-ea"/>
              </a:rPr>
              <a:t>TBAT: subtract by counting back in ones</a:t>
            </a:r>
            <a:endParaRPr lang="en-GB"/>
          </a:p>
        </p:txBody>
      </p:sp>
    </p:spTree>
    <p:extLst>
      <p:ext uri="{BB962C8B-B14F-4D97-AF65-F5344CB8AC3E}">
        <p14:creationId xmlns:p14="http://schemas.microsoft.com/office/powerpoint/2010/main" val="358310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a:t>Introducing counting back to subtract</a:t>
            </a:r>
          </a:p>
        </p:txBody>
      </p:sp>
      <p:grpSp>
        <p:nvGrpSpPr>
          <p:cNvPr id="23" name="Group 22">
            <a:extLst>
              <a:ext uri="{FF2B5EF4-FFF2-40B4-BE49-F238E27FC236}">
                <a16:creationId xmlns:a16="http://schemas.microsoft.com/office/drawing/2014/main" id="{A511323A-C782-40EB-5DFF-36B98D9424C2}"/>
              </a:ext>
            </a:extLst>
          </p:cNvPr>
          <p:cNvGrpSpPr/>
          <p:nvPr/>
        </p:nvGrpSpPr>
        <p:grpSpPr>
          <a:xfrm rot="16200000">
            <a:off x="5726803" y="775626"/>
            <a:ext cx="3066606" cy="4113071"/>
            <a:chOff x="7038884" y="1510892"/>
            <a:chExt cx="2760969" cy="3520433"/>
          </a:xfrm>
        </p:grpSpPr>
        <p:sp>
          <p:nvSpPr>
            <p:cNvPr id="24" name="Rounded Rectangle 7">
              <a:extLst>
                <a:ext uri="{FF2B5EF4-FFF2-40B4-BE49-F238E27FC236}">
                  <a16:creationId xmlns:a16="http://schemas.microsoft.com/office/drawing/2014/main" id="{E7F52290-2056-BFA6-CA7A-0C80E3D4DCAE}"/>
                </a:ext>
              </a:extLst>
            </p:cNvPr>
            <p:cNvSpPr/>
            <p:nvPr/>
          </p:nvSpPr>
          <p:spPr>
            <a:xfrm rot="5400000">
              <a:off x="6916803" y="3610532"/>
              <a:ext cx="1540643" cy="129648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5" name="Rounded Rectangle 9">
              <a:extLst>
                <a:ext uri="{FF2B5EF4-FFF2-40B4-BE49-F238E27FC236}">
                  <a16:creationId xmlns:a16="http://schemas.microsoft.com/office/drawing/2014/main" id="{CC000F65-D457-9814-2979-9510E10FFEBA}"/>
                </a:ext>
              </a:extLst>
            </p:cNvPr>
            <p:cNvSpPr/>
            <p:nvPr/>
          </p:nvSpPr>
          <p:spPr>
            <a:xfrm rot="5400000">
              <a:off x="8381290" y="3612763"/>
              <a:ext cx="1540643" cy="129648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26" name="Rounded Rectangle 10">
              <a:extLst>
                <a:ext uri="{FF2B5EF4-FFF2-40B4-BE49-F238E27FC236}">
                  <a16:creationId xmlns:a16="http://schemas.microsoft.com/office/drawing/2014/main" id="{9EE41AA9-BE97-E18E-8215-DBCD8FD489CF}"/>
                </a:ext>
              </a:extLst>
            </p:cNvPr>
            <p:cNvSpPr/>
            <p:nvPr/>
          </p:nvSpPr>
          <p:spPr>
            <a:xfrm rot="5400000">
              <a:off x="7649138" y="1470826"/>
              <a:ext cx="1540469" cy="1620602"/>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27" name="Straight Connector 26">
              <a:extLst>
                <a:ext uri="{FF2B5EF4-FFF2-40B4-BE49-F238E27FC236}">
                  <a16:creationId xmlns:a16="http://schemas.microsoft.com/office/drawing/2014/main" id="{CD27BFD0-974D-8079-5B73-B14E767A15AE}"/>
                </a:ext>
              </a:extLst>
            </p:cNvPr>
            <p:cNvCxnSpPr>
              <a:cxnSpLocks/>
              <a:stCxn id="26" idx="3"/>
              <a:endCxn id="25" idx="1"/>
            </p:cNvCxnSpPr>
            <p:nvPr/>
          </p:nvCxnSpPr>
          <p:spPr>
            <a:xfrm rot="5400000" flipV="1">
              <a:off x="8565831" y="2904903"/>
              <a:ext cx="439321" cy="73223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C368105-0E4A-4911-A327-5199729EF1EF}"/>
                </a:ext>
              </a:extLst>
            </p:cNvPr>
            <p:cNvCxnSpPr>
              <a:cxnSpLocks/>
              <a:stCxn id="26" idx="3"/>
              <a:endCxn id="24" idx="1"/>
            </p:cNvCxnSpPr>
            <p:nvPr/>
          </p:nvCxnSpPr>
          <p:spPr>
            <a:xfrm rot="5400000">
              <a:off x="7834703" y="2903782"/>
              <a:ext cx="437090" cy="73224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069D9187-A2F0-1A99-3347-80490B8E0413}"/>
              </a:ext>
            </a:extLst>
          </p:cNvPr>
          <p:cNvGrpSpPr>
            <a:grpSpLocks noChangeAspect="1"/>
          </p:cNvGrpSpPr>
          <p:nvPr/>
        </p:nvGrpSpPr>
        <p:grpSpPr>
          <a:xfrm>
            <a:off x="5374298" y="2102556"/>
            <a:ext cx="433655" cy="523952"/>
            <a:chOff x="2305050" y="5353050"/>
            <a:chExt cx="600075" cy="725025"/>
          </a:xfrm>
        </p:grpSpPr>
        <p:sp>
          <p:nvSpPr>
            <p:cNvPr id="59" name="Rectangle: Top Corners Rounded 58">
              <a:extLst>
                <a:ext uri="{FF2B5EF4-FFF2-40B4-BE49-F238E27FC236}">
                  <a16:creationId xmlns:a16="http://schemas.microsoft.com/office/drawing/2014/main" id="{DCEB0F46-5793-DED2-043A-286AC103BCD3}"/>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38AAC13E-77B7-53E2-5959-3189C7642D19}"/>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8DD24A60-3667-6CEA-6CCB-42FF55E48A69}"/>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 name="Group 61">
            <a:extLst>
              <a:ext uri="{FF2B5EF4-FFF2-40B4-BE49-F238E27FC236}">
                <a16:creationId xmlns:a16="http://schemas.microsoft.com/office/drawing/2014/main" id="{6B829DA4-F1F3-839C-7916-7FC896512F69}"/>
              </a:ext>
            </a:extLst>
          </p:cNvPr>
          <p:cNvGrpSpPr>
            <a:grpSpLocks noChangeAspect="1"/>
          </p:cNvGrpSpPr>
          <p:nvPr/>
        </p:nvGrpSpPr>
        <p:grpSpPr>
          <a:xfrm>
            <a:off x="6010659" y="2018860"/>
            <a:ext cx="433655" cy="523952"/>
            <a:chOff x="2305050" y="5353050"/>
            <a:chExt cx="600075" cy="725025"/>
          </a:xfrm>
        </p:grpSpPr>
        <p:sp>
          <p:nvSpPr>
            <p:cNvPr id="63" name="Rectangle: Top Corners Rounded 62">
              <a:extLst>
                <a:ext uri="{FF2B5EF4-FFF2-40B4-BE49-F238E27FC236}">
                  <a16:creationId xmlns:a16="http://schemas.microsoft.com/office/drawing/2014/main" id="{B9C1F538-70DC-F433-AA60-6B9ACABACBD9}"/>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B79CBCD4-F653-04BE-4CD6-88F07985A60D}"/>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12E81761-6777-0161-A649-E4D282769520}"/>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047A1AA6-EE67-9EDA-9577-D5D6D57743F1}"/>
              </a:ext>
            </a:extLst>
          </p:cNvPr>
          <p:cNvGrpSpPr>
            <a:grpSpLocks noChangeAspect="1"/>
          </p:cNvGrpSpPr>
          <p:nvPr/>
        </p:nvGrpSpPr>
        <p:grpSpPr>
          <a:xfrm>
            <a:off x="6410790" y="2663488"/>
            <a:ext cx="433655" cy="523952"/>
            <a:chOff x="2305050" y="5353050"/>
            <a:chExt cx="600075" cy="725025"/>
          </a:xfrm>
        </p:grpSpPr>
        <p:sp>
          <p:nvSpPr>
            <p:cNvPr id="67" name="Rectangle: Top Corners Rounded 66">
              <a:extLst>
                <a:ext uri="{FF2B5EF4-FFF2-40B4-BE49-F238E27FC236}">
                  <a16:creationId xmlns:a16="http://schemas.microsoft.com/office/drawing/2014/main" id="{770706DC-6E35-0030-338C-6E5FD6A72CE4}"/>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83839E0D-0897-C1E3-3858-4DAA7D312518}"/>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F9359568-6F13-83A0-68B7-1AD82453E6C8}"/>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6D4E676E-4916-68B8-085C-7F76A135E49B}"/>
              </a:ext>
            </a:extLst>
          </p:cNvPr>
          <p:cNvGrpSpPr>
            <a:grpSpLocks noChangeAspect="1"/>
          </p:cNvGrpSpPr>
          <p:nvPr/>
        </p:nvGrpSpPr>
        <p:grpSpPr>
          <a:xfrm>
            <a:off x="5844108" y="2676551"/>
            <a:ext cx="433655" cy="523952"/>
            <a:chOff x="2305050" y="5353050"/>
            <a:chExt cx="600075" cy="725025"/>
          </a:xfrm>
        </p:grpSpPr>
        <p:sp>
          <p:nvSpPr>
            <p:cNvPr id="71" name="Rectangle: Top Corners Rounded 70">
              <a:extLst>
                <a:ext uri="{FF2B5EF4-FFF2-40B4-BE49-F238E27FC236}">
                  <a16:creationId xmlns:a16="http://schemas.microsoft.com/office/drawing/2014/main" id="{983B928F-B718-D268-B280-CC744AB8594A}"/>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E8F65E19-17A7-7EBF-C1AA-9AA10281761E}"/>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4EF09515-125A-99AE-C782-4152F847E1A8}"/>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4" name="Group 73">
            <a:extLst>
              <a:ext uri="{FF2B5EF4-FFF2-40B4-BE49-F238E27FC236}">
                <a16:creationId xmlns:a16="http://schemas.microsoft.com/office/drawing/2014/main" id="{FCA90603-E85F-23F6-3E5D-34EA708B0AB5}"/>
              </a:ext>
            </a:extLst>
          </p:cNvPr>
          <p:cNvGrpSpPr>
            <a:grpSpLocks noChangeAspect="1"/>
          </p:cNvGrpSpPr>
          <p:nvPr/>
        </p:nvGrpSpPr>
        <p:grpSpPr>
          <a:xfrm>
            <a:off x="5336608" y="3045627"/>
            <a:ext cx="433655" cy="523952"/>
            <a:chOff x="2305050" y="5353050"/>
            <a:chExt cx="600075" cy="725025"/>
          </a:xfrm>
        </p:grpSpPr>
        <p:sp>
          <p:nvSpPr>
            <p:cNvPr id="75" name="Rectangle: Top Corners Rounded 74">
              <a:extLst>
                <a:ext uri="{FF2B5EF4-FFF2-40B4-BE49-F238E27FC236}">
                  <a16:creationId xmlns:a16="http://schemas.microsoft.com/office/drawing/2014/main" id="{C9F72513-C405-9273-1476-CFEC534C9EDF}"/>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0124B45F-1F0B-892E-E42A-51465E6E43B0}"/>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AE10AEAE-5AB7-8D65-2C5B-4B6834AC6430}"/>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C74E4D78-64CD-8B59-EBA7-89C1ABC6486D}"/>
              </a:ext>
            </a:extLst>
          </p:cNvPr>
          <p:cNvGrpSpPr>
            <a:grpSpLocks noChangeAspect="1"/>
          </p:cNvGrpSpPr>
          <p:nvPr/>
        </p:nvGrpSpPr>
        <p:grpSpPr>
          <a:xfrm>
            <a:off x="2065766" y="1033123"/>
            <a:ext cx="2148382" cy="2220783"/>
            <a:chOff x="3066336" y="1906987"/>
            <a:chExt cx="1310116" cy="1866899"/>
          </a:xfrm>
        </p:grpSpPr>
        <p:sp>
          <p:nvSpPr>
            <p:cNvPr id="46" name="Isosceles Triangle 45">
              <a:extLst>
                <a:ext uri="{FF2B5EF4-FFF2-40B4-BE49-F238E27FC236}">
                  <a16:creationId xmlns:a16="http://schemas.microsoft.com/office/drawing/2014/main" id="{750F3E59-0FEA-8161-8137-1E2E7FF47778}"/>
                </a:ext>
              </a:extLst>
            </p:cNvPr>
            <p:cNvSpPr/>
            <p:nvPr/>
          </p:nvSpPr>
          <p:spPr>
            <a:xfrm>
              <a:off x="3066336" y="1906987"/>
              <a:ext cx="1310116" cy="1866899"/>
            </a:xfrm>
            <a:prstGeom prst="triangle">
              <a:avLst/>
            </a:prstGeom>
            <a:solidFill>
              <a:srgbClr val="A0D0E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C984F7AE-446B-C0C6-3764-95E82B8C86D9}"/>
                </a:ext>
              </a:extLst>
            </p:cNvPr>
            <p:cNvSpPr/>
            <p:nvPr/>
          </p:nvSpPr>
          <p:spPr>
            <a:xfrm>
              <a:off x="3645185" y="2686807"/>
              <a:ext cx="173621" cy="1079067"/>
            </a:xfrm>
            <a:prstGeom prst="triangle">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815A01EE-58A8-7590-158B-8C218FAC9F90}"/>
              </a:ext>
            </a:extLst>
          </p:cNvPr>
          <p:cNvGrpSpPr>
            <a:grpSpLocks noChangeAspect="1"/>
          </p:cNvGrpSpPr>
          <p:nvPr/>
        </p:nvGrpSpPr>
        <p:grpSpPr>
          <a:xfrm>
            <a:off x="420879" y="2148543"/>
            <a:ext cx="1137834" cy="956417"/>
            <a:chOff x="1194784" y="1299338"/>
            <a:chExt cx="1460670" cy="1227780"/>
          </a:xfrm>
        </p:grpSpPr>
        <p:pic>
          <p:nvPicPr>
            <p:cNvPr id="49" name="Graphic 48" descr="Fire">
              <a:extLst>
                <a:ext uri="{FF2B5EF4-FFF2-40B4-BE49-F238E27FC236}">
                  <a16:creationId xmlns:a16="http://schemas.microsoft.com/office/drawing/2014/main" id="{F9907D7E-3E33-655C-7339-EB936AC8EA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2539" y="1299338"/>
              <a:ext cx="1108935" cy="1108935"/>
            </a:xfrm>
            <a:prstGeom prst="rect">
              <a:avLst/>
            </a:prstGeom>
          </p:spPr>
        </p:pic>
        <p:sp>
          <p:nvSpPr>
            <p:cNvPr id="50" name="Rectangle: Rounded Corners 49">
              <a:extLst>
                <a:ext uri="{FF2B5EF4-FFF2-40B4-BE49-F238E27FC236}">
                  <a16:creationId xmlns:a16="http://schemas.microsoft.com/office/drawing/2014/main" id="{63FEF214-6F2E-1817-B6C3-89055D2DBB25}"/>
                </a:ext>
              </a:extLst>
            </p:cNvPr>
            <p:cNvSpPr/>
            <p:nvPr/>
          </p:nvSpPr>
          <p:spPr>
            <a:xfrm rot="1626082" flipV="1">
              <a:off x="1329613" y="2352157"/>
              <a:ext cx="913398" cy="129989"/>
            </a:xfrm>
            <a:prstGeom prst="roundRect">
              <a:avLst/>
            </a:prstGeom>
            <a:solidFill>
              <a:srgbClr val="8C4C2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0295BE3F-B798-1DDA-4A1E-CC62171DFC6C}"/>
                </a:ext>
              </a:extLst>
            </p:cNvPr>
            <p:cNvSpPr/>
            <p:nvPr/>
          </p:nvSpPr>
          <p:spPr>
            <a:xfrm rot="20756380" flipV="1">
              <a:off x="1194784" y="2364760"/>
              <a:ext cx="913398" cy="129989"/>
            </a:xfrm>
            <a:prstGeom prst="roundRect">
              <a:avLst/>
            </a:prstGeom>
            <a:solidFill>
              <a:srgbClr val="8C4C2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E18039EB-1FC3-FA5F-7D8D-F7C2D500E346}"/>
                </a:ext>
              </a:extLst>
            </p:cNvPr>
            <p:cNvSpPr/>
            <p:nvPr/>
          </p:nvSpPr>
          <p:spPr>
            <a:xfrm rot="1626082" flipV="1">
              <a:off x="1742056" y="2352156"/>
              <a:ext cx="913398" cy="129989"/>
            </a:xfrm>
            <a:prstGeom prst="roundRect">
              <a:avLst/>
            </a:prstGeom>
            <a:solidFill>
              <a:srgbClr val="8C4C2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E00E8871-EB9A-2EF4-AAE1-86AE0C006172}"/>
                </a:ext>
              </a:extLst>
            </p:cNvPr>
            <p:cNvSpPr/>
            <p:nvPr/>
          </p:nvSpPr>
          <p:spPr>
            <a:xfrm rot="19238363" flipV="1">
              <a:off x="1465814" y="2397129"/>
              <a:ext cx="913398" cy="129989"/>
            </a:xfrm>
            <a:prstGeom prst="roundRect">
              <a:avLst/>
            </a:prstGeom>
            <a:solidFill>
              <a:srgbClr val="8C4C2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4" name="Picture 53">
            <a:extLst>
              <a:ext uri="{FF2B5EF4-FFF2-40B4-BE49-F238E27FC236}">
                <a16:creationId xmlns:a16="http://schemas.microsoft.com/office/drawing/2014/main" id="{F2610FFB-4F31-0B1C-732B-E8057A389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81" b="100000" l="8939" r="93855"/>
                    </a14:imgEffect>
                  </a14:imgLayer>
                </a14:imgProps>
              </a:ext>
            </a:extLst>
          </a:blip>
          <a:stretch>
            <a:fillRect/>
          </a:stretch>
        </p:blipFill>
        <p:spPr>
          <a:xfrm>
            <a:off x="446430" y="3653401"/>
            <a:ext cx="705453" cy="642395"/>
          </a:xfrm>
          <a:prstGeom prst="rect">
            <a:avLst/>
          </a:prstGeom>
        </p:spPr>
      </p:pic>
      <p:pic>
        <p:nvPicPr>
          <p:cNvPr id="55" name="Picture 54">
            <a:extLst>
              <a:ext uri="{FF2B5EF4-FFF2-40B4-BE49-F238E27FC236}">
                <a16:creationId xmlns:a16="http://schemas.microsoft.com/office/drawing/2014/main" id="{AD399B19-074B-A121-6C03-34E768534E7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81" b="100000" l="8939" r="93855"/>
                    </a14:imgEffect>
                  </a14:imgLayer>
                </a14:imgProps>
              </a:ext>
            </a:extLst>
          </a:blip>
          <a:stretch>
            <a:fillRect/>
          </a:stretch>
        </p:blipFill>
        <p:spPr>
          <a:xfrm>
            <a:off x="1161540" y="3653401"/>
            <a:ext cx="705453" cy="642395"/>
          </a:xfrm>
          <a:prstGeom prst="rect">
            <a:avLst/>
          </a:prstGeom>
        </p:spPr>
      </p:pic>
      <p:pic>
        <p:nvPicPr>
          <p:cNvPr id="78" name="Picture 77">
            <a:extLst>
              <a:ext uri="{FF2B5EF4-FFF2-40B4-BE49-F238E27FC236}">
                <a16:creationId xmlns:a16="http://schemas.microsoft.com/office/drawing/2014/main" id="{E83A6AAF-B3CA-10B2-C4B9-2AA1C09F16C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81" b="100000" l="8939" r="93855"/>
                    </a14:imgEffect>
                  </a14:imgLayer>
                </a14:imgProps>
              </a:ext>
            </a:extLst>
          </a:blip>
          <a:stretch>
            <a:fillRect/>
          </a:stretch>
        </p:blipFill>
        <p:spPr>
          <a:xfrm>
            <a:off x="1876650" y="3653401"/>
            <a:ext cx="705453" cy="642395"/>
          </a:xfrm>
          <a:prstGeom prst="rect">
            <a:avLst/>
          </a:prstGeom>
        </p:spPr>
      </p:pic>
      <p:pic>
        <p:nvPicPr>
          <p:cNvPr id="79" name="Picture 78">
            <a:extLst>
              <a:ext uri="{FF2B5EF4-FFF2-40B4-BE49-F238E27FC236}">
                <a16:creationId xmlns:a16="http://schemas.microsoft.com/office/drawing/2014/main" id="{23E85C35-EB37-4B68-E354-BC90D5375A0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81" b="100000" l="8939" r="93855"/>
                    </a14:imgEffect>
                  </a14:imgLayer>
                </a14:imgProps>
              </a:ext>
            </a:extLst>
          </a:blip>
          <a:stretch>
            <a:fillRect/>
          </a:stretch>
        </p:blipFill>
        <p:spPr>
          <a:xfrm>
            <a:off x="2591760" y="3653401"/>
            <a:ext cx="705453" cy="642395"/>
          </a:xfrm>
          <a:prstGeom prst="rect">
            <a:avLst/>
          </a:prstGeom>
        </p:spPr>
      </p:pic>
      <p:pic>
        <p:nvPicPr>
          <p:cNvPr id="80" name="Picture 79">
            <a:extLst>
              <a:ext uri="{FF2B5EF4-FFF2-40B4-BE49-F238E27FC236}">
                <a16:creationId xmlns:a16="http://schemas.microsoft.com/office/drawing/2014/main" id="{7C400885-DECF-EA5A-027B-69927DD2C47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81" b="100000" l="8939" r="93855"/>
                    </a14:imgEffect>
                  </a14:imgLayer>
                </a14:imgProps>
              </a:ext>
            </a:extLst>
          </a:blip>
          <a:stretch>
            <a:fillRect/>
          </a:stretch>
        </p:blipFill>
        <p:spPr>
          <a:xfrm>
            <a:off x="3306870" y="3653401"/>
            <a:ext cx="705453" cy="642395"/>
          </a:xfrm>
          <a:prstGeom prst="rect">
            <a:avLst/>
          </a:prstGeom>
        </p:spPr>
      </p:pic>
      <p:sp>
        <p:nvSpPr>
          <p:cNvPr id="3" name="TextBox 2">
            <a:extLst>
              <a:ext uri="{FF2B5EF4-FFF2-40B4-BE49-F238E27FC236}">
                <a16:creationId xmlns:a16="http://schemas.microsoft.com/office/drawing/2014/main" id="{900D882B-42F9-E7B3-94FD-2740D5A8E992}"/>
              </a:ext>
            </a:extLst>
          </p:cNvPr>
          <p:cNvSpPr txBox="1"/>
          <p:nvPr/>
        </p:nvSpPr>
        <p:spPr>
          <a:xfrm>
            <a:off x="73660" y="-4207"/>
            <a:ext cx="6223000" cy="369332"/>
          </a:xfrm>
          <a:prstGeom prst="rect">
            <a:avLst/>
          </a:prstGeom>
          <a:noFill/>
        </p:spPr>
        <p:txBody>
          <a:bodyPr wrap="square">
            <a:spAutoFit/>
          </a:bodyPr>
          <a:lstStyle/>
          <a:p>
            <a:r>
              <a:rPr lang="en-US" sz="1800" u="sng">
                <a:solidFill>
                  <a:srgbClr val="000000"/>
                </a:solidFill>
                <a:latin typeface="Century Gothic"/>
                <a:ea typeface="+mj-ea"/>
              </a:rPr>
              <a:t>TBAT: subtract by counting back in ones</a:t>
            </a:r>
            <a:endParaRPr lang="en-GB"/>
          </a:p>
        </p:txBody>
      </p:sp>
    </p:spTree>
    <p:extLst>
      <p:ext uri="{BB962C8B-B14F-4D97-AF65-F5344CB8AC3E}">
        <p14:creationId xmlns:p14="http://schemas.microsoft.com/office/powerpoint/2010/main" val="3487589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253" y="56156"/>
            <a:ext cx="10515600" cy="1325563"/>
          </a:xfrm>
        </p:spPr>
        <p:txBody>
          <a:bodyPr>
            <a:normAutofit/>
          </a:bodyPr>
          <a:lstStyle/>
          <a:p>
            <a:r>
              <a:rPr lang="en-US" sz="2800"/>
              <a:t>Subtracting by counting back</a:t>
            </a:r>
          </a:p>
        </p:txBody>
      </p:sp>
      <p:sp>
        <p:nvSpPr>
          <p:cNvPr id="10" name="Text Placeholder 9">
            <a:extLst>
              <a:ext uri="{FF2B5EF4-FFF2-40B4-BE49-F238E27FC236}">
                <a16:creationId xmlns:a16="http://schemas.microsoft.com/office/drawing/2014/main" id="{06333E70-DDBE-828E-17A4-FEEDFEC6C77F}"/>
              </a:ext>
            </a:extLst>
          </p:cNvPr>
          <p:cNvSpPr>
            <a:spLocks noGrp="1"/>
          </p:cNvSpPr>
          <p:nvPr>
            <p:ph type="body" sz="quarter" idx="11"/>
          </p:nvPr>
        </p:nvSpPr>
        <p:spPr>
          <a:xfrm>
            <a:off x="1974588" y="5632306"/>
            <a:ext cx="7001633" cy="935641"/>
          </a:xfrm>
        </p:spPr>
        <p:txBody>
          <a:bodyPr/>
          <a:lstStyle/>
          <a:p>
            <a:r>
              <a:rPr lang="en-GB"/>
              <a:t>subtract      minus      partition      equation      count back      number line</a:t>
            </a:r>
          </a:p>
        </p:txBody>
      </p:sp>
      <p:sp>
        <p:nvSpPr>
          <p:cNvPr id="15" name="Rectangular Callout 14"/>
          <p:cNvSpPr/>
          <p:nvPr/>
        </p:nvSpPr>
        <p:spPr>
          <a:xfrm>
            <a:off x="404465" y="1019567"/>
            <a:ext cx="2161453" cy="1713115"/>
          </a:xfrm>
          <a:prstGeom prst="wedgeRectCallout">
            <a:avLst>
              <a:gd name="adj1" fmla="val -16730"/>
              <a:gd name="adj2" fmla="val 72614"/>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Century Gothic" panose="020B0502020202020204" pitchFamily="34" charset="0"/>
                <a:cs typeface="Century Gothic"/>
              </a:rPr>
              <a:t>One, two, three, four, five, </a:t>
            </a:r>
            <a:r>
              <a:rPr lang="en-US" sz="2400" b="1">
                <a:solidFill>
                  <a:schemeClr val="tx1"/>
                </a:solidFill>
                <a:latin typeface="Century Gothic" panose="020B0502020202020204" pitchFamily="34" charset="0"/>
                <a:cs typeface="Century Gothic"/>
              </a:rPr>
              <a:t>six</a:t>
            </a:r>
            <a:r>
              <a:rPr lang="en-US" sz="2400">
                <a:solidFill>
                  <a:schemeClr val="tx1"/>
                </a:solidFill>
                <a:latin typeface="Century Gothic" panose="020B0502020202020204" pitchFamily="34" charset="0"/>
                <a:cs typeface="Century Gothic"/>
              </a:rPr>
              <a:t>. The whole is six.</a:t>
            </a:r>
          </a:p>
        </p:txBody>
      </p:sp>
      <p:sp>
        <p:nvSpPr>
          <p:cNvPr id="16" name="Rectangular Callout 15"/>
          <p:cNvSpPr/>
          <p:nvPr/>
        </p:nvSpPr>
        <p:spPr>
          <a:xfrm flipH="1">
            <a:off x="6974157" y="1019566"/>
            <a:ext cx="3851158" cy="1713115"/>
          </a:xfrm>
          <a:prstGeom prst="wedgeRectCallout">
            <a:avLst>
              <a:gd name="adj1" fmla="val -37497"/>
              <a:gd name="adj2" fmla="val 7545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 need to subtract two. The whole is six. I need to move two cubes to a part and count back. </a:t>
            </a:r>
          </a:p>
        </p:txBody>
      </p:sp>
      <p:pic>
        <p:nvPicPr>
          <p:cNvPr id="72" name="Picture 71">
            <a:extLst>
              <a:ext uri="{FF2B5EF4-FFF2-40B4-BE49-F238E27FC236}">
                <a16:creationId xmlns:a16="http://schemas.microsoft.com/office/drawing/2014/main" id="{99741598-EA45-41AF-85E7-7969897131C0}"/>
              </a:ext>
            </a:extLst>
          </p:cNvPr>
          <p:cNvPicPr>
            <a:picLocks noChangeAspect="1"/>
          </p:cNvPicPr>
          <p:nvPr/>
        </p:nvPicPr>
        <p:blipFill rotWithShape="1">
          <a:blip r:embed="rId3">
            <a:extLst>
              <a:ext uri="{28A0092B-C50C-407E-A947-70E740481C1C}">
                <a14:useLocalDpi xmlns:a14="http://schemas.microsoft.com/office/drawing/2010/main" val="0"/>
              </a:ext>
            </a:extLst>
          </a:blip>
          <a:srcRect b="20106"/>
          <a:stretch/>
        </p:blipFill>
        <p:spPr>
          <a:xfrm>
            <a:off x="403485" y="3033309"/>
            <a:ext cx="1454927" cy="2612938"/>
          </a:xfrm>
          <a:prstGeom prst="rect">
            <a:avLst/>
          </a:prstGeom>
        </p:spPr>
      </p:pic>
      <p:pic>
        <p:nvPicPr>
          <p:cNvPr id="73" name="Picture 72" descr="Angie pencil.png">
            <a:extLst>
              <a:ext uri="{FF2B5EF4-FFF2-40B4-BE49-F238E27FC236}">
                <a16:creationId xmlns:a16="http://schemas.microsoft.com/office/drawing/2014/main" id="{9F897199-18F5-4540-84BF-E2B9D54098F3}"/>
              </a:ext>
            </a:extLst>
          </p:cNvPr>
          <p:cNvPicPr>
            <a:picLocks noChangeAspect="1"/>
          </p:cNvPicPr>
          <p:nvPr/>
        </p:nvPicPr>
        <p:blipFill rotWithShape="1">
          <a:blip r:embed="rId4">
            <a:extLst>
              <a:ext uri="{28A0092B-C50C-407E-A947-70E740481C1C}">
                <a14:useLocalDpi xmlns:a14="http://schemas.microsoft.com/office/drawing/2010/main" val="0"/>
              </a:ext>
            </a:extLst>
          </a:blip>
          <a:srcRect b="22744"/>
          <a:stretch/>
        </p:blipFill>
        <p:spPr>
          <a:xfrm>
            <a:off x="9125445" y="3097676"/>
            <a:ext cx="2121408" cy="2526640"/>
          </a:xfrm>
          <a:prstGeom prst="rect">
            <a:avLst/>
          </a:prstGeom>
        </p:spPr>
      </p:pic>
      <p:sp>
        <p:nvSpPr>
          <p:cNvPr id="3" name="Rectangle: Rounded Corners 2">
            <a:extLst>
              <a:ext uri="{FF2B5EF4-FFF2-40B4-BE49-F238E27FC236}">
                <a16:creationId xmlns:a16="http://schemas.microsoft.com/office/drawing/2014/main" id="{C8E6FD30-8059-4326-9AF3-19C0F2ABEB54}"/>
              </a:ext>
            </a:extLst>
          </p:cNvPr>
          <p:cNvSpPr/>
          <p:nvPr/>
        </p:nvSpPr>
        <p:spPr>
          <a:xfrm>
            <a:off x="3055125" y="1217746"/>
            <a:ext cx="688545" cy="873597"/>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6</a:t>
            </a:r>
          </a:p>
        </p:txBody>
      </p:sp>
      <p:pic>
        <p:nvPicPr>
          <p:cNvPr id="8" name="Picture 7">
            <a:extLst>
              <a:ext uri="{FF2B5EF4-FFF2-40B4-BE49-F238E27FC236}">
                <a16:creationId xmlns:a16="http://schemas.microsoft.com/office/drawing/2014/main" id="{F9686A44-ED59-E8A7-2BB1-81415417F03B}"/>
              </a:ext>
            </a:extLst>
          </p:cNvPr>
          <p:cNvPicPr>
            <a:picLocks noChangeAspect="1"/>
          </p:cNvPicPr>
          <p:nvPr/>
        </p:nvPicPr>
        <p:blipFill rotWithShape="1">
          <a:blip r:embed="rId5"/>
          <a:srcRect l="7689" r="6447"/>
          <a:stretch/>
        </p:blipFill>
        <p:spPr>
          <a:xfrm>
            <a:off x="3870075" y="1156068"/>
            <a:ext cx="2763853" cy="966756"/>
          </a:xfrm>
          <a:prstGeom prst="rect">
            <a:avLst/>
          </a:prstGeom>
          <a:ln w="12700">
            <a:solidFill>
              <a:schemeClr val="tx1"/>
            </a:solidFill>
            <a:prstDash val="dash"/>
          </a:ln>
        </p:spPr>
      </p:pic>
      <p:grpSp>
        <p:nvGrpSpPr>
          <p:cNvPr id="85" name="Group 84">
            <a:extLst>
              <a:ext uri="{FF2B5EF4-FFF2-40B4-BE49-F238E27FC236}">
                <a16:creationId xmlns:a16="http://schemas.microsoft.com/office/drawing/2014/main" id="{E392968B-998F-A533-9ABD-25938C0A5715}"/>
              </a:ext>
            </a:extLst>
          </p:cNvPr>
          <p:cNvGrpSpPr/>
          <p:nvPr/>
        </p:nvGrpSpPr>
        <p:grpSpPr>
          <a:xfrm rot="16200000">
            <a:off x="4268218" y="2621574"/>
            <a:ext cx="2413130" cy="3236599"/>
            <a:chOff x="7038884" y="1510892"/>
            <a:chExt cx="2760969" cy="3520433"/>
          </a:xfrm>
        </p:grpSpPr>
        <p:sp>
          <p:nvSpPr>
            <p:cNvPr id="86" name="Rounded Rectangle 7">
              <a:extLst>
                <a:ext uri="{FF2B5EF4-FFF2-40B4-BE49-F238E27FC236}">
                  <a16:creationId xmlns:a16="http://schemas.microsoft.com/office/drawing/2014/main" id="{3C30AF85-AB74-458F-7D5D-AAA5AF681F97}"/>
                </a:ext>
              </a:extLst>
            </p:cNvPr>
            <p:cNvSpPr/>
            <p:nvPr/>
          </p:nvSpPr>
          <p:spPr>
            <a:xfrm rot="5400000">
              <a:off x="6916803" y="3610532"/>
              <a:ext cx="1540643" cy="129648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87" name="Rounded Rectangle 9">
              <a:extLst>
                <a:ext uri="{FF2B5EF4-FFF2-40B4-BE49-F238E27FC236}">
                  <a16:creationId xmlns:a16="http://schemas.microsoft.com/office/drawing/2014/main" id="{3780C016-8D74-A4A6-BB9E-15B381891080}"/>
                </a:ext>
              </a:extLst>
            </p:cNvPr>
            <p:cNvSpPr/>
            <p:nvPr/>
          </p:nvSpPr>
          <p:spPr>
            <a:xfrm rot="5400000">
              <a:off x="8381290" y="3612763"/>
              <a:ext cx="1540643" cy="129648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88" name="Rounded Rectangle 10">
              <a:extLst>
                <a:ext uri="{FF2B5EF4-FFF2-40B4-BE49-F238E27FC236}">
                  <a16:creationId xmlns:a16="http://schemas.microsoft.com/office/drawing/2014/main" id="{34785BEC-B03A-5904-E665-48B6B45CC6E2}"/>
                </a:ext>
              </a:extLst>
            </p:cNvPr>
            <p:cNvSpPr/>
            <p:nvPr/>
          </p:nvSpPr>
          <p:spPr>
            <a:xfrm rot="5400000">
              <a:off x="7649138" y="1470826"/>
              <a:ext cx="1540469" cy="1620602"/>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89" name="Straight Connector 88">
              <a:extLst>
                <a:ext uri="{FF2B5EF4-FFF2-40B4-BE49-F238E27FC236}">
                  <a16:creationId xmlns:a16="http://schemas.microsoft.com/office/drawing/2014/main" id="{CF8CC987-CDAB-52D3-8B03-954CEDBF0DC1}"/>
                </a:ext>
              </a:extLst>
            </p:cNvPr>
            <p:cNvCxnSpPr>
              <a:cxnSpLocks/>
              <a:stCxn id="88" idx="3"/>
              <a:endCxn id="87" idx="1"/>
            </p:cNvCxnSpPr>
            <p:nvPr/>
          </p:nvCxnSpPr>
          <p:spPr>
            <a:xfrm rot="5400000" flipV="1">
              <a:off x="8565831" y="2904903"/>
              <a:ext cx="439321" cy="73223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78335DC5-C4F1-7E4B-903F-291DA5606303}"/>
                </a:ext>
              </a:extLst>
            </p:cNvPr>
            <p:cNvCxnSpPr>
              <a:cxnSpLocks/>
              <a:stCxn id="88" idx="3"/>
              <a:endCxn id="86" idx="1"/>
            </p:cNvCxnSpPr>
            <p:nvPr/>
          </p:nvCxnSpPr>
          <p:spPr>
            <a:xfrm rot="5400000">
              <a:off x="7834703" y="2903782"/>
              <a:ext cx="437090" cy="73224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F604913D-2465-31D1-B103-767E2A3A583D}"/>
              </a:ext>
            </a:extLst>
          </p:cNvPr>
          <p:cNvGrpSpPr>
            <a:grpSpLocks noChangeAspect="1"/>
          </p:cNvGrpSpPr>
          <p:nvPr/>
        </p:nvGrpSpPr>
        <p:grpSpPr>
          <a:xfrm>
            <a:off x="4017307" y="3625792"/>
            <a:ext cx="328169" cy="396501"/>
            <a:chOff x="2305050" y="5353050"/>
            <a:chExt cx="600075" cy="725025"/>
          </a:xfrm>
          <a:solidFill>
            <a:srgbClr val="89C978"/>
          </a:solidFill>
        </p:grpSpPr>
        <p:sp>
          <p:nvSpPr>
            <p:cNvPr id="60" name="Rectangle: Top Corners Rounded 59">
              <a:extLst>
                <a:ext uri="{FF2B5EF4-FFF2-40B4-BE49-F238E27FC236}">
                  <a16:creationId xmlns:a16="http://schemas.microsoft.com/office/drawing/2014/main" id="{A8444914-A5FF-98CA-7FFB-B55F271CA77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C330BCC8-95E5-3C1C-F01C-6C1F30F9E02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C367233B-8066-DA90-1484-0EBB251DFF24}"/>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9DD4889F-435C-AAA9-36C9-82C1C3D6CC80}"/>
              </a:ext>
            </a:extLst>
          </p:cNvPr>
          <p:cNvGrpSpPr>
            <a:grpSpLocks noChangeAspect="1"/>
          </p:cNvGrpSpPr>
          <p:nvPr/>
        </p:nvGrpSpPr>
        <p:grpSpPr>
          <a:xfrm>
            <a:off x="4456588" y="3626302"/>
            <a:ext cx="328169" cy="396501"/>
            <a:chOff x="2305050" y="5353050"/>
            <a:chExt cx="600075" cy="725025"/>
          </a:xfrm>
          <a:solidFill>
            <a:srgbClr val="89C978"/>
          </a:solidFill>
        </p:grpSpPr>
        <p:sp>
          <p:nvSpPr>
            <p:cNvPr id="64" name="Rectangle: Top Corners Rounded 63">
              <a:extLst>
                <a:ext uri="{FF2B5EF4-FFF2-40B4-BE49-F238E27FC236}">
                  <a16:creationId xmlns:a16="http://schemas.microsoft.com/office/drawing/2014/main" id="{5ED60219-A6C6-FFDC-4E60-431941ACC55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B9C7D407-6EEB-FE38-BFF1-0F99D2AE86F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E32B58A2-A556-1EFD-7AAE-6A07CA6AC59B}"/>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8CAE91F1-A0CD-4EF0-3EFA-DAE7909F147F}"/>
              </a:ext>
            </a:extLst>
          </p:cNvPr>
          <p:cNvGrpSpPr>
            <a:grpSpLocks noChangeAspect="1"/>
          </p:cNvGrpSpPr>
          <p:nvPr/>
        </p:nvGrpSpPr>
        <p:grpSpPr>
          <a:xfrm>
            <a:off x="4410156" y="4083759"/>
            <a:ext cx="328169" cy="396501"/>
            <a:chOff x="2305050" y="5353050"/>
            <a:chExt cx="600075" cy="725025"/>
          </a:xfrm>
          <a:solidFill>
            <a:srgbClr val="89C978"/>
          </a:solidFill>
        </p:grpSpPr>
        <p:sp>
          <p:nvSpPr>
            <p:cNvPr id="68" name="Rectangle: Top Corners Rounded 67">
              <a:extLst>
                <a:ext uri="{FF2B5EF4-FFF2-40B4-BE49-F238E27FC236}">
                  <a16:creationId xmlns:a16="http://schemas.microsoft.com/office/drawing/2014/main" id="{FE71D10D-E8C6-553A-C535-86F376865B6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DFE6C39D-808F-AD4A-3FBC-6379B888519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18139056-CA36-C0FC-6411-D8E343719192}"/>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a:extLst>
              <a:ext uri="{FF2B5EF4-FFF2-40B4-BE49-F238E27FC236}">
                <a16:creationId xmlns:a16="http://schemas.microsoft.com/office/drawing/2014/main" id="{8B54008C-6DE6-9157-DD01-9E4018C2C16A}"/>
              </a:ext>
            </a:extLst>
          </p:cNvPr>
          <p:cNvGrpSpPr>
            <a:grpSpLocks noChangeAspect="1"/>
          </p:cNvGrpSpPr>
          <p:nvPr/>
        </p:nvGrpSpPr>
        <p:grpSpPr>
          <a:xfrm>
            <a:off x="4861872" y="3857901"/>
            <a:ext cx="328169" cy="396501"/>
            <a:chOff x="2305050" y="5353050"/>
            <a:chExt cx="600075" cy="725025"/>
          </a:xfrm>
          <a:solidFill>
            <a:srgbClr val="89C978"/>
          </a:solidFill>
        </p:grpSpPr>
        <p:sp>
          <p:nvSpPr>
            <p:cNvPr id="74" name="Rectangle: Top Corners Rounded 73">
              <a:extLst>
                <a:ext uri="{FF2B5EF4-FFF2-40B4-BE49-F238E27FC236}">
                  <a16:creationId xmlns:a16="http://schemas.microsoft.com/office/drawing/2014/main" id="{A5E7CC9E-1F96-E341-5FAE-800241B55F6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1C6C1C54-150B-CAC5-EB01-2D09FDA579F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33BC1BE9-C3E8-299D-C4CA-F76073BB6668}"/>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id="{DB28CC1A-454E-52CC-EEB2-848FCF5981C9}"/>
              </a:ext>
            </a:extLst>
          </p:cNvPr>
          <p:cNvGrpSpPr>
            <a:grpSpLocks noChangeAspect="1"/>
          </p:cNvGrpSpPr>
          <p:nvPr/>
        </p:nvGrpSpPr>
        <p:grpSpPr>
          <a:xfrm>
            <a:off x="4806828" y="4423278"/>
            <a:ext cx="328169" cy="396501"/>
            <a:chOff x="2305050" y="5353050"/>
            <a:chExt cx="600075" cy="725025"/>
          </a:xfrm>
          <a:solidFill>
            <a:srgbClr val="89C978"/>
          </a:solidFill>
        </p:grpSpPr>
        <p:sp>
          <p:nvSpPr>
            <p:cNvPr id="78" name="Rectangle: Top Corners Rounded 77">
              <a:extLst>
                <a:ext uri="{FF2B5EF4-FFF2-40B4-BE49-F238E27FC236}">
                  <a16:creationId xmlns:a16="http://schemas.microsoft.com/office/drawing/2014/main" id="{6FA66390-8998-23CD-4B76-7D03C8CA759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A269BC4D-4121-12FF-BE93-EE87CA22DB1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B570F69C-393A-D216-7D3D-4932CBDF01A8}"/>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80">
            <a:extLst>
              <a:ext uri="{FF2B5EF4-FFF2-40B4-BE49-F238E27FC236}">
                <a16:creationId xmlns:a16="http://schemas.microsoft.com/office/drawing/2014/main" id="{CFD6BF8D-E018-922B-E33F-83E56F197C6E}"/>
              </a:ext>
            </a:extLst>
          </p:cNvPr>
          <p:cNvGrpSpPr>
            <a:grpSpLocks noChangeAspect="1"/>
          </p:cNvGrpSpPr>
          <p:nvPr/>
        </p:nvGrpSpPr>
        <p:grpSpPr>
          <a:xfrm>
            <a:off x="4046397" y="4480260"/>
            <a:ext cx="328169" cy="396501"/>
            <a:chOff x="2305050" y="5353050"/>
            <a:chExt cx="600075" cy="725025"/>
          </a:xfrm>
          <a:solidFill>
            <a:srgbClr val="89C978"/>
          </a:solidFill>
        </p:grpSpPr>
        <p:sp>
          <p:nvSpPr>
            <p:cNvPr id="82" name="Rectangle: Top Corners Rounded 81">
              <a:extLst>
                <a:ext uri="{FF2B5EF4-FFF2-40B4-BE49-F238E27FC236}">
                  <a16:creationId xmlns:a16="http://schemas.microsoft.com/office/drawing/2014/main" id="{33F1F324-8B71-2A38-C9FB-2FB90E0D0E3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C6CAC1D1-94B8-B0EC-5F7E-1DC04B1428D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37492130-64F7-4E17-0C32-594270DEF99A}"/>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A82A5CC7-2F86-FB7D-83BA-7AC0B0002AD8}"/>
              </a:ext>
            </a:extLst>
          </p:cNvPr>
          <p:cNvSpPr txBox="1"/>
          <p:nvPr/>
        </p:nvSpPr>
        <p:spPr>
          <a:xfrm>
            <a:off x="73660" y="-4207"/>
            <a:ext cx="6223000" cy="369332"/>
          </a:xfrm>
          <a:prstGeom prst="rect">
            <a:avLst/>
          </a:prstGeom>
          <a:noFill/>
        </p:spPr>
        <p:txBody>
          <a:bodyPr wrap="square">
            <a:spAutoFit/>
          </a:bodyPr>
          <a:lstStyle/>
          <a:p>
            <a:r>
              <a:rPr lang="en-US" sz="1800" u="sng">
                <a:solidFill>
                  <a:srgbClr val="000000"/>
                </a:solidFill>
                <a:latin typeface="Century Gothic"/>
                <a:ea typeface="+mj-ea"/>
              </a:rPr>
              <a:t>TBAT: subtract by counting back in ones</a:t>
            </a:r>
            <a:endParaRPr lang="en-GB"/>
          </a:p>
        </p:txBody>
      </p:sp>
    </p:spTree>
    <p:extLst>
      <p:ext uri="{BB962C8B-B14F-4D97-AF65-F5344CB8AC3E}">
        <p14:creationId xmlns:p14="http://schemas.microsoft.com/office/powerpoint/2010/main" val="1873451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Subtracting by counting back</a:t>
            </a:r>
          </a:p>
        </p:txBody>
      </p:sp>
      <p:sp>
        <p:nvSpPr>
          <p:cNvPr id="10" name="Text Placeholder 9">
            <a:extLst>
              <a:ext uri="{FF2B5EF4-FFF2-40B4-BE49-F238E27FC236}">
                <a16:creationId xmlns:a16="http://schemas.microsoft.com/office/drawing/2014/main" id="{06333E70-DDBE-828E-17A4-FEEDFEC6C77F}"/>
              </a:ext>
            </a:extLst>
          </p:cNvPr>
          <p:cNvSpPr>
            <a:spLocks noGrp="1"/>
          </p:cNvSpPr>
          <p:nvPr>
            <p:ph type="body" sz="quarter" idx="11"/>
          </p:nvPr>
        </p:nvSpPr>
        <p:spPr>
          <a:xfrm>
            <a:off x="1974588" y="5632306"/>
            <a:ext cx="7001633" cy="935641"/>
          </a:xfrm>
        </p:spPr>
        <p:txBody>
          <a:bodyPr/>
          <a:lstStyle/>
          <a:p>
            <a:r>
              <a:rPr lang="en-GB"/>
              <a:t>subtract      minus      partition      equation      count back      number line</a:t>
            </a:r>
          </a:p>
        </p:txBody>
      </p:sp>
      <p:sp>
        <p:nvSpPr>
          <p:cNvPr id="16" name="Rectangular Callout 15"/>
          <p:cNvSpPr/>
          <p:nvPr/>
        </p:nvSpPr>
        <p:spPr>
          <a:xfrm flipH="1">
            <a:off x="8154953" y="1019566"/>
            <a:ext cx="2670355" cy="1397832"/>
          </a:xfrm>
          <a:prstGeom prst="wedgeRectCallout">
            <a:avLst>
              <a:gd name="adj1" fmla="val -15629"/>
              <a:gd name="adj2" fmla="val 103522"/>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 start with six and count back: five, four. </a:t>
            </a:r>
          </a:p>
        </p:txBody>
      </p:sp>
      <p:pic>
        <p:nvPicPr>
          <p:cNvPr id="72" name="Picture 71">
            <a:extLst>
              <a:ext uri="{FF2B5EF4-FFF2-40B4-BE49-F238E27FC236}">
                <a16:creationId xmlns:a16="http://schemas.microsoft.com/office/drawing/2014/main" id="{99741598-EA45-41AF-85E7-7969897131C0}"/>
              </a:ext>
            </a:extLst>
          </p:cNvPr>
          <p:cNvPicPr>
            <a:picLocks noChangeAspect="1"/>
          </p:cNvPicPr>
          <p:nvPr/>
        </p:nvPicPr>
        <p:blipFill rotWithShape="1">
          <a:blip r:embed="rId3">
            <a:extLst>
              <a:ext uri="{28A0092B-C50C-407E-A947-70E740481C1C}">
                <a14:useLocalDpi xmlns:a14="http://schemas.microsoft.com/office/drawing/2010/main" val="0"/>
              </a:ext>
            </a:extLst>
          </a:blip>
          <a:srcRect b="20106"/>
          <a:stretch/>
        </p:blipFill>
        <p:spPr>
          <a:xfrm>
            <a:off x="403485" y="3033309"/>
            <a:ext cx="1454927" cy="2612938"/>
          </a:xfrm>
          <a:prstGeom prst="rect">
            <a:avLst/>
          </a:prstGeom>
        </p:spPr>
      </p:pic>
      <p:pic>
        <p:nvPicPr>
          <p:cNvPr id="73" name="Picture 72" descr="Angie pencil.png">
            <a:extLst>
              <a:ext uri="{FF2B5EF4-FFF2-40B4-BE49-F238E27FC236}">
                <a16:creationId xmlns:a16="http://schemas.microsoft.com/office/drawing/2014/main" id="{9F897199-18F5-4540-84BF-E2B9D54098F3}"/>
              </a:ext>
            </a:extLst>
          </p:cNvPr>
          <p:cNvPicPr>
            <a:picLocks noChangeAspect="1"/>
          </p:cNvPicPr>
          <p:nvPr/>
        </p:nvPicPr>
        <p:blipFill rotWithShape="1">
          <a:blip r:embed="rId4">
            <a:extLst>
              <a:ext uri="{28A0092B-C50C-407E-A947-70E740481C1C}">
                <a14:useLocalDpi xmlns:a14="http://schemas.microsoft.com/office/drawing/2010/main" val="0"/>
              </a:ext>
            </a:extLst>
          </a:blip>
          <a:srcRect b="22744"/>
          <a:stretch/>
        </p:blipFill>
        <p:spPr>
          <a:xfrm>
            <a:off x="9125445" y="3097676"/>
            <a:ext cx="2121408" cy="2526640"/>
          </a:xfrm>
          <a:prstGeom prst="rect">
            <a:avLst/>
          </a:prstGeom>
        </p:spPr>
      </p:pic>
      <p:sp>
        <p:nvSpPr>
          <p:cNvPr id="3" name="Rectangle: Rounded Corners 2">
            <a:extLst>
              <a:ext uri="{FF2B5EF4-FFF2-40B4-BE49-F238E27FC236}">
                <a16:creationId xmlns:a16="http://schemas.microsoft.com/office/drawing/2014/main" id="{C8E6FD30-8059-4326-9AF3-19C0F2ABEB54}"/>
              </a:ext>
            </a:extLst>
          </p:cNvPr>
          <p:cNvSpPr/>
          <p:nvPr/>
        </p:nvSpPr>
        <p:spPr>
          <a:xfrm>
            <a:off x="306710" y="1347372"/>
            <a:ext cx="688545" cy="873597"/>
          </a:xfrm>
          <a:prstGeom prst="roundRect">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6</a:t>
            </a:r>
          </a:p>
        </p:txBody>
      </p:sp>
      <p:pic>
        <p:nvPicPr>
          <p:cNvPr id="8" name="Picture 7">
            <a:extLst>
              <a:ext uri="{FF2B5EF4-FFF2-40B4-BE49-F238E27FC236}">
                <a16:creationId xmlns:a16="http://schemas.microsoft.com/office/drawing/2014/main" id="{F9686A44-ED59-E8A7-2BB1-81415417F03B}"/>
              </a:ext>
            </a:extLst>
          </p:cNvPr>
          <p:cNvPicPr>
            <a:picLocks noChangeAspect="1"/>
          </p:cNvPicPr>
          <p:nvPr/>
        </p:nvPicPr>
        <p:blipFill rotWithShape="1">
          <a:blip r:embed="rId5"/>
          <a:srcRect l="7689" r="6447"/>
          <a:stretch/>
        </p:blipFill>
        <p:spPr>
          <a:xfrm>
            <a:off x="1121660" y="1285694"/>
            <a:ext cx="2763853" cy="966756"/>
          </a:xfrm>
          <a:prstGeom prst="rect">
            <a:avLst/>
          </a:prstGeom>
          <a:ln w="12700">
            <a:solidFill>
              <a:schemeClr val="tx1"/>
            </a:solidFill>
            <a:prstDash val="dash"/>
          </a:ln>
        </p:spPr>
      </p:pic>
      <p:grpSp>
        <p:nvGrpSpPr>
          <p:cNvPr id="40" name="Group 39">
            <a:extLst>
              <a:ext uri="{FF2B5EF4-FFF2-40B4-BE49-F238E27FC236}">
                <a16:creationId xmlns:a16="http://schemas.microsoft.com/office/drawing/2014/main" id="{9C2403E7-D9A5-5787-64A5-482D5103CAB4}"/>
              </a:ext>
            </a:extLst>
          </p:cNvPr>
          <p:cNvGrpSpPr/>
          <p:nvPr/>
        </p:nvGrpSpPr>
        <p:grpSpPr>
          <a:xfrm rot="16200000">
            <a:off x="4182369" y="1684680"/>
            <a:ext cx="2413130" cy="3236599"/>
            <a:chOff x="7038884" y="1510892"/>
            <a:chExt cx="2760969" cy="3520433"/>
          </a:xfrm>
        </p:grpSpPr>
        <p:sp>
          <p:nvSpPr>
            <p:cNvPr id="41" name="Rounded Rectangle 7">
              <a:extLst>
                <a:ext uri="{FF2B5EF4-FFF2-40B4-BE49-F238E27FC236}">
                  <a16:creationId xmlns:a16="http://schemas.microsoft.com/office/drawing/2014/main" id="{57AAD966-8FC8-4E20-3C2B-A0E4CC614FC8}"/>
                </a:ext>
              </a:extLst>
            </p:cNvPr>
            <p:cNvSpPr/>
            <p:nvPr/>
          </p:nvSpPr>
          <p:spPr>
            <a:xfrm rot="5400000">
              <a:off x="6916803" y="3610532"/>
              <a:ext cx="1540643" cy="129648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42" name="Rounded Rectangle 9">
              <a:extLst>
                <a:ext uri="{FF2B5EF4-FFF2-40B4-BE49-F238E27FC236}">
                  <a16:creationId xmlns:a16="http://schemas.microsoft.com/office/drawing/2014/main" id="{28D5628A-DC1A-E7FA-BF35-B2AB35D42449}"/>
                </a:ext>
              </a:extLst>
            </p:cNvPr>
            <p:cNvSpPr/>
            <p:nvPr/>
          </p:nvSpPr>
          <p:spPr>
            <a:xfrm rot="5400000">
              <a:off x="8381290" y="3612763"/>
              <a:ext cx="1540643" cy="129648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sp>
          <p:nvSpPr>
            <p:cNvPr id="43" name="Rounded Rectangle 10">
              <a:extLst>
                <a:ext uri="{FF2B5EF4-FFF2-40B4-BE49-F238E27FC236}">
                  <a16:creationId xmlns:a16="http://schemas.microsoft.com/office/drawing/2014/main" id="{40D3740A-821E-AE8A-4077-64BCB873E6FB}"/>
                </a:ext>
              </a:extLst>
            </p:cNvPr>
            <p:cNvSpPr/>
            <p:nvPr/>
          </p:nvSpPr>
          <p:spPr>
            <a:xfrm rot="5400000">
              <a:off x="7649138" y="1470826"/>
              <a:ext cx="1540469" cy="1620602"/>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a:latin typeface="Century Gothic"/>
                <a:cs typeface="Century Gothic"/>
              </a:endParaRPr>
            </a:p>
          </p:txBody>
        </p:sp>
        <p:cxnSp>
          <p:nvCxnSpPr>
            <p:cNvPr id="44" name="Straight Connector 43">
              <a:extLst>
                <a:ext uri="{FF2B5EF4-FFF2-40B4-BE49-F238E27FC236}">
                  <a16:creationId xmlns:a16="http://schemas.microsoft.com/office/drawing/2014/main" id="{EE525E11-3CD0-7DB2-F201-7928AA8B1203}"/>
                </a:ext>
              </a:extLst>
            </p:cNvPr>
            <p:cNvCxnSpPr>
              <a:cxnSpLocks/>
              <a:stCxn id="43" idx="3"/>
              <a:endCxn id="42" idx="1"/>
            </p:cNvCxnSpPr>
            <p:nvPr/>
          </p:nvCxnSpPr>
          <p:spPr>
            <a:xfrm rot="5400000" flipV="1">
              <a:off x="8565831" y="2904903"/>
              <a:ext cx="439321" cy="73223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EDB7CFA-07AB-BFC0-D5E0-E8E880E6B8F2}"/>
                </a:ext>
              </a:extLst>
            </p:cNvPr>
            <p:cNvCxnSpPr>
              <a:cxnSpLocks/>
              <a:stCxn id="43" idx="3"/>
              <a:endCxn id="41" idx="1"/>
            </p:cNvCxnSpPr>
            <p:nvPr/>
          </p:nvCxnSpPr>
          <p:spPr>
            <a:xfrm rot="5400000">
              <a:off x="7834703" y="2903782"/>
              <a:ext cx="437090" cy="73224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4F872FD0-4F60-F0EA-C892-09822B4A6211}"/>
              </a:ext>
            </a:extLst>
          </p:cNvPr>
          <p:cNvGrpSpPr>
            <a:grpSpLocks noChangeAspect="1"/>
          </p:cNvGrpSpPr>
          <p:nvPr/>
        </p:nvGrpSpPr>
        <p:grpSpPr>
          <a:xfrm>
            <a:off x="3931458" y="2688898"/>
            <a:ext cx="328169" cy="396501"/>
            <a:chOff x="2305050" y="5353050"/>
            <a:chExt cx="600075" cy="725025"/>
          </a:xfrm>
          <a:solidFill>
            <a:srgbClr val="89C978"/>
          </a:solidFill>
        </p:grpSpPr>
        <p:sp>
          <p:nvSpPr>
            <p:cNvPr id="47" name="Rectangle: Top Corners Rounded 46">
              <a:extLst>
                <a:ext uri="{FF2B5EF4-FFF2-40B4-BE49-F238E27FC236}">
                  <a16:creationId xmlns:a16="http://schemas.microsoft.com/office/drawing/2014/main" id="{9E3EB46C-EDC5-C802-27D1-8A460DBD54C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6F8D390C-ADA4-EC47-4CEA-CAD4DD2632E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55EDC2CB-1893-003A-9F34-AEB3836F365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8BF62DAE-452D-D946-B9EA-D95C946EE210}"/>
              </a:ext>
            </a:extLst>
          </p:cNvPr>
          <p:cNvGrpSpPr>
            <a:grpSpLocks noChangeAspect="1"/>
          </p:cNvGrpSpPr>
          <p:nvPr/>
        </p:nvGrpSpPr>
        <p:grpSpPr>
          <a:xfrm>
            <a:off x="6434261" y="2586481"/>
            <a:ext cx="328169" cy="396501"/>
            <a:chOff x="2305050" y="5353050"/>
            <a:chExt cx="600075" cy="725025"/>
          </a:xfrm>
          <a:solidFill>
            <a:srgbClr val="89C978"/>
          </a:solidFill>
        </p:grpSpPr>
        <p:sp>
          <p:nvSpPr>
            <p:cNvPr id="51" name="Rectangle: Top Corners Rounded 50">
              <a:extLst>
                <a:ext uri="{FF2B5EF4-FFF2-40B4-BE49-F238E27FC236}">
                  <a16:creationId xmlns:a16="http://schemas.microsoft.com/office/drawing/2014/main" id="{2A7B7DEF-3CC5-7368-FFD9-238A946B3AA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F596C651-123C-4A4F-10B6-6ECA9F72959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FB206F81-7FE3-9010-7CDF-B841142D7F6B}"/>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5B782E54-67A9-6A6E-3486-34C7FF12271A}"/>
              </a:ext>
            </a:extLst>
          </p:cNvPr>
          <p:cNvGrpSpPr>
            <a:grpSpLocks noChangeAspect="1"/>
          </p:cNvGrpSpPr>
          <p:nvPr/>
        </p:nvGrpSpPr>
        <p:grpSpPr>
          <a:xfrm>
            <a:off x="4324307" y="3146865"/>
            <a:ext cx="328169" cy="396501"/>
            <a:chOff x="2305050" y="5353050"/>
            <a:chExt cx="600075" cy="725025"/>
          </a:xfrm>
          <a:solidFill>
            <a:srgbClr val="89C978"/>
          </a:solidFill>
        </p:grpSpPr>
        <p:sp>
          <p:nvSpPr>
            <p:cNvPr id="55" name="Rectangle: Top Corners Rounded 54">
              <a:extLst>
                <a:ext uri="{FF2B5EF4-FFF2-40B4-BE49-F238E27FC236}">
                  <a16:creationId xmlns:a16="http://schemas.microsoft.com/office/drawing/2014/main" id="{BCA7C375-0445-11B9-DFBB-3DE1FE3BE3F4}"/>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3B733A9E-DA13-9DC6-9FCA-1E66BA6DD74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E3767740-3213-BEA1-493A-12919D4D4DC2}"/>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id="{F2B5EA0A-D0A5-C09A-12DC-859221CD6E4B}"/>
              </a:ext>
            </a:extLst>
          </p:cNvPr>
          <p:cNvGrpSpPr>
            <a:grpSpLocks noChangeAspect="1"/>
          </p:cNvGrpSpPr>
          <p:nvPr/>
        </p:nvGrpSpPr>
        <p:grpSpPr>
          <a:xfrm>
            <a:off x="5965165" y="2344472"/>
            <a:ext cx="328169" cy="396501"/>
            <a:chOff x="2305050" y="5353050"/>
            <a:chExt cx="600075" cy="725025"/>
          </a:xfrm>
          <a:solidFill>
            <a:srgbClr val="89C978"/>
          </a:solidFill>
        </p:grpSpPr>
        <p:sp>
          <p:nvSpPr>
            <p:cNvPr id="91" name="Rectangle: Top Corners Rounded 90">
              <a:extLst>
                <a:ext uri="{FF2B5EF4-FFF2-40B4-BE49-F238E27FC236}">
                  <a16:creationId xmlns:a16="http://schemas.microsoft.com/office/drawing/2014/main" id="{40323A58-2FE3-85AE-A4B3-25C1E5BDC21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6D04AEB1-D826-765E-3980-0F1F64E6C45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8B5AB1F9-8FB1-D7BE-4516-644B0BF5F6A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F1F78645-6D8D-79C7-4F37-C18E8C1315AE}"/>
              </a:ext>
            </a:extLst>
          </p:cNvPr>
          <p:cNvGrpSpPr>
            <a:grpSpLocks noChangeAspect="1"/>
          </p:cNvGrpSpPr>
          <p:nvPr/>
        </p:nvGrpSpPr>
        <p:grpSpPr>
          <a:xfrm>
            <a:off x="4720979" y="3486384"/>
            <a:ext cx="328169" cy="396501"/>
            <a:chOff x="2305050" y="5353050"/>
            <a:chExt cx="600075" cy="725025"/>
          </a:xfrm>
          <a:solidFill>
            <a:srgbClr val="89C978"/>
          </a:solidFill>
        </p:grpSpPr>
        <p:sp>
          <p:nvSpPr>
            <p:cNvPr id="95" name="Rectangle: Top Corners Rounded 94">
              <a:extLst>
                <a:ext uri="{FF2B5EF4-FFF2-40B4-BE49-F238E27FC236}">
                  <a16:creationId xmlns:a16="http://schemas.microsoft.com/office/drawing/2014/main" id="{6756D0AD-5F0A-38DD-D6B6-EFF6202D686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8867D943-44F8-17C5-40E5-3D523B3227D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A0D3051-F20E-380E-F2FF-72E3BF03BC4C}"/>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107654C1-4EDE-9B9B-59BF-75D3074FF7AF}"/>
              </a:ext>
            </a:extLst>
          </p:cNvPr>
          <p:cNvGrpSpPr>
            <a:grpSpLocks noChangeAspect="1"/>
          </p:cNvGrpSpPr>
          <p:nvPr/>
        </p:nvGrpSpPr>
        <p:grpSpPr>
          <a:xfrm>
            <a:off x="3960548" y="3543366"/>
            <a:ext cx="328169" cy="396501"/>
            <a:chOff x="2305050" y="5353050"/>
            <a:chExt cx="600075" cy="725025"/>
          </a:xfrm>
          <a:solidFill>
            <a:srgbClr val="89C978"/>
          </a:solidFill>
        </p:grpSpPr>
        <p:sp>
          <p:nvSpPr>
            <p:cNvPr id="99" name="Rectangle: Top Corners Rounded 98">
              <a:extLst>
                <a:ext uri="{FF2B5EF4-FFF2-40B4-BE49-F238E27FC236}">
                  <a16:creationId xmlns:a16="http://schemas.microsoft.com/office/drawing/2014/main" id="{4C06F171-ACF0-BE55-6C47-D11270E7FC8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597D927C-6A43-8325-5B93-472A1200273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7AE4FA44-6420-94F9-C8D5-462D08AA47D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2" name="Rectangular Callout 14">
            <a:extLst>
              <a:ext uri="{FF2B5EF4-FFF2-40B4-BE49-F238E27FC236}">
                <a16:creationId xmlns:a16="http://schemas.microsoft.com/office/drawing/2014/main" id="{8133E6DC-039B-93E9-06E0-19897F0DFE04}"/>
              </a:ext>
            </a:extLst>
          </p:cNvPr>
          <p:cNvSpPr/>
          <p:nvPr/>
        </p:nvSpPr>
        <p:spPr>
          <a:xfrm>
            <a:off x="1735795" y="4793466"/>
            <a:ext cx="4905644" cy="670924"/>
          </a:xfrm>
          <a:prstGeom prst="wedgeRectCallout">
            <a:avLst>
              <a:gd name="adj1" fmla="val -49216"/>
              <a:gd name="adj2" fmla="val -119230"/>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Century Gothic" panose="020B0502020202020204" pitchFamily="34" charset="0"/>
                <a:cs typeface="Century Gothic"/>
              </a:rPr>
              <a:t>Six subtract two is equal to four.</a:t>
            </a:r>
          </a:p>
        </p:txBody>
      </p:sp>
      <p:sp>
        <p:nvSpPr>
          <p:cNvPr id="4" name="TextBox 3">
            <a:extLst>
              <a:ext uri="{FF2B5EF4-FFF2-40B4-BE49-F238E27FC236}">
                <a16:creationId xmlns:a16="http://schemas.microsoft.com/office/drawing/2014/main" id="{D695E9EF-B9A7-18BF-808F-E767BE9E9D66}"/>
              </a:ext>
            </a:extLst>
          </p:cNvPr>
          <p:cNvSpPr txBox="1"/>
          <p:nvPr/>
        </p:nvSpPr>
        <p:spPr>
          <a:xfrm>
            <a:off x="73660" y="-4207"/>
            <a:ext cx="6223000" cy="369332"/>
          </a:xfrm>
          <a:prstGeom prst="rect">
            <a:avLst/>
          </a:prstGeom>
          <a:noFill/>
        </p:spPr>
        <p:txBody>
          <a:bodyPr wrap="square">
            <a:spAutoFit/>
          </a:bodyPr>
          <a:lstStyle/>
          <a:p>
            <a:r>
              <a:rPr lang="en-US" sz="1800" u="sng">
                <a:solidFill>
                  <a:srgbClr val="000000"/>
                </a:solidFill>
                <a:latin typeface="Century Gothic"/>
                <a:ea typeface="+mj-ea"/>
              </a:rPr>
              <a:t>TBAT: subtract by counting back in ones</a:t>
            </a:r>
            <a:endParaRPr lang="en-GB"/>
          </a:p>
        </p:txBody>
      </p:sp>
    </p:spTree>
    <p:extLst>
      <p:ext uri="{BB962C8B-B14F-4D97-AF65-F5344CB8AC3E}">
        <p14:creationId xmlns:p14="http://schemas.microsoft.com/office/powerpoint/2010/main" val="203112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24" y="161657"/>
            <a:ext cx="10515600" cy="1325563"/>
          </a:xfrm>
        </p:spPr>
        <p:txBody>
          <a:bodyPr>
            <a:normAutofit/>
          </a:bodyPr>
          <a:lstStyle/>
          <a:p>
            <a:r>
              <a:rPr lang="en-US" sz="3200"/>
              <a:t>Counting back on a number track and number line</a:t>
            </a:r>
          </a:p>
        </p:txBody>
      </p:sp>
      <p:sp>
        <p:nvSpPr>
          <p:cNvPr id="61" name="Google Shape;811;p28">
            <a:extLst>
              <a:ext uri="{FF2B5EF4-FFF2-40B4-BE49-F238E27FC236}">
                <a16:creationId xmlns:a16="http://schemas.microsoft.com/office/drawing/2014/main" id="{2DB06DB7-4D0E-3A84-2E6F-E40C1A79C941}"/>
              </a:ext>
            </a:extLst>
          </p:cNvPr>
          <p:cNvSpPr/>
          <p:nvPr/>
        </p:nvSpPr>
        <p:spPr>
          <a:xfrm>
            <a:off x="297942" y="1827619"/>
            <a:ext cx="1080000" cy="810000"/>
          </a:xfrm>
          <a:prstGeom prst="roundRect">
            <a:avLst>
              <a:gd name="adj" fmla="val 16667"/>
            </a:avLst>
          </a:prstGeom>
          <a:solidFill>
            <a:schemeClr val="lt1"/>
          </a:solid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a:latin typeface="Cambria Math" panose="02040503050406030204" pitchFamily="18" charset="0"/>
                <a:ea typeface="Cambria Math" panose="02040503050406030204" pitchFamily="18" charset="0"/>
                <a:cs typeface="Century Gothic"/>
                <a:sym typeface="Century Gothic"/>
              </a:rPr>
              <a:t>5</a:t>
            </a:r>
            <a:endParaRPr sz="2800">
              <a:latin typeface="Cambria Math" panose="02040503050406030204" pitchFamily="18" charset="0"/>
              <a:ea typeface="Cambria Math" panose="02040503050406030204" pitchFamily="18" charset="0"/>
              <a:cs typeface="Century Gothic"/>
              <a:sym typeface="Century Gothic"/>
            </a:endParaRPr>
          </a:p>
        </p:txBody>
      </p:sp>
      <p:sp>
        <p:nvSpPr>
          <p:cNvPr id="66" name="Google Shape;812;p28">
            <a:extLst>
              <a:ext uri="{FF2B5EF4-FFF2-40B4-BE49-F238E27FC236}">
                <a16:creationId xmlns:a16="http://schemas.microsoft.com/office/drawing/2014/main" id="{F1E9C54E-2A6D-D0BE-C69F-186CEB144060}"/>
              </a:ext>
            </a:extLst>
          </p:cNvPr>
          <p:cNvSpPr/>
          <p:nvPr/>
        </p:nvSpPr>
        <p:spPr>
          <a:xfrm>
            <a:off x="2852782" y="1827619"/>
            <a:ext cx="1080000" cy="810000"/>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a:latin typeface="Cambria Math" panose="02040503050406030204" pitchFamily="18" charset="0"/>
                <a:ea typeface="Cambria Math" panose="02040503050406030204" pitchFamily="18" charset="0"/>
                <a:cs typeface="Century Gothic"/>
                <a:sym typeface="Century Gothic"/>
              </a:rPr>
              <a:t>2</a:t>
            </a:r>
            <a:endParaRPr sz="2800">
              <a:latin typeface="Cambria Math" panose="02040503050406030204" pitchFamily="18" charset="0"/>
              <a:ea typeface="Cambria Math" panose="02040503050406030204" pitchFamily="18" charset="0"/>
              <a:cs typeface="Century Gothic"/>
              <a:sym typeface="Century Gothic"/>
            </a:endParaRPr>
          </a:p>
        </p:txBody>
      </p:sp>
      <p:sp>
        <p:nvSpPr>
          <p:cNvPr id="89" name="Google Shape;813;p28">
            <a:extLst>
              <a:ext uri="{FF2B5EF4-FFF2-40B4-BE49-F238E27FC236}">
                <a16:creationId xmlns:a16="http://schemas.microsoft.com/office/drawing/2014/main" id="{4753CD65-BA0C-7F5E-D2F9-929DD8952900}"/>
              </a:ext>
            </a:extLst>
          </p:cNvPr>
          <p:cNvSpPr/>
          <p:nvPr/>
        </p:nvSpPr>
        <p:spPr>
          <a:xfrm>
            <a:off x="5407624" y="1827619"/>
            <a:ext cx="1080000" cy="810000"/>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latin typeface="Cambria Math" panose="02040503050406030204" pitchFamily="18" charset="0"/>
              <a:ea typeface="Cambria Math" panose="02040503050406030204" pitchFamily="18" charset="0"/>
              <a:cs typeface="Century Gothic"/>
              <a:sym typeface="Century Gothic"/>
            </a:endParaRPr>
          </a:p>
        </p:txBody>
      </p:sp>
      <p:sp>
        <p:nvSpPr>
          <p:cNvPr id="90" name="Google Shape;815;p28">
            <a:extLst>
              <a:ext uri="{FF2B5EF4-FFF2-40B4-BE49-F238E27FC236}">
                <a16:creationId xmlns:a16="http://schemas.microsoft.com/office/drawing/2014/main" id="{9E154F7B-354F-6660-4605-2C7082A3E6E1}"/>
              </a:ext>
            </a:extLst>
          </p:cNvPr>
          <p:cNvSpPr txBox="1"/>
          <p:nvPr/>
        </p:nvSpPr>
        <p:spPr>
          <a:xfrm>
            <a:off x="323493" y="1438169"/>
            <a:ext cx="1048050" cy="38121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FF0000"/>
              </a:buClr>
              <a:buSzPts val="2400"/>
              <a:buFont typeface="Century Gothic"/>
              <a:buNone/>
            </a:pPr>
            <a:r>
              <a:rPr lang="en-US" sz="2200">
                <a:solidFill>
                  <a:srgbClr val="0070C0"/>
                </a:solidFill>
                <a:latin typeface="Century Gothic" panose="020B0502020202020204" pitchFamily="34" charset="0"/>
                <a:sym typeface="Century Gothic"/>
              </a:rPr>
              <a:t>whole</a:t>
            </a:r>
            <a:endParaRPr sz="2200">
              <a:solidFill>
                <a:srgbClr val="0070C0"/>
              </a:solidFill>
              <a:latin typeface="Century Gothic" panose="020B0502020202020204" pitchFamily="34" charset="0"/>
            </a:endParaRPr>
          </a:p>
        </p:txBody>
      </p:sp>
      <p:sp>
        <p:nvSpPr>
          <p:cNvPr id="91" name="Google Shape;816;p28">
            <a:extLst>
              <a:ext uri="{FF2B5EF4-FFF2-40B4-BE49-F238E27FC236}">
                <a16:creationId xmlns:a16="http://schemas.microsoft.com/office/drawing/2014/main" id="{79CFFAD2-29D6-C296-B092-4970BE0D1926}"/>
              </a:ext>
            </a:extLst>
          </p:cNvPr>
          <p:cNvSpPr txBox="1"/>
          <p:nvPr/>
        </p:nvSpPr>
        <p:spPr>
          <a:xfrm>
            <a:off x="2856043" y="1438169"/>
            <a:ext cx="1073225" cy="38121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FF0000"/>
              </a:buClr>
              <a:buSzPts val="2400"/>
              <a:buFont typeface="Century Gothic"/>
              <a:buNone/>
            </a:pPr>
            <a:r>
              <a:rPr lang="en-US" sz="2200">
                <a:solidFill>
                  <a:srgbClr val="E50E46"/>
                </a:solidFill>
                <a:latin typeface="Century Gothic" panose="020B0502020202020204" pitchFamily="34" charset="0"/>
                <a:ea typeface="Century Gothic"/>
                <a:cs typeface="Century Gothic"/>
                <a:sym typeface="Century Gothic"/>
              </a:rPr>
              <a:t>part</a:t>
            </a:r>
            <a:endParaRPr sz="2200">
              <a:solidFill>
                <a:srgbClr val="E50E46"/>
              </a:solidFill>
              <a:latin typeface="Century Gothic" panose="020B0502020202020204" pitchFamily="34" charset="0"/>
            </a:endParaRPr>
          </a:p>
          <a:p>
            <a:pPr marL="0" marR="0" lvl="0" indent="0" algn="ctr" rtl="0">
              <a:lnSpc>
                <a:spcPct val="90000"/>
              </a:lnSpc>
              <a:spcBef>
                <a:spcPts val="1000"/>
              </a:spcBef>
              <a:spcAft>
                <a:spcPts val="0"/>
              </a:spcAft>
              <a:buClr>
                <a:schemeClr val="dk1"/>
              </a:buClr>
              <a:buSzPts val="2800"/>
              <a:buFont typeface="Century Gothic"/>
              <a:buNone/>
            </a:pPr>
            <a:endParaRPr sz="2200">
              <a:solidFill>
                <a:schemeClr val="dk1"/>
              </a:solidFill>
              <a:latin typeface="Century Gothic" panose="020B0502020202020204" pitchFamily="34" charset="0"/>
              <a:ea typeface="Century Gothic"/>
              <a:cs typeface="Century Gothic"/>
              <a:sym typeface="Century Gothic"/>
            </a:endParaRPr>
          </a:p>
        </p:txBody>
      </p:sp>
      <p:sp>
        <p:nvSpPr>
          <p:cNvPr id="92" name="Google Shape;817;p28">
            <a:extLst>
              <a:ext uri="{FF2B5EF4-FFF2-40B4-BE49-F238E27FC236}">
                <a16:creationId xmlns:a16="http://schemas.microsoft.com/office/drawing/2014/main" id="{32A50E1A-2922-C5CC-07E4-CCA0FDB6B390}"/>
              </a:ext>
            </a:extLst>
          </p:cNvPr>
          <p:cNvSpPr txBox="1"/>
          <p:nvPr/>
        </p:nvSpPr>
        <p:spPr>
          <a:xfrm>
            <a:off x="1429631" y="1438169"/>
            <a:ext cx="1358996" cy="38121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400"/>
              <a:buFont typeface="Century Gothic"/>
              <a:buNone/>
            </a:pPr>
            <a:r>
              <a:rPr lang="en-US" sz="2200">
                <a:solidFill>
                  <a:schemeClr val="dk1"/>
                </a:solidFill>
                <a:latin typeface="Century Gothic" panose="020B0502020202020204" pitchFamily="34" charset="0"/>
                <a:ea typeface="Century Gothic"/>
                <a:cs typeface="Century Gothic"/>
                <a:sym typeface="Century Gothic"/>
              </a:rPr>
              <a:t>subtract</a:t>
            </a:r>
            <a:endParaRPr sz="2200">
              <a:latin typeface="Century Gothic" panose="020B0502020202020204" pitchFamily="34" charset="0"/>
            </a:endParaRPr>
          </a:p>
          <a:p>
            <a:pPr marL="0" marR="0" lvl="0" indent="0" algn="ctr" rtl="0">
              <a:lnSpc>
                <a:spcPct val="90000"/>
              </a:lnSpc>
              <a:spcBef>
                <a:spcPts val="1000"/>
              </a:spcBef>
              <a:spcAft>
                <a:spcPts val="0"/>
              </a:spcAft>
              <a:buClr>
                <a:schemeClr val="dk1"/>
              </a:buClr>
              <a:buSzPts val="2800"/>
              <a:buFont typeface="Century Gothic"/>
              <a:buNone/>
            </a:pPr>
            <a:endParaRPr sz="2200">
              <a:solidFill>
                <a:schemeClr val="dk1"/>
              </a:solidFill>
              <a:latin typeface="Century Gothic" panose="020B0502020202020204" pitchFamily="34" charset="0"/>
              <a:ea typeface="Century Gothic"/>
              <a:cs typeface="Century Gothic"/>
              <a:sym typeface="Century Gothic"/>
            </a:endParaRPr>
          </a:p>
        </p:txBody>
      </p:sp>
      <p:sp>
        <p:nvSpPr>
          <p:cNvPr id="93" name="Google Shape;818;p28">
            <a:extLst>
              <a:ext uri="{FF2B5EF4-FFF2-40B4-BE49-F238E27FC236}">
                <a16:creationId xmlns:a16="http://schemas.microsoft.com/office/drawing/2014/main" id="{E91CF769-8417-27A9-0132-66417F428A59}"/>
              </a:ext>
            </a:extLst>
          </p:cNvPr>
          <p:cNvSpPr txBox="1"/>
          <p:nvPr/>
        </p:nvSpPr>
        <p:spPr>
          <a:xfrm>
            <a:off x="3784906" y="1438169"/>
            <a:ext cx="1773965" cy="38121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60"/>
              <a:buFont typeface="Century Gothic"/>
              <a:buNone/>
            </a:pPr>
            <a:r>
              <a:rPr lang="en-US" sz="2200">
                <a:solidFill>
                  <a:schemeClr val="dk1"/>
                </a:solidFill>
                <a:latin typeface="Century Gothic" panose="020B0502020202020204" pitchFamily="34" charset="0"/>
                <a:ea typeface="Century Gothic"/>
                <a:cs typeface="Century Gothic"/>
                <a:sym typeface="Century Gothic"/>
              </a:rPr>
              <a:t>is equal to</a:t>
            </a:r>
            <a:endParaRPr sz="2200">
              <a:latin typeface="Century Gothic" panose="020B0502020202020204" pitchFamily="34" charset="0"/>
            </a:endParaRPr>
          </a:p>
        </p:txBody>
      </p:sp>
      <p:sp>
        <p:nvSpPr>
          <p:cNvPr id="94" name="Google Shape;819;p28">
            <a:extLst>
              <a:ext uri="{FF2B5EF4-FFF2-40B4-BE49-F238E27FC236}">
                <a16:creationId xmlns:a16="http://schemas.microsoft.com/office/drawing/2014/main" id="{D9632DE6-7F35-4344-6C59-85C1C15238C3}"/>
              </a:ext>
            </a:extLst>
          </p:cNvPr>
          <p:cNvSpPr txBox="1"/>
          <p:nvPr/>
        </p:nvSpPr>
        <p:spPr>
          <a:xfrm>
            <a:off x="5400116" y="1438169"/>
            <a:ext cx="1080000" cy="38121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70C0"/>
              </a:buClr>
              <a:buSzPts val="2400"/>
              <a:buFont typeface="Century Gothic"/>
              <a:buNone/>
            </a:pPr>
            <a:r>
              <a:rPr lang="en-US" sz="2200">
                <a:solidFill>
                  <a:schemeClr val="accent1"/>
                </a:solidFill>
                <a:latin typeface="Century Gothic" panose="020B0502020202020204" pitchFamily="34" charset="0"/>
                <a:ea typeface="Century Gothic"/>
                <a:cs typeface="Century Gothic"/>
                <a:sym typeface="Century Gothic"/>
              </a:rPr>
              <a:t>part</a:t>
            </a:r>
            <a:endParaRPr sz="2200">
              <a:solidFill>
                <a:schemeClr val="accent1"/>
              </a:solidFill>
              <a:latin typeface="Century Gothic" panose="020B0502020202020204" pitchFamily="34" charset="0"/>
            </a:endParaRPr>
          </a:p>
          <a:p>
            <a:pPr marL="0" marR="0" lvl="0" indent="0" algn="ctr" rtl="0">
              <a:lnSpc>
                <a:spcPct val="90000"/>
              </a:lnSpc>
              <a:spcBef>
                <a:spcPts val="1000"/>
              </a:spcBef>
              <a:spcAft>
                <a:spcPts val="0"/>
              </a:spcAft>
              <a:buClr>
                <a:schemeClr val="dk1"/>
              </a:buClr>
              <a:buSzPts val="2800"/>
              <a:buFont typeface="Century Gothic"/>
              <a:buNone/>
            </a:pPr>
            <a:endParaRPr sz="2200">
              <a:solidFill>
                <a:schemeClr val="dk1"/>
              </a:solidFill>
              <a:latin typeface="Century Gothic" panose="020B0502020202020204" pitchFamily="34" charset="0"/>
              <a:ea typeface="Century Gothic"/>
              <a:cs typeface="Century Gothic"/>
              <a:sym typeface="Century Gothic"/>
            </a:endParaRPr>
          </a:p>
        </p:txBody>
      </p:sp>
      <p:sp>
        <p:nvSpPr>
          <p:cNvPr id="95" name="Oval 94">
            <a:extLst>
              <a:ext uri="{FF2B5EF4-FFF2-40B4-BE49-F238E27FC236}">
                <a16:creationId xmlns:a16="http://schemas.microsoft.com/office/drawing/2014/main" id="{19180D83-4C75-5301-B85D-62982F59C7CF}"/>
              </a:ext>
            </a:extLst>
          </p:cNvPr>
          <p:cNvSpPr/>
          <p:nvPr/>
        </p:nvSpPr>
        <p:spPr>
          <a:xfrm>
            <a:off x="1755362" y="1888819"/>
            <a:ext cx="720000" cy="6876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90000" rtlCol="0" anchor="ctr"/>
          <a:lstStyle/>
          <a:p>
            <a:pPr algn="ctr"/>
            <a:r>
              <a:rPr lang="en-US" sz="2800">
                <a:solidFill>
                  <a:schemeClr val="tx1"/>
                </a:solidFill>
                <a:latin typeface="Cambria Math" panose="02040503050406030204" pitchFamily="18" charset="0"/>
                <a:ea typeface="Cambria Math" panose="02040503050406030204" pitchFamily="18" charset="0"/>
              </a:rPr>
              <a:t>–</a:t>
            </a:r>
          </a:p>
        </p:txBody>
      </p:sp>
      <p:sp>
        <p:nvSpPr>
          <p:cNvPr id="96" name="Oval 95">
            <a:extLst>
              <a:ext uri="{FF2B5EF4-FFF2-40B4-BE49-F238E27FC236}">
                <a16:creationId xmlns:a16="http://schemas.microsoft.com/office/drawing/2014/main" id="{F0F12247-2C7A-1837-E0C7-75922091FFE3}"/>
              </a:ext>
            </a:extLst>
          </p:cNvPr>
          <p:cNvSpPr/>
          <p:nvPr/>
        </p:nvSpPr>
        <p:spPr>
          <a:xfrm>
            <a:off x="4310202" y="1888819"/>
            <a:ext cx="720000" cy="687600"/>
          </a:xfrm>
          <a:prstGeom prst="ellipse">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90000" rtlCol="0" anchor="ctr"/>
          <a:lstStyle/>
          <a:p>
            <a:pPr algn="ctr"/>
            <a:r>
              <a:rPr lang="en-US" sz="2800">
                <a:solidFill>
                  <a:schemeClr val="tx1"/>
                </a:solidFill>
                <a:latin typeface="Cambria Math" panose="02040503050406030204" pitchFamily="18" charset="0"/>
                <a:ea typeface="Cambria Math" panose="02040503050406030204" pitchFamily="18" charset="0"/>
              </a:rPr>
              <a:t>=</a:t>
            </a:r>
          </a:p>
        </p:txBody>
      </p:sp>
      <p:grpSp>
        <p:nvGrpSpPr>
          <p:cNvPr id="97" name="Group 96">
            <a:extLst>
              <a:ext uri="{FF2B5EF4-FFF2-40B4-BE49-F238E27FC236}">
                <a16:creationId xmlns:a16="http://schemas.microsoft.com/office/drawing/2014/main" id="{2CB3DE19-E5A0-D69D-3B3F-1231EE3033DE}"/>
              </a:ext>
            </a:extLst>
          </p:cNvPr>
          <p:cNvGrpSpPr/>
          <p:nvPr/>
        </p:nvGrpSpPr>
        <p:grpSpPr>
          <a:xfrm>
            <a:off x="7618349" y="1378108"/>
            <a:ext cx="2902950" cy="1766972"/>
            <a:chOff x="479473" y="781700"/>
            <a:chExt cx="2902950" cy="1766972"/>
          </a:xfrm>
        </p:grpSpPr>
        <p:sp>
          <p:nvSpPr>
            <p:cNvPr id="98" name="Google Shape;711;p27">
              <a:extLst>
                <a:ext uri="{FF2B5EF4-FFF2-40B4-BE49-F238E27FC236}">
                  <a16:creationId xmlns:a16="http://schemas.microsoft.com/office/drawing/2014/main" id="{CB1B8BB6-A731-7A14-66AA-1D29FE1737FF}"/>
                </a:ext>
              </a:extLst>
            </p:cNvPr>
            <p:cNvSpPr/>
            <p:nvPr/>
          </p:nvSpPr>
          <p:spPr>
            <a:xfrm>
              <a:off x="2302423" y="1738672"/>
              <a:ext cx="1080000" cy="810000"/>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en-GB" sz="2800">
                <a:solidFill>
                  <a:schemeClr val="dk1"/>
                </a:solidFill>
                <a:latin typeface="Century Gothic"/>
                <a:ea typeface="Century Gothic"/>
                <a:cs typeface="Century Gothic"/>
                <a:sym typeface="Century Gothic"/>
              </a:endParaRPr>
            </a:p>
          </p:txBody>
        </p:sp>
        <p:sp>
          <p:nvSpPr>
            <p:cNvPr id="99" name="Google Shape;712;p27">
              <a:extLst>
                <a:ext uri="{FF2B5EF4-FFF2-40B4-BE49-F238E27FC236}">
                  <a16:creationId xmlns:a16="http://schemas.microsoft.com/office/drawing/2014/main" id="{CB365B68-EE28-B822-601A-9A330E038C49}"/>
                </a:ext>
              </a:extLst>
            </p:cNvPr>
            <p:cNvSpPr/>
            <p:nvPr/>
          </p:nvSpPr>
          <p:spPr>
            <a:xfrm>
              <a:off x="2302423" y="781700"/>
              <a:ext cx="1080000" cy="810000"/>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800">
                  <a:solidFill>
                    <a:schemeClr val="dk1"/>
                  </a:solidFill>
                  <a:latin typeface="Cambria Math" panose="02040503050406030204" pitchFamily="18" charset="0"/>
                  <a:ea typeface="Cambria Math" panose="02040503050406030204" pitchFamily="18" charset="0"/>
                  <a:cs typeface="Century Gothic"/>
                  <a:sym typeface="Century Gothic"/>
                </a:rPr>
                <a:t>2</a:t>
              </a:r>
            </a:p>
          </p:txBody>
        </p:sp>
        <p:sp>
          <p:nvSpPr>
            <p:cNvPr id="100" name="Google Shape;713;p27">
              <a:extLst>
                <a:ext uri="{FF2B5EF4-FFF2-40B4-BE49-F238E27FC236}">
                  <a16:creationId xmlns:a16="http://schemas.microsoft.com/office/drawing/2014/main" id="{61E28842-0F3D-310D-0B9A-62AFDA6954B4}"/>
                </a:ext>
              </a:extLst>
            </p:cNvPr>
            <p:cNvSpPr/>
            <p:nvPr/>
          </p:nvSpPr>
          <p:spPr>
            <a:xfrm>
              <a:off x="479473" y="1259239"/>
              <a:ext cx="1080000" cy="810000"/>
            </a:xfrm>
            <a:prstGeom prst="roundRect">
              <a:avLst>
                <a:gd name="adj" fmla="val 16667"/>
              </a:avLst>
            </a:prstGeom>
            <a:solidFill>
              <a:schemeClr val="lt1"/>
            </a:solid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a:solidFill>
                    <a:schemeClr val="dk1"/>
                  </a:solidFill>
                  <a:latin typeface="Cambria Math" panose="02040503050406030204" pitchFamily="18" charset="0"/>
                  <a:ea typeface="Cambria Math" panose="02040503050406030204" pitchFamily="18" charset="0"/>
                  <a:cs typeface="Century Gothic"/>
                  <a:sym typeface="Century Gothic"/>
                </a:rPr>
                <a:t>5</a:t>
              </a:r>
              <a:endParaRPr sz="2800">
                <a:solidFill>
                  <a:schemeClr val="dk1"/>
                </a:solidFill>
                <a:latin typeface="Cambria Math" panose="02040503050406030204" pitchFamily="18" charset="0"/>
                <a:ea typeface="Cambria Math" panose="02040503050406030204" pitchFamily="18" charset="0"/>
                <a:cs typeface="Century Gothic"/>
                <a:sym typeface="Century Gothic"/>
              </a:endParaRPr>
            </a:p>
          </p:txBody>
        </p:sp>
        <p:cxnSp>
          <p:nvCxnSpPr>
            <p:cNvPr id="101" name="Google Shape;714;p27">
              <a:extLst>
                <a:ext uri="{FF2B5EF4-FFF2-40B4-BE49-F238E27FC236}">
                  <a16:creationId xmlns:a16="http://schemas.microsoft.com/office/drawing/2014/main" id="{2BE00C98-9ABA-C492-53AF-2AEB8990596D}"/>
                </a:ext>
              </a:extLst>
            </p:cNvPr>
            <p:cNvCxnSpPr>
              <a:stCxn id="100" idx="3"/>
              <a:endCxn id="99" idx="1"/>
            </p:cNvCxnSpPr>
            <p:nvPr/>
          </p:nvCxnSpPr>
          <p:spPr>
            <a:xfrm flipV="1">
              <a:off x="1559473" y="1186700"/>
              <a:ext cx="742950" cy="477539"/>
            </a:xfrm>
            <a:prstGeom prst="straightConnector1">
              <a:avLst/>
            </a:prstGeom>
            <a:noFill/>
            <a:ln w="19050" cap="flat" cmpd="sng">
              <a:solidFill>
                <a:schemeClr val="tx1"/>
              </a:solidFill>
              <a:prstDash val="solid"/>
              <a:miter lim="800000"/>
              <a:headEnd type="none" w="sm" len="sm"/>
              <a:tailEnd type="none" w="sm" len="sm"/>
            </a:ln>
          </p:spPr>
        </p:cxnSp>
        <p:cxnSp>
          <p:nvCxnSpPr>
            <p:cNvPr id="102" name="Google Shape;715;p27">
              <a:extLst>
                <a:ext uri="{FF2B5EF4-FFF2-40B4-BE49-F238E27FC236}">
                  <a16:creationId xmlns:a16="http://schemas.microsoft.com/office/drawing/2014/main" id="{074CE098-D09D-182C-E813-7F8BD2238BC9}"/>
                </a:ext>
              </a:extLst>
            </p:cNvPr>
            <p:cNvCxnSpPr>
              <a:stCxn id="100" idx="3"/>
              <a:endCxn id="98" idx="1"/>
            </p:cNvCxnSpPr>
            <p:nvPr/>
          </p:nvCxnSpPr>
          <p:spPr>
            <a:xfrm>
              <a:off x="1559473" y="1664239"/>
              <a:ext cx="742950" cy="479433"/>
            </a:xfrm>
            <a:prstGeom prst="straightConnector1">
              <a:avLst/>
            </a:prstGeom>
            <a:noFill/>
            <a:ln w="19050" cap="flat" cmpd="sng">
              <a:solidFill>
                <a:schemeClr val="tx1"/>
              </a:solidFill>
              <a:prstDash val="solid"/>
              <a:miter lim="800000"/>
              <a:headEnd type="none" w="sm" len="sm"/>
              <a:tailEnd type="none" w="sm" len="sm"/>
            </a:ln>
          </p:spPr>
        </p:cxnSp>
      </p:grpSp>
      <p:grpSp>
        <p:nvGrpSpPr>
          <p:cNvPr id="103" name="Group 102">
            <a:extLst>
              <a:ext uri="{FF2B5EF4-FFF2-40B4-BE49-F238E27FC236}">
                <a16:creationId xmlns:a16="http://schemas.microsoft.com/office/drawing/2014/main" id="{75F85C9D-7162-E887-7BFB-7EA30A8C84A5}"/>
              </a:ext>
            </a:extLst>
          </p:cNvPr>
          <p:cNvGrpSpPr/>
          <p:nvPr/>
        </p:nvGrpSpPr>
        <p:grpSpPr>
          <a:xfrm>
            <a:off x="1161393" y="3847419"/>
            <a:ext cx="7855351" cy="618454"/>
            <a:chOff x="972385" y="5127943"/>
            <a:chExt cx="9003266" cy="720000"/>
          </a:xfrm>
        </p:grpSpPr>
        <p:sp>
          <p:nvSpPr>
            <p:cNvPr id="104" name="Rectangle 103">
              <a:extLst>
                <a:ext uri="{FF2B5EF4-FFF2-40B4-BE49-F238E27FC236}">
                  <a16:creationId xmlns:a16="http://schemas.microsoft.com/office/drawing/2014/main" id="{BA98DBF5-73F2-A73A-2A44-B4E0D33BEE2E}"/>
                </a:ext>
              </a:extLst>
            </p:cNvPr>
            <p:cNvSpPr/>
            <p:nvPr/>
          </p:nvSpPr>
          <p:spPr>
            <a:xfrm>
              <a:off x="972385" y="5127943"/>
              <a:ext cx="900000" cy="72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a:t>
              </a:r>
            </a:p>
          </p:txBody>
        </p:sp>
        <p:sp>
          <p:nvSpPr>
            <p:cNvPr id="105" name="Rectangle 104">
              <a:extLst>
                <a:ext uri="{FF2B5EF4-FFF2-40B4-BE49-F238E27FC236}">
                  <a16:creationId xmlns:a16="http://schemas.microsoft.com/office/drawing/2014/main" id="{6EDB12E0-578E-E1C3-3EEA-8DB3F694F294}"/>
                </a:ext>
              </a:extLst>
            </p:cNvPr>
            <p:cNvSpPr/>
            <p:nvPr/>
          </p:nvSpPr>
          <p:spPr>
            <a:xfrm>
              <a:off x="1872748" y="5127943"/>
              <a:ext cx="900000" cy="72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2</a:t>
              </a:r>
            </a:p>
          </p:txBody>
        </p:sp>
        <p:sp>
          <p:nvSpPr>
            <p:cNvPr id="106" name="Rectangle 105">
              <a:extLst>
                <a:ext uri="{FF2B5EF4-FFF2-40B4-BE49-F238E27FC236}">
                  <a16:creationId xmlns:a16="http://schemas.microsoft.com/office/drawing/2014/main" id="{FCDBF204-5C4D-E1C9-75AF-267CDFD16765}"/>
                </a:ext>
              </a:extLst>
            </p:cNvPr>
            <p:cNvSpPr/>
            <p:nvPr/>
          </p:nvSpPr>
          <p:spPr>
            <a:xfrm>
              <a:off x="2773111" y="5127943"/>
              <a:ext cx="900000" cy="72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3</a:t>
              </a:r>
            </a:p>
          </p:txBody>
        </p:sp>
        <p:sp>
          <p:nvSpPr>
            <p:cNvPr id="107" name="Rectangle 106">
              <a:extLst>
                <a:ext uri="{FF2B5EF4-FFF2-40B4-BE49-F238E27FC236}">
                  <a16:creationId xmlns:a16="http://schemas.microsoft.com/office/drawing/2014/main" id="{A7797135-6F8D-7287-95DD-A1A3A0DC969F}"/>
                </a:ext>
              </a:extLst>
            </p:cNvPr>
            <p:cNvSpPr/>
            <p:nvPr/>
          </p:nvSpPr>
          <p:spPr>
            <a:xfrm>
              <a:off x="3673474" y="5127943"/>
              <a:ext cx="900000" cy="72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4</a:t>
              </a:r>
            </a:p>
          </p:txBody>
        </p:sp>
        <p:sp>
          <p:nvSpPr>
            <p:cNvPr id="108" name="Rectangle 107">
              <a:extLst>
                <a:ext uri="{FF2B5EF4-FFF2-40B4-BE49-F238E27FC236}">
                  <a16:creationId xmlns:a16="http://schemas.microsoft.com/office/drawing/2014/main" id="{6D5A1564-36E6-C054-EA51-F3C0C84FF2D0}"/>
                </a:ext>
              </a:extLst>
            </p:cNvPr>
            <p:cNvSpPr/>
            <p:nvPr/>
          </p:nvSpPr>
          <p:spPr>
            <a:xfrm>
              <a:off x="4573837" y="5127943"/>
              <a:ext cx="900000" cy="72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5</a:t>
              </a:r>
            </a:p>
          </p:txBody>
        </p:sp>
        <p:sp>
          <p:nvSpPr>
            <p:cNvPr id="109" name="Rectangle 108">
              <a:extLst>
                <a:ext uri="{FF2B5EF4-FFF2-40B4-BE49-F238E27FC236}">
                  <a16:creationId xmlns:a16="http://schemas.microsoft.com/office/drawing/2014/main" id="{9FCDA8EC-965F-C667-BAFC-D0578B2DE8D3}"/>
                </a:ext>
              </a:extLst>
            </p:cNvPr>
            <p:cNvSpPr/>
            <p:nvPr/>
          </p:nvSpPr>
          <p:spPr>
            <a:xfrm>
              <a:off x="5474200" y="5127943"/>
              <a:ext cx="900000" cy="72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6</a:t>
              </a:r>
            </a:p>
          </p:txBody>
        </p:sp>
        <p:sp>
          <p:nvSpPr>
            <p:cNvPr id="110" name="Rectangle 109">
              <a:extLst>
                <a:ext uri="{FF2B5EF4-FFF2-40B4-BE49-F238E27FC236}">
                  <a16:creationId xmlns:a16="http://schemas.microsoft.com/office/drawing/2014/main" id="{878D4416-5CAA-400E-6653-5F4381CE6904}"/>
                </a:ext>
              </a:extLst>
            </p:cNvPr>
            <p:cNvSpPr/>
            <p:nvPr/>
          </p:nvSpPr>
          <p:spPr>
            <a:xfrm>
              <a:off x="6374563" y="5127943"/>
              <a:ext cx="900000" cy="72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7</a:t>
              </a:r>
            </a:p>
          </p:txBody>
        </p:sp>
        <p:sp>
          <p:nvSpPr>
            <p:cNvPr id="111" name="Rectangle 110">
              <a:extLst>
                <a:ext uri="{FF2B5EF4-FFF2-40B4-BE49-F238E27FC236}">
                  <a16:creationId xmlns:a16="http://schemas.microsoft.com/office/drawing/2014/main" id="{B73DF6F9-660C-BA05-1A7F-0334BDA3BDB1}"/>
                </a:ext>
              </a:extLst>
            </p:cNvPr>
            <p:cNvSpPr/>
            <p:nvPr/>
          </p:nvSpPr>
          <p:spPr>
            <a:xfrm>
              <a:off x="7274926" y="5127943"/>
              <a:ext cx="900000" cy="72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8</a:t>
              </a:r>
            </a:p>
          </p:txBody>
        </p:sp>
        <p:sp>
          <p:nvSpPr>
            <p:cNvPr id="112" name="Rectangle 111">
              <a:extLst>
                <a:ext uri="{FF2B5EF4-FFF2-40B4-BE49-F238E27FC236}">
                  <a16:creationId xmlns:a16="http://schemas.microsoft.com/office/drawing/2014/main" id="{5DC342E8-AAC6-70E3-1DAB-F72BD3E42F56}"/>
                </a:ext>
              </a:extLst>
            </p:cNvPr>
            <p:cNvSpPr/>
            <p:nvPr/>
          </p:nvSpPr>
          <p:spPr>
            <a:xfrm>
              <a:off x="8175289" y="5127943"/>
              <a:ext cx="900000" cy="72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9</a:t>
              </a:r>
            </a:p>
          </p:txBody>
        </p:sp>
        <p:sp>
          <p:nvSpPr>
            <p:cNvPr id="113" name="Rectangle 112">
              <a:extLst>
                <a:ext uri="{FF2B5EF4-FFF2-40B4-BE49-F238E27FC236}">
                  <a16:creationId xmlns:a16="http://schemas.microsoft.com/office/drawing/2014/main" id="{472FB151-94E2-9B26-8F53-C19BB93AA562}"/>
                </a:ext>
              </a:extLst>
            </p:cNvPr>
            <p:cNvSpPr/>
            <p:nvPr/>
          </p:nvSpPr>
          <p:spPr>
            <a:xfrm>
              <a:off x="9075651" y="5127943"/>
              <a:ext cx="900000" cy="72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10</a:t>
              </a:r>
            </a:p>
          </p:txBody>
        </p:sp>
      </p:grpSp>
      <p:sp>
        <p:nvSpPr>
          <p:cNvPr id="114" name="Oval 113">
            <a:extLst>
              <a:ext uri="{FF2B5EF4-FFF2-40B4-BE49-F238E27FC236}">
                <a16:creationId xmlns:a16="http://schemas.microsoft.com/office/drawing/2014/main" id="{7330865D-1046-B075-9735-E9BCFF49E592}"/>
              </a:ext>
            </a:extLst>
          </p:cNvPr>
          <p:cNvSpPr>
            <a:spLocks noChangeAspect="1"/>
          </p:cNvSpPr>
          <p:nvPr/>
        </p:nvSpPr>
        <p:spPr>
          <a:xfrm>
            <a:off x="4286140" y="3753301"/>
            <a:ext cx="810000" cy="810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5" name="Group 114">
            <a:extLst>
              <a:ext uri="{FF2B5EF4-FFF2-40B4-BE49-F238E27FC236}">
                <a16:creationId xmlns:a16="http://schemas.microsoft.com/office/drawing/2014/main" id="{15BFC07A-1F61-4957-1405-0F71A7F85363}"/>
              </a:ext>
            </a:extLst>
          </p:cNvPr>
          <p:cNvGrpSpPr/>
          <p:nvPr/>
        </p:nvGrpSpPr>
        <p:grpSpPr>
          <a:xfrm>
            <a:off x="665404" y="5314961"/>
            <a:ext cx="8856187" cy="673698"/>
            <a:chOff x="534775" y="5348283"/>
            <a:chExt cx="9245852" cy="673698"/>
          </a:xfrm>
        </p:grpSpPr>
        <p:sp>
          <p:nvSpPr>
            <p:cNvPr id="116" name="Title 1">
              <a:extLst>
                <a:ext uri="{FF2B5EF4-FFF2-40B4-BE49-F238E27FC236}">
                  <a16:creationId xmlns:a16="http://schemas.microsoft.com/office/drawing/2014/main" id="{2E43DB3E-A19D-8B61-E28D-E46BD00C7044}"/>
                </a:ext>
              </a:extLst>
            </p:cNvPr>
            <p:cNvSpPr txBox="1">
              <a:spLocks/>
            </p:cNvSpPr>
            <p:nvPr/>
          </p:nvSpPr>
          <p:spPr>
            <a:xfrm>
              <a:off x="789089" y="5678932"/>
              <a:ext cx="559556" cy="3430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800" b="0">
                  <a:solidFill>
                    <a:schemeClr val="tx1"/>
                  </a:solidFill>
                  <a:latin typeface="Cambria Math" panose="02040503050406030204" pitchFamily="18" charset="0"/>
                  <a:ea typeface="Cambria Math" panose="02040503050406030204" pitchFamily="18" charset="0"/>
                </a:rPr>
                <a:t>0</a:t>
              </a:r>
              <a:endParaRPr lang="en-US" sz="2800" b="0">
                <a:solidFill>
                  <a:schemeClr val="tx1"/>
                </a:solidFill>
                <a:latin typeface="Cambria Math" panose="02040503050406030204" pitchFamily="18" charset="0"/>
                <a:ea typeface="Cambria Math" panose="02040503050406030204" pitchFamily="18" charset="0"/>
              </a:endParaRPr>
            </a:p>
          </p:txBody>
        </p:sp>
        <p:sp>
          <p:nvSpPr>
            <p:cNvPr id="117" name="Title 1">
              <a:extLst>
                <a:ext uri="{FF2B5EF4-FFF2-40B4-BE49-F238E27FC236}">
                  <a16:creationId xmlns:a16="http://schemas.microsoft.com/office/drawing/2014/main" id="{FAA5DDC8-C6CC-630C-DA5D-02B8786CF334}"/>
                </a:ext>
              </a:extLst>
            </p:cNvPr>
            <p:cNvSpPr txBox="1">
              <a:spLocks/>
            </p:cNvSpPr>
            <p:nvPr/>
          </p:nvSpPr>
          <p:spPr>
            <a:xfrm>
              <a:off x="8968439" y="5678932"/>
              <a:ext cx="559556" cy="3430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US" sz="2800" b="0">
                  <a:solidFill>
                    <a:schemeClr val="tx1"/>
                  </a:solidFill>
                  <a:latin typeface="Cambria Math" panose="02040503050406030204" pitchFamily="18" charset="0"/>
                  <a:ea typeface="Cambria Math" panose="02040503050406030204" pitchFamily="18" charset="0"/>
                </a:rPr>
                <a:t>10</a:t>
              </a:r>
            </a:p>
          </p:txBody>
        </p:sp>
        <p:grpSp>
          <p:nvGrpSpPr>
            <p:cNvPr id="118" name="Group 117">
              <a:extLst>
                <a:ext uri="{FF2B5EF4-FFF2-40B4-BE49-F238E27FC236}">
                  <a16:creationId xmlns:a16="http://schemas.microsoft.com/office/drawing/2014/main" id="{7756440F-6091-7B73-7A9C-89AB37B0340A}"/>
                </a:ext>
              </a:extLst>
            </p:cNvPr>
            <p:cNvGrpSpPr/>
            <p:nvPr/>
          </p:nvGrpSpPr>
          <p:grpSpPr>
            <a:xfrm>
              <a:off x="534775" y="5348283"/>
              <a:ext cx="9245852" cy="315290"/>
              <a:chOff x="440654" y="3221698"/>
              <a:chExt cx="10112421" cy="397043"/>
            </a:xfrm>
          </p:grpSpPr>
          <p:cxnSp>
            <p:nvCxnSpPr>
              <p:cNvPr id="128" name="Straight Connector 127">
                <a:extLst>
                  <a:ext uri="{FF2B5EF4-FFF2-40B4-BE49-F238E27FC236}">
                    <a16:creationId xmlns:a16="http://schemas.microsoft.com/office/drawing/2014/main" id="{D6832E36-FE62-D947-CD84-D2BC3AF803AB}"/>
                  </a:ext>
                </a:extLst>
              </p:cNvPr>
              <p:cNvCxnSpPr/>
              <p:nvPr/>
            </p:nvCxnSpPr>
            <p:spPr>
              <a:xfrm>
                <a:off x="440654" y="3413202"/>
                <a:ext cx="10112421" cy="0"/>
              </a:xfrm>
              <a:prstGeom prst="line">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2933E12-359F-BD88-8106-8A08B532C06D}"/>
                  </a:ext>
                </a:extLst>
              </p:cNvPr>
              <p:cNvCxnSpPr>
                <a:cxnSpLocks/>
              </p:cNvCxnSpPr>
              <p:nvPr/>
            </p:nvCxnSpPr>
            <p:spPr>
              <a:xfrm>
                <a:off x="1013892" y="3221698"/>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29236AC-714C-8528-327A-9BDFC497198D}"/>
                  </a:ext>
                </a:extLst>
              </p:cNvPr>
              <p:cNvCxnSpPr>
                <a:cxnSpLocks/>
              </p:cNvCxnSpPr>
              <p:nvPr/>
            </p:nvCxnSpPr>
            <p:spPr>
              <a:xfrm>
                <a:off x="1908132" y="3221698"/>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98C021C-F9A7-0F1C-939B-5F1299151AF2}"/>
                  </a:ext>
                </a:extLst>
              </p:cNvPr>
              <p:cNvCxnSpPr>
                <a:cxnSpLocks/>
              </p:cNvCxnSpPr>
              <p:nvPr/>
            </p:nvCxnSpPr>
            <p:spPr>
              <a:xfrm>
                <a:off x="2802372" y="3221698"/>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627A8EC-35C6-6570-AC50-7631053B4684}"/>
                  </a:ext>
                </a:extLst>
              </p:cNvPr>
              <p:cNvCxnSpPr>
                <a:cxnSpLocks/>
              </p:cNvCxnSpPr>
              <p:nvPr/>
            </p:nvCxnSpPr>
            <p:spPr>
              <a:xfrm>
                <a:off x="3696612" y="3221698"/>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F84ABF1-A131-175D-82B9-3B3E1133B537}"/>
                  </a:ext>
                </a:extLst>
              </p:cNvPr>
              <p:cNvCxnSpPr>
                <a:cxnSpLocks/>
              </p:cNvCxnSpPr>
              <p:nvPr/>
            </p:nvCxnSpPr>
            <p:spPr>
              <a:xfrm>
                <a:off x="4590852" y="3221698"/>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4B0379F-3BD8-4FA3-B8C9-27179D98443F}"/>
                  </a:ext>
                </a:extLst>
              </p:cNvPr>
              <p:cNvCxnSpPr>
                <a:cxnSpLocks/>
              </p:cNvCxnSpPr>
              <p:nvPr/>
            </p:nvCxnSpPr>
            <p:spPr>
              <a:xfrm>
                <a:off x="5485092" y="3221698"/>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20C59B3-044F-7428-7D0D-8DFF6A250F5F}"/>
                  </a:ext>
                </a:extLst>
              </p:cNvPr>
              <p:cNvCxnSpPr>
                <a:cxnSpLocks/>
              </p:cNvCxnSpPr>
              <p:nvPr/>
            </p:nvCxnSpPr>
            <p:spPr>
              <a:xfrm>
                <a:off x="6379332" y="3221698"/>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FF71583-03CD-A690-27BF-7F49FC7CAB6D}"/>
                  </a:ext>
                </a:extLst>
              </p:cNvPr>
              <p:cNvCxnSpPr>
                <a:cxnSpLocks/>
              </p:cNvCxnSpPr>
              <p:nvPr/>
            </p:nvCxnSpPr>
            <p:spPr>
              <a:xfrm>
                <a:off x="7273572" y="3221698"/>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0C58134-B843-4437-780C-DA687EE2EEFE}"/>
                  </a:ext>
                </a:extLst>
              </p:cNvPr>
              <p:cNvCxnSpPr>
                <a:cxnSpLocks/>
              </p:cNvCxnSpPr>
              <p:nvPr/>
            </p:nvCxnSpPr>
            <p:spPr>
              <a:xfrm>
                <a:off x="8167812" y="3221698"/>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F958427-338E-B3E6-EC9D-3DE2BA2317F3}"/>
                  </a:ext>
                </a:extLst>
              </p:cNvPr>
              <p:cNvCxnSpPr>
                <a:cxnSpLocks/>
              </p:cNvCxnSpPr>
              <p:nvPr/>
            </p:nvCxnSpPr>
            <p:spPr>
              <a:xfrm>
                <a:off x="9062052" y="3221698"/>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C348F08-5C5B-8674-DF86-7A2911C136B1}"/>
                  </a:ext>
                </a:extLst>
              </p:cNvPr>
              <p:cNvCxnSpPr>
                <a:cxnSpLocks/>
              </p:cNvCxnSpPr>
              <p:nvPr/>
            </p:nvCxnSpPr>
            <p:spPr>
              <a:xfrm>
                <a:off x="9956294" y="3221698"/>
                <a:ext cx="0" cy="397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9" name="Title 1">
              <a:extLst>
                <a:ext uri="{FF2B5EF4-FFF2-40B4-BE49-F238E27FC236}">
                  <a16:creationId xmlns:a16="http://schemas.microsoft.com/office/drawing/2014/main" id="{ABA1FEC2-D51D-89EC-E68F-5BAA541123A2}"/>
                </a:ext>
              </a:extLst>
            </p:cNvPr>
            <p:cNvSpPr txBox="1">
              <a:spLocks/>
            </p:cNvSpPr>
            <p:nvPr/>
          </p:nvSpPr>
          <p:spPr>
            <a:xfrm>
              <a:off x="1607024" y="5678932"/>
              <a:ext cx="559556" cy="3430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800" b="0">
                  <a:solidFill>
                    <a:schemeClr val="tx1"/>
                  </a:solidFill>
                  <a:latin typeface="Cambria Math" panose="02040503050406030204" pitchFamily="18" charset="0"/>
                  <a:ea typeface="Cambria Math" panose="02040503050406030204" pitchFamily="18" charset="0"/>
                </a:rPr>
                <a:t>1</a:t>
              </a:r>
              <a:endParaRPr lang="en-US" sz="2800" b="0">
                <a:solidFill>
                  <a:schemeClr val="tx1"/>
                </a:solidFill>
                <a:latin typeface="Cambria Math" panose="02040503050406030204" pitchFamily="18" charset="0"/>
                <a:ea typeface="Cambria Math" panose="02040503050406030204" pitchFamily="18" charset="0"/>
              </a:endParaRPr>
            </a:p>
          </p:txBody>
        </p:sp>
        <p:sp>
          <p:nvSpPr>
            <p:cNvPr id="120" name="Title 1">
              <a:extLst>
                <a:ext uri="{FF2B5EF4-FFF2-40B4-BE49-F238E27FC236}">
                  <a16:creationId xmlns:a16="http://schemas.microsoft.com/office/drawing/2014/main" id="{FC26D7D8-37F1-A508-51FD-14F5AFC79C6C}"/>
                </a:ext>
              </a:extLst>
            </p:cNvPr>
            <p:cNvSpPr txBox="1">
              <a:spLocks/>
            </p:cNvSpPr>
            <p:nvPr/>
          </p:nvSpPr>
          <p:spPr>
            <a:xfrm>
              <a:off x="2424959" y="5678932"/>
              <a:ext cx="559556" cy="3430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800" b="0">
                  <a:solidFill>
                    <a:schemeClr val="tx1"/>
                  </a:solidFill>
                  <a:latin typeface="Cambria Math" panose="02040503050406030204" pitchFamily="18" charset="0"/>
                  <a:ea typeface="Cambria Math" panose="02040503050406030204" pitchFamily="18" charset="0"/>
                </a:rPr>
                <a:t>2</a:t>
              </a:r>
              <a:endParaRPr lang="en-US" sz="2800" b="0">
                <a:solidFill>
                  <a:schemeClr val="tx1"/>
                </a:solidFill>
                <a:latin typeface="Cambria Math" panose="02040503050406030204" pitchFamily="18" charset="0"/>
                <a:ea typeface="Cambria Math" panose="02040503050406030204" pitchFamily="18" charset="0"/>
              </a:endParaRPr>
            </a:p>
          </p:txBody>
        </p:sp>
        <p:sp>
          <p:nvSpPr>
            <p:cNvPr id="121" name="Title 1">
              <a:extLst>
                <a:ext uri="{FF2B5EF4-FFF2-40B4-BE49-F238E27FC236}">
                  <a16:creationId xmlns:a16="http://schemas.microsoft.com/office/drawing/2014/main" id="{81EBFF95-2349-A070-F749-0E7B0285E893}"/>
                </a:ext>
              </a:extLst>
            </p:cNvPr>
            <p:cNvSpPr txBox="1">
              <a:spLocks/>
            </p:cNvSpPr>
            <p:nvPr/>
          </p:nvSpPr>
          <p:spPr>
            <a:xfrm>
              <a:off x="3242894" y="5678932"/>
              <a:ext cx="559556" cy="3430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800" b="0">
                  <a:solidFill>
                    <a:schemeClr val="tx1"/>
                  </a:solidFill>
                  <a:latin typeface="Cambria Math" panose="02040503050406030204" pitchFamily="18" charset="0"/>
                  <a:ea typeface="Cambria Math" panose="02040503050406030204" pitchFamily="18" charset="0"/>
                </a:rPr>
                <a:t>3</a:t>
              </a:r>
              <a:endParaRPr lang="en-US" sz="2800" b="0">
                <a:solidFill>
                  <a:schemeClr val="tx1"/>
                </a:solidFill>
                <a:latin typeface="Cambria Math" panose="02040503050406030204" pitchFamily="18" charset="0"/>
                <a:ea typeface="Cambria Math" panose="02040503050406030204" pitchFamily="18" charset="0"/>
              </a:endParaRPr>
            </a:p>
          </p:txBody>
        </p:sp>
        <p:sp>
          <p:nvSpPr>
            <p:cNvPr id="122" name="Title 1">
              <a:extLst>
                <a:ext uri="{FF2B5EF4-FFF2-40B4-BE49-F238E27FC236}">
                  <a16:creationId xmlns:a16="http://schemas.microsoft.com/office/drawing/2014/main" id="{F5E194D7-4E43-A0E8-32CC-6BCD53C9BB9B}"/>
                </a:ext>
              </a:extLst>
            </p:cNvPr>
            <p:cNvSpPr txBox="1">
              <a:spLocks/>
            </p:cNvSpPr>
            <p:nvPr/>
          </p:nvSpPr>
          <p:spPr>
            <a:xfrm>
              <a:off x="4060829" y="5678932"/>
              <a:ext cx="559556" cy="3430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800" b="0">
                  <a:solidFill>
                    <a:schemeClr val="tx1"/>
                  </a:solidFill>
                  <a:latin typeface="Cambria Math" panose="02040503050406030204" pitchFamily="18" charset="0"/>
                  <a:ea typeface="Cambria Math" panose="02040503050406030204" pitchFamily="18" charset="0"/>
                </a:rPr>
                <a:t>4</a:t>
              </a:r>
              <a:endParaRPr lang="en-US" sz="2800" b="0">
                <a:solidFill>
                  <a:schemeClr val="tx1"/>
                </a:solidFill>
                <a:latin typeface="Cambria Math" panose="02040503050406030204" pitchFamily="18" charset="0"/>
                <a:ea typeface="Cambria Math" panose="02040503050406030204" pitchFamily="18" charset="0"/>
              </a:endParaRPr>
            </a:p>
          </p:txBody>
        </p:sp>
        <p:sp>
          <p:nvSpPr>
            <p:cNvPr id="123" name="Title 1">
              <a:extLst>
                <a:ext uri="{FF2B5EF4-FFF2-40B4-BE49-F238E27FC236}">
                  <a16:creationId xmlns:a16="http://schemas.microsoft.com/office/drawing/2014/main" id="{A639E6F5-7B4C-BE6F-A666-6A050AF69448}"/>
                </a:ext>
              </a:extLst>
            </p:cNvPr>
            <p:cNvSpPr txBox="1">
              <a:spLocks/>
            </p:cNvSpPr>
            <p:nvPr/>
          </p:nvSpPr>
          <p:spPr>
            <a:xfrm>
              <a:off x="4878764" y="5678932"/>
              <a:ext cx="559556" cy="3430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800" b="0">
                  <a:solidFill>
                    <a:schemeClr val="tx1"/>
                  </a:solidFill>
                  <a:latin typeface="Cambria Math" panose="02040503050406030204" pitchFamily="18" charset="0"/>
                  <a:ea typeface="Cambria Math" panose="02040503050406030204" pitchFamily="18" charset="0"/>
                </a:rPr>
                <a:t>5</a:t>
              </a:r>
              <a:endParaRPr lang="en-US" sz="2800" b="0">
                <a:solidFill>
                  <a:schemeClr val="tx1"/>
                </a:solidFill>
                <a:latin typeface="Cambria Math" panose="02040503050406030204" pitchFamily="18" charset="0"/>
                <a:ea typeface="Cambria Math" panose="02040503050406030204" pitchFamily="18" charset="0"/>
              </a:endParaRPr>
            </a:p>
          </p:txBody>
        </p:sp>
        <p:sp>
          <p:nvSpPr>
            <p:cNvPr id="124" name="Title 1">
              <a:extLst>
                <a:ext uri="{FF2B5EF4-FFF2-40B4-BE49-F238E27FC236}">
                  <a16:creationId xmlns:a16="http://schemas.microsoft.com/office/drawing/2014/main" id="{95EEB5A5-E322-9D4E-D4EF-5D3947EAF031}"/>
                </a:ext>
              </a:extLst>
            </p:cNvPr>
            <p:cNvSpPr txBox="1">
              <a:spLocks/>
            </p:cNvSpPr>
            <p:nvPr/>
          </p:nvSpPr>
          <p:spPr>
            <a:xfrm>
              <a:off x="5696699" y="5678932"/>
              <a:ext cx="559556" cy="3430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800" b="0">
                  <a:solidFill>
                    <a:schemeClr val="tx1"/>
                  </a:solidFill>
                  <a:latin typeface="Cambria Math" panose="02040503050406030204" pitchFamily="18" charset="0"/>
                  <a:ea typeface="Cambria Math" panose="02040503050406030204" pitchFamily="18" charset="0"/>
                </a:rPr>
                <a:t>6</a:t>
              </a:r>
              <a:endParaRPr lang="en-US" sz="2800" b="0">
                <a:solidFill>
                  <a:schemeClr val="tx1"/>
                </a:solidFill>
                <a:latin typeface="Cambria Math" panose="02040503050406030204" pitchFamily="18" charset="0"/>
                <a:ea typeface="Cambria Math" panose="02040503050406030204" pitchFamily="18" charset="0"/>
              </a:endParaRPr>
            </a:p>
          </p:txBody>
        </p:sp>
        <p:sp>
          <p:nvSpPr>
            <p:cNvPr id="125" name="Title 1">
              <a:extLst>
                <a:ext uri="{FF2B5EF4-FFF2-40B4-BE49-F238E27FC236}">
                  <a16:creationId xmlns:a16="http://schemas.microsoft.com/office/drawing/2014/main" id="{AF75B692-4369-A13E-6B73-EE0264E849BD}"/>
                </a:ext>
              </a:extLst>
            </p:cNvPr>
            <p:cNvSpPr txBox="1">
              <a:spLocks/>
            </p:cNvSpPr>
            <p:nvPr/>
          </p:nvSpPr>
          <p:spPr>
            <a:xfrm>
              <a:off x="6514634" y="5678932"/>
              <a:ext cx="559556" cy="3430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800" b="0">
                  <a:solidFill>
                    <a:schemeClr val="tx1"/>
                  </a:solidFill>
                  <a:latin typeface="Cambria Math" panose="02040503050406030204" pitchFamily="18" charset="0"/>
                  <a:ea typeface="Cambria Math" panose="02040503050406030204" pitchFamily="18" charset="0"/>
                </a:rPr>
                <a:t>7</a:t>
              </a:r>
              <a:endParaRPr lang="en-US" sz="2800" b="0">
                <a:solidFill>
                  <a:schemeClr val="tx1"/>
                </a:solidFill>
                <a:latin typeface="Cambria Math" panose="02040503050406030204" pitchFamily="18" charset="0"/>
                <a:ea typeface="Cambria Math" panose="02040503050406030204" pitchFamily="18" charset="0"/>
              </a:endParaRPr>
            </a:p>
          </p:txBody>
        </p:sp>
        <p:sp>
          <p:nvSpPr>
            <p:cNvPr id="126" name="Title 1">
              <a:extLst>
                <a:ext uri="{FF2B5EF4-FFF2-40B4-BE49-F238E27FC236}">
                  <a16:creationId xmlns:a16="http://schemas.microsoft.com/office/drawing/2014/main" id="{9075D9FB-5DC8-B0DE-6A74-D5A2075EB918}"/>
                </a:ext>
              </a:extLst>
            </p:cNvPr>
            <p:cNvSpPr txBox="1">
              <a:spLocks/>
            </p:cNvSpPr>
            <p:nvPr/>
          </p:nvSpPr>
          <p:spPr>
            <a:xfrm>
              <a:off x="7332569" y="5678932"/>
              <a:ext cx="559556" cy="3430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800" b="0">
                  <a:solidFill>
                    <a:schemeClr val="tx1"/>
                  </a:solidFill>
                  <a:latin typeface="Cambria Math" panose="02040503050406030204" pitchFamily="18" charset="0"/>
                  <a:ea typeface="Cambria Math" panose="02040503050406030204" pitchFamily="18" charset="0"/>
                </a:rPr>
                <a:t>8</a:t>
              </a:r>
              <a:endParaRPr lang="en-US" sz="2800" b="0">
                <a:solidFill>
                  <a:schemeClr val="tx1"/>
                </a:solidFill>
                <a:latin typeface="Cambria Math" panose="02040503050406030204" pitchFamily="18" charset="0"/>
                <a:ea typeface="Cambria Math" panose="02040503050406030204" pitchFamily="18" charset="0"/>
              </a:endParaRPr>
            </a:p>
          </p:txBody>
        </p:sp>
        <p:sp>
          <p:nvSpPr>
            <p:cNvPr id="127" name="Title 1">
              <a:extLst>
                <a:ext uri="{FF2B5EF4-FFF2-40B4-BE49-F238E27FC236}">
                  <a16:creationId xmlns:a16="http://schemas.microsoft.com/office/drawing/2014/main" id="{BA70D340-96BF-52AC-5E79-14AD7A3E4563}"/>
                </a:ext>
              </a:extLst>
            </p:cNvPr>
            <p:cNvSpPr txBox="1">
              <a:spLocks/>
            </p:cNvSpPr>
            <p:nvPr/>
          </p:nvSpPr>
          <p:spPr>
            <a:xfrm>
              <a:off x="8150504" y="5678932"/>
              <a:ext cx="559556" cy="3430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accent1"/>
                  </a:solidFill>
                  <a:latin typeface="Century Gothic"/>
                  <a:ea typeface="+mj-ea"/>
                  <a:cs typeface="Century Gothic"/>
                </a:defRPr>
              </a:lvl1pPr>
            </a:lstStyle>
            <a:p>
              <a:pPr algn="ctr">
                <a:lnSpc>
                  <a:spcPct val="100000"/>
                </a:lnSpc>
              </a:pPr>
              <a:r>
                <a:rPr lang="en-GB" sz="2800" b="0">
                  <a:solidFill>
                    <a:schemeClr val="tx1"/>
                  </a:solidFill>
                  <a:latin typeface="Cambria Math" panose="02040503050406030204" pitchFamily="18" charset="0"/>
                  <a:ea typeface="Cambria Math" panose="02040503050406030204" pitchFamily="18" charset="0"/>
                </a:rPr>
                <a:t>9</a:t>
              </a:r>
              <a:endParaRPr lang="en-US" sz="2800" b="0">
                <a:solidFill>
                  <a:schemeClr val="tx1"/>
                </a:solidFill>
                <a:latin typeface="Cambria Math" panose="02040503050406030204" pitchFamily="18" charset="0"/>
                <a:ea typeface="Cambria Math" panose="02040503050406030204" pitchFamily="18" charset="0"/>
              </a:endParaRPr>
            </a:p>
          </p:txBody>
        </p:sp>
      </p:grpSp>
      <p:sp>
        <p:nvSpPr>
          <p:cNvPr id="140" name="Oval 139">
            <a:extLst>
              <a:ext uri="{FF2B5EF4-FFF2-40B4-BE49-F238E27FC236}">
                <a16:creationId xmlns:a16="http://schemas.microsoft.com/office/drawing/2014/main" id="{E3B62DA2-AF22-00C3-1485-91EA1DC6A447}"/>
              </a:ext>
            </a:extLst>
          </p:cNvPr>
          <p:cNvSpPr>
            <a:spLocks noChangeAspect="1"/>
          </p:cNvSpPr>
          <p:nvPr/>
        </p:nvSpPr>
        <p:spPr>
          <a:xfrm>
            <a:off x="4781470" y="5564461"/>
            <a:ext cx="629970" cy="62997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98C5812-5C33-F140-90B4-E85AF811A736}"/>
                  </a:ext>
                </a:extLst>
              </p14:cNvPr>
              <p14:cNvContentPartPr/>
              <p14:nvPr/>
            </p14:nvContentPartPr>
            <p14:xfrm>
              <a:off x="-2092738" y="5745079"/>
              <a:ext cx="203972" cy="152138"/>
            </p14:xfrm>
          </p:contentPart>
        </mc:Choice>
        <mc:Fallback xmlns="">
          <p:pic>
            <p:nvPicPr>
              <p:cNvPr id="3" name="Ink 2">
                <a:extLst>
                  <a:ext uri="{FF2B5EF4-FFF2-40B4-BE49-F238E27FC236}">
                    <a16:creationId xmlns:a16="http://schemas.microsoft.com/office/drawing/2014/main" id="{898C5812-5C33-F140-90B4-E85AF811A736}"/>
                  </a:ext>
                </a:extLst>
              </p:cNvPr>
              <p:cNvPicPr/>
              <p:nvPr/>
            </p:nvPicPr>
            <p:blipFill>
              <a:blip r:embed="rId4"/>
              <a:stretch>
                <a:fillRect/>
              </a:stretch>
            </p:blipFill>
            <p:spPr>
              <a:xfrm>
                <a:off x="-2110693" y="5727096"/>
                <a:ext cx="239523" cy="18774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AB6894AC-138E-C76B-D50B-5C2E3517F1B6}"/>
                  </a:ext>
                </a:extLst>
              </p14:cNvPr>
              <p14:cNvContentPartPr/>
              <p14:nvPr/>
            </p14:nvContentPartPr>
            <p14:xfrm>
              <a:off x="131646" y="6065236"/>
              <a:ext cx="28483" cy="13804"/>
            </p14:xfrm>
          </p:contentPart>
        </mc:Choice>
        <mc:Fallback xmlns="">
          <p:pic>
            <p:nvPicPr>
              <p:cNvPr id="4" name="Ink 3">
                <a:extLst>
                  <a:ext uri="{FF2B5EF4-FFF2-40B4-BE49-F238E27FC236}">
                    <a16:creationId xmlns:a16="http://schemas.microsoft.com/office/drawing/2014/main" id="{AB6894AC-138E-C76B-D50B-5C2E3517F1B6}"/>
                  </a:ext>
                </a:extLst>
              </p:cNvPr>
              <p:cNvPicPr/>
              <p:nvPr/>
            </p:nvPicPr>
            <p:blipFill>
              <a:blip r:embed="rId6"/>
              <a:stretch>
                <a:fillRect/>
              </a:stretch>
            </p:blipFill>
            <p:spPr>
              <a:xfrm>
                <a:off x="113844" y="6037628"/>
                <a:ext cx="63731" cy="68468"/>
              </a:xfrm>
              <a:prstGeom prst="rect">
                <a:avLst/>
              </a:prstGeom>
            </p:spPr>
          </p:pic>
        </mc:Fallback>
      </mc:AlternateContent>
      <p:sp>
        <p:nvSpPr>
          <p:cNvPr id="5" name="TextBox 4">
            <a:extLst>
              <a:ext uri="{FF2B5EF4-FFF2-40B4-BE49-F238E27FC236}">
                <a16:creationId xmlns:a16="http://schemas.microsoft.com/office/drawing/2014/main" id="{87783583-1CE6-B40F-1CC9-7938BC753109}"/>
              </a:ext>
            </a:extLst>
          </p:cNvPr>
          <p:cNvSpPr txBox="1"/>
          <p:nvPr/>
        </p:nvSpPr>
        <p:spPr>
          <a:xfrm>
            <a:off x="73660" y="-4207"/>
            <a:ext cx="6223000" cy="369332"/>
          </a:xfrm>
          <a:prstGeom prst="rect">
            <a:avLst/>
          </a:prstGeom>
          <a:noFill/>
        </p:spPr>
        <p:txBody>
          <a:bodyPr wrap="square">
            <a:spAutoFit/>
          </a:bodyPr>
          <a:lstStyle/>
          <a:p>
            <a:r>
              <a:rPr lang="en-US" sz="1800" u="sng">
                <a:solidFill>
                  <a:srgbClr val="000000"/>
                </a:solidFill>
                <a:latin typeface="Century Gothic"/>
                <a:ea typeface="+mj-ea"/>
              </a:rPr>
              <a:t>TBAT: subtract by counting back in ones</a:t>
            </a:r>
            <a:endParaRPr lang="en-GB"/>
          </a:p>
        </p:txBody>
      </p:sp>
    </p:spTree>
    <p:extLst>
      <p:ext uri="{BB962C8B-B14F-4D97-AF65-F5344CB8AC3E}">
        <p14:creationId xmlns:p14="http://schemas.microsoft.com/office/powerpoint/2010/main" val="3149955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ontent Placeholder 2">
            <a:extLst>
              <a:ext uri="{FF2B5EF4-FFF2-40B4-BE49-F238E27FC236}">
                <a16:creationId xmlns:a16="http://schemas.microsoft.com/office/drawing/2014/main" id="{E7D7FEC5-DD0A-46D3-B8DF-C37B22FE6B8A}"/>
              </a:ext>
            </a:extLst>
          </p:cNvPr>
          <p:cNvSpPr txBox="1">
            <a:spLocks/>
          </p:cNvSpPr>
          <p:nvPr/>
        </p:nvSpPr>
        <p:spPr>
          <a:xfrm>
            <a:off x="300823" y="1016348"/>
            <a:ext cx="4551095" cy="426477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Count back on the number track or number line to find the answers. </a:t>
            </a:r>
          </a:p>
          <a:p>
            <a:endParaRPr lang="en-GB" sz="2400"/>
          </a:p>
          <a:p>
            <a:r>
              <a:rPr lang="en-GB" sz="2400"/>
              <a:t>Lay a counter of the correct colour over each square.</a:t>
            </a:r>
          </a:p>
          <a:p>
            <a:endParaRPr lang="en-GB" sz="2400"/>
          </a:p>
          <a:p>
            <a:r>
              <a:rPr lang="en-GB" sz="2400"/>
              <a:t>Do you notice any patterns? </a:t>
            </a:r>
          </a:p>
          <a:p>
            <a:endParaRPr lang="en-GB" sz="2400"/>
          </a:p>
          <a:p>
            <a:r>
              <a:rPr lang="en-GB" sz="2400"/>
              <a:t>Why do the patterns occur?</a:t>
            </a:r>
          </a:p>
        </p:txBody>
      </p:sp>
      <p:sp>
        <p:nvSpPr>
          <p:cNvPr id="42" name="TextBox 41">
            <a:extLst>
              <a:ext uri="{FF2B5EF4-FFF2-40B4-BE49-F238E27FC236}">
                <a16:creationId xmlns:a16="http://schemas.microsoft.com/office/drawing/2014/main" id="{F1F8B161-93C7-47C9-8615-A46E946BB0A5}"/>
              </a:ext>
            </a:extLst>
          </p:cNvPr>
          <p:cNvSpPr txBox="1"/>
          <p:nvPr/>
        </p:nvSpPr>
        <p:spPr>
          <a:xfrm>
            <a:off x="5755589" y="953676"/>
            <a:ext cx="680822" cy="461665"/>
          </a:xfrm>
          <a:prstGeom prst="rect">
            <a:avLst/>
          </a:prstGeom>
          <a:noFill/>
        </p:spPr>
        <p:txBody>
          <a:bodyPr wrap="square" rtlCol="0">
            <a:spAutoFit/>
          </a:bodyPr>
          <a:lstStyle/>
          <a:p>
            <a:r>
              <a:rPr lang="en-GB" sz="2400">
                <a:latin typeface="Cambria Math" panose="02040503050406030204" pitchFamily="18" charset="0"/>
                <a:ea typeface="Cambria Math" panose="02040503050406030204" pitchFamily="18" charset="0"/>
              </a:rPr>
              <a:t>1</a:t>
            </a:r>
            <a:r>
              <a:rPr lang="en-GB" sz="2400">
                <a:latin typeface="Century Gothic" panose="020B0502020202020204" pitchFamily="34" charset="0"/>
              </a:rPr>
              <a:t> =</a:t>
            </a:r>
          </a:p>
        </p:txBody>
      </p:sp>
      <p:sp>
        <p:nvSpPr>
          <p:cNvPr id="44" name="TextBox 43">
            <a:extLst>
              <a:ext uri="{FF2B5EF4-FFF2-40B4-BE49-F238E27FC236}">
                <a16:creationId xmlns:a16="http://schemas.microsoft.com/office/drawing/2014/main" id="{50AB587C-5CF4-41F4-A84A-8FD81627A92D}"/>
              </a:ext>
            </a:extLst>
          </p:cNvPr>
          <p:cNvSpPr txBox="1"/>
          <p:nvPr/>
        </p:nvSpPr>
        <p:spPr>
          <a:xfrm>
            <a:off x="7072171" y="953676"/>
            <a:ext cx="738903" cy="461665"/>
          </a:xfrm>
          <a:prstGeom prst="rect">
            <a:avLst/>
          </a:prstGeom>
          <a:noFill/>
        </p:spPr>
        <p:txBody>
          <a:bodyPr wrap="square" rtlCol="0">
            <a:spAutoFit/>
          </a:bodyPr>
          <a:lstStyle/>
          <a:p>
            <a:r>
              <a:rPr lang="en-GB" sz="2400">
                <a:latin typeface="Cambria Math" panose="02040503050406030204" pitchFamily="18" charset="0"/>
                <a:ea typeface="Cambria Math" panose="02040503050406030204" pitchFamily="18" charset="0"/>
              </a:rPr>
              <a:t>2 </a:t>
            </a:r>
            <a:r>
              <a:rPr lang="en-GB" sz="2400">
                <a:latin typeface="Century Gothic" panose="020B0502020202020204" pitchFamily="34" charset="0"/>
              </a:rPr>
              <a:t>=</a:t>
            </a:r>
          </a:p>
        </p:txBody>
      </p:sp>
      <p:sp>
        <p:nvSpPr>
          <p:cNvPr id="46" name="TextBox 45">
            <a:extLst>
              <a:ext uri="{FF2B5EF4-FFF2-40B4-BE49-F238E27FC236}">
                <a16:creationId xmlns:a16="http://schemas.microsoft.com/office/drawing/2014/main" id="{D08828C6-D96F-4426-8D0D-242AFE984039}"/>
              </a:ext>
            </a:extLst>
          </p:cNvPr>
          <p:cNvSpPr txBox="1"/>
          <p:nvPr/>
        </p:nvSpPr>
        <p:spPr>
          <a:xfrm>
            <a:off x="8446834" y="953676"/>
            <a:ext cx="673846" cy="461665"/>
          </a:xfrm>
          <a:prstGeom prst="rect">
            <a:avLst/>
          </a:prstGeom>
          <a:noFill/>
        </p:spPr>
        <p:txBody>
          <a:bodyPr wrap="square" rtlCol="0">
            <a:spAutoFit/>
          </a:bodyPr>
          <a:lstStyle/>
          <a:p>
            <a:r>
              <a:rPr lang="en-GB" sz="2400">
                <a:latin typeface="Cambria Math" panose="02040503050406030204" pitchFamily="18" charset="0"/>
                <a:ea typeface="Cambria Math" panose="02040503050406030204" pitchFamily="18" charset="0"/>
              </a:rPr>
              <a:t>3</a:t>
            </a:r>
            <a:r>
              <a:rPr lang="en-GB" sz="2400">
                <a:latin typeface="Century Gothic" panose="020B0502020202020204" pitchFamily="34" charset="0"/>
              </a:rPr>
              <a:t> =</a:t>
            </a:r>
          </a:p>
        </p:txBody>
      </p:sp>
      <p:sp>
        <p:nvSpPr>
          <p:cNvPr id="43" name="Google Shape;489;p20">
            <a:extLst>
              <a:ext uri="{FF2B5EF4-FFF2-40B4-BE49-F238E27FC236}">
                <a16:creationId xmlns:a16="http://schemas.microsoft.com/office/drawing/2014/main" id="{CE2471F6-0865-6F93-9B84-628AE34807B4}"/>
              </a:ext>
            </a:extLst>
          </p:cNvPr>
          <p:cNvSpPr>
            <a:spLocks noChangeAspect="1"/>
          </p:cNvSpPr>
          <p:nvPr/>
        </p:nvSpPr>
        <p:spPr>
          <a:xfrm>
            <a:off x="9052013" y="1042740"/>
            <a:ext cx="270000" cy="270986"/>
          </a:xfrm>
          <a:prstGeom prst="ellipse">
            <a:avLst/>
          </a:prstGeom>
          <a:solidFill>
            <a:srgbClr val="DC231E"/>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panose="020B0502020202020204" pitchFamily="34" charset="0"/>
              <a:ea typeface="Arial"/>
              <a:cs typeface="Arial"/>
              <a:sym typeface="Arial"/>
            </a:endParaRPr>
          </a:p>
        </p:txBody>
      </p:sp>
      <p:sp>
        <p:nvSpPr>
          <p:cNvPr id="47" name="Google Shape;489;p20">
            <a:extLst>
              <a:ext uri="{FF2B5EF4-FFF2-40B4-BE49-F238E27FC236}">
                <a16:creationId xmlns:a16="http://schemas.microsoft.com/office/drawing/2014/main" id="{C8228B87-BBAE-8BFB-B3AB-46CCBE5A5FBD}"/>
              </a:ext>
            </a:extLst>
          </p:cNvPr>
          <p:cNvSpPr>
            <a:spLocks noChangeAspect="1"/>
          </p:cNvSpPr>
          <p:nvPr/>
        </p:nvSpPr>
        <p:spPr>
          <a:xfrm>
            <a:off x="6389429" y="1042740"/>
            <a:ext cx="270000" cy="27098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panose="020B0502020202020204" pitchFamily="34" charset="0"/>
              <a:ea typeface="Arial"/>
              <a:cs typeface="Arial"/>
              <a:sym typeface="Arial"/>
            </a:endParaRPr>
          </a:p>
        </p:txBody>
      </p:sp>
      <p:sp>
        <p:nvSpPr>
          <p:cNvPr id="49" name="Google Shape;489;p20">
            <a:extLst>
              <a:ext uri="{FF2B5EF4-FFF2-40B4-BE49-F238E27FC236}">
                <a16:creationId xmlns:a16="http://schemas.microsoft.com/office/drawing/2014/main" id="{3033139E-6B87-EA06-12C9-9658854E4D9C}"/>
              </a:ext>
            </a:extLst>
          </p:cNvPr>
          <p:cNvSpPr>
            <a:spLocks noChangeAspect="1"/>
          </p:cNvSpPr>
          <p:nvPr/>
        </p:nvSpPr>
        <p:spPr>
          <a:xfrm>
            <a:off x="7720721" y="1042740"/>
            <a:ext cx="270000" cy="270986"/>
          </a:xfrm>
          <a:prstGeom prst="ellipse">
            <a:avLst/>
          </a:prstGeom>
          <a:solidFill>
            <a:srgbClr val="1F61C3"/>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panose="020B0502020202020204" pitchFamily="34" charset="0"/>
              <a:ea typeface="Arial"/>
              <a:cs typeface="Arial"/>
              <a:sym typeface="Arial"/>
            </a:endParaRPr>
          </a:p>
        </p:txBody>
      </p:sp>
      <p:sp>
        <p:nvSpPr>
          <p:cNvPr id="51" name="Google Shape;489;p20">
            <a:extLst>
              <a:ext uri="{FF2B5EF4-FFF2-40B4-BE49-F238E27FC236}">
                <a16:creationId xmlns:a16="http://schemas.microsoft.com/office/drawing/2014/main" id="{ACF32D80-67D7-9F14-4599-7217A91BEB54}"/>
              </a:ext>
            </a:extLst>
          </p:cNvPr>
          <p:cNvSpPr>
            <a:spLocks noChangeAspect="1"/>
          </p:cNvSpPr>
          <p:nvPr/>
        </p:nvSpPr>
        <p:spPr>
          <a:xfrm>
            <a:off x="10383306" y="1042740"/>
            <a:ext cx="270000" cy="270986"/>
          </a:xfrm>
          <a:prstGeom prst="ellipse">
            <a:avLst/>
          </a:prstGeom>
          <a:solidFill>
            <a:srgbClr val="89C978"/>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panose="020B0502020202020204" pitchFamily="34" charset="0"/>
              <a:ea typeface="Arial"/>
              <a:cs typeface="Arial"/>
              <a:sym typeface="Arial"/>
            </a:endParaRPr>
          </a:p>
        </p:txBody>
      </p:sp>
      <p:graphicFrame>
        <p:nvGraphicFramePr>
          <p:cNvPr id="35" name="Table 34">
            <a:extLst>
              <a:ext uri="{FF2B5EF4-FFF2-40B4-BE49-F238E27FC236}">
                <a16:creationId xmlns:a16="http://schemas.microsoft.com/office/drawing/2014/main" id="{C2B4F002-30C7-9C77-7235-471049ECF6C7}"/>
              </a:ext>
            </a:extLst>
          </p:cNvPr>
          <p:cNvGraphicFramePr>
            <a:graphicFrameLocks noGrp="1"/>
          </p:cNvGraphicFramePr>
          <p:nvPr/>
        </p:nvGraphicFramePr>
        <p:xfrm>
          <a:off x="5866996" y="2248807"/>
          <a:ext cx="4431904" cy="4381520"/>
        </p:xfrm>
        <a:graphic>
          <a:graphicData uri="http://schemas.openxmlformats.org/drawingml/2006/table">
            <a:tbl>
              <a:tblPr/>
              <a:tblGrid>
                <a:gridCol w="1107976">
                  <a:extLst>
                    <a:ext uri="{9D8B030D-6E8A-4147-A177-3AD203B41FA5}">
                      <a16:colId xmlns:a16="http://schemas.microsoft.com/office/drawing/2014/main" val="31144154"/>
                    </a:ext>
                  </a:extLst>
                </a:gridCol>
                <a:gridCol w="1107976">
                  <a:extLst>
                    <a:ext uri="{9D8B030D-6E8A-4147-A177-3AD203B41FA5}">
                      <a16:colId xmlns:a16="http://schemas.microsoft.com/office/drawing/2014/main" val="1194054956"/>
                    </a:ext>
                  </a:extLst>
                </a:gridCol>
                <a:gridCol w="1107976">
                  <a:extLst>
                    <a:ext uri="{9D8B030D-6E8A-4147-A177-3AD203B41FA5}">
                      <a16:colId xmlns:a16="http://schemas.microsoft.com/office/drawing/2014/main" val="3025960281"/>
                    </a:ext>
                  </a:extLst>
                </a:gridCol>
                <a:gridCol w="1107976">
                  <a:extLst>
                    <a:ext uri="{9D8B030D-6E8A-4147-A177-3AD203B41FA5}">
                      <a16:colId xmlns:a16="http://schemas.microsoft.com/office/drawing/2014/main" val="627788849"/>
                    </a:ext>
                  </a:extLst>
                </a:gridCol>
              </a:tblGrid>
              <a:tr h="1095380">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7 – 3</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7 – 2</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7 – 1</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7 – 0</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6315290"/>
                  </a:ext>
                </a:extLst>
              </a:tr>
              <a:tr h="1095380">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6 – 3</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6 – 2</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6 – 1</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6 – 0</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9883392"/>
                  </a:ext>
                </a:extLst>
              </a:tr>
              <a:tr h="1095380">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5 – 3</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5 – 2</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5 – 1</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5 – 0</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583945"/>
                  </a:ext>
                </a:extLst>
              </a:tr>
              <a:tr h="1095380">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4 – 3</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4 – 2</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4 – 1</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GB" sz="2800" kern="1400">
                          <a:ln>
                            <a:noFill/>
                          </a:ln>
                          <a:effectLst/>
                          <a:latin typeface="Cambria Math" panose="02040503050406030204" pitchFamily="18" charset="0"/>
                          <a:ea typeface="Cambria Math" panose="02040503050406030204" pitchFamily="18" charset="0"/>
                        </a:rPr>
                        <a:t>4 – 0</a:t>
                      </a:r>
                      <a:endParaRPr lang="en-GB" sz="2800" kern="1400">
                        <a:ln>
                          <a:noFill/>
                        </a:ln>
                        <a:solidFill>
                          <a:srgbClr val="000000"/>
                        </a:solidFill>
                        <a:effectLst/>
                        <a:latin typeface="Cambria Math" panose="02040503050406030204" pitchFamily="18" charset="0"/>
                        <a:ea typeface="Cambria Math" panose="020405030504060302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6080553"/>
                  </a:ext>
                </a:extLst>
              </a:tr>
            </a:tbl>
          </a:graphicData>
        </a:graphic>
      </p:graphicFrame>
      <p:sp>
        <p:nvSpPr>
          <p:cNvPr id="36" name="TextBox 35">
            <a:extLst>
              <a:ext uri="{FF2B5EF4-FFF2-40B4-BE49-F238E27FC236}">
                <a16:creationId xmlns:a16="http://schemas.microsoft.com/office/drawing/2014/main" id="{5BC3F9EF-A740-855E-CA75-89AF7DDC2CB0}"/>
              </a:ext>
            </a:extLst>
          </p:cNvPr>
          <p:cNvSpPr txBox="1"/>
          <p:nvPr/>
        </p:nvSpPr>
        <p:spPr>
          <a:xfrm>
            <a:off x="9756441" y="953676"/>
            <a:ext cx="673846" cy="461665"/>
          </a:xfrm>
          <a:prstGeom prst="rect">
            <a:avLst/>
          </a:prstGeom>
          <a:noFill/>
        </p:spPr>
        <p:txBody>
          <a:bodyPr wrap="square" rtlCol="0">
            <a:spAutoFit/>
          </a:bodyPr>
          <a:lstStyle/>
          <a:p>
            <a:r>
              <a:rPr lang="en-GB" sz="2400">
                <a:latin typeface="Cambria Math" panose="02040503050406030204" pitchFamily="18" charset="0"/>
                <a:ea typeface="Cambria Math" panose="02040503050406030204" pitchFamily="18" charset="0"/>
              </a:rPr>
              <a:t>4</a:t>
            </a:r>
            <a:r>
              <a:rPr lang="en-GB" sz="2400">
                <a:latin typeface="Century Gothic" panose="020B0502020202020204" pitchFamily="34" charset="0"/>
              </a:rPr>
              <a:t> =</a:t>
            </a:r>
          </a:p>
        </p:txBody>
      </p:sp>
      <p:sp>
        <p:nvSpPr>
          <p:cNvPr id="61" name="TextBox 60">
            <a:extLst>
              <a:ext uri="{FF2B5EF4-FFF2-40B4-BE49-F238E27FC236}">
                <a16:creationId xmlns:a16="http://schemas.microsoft.com/office/drawing/2014/main" id="{C7A706F7-5D9D-8DC7-FC4F-C8B94CDB42C3}"/>
              </a:ext>
            </a:extLst>
          </p:cNvPr>
          <p:cNvSpPr txBox="1"/>
          <p:nvPr/>
        </p:nvSpPr>
        <p:spPr>
          <a:xfrm>
            <a:off x="5755589" y="1504405"/>
            <a:ext cx="680822" cy="461665"/>
          </a:xfrm>
          <a:prstGeom prst="rect">
            <a:avLst/>
          </a:prstGeom>
          <a:noFill/>
        </p:spPr>
        <p:txBody>
          <a:bodyPr wrap="square" rtlCol="0">
            <a:spAutoFit/>
          </a:bodyPr>
          <a:lstStyle/>
          <a:p>
            <a:r>
              <a:rPr lang="en-GB" sz="2400">
                <a:latin typeface="Cambria Math" panose="02040503050406030204" pitchFamily="18" charset="0"/>
                <a:ea typeface="Cambria Math" panose="02040503050406030204" pitchFamily="18" charset="0"/>
              </a:rPr>
              <a:t>5</a:t>
            </a:r>
            <a:r>
              <a:rPr lang="en-GB" sz="2400">
                <a:latin typeface="Century Gothic" panose="020B0502020202020204" pitchFamily="34" charset="0"/>
              </a:rPr>
              <a:t> =</a:t>
            </a:r>
          </a:p>
        </p:txBody>
      </p:sp>
      <p:sp>
        <p:nvSpPr>
          <p:cNvPr id="62" name="TextBox 61">
            <a:extLst>
              <a:ext uri="{FF2B5EF4-FFF2-40B4-BE49-F238E27FC236}">
                <a16:creationId xmlns:a16="http://schemas.microsoft.com/office/drawing/2014/main" id="{BA22E17F-F876-5A27-9FA1-6ACC9A46B2C3}"/>
              </a:ext>
            </a:extLst>
          </p:cNvPr>
          <p:cNvSpPr txBox="1"/>
          <p:nvPr/>
        </p:nvSpPr>
        <p:spPr>
          <a:xfrm>
            <a:off x="7072171" y="1504405"/>
            <a:ext cx="738903" cy="461665"/>
          </a:xfrm>
          <a:prstGeom prst="rect">
            <a:avLst/>
          </a:prstGeom>
          <a:noFill/>
        </p:spPr>
        <p:txBody>
          <a:bodyPr wrap="square" rtlCol="0">
            <a:spAutoFit/>
          </a:bodyPr>
          <a:lstStyle/>
          <a:p>
            <a:r>
              <a:rPr lang="en-GB" sz="2400">
                <a:latin typeface="Cambria Math" panose="02040503050406030204" pitchFamily="18" charset="0"/>
                <a:ea typeface="Cambria Math" panose="02040503050406030204" pitchFamily="18" charset="0"/>
              </a:rPr>
              <a:t>6</a:t>
            </a:r>
            <a:r>
              <a:rPr lang="en-GB" sz="2400">
                <a:latin typeface="Century Gothic" panose="020B0502020202020204" pitchFamily="34" charset="0"/>
              </a:rPr>
              <a:t> =</a:t>
            </a:r>
          </a:p>
        </p:txBody>
      </p:sp>
      <p:sp>
        <p:nvSpPr>
          <p:cNvPr id="63" name="TextBox 62">
            <a:extLst>
              <a:ext uri="{FF2B5EF4-FFF2-40B4-BE49-F238E27FC236}">
                <a16:creationId xmlns:a16="http://schemas.microsoft.com/office/drawing/2014/main" id="{B204B17B-92A0-68BD-B466-78F1172F0EE6}"/>
              </a:ext>
            </a:extLst>
          </p:cNvPr>
          <p:cNvSpPr txBox="1"/>
          <p:nvPr/>
        </p:nvSpPr>
        <p:spPr>
          <a:xfrm>
            <a:off x="8446834" y="1504405"/>
            <a:ext cx="673846" cy="461665"/>
          </a:xfrm>
          <a:prstGeom prst="rect">
            <a:avLst/>
          </a:prstGeom>
          <a:noFill/>
        </p:spPr>
        <p:txBody>
          <a:bodyPr wrap="square" rtlCol="0">
            <a:spAutoFit/>
          </a:bodyPr>
          <a:lstStyle/>
          <a:p>
            <a:r>
              <a:rPr lang="en-GB" sz="2400">
                <a:latin typeface="Cambria Math" panose="02040503050406030204" pitchFamily="18" charset="0"/>
                <a:ea typeface="Cambria Math" panose="02040503050406030204" pitchFamily="18" charset="0"/>
              </a:rPr>
              <a:t>7</a:t>
            </a:r>
            <a:r>
              <a:rPr lang="en-GB" sz="2400">
                <a:latin typeface="Century Gothic" panose="020B0502020202020204" pitchFamily="34" charset="0"/>
              </a:rPr>
              <a:t> =</a:t>
            </a:r>
          </a:p>
        </p:txBody>
      </p:sp>
      <p:sp>
        <p:nvSpPr>
          <p:cNvPr id="64" name="Google Shape;489;p20">
            <a:extLst>
              <a:ext uri="{FF2B5EF4-FFF2-40B4-BE49-F238E27FC236}">
                <a16:creationId xmlns:a16="http://schemas.microsoft.com/office/drawing/2014/main" id="{8FA935BF-0F68-C23C-D23B-17574C464EEB}"/>
              </a:ext>
            </a:extLst>
          </p:cNvPr>
          <p:cNvSpPr>
            <a:spLocks noChangeAspect="1"/>
          </p:cNvSpPr>
          <p:nvPr/>
        </p:nvSpPr>
        <p:spPr>
          <a:xfrm>
            <a:off x="9052013" y="1593469"/>
            <a:ext cx="270000" cy="270986"/>
          </a:xfrm>
          <a:prstGeom prst="ellipse">
            <a:avLst/>
          </a:prstGeom>
          <a:solidFill>
            <a:srgbClr val="00000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panose="020B0502020202020204" pitchFamily="34" charset="0"/>
              <a:ea typeface="Arial"/>
              <a:cs typeface="Arial"/>
              <a:sym typeface="Arial"/>
            </a:endParaRPr>
          </a:p>
        </p:txBody>
      </p:sp>
      <p:sp>
        <p:nvSpPr>
          <p:cNvPr id="65" name="Google Shape;489;p20">
            <a:extLst>
              <a:ext uri="{FF2B5EF4-FFF2-40B4-BE49-F238E27FC236}">
                <a16:creationId xmlns:a16="http://schemas.microsoft.com/office/drawing/2014/main" id="{B4F45FA9-C5D2-950F-1B40-027E426DED26}"/>
              </a:ext>
            </a:extLst>
          </p:cNvPr>
          <p:cNvSpPr>
            <a:spLocks noChangeAspect="1"/>
          </p:cNvSpPr>
          <p:nvPr/>
        </p:nvSpPr>
        <p:spPr>
          <a:xfrm>
            <a:off x="6389429" y="1593469"/>
            <a:ext cx="270000" cy="270986"/>
          </a:xfrm>
          <a:prstGeom prst="ellipse">
            <a:avLst/>
          </a:prstGeom>
          <a:solidFill>
            <a:srgbClr val="A63DB1"/>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panose="020B0502020202020204" pitchFamily="34" charset="0"/>
              <a:ea typeface="Arial"/>
              <a:cs typeface="Arial"/>
              <a:sym typeface="Arial"/>
            </a:endParaRPr>
          </a:p>
        </p:txBody>
      </p:sp>
      <p:sp>
        <p:nvSpPr>
          <p:cNvPr id="66" name="Google Shape;489;p20">
            <a:extLst>
              <a:ext uri="{FF2B5EF4-FFF2-40B4-BE49-F238E27FC236}">
                <a16:creationId xmlns:a16="http://schemas.microsoft.com/office/drawing/2014/main" id="{B05599A2-BFE8-8D0F-F291-7A4F86E048E8}"/>
              </a:ext>
            </a:extLst>
          </p:cNvPr>
          <p:cNvSpPr>
            <a:spLocks noChangeAspect="1"/>
          </p:cNvSpPr>
          <p:nvPr/>
        </p:nvSpPr>
        <p:spPr>
          <a:xfrm>
            <a:off x="7720721" y="1593469"/>
            <a:ext cx="270000" cy="270986"/>
          </a:xfrm>
          <a:prstGeom prst="ellipse">
            <a:avLst/>
          </a:prstGeom>
          <a:solidFill>
            <a:srgbClr val="F36523"/>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panose="020B0502020202020204" pitchFamily="34" charset="0"/>
              <a:ea typeface="Arial"/>
              <a:cs typeface="Arial"/>
              <a:sym typeface="Arial"/>
            </a:endParaRPr>
          </a:p>
        </p:txBody>
      </p:sp>
      <p:sp>
        <p:nvSpPr>
          <p:cNvPr id="4" name="TextBox 3">
            <a:extLst>
              <a:ext uri="{FF2B5EF4-FFF2-40B4-BE49-F238E27FC236}">
                <a16:creationId xmlns:a16="http://schemas.microsoft.com/office/drawing/2014/main" id="{87857375-B078-B228-DC7A-D15D65EAAD6B}"/>
              </a:ext>
            </a:extLst>
          </p:cNvPr>
          <p:cNvSpPr txBox="1"/>
          <p:nvPr/>
        </p:nvSpPr>
        <p:spPr>
          <a:xfrm>
            <a:off x="73660" y="-4207"/>
            <a:ext cx="6223000" cy="369332"/>
          </a:xfrm>
          <a:prstGeom prst="rect">
            <a:avLst/>
          </a:prstGeom>
          <a:noFill/>
        </p:spPr>
        <p:txBody>
          <a:bodyPr wrap="square">
            <a:spAutoFit/>
          </a:bodyPr>
          <a:lstStyle/>
          <a:p>
            <a:r>
              <a:rPr lang="en-US" sz="1800" u="sng">
                <a:solidFill>
                  <a:srgbClr val="000000"/>
                </a:solidFill>
                <a:latin typeface="Century Gothic"/>
                <a:ea typeface="+mj-ea"/>
              </a:rPr>
              <a:t>TBAT: subtract by counting back in ones</a:t>
            </a:r>
            <a:endParaRPr lang="en-GB"/>
          </a:p>
        </p:txBody>
      </p:sp>
    </p:spTree>
    <p:extLst>
      <p:ext uri="{BB962C8B-B14F-4D97-AF65-F5344CB8AC3E}">
        <p14:creationId xmlns:p14="http://schemas.microsoft.com/office/powerpoint/2010/main" val="2722571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180545"/>
            <a:ext cx="10515600" cy="1325563"/>
          </a:xfrm>
        </p:spPr>
        <p:txBody>
          <a:bodyPr>
            <a:normAutofit/>
          </a:bodyPr>
          <a:lstStyle/>
          <a:p>
            <a:r>
              <a:rPr lang="en-US" sz="3200"/>
              <a:t>Making </a:t>
            </a:r>
            <a:r>
              <a:rPr lang="en-US" sz="3200" err="1"/>
              <a:t>generalisations</a:t>
            </a:r>
            <a:endParaRPr lang="en-US" sz="3200"/>
          </a:p>
        </p:txBody>
      </p:sp>
      <p:sp>
        <p:nvSpPr>
          <p:cNvPr id="17" name="Content Placeholder 2">
            <a:extLst>
              <a:ext uri="{FF2B5EF4-FFF2-40B4-BE49-F238E27FC236}">
                <a16:creationId xmlns:a16="http://schemas.microsoft.com/office/drawing/2014/main" id="{950D7110-BAE5-42EA-BC71-42A0AD07434A}"/>
              </a:ext>
            </a:extLst>
          </p:cNvPr>
          <p:cNvSpPr>
            <a:spLocks noGrp="1"/>
          </p:cNvSpPr>
          <p:nvPr>
            <p:ph type="body" sz="quarter" idx="10"/>
          </p:nvPr>
        </p:nvSpPr>
        <p:spPr>
          <a:xfrm>
            <a:off x="219075" y="1166400"/>
            <a:ext cx="10606088" cy="1661993"/>
          </a:xfrm>
        </p:spPr>
        <p:txBody>
          <a:bodyPr>
            <a:spAutoFit/>
          </a:bodyPr>
          <a:lstStyle/>
          <a:p>
            <a:pPr>
              <a:spcAft>
                <a:spcPts val="1200"/>
              </a:spcAft>
            </a:pPr>
            <a:r>
              <a:rPr lang="en-GB" sz="2400"/>
              <a:t>Is what the boy is saying correct?</a:t>
            </a:r>
          </a:p>
          <a:p>
            <a:pPr>
              <a:spcAft>
                <a:spcPts val="1200"/>
              </a:spcAft>
            </a:pPr>
            <a:r>
              <a:rPr lang="en-GB" sz="2400"/>
              <a:t>How do you know?</a:t>
            </a:r>
          </a:p>
          <a:p>
            <a:pPr>
              <a:spcAft>
                <a:spcPts val="1200"/>
              </a:spcAft>
            </a:pPr>
            <a:r>
              <a:rPr lang="en-GB" sz="2400"/>
              <a:t>Can you prove it?</a:t>
            </a:r>
          </a:p>
        </p:txBody>
      </p:sp>
      <p:sp>
        <p:nvSpPr>
          <p:cNvPr id="26" name="Content Placeholder 2">
            <a:extLst>
              <a:ext uri="{FF2B5EF4-FFF2-40B4-BE49-F238E27FC236}">
                <a16:creationId xmlns:a16="http://schemas.microsoft.com/office/drawing/2014/main" id="{9DF7C8FD-C6D0-4A8E-AC5B-AB04215D34F8}"/>
              </a:ext>
            </a:extLst>
          </p:cNvPr>
          <p:cNvSpPr txBox="1">
            <a:spLocks/>
          </p:cNvSpPr>
          <p:nvPr/>
        </p:nvSpPr>
        <p:spPr>
          <a:xfrm>
            <a:off x="6185710" y="3611519"/>
            <a:ext cx="643827" cy="45704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b="1"/>
          </a:p>
          <a:p>
            <a:endParaRPr lang="en-US"/>
          </a:p>
        </p:txBody>
      </p:sp>
      <p:sp>
        <p:nvSpPr>
          <p:cNvPr id="3" name="Rectangular Callout 14">
            <a:extLst>
              <a:ext uri="{FF2B5EF4-FFF2-40B4-BE49-F238E27FC236}">
                <a16:creationId xmlns:a16="http://schemas.microsoft.com/office/drawing/2014/main" id="{803E1AA2-18A8-43E9-8E03-BAB009965797}"/>
              </a:ext>
            </a:extLst>
          </p:cNvPr>
          <p:cNvSpPr/>
          <p:nvPr/>
        </p:nvSpPr>
        <p:spPr>
          <a:xfrm>
            <a:off x="2899869" y="3322111"/>
            <a:ext cx="4611273" cy="1820042"/>
          </a:xfrm>
          <a:prstGeom prst="wedgeRectCallout">
            <a:avLst>
              <a:gd name="adj1" fmla="val -73298"/>
              <a:gd name="adj2" fmla="val -2820"/>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When we subtract, the answer is always smaller. </a:t>
            </a:r>
          </a:p>
          <a:p>
            <a:pPr algn="ctr"/>
            <a:r>
              <a:rPr lang="en-GB" sz="2400">
                <a:solidFill>
                  <a:schemeClr val="tx1"/>
                </a:solidFill>
                <a:latin typeface="Century Gothic" panose="020B0502020202020204" pitchFamily="34" charset="0"/>
              </a:rPr>
              <a:t>When we add, the answer is always greater.</a:t>
            </a:r>
          </a:p>
        </p:txBody>
      </p:sp>
      <p:pic>
        <p:nvPicPr>
          <p:cNvPr id="5" name="Picture 4">
            <a:extLst>
              <a:ext uri="{FF2B5EF4-FFF2-40B4-BE49-F238E27FC236}">
                <a16:creationId xmlns:a16="http://schemas.microsoft.com/office/drawing/2014/main" id="{7277E64A-3F79-47A3-8C01-4FC83BBBF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43" y="3814248"/>
            <a:ext cx="1454927" cy="3270504"/>
          </a:xfrm>
          <a:prstGeom prst="rect">
            <a:avLst/>
          </a:prstGeom>
        </p:spPr>
      </p:pic>
      <p:sp>
        <p:nvSpPr>
          <p:cNvPr id="4" name="TextBox 3">
            <a:extLst>
              <a:ext uri="{FF2B5EF4-FFF2-40B4-BE49-F238E27FC236}">
                <a16:creationId xmlns:a16="http://schemas.microsoft.com/office/drawing/2014/main" id="{CAC0B3D3-B74B-8328-34F4-C6EA8E7CFB43}"/>
              </a:ext>
            </a:extLst>
          </p:cNvPr>
          <p:cNvSpPr txBox="1"/>
          <p:nvPr/>
        </p:nvSpPr>
        <p:spPr>
          <a:xfrm>
            <a:off x="73660" y="-4207"/>
            <a:ext cx="6223000" cy="369332"/>
          </a:xfrm>
          <a:prstGeom prst="rect">
            <a:avLst/>
          </a:prstGeom>
          <a:noFill/>
        </p:spPr>
        <p:txBody>
          <a:bodyPr wrap="square">
            <a:spAutoFit/>
          </a:bodyPr>
          <a:lstStyle/>
          <a:p>
            <a:r>
              <a:rPr lang="en-US" sz="1800" u="sng">
                <a:solidFill>
                  <a:srgbClr val="000000"/>
                </a:solidFill>
                <a:latin typeface="Century Gothic"/>
                <a:ea typeface="+mj-ea"/>
              </a:rPr>
              <a:t>TBAT: subtract by counting back in ones</a:t>
            </a:r>
            <a:endParaRPr lang="en-GB"/>
          </a:p>
        </p:txBody>
      </p:sp>
    </p:spTree>
    <p:extLst>
      <p:ext uri="{BB962C8B-B14F-4D97-AF65-F5344CB8AC3E}">
        <p14:creationId xmlns:p14="http://schemas.microsoft.com/office/powerpoint/2010/main" val="243166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67A0-0EBF-CCB0-BA3F-705D0A5D07E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1D2555B-BE95-9672-58C7-4EC86929529E}"/>
              </a:ext>
            </a:extLst>
          </p:cNvPr>
          <p:cNvSpPr>
            <a:spLocks noGrp="1"/>
          </p:cNvSpPr>
          <p:nvPr>
            <p:ph type="body" sz="quarter" idx="10"/>
          </p:nvPr>
        </p:nvSpPr>
        <p:spPr/>
        <p:txBody>
          <a:bodyPr/>
          <a:lstStyle/>
          <a:p>
            <a:endParaRPr lang="en-GB"/>
          </a:p>
        </p:txBody>
      </p:sp>
      <p:pic>
        <p:nvPicPr>
          <p:cNvPr id="5" name="Picture 4">
            <a:extLst>
              <a:ext uri="{FF2B5EF4-FFF2-40B4-BE49-F238E27FC236}">
                <a16:creationId xmlns:a16="http://schemas.microsoft.com/office/drawing/2014/main" id="{47D99C97-6281-EA26-644B-40EEBD0DDE0F}"/>
              </a:ext>
            </a:extLst>
          </p:cNvPr>
          <p:cNvPicPr>
            <a:picLocks noChangeAspect="1"/>
          </p:cNvPicPr>
          <p:nvPr/>
        </p:nvPicPr>
        <p:blipFill>
          <a:blip r:embed="rId2"/>
          <a:stretch>
            <a:fillRect/>
          </a:stretch>
        </p:blipFill>
        <p:spPr>
          <a:xfrm>
            <a:off x="421322" y="0"/>
            <a:ext cx="6086475" cy="6705600"/>
          </a:xfrm>
          <a:prstGeom prst="rect">
            <a:avLst/>
          </a:prstGeom>
        </p:spPr>
      </p:pic>
    </p:spTree>
    <p:extLst>
      <p:ext uri="{BB962C8B-B14F-4D97-AF65-F5344CB8AC3E}">
        <p14:creationId xmlns:p14="http://schemas.microsoft.com/office/powerpoint/2010/main" val="282675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u="sng">
                <a:latin typeface="Sassoon Primary"/>
                <a:cs typeface="Calibri"/>
              </a:rPr>
              <a:t>ch</a:t>
            </a:r>
            <a:r>
              <a:rPr lang="en-GB" sz="13800">
                <a:solidFill>
                  <a:srgbClr val="FF0000"/>
                </a:solidFill>
                <a:latin typeface="Sassoon Primary"/>
                <a:cs typeface="Calibri"/>
              </a:rPr>
              <a:t>ai</a:t>
            </a:r>
            <a:r>
              <a:rPr lang="en-GB" sz="13800">
                <a:latin typeface="Sassoon Primary"/>
                <a:cs typeface="Calibri"/>
              </a:rPr>
              <a:t>n</a:t>
            </a:r>
          </a:p>
        </p:txBody>
      </p:sp>
      <p:sp>
        <p:nvSpPr>
          <p:cNvPr id="4" name="TextBox 3">
            <a:extLst>
              <a:ext uri="{FF2B5EF4-FFF2-40B4-BE49-F238E27FC236}">
                <a16:creationId xmlns:a16="http://schemas.microsoft.com/office/drawing/2014/main" id="{C6D4F90F-0B81-7D68-FA2E-2DE0A64AE158}"/>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9" name="TextBox 8">
            <a:extLst>
              <a:ext uri="{FF2B5EF4-FFF2-40B4-BE49-F238E27FC236}">
                <a16:creationId xmlns:a16="http://schemas.microsoft.com/office/drawing/2014/main" id="{E62EB2A3-F851-E30A-1E4C-531A12785CB5}"/>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p>
        </p:txBody>
      </p:sp>
    </p:spTree>
    <p:extLst>
      <p:ext uri="{BB962C8B-B14F-4D97-AF65-F5344CB8AC3E}">
        <p14:creationId xmlns:p14="http://schemas.microsoft.com/office/powerpoint/2010/main" val="1408044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828038-F117-C9D2-662A-09F64ED63D7E}"/>
              </a:ext>
            </a:extLst>
          </p:cNvPr>
          <p:cNvPicPr>
            <a:picLocks noChangeAspect="1"/>
          </p:cNvPicPr>
          <p:nvPr/>
        </p:nvPicPr>
        <p:blipFill>
          <a:blip r:embed="rId2"/>
          <a:stretch>
            <a:fillRect/>
          </a:stretch>
        </p:blipFill>
        <p:spPr>
          <a:xfrm>
            <a:off x="217804" y="182244"/>
            <a:ext cx="3419475" cy="3713867"/>
          </a:xfrm>
          <a:prstGeom prst="rect">
            <a:avLst/>
          </a:prstGeom>
        </p:spPr>
      </p:pic>
      <p:pic>
        <p:nvPicPr>
          <p:cNvPr id="7" name="Picture 6">
            <a:extLst>
              <a:ext uri="{FF2B5EF4-FFF2-40B4-BE49-F238E27FC236}">
                <a16:creationId xmlns:a16="http://schemas.microsoft.com/office/drawing/2014/main" id="{675E72F3-1F87-4936-020A-3A40F62A39B0}"/>
              </a:ext>
            </a:extLst>
          </p:cNvPr>
          <p:cNvPicPr>
            <a:picLocks noChangeAspect="1"/>
          </p:cNvPicPr>
          <p:nvPr/>
        </p:nvPicPr>
        <p:blipFill>
          <a:blip r:embed="rId3"/>
          <a:stretch>
            <a:fillRect/>
          </a:stretch>
        </p:blipFill>
        <p:spPr>
          <a:xfrm>
            <a:off x="3828414" y="182244"/>
            <a:ext cx="3183315" cy="3713867"/>
          </a:xfrm>
          <a:prstGeom prst="rect">
            <a:avLst/>
          </a:prstGeom>
        </p:spPr>
      </p:pic>
      <p:pic>
        <p:nvPicPr>
          <p:cNvPr id="9" name="Picture 8">
            <a:extLst>
              <a:ext uri="{FF2B5EF4-FFF2-40B4-BE49-F238E27FC236}">
                <a16:creationId xmlns:a16="http://schemas.microsoft.com/office/drawing/2014/main" id="{DBBB8DBB-2E9B-F7E1-E5F4-47F7CFCBDF0D}"/>
              </a:ext>
            </a:extLst>
          </p:cNvPr>
          <p:cNvPicPr>
            <a:picLocks noChangeAspect="1"/>
          </p:cNvPicPr>
          <p:nvPr/>
        </p:nvPicPr>
        <p:blipFill>
          <a:blip r:embed="rId4"/>
          <a:stretch>
            <a:fillRect/>
          </a:stretch>
        </p:blipFill>
        <p:spPr>
          <a:xfrm>
            <a:off x="7350578" y="182244"/>
            <a:ext cx="3758849" cy="5182236"/>
          </a:xfrm>
          <a:prstGeom prst="rect">
            <a:avLst/>
          </a:prstGeom>
        </p:spPr>
      </p:pic>
    </p:spTree>
    <p:extLst>
      <p:ext uri="{BB962C8B-B14F-4D97-AF65-F5344CB8AC3E}">
        <p14:creationId xmlns:p14="http://schemas.microsoft.com/office/powerpoint/2010/main" val="1433072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4E97-0368-6904-BC89-B60FA66A3D29}"/>
              </a:ext>
            </a:extLst>
          </p:cNvPr>
          <p:cNvSpPr>
            <a:spLocks noGrp="1"/>
          </p:cNvSpPr>
          <p:nvPr>
            <p:ph type="title"/>
          </p:nvPr>
        </p:nvSpPr>
        <p:spPr/>
        <p:txBody>
          <a:bodyPr/>
          <a:lstStyle/>
          <a:p>
            <a:r>
              <a:rPr lang="en-US">
                <a:latin typeface="Sassoon Primary"/>
              </a:rPr>
              <a:t>Assembly</a:t>
            </a:r>
          </a:p>
        </p:txBody>
      </p:sp>
      <p:pic>
        <p:nvPicPr>
          <p:cNvPr id="3" name="Picture 2" descr="A cartoon of a person speaking to a group of people&#10;&#10;Description automatically generated">
            <a:extLst>
              <a:ext uri="{FF2B5EF4-FFF2-40B4-BE49-F238E27FC236}">
                <a16:creationId xmlns:a16="http://schemas.microsoft.com/office/drawing/2014/main" id="{1A00A5B5-1492-24F5-835E-B3CEEE70625C}"/>
              </a:ext>
            </a:extLst>
          </p:cNvPr>
          <p:cNvPicPr>
            <a:picLocks noChangeAspect="1"/>
          </p:cNvPicPr>
          <p:nvPr/>
        </p:nvPicPr>
        <p:blipFill>
          <a:blip r:embed="rId2"/>
          <a:stretch>
            <a:fillRect/>
          </a:stretch>
        </p:blipFill>
        <p:spPr>
          <a:xfrm>
            <a:off x="4131147" y="885954"/>
            <a:ext cx="4423976" cy="5600957"/>
          </a:xfrm>
          <a:prstGeom prst="rect">
            <a:avLst/>
          </a:prstGeom>
        </p:spPr>
      </p:pic>
    </p:spTree>
    <p:extLst>
      <p:ext uri="{BB962C8B-B14F-4D97-AF65-F5344CB8AC3E}">
        <p14:creationId xmlns:p14="http://schemas.microsoft.com/office/powerpoint/2010/main" val="2176996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2745056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ECD2-372F-EBB8-BFC9-CE0B5FD5C747}"/>
              </a:ext>
            </a:extLst>
          </p:cNvPr>
          <p:cNvSpPr>
            <a:spLocks noGrp="1"/>
          </p:cNvSpPr>
          <p:nvPr>
            <p:ph type="title"/>
          </p:nvPr>
        </p:nvSpPr>
        <p:spPr/>
        <p:txBody>
          <a:bodyPr/>
          <a:lstStyle/>
          <a:p>
            <a:r>
              <a:rPr lang="en-GB">
                <a:latin typeface="Century Gothic" panose="020B0502020202020204" pitchFamily="34" charset="0"/>
              </a:rPr>
              <a:t>TBAT: support a team mate when playing in attack</a:t>
            </a:r>
          </a:p>
        </p:txBody>
      </p:sp>
      <p:sp>
        <p:nvSpPr>
          <p:cNvPr id="3" name="Content Placeholder 2">
            <a:extLst>
              <a:ext uri="{FF2B5EF4-FFF2-40B4-BE49-F238E27FC236}">
                <a16:creationId xmlns:a16="http://schemas.microsoft.com/office/drawing/2014/main" id="{4C1811D9-CEE6-2CE9-8374-C42486D0D48C}"/>
              </a:ext>
            </a:extLst>
          </p:cNvPr>
          <p:cNvSpPr>
            <a:spLocks noGrp="1"/>
          </p:cNvSpPr>
          <p:nvPr>
            <p:ph idx="1"/>
          </p:nvPr>
        </p:nvSpPr>
        <p:spPr/>
        <p:txBody>
          <a:bodyPr/>
          <a:lstStyle/>
          <a:p>
            <a:pPr marL="0" indent="0">
              <a:buNone/>
            </a:pPr>
            <a:r>
              <a:rPr lang="en-GB"/>
              <a:t>Success Criteria:</a:t>
            </a:r>
          </a:p>
          <a:p>
            <a:pPr marL="0" indent="0">
              <a:buNone/>
            </a:pPr>
            <a:endParaRPr lang="en-GB"/>
          </a:p>
        </p:txBody>
      </p:sp>
      <p:pic>
        <p:nvPicPr>
          <p:cNvPr id="5" name="Picture 4">
            <a:extLst>
              <a:ext uri="{FF2B5EF4-FFF2-40B4-BE49-F238E27FC236}">
                <a16:creationId xmlns:a16="http://schemas.microsoft.com/office/drawing/2014/main" id="{4B5F5173-D505-A278-CBD8-1F9A56651CE7}"/>
              </a:ext>
            </a:extLst>
          </p:cNvPr>
          <p:cNvPicPr>
            <a:picLocks noChangeAspect="1"/>
          </p:cNvPicPr>
          <p:nvPr/>
        </p:nvPicPr>
        <p:blipFill>
          <a:blip r:embed="rId2"/>
          <a:stretch>
            <a:fillRect/>
          </a:stretch>
        </p:blipFill>
        <p:spPr>
          <a:xfrm>
            <a:off x="1146687" y="2478428"/>
            <a:ext cx="9898626" cy="3045731"/>
          </a:xfrm>
          <a:prstGeom prst="rect">
            <a:avLst/>
          </a:prstGeom>
        </p:spPr>
      </p:pic>
    </p:spTree>
    <p:extLst>
      <p:ext uri="{BB962C8B-B14F-4D97-AF65-F5344CB8AC3E}">
        <p14:creationId xmlns:p14="http://schemas.microsoft.com/office/powerpoint/2010/main" val="1877598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726E-9734-C6C0-10EE-441070F9A727}"/>
              </a:ext>
            </a:extLst>
          </p:cNvPr>
          <p:cNvSpPr>
            <a:spLocks noGrp="1"/>
          </p:cNvSpPr>
          <p:nvPr>
            <p:ph type="title"/>
          </p:nvPr>
        </p:nvSpPr>
        <p:spPr/>
        <p:txBody>
          <a:bodyPr/>
          <a:lstStyle/>
          <a:p>
            <a:r>
              <a:rPr lang="en-GB"/>
              <a:t>Warm up </a:t>
            </a:r>
          </a:p>
        </p:txBody>
      </p:sp>
      <p:sp>
        <p:nvSpPr>
          <p:cNvPr id="3" name="Content Placeholder 2">
            <a:extLst>
              <a:ext uri="{FF2B5EF4-FFF2-40B4-BE49-F238E27FC236}">
                <a16:creationId xmlns:a16="http://schemas.microsoft.com/office/drawing/2014/main" id="{78C0DCCA-0B15-C690-744B-52F09A202475}"/>
              </a:ext>
            </a:extLst>
          </p:cNvPr>
          <p:cNvSpPr>
            <a:spLocks noGrp="1"/>
          </p:cNvSpPr>
          <p:nvPr>
            <p:ph idx="1"/>
          </p:nvPr>
        </p:nvSpPr>
        <p:spPr/>
        <p:txBody>
          <a:bodyPr/>
          <a:lstStyle/>
          <a:p>
            <a:pPr marL="0" indent="0">
              <a:buNone/>
            </a:pPr>
            <a:r>
              <a:rPr lang="en-GB"/>
              <a:t>Do 5 star jumps at a cone before a defender catches you! </a:t>
            </a:r>
          </a:p>
          <a:p>
            <a:pPr marL="0" indent="0">
              <a:buNone/>
            </a:pPr>
            <a:r>
              <a:rPr lang="en-GB"/>
              <a:t>If you’re caught, stand on one leg for 5 seconds.</a:t>
            </a:r>
          </a:p>
          <a:p>
            <a:pPr marL="0" indent="0">
              <a:buNone/>
            </a:pPr>
            <a:r>
              <a:rPr lang="en-GB"/>
              <a:t>How many times can you do it?</a:t>
            </a:r>
          </a:p>
          <a:p>
            <a:pPr marL="0" indent="0">
              <a:buNone/>
            </a:pPr>
            <a:endParaRPr lang="en-GB"/>
          </a:p>
          <a:p>
            <a:pPr marL="0" indent="0">
              <a:buNone/>
            </a:pPr>
            <a:r>
              <a:rPr lang="en-GB" b="1"/>
              <a:t>Skill development</a:t>
            </a:r>
          </a:p>
          <a:p>
            <a:pPr marL="0" indent="0">
              <a:buNone/>
            </a:pPr>
            <a:r>
              <a:rPr lang="en-GB"/>
              <a:t>Practise chest pass and bounce pass</a:t>
            </a:r>
          </a:p>
          <a:p>
            <a:pPr marL="0" indent="0">
              <a:buNone/>
            </a:pPr>
            <a:r>
              <a:rPr lang="en-GB"/>
              <a:t>Play piggy in the middle using a chest or bounce pass. How can you work as a team?</a:t>
            </a:r>
          </a:p>
          <a:p>
            <a:pPr marL="0" indent="0">
              <a:buNone/>
            </a:pPr>
            <a:endParaRPr lang="en-GB"/>
          </a:p>
          <a:p>
            <a:pPr marL="0" indent="0">
              <a:buNone/>
            </a:pPr>
            <a:endParaRPr lang="en-GB"/>
          </a:p>
        </p:txBody>
      </p:sp>
    </p:spTree>
    <p:extLst>
      <p:ext uri="{BB962C8B-B14F-4D97-AF65-F5344CB8AC3E}">
        <p14:creationId xmlns:p14="http://schemas.microsoft.com/office/powerpoint/2010/main" val="1408972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79EA-AA11-9AAD-31ED-E1995FACC27D}"/>
              </a:ext>
            </a:extLst>
          </p:cNvPr>
          <p:cNvSpPr>
            <a:spLocks noGrp="1"/>
          </p:cNvSpPr>
          <p:nvPr>
            <p:ph type="title"/>
          </p:nvPr>
        </p:nvSpPr>
        <p:spPr/>
        <p:txBody>
          <a:bodyPr/>
          <a:lstStyle/>
          <a:p>
            <a:r>
              <a:rPr lang="en-GB"/>
              <a:t>Plenary</a:t>
            </a:r>
          </a:p>
        </p:txBody>
      </p:sp>
      <p:sp>
        <p:nvSpPr>
          <p:cNvPr id="3" name="Content Placeholder 2">
            <a:extLst>
              <a:ext uri="{FF2B5EF4-FFF2-40B4-BE49-F238E27FC236}">
                <a16:creationId xmlns:a16="http://schemas.microsoft.com/office/drawing/2014/main" id="{3E80BDEC-FC9F-2F56-B7CC-AE3146EF339B}"/>
              </a:ext>
            </a:extLst>
          </p:cNvPr>
          <p:cNvSpPr>
            <a:spLocks noGrp="1"/>
          </p:cNvSpPr>
          <p:nvPr>
            <p:ph idx="1"/>
          </p:nvPr>
        </p:nvSpPr>
        <p:spPr/>
        <p:txBody>
          <a:bodyPr/>
          <a:lstStyle/>
          <a:p>
            <a:pPr marL="0" indent="0">
              <a:buNone/>
            </a:pPr>
            <a:r>
              <a:rPr lang="en-GB"/>
              <a:t>How did you support your team when playing in attack?</a:t>
            </a:r>
          </a:p>
          <a:p>
            <a:pPr marL="0" indent="0">
              <a:buNone/>
            </a:pPr>
            <a:r>
              <a:rPr lang="en-GB"/>
              <a:t>Was it tricky to pass the ball sometimes? Why?</a:t>
            </a:r>
          </a:p>
          <a:p>
            <a:pPr marL="0" indent="0">
              <a:buNone/>
            </a:pPr>
            <a:r>
              <a:rPr lang="en-GB"/>
              <a:t>Where should you move to help your team mate?</a:t>
            </a:r>
          </a:p>
          <a:p>
            <a:pPr marL="0" indent="0">
              <a:buNone/>
            </a:pPr>
            <a:endParaRPr lang="en-GB"/>
          </a:p>
        </p:txBody>
      </p:sp>
    </p:spTree>
    <p:extLst>
      <p:ext uri="{BB962C8B-B14F-4D97-AF65-F5344CB8AC3E}">
        <p14:creationId xmlns:p14="http://schemas.microsoft.com/office/powerpoint/2010/main" val="2738059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2256358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22F-377E-8A45-BEFC-8375ADD218B8}"/>
              </a:ext>
            </a:extLst>
          </p:cNvPr>
          <p:cNvSpPr>
            <a:spLocks noGrp="1"/>
          </p:cNvSpPr>
          <p:nvPr>
            <p:ph type="ctrTitle"/>
          </p:nvPr>
        </p:nvSpPr>
        <p:spPr/>
        <p:txBody>
          <a:bodyPr/>
          <a:lstStyle/>
          <a:p>
            <a:r>
              <a:rPr lang="en-US"/>
              <a:t>Year 1 PSHE </a:t>
            </a:r>
            <a:br>
              <a:rPr lang="en-US"/>
            </a:br>
            <a:r>
              <a:rPr lang="en-US"/>
              <a:t>Topic 1: New Beginnings </a:t>
            </a:r>
          </a:p>
        </p:txBody>
      </p:sp>
      <p:sp>
        <p:nvSpPr>
          <p:cNvPr id="3" name="Subtitle 2">
            <a:extLst>
              <a:ext uri="{FF2B5EF4-FFF2-40B4-BE49-F238E27FC236}">
                <a16:creationId xmlns:a16="http://schemas.microsoft.com/office/drawing/2014/main" id="{AAD57CEC-969C-DC43-ABD4-54FA9ACB7FD4}"/>
              </a:ext>
            </a:extLst>
          </p:cNvPr>
          <p:cNvSpPr>
            <a:spLocks noGrp="1"/>
          </p:cNvSpPr>
          <p:nvPr>
            <p:ph type="subTitle" idx="1"/>
          </p:nvPr>
        </p:nvSpPr>
        <p:spPr/>
        <p:txBody>
          <a:bodyPr/>
          <a:lstStyle/>
          <a:p>
            <a:r>
              <a:rPr lang="en-US" b="1"/>
              <a:t>Lesson 4: </a:t>
            </a:r>
          </a:p>
          <a:p>
            <a:r>
              <a:rPr lang="en-US"/>
              <a:t>How can I climb out of the learning pit? (Lesson 2)</a:t>
            </a:r>
          </a:p>
        </p:txBody>
      </p:sp>
    </p:spTree>
    <p:extLst>
      <p:ext uri="{BB962C8B-B14F-4D97-AF65-F5344CB8AC3E}">
        <p14:creationId xmlns:p14="http://schemas.microsoft.com/office/powerpoint/2010/main" val="2457984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6E4628-F75D-4935-834A-9F2E3420D944}"/>
              </a:ext>
            </a:extLst>
          </p:cNvPr>
          <p:cNvSpPr>
            <a:spLocks noGrp="1"/>
          </p:cNvSpPr>
          <p:nvPr>
            <p:ph type="title"/>
          </p:nvPr>
        </p:nvSpPr>
        <p:spPr>
          <a:xfrm>
            <a:off x="505496" y="1170055"/>
            <a:ext cx="10515600" cy="1325563"/>
          </a:xfrm>
        </p:spPr>
        <p:txBody>
          <a:bodyPr lIns="91440" tIns="45720" rIns="91440" bIns="45720" anchor="t">
            <a:noAutofit/>
          </a:bodyPr>
          <a:lstStyle/>
          <a:p>
            <a:r>
              <a:rPr lang="en-GB" sz="4000">
                <a:solidFill>
                  <a:srgbClr val="0070C0"/>
                </a:solidFill>
                <a:latin typeface="Sassoon Primary"/>
                <a:cs typeface="Arial"/>
              </a:rPr>
              <a:t>Blue</a:t>
            </a:r>
            <a:r>
              <a:rPr lang="en-GB" sz="4000">
                <a:latin typeface="Sassoon Primary"/>
                <a:cs typeface="Arial"/>
              </a:rPr>
              <a:t>/ </a:t>
            </a:r>
            <a:r>
              <a:rPr lang="en-GB" sz="4000">
                <a:solidFill>
                  <a:schemeClr val="accent6"/>
                </a:solidFill>
                <a:latin typeface="Sassoon Primary"/>
                <a:cs typeface="Arial"/>
              </a:rPr>
              <a:t>Green</a:t>
            </a:r>
            <a:endParaRPr lang="en-GB" sz="4000">
              <a:solidFill>
                <a:schemeClr val="accent6"/>
              </a:solidFill>
              <a:latin typeface="Sassoon Primary"/>
            </a:endParaRPr>
          </a:p>
        </p:txBody>
      </p:sp>
      <p:sp>
        <p:nvSpPr>
          <p:cNvPr id="5" name="Content Placeholder 4"/>
          <p:cNvSpPr>
            <a:spLocks noGrp="1"/>
          </p:cNvSpPr>
          <p:nvPr>
            <p:ph idx="1"/>
          </p:nvPr>
        </p:nvSpPr>
        <p:spPr>
          <a:xfrm>
            <a:off x="263749" y="2108902"/>
            <a:ext cx="8142817" cy="3770066"/>
          </a:xfrm>
        </p:spPr>
        <p:txBody>
          <a:bodyPr lIns="91440" tIns="45720" rIns="91440" bIns="45720" anchor="t">
            <a:normAutofit/>
          </a:bodyPr>
          <a:lstStyle/>
          <a:p>
            <a:pPr marL="0" indent="0">
              <a:buNone/>
            </a:pPr>
            <a:r>
              <a:rPr lang="en-GB" sz="3200">
                <a:solidFill>
                  <a:srgbClr val="00B0F0"/>
                </a:solidFill>
                <a:latin typeface="Sassoon Primary"/>
                <a:cs typeface="Arial"/>
              </a:rPr>
              <a:t> How many of the Rules of Respect can you remember?</a:t>
            </a:r>
            <a:endParaRPr lang="en-US">
              <a:latin typeface="Sassoon Primary"/>
            </a:endParaRPr>
          </a:p>
          <a:p>
            <a:pPr marL="0" indent="0">
              <a:buNone/>
            </a:pPr>
            <a:endParaRPr lang="en-GB" sz="3200">
              <a:solidFill>
                <a:schemeClr val="accent6"/>
              </a:solidFill>
            </a:endParaRPr>
          </a:p>
          <a:p>
            <a:pPr marL="0" indent="0">
              <a:buNone/>
            </a:pPr>
            <a:r>
              <a:rPr lang="en-GB" sz="3200">
                <a:solidFill>
                  <a:schemeClr val="accent6"/>
                </a:solidFill>
                <a:latin typeface="Sassoon Primary"/>
                <a:cs typeface="Arial"/>
              </a:rPr>
              <a:t>Why is it important that we follow these Rules of Respect?</a:t>
            </a:r>
          </a:p>
          <a:p>
            <a:pPr marL="0" indent="0">
              <a:buNone/>
            </a:pPr>
            <a:endParaRPr lang="en-GB" sz="3200">
              <a:solidFill>
                <a:srgbClr val="00B0F0"/>
              </a:solidFill>
            </a:endParaRPr>
          </a:p>
          <a:p>
            <a:pPr marL="0" indent="0">
              <a:buNone/>
            </a:pPr>
            <a:endParaRPr lang="en-GB" sz="3200">
              <a:solidFill>
                <a:srgbClr val="00B0F0"/>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180" y="4541990"/>
            <a:ext cx="3001287" cy="1953667"/>
          </a:xfrm>
          <a:prstGeom prst="rect">
            <a:avLst/>
          </a:prstGeom>
        </p:spPr>
      </p:pic>
      <p:sp>
        <p:nvSpPr>
          <p:cNvPr id="4" name="TextBox 3">
            <a:extLst>
              <a:ext uri="{FF2B5EF4-FFF2-40B4-BE49-F238E27FC236}">
                <a16:creationId xmlns:a16="http://schemas.microsoft.com/office/drawing/2014/main" id="{26B412D3-61E8-B3C9-902A-E48FE783D05E}"/>
              </a:ext>
            </a:extLst>
          </p:cNvPr>
          <p:cNvSpPr txBox="1"/>
          <p:nvPr/>
        </p:nvSpPr>
        <p:spPr>
          <a:xfrm>
            <a:off x="301246" y="143450"/>
            <a:ext cx="5078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KQ: How can I climb out of the learning pit? </a:t>
            </a:r>
          </a:p>
        </p:txBody>
      </p:sp>
      <p:pic>
        <p:nvPicPr>
          <p:cNvPr id="6" name="Picture 5" descr="A number with a colorful background&#10;&#10;AI-generated content may be incorrect.">
            <a:extLst>
              <a:ext uri="{FF2B5EF4-FFF2-40B4-BE49-F238E27FC236}">
                <a16:creationId xmlns:a16="http://schemas.microsoft.com/office/drawing/2014/main" id="{91C3C698-1470-4C77-B3BD-9C247D331818}"/>
              </a:ext>
            </a:extLst>
          </p:cNvPr>
          <p:cNvPicPr>
            <a:picLocks noChangeAspect="1"/>
          </p:cNvPicPr>
          <p:nvPr/>
        </p:nvPicPr>
        <p:blipFill>
          <a:blip r:embed="rId4"/>
          <a:stretch>
            <a:fillRect/>
          </a:stretch>
        </p:blipFill>
        <p:spPr>
          <a:xfrm>
            <a:off x="262139" y="5510749"/>
            <a:ext cx="2781300" cy="1095375"/>
          </a:xfrm>
          <a:prstGeom prst="rect">
            <a:avLst/>
          </a:prstGeom>
        </p:spPr>
      </p:pic>
      <p:sp>
        <p:nvSpPr>
          <p:cNvPr id="7" name="TextBox 6">
            <a:extLst>
              <a:ext uri="{FF2B5EF4-FFF2-40B4-BE49-F238E27FC236}">
                <a16:creationId xmlns:a16="http://schemas.microsoft.com/office/drawing/2014/main" id="{E342C0A2-99A6-F823-6D7D-1E9B14805DDD}"/>
              </a:ext>
            </a:extLst>
          </p:cNvPr>
          <p:cNvSpPr txBox="1"/>
          <p:nvPr/>
        </p:nvSpPr>
        <p:spPr>
          <a:xfrm>
            <a:off x="8858232" y="1193196"/>
            <a:ext cx="2854666"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accent2"/>
                </a:solidFill>
              </a:rPr>
              <a:t>respect</a:t>
            </a:r>
          </a:p>
          <a:p>
            <a:endParaRPr lang="en-GB" sz="2800">
              <a:solidFill>
                <a:schemeClr val="accent2"/>
              </a:solidFill>
            </a:endParaRPr>
          </a:p>
          <a:p>
            <a:r>
              <a:rPr lang="en-GB" sz="2800">
                <a:solidFill>
                  <a:schemeClr val="accent2"/>
                </a:solidFill>
              </a:rPr>
              <a:t>polite</a:t>
            </a:r>
          </a:p>
          <a:p>
            <a:endParaRPr lang="en-GB" sz="2800">
              <a:solidFill>
                <a:schemeClr val="accent2"/>
              </a:solidFill>
            </a:endParaRPr>
          </a:p>
          <a:p>
            <a:r>
              <a:rPr lang="en-GB" sz="2800">
                <a:solidFill>
                  <a:schemeClr val="accent2"/>
                </a:solidFill>
              </a:rPr>
              <a:t>kind</a:t>
            </a:r>
          </a:p>
          <a:p>
            <a:endParaRPr lang="en-GB"/>
          </a:p>
          <a:p>
            <a:pPr algn="l"/>
            <a:endParaRPr lang="en-GB"/>
          </a:p>
        </p:txBody>
      </p:sp>
    </p:spTree>
    <p:extLst>
      <p:ext uri="{BB962C8B-B14F-4D97-AF65-F5344CB8AC3E}">
        <p14:creationId xmlns:p14="http://schemas.microsoft.com/office/powerpoint/2010/main" val="833347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6E4628-F75D-4935-834A-9F2E3420D944}"/>
              </a:ext>
            </a:extLst>
          </p:cNvPr>
          <p:cNvSpPr>
            <a:spLocks noGrp="1"/>
          </p:cNvSpPr>
          <p:nvPr>
            <p:ph type="title"/>
          </p:nvPr>
        </p:nvSpPr>
        <p:spPr/>
        <p:txBody>
          <a:bodyPr>
            <a:noAutofit/>
          </a:bodyPr>
          <a:lstStyle/>
          <a:p>
            <a:r>
              <a:rPr lang="en-GB" sz="4000"/>
              <a:t>Story</a:t>
            </a:r>
          </a:p>
        </p:txBody>
      </p:sp>
      <p:sp>
        <p:nvSpPr>
          <p:cNvPr id="4" name="TextBox 3"/>
          <p:cNvSpPr txBox="1"/>
          <p:nvPr/>
        </p:nvSpPr>
        <p:spPr>
          <a:xfrm>
            <a:off x="4366059" y="1227381"/>
            <a:ext cx="5416550" cy="1231106"/>
          </a:xfrm>
          <a:prstGeom prst="rect">
            <a:avLst/>
          </a:prstGeom>
          <a:noFill/>
        </p:spPr>
        <p:txBody>
          <a:bodyPr wrap="square" rtlCol="0">
            <a:spAutoFit/>
          </a:bodyPr>
          <a:lstStyle/>
          <a:p>
            <a:r>
              <a:rPr lang="en-GB" sz="2800" i="1">
                <a:solidFill>
                  <a:srgbClr val="00B0F0"/>
                </a:solidFill>
                <a:latin typeface="Arial" panose="020B0604020202020204" pitchFamily="34" charset="0"/>
                <a:cs typeface="Arial" panose="020B0604020202020204" pitchFamily="34" charset="0"/>
              </a:rPr>
              <a:t>Your Fantastic, Elastic Brain, </a:t>
            </a:r>
            <a:r>
              <a:rPr lang="en-GB" sz="2800">
                <a:solidFill>
                  <a:srgbClr val="00B0F0"/>
                </a:solidFill>
                <a:latin typeface="Arial" panose="020B0604020202020204" pitchFamily="34" charset="0"/>
                <a:cs typeface="Arial" panose="020B0604020202020204" pitchFamily="34" charset="0"/>
              </a:rPr>
              <a:t>JoAnn </a:t>
            </a:r>
            <a:r>
              <a:rPr lang="en-GB" sz="2800" err="1">
                <a:solidFill>
                  <a:srgbClr val="00B0F0"/>
                </a:solidFill>
                <a:latin typeface="Arial" panose="020B0604020202020204" pitchFamily="34" charset="0"/>
                <a:cs typeface="Arial" panose="020B0604020202020204" pitchFamily="34" charset="0"/>
              </a:rPr>
              <a:t>Deak</a:t>
            </a:r>
            <a:r>
              <a:rPr lang="en-GB" sz="2800">
                <a:solidFill>
                  <a:srgbClr val="00B0F0"/>
                </a:solidFill>
                <a:latin typeface="Arial" panose="020B0604020202020204" pitchFamily="34" charset="0"/>
                <a:cs typeface="Arial" panose="020B0604020202020204" pitchFamily="34" charset="0"/>
              </a:rPr>
              <a:t> and Sarah </a:t>
            </a:r>
            <a:r>
              <a:rPr lang="en-GB" sz="2800" err="1">
                <a:solidFill>
                  <a:srgbClr val="00B0F0"/>
                </a:solidFill>
                <a:latin typeface="Arial" panose="020B0604020202020204" pitchFamily="34" charset="0"/>
                <a:cs typeface="Arial" panose="020B0604020202020204" pitchFamily="34" charset="0"/>
              </a:rPr>
              <a:t>Ackerley</a:t>
            </a:r>
            <a:endParaRPr lang="en-GB" sz="2800">
              <a:solidFill>
                <a:srgbClr val="00B0F0"/>
              </a:solidFill>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10" name="TextBox 9"/>
          <p:cNvSpPr txBox="1"/>
          <p:nvPr/>
        </p:nvSpPr>
        <p:spPr>
          <a:xfrm>
            <a:off x="2237315" y="4932669"/>
            <a:ext cx="8278283" cy="2523768"/>
          </a:xfrm>
          <a:prstGeom prst="rect">
            <a:avLst/>
          </a:prstGeom>
          <a:noFill/>
        </p:spPr>
        <p:txBody>
          <a:bodyPr wrap="square" rtlCol="0">
            <a:spAutoFit/>
          </a:bodyPr>
          <a:lstStyle/>
          <a:p>
            <a:endParaRPr lang="en-GB" sz="2800" i="1">
              <a:solidFill>
                <a:srgbClr val="00B0F0"/>
              </a:solidFill>
              <a:latin typeface="Arial" panose="020B0604020202020204" pitchFamily="34" charset="0"/>
              <a:cs typeface="Arial" panose="020B0604020202020204" pitchFamily="34" charset="0"/>
            </a:endParaRPr>
          </a:p>
          <a:p>
            <a:pPr algn="ctr"/>
            <a:r>
              <a:rPr lang="en-GB" sz="2800">
                <a:solidFill>
                  <a:srgbClr val="002060"/>
                </a:solidFill>
                <a:latin typeface="Arial" panose="020B0604020202020204" pitchFamily="34" charset="0"/>
                <a:cs typeface="Arial" panose="020B0604020202020204" pitchFamily="34" charset="0"/>
              </a:rPr>
              <a:t>What can your brain help you to do?</a:t>
            </a:r>
          </a:p>
          <a:p>
            <a:pPr algn="ctr"/>
            <a:r>
              <a:rPr lang="en-GB" sz="2800">
                <a:solidFill>
                  <a:srgbClr val="002060"/>
                </a:solidFill>
                <a:latin typeface="Arial" panose="020B0604020202020204" pitchFamily="34" charset="0"/>
                <a:cs typeface="Arial" panose="020B0604020202020204" pitchFamily="34" charset="0"/>
              </a:rPr>
              <a:t>How can we help our brain to stretch and learn new things?</a:t>
            </a:r>
          </a:p>
          <a:p>
            <a:pPr algn="ctr"/>
            <a:endParaRPr lang="en-GB" sz="2800">
              <a:solidFill>
                <a:srgbClr val="002060"/>
              </a:solidFill>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pic>
        <p:nvPicPr>
          <p:cNvPr id="4098" name="Picture 2" descr="Your Fantastic Elastic Brain Stretch It, Shape It: Amazon.co.u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37" y="2046596"/>
            <a:ext cx="2018428" cy="21271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545" y="2312414"/>
            <a:ext cx="2628219" cy="2597443"/>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8939" y="4164263"/>
            <a:ext cx="3774733" cy="740143"/>
          </a:xfrm>
          <a:prstGeom prst="rect">
            <a:avLst/>
          </a:prstGeom>
        </p:spPr>
      </p:pic>
      <p:sp>
        <p:nvSpPr>
          <p:cNvPr id="8" name="TextBox 7">
            <a:extLst>
              <a:ext uri="{FF2B5EF4-FFF2-40B4-BE49-F238E27FC236}">
                <a16:creationId xmlns:a16="http://schemas.microsoft.com/office/drawing/2014/main" id="{DEFDF4F8-7AB7-DCCB-3BB5-CEDD09E6527F}"/>
              </a:ext>
            </a:extLst>
          </p:cNvPr>
          <p:cNvSpPr txBox="1"/>
          <p:nvPr/>
        </p:nvSpPr>
        <p:spPr>
          <a:xfrm>
            <a:off x="301246" y="143450"/>
            <a:ext cx="5078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KQ: How can I climb out of the learning pit? </a:t>
            </a:r>
          </a:p>
        </p:txBody>
      </p:sp>
    </p:spTree>
    <p:extLst>
      <p:ext uri="{BB962C8B-B14F-4D97-AF65-F5344CB8AC3E}">
        <p14:creationId xmlns:p14="http://schemas.microsoft.com/office/powerpoint/2010/main" val="244733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w</a:t>
            </a:r>
            <a:r>
              <a:rPr lang="en-GB" sz="13800">
                <a:solidFill>
                  <a:srgbClr val="FF0000"/>
                </a:solidFill>
                <a:latin typeface="Sassoon Primary"/>
                <a:cs typeface="Calibri"/>
              </a:rPr>
              <a:t>ai</a:t>
            </a:r>
            <a:r>
              <a:rPr lang="en-GB" sz="13800">
                <a:latin typeface="Sassoon Primary"/>
                <a:cs typeface="Calibri"/>
              </a:rPr>
              <a:t>t</a:t>
            </a:r>
            <a:r>
              <a:rPr lang="en-GB" sz="13800" u="sng">
                <a:latin typeface="Sassoon Primary"/>
                <a:cs typeface="Calibri"/>
              </a:rPr>
              <a:t>er</a:t>
            </a:r>
          </a:p>
        </p:txBody>
      </p:sp>
      <p:sp>
        <p:nvSpPr>
          <p:cNvPr id="4" name="TextBox 3">
            <a:extLst>
              <a:ext uri="{FF2B5EF4-FFF2-40B4-BE49-F238E27FC236}">
                <a16:creationId xmlns:a16="http://schemas.microsoft.com/office/drawing/2014/main" id="{E6A8B68D-D9BF-60FD-B83B-E5A4CB558A20}"/>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6" name="TextBox 5">
            <a:extLst>
              <a:ext uri="{FF2B5EF4-FFF2-40B4-BE49-F238E27FC236}">
                <a16:creationId xmlns:a16="http://schemas.microsoft.com/office/drawing/2014/main" id="{E4DAF9E1-934E-BD90-0891-58E3FBFCCAAC}"/>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p:spTree>
    <p:extLst>
      <p:ext uri="{BB962C8B-B14F-4D97-AF65-F5344CB8AC3E}">
        <p14:creationId xmlns:p14="http://schemas.microsoft.com/office/powerpoint/2010/main" val="1486794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4747304" y="5413740"/>
            <a:ext cx="5715812" cy="1369072"/>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66E4628-F75D-4935-834A-9F2E3420D944}"/>
              </a:ext>
            </a:extLst>
          </p:cNvPr>
          <p:cNvSpPr>
            <a:spLocks noGrp="1"/>
          </p:cNvSpPr>
          <p:nvPr>
            <p:ph type="title"/>
          </p:nvPr>
        </p:nvSpPr>
        <p:spPr/>
        <p:txBody>
          <a:bodyPr>
            <a:noAutofit/>
          </a:bodyPr>
          <a:lstStyle/>
          <a:p>
            <a:r>
              <a:rPr lang="en-GB" sz="4000"/>
              <a:t>Key vocabulary for this lesson</a:t>
            </a:r>
          </a:p>
        </p:txBody>
      </p:sp>
      <p:sp>
        <p:nvSpPr>
          <p:cNvPr id="5" name="Content Placeholder 4"/>
          <p:cNvSpPr>
            <a:spLocks noGrp="1"/>
          </p:cNvSpPr>
          <p:nvPr>
            <p:ph idx="1"/>
          </p:nvPr>
        </p:nvSpPr>
        <p:spPr>
          <a:xfrm>
            <a:off x="1936261" y="1628636"/>
            <a:ext cx="1956669" cy="705132"/>
          </a:xfrm>
        </p:spPr>
        <p:txBody>
          <a:bodyPr>
            <a:normAutofit fontScale="92500"/>
          </a:bodyPr>
          <a:lstStyle/>
          <a:p>
            <a:pPr marL="0" indent="0">
              <a:buNone/>
            </a:pPr>
            <a:r>
              <a:rPr lang="en-GB" sz="4000">
                <a:solidFill>
                  <a:schemeClr val="accent1">
                    <a:lumMod val="75000"/>
                  </a:schemeClr>
                </a:solidFill>
              </a:rPr>
              <a:t>resilient </a:t>
            </a:r>
          </a:p>
        </p:txBody>
      </p:sp>
      <p:sp>
        <p:nvSpPr>
          <p:cNvPr id="4" name="Content Placeholder 4"/>
          <p:cNvSpPr txBox="1">
            <a:spLocks/>
          </p:cNvSpPr>
          <p:nvPr/>
        </p:nvSpPr>
        <p:spPr>
          <a:xfrm>
            <a:off x="3491497" y="2411486"/>
            <a:ext cx="2511615" cy="705132"/>
          </a:xfrm>
          <a:prstGeom prst="rect">
            <a:avLst/>
          </a:prstGeom>
        </p:spPr>
        <p:txBody>
          <a:bodyPr>
            <a:normAutofit fontScale="77500" lnSpcReduction="20000"/>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a:solidFill>
                  <a:srgbClr val="000099"/>
                </a:solidFill>
              </a:rPr>
              <a:t>independent</a:t>
            </a:r>
          </a:p>
        </p:txBody>
      </p:sp>
      <p:sp>
        <p:nvSpPr>
          <p:cNvPr id="6" name="Content Placeholder 4"/>
          <p:cNvSpPr txBox="1">
            <a:spLocks/>
          </p:cNvSpPr>
          <p:nvPr/>
        </p:nvSpPr>
        <p:spPr>
          <a:xfrm>
            <a:off x="5847916" y="1528553"/>
            <a:ext cx="1956669" cy="705132"/>
          </a:xfrm>
          <a:prstGeom prst="rect">
            <a:avLst/>
          </a:prstGeom>
        </p:spPr>
        <p:txBody>
          <a:bodyPr>
            <a:normAutofit fontScale="77500" lnSpcReduction="20000"/>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a:solidFill>
                  <a:srgbClr val="00FFFF"/>
                </a:solidFill>
              </a:rPr>
              <a:t>persistent</a:t>
            </a:r>
          </a:p>
        </p:txBody>
      </p:sp>
      <p:sp>
        <p:nvSpPr>
          <p:cNvPr id="8" name="Content Placeholder 4"/>
          <p:cNvSpPr txBox="1">
            <a:spLocks/>
          </p:cNvSpPr>
          <p:nvPr/>
        </p:nvSpPr>
        <p:spPr>
          <a:xfrm>
            <a:off x="7804585" y="2502593"/>
            <a:ext cx="1956669" cy="705132"/>
          </a:xfrm>
          <a:prstGeom prst="rect">
            <a:avLst/>
          </a:prstGeom>
        </p:spPr>
        <p:txBody>
          <a:bodyPr>
            <a:normAutofit fontScale="70000" lnSpcReduction="20000"/>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a:solidFill>
                  <a:srgbClr val="3366FF"/>
                </a:solidFill>
              </a:rPr>
              <a:t>challenges</a:t>
            </a:r>
          </a:p>
        </p:txBody>
      </p:sp>
      <p:sp>
        <p:nvSpPr>
          <p:cNvPr id="9" name="Content Placeholder 4"/>
          <p:cNvSpPr txBox="1">
            <a:spLocks/>
          </p:cNvSpPr>
          <p:nvPr/>
        </p:nvSpPr>
        <p:spPr>
          <a:xfrm>
            <a:off x="1896912" y="3777276"/>
            <a:ext cx="2594655" cy="705132"/>
          </a:xfrm>
          <a:prstGeom prst="rect">
            <a:avLst/>
          </a:prstGeom>
        </p:spPr>
        <p:txBody>
          <a:bodyPr>
            <a:normAutofit/>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a:solidFill>
                  <a:srgbClr val="66CCFF"/>
                </a:solidFill>
              </a:rPr>
              <a:t>difficult</a:t>
            </a:r>
          </a:p>
        </p:txBody>
      </p:sp>
      <p:sp>
        <p:nvSpPr>
          <p:cNvPr id="10" name="Content Placeholder 4"/>
          <p:cNvSpPr txBox="1">
            <a:spLocks/>
          </p:cNvSpPr>
          <p:nvPr/>
        </p:nvSpPr>
        <p:spPr>
          <a:xfrm>
            <a:off x="4976717" y="5575117"/>
            <a:ext cx="6114617" cy="1046321"/>
          </a:xfrm>
          <a:prstGeom prst="rect">
            <a:avLst/>
          </a:prstGeom>
        </p:spPr>
        <p:txBody>
          <a:bodyPr>
            <a:normAutofit/>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3200">
                <a:solidFill>
                  <a:schemeClr val="bg1"/>
                </a:solidFill>
              </a:rPr>
              <a:t>Are there any word we are unsure of the meaning of?</a:t>
            </a:r>
          </a:p>
        </p:txBody>
      </p:sp>
      <p:sp>
        <p:nvSpPr>
          <p:cNvPr id="13" name="Content Placeholder 4"/>
          <p:cNvSpPr txBox="1">
            <a:spLocks/>
          </p:cNvSpPr>
          <p:nvPr/>
        </p:nvSpPr>
        <p:spPr>
          <a:xfrm>
            <a:off x="3783731" y="4792266"/>
            <a:ext cx="2767786" cy="705132"/>
          </a:xfrm>
          <a:prstGeom prst="rect">
            <a:avLst/>
          </a:prstGeom>
        </p:spPr>
        <p:txBody>
          <a:bodyPr>
            <a:normAutofit fontScale="92500"/>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a:solidFill>
                  <a:srgbClr val="00FFFF"/>
                </a:solidFill>
              </a:rPr>
              <a:t>pride/ proud</a:t>
            </a:r>
          </a:p>
        </p:txBody>
      </p:sp>
      <p:sp>
        <p:nvSpPr>
          <p:cNvPr id="14" name="Content Placeholder 4"/>
          <p:cNvSpPr txBox="1">
            <a:spLocks/>
          </p:cNvSpPr>
          <p:nvPr/>
        </p:nvSpPr>
        <p:spPr>
          <a:xfrm>
            <a:off x="7528142" y="4669749"/>
            <a:ext cx="2594655" cy="705132"/>
          </a:xfrm>
          <a:prstGeom prst="rect">
            <a:avLst/>
          </a:prstGeom>
        </p:spPr>
        <p:txBody>
          <a:bodyPr>
            <a:normAutofit/>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a:solidFill>
                  <a:srgbClr val="66CCFF"/>
                </a:solidFill>
              </a:rPr>
              <a:t>overcome</a:t>
            </a:r>
          </a:p>
        </p:txBody>
      </p:sp>
      <p:sp>
        <p:nvSpPr>
          <p:cNvPr id="15" name="Content Placeholder 4"/>
          <p:cNvSpPr txBox="1">
            <a:spLocks/>
          </p:cNvSpPr>
          <p:nvPr/>
        </p:nvSpPr>
        <p:spPr>
          <a:xfrm>
            <a:off x="5295520" y="3556767"/>
            <a:ext cx="4921685" cy="705132"/>
          </a:xfrm>
          <a:prstGeom prst="rect">
            <a:avLst/>
          </a:prstGeom>
        </p:spPr>
        <p:txBody>
          <a:bodyPr>
            <a:normAutofit/>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a:solidFill>
                  <a:schemeClr val="accent1">
                    <a:lumMod val="75000"/>
                  </a:schemeClr>
                </a:solidFill>
              </a:rPr>
              <a:t>The Learning Pit </a:t>
            </a:r>
          </a:p>
        </p:txBody>
      </p:sp>
      <p:sp>
        <p:nvSpPr>
          <p:cNvPr id="12" name="TextBox 11">
            <a:extLst>
              <a:ext uri="{FF2B5EF4-FFF2-40B4-BE49-F238E27FC236}">
                <a16:creationId xmlns:a16="http://schemas.microsoft.com/office/drawing/2014/main" id="{6DFAA9A8-3E46-1F3C-1D8F-DE2C062F3051}"/>
              </a:ext>
            </a:extLst>
          </p:cNvPr>
          <p:cNvSpPr txBox="1"/>
          <p:nvPr/>
        </p:nvSpPr>
        <p:spPr>
          <a:xfrm>
            <a:off x="301246" y="143450"/>
            <a:ext cx="5078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KQ: How can I climb out of the learning pit? </a:t>
            </a:r>
          </a:p>
        </p:txBody>
      </p:sp>
    </p:spTree>
    <p:extLst>
      <p:ext uri="{BB962C8B-B14F-4D97-AF65-F5344CB8AC3E}">
        <p14:creationId xmlns:p14="http://schemas.microsoft.com/office/powerpoint/2010/main" val="3442367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66E4628-F75D-4935-834A-9F2E3420D944}"/>
              </a:ext>
            </a:extLst>
          </p:cNvPr>
          <p:cNvSpPr>
            <a:spLocks noGrp="1"/>
          </p:cNvSpPr>
          <p:nvPr>
            <p:ph type="title"/>
          </p:nvPr>
        </p:nvSpPr>
        <p:spPr>
          <a:xfrm>
            <a:off x="936609" y="1176386"/>
            <a:ext cx="8597031" cy="1066296"/>
          </a:xfrm>
        </p:spPr>
        <p:txBody>
          <a:bodyPr>
            <a:noAutofit/>
          </a:bodyPr>
          <a:lstStyle/>
          <a:p>
            <a:r>
              <a:rPr lang="en-GB" sz="4000"/>
              <a:t>Recap: With your partner, share what you can remember about the Learning Pit. </a:t>
            </a:r>
          </a:p>
        </p:txBody>
      </p:sp>
      <p:pic>
        <p:nvPicPr>
          <p:cNvPr id="3074" name="Picture 2" descr="https://www.challenginglearning.com/wp-content/uploads/2020/02/Pit-2-Simple-Version-web-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561" y="2400424"/>
            <a:ext cx="5865298" cy="4146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118027-475D-07F7-316A-6BB77C176A06}"/>
              </a:ext>
            </a:extLst>
          </p:cNvPr>
          <p:cNvSpPr txBox="1"/>
          <p:nvPr/>
        </p:nvSpPr>
        <p:spPr>
          <a:xfrm>
            <a:off x="301246" y="143450"/>
            <a:ext cx="5078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KQ: How can I climb out of the learning pit? </a:t>
            </a:r>
          </a:p>
        </p:txBody>
      </p:sp>
    </p:spTree>
    <p:extLst>
      <p:ext uri="{BB962C8B-B14F-4D97-AF65-F5344CB8AC3E}">
        <p14:creationId xmlns:p14="http://schemas.microsoft.com/office/powerpoint/2010/main" val="2061084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2152648" y="1264726"/>
            <a:ext cx="8197850" cy="1450677"/>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308224" y="1563774"/>
            <a:ext cx="7886701" cy="970198"/>
          </a:xfrm>
        </p:spPr>
        <p:txBody>
          <a:bodyPr>
            <a:normAutofit fontScale="92500" lnSpcReduction="20000"/>
          </a:bodyPr>
          <a:lstStyle/>
          <a:p>
            <a:pPr marL="0" indent="0" algn="ctr">
              <a:buNone/>
            </a:pPr>
            <a:r>
              <a:rPr lang="en-GB" sz="4000">
                <a:solidFill>
                  <a:schemeClr val="bg1"/>
                </a:solidFill>
              </a:rPr>
              <a:t>How does it feel to be in the Learning Pit?</a:t>
            </a:r>
          </a:p>
          <a:p>
            <a:pPr marL="0" indent="0">
              <a:buNone/>
            </a:pPr>
            <a:endParaRPr lang="en-GB" sz="1200">
              <a:solidFill>
                <a:srgbClr val="66CCFF"/>
              </a:solidFill>
            </a:endParaRPr>
          </a:p>
          <a:p>
            <a:pPr marL="0" indent="0">
              <a:buNone/>
            </a:pPr>
            <a:endParaRPr lang="en-GB" sz="4000">
              <a:solidFill>
                <a:srgbClr val="66CCFF"/>
              </a:solidFill>
            </a:endParaRPr>
          </a:p>
        </p:txBody>
      </p:sp>
      <p:sp>
        <p:nvSpPr>
          <p:cNvPr id="8" name="Rounded Rectangle 7"/>
          <p:cNvSpPr/>
          <p:nvPr/>
        </p:nvSpPr>
        <p:spPr>
          <a:xfrm>
            <a:off x="2152648" y="2833022"/>
            <a:ext cx="8197850" cy="1450677"/>
          </a:xfrm>
          <a:prstGeom prst="roundRect">
            <a:avLst/>
          </a:prstGeom>
          <a:solidFill>
            <a:srgbClr val="66CCFF"/>
          </a:solidFill>
          <a:ln>
            <a:solidFill>
              <a:srgbClr val="5E9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E9FBF"/>
              </a:solidFill>
              <a:latin typeface="Arial" panose="020B0604020202020204" pitchFamily="34" charset="0"/>
              <a:cs typeface="Arial" panose="020B0604020202020204" pitchFamily="34" charset="0"/>
            </a:endParaRPr>
          </a:p>
        </p:txBody>
      </p:sp>
      <p:sp>
        <p:nvSpPr>
          <p:cNvPr id="9" name="Content Placeholder 4"/>
          <p:cNvSpPr txBox="1">
            <a:spLocks/>
          </p:cNvSpPr>
          <p:nvPr/>
        </p:nvSpPr>
        <p:spPr>
          <a:xfrm>
            <a:off x="2308223" y="3318179"/>
            <a:ext cx="7886701" cy="671181"/>
          </a:xfrm>
          <a:prstGeom prst="rect">
            <a:avLst/>
          </a:prstGeom>
        </p:spPr>
        <p:txBody>
          <a:bodyPr>
            <a:normAutofit fontScale="92500"/>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4000">
                <a:solidFill>
                  <a:schemeClr val="accent3">
                    <a:lumMod val="50000"/>
                  </a:schemeClr>
                </a:solidFill>
              </a:rPr>
              <a:t>What could we do to help climb out?</a:t>
            </a:r>
            <a:endParaRPr lang="en-GB" sz="4000">
              <a:solidFill>
                <a:srgbClr val="66CCFF"/>
              </a:solidFill>
            </a:endParaRPr>
          </a:p>
        </p:txBody>
      </p:sp>
      <p:sp>
        <p:nvSpPr>
          <p:cNvPr id="10" name="Rounded Rectangle 9"/>
          <p:cNvSpPr/>
          <p:nvPr/>
        </p:nvSpPr>
        <p:spPr>
          <a:xfrm>
            <a:off x="2152647" y="4401318"/>
            <a:ext cx="8197850" cy="1450677"/>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1" name="Content Placeholder 4"/>
          <p:cNvSpPr txBox="1">
            <a:spLocks/>
          </p:cNvSpPr>
          <p:nvPr/>
        </p:nvSpPr>
        <p:spPr>
          <a:xfrm>
            <a:off x="2273825" y="4768855"/>
            <a:ext cx="7886701" cy="970198"/>
          </a:xfrm>
          <a:prstGeom prst="rect">
            <a:avLst/>
          </a:prstGeom>
        </p:spPr>
        <p:txBody>
          <a:bodyPr>
            <a:normAutofit fontScale="92500" lnSpcReduction="20000"/>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4000">
                <a:solidFill>
                  <a:schemeClr val="bg1"/>
                </a:solidFill>
              </a:rPr>
              <a:t>Can you remember what </a:t>
            </a:r>
            <a:r>
              <a:rPr lang="en-GB" sz="4000">
                <a:solidFill>
                  <a:srgbClr val="92D050"/>
                </a:solidFill>
              </a:rPr>
              <a:t>resilience</a:t>
            </a:r>
            <a:r>
              <a:rPr lang="en-GB" sz="4000">
                <a:solidFill>
                  <a:srgbClr val="66CCFF"/>
                </a:solidFill>
              </a:rPr>
              <a:t> </a:t>
            </a:r>
            <a:r>
              <a:rPr lang="en-GB" sz="4000">
                <a:solidFill>
                  <a:schemeClr val="bg1"/>
                </a:solidFill>
              </a:rPr>
              <a:t>is?</a:t>
            </a:r>
          </a:p>
          <a:p>
            <a:pPr marL="0" indent="0">
              <a:buNone/>
            </a:pPr>
            <a:endParaRPr lang="en-GB" sz="1200">
              <a:solidFill>
                <a:srgbClr val="66CCFF"/>
              </a:solidFill>
            </a:endParaRPr>
          </a:p>
          <a:p>
            <a:pPr marL="0" indent="0">
              <a:buNone/>
            </a:pPr>
            <a:endParaRPr lang="en-GB" sz="4000">
              <a:solidFill>
                <a:srgbClr val="66CCFF"/>
              </a:solidFill>
            </a:endParaRPr>
          </a:p>
        </p:txBody>
      </p:sp>
      <p:sp>
        <p:nvSpPr>
          <p:cNvPr id="6" name="TextBox 5">
            <a:extLst>
              <a:ext uri="{FF2B5EF4-FFF2-40B4-BE49-F238E27FC236}">
                <a16:creationId xmlns:a16="http://schemas.microsoft.com/office/drawing/2014/main" id="{7104E042-A4BB-8F50-FD0B-72D1430A9F16}"/>
              </a:ext>
            </a:extLst>
          </p:cNvPr>
          <p:cNvSpPr txBox="1"/>
          <p:nvPr/>
        </p:nvSpPr>
        <p:spPr>
          <a:xfrm>
            <a:off x="301246" y="143450"/>
            <a:ext cx="5078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KQ: How can I climb out of the learning pit? </a:t>
            </a:r>
          </a:p>
        </p:txBody>
      </p:sp>
    </p:spTree>
    <p:extLst>
      <p:ext uri="{BB962C8B-B14F-4D97-AF65-F5344CB8AC3E}">
        <p14:creationId xmlns:p14="http://schemas.microsoft.com/office/powerpoint/2010/main" val="3977345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66E4628-F75D-4935-834A-9F2E3420D944}"/>
              </a:ext>
            </a:extLst>
          </p:cNvPr>
          <p:cNvSpPr>
            <a:spLocks noGrp="1"/>
          </p:cNvSpPr>
          <p:nvPr>
            <p:ph type="title"/>
          </p:nvPr>
        </p:nvSpPr>
        <p:spPr>
          <a:xfrm>
            <a:off x="473230" y="754197"/>
            <a:ext cx="9740031" cy="1066296"/>
          </a:xfrm>
        </p:spPr>
        <p:txBody>
          <a:bodyPr>
            <a:noAutofit/>
          </a:bodyPr>
          <a:lstStyle/>
          <a:p>
            <a:r>
              <a:rPr lang="en-GB" sz="4000"/>
              <a:t>Your task: Think of 5 things you could do if you get stuck on a </a:t>
            </a:r>
            <a:r>
              <a:rPr lang="en-GB" sz="4000">
                <a:solidFill>
                  <a:srgbClr val="00B050"/>
                </a:solidFill>
              </a:rPr>
              <a:t>challenge</a:t>
            </a:r>
            <a:r>
              <a:rPr lang="en-GB" sz="4000"/>
              <a:t> </a:t>
            </a:r>
          </a:p>
        </p:txBody>
      </p:sp>
      <p:pic>
        <p:nvPicPr>
          <p:cNvPr id="6146" name="Picture 2" descr="Hand Template | Hand outline, Templates printable free, Tem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91" y="1954126"/>
            <a:ext cx="5347758" cy="48129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93802" y="2377749"/>
            <a:ext cx="4184216" cy="3970318"/>
          </a:xfrm>
          <a:prstGeom prst="rect">
            <a:avLst/>
          </a:prstGeom>
          <a:noFill/>
          <a:ln>
            <a:solidFill>
              <a:srgbClr val="000099"/>
            </a:solidFill>
          </a:ln>
        </p:spPr>
        <p:txBody>
          <a:bodyPr wrap="square" rtlCol="0">
            <a:spAutoFit/>
          </a:bodyPr>
          <a:lstStyle/>
          <a:p>
            <a:r>
              <a:rPr lang="en-GB" sz="2800">
                <a:solidFill>
                  <a:srgbClr val="0070C0"/>
                </a:solidFill>
                <a:latin typeface="Arial" panose="020B0604020202020204" pitchFamily="34" charset="0"/>
                <a:cs typeface="Arial" panose="020B0604020202020204" pitchFamily="34" charset="0"/>
              </a:rPr>
              <a:t>Some ideas:</a:t>
            </a:r>
          </a:p>
          <a:p>
            <a:endParaRPr lang="en-GB" sz="2800">
              <a:solidFill>
                <a:srgbClr val="0070C0"/>
              </a:solidFill>
              <a:latin typeface="Arial" panose="020B0604020202020204" pitchFamily="34" charset="0"/>
              <a:cs typeface="Arial" panose="020B0604020202020204" pitchFamily="34" charset="0"/>
            </a:endParaRPr>
          </a:p>
          <a:p>
            <a:endParaRPr lang="en-GB" sz="2800">
              <a:solidFill>
                <a:srgbClr val="0070C0"/>
              </a:solidFill>
              <a:latin typeface="Arial" panose="020B0604020202020204" pitchFamily="34" charset="0"/>
              <a:cs typeface="Arial" panose="020B0604020202020204" pitchFamily="34" charset="0"/>
            </a:endParaRPr>
          </a:p>
          <a:p>
            <a:endParaRPr lang="en-GB" sz="2800">
              <a:solidFill>
                <a:srgbClr val="0070C0"/>
              </a:solidFill>
              <a:latin typeface="Arial" panose="020B0604020202020204" pitchFamily="34" charset="0"/>
              <a:cs typeface="Arial" panose="020B0604020202020204" pitchFamily="34" charset="0"/>
            </a:endParaRPr>
          </a:p>
          <a:p>
            <a:endParaRPr lang="en-GB" sz="2800">
              <a:solidFill>
                <a:srgbClr val="0070C0"/>
              </a:solidFill>
              <a:latin typeface="Arial" panose="020B0604020202020204" pitchFamily="34" charset="0"/>
              <a:cs typeface="Arial" panose="020B0604020202020204" pitchFamily="34" charset="0"/>
            </a:endParaRPr>
          </a:p>
          <a:p>
            <a:endParaRPr lang="en-GB" sz="2800">
              <a:solidFill>
                <a:srgbClr val="0070C0"/>
              </a:solidFill>
              <a:latin typeface="Arial" panose="020B0604020202020204" pitchFamily="34" charset="0"/>
              <a:cs typeface="Arial" panose="020B0604020202020204" pitchFamily="34" charset="0"/>
            </a:endParaRPr>
          </a:p>
          <a:p>
            <a:endParaRPr lang="en-GB" sz="2800">
              <a:solidFill>
                <a:srgbClr val="0070C0"/>
              </a:solidFill>
              <a:latin typeface="Arial" panose="020B0604020202020204" pitchFamily="34" charset="0"/>
              <a:cs typeface="Arial" panose="020B0604020202020204" pitchFamily="34" charset="0"/>
            </a:endParaRPr>
          </a:p>
          <a:p>
            <a:endParaRPr lang="en-GB" sz="2800">
              <a:solidFill>
                <a:srgbClr val="0070C0"/>
              </a:solidFill>
              <a:latin typeface="Arial" panose="020B0604020202020204" pitchFamily="34" charset="0"/>
              <a:cs typeface="Arial" panose="020B0604020202020204" pitchFamily="34" charset="0"/>
            </a:endParaRPr>
          </a:p>
          <a:p>
            <a:r>
              <a:rPr lang="en-GB" sz="2800">
                <a:solidFill>
                  <a:srgbClr val="0070C0"/>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E11F36DA-F819-B52F-261E-118086590279}"/>
              </a:ext>
            </a:extLst>
          </p:cNvPr>
          <p:cNvSpPr txBox="1"/>
          <p:nvPr/>
        </p:nvSpPr>
        <p:spPr>
          <a:xfrm>
            <a:off x="301246" y="143450"/>
            <a:ext cx="5078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KQ: How can I climb out of the learning pit? </a:t>
            </a:r>
          </a:p>
        </p:txBody>
      </p:sp>
    </p:spTree>
    <p:extLst>
      <p:ext uri="{BB962C8B-B14F-4D97-AF65-F5344CB8AC3E}">
        <p14:creationId xmlns:p14="http://schemas.microsoft.com/office/powerpoint/2010/main" val="3480068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997074" y="1682469"/>
            <a:ext cx="8197850" cy="1805799"/>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66E4628-F75D-4935-834A-9F2E3420D944}"/>
              </a:ext>
            </a:extLst>
          </p:cNvPr>
          <p:cNvSpPr>
            <a:spLocks noGrp="1"/>
          </p:cNvSpPr>
          <p:nvPr>
            <p:ph type="title"/>
          </p:nvPr>
        </p:nvSpPr>
        <p:spPr>
          <a:xfrm>
            <a:off x="-706395" y="488693"/>
            <a:ext cx="10515600" cy="1325563"/>
          </a:xfrm>
        </p:spPr>
        <p:txBody>
          <a:bodyPr>
            <a:noAutofit/>
          </a:bodyPr>
          <a:lstStyle/>
          <a:p>
            <a:pPr algn="r"/>
            <a:r>
              <a:rPr lang="en-GB" sz="4000"/>
              <a:t>With your partner discuss this question</a:t>
            </a:r>
          </a:p>
        </p:txBody>
      </p:sp>
      <p:sp>
        <p:nvSpPr>
          <p:cNvPr id="5" name="Content Placeholder 4"/>
          <p:cNvSpPr>
            <a:spLocks noGrp="1"/>
          </p:cNvSpPr>
          <p:nvPr>
            <p:ph idx="1"/>
          </p:nvPr>
        </p:nvSpPr>
        <p:spPr>
          <a:xfrm>
            <a:off x="2152650" y="1981517"/>
            <a:ext cx="7886701" cy="1207700"/>
          </a:xfrm>
        </p:spPr>
        <p:txBody>
          <a:bodyPr>
            <a:normAutofit fontScale="85000" lnSpcReduction="10000"/>
          </a:bodyPr>
          <a:lstStyle/>
          <a:p>
            <a:pPr marL="0" indent="0" algn="ctr">
              <a:buNone/>
            </a:pPr>
            <a:r>
              <a:rPr lang="en-GB" sz="4000">
                <a:solidFill>
                  <a:schemeClr val="bg1"/>
                </a:solidFill>
              </a:rPr>
              <a:t>What can you do now that you couldn’t do when you were younger?</a:t>
            </a:r>
          </a:p>
          <a:p>
            <a:pPr marL="0" indent="0">
              <a:buNone/>
            </a:pPr>
            <a:endParaRPr lang="en-GB" sz="1200">
              <a:solidFill>
                <a:schemeClr val="bg1"/>
              </a:solidFill>
            </a:endParaRPr>
          </a:p>
          <a:p>
            <a:pPr marL="0" indent="0">
              <a:buNone/>
            </a:pPr>
            <a:endParaRPr lang="en-GB" sz="4000">
              <a:solidFill>
                <a:schemeClr val="bg1"/>
              </a:solidFill>
            </a:endParaRPr>
          </a:p>
        </p:txBody>
      </p:sp>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l="18089" r="7188"/>
          <a:stretch/>
        </p:blipFill>
        <p:spPr>
          <a:xfrm>
            <a:off x="1839311" y="3645923"/>
            <a:ext cx="2585545" cy="1824712"/>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6853" y="3389262"/>
            <a:ext cx="2400635" cy="1343212"/>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9318" y="4822845"/>
            <a:ext cx="2554241" cy="1728243"/>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4145" y="4953881"/>
            <a:ext cx="3344488" cy="1597207"/>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6787" y="3276222"/>
            <a:ext cx="1888839" cy="1901865"/>
          </a:xfrm>
          <a:prstGeom prst="rect">
            <a:avLst/>
          </a:prstGeom>
        </p:spPr>
      </p:pic>
      <p:sp>
        <p:nvSpPr>
          <p:cNvPr id="12" name="TextBox 11">
            <a:extLst>
              <a:ext uri="{FF2B5EF4-FFF2-40B4-BE49-F238E27FC236}">
                <a16:creationId xmlns:a16="http://schemas.microsoft.com/office/drawing/2014/main" id="{320546FD-6324-74FD-60FC-2938F294723A}"/>
              </a:ext>
            </a:extLst>
          </p:cNvPr>
          <p:cNvSpPr txBox="1"/>
          <p:nvPr/>
        </p:nvSpPr>
        <p:spPr>
          <a:xfrm>
            <a:off x="301246" y="143450"/>
            <a:ext cx="5078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KQ: How can I climb out of the learning pit? </a:t>
            </a:r>
          </a:p>
        </p:txBody>
      </p:sp>
    </p:spTree>
    <p:extLst>
      <p:ext uri="{BB962C8B-B14F-4D97-AF65-F5344CB8AC3E}">
        <p14:creationId xmlns:p14="http://schemas.microsoft.com/office/powerpoint/2010/main" val="275148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997074" y="1682469"/>
            <a:ext cx="8197850" cy="1805799"/>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66E4628-F75D-4935-834A-9F2E3420D944}"/>
              </a:ext>
            </a:extLst>
          </p:cNvPr>
          <p:cNvSpPr>
            <a:spLocks noGrp="1"/>
          </p:cNvSpPr>
          <p:nvPr>
            <p:ph type="title"/>
          </p:nvPr>
        </p:nvSpPr>
        <p:spPr>
          <a:xfrm>
            <a:off x="168876" y="653449"/>
            <a:ext cx="10515600" cy="1325563"/>
          </a:xfrm>
        </p:spPr>
        <p:txBody>
          <a:bodyPr>
            <a:noAutofit/>
          </a:bodyPr>
          <a:lstStyle/>
          <a:p>
            <a:pPr algn="r"/>
            <a:r>
              <a:rPr lang="en-GB" sz="4000"/>
              <a:t>With your partner discuss these questions</a:t>
            </a:r>
          </a:p>
        </p:txBody>
      </p:sp>
      <p:sp>
        <p:nvSpPr>
          <p:cNvPr id="5" name="Content Placeholder 4"/>
          <p:cNvSpPr>
            <a:spLocks noGrp="1"/>
          </p:cNvSpPr>
          <p:nvPr>
            <p:ph idx="1"/>
          </p:nvPr>
        </p:nvSpPr>
        <p:spPr>
          <a:xfrm>
            <a:off x="2152650" y="1981517"/>
            <a:ext cx="7886701" cy="1207700"/>
          </a:xfrm>
        </p:spPr>
        <p:txBody>
          <a:bodyPr>
            <a:normAutofit fontScale="85000" lnSpcReduction="20000"/>
          </a:bodyPr>
          <a:lstStyle/>
          <a:p>
            <a:pPr marL="0" indent="0" algn="ctr">
              <a:buNone/>
            </a:pPr>
            <a:r>
              <a:rPr lang="en-GB" sz="4000">
                <a:solidFill>
                  <a:schemeClr val="bg1"/>
                </a:solidFill>
              </a:rPr>
              <a:t>In the morning, what do you do </a:t>
            </a:r>
            <a:r>
              <a:rPr lang="en-GB" sz="4000">
                <a:solidFill>
                  <a:srgbClr val="92D050"/>
                </a:solidFill>
              </a:rPr>
              <a:t>independently</a:t>
            </a:r>
            <a:r>
              <a:rPr lang="en-GB" sz="4000">
                <a:solidFill>
                  <a:srgbClr val="66CCFF"/>
                </a:solidFill>
              </a:rPr>
              <a:t> </a:t>
            </a:r>
            <a:r>
              <a:rPr lang="en-GB" sz="4000">
                <a:solidFill>
                  <a:schemeClr val="bg1"/>
                </a:solidFill>
              </a:rPr>
              <a:t>and what do you need </a:t>
            </a:r>
            <a:r>
              <a:rPr lang="en-GB" sz="4000">
                <a:solidFill>
                  <a:srgbClr val="92D050"/>
                </a:solidFill>
              </a:rPr>
              <a:t>support</a:t>
            </a:r>
            <a:r>
              <a:rPr lang="en-GB" sz="4000">
                <a:solidFill>
                  <a:srgbClr val="66CCFF"/>
                </a:solidFill>
              </a:rPr>
              <a:t> </a:t>
            </a:r>
            <a:r>
              <a:rPr lang="en-GB" sz="4000">
                <a:solidFill>
                  <a:schemeClr val="bg1"/>
                </a:solidFill>
              </a:rPr>
              <a:t>with?</a:t>
            </a:r>
          </a:p>
          <a:p>
            <a:pPr marL="0" indent="0">
              <a:buNone/>
            </a:pPr>
            <a:endParaRPr lang="en-GB" sz="1200">
              <a:solidFill>
                <a:srgbClr val="66CCFF"/>
              </a:solidFill>
            </a:endParaRPr>
          </a:p>
          <a:p>
            <a:pPr marL="0" indent="0">
              <a:buNone/>
            </a:pPr>
            <a:endParaRPr lang="en-GB" sz="4000">
              <a:solidFill>
                <a:srgbClr val="66CCFF"/>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226" y="3488266"/>
            <a:ext cx="2839521" cy="1919306"/>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356" y="3189218"/>
            <a:ext cx="2651230" cy="1942485"/>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2791" y="4678808"/>
            <a:ext cx="1771130" cy="1992520"/>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9586" y="3197660"/>
            <a:ext cx="2611410" cy="1736947"/>
          </a:xfrm>
          <a:prstGeom prst="rect">
            <a:avLst/>
          </a:prstGeom>
        </p:spPr>
      </p:pic>
      <p:sp>
        <p:nvSpPr>
          <p:cNvPr id="11" name="TextBox 10">
            <a:extLst>
              <a:ext uri="{FF2B5EF4-FFF2-40B4-BE49-F238E27FC236}">
                <a16:creationId xmlns:a16="http://schemas.microsoft.com/office/drawing/2014/main" id="{EA6734B1-82C6-F446-4A67-DD0EF6054DD0}"/>
              </a:ext>
            </a:extLst>
          </p:cNvPr>
          <p:cNvSpPr txBox="1"/>
          <p:nvPr/>
        </p:nvSpPr>
        <p:spPr>
          <a:xfrm>
            <a:off x="301246" y="143450"/>
            <a:ext cx="5078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KQ: How can I climb out of the learning pit? </a:t>
            </a:r>
          </a:p>
        </p:txBody>
      </p:sp>
    </p:spTree>
    <p:extLst>
      <p:ext uri="{BB962C8B-B14F-4D97-AF65-F5344CB8AC3E}">
        <p14:creationId xmlns:p14="http://schemas.microsoft.com/office/powerpoint/2010/main" val="3187256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2152648" y="1264726"/>
            <a:ext cx="8197850" cy="1450677"/>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308224" y="1563774"/>
            <a:ext cx="7886701" cy="970198"/>
          </a:xfrm>
        </p:spPr>
        <p:txBody>
          <a:bodyPr>
            <a:normAutofit fontScale="92500" lnSpcReduction="20000"/>
          </a:bodyPr>
          <a:lstStyle/>
          <a:p>
            <a:pPr marL="0" indent="0" algn="ctr">
              <a:buNone/>
            </a:pPr>
            <a:r>
              <a:rPr lang="en-GB" sz="4000">
                <a:solidFill>
                  <a:schemeClr val="bg1"/>
                </a:solidFill>
              </a:rPr>
              <a:t>Who helps you if you need </a:t>
            </a:r>
            <a:r>
              <a:rPr lang="en-GB" sz="4000">
                <a:solidFill>
                  <a:srgbClr val="92D050"/>
                </a:solidFill>
              </a:rPr>
              <a:t>support</a:t>
            </a:r>
            <a:r>
              <a:rPr lang="en-GB" sz="4000">
                <a:solidFill>
                  <a:schemeClr val="bg1"/>
                </a:solidFill>
              </a:rPr>
              <a:t>?</a:t>
            </a:r>
          </a:p>
          <a:p>
            <a:pPr marL="0" indent="0">
              <a:buNone/>
            </a:pPr>
            <a:endParaRPr lang="en-GB" sz="1200">
              <a:solidFill>
                <a:srgbClr val="66CCFF"/>
              </a:solidFill>
            </a:endParaRPr>
          </a:p>
          <a:p>
            <a:pPr marL="0" indent="0">
              <a:buNone/>
            </a:pPr>
            <a:endParaRPr lang="en-GB" sz="4000">
              <a:solidFill>
                <a:srgbClr val="66CCFF"/>
              </a:solidFill>
            </a:endParaRPr>
          </a:p>
        </p:txBody>
      </p:sp>
      <p:sp>
        <p:nvSpPr>
          <p:cNvPr id="8" name="Rounded Rectangle 7"/>
          <p:cNvSpPr/>
          <p:nvPr/>
        </p:nvSpPr>
        <p:spPr>
          <a:xfrm>
            <a:off x="2152648" y="2833022"/>
            <a:ext cx="8197850" cy="1450677"/>
          </a:xfrm>
          <a:prstGeom prst="roundRect">
            <a:avLst/>
          </a:prstGeom>
          <a:solidFill>
            <a:srgbClr val="66CCFF"/>
          </a:solidFill>
          <a:ln>
            <a:solidFill>
              <a:srgbClr val="5E9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E9FBF"/>
              </a:solidFill>
              <a:latin typeface="Arial" panose="020B0604020202020204" pitchFamily="34" charset="0"/>
              <a:cs typeface="Arial" panose="020B0604020202020204" pitchFamily="34" charset="0"/>
            </a:endParaRPr>
          </a:p>
        </p:txBody>
      </p:sp>
      <p:sp>
        <p:nvSpPr>
          <p:cNvPr id="9" name="Content Placeholder 4"/>
          <p:cNvSpPr txBox="1">
            <a:spLocks/>
          </p:cNvSpPr>
          <p:nvPr/>
        </p:nvSpPr>
        <p:spPr>
          <a:xfrm>
            <a:off x="2308223" y="3318179"/>
            <a:ext cx="7886701" cy="671181"/>
          </a:xfrm>
          <a:prstGeom prst="rect">
            <a:avLst/>
          </a:prstGeom>
        </p:spPr>
        <p:txBody>
          <a:bodyPr>
            <a:normAutofit fontScale="77500" lnSpcReduction="20000"/>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4000">
                <a:solidFill>
                  <a:schemeClr val="bg1"/>
                </a:solidFill>
              </a:rPr>
              <a:t>What does it feel like to be independent?</a:t>
            </a:r>
          </a:p>
        </p:txBody>
      </p:sp>
      <p:sp>
        <p:nvSpPr>
          <p:cNvPr id="10" name="Rounded Rectangle 9"/>
          <p:cNvSpPr/>
          <p:nvPr/>
        </p:nvSpPr>
        <p:spPr>
          <a:xfrm>
            <a:off x="2152647" y="4401318"/>
            <a:ext cx="8197850" cy="1450677"/>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1" name="Content Placeholder 4"/>
          <p:cNvSpPr txBox="1">
            <a:spLocks/>
          </p:cNvSpPr>
          <p:nvPr/>
        </p:nvSpPr>
        <p:spPr>
          <a:xfrm>
            <a:off x="2273825" y="4768855"/>
            <a:ext cx="7886701" cy="970198"/>
          </a:xfrm>
          <a:prstGeom prst="rect">
            <a:avLst/>
          </a:prstGeom>
        </p:spPr>
        <p:txBody>
          <a:bodyPr>
            <a:normAutofit fontScale="92500" lnSpcReduction="20000"/>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4000">
                <a:solidFill>
                  <a:schemeClr val="bg1"/>
                </a:solidFill>
              </a:rPr>
              <a:t>How do you feel when you are able to accomplish new things?</a:t>
            </a:r>
          </a:p>
          <a:p>
            <a:pPr marL="0" indent="0">
              <a:buNone/>
            </a:pPr>
            <a:endParaRPr lang="en-GB" sz="1200">
              <a:solidFill>
                <a:srgbClr val="66CCFF"/>
              </a:solidFill>
            </a:endParaRPr>
          </a:p>
          <a:p>
            <a:pPr marL="0" indent="0">
              <a:buNone/>
            </a:pPr>
            <a:endParaRPr lang="en-GB" sz="4000">
              <a:solidFill>
                <a:srgbClr val="66CCFF"/>
              </a:solidFill>
            </a:endParaRPr>
          </a:p>
        </p:txBody>
      </p:sp>
      <p:sp>
        <p:nvSpPr>
          <p:cNvPr id="12" name="Title 2">
            <a:extLst>
              <a:ext uri="{FF2B5EF4-FFF2-40B4-BE49-F238E27FC236}">
                <a16:creationId xmlns:a16="http://schemas.microsoft.com/office/drawing/2014/main" id="{466E4628-F75D-4935-834A-9F2E3420D944}"/>
              </a:ext>
            </a:extLst>
          </p:cNvPr>
          <p:cNvSpPr>
            <a:spLocks noGrp="1"/>
          </p:cNvSpPr>
          <p:nvPr>
            <p:ph type="title"/>
          </p:nvPr>
        </p:nvSpPr>
        <p:spPr>
          <a:xfrm>
            <a:off x="4109318" y="331966"/>
            <a:ext cx="5930032" cy="1066296"/>
          </a:xfrm>
        </p:spPr>
        <p:txBody>
          <a:bodyPr>
            <a:noAutofit/>
          </a:bodyPr>
          <a:lstStyle/>
          <a:p>
            <a:r>
              <a:rPr lang="en-GB" sz="4000"/>
              <a:t>Plenary discussion</a:t>
            </a:r>
          </a:p>
        </p:txBody>
      </p:sp>
      <p:sp>
        <p:nvSpPr>
          <p:cNvPr id="6" name="TextBox 5">
            <a:extLst>
              <a:ext uri="{FF2B5EF4-FFF2-40B4-BE49-F238E27FC236}">
                <a16:creationId xmlns:a16="http://schemas.microsoft.com/office/drawing/2014/main" id="{1C8A9D7E-1DFE-CFC7-10F3-165B3F7CB812}"/>
              </a:ext>
            </a:extLst>
          </p:cNvPr>
          <p:cNvSpPr txBox="1"/>
          <p:nvPr/>
        </p:nvSpPr>
        <p:spPr>
          <a:xfrm>
            <a:off x="301246" y="143450"/>
            <a:ext cx="5078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KQ: How can I climb out of the learning pit? </a:t>
            </a:r>
          </a:p>
        </p:txBody>
      </p:sp>
    </p:spTree>
    <p:extLst>
      <p:ext uri="{BB962C8B-B14F-4D97-AF65-F5344CB8AC3E}">
        <p14:creationId xmlns:p14="http://schemas.microsoft.com/office/powerpoint/2010/main" val="2451840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663E-8FF0-E9CD-5973-B680FA06D61D}"/>
              </a:ext>
            </a:extLst>
          </p:cNvPr>
          <p:cNvSpPr>
            <a:spLocks noGrp="1"/>
          </p:cNvSpPr>
          <p:nvPr>
            <p:ph type="title"/>
          </p:nvPr>
        </p:nvSpPr>
        <p:spPr/>
        <p:txBody>
          <a:bodyPr/>
          <a:lstStyle/>
          <a:p>
            <a:r>
              <a:rPr lang="en-GB">
                <a:cs typeface="Calibri Light"/>
              </a:rPr>
              <a:t>Art- 2 in 2 </a:t>
            </a:r>
            <a:endParaRPr lang="en-GB"/>
          </a:p>
        </p:txBody>
      </p:sp>
      <p:sp>
        <p:nvSpPr>
          <p:cNvPr id="4" name="TextBox 3">
            <a:extLst>
              <a:ext uri="{FF2B5EF4-FFF2-40B4-BE49-F238E27FC236}">
                <a16:creationId xmlns:a16="http://schemas.microsoft.com/office/drawing/2014/main" id="{A1FFAE3A-DB8D-5547-0537-DC65B13B3FD4}"/>
              </a:ext>
            </a:extLst>
          </p:cNvPr>
          <p:cNvSpPr txBox="1"/>
          <p:nvPr/>
        </p:nvSpPr>
        <p:spPr>
          <a:xfrm>
            <a:off x="1366290" y="1893289"/>
            <a:ext cx="343524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a:ea typeface="+mn-ea"/>
                <a:cs typeface="Calibri"/>
              </a:rPr>
              <a:t>What is a continuous line drawing?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entury Gothic"/>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a:ea typeface="+mn-ea"/>
                <a:cs typeface="Calibri"/>
              </a:rPr>
              <a:t>a. a drawing where you move the pencil on and off the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entury Gothic"/>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a:ea typeface="+mn-ea"/>
                <a:cs typeface="Calibri"/>
              </a:rPr>
              <a:t>b. a drawing where you don't take your pencil off the paper. </a:t>
            </a:r>
          </a:p>
        </p:txBody>
      </p:sp>
      <p:sp>
        <p:nvSpPr>
          <p:cNvPr id="5" name="TextBox 4">
            <a:extLst>
              <a:ext uri="{FF2B5EF4-FFF2-40B4-BE49-F238E27FC236}">
                <a16:creationId xmlns:a16="http://schemas.microsoft.com/office/drawing/2014/main" id="{B6BF4EFA-E619-9313-2FE4-16C8FB54B84B}"/>
              </a:ext>
            </a:extLst>
          </p:cNvPr>
          <p:cNvSpPr txBox="1"/>
          <p:nvPr/>
        </p:nvSpPr>
        <p:spPr>
          <a:xfrm>
            <a:off x="6600355" y="1843321"/>
            <a:ext cx="343524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a:ea typeface="+mn-ea"/>
                <a:cs typeface="Calibri"/>
              </a:rPr>
              <a:t>What is a spiral?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entury Gothic"/>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a:ea typeface="+mn-ea"/>
                <a:cs typeface="Calibri"/>
              </a:rPr>
              <a:t>a. a curve that moves out from a middle point and gets wider and wider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entury Gothic"/>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a:ea typeface="+mn-ea"/>
                <a:cs typeface="Calibri"/>
              </a:rPr>
              <a:t>b. a zig zag drawing</a:t>
            </a:r>
          </a:p>
        </p:txBody>
      </p:sp>
      <p:sp>
        <p:nvSpPr>
          <p:cNvPr id="3" name="TextBox 2">
            <a:extLst>
              <a:ext uri="{FF2B5EF4-FFF2-40B4-BE49-F238E27FC236}">
                <a16:creationId xmlns:a16="http://schemas.microsoft.com/office/drawing/2014/main" id="{B1EC0307-1006-3822-4CFC-4A192F4539F1}"/>
              </a:ext>
            </a:extLst>
          </p:cNvPr>
          <p:cNvSpPr txBox="1"/>
          <p:nvPr/>
        </p:nvSpPr>
        <p:spPr>
          <a:xfrm>
            <a:off x="-15740" y="0"/>
            <a:ext cx="79138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r>
              <a:rPr kumimoji="0" lang="en-US" sz="1200" b="0" i="0" u="none" strike="noStrike" kern="1200" cap="none" spc="0" normalizeH="0" baseline="0" noProof="0">
                <a:ln>
                  <a:noFill/>
                </a:ln>
                <a:solidFill>
                  <a:prstClr val="black"/>
                </a:solidFill>
                <a:effectLst/>
                <a:uLnTx/>
                <a:uFillTx/>
                <a:latin typeface="Century Gothic"/>
                <a:ea typeface="+mn-ea"/>
                <a:cs typeface="+mn-cs"/>
              </a:rPr>
              <a:t>.</a:t>
            </a:r>
          </a:p>
        </p:txBody>
      </p:sp>
    </p:spTree>
    <p:extLst>
      <p:ext uri="{BB962C8B-B14F-4D97-AF65-F5344CB8AC3E}">
        <p14:creationId xmlns:p14="http://schemas.microsoft.com/office/powerpoint/2010/main" val="4249793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1733A554-E068-1EDC-04B6-C2DA1C8F5623}"/>
              </a:ext>
            </a:extLst>
          </p:cNvPr>
          <p:cNvPicPr>
            <a:picLocks noGrp="1" noChangeAspect="1"/>
          </p:cNvPicPr>
          <p:nvPr>
            <p:ph idx="1"/>
          </p:nvPr>
        </p:nvPicPr>
        <p:blipFill>
          <a:blip r:embed="rId2"/>
          <a:stretch>
            <a:fillRect/>
          </a:stretch>
        </p:blipFill>
        <p:spPr>
          <a:xfrm>
            <a:off x="832111" y="613920"/>
            <a:ext cx="7991941" cy="5987764"/>
          </a:xfrm>
        </p:spPr>
      </p:pic>
      <p:sp>
        <p:nvSpPr>
          <p:cNvPr id="2" name="TextBox 1">
            <a:extLst>
              <a:ext uri="{FF2B5EF4-FFF2-40B4-BE49-F238E27FC236}">
                <a16:creationId xmlns:a16="http://schemas.microsoft.com/office/drawing/2014/main" id="{F3C1EF02-9E8F-1125-AD70-5D438FA5A342}"/>
              </a:ext>
            </a:extLst>
          </p:cNvPr>
          <p:cNvSpPr txBox="1"/>
          <p:nvPr/>
        </p:nvSpPr>
        <p:spPr>
          <a:xfrm>
            <a:off x="-15740" y="0"/>
            <a:ext cx="79138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r>
              <a:rPr kumimoji="0" lang="en-US" sz="1200" b="0" i="0" u="none" strike="noStrike" kern="1200" cap="none" spc="0" normalizeH="0" baseline="0" noProof="0">
                <a:ln>
                  <a:noFill/>
                </a:ln>
                <a:solidFill>
                  <a:prstClr val="black"/>
                </a:solidFill>
                <a:effectLst/>
                <a:uLnTx/>
                <a:uFillTx/>
                <a:latin typeface="Century Gothic"/>
                <a:ea typeface="+mn-ea"/>
                <a:cs typeface="+mn-cs"/>
              </a:rPr>
              <a:t>.</a:t>
            </a:r>
          </a:p>
        </p:txBody>
      </p:sp>
    </p:spTree>
    <p:extLst>
      <p:ext uri="{BB962C8B-B14F-4D97-AF65-F5344CB8AC3E}">
        <p14:creationId xmlns:p14="http://schemas.microsoft.com/office/powerpoint/2010/main" val="1289295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iagram, text&#10;&#10;Description automatically generated">
            <a:extLst>
              <a:ext uri="{FF2B5EF4-FFF2-40B4-BE49-F238E27FC236}">
                <a16:creationId xmlns:a16="http://schemas.microsoft.com/office/drawing/2014/main" id="{E198B91B-AFA7-1308-4BCB-2B8F1619B927}"/>
              </a:ext>
            </a:extLst>
          </p:cNvPr>
          <p:cNvPicPr>
            <a:picLocks noGrp="1" noChangeAspect="1"/>
          </p:cNvPicPr>
          <p:nvPr>
            <p:ph idx="1"/>
          </p:nvPr>
        </p:nvPicPr>
        <p:blipFill>
          <a:blip r:embed="rId2"/>
          <a:stretch>
            <a:fillRect/>
          </a:stretch>
        </p:blipFill>
        <p:spPr>
          <a:xfrm>
            <a:off x="1024283" y="497577"/>
            <a:ext cx="7911899" cy="5862846"/>
          </a:xfrm>
        </p:spPr>
      </p:pic>
      <p:sp>
        <p:nvSpPr>
          <p:cNvPr id="2" name="TextBox 1">
            <a:extLst>
              <a:ext uri="{FF2B5EF4-FFF2-40B4-BE49-F238E27FC236}">
                <a16:creationId xmlns:a16="http://schemas.microsoft.com/office/drawing/2014/main" id="{0463B130-77D6-4E34-0348-30AD6A3A648C}"/>
              </a:ext>
            </a:extLst>
          </p:cNvPr>
          <p:cNvSpPr txBox="1"/>
          <p:nvPr/>
        </p:nvSpPr>
        <p:spPr>
          <a:xfrm>
            <a:off x="-15740" y="0"/>
            <a:ext cx="79138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r>
              <a:rPr kumimoji="0" lang="en-US" sz="1200" b="0" i="0" u="none" strike="noStrike" kern="1200" cap="none" spc="0" normalizeH="0" baseline="0" noProof="0">
                <a:ln>
                  <a:noFill/>
                </a:ln>
                <a:solidFill>
                  <a:prstClr val="black"/>
                </a:solidFill>
                <a:effectLst/>
                <a:uLnTx/>
                <a:uFillTx/>
                <a:latin typeface="Century Gothic"/>
                <a:ea typeface="+mn-ea"/>
                <a:cs typeface="+mn-cs"/>
              </a:rPr>
              <a:t>.</a:t>
            </a:r>
          </a:p>
        </p:txBody>
      </p:sp>
    </p:spTree>
    <p:extLst>
      <p:ext uri="{BB962C8B-B14F-4D97-AF65-F5344CB8AC3E}">
        <p14:creationId xmlns:p14="http://schemas.microsoft.com/office/powerpoint/2010/main" val="234951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err="1">
                <a:latin typeface="Sassoon Primary"/>
                <a:cs typeface="Calibri"/>
              </a:rPr>
              <a:t>chil</a:t>
            </a:r>
            <a:r>
              <a:rPr lang="en-GB" sz="13800">
                <a:latin typeface="Sassoon Primary"/>
                <a:cs typeface="Calibri"/>
              </a:rPr>
              <a:t>/</a:t>
            </a:r>
            <a:r>
              <a:rPr lang="en-GB" sz="13800" err="1">
                <a:latin typeface="Sassoon Primary"/>
                <a:cs typeface="Calibri"/>
              </a:rPr>
              <a:t>dren</a:t>
            </a:r>
          </a:p>
        </p:txBody>
      </p:sp>
      <p:sp>
        <p:nvSpPr>
          <p:cNvPr id="4" name="TextBox 3">
            <a:extLst>
              <a:ext uri="{FF2B5EF4-FFF2-40B4-BE49-F238E27FC236}">
                <a16:creationId xmlns:a16="http://schemas.microsoft.com/office/drawing/2014/main" id="{B892A2B4-3317-879C-003B-E3CC81C194C5}"/>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6" name="TextBox 5">
            <a:extLst>
              <a:ext uri="{FF2B5EF4-FFF2-40B4-BE49-F238E27FC236}">
                <a16:creationId xmlns:a16="http://schemas.microsoft.com/office/drawing/2014/main" id="{47941242-410B-F341-510C-3A06EDB75D7A}"/>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p:spTree>
    <p:extLst>
      <p:ext uri="{BB962C8B-B14F-4D97-AF65-F5344CB8AC3E}">
        <p14:creationId xmlns:p14="http://schemas.microsoft.com/office/powerpoint/2010/main" val="1848999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B8E002D0-29E9-AB3B-6D1D-78C6B4E9F142}"/>
              </a:ext>
            </a:extLst>
          </p:cNvPr>
          <p:cNvPicPr>
            <a:picLocks noGrp="1" noChangeAspect="1"/>
          </p:cNvPicPr>
          <p:nvPr>
            <p:ph idx="1"/>
          </p:nvPr>
        </p:nvPicPr>
        <p:blipFill>
          <a:blip r:embed="rId2"/>
          <a:stretch>
            <a:fillRect/>
          </a:stretch>
        </p:blipFill>
        <p:spPr>
          <a:xfrm>
            <a:off x="833285" y="538969"/>
            <a:ext cx="8326873" cy="6062715"/>
          </a:xfrm>
        </p:spPr>
      </p:pic>
      <p:sp>
        <p:nvSpPr>
          <p:cNvPr id="2" name="TextBox 1">
            <a:extLst>
              <a:ext uri="{FF2B5EF4-FFF2-40B4-BE49-F238E27FC236}">
                <a16:creationId xmlns:a16="http://schemas.microsoft.com/office/drawing/2014/main" id="{5CEA16E9-EFDA-3D67-3E03-7F2191A0DCFF}"/>
              </a:ext>
            </a:extLst>
          </p:cNvPr>
          <p:cNvSpPr txBox="1"/>
          <p:nvPr/>
        </p:nvSpPr>
        <p:spPr>
          <a:xfrm>
            <a:off x="-15740" y="0"/>
            <a:ext cx="79138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r>
              <a:rPr kumimoji="0" lang="en-US" sz="1200" b="0" i="0" u="none" strike="noStrike" kern="1200" cap="none" spc="0" normalizeH="0" baseline="0" noProof="0">
                <a:ln>
                  <a:noFill/>
                </a:ln>
                <a:solidFill>
                  <a:prstClr val="black"/>
                </a:solidFill>
                <a:effectLst/>
                <a:uLnTx/>
                <a:uFillTx/>
                <a:latin typeface="Century Gothic"/>
                <a:ea typeface="+mn-ea"/>
                <a:cs typeface="+mn-cs"/>
              </a:rPr>
              <a:t>.</a:t>
            </a:r>
          </a:p>
        </p:txBody>
      </p:sp>
    </p:spTree>
    <p:extLst>
      <p:ext uri="{BB962C8B-B14F-4D97-AF65-F5344CB8AC3E}">
        <p14:creationId xmlns:p14="http://schemas.microsoft.com/office/powerpoint/2010/main" val="81743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 text&#10;&#10;Description automatically generated">
            <a:extLst>
              <a:ext uri="{FF2B5EF4-FFF2-40B4-BE49-F238E27FC236}">
                <a16:creationId xmlns:a16="http://schemas.microsoft.com/office/drawing/2014/main" id="{00ADD98B-3B18-CBD5-AA20-FB92D922A94B}"/>
              </a:ext>
            </a:extLst>
          </p:cNvPr>
          <p:cNvPicPr>
            <a:picLocks noGrp="1" noChangeAspect="1"/>
          </p:cNvPicPr>
          <p:nvPr>
            <p:ph idx="1"/>
          </p:nvPr>
        </p:nvPicPr>
        <p:blipFill>
          <a:blip r:embed="rId2"/>
          <a:stretch>
            <a:fillRect/>
          </a:stretch>
        </p:blipFill>
        <p:spPr>
          <a:xfrm>
            <a:off x="840734" y="676379"/>
            <a:ext cx="8361940" cy="6187633"/>
          </a:xfrm>
        </p:spPr>
      </p:pic>
      <p:sp>
        <p:nvSpPr>
          <p:cNvPr id="2" name="TextBox 1">
            <a:extLst>
              <a:ext uri="{FF2B5EF4-FFF2-40B4-BE49-F238E27FC236}">
                <a16:creationId xmlns:a16="http://schemas.microsoft.com/office/drawing/2014/main" id="{E9F5CE5B-4116-C770-824A-439F70411D52}"/>
              </a:ext>
            </a:extLst>
          </p:cNvPr>
          <p:cNvSpPr txBox="1"/>
          <p:nvPr/>
        </p:nvSpPr>
        <p:spPr>
          <a:xfrm>
            <a:off x="-15740" y="0"/>
            <a:ext cx="79138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r>
              <a:rPr kumimoji="0" lang="en-US" sz="1200" b="0" i="0" u="none" strike="noStrike" kern="1200" cap="none" spc="0" normalizeH="0" baseline="0" noProof="0">
                <a:ln>
                  <a:noFill/>
                </a:ln>
                <a:solidFill>
                  <a:prstClr val="black"/>
                </a:solidFill>
                <a:effectLst/>
                <a:uLnTx/>
                <a:uFillTx/>
                <a:latin typeface="Century Gothic"/>
                <a:ea typeface="+mn-ea"/>
                <a:cs typeface="+mn-cs"/>
              </a:rPr>
              <a:t>.</a:t>
            </a:r>
          </a:p>
        </p:txBody>
      </p:sp>
    </p:spTree>
    <p:extLst>
      <p:ext uri="{BB962C8B-B14F-4D97-AF65-F5344CB8AC3E}">
        <p14:creationId xmlns:p14="http://schemas.microsoft.com/office/powerpoint/2010/main" val="2735507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7995650B-653A-EBF4-8405-8E92B22D5BA6}"/>
              </a:ext>
            </a:extLst>
          </p:cNvPr>
          <p:cNvPicPr>
            <a:picLocks noGrp="1" noChangeAspect="1"/>
          </p:cNvPicPr>
          <p:nvPr>
            <p:ph idx="1"/>
          </p:nvPr>
        </p:nvPicPr>
        <p:blipFill>
          <a:blip r:embed="rId2"/>
          <a:stretch>
            <a:fillRect/>
          </a:stretch>
        </p:blipFill>
        <p:spPr>
          <a:xfrm>
            <a:off x="834203" y="913723"/>
            <a:ext cx="10086379" cy="5712944"/>
          </a:xfrm>
        </p:spPr>
      </p:pic>
      <p:sp>
        <p:nvSpPr>
          <p:cNvPr id="2" name="TextBox 1">
            <a:extLst>
              <a:ext uri="{FF2B5EF4-FFF2-40B4-BE49-F238E27FC236}">
                <a16:creationId xmlns:a16="http://schemas.microsoft.com/office/drawing/2014/main" id="{736E9391-545D-AE56-19CA-F3D672FB512F}"/>
              </a:ext>
            </a:extLst>
          </p:cNvPr>
          <p:cNvSpPr txBox="1"/>
          <p:nvPr/>
        </p:nvSpPr>
        <p:spPr>
          <a:xfrm>
            <a:off x="-15740" y="0"/>
            <a:ext cx="79138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r>
              <a:rPr kumimoji="0" lang="en-US" sz="1200" b="0" i="0" u="none" strike="noStrike" kern="1200" cap="none" spc="0" normalizeH="0" baseline="0" noProof="0">
                <a:ln>
                  <a:noFill/>
                </a:ln>
                <a:solidFill>
                  <a:prstClr val="black"/>
                </a:solidFill>
                <a:effectLst/>
                <a:uLnTx/>
                <a:uFillTx/>
                <a:latin typeface="Century Gothic"/>
                <a:ea typeface="+mn-ea"/>
                <a:cs typeface="+mn-cs"/>
              </a:rPr>
              <a:t>.</a:t>
            </a:r>
          </a:p>
        </p:txBody>
      </p:sp>
    </p:spTree>
    <p:extLst>
      <p:ext uri="{BB962C8B-B14F-4D97-AF65-F5344CB8AC3E}">
        <p14:creationId xmlns:p14="http://schemas.microsoft.com/office/powerpoint/2010/main" val="1150035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A17DE4-52C1-9802-C6D3-1DE68D077538}"/>
              </a:ext>
            </a:extLst>
          </p:cNvPr>
          <p:cNvSpPr txBox="1"/>
          <p:nvPr/>
        </p:nvSpPr>
        <p:spPr>
          <a:xfrm>
            <a:off x="9346367" y="35226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p>
        </p:txBody>
      </p:sp>
      <p:pic>
        <p:nvPicPr>
          <p:cNvPr id="5" name="Content Placeholder 4" descr="A close up of a painting&#10;&#10;Description automatically generated">
            <a:extLst>
              <a:ext uri="{FF2B5EF4-FFF2-40B4-BE49-F238E27FC236}">
                <a16:creationId xmlns:a16="http://schemas.microsoft.com/office/drawing/2014/main" id="{F8375F06-FC30-BDAB-9B77-E6859757256C}"/>
              </a:ext>
            </a:extLst>
          </p:cNvPr>
          <p:cNvPicPr>
            <a:picLocks noGrp="1" noChangeAspect="1"/>
          </p:cNvPicPr>
          <p:nvPr>
            <p:ph idx="1"/>
          </p:nvPr>
        </p:nvPicPr>
        <p:blipFill>
          <a:blip r:embed="rId2"/>
          <a:stretch>
            <a:fillRect/>
          </a:stretch>
        </p:blipFill>
        <p:spPr>
          <a:xfrm>
            <a:off x="205021" y="670335"/>
            <a:ext cx="8979761" cy="6022821"/>
          </a:xfrm>
        </p:spPr>
      </p:pic>
      <p:sp>
        <p:nvSpPr>
          <p:cNvPr id="2" name="TextBox 1">
            <a:extLst>
              <a:ext uri="{FF2B5EF4-FFF2-40B4-BE49-F238E27FC236}">
                <a16:creationId xmlns:a16="http://schemas.microsoft.com/office/drawing/2014/main" id="{24933E6F-87BA-2654-170C-951D3AFFA5E9}"/>
              </a:ext>
            </a:extLst>
          </p:cNvPr>
          <p:cNvSpPr txBox="1"/>
          <p:nvPr/>
        </p:nvSpPr>
        <p:spPr>
          <a:xfrm>
            <a:off x="-15740" y="0"/>
            <a:ext cx="79138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r>
              <a:rPr kumimoji="0" lang="en-US" sz="1200" b="0" i="0" u="none" strike="noStrike" kern="1200" cap="none" spc="0" normalizeH="0" baseline="0" noProof="0">
                <a:ln>
                  <a:noFill/>
                </a:ln>
                <a:solidFill>
                  <a:prstClr val="black"/>
                </a:solidFill>
                <a:effectLst/>
                <a:uLnTx/>
                <a:uFillTx/>
                <a:latin typeface="Century Gothic"/>
                <a:ea typeface="+mn-ea"/>
                <a:cs typeface="+mn-cs"/>
              </a:rPr>
              <a:t>.</a:t>
            </a:r>
          </a:p>
        </p:txBody>
      </p:sp>
    </p:spTree>
    <p:extLst>
      <p:ext uri="{BB962C8B-B14F-4D97-AF65-F5344CB8AC3E}">
        <p14:creationId xmlns:p14="http://schemas.microsoft.com/office/powerpoint/2010/main" val="946270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A17DE4-52C1-9802-C6D3-1DE68D077538}"/>
              </a:ext>
            </a:extLst>
          </p:cNvPr>
          <p:cNvSpPr txBox="1"/>
          <p:nvPr/>
        </p:nvSpPr>
        <p:spPr>
          <a:xfrm>
            <a:off x="9346367" y="35226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p>
        </p:txBody>
      </p:sp>
      <p:pic>
        <p:nvPicPr>
          <p:cNvPr id="4" name="Content Placeholder 3" descr="A poster of a painting&#10;&#10;Description automatically generated">
            <a:extLst>
              <a:ext uri="{FF2B5EF4-FFF2-40B4-BE49-F238E27FC236}">
                <a16:creationId xmlns:a16="http://schemas.microsoft.com/office/drawing/2014/main" id="{35C0643C-307D-9D3C-F6C1-CF7A396F8F22}"/>
              </a:ext>
            </a:extLst>
          </p:cNvPr>
          <p:cNvPicPr>
            <a:picLocks noGrp="1" noChangeAspect="1"/>
          </p:cNvPicPr>
          <p:nvPr>
            <p:ph idx="1"/>
          </p:nvPr>
        </p:nvPicPr>
        <p:blipFill>
          <a:blip r:embed="rId2"/>
          <a:stretch>
            <a:fillRect/>
          </a:stretch>
        </p:blipFill>
        <p:spPr>
          <a:xfrm>
            <a:off x="522227" y="596593"/>
            <a:ext cx="8714063" cy="6330079"/>
          </a:xfrm>
        </p:spPr>
      </p:pic>
      <p:sp>
        <p:nvSpPr>
          <p:cNvPr id="2" name="TextBox 1">
            <a:extLst>
              <a:ext uri="{FF2B5EF4-FFF2-40B4-BE49-F238E27FC236}">
                <a16:creationId xmlns:a16="http://schemas.microsoft.com/office/drawing/2014/main" id="{0A8935BF-3BFA-DDB9-02AF-39324CAEBDDE}"/>
              </a:ext>
            </a:extLst>
          </p:cNvPr>
          <p:cNvSpPr txBox="1"/>
          <p:nvPr/>
        </p:nvSpPr>
        <p:spPr>
          <a:xfrm>
            <a:off x="-15740" y="0"/>
            <a:ext cx="79138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r>
              <a:rPr kumimoji="0" lang="en-US" sz="1200" b="0" i="0" u="none" strike="noStrike" kern="1200" cap="none" spc="0" normalizeH="0" baseline="0" noProof="0">
                <a:ln>
                  <a:noFill/>
                </a:ln>
                <a:solidFill>
                  <a:prstClr val="black"/>
                </a:solidFill>
                <a:effectLst/>
                <a:uLnTx/>
                <a:uFillTx/>
                <a:latin typeface="Century Gothic"/>
                <a:ea typeface="+mn-ea"/>
                <a:cs typeface="+mn-cs"/>
              </a:rPr>
              <a:t>.</a:t>
            </a:r>
          </a:p>
        </p:txBody>
      </p:sp>
    </p:spTree>
    <p:extLst>
      <p:ext uri="{BB962C8B-B14F-4D97-AF65-F5344CB8AC3E}">
        <p14:creationId xmlns:p14="http://schemas.microsoft.com/office/powerpoint/2010/main" val="1653705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A17DE4-52C1-9802-C6D3-1DE68D077538}"/>
              </a:ext>
            </a:extLst>
          </p:cNvPr>
          <p:cNvSpPr txBox="1"/>
          <p:nvPr/>
        </p:nvSpPr>
        <p:spPr>
          <a:xfrm>
            <a:off x="9346367" y="35226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p>
        </p:txBody>
      </p:sp>
      <p:pic>
        <p:nvPicPr>
          <p:cNvPr id="5" name="Content Placeholder 4" descr="A person with grey hair and text&#10;&#10;Description automatically generated">
            <a:extLst>
              <a:ext uri="{FF2B5EF4-FFF2-40B4-BE49-F238E27FC236}">
                <a16:creationId xmlns:a16="http://schemas.microsoft.com/office/drawing/2014/main" id="{58C01187-091D-6057-5005-BDE26234543A}"/>
              </a:ext>
            </a:extLst>
          </p:cNvPr>
          <p:cNvPicPr>
            <a:picLocks noGrp="1" noChangeAspect="1"/>
          </p:cNvPicPr>
          <p:nvPr>
            <p:ph idx="1"/>
          </p:nvPr>
        </p:nvPicPr>
        <p:blipFill>
          <a:blip r:embed="rId2"/>
          <a:stretch>
            <a:fillRect/>
          </a:stretch>
        </p:blipFill>
        <p:spPr>
          <a:xfrm>
            <a:off x="623453" y="731786"/>
            <a:ext cx="8425575" cy="6244047"/>
          </a:xfrm>
        </p:spPr>
      </p:pic>
      <p:sp>
        <p:nvSpPr>
          <p:cNvPr id="2" name="TextBox 1">
            <a:extLst>
              <a:ext uri="{FF2B5EF4-FFF2-40B4-BE49-F238E27FC236}">
                <a16:creationId xmlns:a16="http://schemas.microsoft.com/office/drawing/2014/main" id="{FD38E93B-3751-35B6-BCEA-E08CA98E442C}"/>
              </a:ext>
            </a:extLst>
          </p:cNvPr>
          <p:cNvSpPr txBox="1"/>
          <p:nvPr/>
        </p:nvSpPr>
        <p:spPr>
          <a:xfrm>
            <a:off x="-15740" y="0"/>
            <a:ext cx="79138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r>
              <a:rPr kumimoji="0" lang="en-US" sz="1200" b="0" i="0" u="none" strike="noStrike" kern="1200" cap="none" spc="0" normalizeH="0" baseline="0" noProof="0">
                <a:ln>
                  <a:noFill/>
                </a:ln>
                <a:solidFill>
                  <a:prstClr val="black"/>
                </a:solidFill>
                <a:effectLst/>
                <a:uLnTx/>
                <a:uFillTx/>
                <a:latin typeface="Century Gothic"/>
                <a:ea typeface="+mn-ea"/>
                <a:cs typeface="+mn-cs"/>
              </a:rPr>
              <a:t>.</a:t>
            </a:r>
          </a:p>
        </p:txBody>
      </p:sp>
    </p:spTree>
    <p:extLst>
      <p:ext uri="{BB962C8B-B14F-4D97-AF65-F5344CB8AC3E}">
        <p14:creationId xmlns:p14="http://schemas.microsoft.com/office/powerpoint/2010/main" val="3887447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A536-6F40-EF9F-4D4C-0057ABFCA3FA}"/>
              </a:ext>
            </a:extLst>
          </p:cNvPr>
          <p:cNvSpPr>
            <a:spLocks noGrp="1"/>
          </p:cNvSpPr>
          <p:nvPr>
            <p:ph type="title"/>
          </p:nvPr>
        </p:nvSpPr>
        <p:spPr>
          <a:xfrm>
            <a:off x="359763" y="5413257"/>
            <a:ext cx="7021643" cy="1325563"/>
          </a:xfrm>
        </p:spPr>
        <p:txBody>
          <a:bodyPr/>
          <a:lstStyle/>
          <a:p>
            <a:r>
              <a:rPr lang="en-GB"/>
              <a:t>The eclipse</a:t>
            </a:r>
          </a:p>
        </p:txBody>
      </p:sp>
      <p:sp>
        <p:nvSpPr>
          <p:cNvPr id="3" name="Content Placeholder 2">
            <a:extLst>
              <a:ext uri="{FF2B5EF4-FFF2-40B4-BE49-F238E27FC236}">
                <a16:creationId xmlns:a16="http://schemas.microsoft.com/office/drawing/2014/main" id="{D92F68F7-646F-C8F7-6A57-64F168F92341}"/>
              </a:ext>
            </a:extLst>
          </p:cNvPr>
          <p:cNvSpPr>
            <a:spLocks noGrp="1"/>
          </p:cNvSpPr>
          <p:nvPr>
            <p:ph idx="1"/>
          </p:nvPr>
        </p:nvSpPr>
        <p:spPr>
          <a:xfrm>
            <a:off x="7044127" y="6077761"/>
            <a:ext cx="10515600" cy="4351338"/>
          </a:xfrm>
        </p:spPr>
        <p:txBody>
          <a:bodyPr/>
          <a:lstStyle/>
          <a:p>
            <a:pPr marL="0" indent="0">
              <a:buNone/>
            </a:pPr>
            <a:r>
              <a:rPr lang="en-GB"/>
              <a:t>Pansies in Washington</a:t>
            </a:r>
          </a:p>
        </p:txBody>
      </p:sp>
      <p:pic>
        <p:nvPicPr>
          <p:cNvPr id="5" name="Picture 4">
            <a:extLst>
              <a:ext uri="{FF2B5EF4-FFF2-40B4-BE49-F238E27FC236}">
                <a16:creationId xmlns:a16="http://schemas.microsoft.com/office/drawing/2014/main" id="{B8F9B2BC-BB1E-D091-2ACF-2C0B641FBA3D}"/>
              </a:ext>
            </a:extLst>
          </p:cNvPr>
          <p:cNvPicPr>
            <a:picLocks noChangeAspect="1"/>
          </p:cNvPicPr>
          <p:nvPr/>
        </p:nvPicPr>
        <p:blipFill>
          <a:blip r:embed="rId2"/>
          <a:stretch>
            <a:fillRect/>
          </a:stretch>
        </p:blipFill>
        <p:spPr>
          <a:xfrm>
            <a:off x="108959" y="451511"/>
            <a:ext cx="4223198" cy="5197783"/>
          </a:xfrm>
          <a:prstGeom prst="rect">
            <a:avLst/>
          </a:prstGeom>
        </p:spPr>
      </p:pic>
      <p:pic>
        <p:nvPicPr>
          <p:cNvPr id="7" name="Picture 6">
            <a:extLst>
              <a:ext uri="{FF2B5EF4-FFF2-40B4-BE49-F238E27FC236}">
                <a16:creationId xmlns:a16="http://schemas.microsoft.com/office/drawing/2014/main" id="{0D5C19D3-735D-C5DC-B940-487F8800AB56}"/>
              </a:ext>
            </a:extLst>
          </p:cNvPr>
          <p:cNvPicPr>
            <a:picLocks noChangeAspect="1"/>
          </p:cNvPicPr>
          <p:nvPr/>
        </p:nvPicPr>
        <p:blipFill>
          <a:blip r:embed="rId3"/>
          <a:stretch>
            <a:fillRect/>
          </a:stretch>
        </p:blipFill>
        <p:spPr>
          <a:xfrm>
            <a:off x="6663581" y="478293"/>
            <a:ext cx="5168655" cy="5451317"/>
          </a:xfrm>
          <a:prstGeom prst="rect">
            <a:avLst/>
          </a:prstGeom>
        </p:spPr>
      </p:pic>
      <p:sp>
        <p:nvSpPr>
          <p:cNvPr id="4" name="TextBox 3">
            <a:extLst>
              <a:ext uri="{FF2B5EF4-FFF2-40B4-BE49-F238E27FC236}">
                <a16:creationId xmlns:a16="http://schemas.microsoft.com/office/drawing/2014/main" id="{948669EB-162E-9A8B-0CA6-254C02CEB9B4}"/>
              </a:ext>
            </a:extLst>
          </p:cNvPr>
          <p:cNvSpPr txBox="1"/>
          <p:nvPr/>
        </p:nvSpPr>
        <p:spPr>
          <a:xfrm>
            <a:off x="-15740" y="0"/>
            <a:ext cx="79138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r>
              <a:rPr kumimoji="0" lang="en-US" sz="1200" b="0" i="0" u="none" strike="noStrike" kern="1200" cap="none" spc="0" normalizeH="0" baseline="0" noProof="0">
                <a:ln>
                  <a:noFill/>
                </a:ln>
                <a:solidFill>
                  <a:prstClr val="black"/>
                </a:solidFill>
                <a:effectLst/>
                <a:uLnTx/>
                <a:uFillTx/>
                <a:latin typeface="Century Gothic"/>
                <a:ea typeface="+mn-ea"/>
                <a:cs typeface="+mn-cs"/>
              </a:rPr>
              <a:t>.</a:t>
            </a:r>
          </a:p>
        </p:txBody>
      </p:sp>
    </p:spTree>
    <p:extLst>
      <p:ext uri="{BB962C8B-B14F-4D97-AF65-F5344CB8AC3E}">
        <p14:creationId xmlns:p14="http://schemas.microsoft.com/office/powerpoint/2010/main" val="267022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8573BE1C-6A64-FB29-4B94-222604042613}"/>
              </a:ext>
            </a:extLst>
          </p:cNvPr>
          <p:cNvPicPr>
            <a:picLocks noGrp="1" noChangeAspect="1"/>
          </p:cNvPicPr>
          <p:nvPr>
            <p:ph idx="1"/>
          </p:nvPr>
        </p:nvPicPr>
        <p:blipFill>
          <a:blip r:embed="rId2"/>
          <a:stretch>
            <a:fillRect/>
          </a:stretch>
        </p:blipFill>
        <p:spPr>
          <a:xfrm>
            <a:off x="159122" y="763821"/>
            <a:ext cx="7564084" cy="5900321"/>
          </a:xfrm>
        </p:spPr>
      </p:pic>
      <p:sp>
        <p:nvSpPr>
          <p:cNvPr id="5" name="TextBox 4">
            <a:extLst>
              <a:ext uri="{FF2B5EF4-FFF2-40B4-BE49-F238E27FC236}">
                <a16:creationId xmlns:a16="http://schemas.microsoft.com/office/drawing/2014/main" id="{13183360-AB65-C96F-B700-3F4CE6C33866}"/>
              </a:ext>
            </a:extLst>
          </p:cNvPr>
          <p:cNvSpPr txBox="1"/>
          <p:nvPr/>
        </p:nvSpPr>
        <p:spPr>
          <a:xfrm>
            <a:off x="8224446" y="1116611"/>
            <a:ext cx="342291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a:ea typeface="+mn-ea"/>
                <a:cs typeface="Calibri"/>
              </a:rPr>
              <a:t>Use the resources provided to create a spiral picture inspired by Alma </a:t>
            </a:r>
            <a:r>
              <a:rPr kumimoji="0" lang="en-GB" sz="2400" b="0" i="0" u="none" strike="noStrike" kern="1200" cap="none" spc="0" normalizeH="0" baseline="0" noProof="0" err="1">
                <a:ln>
                  <a:noFill/>
                </a:ln>
                <a:solidFill>
                  <a:prstClr val="black"/>
                </a:solidFill>
                <a:effectLst/>
                <a:uLnTx/>
                <a:uFillTx/>
                <a:latin typeface="Century Gothic"/>
                <a:ea typeface="+mn-ea"/>
                <a:cs typeface="Calibri"/>
              </a:rPr>
              <a:t>Woodsey</a:t>
            </a:r>
            <a:r>
              <a:rPr kumimoji="0" lang="en-GB" sz="2400" b="0" i="0" u="none" strike="noStrike" kern="1200" cap="none" spc="0" normalizeH="0" baseline="0" noProof="0">
                <a:ln>
                  <a:noFill/>
                </a:ln>
                <a:solidFill>
                  <a:prstClr val="black"/>
                </a:solidFill>
                <a:effectLst/>
                <a:uLnTx/>
                <a:uFillTx/>
                <a:latin typeface="Century Gothic"/>
                <a:ea typeface="+mn-ea"/>
                <a:cs typeface="Calibri"/>
              </a:rPr>
              <a:t> Thomas.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a:solidFill>
                <a:prstClr val="black"/>
              </a:solidFill>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a:rPr>
              <a:t>What will you use as inspiration?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a:solidFill>
                <a:prstClr val="black"/>
              </a:solidFill>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a:rPr>
              <a:t>What colours will you use?</a:t>
            </a:r>
          </a:p>
        </p:txBody>
      </p:sp>
      <p:sp>
        <p:nvSpPr>
          <p:cNvPr id="6" name="TextBox 5">
            <a:extLst>
              <a:ext uri="{FF2B5EF4-FFF2-40B4-BE49-F238E27FC236}">
                <a16:creationId xmlns:a16="http://schemas.microsoft.com/office/drawing/2014/main" id="{B19445BE-517B-6D53-B314-8CBCA20CF6FB}"/>
              </a:ext>
            </a:extLst>
          </p:cNvPr>
          <p:cNvSpPr txBox="1"/>
          <p:nvPr/>
        </p:nvSpPr>
        <p:spPr>
          <a:xfrm>
            <a:off x="-15740" y="0"/>
            <a:ext cx="79138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Century Gothic"/>
                <a:ea typeface="+mn-ea"/>
                <a:cs typeface="+mn-cs"/>
              </a:rPr>
              <a:t>TBAT: create a spiral picture inspired by Alma Woodsey Thomas</a:t>
            </a:r>
            <a:r>
              <a:rPr kumimoji="0" lang="en-US" sz="1200" b="0" i="0" u="none" strike="noStrike" kern="1200" cap="none" spc="0" normalizeH="0" baseline="0" noProof="0">
                <a:ln>
                  <a:noFill/>
                </a:ln>
                <a:solidFill>
                  <a:prstClr val="black"/>
                </a:solidFill>
                <a:effectLst/>
                <a:uLnTx/>
                <a:uFillTx/>
                <a:latin typeface="Century Gothic"/>
                <a:ea typeface="+mn-ea"/>
                <a:cs typeface="+mn-cs"/>
              </a:rPr>
              <a:t>.</a:t>
            </a:r>
          </a:p>
        </p:txBody>
      </p:sp>
    </p:spTree>
    <p:extLst>
      <p:ext uri="{BB962C8B-B14F-4D97-AF65-F5344CB8AC3E}">
        <p14:creationId xmlns:p14="http://schemas.microsoft.com/office/powerpoint/2010/main" val="880276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A070C-088E-D9D1-0758-0A13BC29F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2CE4D-AE76-D1C5-DE75-CBA319ADE019}"/>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9A836CC-DAEF-6A82-6A3A-B5602DEF80D3}"/>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cxnSp>
        <p:nvCxnSpPr>
          <p:cNvPr id="5" name="Straight Arrow Connector 4">
            <a:extLst>
              <a:ext uri="{FF2B5EF4-FFF2-40B4-BE49-F238E27FC236}">
                <a16:creationId xmlns:a16="http://schemas.microsoft.com/office/drawing/2014/main" id="{C08BFE22-62E1-1167-D0C6-4897FC1C9B69}"/>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7F5C5F1-28A6-048F-FC5B-A362B5C7088C}"/>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4FA380A3-5116-2275-C4EB-32D7E0591035}"/>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Narrative Zone</a:t>
            </a:r>
          </a:p>
        </p:txBody>
      </p:sp>
      <p:sp>
        <p:nvSpPr>
          <p:cNvPr id="8" name="TextBox 7">
            <a:extLst>
              <a:ext uri="{FF2B5EF4-FFF2-40B4-BE49-F238E27FC236}">
                <a16:creationId xmlns:a16="http://schemas.microsoft.com/office/drawing/2014/main" id="{38104755-5B90-FA16-2855-EFA9E9BF78E9}"/>
              </a:ext>
            </a:extLst>
          </p:cNvPr>
          <p:cNvSpPr txBox="1"/>
          <p:nvPr/>
        </p:nvSpPr>
        <p:spPr>
          <a:xfrm>
            <a:off x="1283492"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Enquiry Zone</a:t>
            </a:r>
          </a:p>
        </p:txBody>
      </p:sp>
      <p:sp>
        <p:nvSpPr>
          <p:cNvPr id="9" name="TextBox 8">
            <a:extLst>
              <a:ext uri="{FF2B5EF4-FFF2-40B4-BE49-F238E27FC236}">
                <a16:creationId xmlns:a16="http://schemas.microsoft.com/office/drawing/2014/main" id="{167EFA75-A3C3-C81F-0CCE-CF00282484C1}"/>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Sassoon Primary"/>
                <a:ea typeface="+mn-ea"/>
                <a:cs typeface="+mn-cs"/>
              </a:rPr>
              <a:t>Maths</a:t>
            </a:r>
            <a:r>
              <a:rPr kumimoji="0" lang="en-US" sz="2800" b="0" i="0" u="none" strike="noStrike" kern="1200" cap="none" spc="0" normalizeH="0" baseline="0" noProof="0">
                <a:ln>
                  <a:noFill/>
                </a:ln>
                <a:solidFill>
                  <a:prstClr val="black"/>
                </a:solidFill>
                <a:effectLst/>
                <a:uLnTx/>
                <a:uFillTx/>
                <a:latin typeface="Sassoon Primary"/>
                <a:ea typeface="+mn-ea"/>
                <a:cs typeface="+mn-cs"/>
              </a:rPr>
              <a:t> Zone</a:t>
            </a:r>
          </a:p>
        </p:txBody>
      </p:sp>
      <p:sp>
        <p:nvSpPr>
          <p:cNvPr id="10" name="TextBox 9">
            <a:extLst>
              <a:ext uri="{FF2B5EF4-FFF2-40B4-BE49-F238E27FC236}">
                <a16:creationId xmlns:a16="http://schemas.microsoft.com/office/drawing/2014/main" id="{B8476138-DC60-0B0A-8BBF-B98AF74E61F8}"/>
              </a:ext>
            </a:extLst>
          </p:cNvPr>
          <p:cNvSpPr txBox="1"/>
          <p:nvPr/>
        </p:nvSpPr>
        <p:spPr>
          <a:xfrm>
            <a:off x="7008017"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Creative Zone</a:t>
            </a:r>
          </a:p>
        </p:txBody>
      </p:sp>
      <p:sp>
        <p:nvSpPr>
          <p:cNvPr id="3" name="TextBox 2">
            <a:extLst>
              <a:ext uri="{FF2B5EF4-FFF2-40B4-BE49-F238E27FC236}">
                <a16:creationId xmlns:a16="http://schemas.microsoft.com/office/drawing/2014/main" id="{52C0E120-0F18-A0B7-A6F3-FC6CC7F3D07B}"/>
              </a:ext>
            </a:extLst>
          </p:cNvPr>
          <p:cNvSpPr txBox="1"/>
          <p:nvPr/>
        </p:nvSpPr>
        <p:spPr>
          <a:xfrm>
            <a:off x="8291444" y="5006425"/>
            <a:ext cx="29837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Create a spiral picture inspired by Alma Woodsey Thomas.</a:t>
            </a:r>
          </a:p>
        </p:txBody>
      </p:sp>
      <p:pic>
        <p:nvPicPr>
          <p:cNvPr id="12" name="Picture 11" descr="A colorful circle design on a white surface&#10;&#10;AI-generated content may be incorrect.">
            <a:extLst>
              <a:ext uri="{FF2B5EF4-FFF2-40B4-BE49-F238E27FC236}">
                <a16:creationId xmlns:a16="http://schemas.microsoft.com/office/drawing/2014/main" id="{C1AF3169-EB12-2140-055A-156C79B36849}"/>
              </a:ext>
            </a:extLst>
          </p:cNvPr>
          <p:cNvPicPr>
            <a:picLocks noChangeAspect="1"/>
          </p:cNvPicPr>
          <p:nvPr/>
        </p:nvPicPr>
        <p:blipFill>
          <a:blip r:embed="rId2"/>
          <a:stretch>
            <a:fillRect/>
          </a:stretch>
        </p:blipFill>
        <p:spPr>
          <a:xfrm>
            <a:off x="5804989" y="4867842"/>
            <a:ext cx="1616233" cy="1694979"/>
          </a:xfrm>
          <a:prstGeom prst="rect">
            <a:avLst/>
          </a:prstGeom>
        </p:spPr>
      </p:pic>
      <p:sp>
        <p:nvSpPr>
          <p:cNvPr id="11" name="TextBox 10">
            <a:extLst>
              <a:ext uri="{FF2B5EF4-FFF2-40B4-BE49-F238E27FC236}">
                <a16:creationId xmlns:a16="http://schemas.microsoft.com/office/drawing/2014/main" id="{905622D1-3F2C-984E-FFDA-74BE4951CA69}"/>
              </a:ext>
            </a:extLst>
          </p:cNvPr>
          <p:cNvSpPr txBox="1"/>
          <p:nvPr/>
        </p:nvSpPr>
        <p:spPr>
          <a:xfrm>
            <a:off x="8291444" y="2306320"/>
            <a:ext cx="2983772" cy="1477328"/>
          </a:xfrm>
          <a:prstGeom prst="rect">
            <a:avLst/>
          </a:prstGeom>
          <a:noFill/>
        </p:spPr>
        <p:txBody>
          <a:bodyPr wrap="square" rtlCol="0">
            <a:spAutoFit/>
          </a:bodyPr>
          <a:lstStyle/>
          <a:p>
            <a:r>
              <a:rPr lang="en-GB" sz="2400"/>
              <a:t>Work out the subtractions using the playdough. </a:t>
            </a:r>
          </a:p>
          <a:p>
            <a:endParaRPr lang="en-GB"/>
          </a:p>
        </p:txBody>
      </p:sp>
      <p:pic>
        <p:nvPicPr>
          <p:cNvPr id="14" name="Picture 13">
            <a:extLst>
              <a:ext uri="{FF2B5EF4-FFF2-40B4-BE49-F238E27FC236}">
                <a16:creationId xmlns:a16="http://schemas.microsoft.com/office/drawing/2014/main" id="{BA78D41F-9E12-9951-F280-1154D1D6D3EA}"/>
              </a:ext>
            </a:extLst>
          </p:cNvPr>
          <p:cNvPicPr>
            <a:picLocks noChangeAspect="1"/>
          </p:cNvPicPr>
          <p:nvPr/>
        </p:nvPicPr>
        <p:blipFill>
          <a:blip r:embed="rId3"/>
          <a:stretch>
            <a:fillRect/>
          </a:stretch>
        </p:blipFill>
        <p:spPr>
          <a:xfrm>
            <a:off x="6372342" y="2406788"/>
            <a:ext cx="1676634" cy="1219370"/>
          </a:xfrm>
          <a:prstGeom prst="rect">
            <a:avLst/>
          </a:prstGeom>
        </p:spPr>
      </p:pic>
      <p:sp>
        <p:nvSpPr>
          <p:cNvPr id="15" name="TextBox 14">
            <a:extLst>
              <a:ext uri="{FF2B5EF4-FFF2-40B4-BE49-F238E27FC236}">
                <a16:creationId xmlns:a16="http://schemas.microsoft.com/office/drawing/2014/main" id="{1A161494-2637-2F58-1245-924090485B3F}"/>
              </a:ext>
            </a:extLst>
          </p:cNvPr>
          <p:cNvSpPr txBox="1"/>
          <p:nvPr/>
        </p:nvSpPr>
        <p:spPr>
          <a:xfrm>
            <a:off x="838200" y="5006425"/>
            <a:ext cx="2981960" cy="1477328"/>
          </a:xfrm>
          <a:prstGeom prst="rect">
            <a:avLst/>
          </a:prstGeom>
          <a:noFill/>
        </p:spPr>
        <p:txBody>
          <a:bodyPr wrap="square" rtlCol="0">
            <a:spAutoFit/>
          </a:bodyPr>
          <a:lstStyle/>
          <a:p>
            <a:r>
              <a:rPr lang="en-GB"/>
              <a:t>Look at the posters about the countries,.</a:t>
            </a:r>
          </a:p>
          <a:p>
            <a:r>
              <a:rPr lang="en-GB"/>
              <a:t>What can you learn about them?</a:t>
            </a:r>
          </a:p>
          <a:p>
            <a:endParaRPr lang="en-GB"/>
          </a:p>
        </p:txBody>
      </p:sp>
      <p:pic>
        <p:nvPicPr>
          <p:cNvPr id="17" name="Picture 16">
            <a:extLst>
              <a:ext uri="{FF2B5EF4-FFF2-40B4-BE49-F238E27FC236}">
                <a16:creationId xmlns:a16="http://schemas.microsoft.com/office/drawing/2014/main" id="{75451E12-49AD-6606-6661-12458EE1B3BB}"/>
              </a:ext>
            </a:extLst>
          </p:cNvPr>
          <p:cNvPicPr>
            <a:picLocks noChangeAspect="1"/>
          </p:cNvPicPr>
          <p:nvPr/>
        </p:nvPicPr>
        <p:blipFill>
          <a:blip r:embed="rId4"/>
          <a:stretch>
            <a:fillRect/>
          </a:stretch>
        </p:blipFill>
        <p:spPr>
          <a:xfrm>
            <a:off x="3938616" y="4525524"/>
            <a:ext cx="1503532" cy="1958229"/>
          </a:xfrm>
          <a:prstGeom prst="rect">
            <a:avLst/>
          </a:prstGeom>
        </p:spPr>
      </p:pic>
      <p:pic>
        <p:nvPicPr>
          <p:cNvPr id="13" name="Picture 12" descr="A group of kids jumping in the air&#10;&#10;AI-generated content may be incorrect.">
            <a:extLst>
              <a:ext uri="{FF2B5EF4-FFF2-40B4-BE49-F238E27FC236}">
                <a16:creationId xmlns:a16="http://schemas.microsoft.com/office/drawing/2014/main" id="{D61FA34C-61B3-459B-9516-331606038FBF}"/>
              </a:ext>
            </a:extLst>
          </p:cNvPr>
          <p:cNvPicPr>
            <a:picLocks noChangeAspect="1"/>
          </p:cNvPicPr>
          <p:nvPr/>
        </p:nvPicPr>
        <p:blipFill>
          <a:blip r:embed="rId5"/>
          <a:stretch>
            <a:fillRect/>
          </a:stretch>
        </p:blipFill>
        <p:spPr>
          <a:xfrm>
            <a:off x="654810" y="2303105"/>
            <a:ext cx="1931563" cy="1747369"/>
          </a:xfrm>
          <a:prstGeom prst="rect">
            <a:avLst/>
          </a:prstGeom>
        </p:spPr>
      </p:pic>
      <p:sp>
        <p:nvSpPr>
          <p:cNvPr id="16" name="TextBox 15">
            <a:extLst>
              <a:ext uri="{FF2B5EF4-FFF2-40B4-BE49-F238E27FC236}">
                <a16:creationId xmlns:a16="http://schemas.microsoft.com/office/drawing/2014/main" id="{C39D8C44-4B9D-0F75-1DA9-33CEF147737A}"/>
              </a:ext>
            </a:extLst>
          </p:cNvPr>
          <p:cNvSpPr txBox="1"/>
          <p:nvPr/>
        </p:nvSpPr>
        <p:spPr>
          <a:xfrm>
            <a:off x="2926392" y="2223483"/>
            <a:ext cx="228086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 is happening in </a:t>
            </a:r>
            <a:r>
              <a:rPr lang="en-GB"/>
              <a:t>the picture? </a:t>
            </a:r>
            <a:endParaRPr lang="en-US"/>
          </a:p>
          <a:p>
            <a:endParaRPr lang="en-GB" dirty="0"/>
          </a:p>
          <a:p>
            <a:r>
              <a:rPr lang="en-GB" dirty="0"/>
              <a:t>What can you see?</a:t>
            </a:r>
          </a:p>
          <a:p>
            <a:r>
              <a:rPr lang="en-GB"/>
              <a:t>How might it feel?</a:t>
            </a:r>
            <a:endParaRPr lang="en-GB" dirty="0"/>
          </a:p>
        </p:txBody>
      </p:sp>
    </p:spTree>
    <p:extLst>
      <p:ext uri="{BB962C8B-B14F-4D97-AF65-F5344CB8AC3E}">
        <p14:creationId xmlns:p14="http://schemas.microsoft.com/office/powerpoint/2010/main" val="394149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sp</a:t>
            </a:r>
            <a:r>
              <a:rPr lang="en-GB" sz="13800" u="sng">
                <a:latin typeface="Sassoon Primary"/>
                <a:cs typeface="Calibri"/>
              </a:rPr>
              <a:t>ar</a:t>
            </a:r>
            <a:r>
              <a:rPr lang="en-GB" sz="13800">
                <a:latin typeface="Sassoon Primary"/>
                <a:cs typeface="Calibri"/>
              </a:rPr>
              <a:t>k</a:t>
            </a:r>
          </a:p>
        </p:txBody>
      </p:sp>
      <p:sp>
        <p:nvSpPr>
          <p:cNvPr id="4" name="TextBox 3">
            <a:extLst>
              <a:ext uri="{FF2B5EF4-FFF2-40B4-BE49-F238E27FC236}">
                <a16:creationId xmlns:a16="http://schemas.microsoft.com/office/drawing/2014/main" id="{B470B4DA-2816-6C56-250E-241A95BDCB1C}"/>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6" name="TextBox 5">
            <a:extLst>
              <a:ext uri="{FF2B5EF4-FFF2-40B4-BE49-F238E27FC236}">
                <a16:creationId xmlns:a16="http://schemas.microsoft.com/office/drawing/2014/main" id="{4CBC329D-0206-58C2-38FA-65ACB82639FA}"/>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6A601CF-2D95-704F-7CF5-7E9955067A62}"/>
                  </a:ext>
                </a:extLst>
              </p14:cNvPr>
              <p14:cNvContentPartPr/>
              <p14:nvPr/>
            </p14:nvContentPartPr>
            <p14:xfrm>
              <a:off x="9387720" y="6002640"/>
              <a:ext cx="96120" cy="25920"/>
            </p14:xfrm>
          </p:contentPart>
        </mc:Choice>
        <mc:Fallback xmlns="">
          <p:pic>
            <p:nvPicPr>
              <p:cNvPr id="2" name="Ink 1">
                <a:extLst>
                  <a:ext uri="{FF2B5EF4-FFF2-40B4-BE49-F238E27FC236}">
                    <a16:creationId xmlns:a16="http://schemas.microsoft.com/office/drawing/2014/main" id="{E6A601CF-2D95-704F-7CF5-7E9955067A62}"/>
                  </a:ext>
                </a:extLst>
              </p:cNvPr>
              <p:cNvPicPr/>
              <p:nvPr/>
            </p:nvPicPr>
            <p:blipFill>
              <a:blip r:embed="rId4"/>
              <a:stretch>
                <a:fillRect/>
              </a:stretch>
            </p:blipFill>
            <p:spPr>
              <a:xfrm>
                <a:off x="9378360" y="5993280"/>
                <a:ext cx="114840" cy="44640"/>
              </a:xfrm>
              <a:prstGeom prst="rect">
                <a:avLst/>
              </a:prstGeom>
            </p:spPr>
          </p:pic>
        </mc:Fallback>
      </mc:AlternateContent>
    </p:spTree>
    <p:extLst>
      <p:ext uri="{BB962C8B-B14F-4D97-AF65-F5344CB8AC3E}">
        <p14:creationId xmlns:p14="http://schemas.microsoft.com/office/powerpoint/2010/main" val="302036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sc</a:t>
            </a:r>
            <a:r>
              <a:rPr lang="en-GB" sz="13800" u="sng">
                <a:latin typeface="Sassoon Primary"/>
                <a:cs typeface="Calibri"/>
              </a:rPr>
              <a:t>oo</a:t>
            </a:r>
            <a:r>
              <a:rPr lang="en-GB" sz="13800">
                <a:latin typeface="Sassoon Primary"/>
                <a:cs typeface="Calibri"/>
              </a:rPr>
              <a:t>p</a:t>
            </a:r>
          </a:p>
        </p:txBody>
      </p:sp>
      <p:sp>
        <p:nvSpPr>
          <p:cNvPr id="4" name="TextBox 3">
            <a:extLst>
              <a:ext uri="{FF2B5EF4-FFF2-40B4-BE49-F238E27FC236}">
                <a16:creationId xmlns:a16="http://schemas.microsoft.com/office/drawing/2014/main" id="{7665EED0-24CC-FB70-9D08-1A568FDDA54F}"/>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6" name="TextBox 5">
            <a:extLst>
              <a:ext uri="{FF2B5EF4-FFF2-40B4-BE49-F238E27FC236}">
                <a16:creationId xmlns:a16="http://schemas.microsoft.com/office/drawing/2014/main" id="{E52FA08C-7482-54F9-2F86-2BB87027D565}"/>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p:spTree>
    <p:extLst>
      <p:ext uri="{BB962C8B-B14F-4D97-AF65-F5344CB8AC3E}">
        <p14:creationId xmlns:p14="http://schemas.microsoft.com/office/powerpoint/2010/main" val="326523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cr</a:t>
            </a:r>
            <a:r>
              <a:rPr lang="en-GB" sz="13800" u="sng">
                <a:latin typeface="Sassoon Primary"/>
                <a:cs typeface="Calibri"/>
              </a:rPr>
              <a:t>ow</a:t>
            </a:r>
            <a:r>
              <a:rPr lang="en-GB" sz="13800">
                <a:latin typeface="Sassoon Primary"/>
                <a:cs typeface="Calibri"/>
              </a:rPr>
              <a:t>ds</a:t>
            </a:r>
          </a:p>
        </p:txBody>
      </p:sp>
      <p:sp>
        <p:nvSpPr>
          <p:cNvPr id="4" name="TextBox 3">
            <a:extLst>
              <a:ext uri="{FF2B5EF4-FFF2-40B4-BE49-F238E27FC236}">
                <a16:creationId xmlns:a16="http://schemas.microsoft.com/office/drawing/2014/main" id="{A9C5A1AC-6033-3470-89A6-E552A44FE1B5}"/>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6" name="TextBox 5">
            <a:extLst>
              <a:ext uri="{FF2B5EF4-FFF2-40B4-BE49-F238E27FC236}">
                <a16:creationId xmlns:a16="http://schemas.microsoft.com/office/drawing/2014/main" id="{C306359A-D619-1C4F-3867-67D588795BF2}"/>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p:spTree>
    <p:extLst>
      <p:ext uri="{BB962C8B-B14F-4D97-AF65-F5344CB8AC3E}">
        <p14:creationId xmlns:p14="http://schemas.microsoft.com/office/powerpoint/2010/main" val="231621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32577C-6562-E23D-4D8E-6584048F75BA}"/>
              </a:ext>
            </a:extLst>
          </p:cNvPr>
          <p:cNvSpPr txBox="1"/>
          <p:nvPr/>
        </p:nvSpPr>
        <p:spPr>
          <a:xfrm>
            <a:off x="414036" y="220819"/>
            <a:ext cx="5216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read and write words with the alternative /ai/ grapheme /ay/.</a:t>
            </a:r>
          </a:p>
        </p:txBody>
      </p:sp>
      <p:sp>
        <p:nvSpPr>
          <p:cNvPr id="7" name="TextBox 6">
            <a:extLst>
              <a:ext uri="{FF2B5EF4-FFF2-40B4-BE49-F238E27FC236}">
                <a16:creationId xmlns:a16="http://schemas.microsoft.com/office/drawing/2014/main" id="{6B500407-8BE0-6FAB-676E-460CF9E0C23E}"/>
              </a:ext>
            </a:extLst>
          </p:cNvPr>
          <p:cNvSpPr txBox="1"/>
          <p:nvPr/>
        </p:nvSpPr>
        <p:spPr>
          <a:xfrm>
            <a:off x="6551216" y="331228"/>
            <a:ext cx="5276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accent5"/>
                </a:solidFill>
                <a:latin typeface="Sassoon Primary"/>
              </a:rPr>
              <a:t>M</a:t>
            </a:r>
            <a:r>
              <a:rPr lang="en-US" sz="2800" u="sng">
                <a:latin typeface="Sassoon Primary"/>
              </a:rPr>
              <a:t>onday 29th </a:t>
            </a:r>
            <a:r>
              <a:rPr lang="en-US" sz="2800" u="sng">
                <a:solidFill>
                  <a:schemeClr val="accent5"/>
                </a:solidFill>
                <a:latin typeface="Sassoon Primary"/>
              </a:rPr>
              <a:t>S</a:t>
            </a:r>
            <a:r>
              <a:rPr lang="en-US" sz="2800" u="sng">
                <a:latin typeface="Sassoon Primary"/>
              </a:rPr>
              <a:t>eptember 2025</a:t>
            </a:r>
            <a:endParaRPr lang="en-US"/>
          </a:p>
        </p:txBody>
      </p:sp>
      <p:pic>
        <p:nvPicPr>
          <p:cNvPr id="2" name="Picture 1" descr="A green and white rectangle with black text&#10;&#10;Description automatically generated">
            <a:extLst>
              <a:ext uri="{FF2B5EF4-FFF2-40B4-BE49-F238E27FC236}">
                <a16:creationId xmlns:a16="http://schemas.microsoft.com/office/drawing/2014/main" id="{785272EA-C557-25A1-1533-C38AE21D4590}"/>
              </a:ext>
            </a:extLst>
          </p:cNvPr>
          <p:cNvPicPr>
            <a:picLocks noChangeAspect="1"/>
          </p:cNvPicPr>
          <p:nvPr/>
        </p:nvPicPr>
        <p:blipFill>
          <a:blip r:embed="rId2"/>
          <a:stretch>
            <a:fillRect/>
          </a:stretch>
        </p:blipFill>
        <p:spPr>
          <a:xfrm>
            <a:off x="895350" y="2260772"/>
            <a:ext cx="4305300" cy="2933700"/>
          </a:xfrm>
          <a:prstGeom prst="rect">
            <a:avLst/>
          </a:prstGeom>
        </p:spPr>
      </p:pic>
      <p:pic>
        <p:nvPicPr>
          <p:cNvPr id="3" name="Picture 2" descr="A green and white rectangle with black text&#10;&#10;Description automatically generated">
            <a:extLst>
              <a:ext uri="{FF2B5EF4-FFF2-40B4-BE49-F238E27FC236}">
                <a16:creationId xmlns:a16="http://schemas.microsoft.com/office/drawing/2014/main" id="{BD925D3C-48AA-1941-94CF-7A0ADFC6F22E}"/>
              </a:ext>
            </a:extLst>
          </p:cNvPr>
          <p:cNvPicPr>
            <a:picLocks noChangeAspect="1"/>
          </p:cNvPicPr>
          <p:nvPr/>
        </p:nvPicPr>
        <p:blipFill>
          <a:blip r:embed="rId2"/>
          <a:stretch>
            <a:fillRect/>
          </a:stretch>
        </p:blipFill>
        <p:spPr>
          <a:xfrm>
            <a:off x="6352917" y="2260772"/>
            <a:ext cx="4305300" cy="2933700"/>
          </a:xfrm>
          <a:prstGeom prst="rect">
            <a:avLst/>
          </a:prstGeom>
        </p:spPr>
      </p:pic>
      <p:sp>
        <p:nvSpPr>
          <p:cNvPr id="4" name="TextBox 3">
            <a:extLst>
              <a:ext uri="{FF2B5EF4-FFF2-40B4-BE49-F238E27FC236}">
                <a16:creationId xmlns:a16="http://schemas.microsoft.com/office/drawing/2014/main" id="{EC98482E-528A-6D49-3C35-DC5ED6CDF3E7}"/>
              </a:ext>
            </a:extLst>
          </p:cNvPr>
          <p:cNvSpPr txBox="1"/>
          <p:nvPr/>
        </p:nvSpPr>
        <p:spPr>
          <a:xfrm>
            <a:off x="7342250" y="3546914"/>
            <a:ext cx="2470418" cy="110799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600" b="1">
                <a:latin typeface="Sassoon Primary"/>
              </a:rPr>
              <a:t>says</a:t>
            </a:r>
            <a:endParaRPr lang="en-US" sz="6600">
              <a:latin typeface="Sassoon Primary"/>
            </a:endParaRPr>
          </a:p>
        </p:txBody>
      </p:sp>
    </p:spTree>
    <p:extLst>
      <p:ext uri="{BB962C8B-B14F-4D97-AF65-F5344CB8AC3E}">
        <p14:creationId xmlns:p14="http://schemas.microsoft.com/office/powerpoint/2010/main" val="350975183"/>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ef4d1dd1b9ba87beeb9acfac14aa5531">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6aa5a3dd636e00aa57193d5b125ac066"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D3B574-96FA-47E7-858B-40660235DB7C}">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9CE590-EA0F-4CAE-9BDC-B436BA99C5EB}">
  <ds:schemaRefs>
    <ds:schemaRef ds:uri="http://schemas.microsoft.com/sharepoint/v3/contenttype/forms"/>
  </ds:schemaRefs>
</ds:datastoreItem>
</file>

<file path=customXml/itemProps3.xml><?xml version="1.0" encoding="utf-8"?>
<ds:datastoreItem xmlns:ds="http://schemas.openxmlformats.org/officeDocument/2006/customXml" ds:itemID="{FED9907D-5753-47A0-AA59-D338ED606CCE}"/>
</file>

<file path=docProps/app.xml><?xml version="1.0" encoding="utf-8"?>
<Properties xmlns="http://schemas.openxmlformats.org/officeDocument/2006/extended-properties" xmlns:vt="http://schemas.openxmlformats.org/officeDocument/2006/docPropsVTypes">
  <Template>Classroom</Template>
  <Application>Microsoft Office PowerPoint</Application>
  <PresentationFormat>Widescreen</PresentationFormat>
  <Slides>58</Slides>
  <Notes>31</Notes>
  <HiddenSlides>0</HiddenSlide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Classroom</vt:lpstr>
      <vt:lpstr>Classroom</vt:lpstr>
      <vt:lpstr>Monday 29th September 2025 </vt:lpstr>
      <vt:lpstr>Morning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in 3 Practise number bonds to seven</vt:lpstr>
      <vt:lpstr>TBAT: subtract by counting back in ones</vt:lpstr>
      <vt:lpstr>TBAT: subtract by counting back in ones</vt:lpstr>
      <vt:lpstr>Blue / Green</vt:lpstr>
      <vt:lpstr>Introducing counting back to subtract</vt:lpstr>
      <vt:lpstr>Introducing counting back to subtract</vt:lpstr>
      <vt:lpstr>Subtracting by counting back</vt:lpstr>
      <vt:lpstr>Subtracting by counting back</vt:lpstr>
      <vt:lpstr>Counting back on a number track and number line</vt:lpstr>
      <vt:lpstr>PowerPoint Presentation</vt:lpstr>
      <vt:lpstr>Making generalisations</vt:lpstr>
      <vt:lpstr>PowerPoint Presentation</vt:lpstr>
      <vt:lpstr>PowerPoint Presentation</vt:lpstr>
      <vt:lpstr>Assembly</vt:lpstr>
      <vt:lpstr>Break</vt:lpstr>
      <vt:lpstr>TBAT: support a team mate when playing in attack</vt:lpstr>
      <vt:lpstr>Warm up </vt:lpstr>
      <vt:lpstr>Plenary</vt:lpstr>
      <vt:lpstr>Lunch</vt:lpstr>
      <vt:lpstr>Year 1 PSHE  Topic 1: New Beginnings </vt:lpstr>
      <vt:lpstr>Blue/ Green</vt:lpstr>
      <vt:lpstr>Story</vt:lpstr>
      <vt:lpstr>Key vocabulary for this lesson</vt:lpstr>
      <vt:lpstr>Recap: With your partner, share what you can remember about the Learning Pit. </vt:lpstr>
      <vt:lpstr>PowerPoint Presentation</vt:lpstr>
      <vt:lpstr>Your task: Think of 5 things you could do if you get stuck on a challenge </vt:lpstr>
      <vt:lpstr>With your partner discuss this question</vt:lpstr>
      <vt:lpstr>With your partner discuss these questions</vt:lpstr>
      <vt:lpstr>Plenary discussion</vt:lpstr>
      <vt:lpstr>Art- 2 in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eclipse</vt:lpstr>
      <vt:lpstr>PowerPoint Presentation</vt:lpstr>
      <vt:lpstr>Independent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10</cp:revision>
  <dcterms:created xsi:type="dcterms:W3CDTF">2025-09-06T15:30:24Z</dcterms:created>
  <dcterms:modified xsi:type="dcterms:W3CDTF">2025-09-27T15:40:58Z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306300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