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Lst>
  <p:notesMasterIdLst>
    <p:notesMasterId r:id="rId26"/>
  </p:notesMasterIdLst>
  <p:sldIdLst>
    <p:sldId id="256" r:id="rId6"/>
    <p:sldId id="257" r:id="rId7"/>
    <p:sldId id="405" r:id="rId8"/>
    <p:sldId id="418" r:id="rId9"/>
    <p:sldId id="419" r:id="rId10"/>
    <p:sldId id="410" r:id="rId11"/>
    <p:sldId id="411" r:id="rId12"/>
    <p:sldId id="412" r:id="rId13"/>
    <p:sldId id="413" r:id="rId14"/>
    <p:sldId id="414" r:id="rId15"/>
    <p:sldId id="415" r:id="rId16"/>
    <p:sldId id="416" r:id="rId17"/>
    <p:sldId id="417" r:id="rId18"/>
    <p:sldId id="420" r:id="rId19"/>
    <p:sldId id="406" r:id="rId20"/>
    <p:sldId id="258" r:id="rId21"/>
    <p:sldId id="409" r:id="rId22"/>
    <p:sldId id="259" r:id="rId23"/>
    <p:sldId id="407" r:id="rId24"/>
    <p:sldId id="4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C464F-87B6-CF7F-C9A4-E54B8EAC17E8}" v="2" dt="2025-09-09T19:35:26.492"/>
    <p1510:client id="{61C93866-EC8F-78D2-46D5-8EF757CAB90B}" v="851" dt="2025-09-10T20:20:24.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61C93866-EC8F-78D2-46D5-8EF757CAB90B}"/>
    <pc:docChg chg="addSld modSld sldOrd">
      <pc:chgData name="A Freel" userId="S::afreel@ohacademy.co.uk::f6dead3d-cc44-4b49-aee1-60fe86f08dbd" providerId="AD" clId="Web-{61C93866-EC8F-78D2-46D5-8EF757CAB90B}" dt="2025-09-10T20:20:24.840" v="617" actId="1076"/>
      <pc:docMkLst>
        <pc:docMk/>
      </pc:docMkLst>
      <pc:sldChg chg="addSp modSp ord">
        <pc:chgData name="A Freel" userId="S::afreel@ohacademy.co.uk::f6dead3d-cc44-4b49-aee1-60fe86f08dbd" providerId="AD" clId="Web-{61C93866-EC8F-78D2-46D5-8EF757CAB90B}" dt="2025-09-10T19:27:58.570" v="262"/>
        <pc:sldMkLst>
          <pc:docMk/>
          <pc:sldMk cId="3984796315" sldId="409"/>
        </pc:sldMkLst>
        <pc:spChg chg="add mod">
          <ac:chgData name="A Freel" userId="S::afreel@ohacademy.co.uk::f6dead3d-cc44-4b49-aee1-60fe86f08dbd" providerId="AD" clId="Web-{61C93866-EC8F-78D2-46D5-8EF757CAB90B}" dt="2025-09-10T19:09:00.065" v="144" actId="20577"/>
          <ac:spMkLst>
            <pc:docMk/>
            <pc:sldMk cId="3984796315" sldId="409"/>
            <ac:spMk id="18" creationId="{1602BB33-64AA-B228-190A-035F6DFC2EDA}"/>
          </ac:spMkLst>
        </pc:spChg>
        <pc:spChg chg="add mod">
          <ac:chgData name="A Freel" userId="S::afreel@ohacademy.co.uk::f6dead3d-cc44-4b49-aee1-60fe86f08dbd" providerId="AD" clId="Web-{61C93866-EC8F-78D2-46D5-8EF757CAB90B}" dt="2025-09-10T19:18:07.551" v="180" actId="20577"/>
          <ac:spMkLst>
            <pc:docMk/>
            <pc:sldMk cId="3984796315" sldId="409"/>
            <ac:spMk id="20" creationId="{7D30D5A2-A32E-6AD6-C948-F272FD6668EF}"/>
          </ac:spMkLst>
        </pc:spChg>
        <pc:picChg chg="add mod">
          <ac:chgData name="A Freel" userId="S::afreel@ohacademy.co.uk::f6dead3d-cc44-4b49-aee1-60fe86f08dbd" providerId="AD" clId="Web-{61C93866-EC8F-78D2-46D5-8EF757CAB90B}" dt="2025-09-10T19:01:42.542" v="1" actId="1076"/>
          <ac:picMkLst>
            <pc:docMk/>
            <pc:sldMk cId="3984796315" sldId="409"/>
            <ac:picMk id="12" creationId="{7A8A3318-0B98-149B-A786-FD6BF701A94A}"/>
          </ac:picMkLst>
        </pc:picChg>
        <pc:picChg chg="add mod">
          <ac:chgData name="A Freel" userId="S::afreel@ohacademy.co.uk::f6dead3d-cc44-4b49-aee1-60fe86f08dbd" providerId="AD" clId="Web-{61C93866-EC8F-78D2-46D5-8EF757CAB90B}" dt="2025-09-10T19:01:51.323" v="3" actId="1076"/>
          <ac:picMkLst>
            <pc:docMk/>
            <pc:sldMk cId="3984796315" sldId="409"/>
            <ac:picMk id="14" creationId="{EFADC99D-B86A-A5CC-F83E-3794D9BD6922}"/>
          </ac:picMkLst>
        </pc:picChg>
        <pc:picChg chg="add mod">
          <ac:chgData name="A Freel" userId="S::afreel@ohacademy.co.uk::f6dead3d-cc44-4b49-aee1-60fe86f08dbd" providerId="AD" clId="Web-{61C93866-EC8F-78D2-46D5-8EF757CAB90B}" dt="2025-09-10T19:10:54.872" v="147" actId="14100"/>
          <ac:picMkLst>
            <pc:docMk/>
            <pc:sldMk cId="3984796315" sldId="409"/>
            <ac:picMk id="19" creationId="{98C460DE-6200-F76A-A306-A2D0BE5E209F}"/>
          </ac:picMkLst>
        </pc:picChg>
      </pc:sldChg>
      <pc:sldChg chg="addSp delSp modSp new">
        <pc:chgData name="A Freel" userId="S::afreel@ohacademy.co.uk::f6dead3d-cc44-4b49-aee1-60fe86f08dbd" providerId="AD" clId="Web-{61C93866-EC8F-78D2-46D5-8EF757CAB90B}" dt="2025-09-10T19:58:49.201" v="432" actId="14100"/>
        <pc:sldMkLst>
          <pc:docMk/>
          <pc:sldMk cId="1162310886" sldId="410"/>
        </pc:sldMkLst>
        <pc:spChg chg="del">
          <ac:chgData name="A Freel" userId="S::afreel@ohacademy.co.uk::f6dead3d-cc44-4b49-aee1-60fe86f08dbd" providerId="AD" clId="Web-{61C93866-EC8F-78D2-46D5-8EF757CAB90B}" dt="2025-09-10T19:18:33.146" v="182"/>
          <ac:spMkLst>
            <pc:docMk/>
            <pc:sldMk cId="1162310886" sldId="410"/>
            <ac:spMk id="2" creationId="{5099590D-6863-1A56-F5F2-3796FBCBA170}"/>
          </ac:spMkLst>
        </pc:spChg>
        <pc:spChg chg="mod">
          <ac:chgData name="A Freel" userId="S::afreel@ohacademy.co.uk::f6dead3d-cc44-4b49-aee1-60fe86f08dbd" providerId="AD" clId="Web-{61C93866-EC8F-78D2-46D5-8EF757CAB90B}" dt="2025-09-10T19:32:57.744" v="263" actId="20577"/>
          <ac:spMkLst>
            <pc:docMk/>
            <pc:sldMk cId="1162310886" sldId="410"/>
            <ac:spMk id="3" creationId="{7472AEA8-76D7-6F15-A66E-CDA614FA20EF}"/>
          </ac:spMkLst>
        </pc:spChg>
        <pc:spChg chg="add">
          <ac:chgData name="A Freel" userId="S::afreel@ohacademy.co.uk::f6dead3d-cc44-4b49-aee1-60fe86f08dbd" providerId="AD" clId="Web-{61C93866-EC8F-78D2-46D5-8EF757CAB90B}" dt="2025-09-10T19:43:36.183" v="309"/>
          <ac:spMkLst>
            <pc:docMk/>
            <pc:sldMk cId="1162310886" sldId="410"/>
            <ac:spMk id="6" creationId="{516FB848-01E8-299F-72CD-6184C7C85B66}"/>
          </ac:spMkLst>
        </pc:spChg>
        <pc:picChg chg="add mod">
          <ac:chgData name="A Freel" userId="S::afreel@ohacademy.co.uk::f6dead3d-cc44-4b49-aee1-60fe86f08dbd" providerId="AD" clId="Web-{61C93866-EC8F-78D2-46D5-8EF757CAB90B}" dt="2025-09-10T19:58:49.201" v="432" actId="14100"/>
          <ac:picMkLst>
            <pc:docMk/>
            <pc:sldMk cId="1162310886" sldId="410"/>
            <ac:picMk id="7" creationId="{94BBB1F5-A721-6086-66F2-16AC89526100}"/>
          </ac:picMkLst>
        </pc:picChg>
      </pc:sldChg>
      <pc:sldChg chg="addSp delSp modSp new">
        <pc:chgData name="A Freel" userId="S::afreel@ohacademy.co.uk::f6dead3d-cc44-4b49-aee1-60fe86f08dbd" providerId="AD" clId="Web-{61C93866-EC8F-78D2-46D5-8EF757CAB90B}" dt="2025-09-10T19:59:44.101" v="435" actId="14100"/>
        <pc:sldMkLst>
          <pc:docMk/>
          <pc:sldMk cId="1144534091" sldId="411"/>
        </pc:sldMkLst>
        <pc:spChg chg="del">
          <ac:chgData name="A Freel" userId="S::afreel@ohacademy.co.uk::f6dead3d-cc44-4b49-aee1-60fe86f08dbd" providerId="AD" clId="Web-{61C93866-EC8F-78D2-46D5-8EF757CAB90B}" dt="2025-09-10T19:33:05.557" v="265"/>
          <ac:spMkLst>
            <pc:docMk/>
            <pc:sldMk cId="1144534091" sldId="411"/>
            <ac:spMk id="2" creationId="{240EB921-DF6E-857C-D638-F70847D6AEBB}"/>
          </ac:spMkLst>
        </pc:spChg>
        <pc:spChg chg="mod">
          <ac:chgData name="A Freel" userId="S::afreel@ohacademy.co.uk::f6dead3d-cc44-4b49-aee1-60fe86f08dbd" providerId="AD" clId="Web-{61C93866-EC8F-78D2-46D5-8EF757CAB90B}" dt="2025-09-10T19:33:03.073" v="264" actId="20577"/>
          <ac:spMkLst>
            <pc:docMk/>
            <pc:sldMk cId="1144534091" sldId="411"/>
            <ac:spMk id="3" creationId="{38A32BB2-CCB3-E5CA-8C97-FF4740D2E575}"/>
          </ac:spMkLst>
        </pc:spChg>
        <pc:spChg chg="add">
          <ac:chgData name="A Freel" userId="S::afreel@ohacademy.co.uk::f6dead3d-cc44-4b49-aee1-60fe86f08dbd" providerId="AD" clId="Web-{61C93866-EC8F-78D2-46D5-8EF757CAB90B}" dt="2025-09-10T19:43:34.292" v="308"/>
          <ac:spMkLst>
            <pc:docMk/>
            <pc:sldMk cId="1144534091" sldId="411"/>
            <ac:spMk id="6" creationId="{79B4A677-BB9D-DC04-CE9A-563A2A8C33EF}"/>
          </ac:spMkLst>
        </pc:spChg>
        <pc:picChg chg="add mod">
          <ac:chgData name="A Freel" userId="S::afreel@ohacademy.co.uk::f6dead3d-cc44-4b49-aee1-60fe86f08dbd" providerId="AD" clId="Web-{61C93866-EC8F-78D2-46D5-8EF757CAB90B}" dt="2025-09-10T19:59:44.101" v="435" actId="14100"/>
          <ac:picMkLst>
            <pc:docMk/>
            <pc:sldMk cId="1144534091" sldId="411"/>
            <ac:picMk id="7" creationId="{AE44ED16-5032-4467-782B-B4DA0A5BF67F}"/>
          </ac:picMkLst>
        </pc:picChg>
      </pc:sldChg>
      <pc:sldChg chg="addSp delSp modSp new">
        <pc:chgData name="A Freel" userId="S::afreel@ohacademy.co.uk::f6dead3d-cc44-4b49-aee1-60fe86f08dbd" providerId="AD" clId="Web-{61C93866-EC8F-78D2-46D5-8EF757CAB90B}" dt="2025-09-10T19:57:51.246" v="429" actId="1076"/>
        <pc:sldMkLst>
          <pc:docMk/>
          <pc:sldMk cId="1706464283" sldId="412"/>
        </pc:sldMkLst>
        <pc:spChg chg="del">
          <ac:chgData name="A Freel" userId="S::afreel@ohacademy.co.uk::f6dead3d-cc44-4b49-aee1-60fe86f08dbd" providerId="AD" clId="Web-{61C93866-EC8F-78D2-46D5-8EF757CAB90B}" dt="2025-09-10T19:33:10.948" v="267"/>
          <ac:spMkLst>
            <pc:docMk/>
            <pc:sldMk cId="1706464283" sldId="412"/>
            <ac:spMk id="2" creationId="{FF07C47D-0063-D6B7-0457-BE7AB5677683}"/>
          </ac:spMkLst>
        </pc:spChg>
        <pc:spChg chg="mod">
          <ac:chgData name="A Freel" userId="S::afreel@ohacademy.co.uk::f6dead3d-cc44-4b49-aee1-60fe86f08dbd" providerId="AD" clId="Web-{61C93866-EC8F-78D2-46D5-8EF757CAB90B}" dt="2025-09-10T19:33:09.713" v="266" actId="20577"/>
          <ac:spMkLst>
            <pc:docMk/>
            <pc:sldMk cId="1706464283" sldId="412"/>
            <ac:spMk id="3" creationId="{6440D1D5-69B4-E0D9-E1F6-DD78D9E50346}"/>
          </ac:spMkLst>
        </pc:spChg>
        <pc:spChg chg="add">
          <ac:chgData name="A Freel" userId="S::afreel@ohacademy.co.uk::f6dead3d-cc44-4b49-aee1-60fe86f08dbd" providerId="AD" clId="Web-{61C93866-EC8F-78D2-46D5-8EF757CAB90B}" dt="2025-09-10T19:43:31.010" v="307"/>
          <ac:spMkLst>
            <pc:docMk/>
            <pc:sldMk cId="1706464283" sldId="412"/>
            <ac:spMk id="6" creationId="{05AE586F-765A-C28F-32AB-7611E147790B}"/>
          </ac:spMkLst>
        </pc:spChg>
        <pc:picChg chg="add mod">
          <ac:chgData name="A Freel" userId="S::afreel@ohacademy.co.uk::f6dead3d-cc44-4b49-aee1-60fe86f08dbd" providerId="AD" clId="Web-{61C93866-EC8F-78D2-46D5-8EF757CAB90B}" dt="2025-09-10T19:57:51.246" v="429" actId="1076"/>
          <ac:picMkLst>
            <pc:docMk/>
            <pc:sldMk cId="1706464283" sldId="412"/>
            <ac:picMk id="8" creationId="{574A8152-71B5-B306-8DE4-860B21746FC5}"/>
          </ac:picMkLst>
        </pc:picChg>
      </pc:sldChg>
      <pc:sldChg chg="addSp delSp modSp new">
        <pc:chgData name="A Freel" userId="S::afreel@ohacademy.co.uk::f6dead3d-cc44-4b49-aee1-60fe86f08dbd" providerId="AD" clId="Web-{61C93866-EC8F-78D2-46D5-8EF757CAB90B}" dt="2025-09-10T19:57:36.464" v="427" actId="14100"/>
        <pc:sldMkLst>
          <pc:docMk/>
          <pc:sldMk cId="4170129655" sldId="413"/>
        </pc:sldMkLst>
        <pc:spChg chg="del">
          <ac:chgData name="A Freel" userId="S::afreel@ohacademy.co.uk::f6dead3d-cc44-4b49-aee1-60fe86f08dbd" providerId="AD" clId="Web-{61C93866-EC8F-78D2-46D5-8EF757CAB90B}" dt="2025-09-10T19:33:14.557" v="268"/>
          <ac:spMkLst>
            <pc:docMk/>
            <pc:sldMk cId="4170129655" sldId="413"/>
            <ac:spMk id="2" creationId="{89D72AB5-8BC4-9254-C0A6-2CBA68524588}"/>
          </ac:spMkLst>
        </pc:spChg>
        <pc:spChg chg="mod">
          <ac:chgData name="A Freel" userId="S::afreel@ohacademy.co.uk::f6dead3d-cc44-4b49-aee1-60fe86f08dbd" providerId="AD" clId="Web-{61C93866-EC8F-78D2-46D5-8EF757CAB90B}" dt="2025-09-10T19:19:17.147" v="194" actId="20577"/>
          <ac:spMkLst>
            <pc:docMk/>
            <pc:sldMk cId="4170129655" sldId="413"/>
            <ac:spMk id="3" creationId="{4FC5C5B2-32DA-7975-FE0C-360F331C6746}"/>
          </ac:spMkLst>
        </pc:spChg>
        <pc:spChg chg="add">
          <ac:chgData name="A Freel" userId="S::afreel@ohacademy.co.uk::f6dead3d-cc44-4b49-aee1-60fe86f08dbd" providerId="AD" clId="Web-{61C93866-EC8F-78D2-46D5-8EF757CAB90B}" dt="2025-09-10T19:43:28.963" v="306"/>
          <ac:spMkLst>
            <pc:docMk/>
            <pc:sldMk cId="4170129655" sldId="413"/>
            <ac:spMk id="6" creationId="{640A47CC-B1BB-0509-2DCF-7ACDB6258017}"/>
          </ac:spMkLst>
        </pc:spChg>
        <pc:picChg chg="add mod">
          <ac:chgData name="A Freel" userId="S::afreel@ohacademy.co.uk::f6dead3d-cc44-4b49-aee1-60fe86f08dbd" providerId="AD" clId="Web-{61C93866-EC8F-78D2-46D5-8EF757CAB90B}" dt="2025-09-10T19:57:36.464" v="427" actId="14100"/>
          <ac:picMkLst>
            <pc:docMk/>
            <pc:sldMk cId="4170129655" sldId="413"/>
            <ac:picMk id="7" creationId="{2DE04176-8A86-0000-72D8-ED95B1F48BFA}"/>
          </ac:picMkLst>
        </pc:picChg>
      </pc:sldChg>
      <pc:sldChg chg="addSp delSp modSp new">
        <pc:chgData name="A Freel" userId="S::afreel@ohacademy.co.uk::f6dead3d-cc44-4b49-aee1-60fe86f08dbd" providerId="AD" clId="Web-{61C93866-EC8F-78D2-46D5-8EF757CAB90B}" dt="2025-09-10T19:47:24.309" v="313" actId="1076"/>
        <pc:sldMkLst>
          <pc:docMk/>
          <pc:sldMk cId="188205560" sldId="414"/>
        </pc:sldMkLst>
        <pc:spChg chg="del">
          <ac:chgData name="A Freel" userId="S::afreel@ohacademy.co.uk::f6dead3d-cc44-4b49-aee1-60fe86f08dbd" providerId="AD" clId="Web-{61C93866-EC8F-78D2-46D5-8EF757CAB90B}" dt="2025-09-10T19:33:17.714" v="269"/>
          <ac:spMkLst>
            <pc:docMk/>
            <pc:sldMk cId="188205560" sldId="414"/>
            <ac:spMk id="2" creationId="{438D6CEF-1F4E-6570-7BBC-9E3FCD568A3B}"/>
          </ac:spMkLst>
        </pc:spChg>
        <pc:spChg chg="mod">
          <ac:chgData name="A Freel" userId="S::afreel@ohacademy.co.uk::f6dead3d-cc44-4b49-aee1-60fe86f08dbd" providerId="AD" clId="Web-{61C93866-EC8F-78D2-46D5-8EF757CAB90B}" dt="2025-09-10T19:20:49.010" v="198" actId="20577"/>
          <ac:spMkLst>
            <pc:docMk/>
            <pc:sldMk cId="188205560" sldId="414"/>
            <ac:spMk id="3" creationId="{36C34FCB-2FAB-0029-294B-F1247CE0C04E}"/>
          </ac:spMkLst>
        </pc:spChg>
        <pc:spChg chg="add">
          <ac:chgData name="A Freel" userId="S::afreel@ohacademy.co.uk::f6dead3d-cc44-4b49-aee1-60fe86f08dbd" providerId="AD" clId="Web-{61C93866-EC8F-78D2-46D5-8EF757CAB90B}" dt="2025-09-10T19:43:26.791" v="305"/>
          <ac:spMkLst>
            <pc:docMk/>
            <pc:sldMk cId="188205560" sldId="414"/>
            <ac:spMk id="6" creationId="{0D12C089-98BA-774F-059A-EBE94F3CBFF2}"/>
          </ac:spMkLst>
        </pc:spChg>
        <pc:picChg chg="add mod">
          <ac:chgData name="A Freel" userId="S::afreel@ohacademy.co.uk::f6dead3d-cc44-4b49-aee1-60fe86f08dbd" providerId="AD" clId="Web-{61C93866-EC8F-78D2-46D5-8EF757CAB90B}" dt="2025-09-10T19:47:24.309" v="313" actId="1076"/>
          <ac:picMkLst>
            <pc:docMk/>
            <pc:sldMk cId="188205560" sldId="414"/>
            <ac:picMk id="7" creationId="{0CEB5838-CEAE-8D9F-B85E-7C33F1F37332}"/>
          </ac:picMkLst>
        </pc:picChg>
      </pc:sldChg>
      <pc:sldChg chg="addSp delSp modSp new">
        <pc:chgData name="A Freel" userId="S::afreel@ohacademy.co.uk::f6dead3d-cc44-4b49-aee1-60fe86f08dbd" providerId="AD" clId="Web-{61C93866-EC8F-78D2-46D5-8EF757CAB90B}" dt="2025-09-10T19:52:22.728" v="353" actId="1076"/>
        <pc:sldMkLst>
          <pc:docMk/>
          <pc:sldMk cId="1156135172" sldId="415"/>
        </pc:sldMkLst>
        <pc:spChg chg="del">
          <ac:chgData name="A Freel" userId="S::afreel@ohacademy.co.uk::f6dead3d-cc44-4b49-aee1-60fe86f08dbd" providerId="AD" clId="Web-{61C93866-EC8F-78D2-46D5-8EF757CAB90B}" dt="2025-09-10T19:43:20.697" v="302"/>
          <ac:spMkLst>
            <pc:docMk/>
            <pc:sldMk cId="1156135172" sldId="415"/>
            <ac:spMk id="2" creationId="{80983C64-956B-3212-7ADF-7C634A506EFF}"/>
          </ac:spMkLst>
        </pc:spChg>
        <pc:spChg chg="mod">
          <ac:chgData name="A Freel" userId="S::afreel@ohacademy.co.uk::f6dead3d-cc44-4b49-aee1-60fe86f08dbd" providerId="AD" clId="Web-{61C93866-EC8F-78D2-46D5-8EF757CAB90B}" dt="2025-09-10T19:52:16.196" v="350" actId="14100"/>
          <ac:spMkLst>
            <pc:docMk/>
            <pc:sldMk cId="1156135172" sldId="415"/>
            <ac:spMk id="3" creationId="{18B2D025-4950-812A-FFE9-F067484E2728}"/>
          </ac:spMkLst>
        </pc:spChg>
        <pc:spChg chg="add">
          <ac:chgData name="A Freel" userId="S::afreel@ohacademy.co.uk::f6dead3d-cc44-4b49-aee1-60fe86f08dbd" providerId="AD" clId="Web-{61C93866-EC8F-78D2-46D5-8EF757CAB90B}" dt="2025-09-10T19:43:22.056" v="303"/>
          <ac:spMkLst>
            <pc:docMk/>
            <pc:sldMk cId="1156135172" sldId="415"/>
            <ac:spMk id="6" creationId="{0D2593E6-7FDC-0680-4D7B-564184D11E5C}"/>
          </ac:spMkLst>
        </pc:spChg>
        <pc:picChg chg="add mod">
          <ac:chgData name="A Freel" userId="S::afreel@ohacademy.co.uk::f6dead3d-cc44-4b49-aee1-60fe86f08dbd" providerId="AD" clId="Web-{61C93866-EC8F-78D2-46D5-8EF757CAB90B}" dt="2025-09-10T19:52:22.728" v="353" actId="1076"/>
          <ac:picMkLst>
            <pc:docMk/>
            <pc:sldMk cId="1156135172" sldId="415"/>
            <ac:picMk id="7" creationId="{319AC416-6477-1B99-74BC-042EBA438A61}"/>
          </ac:picMkLst>
        </pc:picChg>
      </pc:sldChg>
      <pc:sldChg chg="addSp delSp modSp new">
        <pc:chgData name="A Freel" userId="S::afreel@ohacademy.co.uk::f6dead3d-cc44-4b49-aee1-60fe86f08dbd" providerId="AD" clId="Web-{61C93866-EC8F-78D2-46D5-8EF757CAB90B}" dt="2025-09-10T19:55:24.511" v="388" actId="1076"/>
        <pc:sldMkLst>
          <pc:docMk/>
          <pc:sldMk cId="1503914604" sldId="416"/>
        </pc:sldMkLst>
        <pc:spChg chg="del">
          <ac:chgData name="A Freel" userId="S::afreel@ohacademy.co.uk::f6dead3d-cc44-4b49-aee1-60fe86f08dbd" providerId="AD" clId="Web-{61C93866-EC8F-78D2-46D5-8EF757CAB90B}" dt="2025-09-10T19:43:16.509" v="301"/>
          <ac:spMkLst>
            <pc:docMk/>
            <pc:sldMk cId="1503914604" sldId="416"/>
            <ac:spMk id="2" creationId="{2532DFF2-86B2-7507-B303-35D525EDBA96}"/>
          </ac:spMkLst>
        </pc:spChg>
        <pc:spChg chg="mod">
          <ac:chgData name="A Freel" userId="S::afreel@ohacademy.co.uk::f6dead3d-cc44-4b49-aee1-60fe86f08dbd" providerId="AD" clId="Web-{61C93866-EC8F-78D2-46D5-8EF757CAB90B}" dt="2025-09-10T19:54:18.261" v="384" actId="20577"/>
          <ac:spMkLst>
            <pc:docMk/>
            <pc:sldMk cId="1503914604" sldId="416"/>
            <ac:spMk id="3" creationId="{47AF20B4-1F16-F450-773F-2A95AA071D13}"/>
          </ac:spMkLst>
        </pc:spChg>
        <pc:spChg chg="add">
          <ac:chgData name="A Freel" userId="S::afreel@ohacademy.co.uk::f6dead3d-cc44-4b49-aee1-60fe86f08dbd" providerId="AD" clId="Web-{61C93866-EC8F-78D2-46D5-8EF757CAB90B}" dt="2025-09-10T19:43:23.931" v="304"/>
          <ac:spMkLst>
            <pc:docMk/>
            <pc:sldMk cId="1503914604" sldId="416"/>
            <ac:spMk id="6" creationId="{D98B630F-39DC-67A4-49B5-FFC0A5F37043}"/>
          </ac:spMkLst>
        </pc:spChg>
        <pc:picChg chg="add mod">
          <ac:chgData name="A Freel" userId="S::afreel@ohacademy.co.uk::f6dead3d-cc44-4b49-aee1-60fe86f08dbd" providerId="AD" clId="Web-{61C93866-EC8F-78D2-46D5-8EF757CAB90B}" dt="2025-09-10T19:55:24.511" v="388" actId="1076"/>
          <ac:picMkLst>
            <pc:docMk/>
            <pc:sldMk cId="1503914604" sldId="416"/>
            <ac:picMk id="7" creationId="{0441760B-B0D3-B280-8851-956AE9D9902E}"/>
          </ac:picMkLst>
        </pc:picChg>
      </pc:sldChg>
      <pc:sldChg chg="addSp delSp modSp new">
        <pc:chgData name="A Freel" userId="S::afreel@ohacademy.co.uk::f6dead3d-cc44-4b49-aee1-60fe86f08dbd" providerId="AD" clId="Web-{61C93866-EC8F-78D2-46D5-8EF757CAB90B}" dt="2025-09-10T19:57:29.558" v="424" actId="20577"/>
        <pc:sldMkLst>
          <pc:docMk/>
          <pc:sldMk cId="1698880438" sldId="417"/>
        </pc:sldMkLst>
        <pc:spChg chg="del">
          <ac:chgData name="A Freel" userId="S::afreel@ohacademy.co.uk::f6dead3d-cc44-4b49-aee1-60fe86f08dbd" providerId="AD" clId="Web-{61C93866-EC8F-78D2-46D5-8EF757CAB90B}" dt="2025-09-10T19:43:09.164" v="300"/>
          <ac:spMkLst>
            <pc:docMk/>
            <pc:sldMk cId="1698880438" sldId="417"/>
            <ac:spMk id="2" creationId="{A6F456B6-34D2-0AFE-CDB4-14752CD5C036}"/>
          </ac:spMkLst>
        </pc:spChg>
        <pc:spChg chg="mod">
          <ac:chgData name="A Freel" userId="S::afreel@ohacademy.co.uk::f6dead3d-cc44-4b49-aee1-60fe86f08dbd" providerId="AD" clId="Web-{61C93866-EC8F-78D2-46D5-8EF757CAB90B}" dt="2025-09-10T19:57:29.558" v="424" actId="20577"/>
          <ac:spMkLst>
            <pc:docMk/>
            <pc:sldMk cId="1698880438" sldId="417"/>
            <ac:spMk id="3" creationId="{7AE384C6-9C52-AA4D-38F3-1E7C99112BF4}"/>
          </ac:spMkLst>
        </pc:spChg>
        <pc:spChg chg="add">
          <ac:chgData name="A Freel" userId="S::afreel@ohacademy.co.uk::f6dead3d-cc44-4b49-aee1-60fe86f08dbd" providerId="AD" clId="Web-{61C93866-EC8F-78D2-46D5-8EF757CAB90B}" dt="2025-09-10T19:43:05.680" v="299"/>
          <ac:spMkLst>
            <pc:docMk/>
            <pc:sldMk cId="1698880438" sldId="417"/>
            <ac:spMk id="6" creationId="{8F1C1775-07DD-86BE-2ECA-E23F4A55720F}"/>
          </ac:spMkLst>
        </pc:spChg>
      </pc:sldChg>
      <pc:sldChg chg="addSp delSp modSp new">
        <pc:chgData name="A Freel" userId="S::afreel@ohacademy.co.uk::f6dead3d-cc44-4b49-aee1-60fe86f08dbd" providerId="AD" clId="Web-{61C93866-EC8F-78D2-46D5-8EF757CAB90B}" dt="2025-09-10T20:10:44.100" v="511"/>
        <pc:sldMkLst>
          <pc:docMk/>
          <pc:sldMk cId="1868618128" sldId="418"/>
        </pc:sldMkLst>
        <pc:spChg chg="del">
          <ac:chgData name="A Freel" userId="S::afreel@ohacademy.co.uk::f6dead3d-cc44-4b49-aee1-60fe86f08dbd" providerId="AD" clId="Web-{61C93866-EC8F-78D2-46D5-8EF757CAB90B}" dt="2025-09-10T19:33:55.700" v="277"/>
          <ac:spMkLst>
            <pc:docMk/>
            <pc:sldMk cId="1868618128" sldId="418"/>
            <ac:spMk id="2" creationId="{2DACCABE-080E-081F-D060-799D773AF074}"/>
          </ac:spMkLst>
        </pc:spChg>
        <pc:spChg chg="del">
          <ac:chgData name="A Freel" userId="S::afreel@ohacademy.co.uk::f6dead3d-cc44-4b49-aee1-60fe86f08dbd" providerId="AD" clId="Web-{61C93866-EC8F-78D2-46D5-8EF757CAB90B}" dt="2025-09-10T19:33:52.090" v="276"/>
          <ac:spMkLst>
            <pc:docMk/>
            <pc:sldMk cId="1868618128" sldId="418"/>
            <ac:spMk id="3" creationId="{7CD1D1A2-246F-AE54-2C40-E48C72C9C437}"/>
          </ac:spMkLst>
        </pc:spChg>
        <pc:spChg chg="add mod">
          <ac:chgData name="A Freel" userId="S::afreel@ohacademy.co.uk::f6dead3d-cc44-4b49-aee1-60fe86f08dbd" providerId="AD" clId="Web-{61C93866-EC8F-78D2-46D5-8EF757CAB90B}" dt="2025-09-10T19:34:57.890" v="288" actId="20577"/>
          <ac:spMkLst>
            <pc:docMk/>
            <pc:sldMk cId="1868618128" sldId="418"/>
            <ac:spMk id="5" creationId="{08A06776-74CD-962C-83D6-6ECC199CD49C}"/>
          </ac:spMkLst>
        </pc:spChg>
        <pc:spChg chg="add mod">
          <ac:chgData name="A Freel" userId="S::afreel@ohacademy.co.uk::f6dead3d-cc44-4b49-aee1-60fe86f08dbd" providerId="AD" clId="Web-{61C93866-EC8F-78D2-46D5-8EF757CAB90B}" dt="2025-09-10T20:10:31.647" v="510"/>
          <ac:spMkLst>
            <pc:docMk/>
            <pc:sldMk cId="1868618128" sldId="418"/>
            <ac:spMk id="7" creationId="{51792C68-1081-DBF5-DE2B-624F14FEFEDC}"/>
          </ac:spMkLst>
        </pc:spChg>
        <pc:spChg chg="add">
          <ac:chgData name="A Freel" userId="S::afreel@ohacademy.co.uk::f6dead3d-cc44-4b49-aee1-60fe86f08dbd" providerId="AD" clId="Web-{61C93866-EC8F-78D2-46D5-8EF757CAB90B}" dt="2025-09-10T20:10:44.100" v="511"/>
          <ac:spMkLst>
            <pc:docMk/>
            <pc:sldMk cId="1868618128" sldId="418"/>
            <ac:spMk id="9" creationId="{AE72C1E7-32C1-4C40-F81F-36A3F5F164C9}"/>
          </ac:spMkLst>
        </pc:spChg>
        <pc:picChg chg="add mod">
          <ac:chgData name="A Freel" userId="S::afreel@ohacademy.co.uk::f6dead3d-cc44-4b49-aee1-60fe86f08dbd" providerId="AD" clId="Web-{61C93866-EC8F-78D2-46D5-8EF757CAB90B}" dt="2025-09-10T20:10:14.881" v="507" actId="14100"/>
          <ac:picMkLst>
            <pc:docMk/>
            <pc:sldMk cId="1868618128" sldId="418"/>
            <ac:picMk id="6" creationId="{6EB900A4-2C61-3F96-70F0-EF6266E74EBE}"/>
          </ac:picMkLst>
        </pc:picChg>
      </pc:sldChg>
      <pc:sldChg chg="addSp delSp modSp new">
        <pc:chgData name="A Freel" userId="S::afreel@ohacademy.co.uk::f6dead3d-cc44-4b49-aee1-60fe86f08dbd" providerId="AD" clId="Web-{61C93866-EC8F-78D2-46D5-8EF757CAB90B}" dt="2025-09-10T20:20:24.840" v="617" actId="1076"/>
        <pc:sldMkLst>
          <pc:docMk/>
          <pc:sldMk cId="1034136440" sldId="419"/>
        </pc:sldMkLst>
        <pc:spChg chg="del">
          <ac:chgData name="A Freel" userId="S::afreel@ohacademy.co.uk::f6dead3d-cc44-4b49-aee1-60fe86f08dbd" providerId="AD" clId="Web-{61C93866-EC8F-78D2-46D5-8EF757CAB90B}" dt="2025-09-10T19:33:46.028" v="275"/>
          <ac:spMkLst>
            <pc:docMk/>
            <pc:sldMk cId="1034136440" sldId="419"/>
            <ac:spMk id="2" creationId="{7559CDBB-C8F3-D0E6-1C2F-C1CF56ECC483}"/>
          </ac:spMkLst>
        </pc:spChg>
        <pc:spChg chg="del">
          <ac:chgData name="A Freel" userId="S::afreel@ohacademy.co.uk::f6dead3d-cc44-4b49-aee1-60fe86f08dbd" providerId="AD" clId="Web-{61C93866-EC8F-78D2-46D5-8EF757CAB90B}" dt="2025-09-10T19:33:42.840" v="274"/>
          <ac:spMkLst>
            <pc:docMk/>
            <pc:sldMk cId="1034136440" sldId="419"/>
            <ac:spMk id="3" creationId="{1D90666E-67B5-A146-FB63-B1AFA6D320D1}"/>
          </ac:spMkLst>
        </pc:spChg>
        <pc:spChg chg="add del">
          <ac:chgData name="A Freel" userId="S::afreel@ohacademy.co.uk::f6dead3d-cc44-4b49-aee1-60fe86f08dbd" providerId="AD" clId="Web-{61C93866-EC8F-78D2-46D5-8EF757CAB90B}" dt="2025-09-10T19:33:37.543" v="273"/>
          <ac:spMkLst>
            <pc:docMk/>
            <pc:sldMk cId="1034136440" sldId="419"/>
            <ac:spMk id="5" creationId="{CE2296B9-E710-F5B9-FED3-61BC21261857}"/>
          </ac:spMkLst>
        </pc:spChg>
        <pc:spChg chg="add mod">
          <ac:chgData name="A Freel" userId="S::afreel@ohacademy.co.uk::f6dead3d-cc44-4b49-aee1-60fe86f08dbd" providerId="AD" clId="Web-{61C93866-EC8F-78D2-46D5-8EF757CAB90B}" dt="2025-09-10T20:18:58.579" v="579" actId="20577"/>
          <ac:spMkLst>
            <pc:docMk/>
            <pc:sldMk cId="1034136440" sldId="419"/>
            <ac:spMk id="7" creationId="{02726BB2-B8E7-1FAC-7A41-8C423E65C5B4}"/>
          </ac:spMkLst>
        </pc:spChg>
        <pc:spChg chg="add">
          <ac:chgData name="A Freel" userId="S::afreel@ohacademy.co.uk::f6dead3d-cc44-4b49-aee1-60fe86f08dbd" providerId="AD" clId="Web-{61C93866-EC8F-78D2-46D5-8EF757CAB90B}" dt="2025-09-10T20:12:44.947" v="515"/>
          <ac:spMkLst>
            <pc:docMk/>
            <pc:sldMk cId="1034136440" sldId="419"/>
            <ac:spMk id="11" creationId="{4CD9D92C-3939-7B5C-63D3-C5A38D74D727}"/>
          </ac:spMkLst>
        </pc:spChg>
        <pc:spChg chg="add del">
          <ac:chgData name="A Freel" userId="S::afreel@ohacademy.co.uk::f6dead3d-cc44-4b49-aee1-60fe86f08dbd" providerId="AD" clId="Web-{61C93866-EC8F-78D2-46D5-8EF757CAB90B}" dt="2025-09-10T20:14:20.979" v="517"/>
          <ac:spMkLst>
            <pc:docMk/>
            <pc:sldMk cId="1034136440" sldId="419"/>
            <ac:spMk id="12" creationId="{108B5AEA-6DFF-4BEE-1E0F-F55EF9F42697}"/>
          </ac:spMkLst>
        </pc:spChg>
        <pc:spChg chg="add mod">
          <ac:chgData name="A Freel" userId="S::afreel@ohacademy.co.uk::f6dead3d-cc44-4b49-aee1-60fe86f08dbd" providerId="AD" clId="Web-{61C93866-EC8F-78D2-46D5-8EF757CAB90B}" dt="2025-09-10T20:19:40.816" v="615"/>
          <ac:spMkLst>
            <pc:docMk/>
            <pc:sldMk cId="1034136440" sldId="419"/>
            <ac:spMk id="13" creationId="{16382592-9CF3-EE16-E347-47472B94ECC6}"/>
          </ac:spMkLst>
        </pc:spChg>
        <pc:picChg chg="add mod">
          <ac:chgData name="A Freel" userId="S::afreel@ohacademy.co.uk::f6dead3d-cc44-4b49-aee1-60fe86f08dbd" providerId="AD" clId="Web-{61C93866-EC8F-78D2-46D5-8EF757CAB90B}" dt="2025-09-10T20:18:30.267" v="539" actId="14100"/>
          <ac:picMkLst>
            <pc:docMk/>
            <pc:sldMk cId="1034136440" sldId="419"/>
            <ac:picMk id="9" creationId="{476E025E-AB65-3505-8D88-61EBAD1CDA07}"/>
          </ac:picMkLst>
        </pc:picChg>
        <pc:picChg chg="add mod">
          <ac:chgData name="A Freel" userId="S::afreel@ohacademy.co.uk::f6dead3d-cc44-4b49-aee1-60fe86f08dbd" providerId="AD" clId="Web-{61C93866-EC8F-78D2-46D5-8EF757CAB90B}" dt="2025-09-10T20:20:24.840" v="617" actId="1076"/>
          <ac:picMkLst>
            <pc:docMk/>
            <pc:sldMk cId="1034136440" sldId="419"/>
            <ac:picMk id="14" creationId="{5D2C866D-3538-7947-C51E-1EBB3B4975E5}"/>
          </ac:picMkLst>
        </pc:picChg>
      </pc:sldChg>
      <pc:sldChg chg="addSp modSp new">
        <pc:chgData name="A Freel" userId="S::afreel@ohacademy.co.uk::f6dead3d-cc44-4b49-aee1-60fe86f08dbd" providerId="AD" clId="Web-{61C93866-EC8F-78D2-46D5-8EF757CAB90B}" dt="2025-09-10T20:01:47.369" v="501" actId="14100"/>
        <pc:sldMkLst>
          <pc:docMk/>
          <pc:sldMk cId="1306822788" sldId="420"/>
        </pc:sldMkLst>
        <pc:spChg chg="mod">
          <ac:chgData name="A Freel" userId="S::afreel@ohacademy.co.uk::f6dead3d-cc44-4b49-aee1-60fe86f08dbd" providerId="AD" clId="Web-{61C93866-EC8F-78D2-46D5-8EF757CAB90B}" dt="2025-09-10T20:00:13.586" v="453" actId="20577"/>
          <ac:spMkLst>
            <pc:docMk/>
            <pc:sldMk cId="1306822788" sldId="420"/>
            <ac:spMk id="2" creationId="{32A17C0C-53B7-BE2F-9546-68AE84B7D20D}"/>
          </ac:spMkLst>
        </pc:spChg>
        <pc:spChg chg="mod">
          <ac:chgData name="A Freel" userId="S::afreel@ohacademy.co.uk::f6dead3d-cc44-4b49-aee1-60fe86f08dbd" providerId="AD" clId="Web-{61C93866-EC8F-78D2-46D5-8EF757CAB90B}" dt="2025-09-10T20:00:54.619" v="496" actId="20577"/>
          <ac:spMkLst>
            <pc:docMk/>
            <pc:sldMk cId="1306822788" sldId="420"/>
            <ac:spMk id="3" creationId="{A66AAAC7-134B-41E2-30BF-1E2582F64F86}"/>
          </ac:spMkLst>
        </pc:spChg>
        <pc:picChg chg="add mod">
          <ac:chgData name="A Freel" userId="S::afreel@ohacademy.co.uk::f6dead3d-cc44-4b49-aee1-60fe86f08dbd" providerId="AD" clId="Web-{61C93866-EC8F-78D2-46D5-8EF757CAB90B}" dt="2025-09-10T20:01:04.119" v="498" actId="1076"/>
          <ac:picMkLst>
            <pc:docMk/>
            <pc:sldMk cId="1306822788" sldId="420"/>
            <ac:picMk id="6" creationId="{5190DF21-DC72-B3BC-C534-2B022A1ED2DC}"/>
          </ac:picMkLst>
        </pc:picChg>
        <pc:picChg chg="add mod">
          <ac:chgData name="A Freel" userId="S::afreel@ohacademy.co.uk::f6dead3d-cc44-4b49-aee1-60fe86f08dbd" providerId="AD" clId="Web-{61C93866-EC8F-78D2-46D5-8EF757CAB90B}" dt="2025-09-10T20:01:47.369" v="501" actId="14100"/>
          <ac:picMkLst>
            <pc:docMk/>
            <pc:sldMk cId="1306822788" sldId="420"/>
            <ac:picMk id="7" creationId="{F3FE2894-52D7-D2B5-C81F-4268A5A6F007}"/>
          </ac:picMkLst>
        </pc:picChg>
      </pc:sldChg>
    </pc:docChg>
  </pc:docChgLst>
  <pc:docChgLst>
    <pc:chgData name="P McKenzie-Cook" userId="6605cc89-aaff-4d80-9ee6-20e4afa4ef0c" providerId="ADAL" clId="{D8CCFBBF-2C8E-42B8-AD86-2F80A123F244}"/>
    <pc:docChg chg="addSld delSld modSld sldOrd">
      <pc:chgData name="P McKenzie-Cook" userId="6605cc89-aaff-4d80-9ee6-20e4afa4ef0c" providerId="ADAL" clId="{D8CCFBBF-2C8E-42B8-AD86-2F80A123F244}" dt="2025-09-07T18:48:26.034" v="3"/>
      <pc:docMkLst>
        <pc:docMk/>
      </pc:docMkLst>
      <pc:sldChg chg="del">
        <pc:chgData name="P McKenzie-Cook" userId="6605cc89-aaff-4d80-9ee6-20e4afa4ef0c" providerId="ADAL" clId="{D8CCFBBF-2C8E-42B8-AD86-2F80A123F244}" dt="2025-09-07T18:47:08.393" v="2" actId="2696"/>
        <pc:sldMkLst>
          <pc:docMk/>
          <pc:sldMk cId="2333192213" sldId="289"/>
        </pc:sldMkLst>
      </pc:sldChg>
      <pc:sldChg chg="del">
        <pc:chgData name="P McKenzie-Cook" userId="6605cc89-aaff-4d80-9ee6-20e4afa4ef0c" providerId="ADAL" clId="{D8CCFBBF-2C8E-42B8-AD86-2F80A123F244}" dt="2025-09-07T18:47:08.393" v="2" actId="2696"/>
        <pc:sldMkLst>
          <pc:docMk/>
          <pc:sldMk cId="2762416065" sldId="297"/>
        </pc:sldMkLst>
      </pc:sldChg>
      <pc:sldChg chg="del">
        <pc:chgData name="P McKenzie-Cook" userId="6605cc89-aaff-4d80-9ee6-20e4afa4ef0c" providerId="ADAL" clId="{D8CCFBBF-2C8E-42B8-AD86-2F80A123F244}" dt="2025-09-07T18:47:08.393" v="2" actId="2696"/>
        <pc:sldMkLst>
          <pc:docMk/>
          <pc:sldMk cId="2229108059" sldId="298"/>
        </pc:sldMkLst>
      </pc:sldChg>
      <pc:sldChg chg="del">
        <pc:chgData name="P McKenzie-Cook" userId="6605cc89-aaff-4d80-9ee6-20e4afa4ef0c" providerId="ADAL" clId="{D8CCFBBF-2C8E-42B8-AD86-2F80A123F244}" dt="2025-09-07T18:47:08.393" v="2" actId="2696"/>
        <pc:sldMkLst>
          <pc:docMk/>
          <pc:sldMk cId="1555121193" sldId="301"/>
        </pc:sldMkLst>
      </pc:sldChg>
      <pc:sldChg chg="del">
        <pc:chgData name="P McKenzie-Cook" userId="6605cc89-aaff-4d80-9ee6-20e4afa4ef0c" providerId="ADAL" clId="{D8CCFBBF-2C8E-42B8-AD86-2F80A123F244}" dt="2025-09-07T18:47:08.393" v="2" actId="2696"/>
        <pc:sldMkLst>
          <pc:docMk/>
          <pc:sldMk cId="3072311526" sldId="308"/>
        </pc:sldMkLst>
      </pc:sldChg>
      <pc:sldChg chg="del">
        <pc:chgData name="P McKenzie-Cook" userId="6605cc89-aaff-4d80-9ee6-20e4afa4ef0c" providerId="ADAL" clId="{D8CCFBBF-2C8E-42B8-AD86-2F80A123F244}" dt="2025-09-07T18:47:08.393" v="2" actId="2696"/>
        <pc:sldMkLst>
          <pc:docMk/>
          <pc:sldMk cId="1284953746" sldId="312"/>
        </pc:sldMkLst>
      </pc:sldChg>
      <pc:sldChg chg="del">
        <pc:chgData name="P McKenzie-Cook" userId="6605cc89-aaff-4d80-9ee6-20e4afa4ef0c" providerId="ADAL" clId="{D8CCFBBF-2C8E-42B8-AD86-2F80A123F244}" dt="2025-09-07T18:47:08.393" v="2" actId="2696"/>
        <pc:sldMkLst>
          <pc:docMk/>
          <pc:sldMk cId="2033520057" sldId="317"/>
        </pc:sldMkLst>
      </pc:sldChg>
      <pc:sldChg chg="del">
        <pc:chgData name="P McKenzie-Cook" userId="6605cc89-aaff-4d80-9ee6-20e4afa4ef0c" providerId="ADAL" clId="{D8CCFBBF-2C8E-42B8-AD86-2F80A123F244}" dt="2025-09-07T18:47:08.393" v="2" actId="2696"/>
        <pc:sldMkLst>
          <pc:docMk/>
          <pc:sldMk cId="4055763825" sldId="318"/>
        </pc:sldMkLst>
      </pc:sldChg>
      <pc:sldChg chg="del">
        <pc:chgData name="P McKenzie-Cook" userId="6605cc89-aaff-4d80-9ee6-20e4afa4ef0c" providerId="ADAL" clId="{D8CCFBBF-2C8E-42B8-AD86-2F80A123F244}" dt="2025-09-07T18:47:08.393" v="2" actId="2696"/>
        <pc:sldMkLst>
          <pc:docMk/>
          <pc:sldMk cId="1342404581" sldId="323"/>
        </pc:sldMkLst>
      </pc:sldChg>
      <pc:sldChg chg="del">
        <pc:chgData name="P McKenzie-Cook" userId="6605cc89-aaff-4d80-9ee6-20e4afa4ef0c" providerId="ADAL" clId="{D8CCFBBF-2C8E-42B8-AD86-2F80A123F244}" dt="2025-09-07T18:47:08.393" v="2" actId="2696"/>
        <pc:sldMkLst>
          <pc:docMk/>
          <pc:sldMk cId="2793996378" sldId="324"/>
        </pc:sldMkLst>
      </pc:sldChg>
      <pc:sldChg chg="del">
        <pc:chgData name="P McKenzie-Cook" userId="6605cc89-aaff-4d80-9ee6-20e4afa4ef0c" providerId="ADAL" clId="{D8CCFBBF-2C8E-42B8-AD86-2F80A123F244}" dt="2025-09-07T18:47:08.393" v="2" actId="2696"/>
        <pc:sldMkLst>
          <pc:docMk/>
          <pc:sldMk cId="2883594958" sldId="325"/>
        </pc:sldMkLst>
      </pc:sldChg>
      <pc:sldChg chg="del">
        <pc:chgData name="P McKenzie-Cook" userId="6605cc89-aaff-4d80-9ee6-20e4afa4ef0c" providerId="ADAL" clId="{D8CCFBBF-2C8E-42B8-AD86-2F80A123F244}" dt="2025-09-07T18:47:08.393" v="2" actId="2696"/>
        <pc:sldMkLst>
          <pc:docMk/>
          <pc:sldMk cId="2988506823" sldId="326"/>
        </pc:sldMkLst>
      </pc:sldChg>
      <pc:sldChg chg="del">
        <pc:chgData name="P McKenzie-Cook" userId="6605cc89-aaff-4d80-9ee6-20e4afa4ef0c" providerId="ADAL" clId="{D8CCFBBF-2C8E-42B8-AD86-2F80A123F244}" dt="2025-09-07T18:47:08.393" v="2" actId="2696"/>
        <pc:sldMkLst>
          <pc:docMk/>
          <pc:sldMk cId="3530667243" sldId="327"/>
        </pc:sldMkLst>
      </pc:sldChg>
      <pc:sldChg chg="del">
        <pc:chgData name="P McKenzie-Cook" userId="6605cc89-aaff-4d80-9ee6-20e4afa4ef0c" providerId="ADAL" clId="{D8CCFBBF-2C8E-42B8-AD86-2F80A123F244}" dt="2025-09-07T18:47:08.393" v="2" actId="2696"/>
        <pc:sldMkLst>
          <pc:docMk/>
          <pc:sldMk cId="1955437651" sldId="347"/>
        </pc:sldMkLst>
      </pc:sldChg>
      <pc:sldChg chg="del">
        <pc:chgData name="P McKenzie-Cook" userId="6605cc89-aaff-4d80-9ee6-20e4afa4ef0c" providerId="ADAL" clId="{D8CCFBBF-2C8E-42B8-AD86-2F80A123F244}" dt="2025-09-07T18:47:08.393" v="2" actId="2696"/>
        <pc:sldMkLst>
          <pc:docMk/>
          <pc:sldMk cId="1771088460" sldId="400"/>
        </pc:sldMkLst>
      </pc:sldChg>
      <pc:sldChg chg="del">
        <pc:chgData name="P McKenzie-Cook" userId="6605cc89-aaff-4d80-9ee6-20e4afa4ef0c" providerId="ADAL" clId="{D8CCFBBF-2C8E-42B8-AD86-2F80A123F244}" dt="2025-09-07T18:47:08.393" v="2" actId="2696"/>
        <pc:sldMkLst>
          <pc:docMk/>
          <pc:sldMk cId="3743320631" sldId="401"/>
        </pc:sldMkLst>
      </pc:sldChg>
      <pc:sldChg chg="del">
        <pc:chgData name="P McKenzie-Cook" userId="6605cc89-aaff-4d80-9ee6-20e4afa4ef0c" providerId="ADAL" clId="{D8CCFBBF-2C8E-42B8-AD86-2F80A123F244}" dt="2025-09-07T18:47:08.393" v="2" actId="2696"/>
        <pc:sldMkLst>
          <pc:docMk/>
          <pc:sldMk cId="2915244942" sldId="402"/>
        </pc:sldMkLst>
      </pc:sldChg>
      <pc:sldChg chg="del">
        <pc:chgData name="P McKenzie-Cook" userId="6605cc89-aaff-4d80-9ee6-20e4afa4ef0c" providerId="ADAL" clId="{D8CCFBBF-2C8E-42B8-AD86-2F80A123F244}" dt="2025-09-07T18:47:08.393" v="2" actId="2696"/>
        <pc:sldMkLst>
          <pc:docMk/>
          <pc:sldMk cId="3706634690" sldId="403"/>
        </pc:sldMkLst>
      </pc:sldChg>
      <pc:sldChg chg="del">
        <pc:chgData name="P McKenzie-Cook" userId="6605cc89-aaff-4d80-9ee6-20e4afa4ef0c" providerId="ADAL" clId="{D8CCFBBF-2C8E-42B8-AD86-2F80A123F244}" dt="2025-09-07T18:47:08.393" v="2" actId="2696"/>
        <pc:sldMkLst>
          <pc:docMk/>
          <pc:sldMk cId="3984796315" sldId="404"/>
        </pc:sldMkLst>
      </pc:sldChg>
      <pc:sldChg chg="ord">
        <pc:chgData name="P McKenzie-Cook" userId="6605cc89-aaff-4d80-9ee6-20e4afa4ef0c" providerId="ADAL" clId="{D8CCFBBF-2C8E-42B8-AD86-2F80A123F244}" dt="2025-09-07T18:46:30.952" v="1"/>
        <pc:sldMkLst>
          <pc:docMk/>
          <pc:sldMk cId="92186382" sldId="406"/>
        </pc:sldMkLst>
      </pc:sldChg>
      <pc:sldChg chg="add">
        <pc:chgData name="P McKenzie-Cook" userId="6605cc89-aaff-4d80-9ee6-20e4afa4ef0c" providerId="ADAL" clId="{D8CCFBBF-2C8E-42B8-AD86-2F80A123F244}" dt="2025-09-07T18:48:26.034" v="3"/>
        <pc:sldMkLst>
          <pc:docMk/>
          <pc:sldMk cId="3984796315" sldId="409"/>
        </pc:sldMkLst>
      </pc:sldChg>
      <pc:sldMasterChg chg="delSldLayout">
        <pc:chgData name="P McKenzie-Cook" userId="6605cc89-aaff-4d80-9ee6-20e4afa4ef0c" providerId="ADAL" clId="{D8CCFBBF-2C8E-42B8-AD86-2F80A123F244}" dt="2025-09-07T18:47:08.393" v="2" actId="2696"/>
        <pc:sldMasterMkLst>
          <pc:docMk/>
          <pc:sldMasterMk cId="3174378414" sldId="2147483672"/>
        </pc:sldMasterMkLst>
        <pc:sldLayoutChg chg="del">
          <pc:chgData name="P McKenzie-Cook" userId="6605cc89-aaff-4d80-9ee6-20e4afa4ef0c" providerId="ADAL" clId="{D8CCFBBF-2C8E-42B8-AD86-2F80A123F244}" dt="2025-09-07T18:47:08.393" v="2" actId="2696"/>
          <pc:sldLayoutMkLst>
            <pc:docMk/>
            <pc:sldMasterMk cId="3174378414" sldId="2147483672"/>
            <pc:sldLayoutMk cId="1380654189" sldId="2147483688"/>
          </pc:sldLayoutMkLst>
        </pc:sldLayoutChg>
        <pc:sldLayoutChg chg="del">
          <pc:chgData name="P McKenzie-Cook" userId="6605cc89-aaff-4d80-9ee6-20e4afa4ef0c" providerId="ADAL" clId="{D8CCFBBF-2C8E-42B8-AD86-2F80A123F244}" dt="2025-09-07T18:47:08.393" v="2" actId="2696"/>
          <pc:sldLayoutMkLst>
            <pc:docMk/>
            <pc:sldMasterMk cId="3174378414" sldId="2147483672"/>
            <pc:sldLayoutMk cId="388626324" sldId="2147483689"/>
          </pc:sldLayoutMkLst>
        </pc:sldLayoutChg>
        <pc:sldLayoutChg chg="del">
          <pc:chgData name="P McKenzie-Cook" userId="6605cc89-aaff-4d80-9ee6-20e4afa4ef0c" providerId="ADAL" clId="{D8CCFBBF-2C8E-42B8-AD86-2F80A123F244}" dt="2025-09-07T18:47:08.393" v="2" actId="2696"/>
          <pc:sldLayoutMkLst>
            <pc:docMk/>
            <pc:sldMasterMk cId="3174378414" sldId="2147483672"/>
            <pc:sldLayoutMk cId="1262262579" sldId="2147483690"/>
          </pc:sldLayoutMkLst>
        </pc:sldLayoutChg>
        <pc:sldLayoutChg chg="del">
          <pc:chgData name="P McKenzie-Cook" userId="6605cc89-aaff-4d80-9ee6-20e4afa4ef0c" providerId="ADAL" clId="{D8CCFBBF-2C8E-42B8-AD86-2F80A123F244}" dt="2025-09-07T18:47:08.393" v="2" actId="2696"/>
          <pc:sldLayoutMkLst>
            <pc:docMk/>
            <pc:sldMasterMk cId="3174378414" sldId="2147483672"/>
            <pc:sldLayoutMk cId="2333838419" sldId="2147483691"/>
          </pc:sldLayoutMkLst>
        </pc:sldLayoutChg>
        <pc:sldLayoutChg chg="del">
          <pc:chgData name="P McKenzie-Cook" userId="6605cc89-aaff-4d80-9ee6-20e4afa4ef0c" providerId="ADAL" clId="{D8CCFBBF-2C8E-42B8-AD86-2F80A123F244}" dt="2025-09-07T18:47:08.393" v="2" actId="2696"/>
          <pc:sldLayoutMkLst>
            <pc:docMk/>
            <pc:sldMasterMk cId="3174378414" sldId="2147483672"/>
            <pc:sldLayoutMk cId="1787632219" sldId="2147483692"/>
          </pc:sldLayoutMkLst>
        </pc:sldLayoutChg>
        <pc:sldLayoutChg chg="del">
          <pc:chgData name="P McKenzie-Cook" userId="6605cc89-aaff-4d80-9ee6-20e4afa4ef0c" providerId="ADAL" clId="{D8CCFBBF-2C8E-42B8-AD86-2F80A123F244}" dt="2025-09-07T18:47:08.393" v="2" actId="2696"/>
          <pc:sldLayoutMkLst>
            <pc:docMk/>
            <pc:sldMasterMk cId="3174378414" sldId="2147483672"/>
            <pc:sldLayoutMk cId="3909112285" sldId="2147483693"/>
          </pc:sldLayoutMkLst>
        </pc:sldLayoutChg>
        <pc:sldLayoutChg chg="del">
          <pc:chgData name="P McKenzie-Cook" userId="6605cc89-aaff-4d80-9ee6-20e4afa4ef0c" providerId="ADAL" clId="{D8CCFBBF-2C8E-42B8-AD86-2F80A123F244}" dt="2025-09-07T18:47:08.393" v="2" actId="2696"/>
          <pc:sldLayoutMkLst>
            <pc:docMk/>
            <pc:sldMasterMk cId="3174378414" sldId="2147483672"/>
            <pc:sldLayoutMk cId="604306083" sldId="2147483694"/>
          </pc:sldLayoutMkLst>
        </pc:sldLayoutChg>
      </pc:sldMasterChg>
    </pc:docChg>
  </pc:docChgLst>
  <pc:docChgLst>
    <pc:chgData name="A Freel" userId="S::afreel@ohacademy.co.uk::f6dead3d-cc44-4b49-aee1-60fe86f08dbd" providerId="AD" clId="Web-{4C6C464F-87B6-CF7F-C9A4-E54B8EAC17E8}"/>
    <pc:docChg chg="sldOrd">
      <pc:chgData name="A Freel" userId="S::afreel@ohacademy.co.uk::f6dead3d-cc44-4b49-aee1-60fe86f08dbd" providerId="AD" clId="Web-{4C6C464F-87B6-CF7F-C9A4-E54B8EAC17E8}" dt="2025-09-09T19:35:26.492" v="1"/>
      <pc:docMkLst>
        <pc:docMk/>
      </pc:docMkLst>
      <pc:sldChg chg="ord">
        <pc:chgData name="A Freel" userId="S::afreel@ohacademy.co.uk::f6dead3d-cc44-4b49-aee1-60fe86f08dbd" providerId="AD" clId="Web-{4C6C464F-87B6-CF7F-C9A4-E54B8EAC17E8}" dt="2025-09-09T19:35:26.492" v="1"/>
        <pc:sldMkLst>
          <pc:docMk/>
          <pc:sldMk cId="4008892823" sldId="405"/>
        </pc:sldMkLst>
      </pc:sldChg>
      <pc:sldChg chg="ord">
        <pc:chgData name="A Freel" userId="S::afreel@ohacademy.co.uk::f6dead3d-cc44-4b49-aee1-60fe86f08dbd" providerId="AD" clId="Web-{4C6C464F-87B6-CF7F-C9A4-E54B8EAC17E8}" dt="2025-09-09T19:35:11.179" v="0"/>
        <pc:sldMkLst>
          <pc:docMk/>
          <pc:sldMk cId="92186382" sldId="406"/>
        </pc:sldMkLst>
      </pc:sldChg>
    </pc:docChg>
  </pc:docChgLst>
  <pc:docChgLst>
    <pc:chgData name="A Freel" userId="S::afreel@ohacademy.co.uk::f6dead3d-cc44-4b49-aee1-60fe86f08dbd" providerId="AD" clId="Web-{1F819892-ADEA-1CE9-902F-F0FF925A2566}"/>
    <pc:docChg chg="addSld delSld modSld">
      <pc:chgData name="A Freel" userId="S::afreel@ohacademy.co.uk::f6dead3d-cc44-4b49-aee1-60fe86f08dbd" providerId="AD" clId="Web-{1F819892-ADEA-1CE9-902F-F0FF925A2566}" dt="2025-09-06T16:07:43.288" v="108" actId="1076"/>
      <pc:docMkLst>
        <pc:docMk/>
      </pc:docMkLst>
      <pc:sldChg chg="del">
        <pc:chgData name="A Freel" userId="S::afreel@ohacademy.co.uk::f6dead3d-cc44-4b49-aee1-60fe86f08dbd" providerId="AD" clId="Web-{1F819892-ADEA-1CE9-902F-F0FF925A2566}" dt="2025-09-06T15:49:08.239" v="1"/>
        <pc:sldMkLst>
          <pc:docMk/>
          <pc:sldMk cId="2798854296" sldId="269"/>
        </pc:sldMkLst>
      </pc:sldChg>
      <pc:sldChg chg="del">
        <pc:chgData name="A Freel" userId="S::afreel@ohacademy.co.uk::f6dead3d-cc44-4b49-aee1-60fe86f08dbd" providerId="AD" clId="Web-{1F819892-ADEA-1CE9-902F-F0FF925A2566}" dt="2025-09-06T15:49:09.911" v="3"/>
        <pc:sldMkLst>
          <pc:docMk/>
          <pc:sldMk cId="2526073887" sldId="270"/>
        </pc:sldMkLst>
      </pc:sldChg>
      <pc:sldChg chg="del">
        <pc:chgData name="A Freel" userId="S::afreel@ohacademy.co.uk::f6dead3d-cc44-4b49-aee1-60fe86f08dbd" providerId="AD" clId="Web-{1F819892-ADEA-1CE9-902F-F0FF925A2566}" dt="2025-09-06T15:49:06.645" v="0"/>
        <pc:sldMkLst>
          <pc:docMk/>
          <pc:sldMk cId="1613843439" sldId="284"/>
        </pc:sldMkLst>
      </pc:sldChg>
      <pc:sldChg chg="del">
        <pc:chgData name="A Freel" userId="S::afreel@ohacademy.co.uk::f6dead3d-cc44-4b49-aee1-60fe86f08dbd" providerId="AD" clId="Web-{1F819892-ADEA-1CE9-902F-F0FF925A2566}" dt="2025-09-06T15:49:09.083" v="2"/>
        <pc:sldMkLst>
          <pc:docMk/>
          <pc:sldMk cId="3414368795" sldId="345"/>
        </pc:sldMkLst>
      </pc:sldChg>
      <pc:sldChg chg="del">
        <pc:chgData name="A Freel" userId="S::afreel@ohacademy.co.uk::f6dead3d-cc44-4b49-aee1-60fe86f08dbd" providerId="AD" clId="Web-{1F819892-ADEA-1CE9-902F-F0FF925A2566}" dt="2025-09-06T15:49:10.615" v="4"/>
        <pc:sldMkLst>
          <pc:docMk/>
          <pc:sldMk cId="2164796875" sldId="346"/>
        </pc:sldMkLst>
      </pc:sldChg>
      <pc:sldChg chg="addSp delSp modSp new">
        <pc:chgData name="A Freel" userId="S::afreel@ohacademy.co.uk::f6dead3d-cc44-4b49-aee1-60fe86f08dbd" providerId="AD" clId="Web-{1F819892-ADEA-1CE9-902F-F0FF925A2566}" dt="2025-09-06T15:51:07.574" v="19" actId="14100"/>
        <pc:sldMkLst>
          <pc:docMk/>
          <pc:sldMk cId="4008892823" sldId="405"/>
        </pc:sldMkLst>
        <pc:spChg chg="mod">
          <ac:chgData name="A Freel" userId="S::afreel@ohacademy.co.uk::f6dead3d-cc44-4b49-aee1-60fe86f08dbd" providerId="AD" clId="Web-{1F819892-ADEA-1CE9-902F-F0FF925A2566}" dt="2025-09-06T15:50:57.699" v="15" actId="20577"/>
          <ac:spMkLst>
            <pc:docMk/>
            <pc:sldMk cId="4008892823" sldId="405"/>
            <ac:spMk id="2" creationId="{C096C993-9FE2-D21B-393B-77355B61D09A}"/>
          </ac:spMkLst>
        </pc:spChg>
        <pc:picChg chg="add mod">
          <ac:chgData name="A Freel" userId="S::afreel@ohacademy.co.uk::f6dead3d-cc44-4b49-aee1-60fe86f08dbd" providerId="AD" clId="Web-{1F819892-ADEA-1CE9-902F-F0FF925A2566}" dt="2025-09-06T15:51:07.574" v="19" actId="14100"/>
          <ac:picMkLst>
            <pc:docMk/>
            <pc:sldMk cId="4008892823" sldId="405"/>
            <ac:picMk id="5" creationId="{76C990DD-EAAA-E526-212B-DA09513F0715}"/>
          </ac:picMkLst>
        </pc:picChg>
      </pc:sldChg>
      <pc:sldChg chg="addSp delSp modSp new">
        <pc:chgData name="A Freel" userId="S::afreel@ohacademy.co.uk::f6dead3d-cc44-4b49-aee1-60fe86f08dbd" providerId="AD" clId="Web-{1F819892-ADEA-1CE9-902F-F0FF925A2566}" dt="2025-09-06T16:01:09.633" v="72" actId="20577"/>
        <pc:sldMkLst>
          <pc:docMk/>
          <pc:sldMk cId="92186382" sldId="406"/>
        </pc:sldMkLst>
        <pc:spChg chg="add mod">
          <ac:chgData name="A Freel" userId="S::afreel@ohacademy.co.uk::f6dead3d-cc44-4b49-aee1-60fe86f08dbd" providerId="AD" clId="Web-{1F819892-ADEA-1CE9-902F-F0FF925A2566}" dt="2025-09-06T15:58:29.365" v="26" actId="20577"/>
          <ac:spMkLst>
            <pc:docMk/>
            <pc:sldMk cId="92186382" sldId="406"/>
            <ac:spMk id="5" creationId="{6C041285-4F7E-D193-5E16-29E6CBC0049F}"/>
          </ac:spMkLst>
        </pc:spChg>
        <pc:spChg chg="add mod">
          <ac:chgData name="A Freel" userId="S::afreel@ohacademy.co.uk::f6dead3d-cc44-4b49-aee1-60fe86f08dbd" providerId="AD" clId="Web-{1F819892-ADEA-1CE9-902F-F0FF925A2566}" dt="2025-09-06T15:58:39.569" v="38" actId="20577"/>
          <ac:spMkLst>
            <pc:docMk/>
            <pc:sldMk cId="92186382" sldId="406"/>
            <ac:spMk id="6" creationId="{964BF327-1593-D129-6671-4BE405D8A3CA}"/>
          </ac:spMkLst>
        </pc:spChg>
        <pc:spChg chg="add mod">
          <ac:chgData name="A Freel" userId="S::afreel@ohacademy.co.uk::f6dead3d-cc44-4b49-aee1-60fe86f08dbd" providerId="AD" clId="Web-{1F819892-ADEA-1CE9-902F-F0FF925A2566}" dt="2025-09-06T15:59:24.991" v="63" actId="20577"/>
          <ac:spMkLst>
            <pc:docMk/>
            <pc:sldMk cId="92186382" sldId="406"/>
            <ac:spMk id="8" creationId="{7D8DD517-BF13-C10D-1BF5-FAF29B36D331}"/>
          </ac:spMkLst>
        </pc:spChg>
        <pc:spChg chg="add mod">
          <ac:chgData name="A Freel" userId="S::afreel@ohacademy.co.uk::f6dead3d-cc44-4b49-aee1-60fe86f08dbd" providerId="AD" clId="Web-{1F819892-ADEA-1CE9-902F-F0FF925A2566}" dt="2025-09-06T16:01:09.633" v="72" actId="20577"/>
          <ac:spMkLst>
            <pc:docMk/>
            <pc:sldMk cId="92186382" sldId="406"/>
            <ac:spMk id="9" creationId="{22C4FA86-1A11-2E41-9A55-5B8BA422E9C8}"/>
          </ac:spMkLst>
        </pc:spChg>
        <pc:picChg chg="add mod">
          <ac:chgData name="A Freel" userId="S::afreel@ohacademy.co.uk::f6dead3d-cc44-4b49-aee1-60fe86f08dbd" providerId="AD" clId="Web-{1F819892-ADEA-1CE9-902F-F0FF925A2566}" dt="2025-09-06T15:59:02.585" v="40" actId="1076"/>
          <ac:picMkLst>
            <pc:docMk/>
            <pc:sldMk cId="92186382" sldId="406"/>
            <ac:picMk id="7" creationId="{02486565-68C1-779A-C6EF-96382D2C0DF6}"/>
          </ac:picMkLst>
        </pc:picChg>
      </pc:sldChg>
      <pc:sldChg chg="new del">
        <pc:chgData name="A Freel" userId="S::afreel@ohacademy.co.uk::f6dead3d-cc44-4b49-aee1-60fe86f08dbd" providerId="AD" clId="Web-{1F819892-ADEA-1CE9-902F-F0FF925A2566}" dt="2025-09-06T16:05:10.391" v="74"/>
        <pc:sldMkLst>
          <pc:docMk/>
          <pc:sldMk cId="896712456" sldId="407"/>
        </pc:sldMkLst>
      </pc:sldChg>
      <pc:sldChg chg="new del">
        <pc:chgData name="A Freel" userId="S::afreel@ohacademy.co.uk::f6dead3d-cc44-4b49-aee1-60fe86f08dbd" providerId="AD" clId="Web-{1F819892-ADEA-1CE9-902F-F0FF925A2566}" dt="2025-09-06T16:05:17.172" v="76"/>
        <pc:sldMkLst>
          <pc:docMk/>
          <pc:sldMk cId="1558019424" sldId="407"/>
        </pc:sldMkLst>
      </pc:sldChg>
      <pc:sldChg chg="new del">
        <pc:chgData name="A Freel" userId="S::afreel@ohacademy.co.uk::f6dead3d-cc44-4b49-aee1-60fe86f08dbd" providerId="AD" clId="Web-{1F819892-ADEA-1CE9-902F-F0FF925A2566}" dt="2025-09-06T16:05:26.126" v="78"/>
        <pc:sldMkLst>
          <pc:docMk/>
          <pc:sldMk cId="2280354945" sldId="407"/>
        </pc:sldMkLst>
      </pc:sldChg>
      <pc:sldChg chg="addSp delSp modSp new">
        <pc:chgData name="A Freel" userId="S::afreel@ohacademy.co.uk::f6dead3d-cc44-4b49-aee1-60fe86f08dbd" providerId="AD" clId="Web-{1F819892-ADEA-1CE9-902F-F0FF925A2566}" dt="2025-09-06T16:06:32.630" v="99" actId="1076"/>
        <pc:sldMkLst>
          <pc:docMk/>
          <pc:sldMk cId="2804338946" sldId="407"/>
        </pc:sldMkLst>
        <pc:spChg chg="mod">
          <ac:chgData name="A Freel" userId="S::afreel@ohacademy.co.uk::f6dead3d-cc44-4b49-aee1-60fe86f08dbd" providerId="AD" clId="Web-{1F819892-ADEA-1CE9-902F-F0FF925A2566}" dt="2025-09-06T16:05:58.066" v="93" actId="20577"/>
          <ac:spMkLst>
            <pc:docMk/>
            <pc:sldMk cId="2804338946" sldId="407"/>
            <ac:spMk id="2" creationId="{4C20F9B8-842D-7A4C-A4B5-007168A570EE}"/>
          </ac:spMkLst>
        </pc:spChg>
        <pc:picChg chg="add mod">
          <ac:chgData name="A Freel" userId="S::afreel@ohacademy.co.uk::f6dead3d-cc44-4b49-aee1-60fe86f08dbd" providerId="AD" clId="Web-{1F819892-ADEA-1CE9-902F-F0FF925A2566}" dt="2025-09-06T16:06:32.630" v="99" actId="1076"/>
          <ac:picMkLst>
            <pc:docMk/>
            <pc:sldMk cId="2804338946" sldId="407"/>
            <ac:picMk id="5" creationId="{FF02B91D-9E6D-BE8C-994D-EB80BCE09D73}"/>
          </ac:picMkLst>
        </pc:picChg>
      </pc:sldChg>
      <pc:sldChg chg="addSp delSp modSp new">
        <pc:chgData name="A Freel" userId="S::afreel@ohacademy.co.uk::f6dead3d-cc44-4b49-aee1-60fe86f08dbd" providerId="AD" clId="Web-{1F819892-ADEA-1CE9-902F-F0FF925A2566}" dt="2025-09-06T16:07:43.288" v="108" actId="1076"/>
        <pc:sldMkLst>
          <pc:docMk/>
          <pc:sldMk cId="2352817026" sldId="408"/>
        </pc:sldMkLst>
        <pc:spChg chg="mod">
          <ac:chgData name="A Freel" userId="S::afreel@ohacademy.co.uk::f6dead3d-cc44-4b49-aee1-60fe86f08dbd" providerId="AD" clId="Web-{1F819892-ADEA-1CE9-902F-F0FF925A2566}" dt="2025-09-06T16:06:40.693" v="105" actId="20577"/>
          <ac:spMkLst>
            <pc:docMk/>
            <pc:sldMk cId="2352817026" sldId="408"/>
            <ac:spMk id="2" creationId="{E8F87597-4E49-A844-D91E-4C0F5211DDBC}"/>
          </ac:spMkLst>
        </pc:spChg>
        <pc:picChg chg="add mod">
          <ac:chgData name="A Freel" userId="S::afreel@ohacademy.co.uk::f6dead3d-cc44-4b49-aee1-60fe86f08dbd" providerId="AD" clId="Web-{1F819892-ADEA-1CE9-902F-F0FF925A2566}" dt="2025-09-06T16:07:43.288" v="108" actId="1076"/>
          <ac:picMkLst>
            <pc:docMk/>
            <pc:sldMk cId="2352817026" sldId="408"/>
            <ac:picMk id="5" creationId="{65F3BBBF-0F97-B7CB-D0D6-4EF10410B47C}"/>
          </ac:picMkLst>
        </pc:picChg>
      </pc:sldChg>
    </pc:docChg>
  </pc:docChgLst>
  <pc:docChgLst>
    <pc:chgData name="A Freel" userId="S::afreel@ohacademy.co.uk::f6dead3d-cc44-4b49-aee1-60fe86f08dbd" providerId="AD" clId="Web-{D4449DE3-8B4D-6EB7-CBF8-411D31A6A214}"/>
    <pc:docChg chg="addSld delSld">
      <pc:chgData name="A Freel" userId="S::afreel@ohacademy.co.uk::f6dead3d-cc44-4b49-aee1-60fe86f08dbd" providerId="AD" clId="Web-{D4449DE3-8B4D-6EB7-CBF8-411D31A6A214}" dt="2025-08-29T12:32:20.954" v="6"/>
      <pc:docMkLst>
        <pc:docMk/>
      </pc:docMkLst>
      <pc:sldChg chg="add">
        <pc:chgData name="A Freel" userId="S::afreel@ohacademy.co.uk::f6dead3d-cc44-4b49-aee1-60fe86f08dbd" providerId="AD" clId="Web-{D4449DE3-8B4D-6EB7-CBF8-411D31A6A214}" dt="2025-08-29T12:28:14.055" v="3"/>
        <pc:sldMkLst>
          <pc:docMk/>
          <pc:sldMk cId="2798854296" sldId="269"/>
        </pc:sldMkLst>
      </pc:sldChg>
      <pc:sldChg chg="add">
        <pc:chgData name="A Freel" userId="S::afreel@ohacademy.co.uk::f6dead3d-cc44-4b49-aee1-60fe86f08dbd" providerId="AD" clId="Web-{D4449DE3-8B4D-6EB7-CBF8-411D31A6A214}" dt="2025-08-29T12:28:29.306" v="5"/>
        <pc:sldMkLst>
          <pc:docMk/>
          <pc:sldMk cId="2526073887" sldId="270"/>
        </pc:sldMkLst>
      </pc:sldChg>
      <pc:sldChg chg="add">
        <pc:chgData name="A Freel" userId="S::afreel@ohacademy.co.uk::f6dead3d-cc44-4b49-aee1-60fe86f08dbd" providerId="AD" clId="Web-{D4449DE3-8B4D-6EB7-CBF8-411D31A6A214}" dt="2025-08-29T12:27:56.586" v="2"/>
        <pc:sldMkLst>
          <pc:docMk/>
          <pc:sldMk cId="1613843439" sldId="284"/>
        </pc:sldMkLst>
      </pc:sldChg>
      <pc:sldChg chg="add">
        <pc:chgData name="A Freel" userId="S::afreel@ohacademy.co.uk::f6dead3d-cc44-4b49-aee1-60fe86f08dbd" providerId="AD" clId="Web-{D4449DE3-8B4D-6EB7-CBF8-411D31A6A214}" dt="2025-08-29T12:28:21.290" v="4"/>
        <pc:sldMkLst>
          <pc:docMk/>
          <pc:sldMk cId="3414368795" sldId="345"/>
        </pc:sldMkLst>
      </pc:sldChg>
      <pc:sldChg chg="add">
        <pc:chgData name="A Freel" userId="S::afreel@ohacademy.co.uk::f6dead3d-cc44-4b49-aee1-60fe86f08dbd" providerId="AD" clId="Web-{D4449DE3-8B4D-6EB7-CBF8-411D31A6A214}" dt="2025-08-29T12:32:20.954" v="6"/>
        <pc:sldMkLst>
          <pc:docMk/>
          <pc:sldMk cId="2164796875" sldId="346"/>
        </pc:sldMkLst>
      </pc:sldChg>
      <pc:sldChg chg="new del">
        <pc:chgData name="A Freel" userId="S::afreel@ohacademy.co.uk::f6dead3d-cc44-4b49-aee1-60fe86f08dbd" providerId="AD" clId="Web-{D4449DE3-8B4D-6EB7-CBF8-411D31A6A214}" dt="2025-08-29T12:27:53.305" v="1"/>
        <pc:sldMkLst>
          <pc:docMk/>
          <pc:sldMk cId="2346817652" sldId="405"/>
        </pc:sldMkLst>
      </pc:sldChg>
    </pc:docChg>
  </pc:docChgLst>
  <pc:docChgLst>
    <pc:chgData name="P McKenzie-Cook" userId="6605cc89-aaff-4d80-9ee6-20e4afa4ef0c" providerId="ADAL" clId="{61B044A3-3363-4BB3-BA64-352317AD8E20}"/>
    <pc:docChg chg="undo custSel addSld delSld modSld sldOrd addMainMaster modMainMaster">
      <pc:chgData name="P McKenzie-Cook" userId="6605cc89-aaff-4d80-9ee6-20e4afa4ef0c" providerId="ADAL" clId="{61B044A3-3363-4BB3-BA64-352317AD8E20}" dt="2025-08-28T10:55:41.143" v="480" actId="1076"/>
      <pc:docMkLst>
        <pc:docMk/>
      </pc:docMkLst>
      <pc:sldChg chg="modSp mod">
        <pc:chgData name="P McKenzie-Cook" userId="6605cc89-aaff-4d80-9ee6-20e4afa4ef0c" providerId="ADAL" clId="{61B044A3-3363-4BB3-BA64-352317AD8E20}" dt="2025-08-27T11:15:46.066" v="35" actId="20577"/>
        <pc:sldMkLst>
          <pc:docMk/>
          <pc:sldMk cId="109857222" sldId="256"/>
        </pc:sldMkLst>
        <pc:spChg chg="mod">
          <ac:chgData name="P McKenzie-Cook" userId="6605cc89-aaff-4d80-9ee6-20e4afa4ef0c" providerId="ADAL" clId="{61B044A3-3363-4BB3-BA64-352317AD8E20}" dt="2025-08-27T11:15:46.066" v="35" actId="20577"/>
          <ac:spMkLst>
            <pc:docMk/>
            <pc:sldMk cId="109857222" sldId="256"/>
            <ac:spMk id="2" creationId="{00000000-0000-0000-0000-000000000000}"/>
          </ac:spMkLst>
        </pc:spChg>
        <pc:spChg chg="mod">
          <ac:chgData name="P McKenzie-Cook" userId="6605cc89-aaff-4d80-9ee6-20e4afa4ef0c" providerId="ADAL" clId="{61B044A3-3363-4BB3-BA64-352317AD8E20}" dt="2025-08-27T11:15:32.652" v="0"/>
          <ac:spMkLst>
            <pc:docMk/>
            <pc:sldMk cId="109857222" sldId="256"/>
            <ac:spMk id="3" creationId="{00000000-0000-0000-0000-000000000000}"/>
          </ac:spMkLst>
        </pc:spChg>
      </pc:sldChg>
      <pc:sldChg chg="add">
        <pc:chgData name="P McKenzie-Cook" userId="6605cc89-aaff-4d80-9ee6-20e4afa4ef0c" providerId="ADAL" clId="{61B044A3-3363-4BB3-BA64-352317AD8E20}" dt="2025-08-27T11:16:07.522" v="37"/>
        <pc:sldMkLst>
          <pc:docMk/>
          <pc:sldMk cId="3378143903" sldId="257"/>
        </pc:sldMkLst>
      </pc:sldChg>
      <pc:sldChg chg="add">
        <pc:chgData name="P McKenzie-Cook" userId="6605cc89-aaff-4d80-9ee6-20e4afa4ef0c" providerId="ADAL" clId="{61B044A3-3363-4BB3-BA64-352317AD8E20}" dt="2025-08-27T11:16:28.801" v="39"/>
        <pc:sldMkLst>
          <pc:docMk/>
          <pc:sldMk cId="3556280992" sldId="258"/>
        </pc:sldMkLst>
      </pc:sldChg>
      <pc:sldChg chg="add">
        <pc:chgData name="P McKenzie-Cook" userId="6605cc89-aaff-4d80-9ee6-20e4afa4ef0c" providerId="ADAL" clId="{61B044A3-3363-4BB3-BA64-352317AD8E20}" dt="2025-08-27T11:16:40.334" v="41"/>
        <pc:sldMkLst>
          <pc:docMk/>
          <pc:sldMk cId="972068644" sldId="259"/>
        </pc:sldMkLst>
      </pc:sldChg>
      <pc:sldChg chg="modSp add mod setBg">
        <pc:chgData name="P McKenzie-Cook" userId="6605cc89-aaff-4d80-9ee6-20e4afa4ef0c" providerId="ADAL" clId="{61B044A3-3363-4BB3-BA64-352317AD8E20}" dt="2025-08-27T11:22:36.790" v="130" actId="20577"/>
        <pc:sldMkLst>
          <pc:docMk/>
          <pc:sldMk cId="2333192213" sldId="289"/>
        </pc:sldMkLst>
      </pc:sldChg>
      <pc:sldChg chg="modSp add mod setBg">
        <pc:chgData name="P McKenzie-Cook" userId="6605cc89-aaff-4d80-9ee6-20e4afa4ef0c" providerId="ADAL" clId="{61B044A3-3363-4BB3-BA64-352317AD8E20}" dt="2025-08-27T11:18:50.754" v="89" actId="1076"/>
        <pc:sldMkLst>
          <pc:docMk/>
          <pc:sldMk cId="2762416065" sldId="297"/>
        </pc:sldMkLst>
      </pc:sldChg>
      <pc:sldChg chg="add setBg">
        <pc:chgData name="P McKenzie-Cook" userId="6605cc89-aaff-4d80-9ee6-20e4afa4ef0c" providerId="ADAL" clId="{61B044A3-3363-4BB3-BA64-352317AD8E20}" dt="2025-08-27T11:18:09.193" v="42"/>
        <pc:sldMkLst>
          <pc:docMk/>
          <pc:sldMk cId="2229108059" sldId="298"/>
        </pc:sldMkLst>
      </pc:sldChg>
      <pc:sldChg chg="addSp modSp add mod">
        <pc:chgData name="P McKenzie-Cook" userId="6605cc89-aaff-4d80-9ee6-20e4afa4ef0c" providerId="ADAL" clId="{61B044A3-3363-4BB3-BA64-352317AD8E20}" dt="2025-08-27T11:35:37.499" v="452" actId="207"/>
        <pc:sldMkLst>
          <pc:docMk/>
          <pc:sldMk cId="1555121193" sldId="301"/>
        </pc:sldMkLst>
      </pc:sldChg>
      <pc:sldChg chg="modSp add mod">
        <pc:chgData name="P McKenzie-Cook" userId="6605cc89-aaff-4d80-9ee6-20e4afa4ef0c" providerId="ADAL" clId="{61B044A3-3363-4BB3-BA64-352317AD8E20}" dt="2025-08-27T11:18:10.161" v="44" actId="27636"/>
        <pc:sldMkLst>
          <pc:docMk/>
          <pc:sldMk cId="3072311526" sldId="308"/>
        </pc:sldMkLst>
      </pc:sldChg>
      <pc:sldChg chg="modSp add mod">
        <pc:chgData name="P McKenzie-Cook" userId="6605cc89-aaff-4d80-9ee6-20e4afa4ef0c" providerId="ADAL" clId="{61B044A3-3363-4BB3-BA64-352317AD8E20}" dt="2025-08-27T11:25:56.739" v="283" actId="1076"/>
        <pc:sldMkLst>
          <pc:docMk/>
          <pc:sldMk cId="1284953746" sldId="312"/>
        </pc:sldMkLst>
      </pc:sldChg>
      <pc:sldChg chg="addSp delSp modSp add mod ord">
        <pc:chgData name="P McKenzie-Cook" userId="6605cc89-aaff-4d80-9ee6-20e4afa4ef0c" providerId="ADAL" clId="{61B044A3-3363-4BB3-BA64-352317AD8E20}" dt="2025-08-27T11:34:34.547" v="379" actId="207"/>
        <pc:sldMkLst>
          <pc:docMk/>
          <pc:sldMk cId="2033520057" sldId="317"/>
        </pc:sldMkLst>
      </pc:sldChg>
      <pc:sldChg chg="add">
        <pc:chgData name="P McKenzie-Cook" userId="6605cc89-aaff-4d80-9ee6-20e4afa4ef0c" providerId="ADAL" clId="{61B044A3-3363-4BB3-BA64-352317AD8E20}" dt="2025-08-27T11:18:09.193" v="42"/>
        <pc:sldMkLst>
          <pc:docMk/>
          <pc:sldMk cId="4055763825" sldId="318"/>
        </pc:sldMkLst>
      </pc:sldChg>
      <pc:sldChg chg="add">
        <pc:chgData name="P McKenzie-Cook" userId="6605cc89-aaff-4d80-9ee6-20e4afa4ef0c" providerId="ADAL" clId="{61B044A3-3363-4BB3-BA64-352317AD8E20}" dt="2025-08-27T11:18:09.193" v="42"/>
        <pc:sldMkLst>
          <pc:docMk/>
          <pc:sldMk cId="1342404581" sldId="323"/>
        </pc:sldMkLst>
      </pc:sldChg>
      <pc:sldChg chg="modSp add mod">
        <pc:chgData name="P McKenzie-Cook" userId="6605cc89-aaff-4d80-9ee6-20e4afa4ef0c" providerId="ADAL" clId="{61B044A3-3363-4BB3-BA64-352317AD8E20}" dt="2025-08-27T11:26:44.056" v="284" actId="1076"/>
        <pc:sldMkLst>
          <pc:docMk/>
          <pc:sldMk cId="2793996378" sldId="324"/>
        </pc:sldMkLst>
      </pc:sldChg>
      <pc:sldChg chg="modSp add mod">
        <pc:chgData name="P McKenzie-Cook" userId="6605cc89-aaff-4d80-9ee6-20e4afa4ef0c" providerId="ADAL" clId="{61B044A3-3363-4BB3-BA64-352317AD8E20}" dt="2025-08-27T11:27:31.426" v="287" actId="1076"/>
        <pc:sldMkLst>
          <pc:docMk/>
          <pc:sldMk cId="2883594958" sldId="325"/>
        </pc:sldMkLst>
      </pc:sldChg>
      <pc:sldChg chg="addSp delSp modSp add mod">
        <pc:chgData name="P McKenzie-Cook" userId="6605cc89-aaff-4d80-9ee6-20e4afa4ef0c" providerId="ADAL" clId="{61B044A3-3363-4BB3-BA64-352317AD8E20}" dt="2025-08-27T11:27:46.560" v="290" actId="478"/>
        <pc:sldMkLst>
          <pc:docMk/>
          <pc:sldMk cId="2988506823" sldId="326"/>
        </pc:sldMkLst>
      </pc:sldChg>
      <pc:sldChg chg="modSp add mod">
        <pc:chgData name="P McKenzie-Cook" userId="6605cc89-aaff-4d80-9ee6-20e4afa4ef0c" providerId="ADAL" clId="{61B044A3-3363-4BB3-BA64-352317AD8E20}" dt="2025-08-27T11:27:55.710" v="291" actId="1076"/>
        <pc:sldMkLst>
          <pc:docMk/>
          <pc:sldMk cId="3530667243" sldId="327"/>
        </pc:sldMkLst>
      </pc:sldChg>
      <pc:sldChg chg="addSp modSp add mod setBg">
        <pc:chgData name="P McKenzie-Cook" userId="6605cc89-aaff-4d80-9ee6-20e4afa4ef0c" providerId="ADAL" clId="{61B044A3-3363-4BB3-BA64-352317AD8E20}" dt="2025-08-27T11:18:39.229" v="88" actId="207"/>
        <pc:sldMkLst>
          <pc:docMk/>
          <pc:sldMk cId="1955437651" sldId="347"/>
        </pc:sldMkLst>
      </pc:sldChg>
      <pc:sldChg chg="modSp add mod">
        <pc:chgData name="P McKenzie-Cook" userId="6605cc89-aaff-4d80-9ee6-20e4afa4ef0c" providerId="ADAL" clId="{61B044A3-3363-4BB3-BA64-352317AD8E20}" dt="2025-08-27T11:18:10.161" v="45" actId="27636"/>
        <pc:sldMkLst>
          <pc:docMk/>
          <pc:sldMk cId="1771088460" sldId="400"/>
        </pc:sldMkLst>
      </pc:sldChg>
      <pc:sldChg chg="add">
        <pc:chgData name="P McKenzie-Cook" userId="6605cc89-aaff-4d80-9ee6-20e4afa4ef0c" providerId="ADAL" clId="{61B044A3-3363-4BB3-BA64-352317AD8E20}" dt="2025-08-27T11:18:09.193" v="42"/>
        <pc:sldMkLst>
          <pc:docMk/>
          <pc:sldMk cId="3743320631" sldId="401"/>
        </pc:sldMkLst>
      </pc:sldChg>
      <pc:sldChg chg="addSp delSp modSp new mod">
        <pc:chgData name="P McKenzie-Cook" userId="6605cc89-aaff-4d80-9ee6-20e4afa4ef0c" providerId="ADAL" clId="{61B044A3-3363-4BB3-BA64-352317AD8E20}" dt="2025-08-28T10:46:26.144" v="469" actId="1076"/>
        <pc:sldMkLst>
          <pc:docMk/>
          <pc:sldMk cId="2915244942" sldId="402"/>
        </pc:sldMkLst>
      </pc:sldChg>
      <pc:sldChg chg="new del">
        <pc:chgData name="P McKenzie-Cook" userId="6605cc89-aaff-4d80-9ee6-20e4afa4ef0c" providerId="ADAL" clId="{61B044A3-3363-4BB3-BA64-352317AD8E20}" dt="2025-08-27T11:23:37.112" v="131" actId="47"/>
        <pc:sldMkLst>
          <pc:docMk/>
          <pc:sldMk cId="3329224782" sldId="402"/>
        </pc:sldMkLst>
      </pc:sldChg>
      <pc:sldChg chg="addSp delSp modSp new mod">
        <pc:chgData name="P McKenzie-Cook" userId="6605cc89-aaff-4d80-9ee6-20e4afa4ef0c" providerId="ADAL" clId="{61B044A3-3363-4BB3-BA64-352317AD8E20}" dt="2025-08-28T10:42:57.630" v="456" actId="478"/>
        <pc:sldMkLst>
          <pc:docMk/>
          <pc:sldMk cId="3706634690" sldId="403"/>
        </pc:sldMkLst>
      </pc:sldChg>
      <pc:sldChg chg="addSp delSp modSp add mod">
        <pc:chgData name="P McKenzie-Cook" userId="6605cc89-aaff-4d80-9ee6-20e4afa4ef0c" providerId="ADAL" clId="{61B044A3-3363-4BB3-BA64-352317AD8E20}" dt="2025-08-28T10:55:41.143" v="480" actId="1076"/>
        <pc:sldMkLst>
          <pc:docMk/>
          <pc:sldMk cId="3984796315" sldId="404"/>
        </pc:sldMkLst>
      </pc:sldChg>
      <pc:sldMasterChg chg="add addSldLayout">
        <pc:chgData name="P McKenzie-Cook" userId="6605cc89-aaff-4d80-9ee6-20e4afa4ef0c" providerId="ADAL" clId="{61B044A3-3363-4BB3-BA64-352317AD8E20}" dt="2025-08-27T11:16:40.318" v="40" actId="27028"/>
        <pc:sldMasterMkLst>
          <pc:docMk/>
          <pc:sldMasterMk cId="3174378414" sldId="2147483672"/>
        </pc:sldMasterMkLst>
        <pc:sldLayoutChg chg="add">
          <pc:chgData name="P McKenzie-Cook" userId="6605cc89-aaff-4d80-9ee6-20e4afa4ef0c" providerId="ADAL" clId="{61B044A3-3363-4BB3-BA64-352317AD8E20}" dt="2025-08-27T11:16:07.512" v="36" actId="27028"/>
          <pc:sldLayoutMkLst>
            <pc:docMk/>
            <pc:sldMasterMk cId="3174378414" sldId="2147483672"/>
            <pc:sldLayoutMk cId="2389934785" sldId="2147483674"/>
          </pc:sldLayoutMkLst>
        </pc:sldLayoutChg>
        <pc:sldLayoutChg chg="add">
          <pc:chgData name="P McKenzie-Cook" userId="6605cc89-aaff-4d80-9ee6-20e4afa4ef0c" providerId="ADAL" clId="{61B044A3-3363-4BB3-BA64-352317AD8E20}" dt="2025-08-27T11:16:40.318" v="40" actId="27028"/>
          <pc:sldLayoutMkLst>
            <pc:docMk/>
            <pc:sldMasterMk cId="3174378414" sldId="2147483672"/>
            <pc:sldLayoutMk cId="4217472588" sldId="2147483675"/>
          </pc:sldLayoutMkLst>
        </pc:sldLayoutChg>
        <pc:sldLayoutChg chg="add">
          <pc:chgData name="P McKenzie-Cook" userId="6605cc89-aaff-4d80-9ee6-20e4afa4ef0c" providerId="ADAL" clId="{61B044A3-3363-4BB3-BA64-352317AD8E20}" dt="2025-08-27T11:16:28.794" v="38" actId="27028"/>
          <pc:sldLayoutMkLst>
            <pc:docMk/>
            <pc:sldMasterMk cId="3174378414" sldId="2147483672"/>
            <pc:sldLayoutMk cId="3619040811" sldId="2147483676"/>
          </pc:sldLayoutMkLst>
        </pc:sldLayoutChg>
      </pc:sldMasterChg>
      <pc:sldMasterChg chg="replId modSldLayout">
        <pc:chgData name="P McKenzie-Cook" userId="6605cc89-aaff-4d80-9ee6-20e4afa4ef0c" providerId="ADAL" clId="{61B044A3-3363-4BB3-BA64-352317AD8E20}" dt="2025-08-27T11:16:40.318" v="40" actId="27028"/>
        <pc:sldMasterMkLst>
          <pc:docMk/>
          <pc:sldMasterMk cId="981116075" sldId="2147483684"/>
        </pc:sldMasterMkLst>
        <pc:sldLayoutChg chg="replId">
          <pc:chgData name="P McKenzie-Cook" userId="6605cc89-aaff-4d80-9ee6-20e4afa4ef0c" providerId="ADAL" clId="{61B044A3-3363-4BB3-BA64-352317AD8E20}" dt="2025-08-27T11:16:07.512" v="36" actId="27028"/>
          <pc:sldLayoutMkLst>
            <pc:docMk/>
            <pc:sldMasterMk cId="981116075" sldId="2147483684"/>
            <pc:sldLayoutMk cId="2413849421" sldId="2147483685"/>
          </pc:sldLayoutMkLst>
        </pc:sldLayoutChg>
        <pc:sldLayoutChg chg="replId">
          <pc:chgData name="P McKenzie-Cook" userId="6605cc89-aaff-4d80-9ee6-20e4afa4ef0c" providerId="ADAL" clId="{61B044A3-3363-4BB3-BA64-352317AD8E20}" dt="2025-08-27T11:16:28.794" v="38" actId="27028"/>
          <pc:sldLayoutMkLst>
            <pc:docMk/>
            <pc:sldMasterMk cId="981116075" sldId="2147483684"/>
            <pc:sldLayoutMk cId="2920086824" sldId="2147483686"/>
          </pc:sldLayoutMkLst>
        </pc:sldLayoutChg>
        <pc:sldLayoutChg chg="replId">
          <pc:chgData name="P McKenzie-Cook" userId="6605cc89-aaff-4d80-9ee6-20e4afa4ef0c" providerId="ADAL" clId="{61B044A3-3363-4BB3-BA64-352317AD8E20}" dt="2025-08-27T11:16:40.318" v="40" actId="27028"/>
          <pc:sldLayoutMkLst>
            <pc:docMk/>
            <pc:sldMasterMk cId="981116075" sldId="2147483684"/>
            <pc:sldLayoutMk cId="1261757675"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7DE58-51D1-4651-94A2-B43A9A23F57B}"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66E8D-92B8-4AC9-A8C9-C7D7E584FF6A}" type="slidenum">
              <a:rPr lang="en-GB" smtClean="0"/>
              <a:t>‹#›</a:t>
            </a:fld>
            <a:endParaRPr lang="en-GB"/>
          </a:p>
        </p:txBody>
      </p:sp>
    </p:spTree>
    <p:extLst>
      <p:ext uri="{BB962C8B-B14F-4D97-AF65-F5344CB8AC3E}">
        <p14:creationId xmlns:p14="http://schemas.microsoft.com/office/powerpoint/2010/main" val="265392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7222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8595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1750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F7D135-B42A-B13F-6C87-E83DA9EEBA21}"/>
              </a:ext>
            </a:extLst>
          </p:cNvPr>
          <p:cNvSpPr>
            <a:spLocks noGrp="1"/>
          </p:cNvSpPr>
          <p:nvPr>
            <p:ph type="dt" sz="half" idx="10"/>
          </p:nvPr>
        </p:nvSpPr>
        <p:spPr/>
        <p:txBody>
          <a:bodyPr/>
          <a:lstStyle/>
          <a:p>
            <a:fld id="{076E9BA0-165D-4299-8859-40F821C7F5C2}" type="datetime2">
              <a:rPr lang="en-GB" smtClean="0"/>
              <a:t>Wednesday, 10 September 2025</a:t>
            </a:fld>
            <a:endParaRPr lang="en-GB"/>
          </a:p>
        </p:txBody>
      </p:sp>
      <p:sp>
        <p:nvSpPr>
          <p:cNvPr id="4" name="Footer Placeholder 3">
            <a:extLst>
              <a:ext uri="{FF2B5EF4-FFF2-40B4-BE49-F238E27FC236}">
                <a16:creationId xmlns:a16="http://schemas.microsoft.com/office/drawing/2014/main" id="{30E5345B-6F94-CDE0-A1FB-FB9E8113E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C2264-057D-D503-52CC-2431F5E37BB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6" name="Google Shape;241;p36">
            <a:extLst>
              <a:ext uri="{FF2B5EF4-FFF2-40B4-BE49-F238E27FC236}">
                <a16:creationId xmlns:a16="http://schemas.microsoft.com/office/drawing/2014/main" id="{14A5D487-E50C-6840-5480-5322E4B8A9FC}"/>
              </a:ext>
            </a:extLst>
          </p:cNvPr>
          <p:cNvPicPr preferRelativeResize="0"/>
          <p:nvPr/>
        </p:nvPicPr>
        <p:blipFill>
          <a:blip r:embed="rId2">
            <a:alphaModFix/>
          </a:blip>
          <a:stretch>
            <a:fillRect/>
          </a:stretch>
        </p:blipFill>
        <p:spPr>
          <a:xfrm>
            <a:off x="3053699" y="1451533"/>
            <a:ext cx="5376165" cy="4555200"/>
          </a:xfrm>
          <a:prstGeom prst="rect">
            <a:avLst/>
          </a:prstGeom>
          <a:noFill/>
          <a:ln>
            <a:noFill/>
          </a:ln>
        </p:spPr>
      </p:pic>
      <p:pic>
        <p:nvPicPr>
          <p:cNvPr id="8" name="Picture 7">
            <a:extLst>
              <a:ext uri="{FF2B5EF4-FFF2-40B4-BE49-F238E27FC236}">
                <a16:creationId xmlns:a16="http://schemas.microsoft.com/office/drawing/2014/main" id="{9A4D3053-632C-0CFE-3713-6EECEB9F3B8C}"/>
              </a:ext>
            </a:extLst>
          </p:cNvPr>
          <p:cNvPicPr>
            <a:picLocks noChangeAspect="1"/>
          </p:cNvPicPr>
          <p:nvPr/>
        </p:nvPicPr>
        <p:blipFill>
          <a:blip r:embed="rId3"/>
          <a:stretch>
            <a:fillRect/>
          </a:stretch>
        </p:blipFill>
        <p:spPr>
          <a:xfrm>
            <a:off x="838200" y="189793"/>
            <a:ext cx="10766469" cy="1322947"/>
          </a:xfrm>
          <a:prstGeom prst="rect">
            <a:avLst/>
          </a:prstGeom>
        </p:spPr>
      </p:pic>
    </p:spTree>
    <p:extLst>
      <p:ext uri="{BB962C8B-B14F-4D97-AF65-F5344CB8AC3E}">
        <p14:creationId xmlns:p14="http://schemas.microsoft.com/office/powerpoint/2010/main" val="421747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F7D135-B42A-B13F-6C87-E83DA9EEBA21}"/>
              </a:ext>
            </a:extLst>
          </p:cNvPr>
          <p:cNvSpPr>
            <a:spLocks noGrp="1"/>
          </p:cNvSpPr>
          <p:nvPr>
            <p:ph type="dt" sz="half" idx="10"/>
          </p:nvPr>
        </p:nvSpPr>
        <p:spPr/>
        <p:txBody>
          <a:bodyPr/>
          <a:lstStyle/>
          <a:p>
            <a:fld id="{66DABB5A-0EA8-43CA-9667-2F54C10D6058}" type="datetime2">
              <a:rPr lang="en-GB" smtClean="0"/>
              <a:t>Wednesday, 10 September 2025</a:t>
            </a:fld>
            <a:endParaRPr lang="en-GB"/>
          </a:p>
        </p:txBody>
      </p:sp>
      <p:sp>
        <p:nvSpPr>
          <p:cNvPr id="4" name="Footer Placeholder 3">
            <a:extLst>
              <a:ext uri="{FF2B5EF4-FFF2-40B4-BE49-F238E27FC236}">
                <a16:creationId xmlns:a16="http://schemas.microsoft.com/office/drawing/2014/main" id="{30E5345B-6F94-CDE0-A1FB-FB9E8113E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C2264-057D-D503-52CC-2431F5E37BB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7" name="Picture 4" descr="A picture containing text, doll, toy, clipart&#10;&#10;Description automatically generated">
            <a:extLst>
              <a:ext uri="{FF2B5EF4-FFF2-40B4-BE49-F238E27FC236}">
                <a16:creationId xmlns:a16="http://schemas.microsoft.com/office/drawing/2014/main" id="{F494285F-7861-03AE-F825-B513CEE58B32}"/>
              </a:ext>
            </a:extLst>
          </p:cNvPr>
          <p:cNvPicPr>
            <a:picLocks noChangeAspect="1"/>
          </p:cNvPicPr>
          <p:nvPr/>
        </p:nvPicPr>
        <p:blipFill>
          <a:blip r:embed="rId2"/>
          <a:stretch>
            <a:fillRect/>
          </a:stretch>
        </p:blipFill>
        <p:spPr>
          <a:xfrm>
            <a:off x="3373003" y="2318659"/>
            <a:ext cx="5445994" cy="2947420"/>
          </a:xfrm>
          <a:prstGeom prst="rect">
            <a:avLst/>
          </a:prstGeom>
        </p:spPr>
      </p:pic>
      <p:pic>
        <p:nvPicPr>
          <p:cNvPr id="8" name="Picture 7">
            <a:extLst>
              <a:ext uri="{FF2B5EF4-FFF2-40B4-BE49-F238E27FC236}">
                <a16:creationId xmlns:a16="http://schemas.microsoft.com/office/drawing/2014/main" id="{72C939B0-5C1B-51DA-C39A-A66115533536}"/>
              </a:ext>
            </a:extLst>
          </p:cNvPr>
          <p:cNvPicPr>
            <a:picLocks noChangeAspect="1"/>
          </p:cNvPicPr>
          <p:nvPr/>
        </p:nvPicPr>
        <p:blipFill>
          <a:blip r:embed="rId3"/>
          <a:stretch>
            <a:fillRect/>
          </a:stretch>
        </p:blipFill>
        <p:spPr>
          <a:xfrm>
            <a:off x="838200" y="730004"/>
            <a:ext cx="10766469" cy="1322947"/>
          </a:xfrm>
          <a:prstGeom prst="rect">
            <a:avLst/>
          </a:prstGeom>
        </p:spPr>
      </p:pic>
    </p:spTree>
    <p:extLst>
      <p:ext uri="{BB962C8B-B14F-4D97-AF65-F5344CB8AC3E}">
        <p14:creationId xmlns:p14="http://schemas.microsoft.com/office/powerpoint/2010/main" val="361904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a:xfrm>
            <a:off x="6420679" y="47626"/>
            <a:ext cx="4933122" cy="365124"/>
          </a:xfrm>
        </p:spPr>
        <p:txBody>
          <a:bodyPr/>
          <a:lstStyle>
            <a:lvl1pPr algn="r">
              <a:defRPr sz="2000"/>
            </a:lvl1pPr>
          </a:lstStyle>
          <a:p>
            <a:fld id="{D71AEDBE-1457-4C95-9A4A-AF0D22BE4643}" type="datetime2">
              <a:rPr lang="en-GB" smtClean="0"/>
              <a:t>Wednesday, 10 September 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993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1384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6175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2008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4997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4274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6385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2949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10/09/2025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3137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10/09/2025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981116075"/>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7" r:id="rId3"/>
    <p:sldLayoutId id="214748368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E10D79-02D2-42BA-AE2E-FB052673A0F9}" type="datetime2">
              <a:rPr lang="en-GB" smtClean="0"/>
              <a:t>Wednesday, 10 September 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1743784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4"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Friday 12</a:t>
            </a:r>
            <a:r>
              <a:rPr lang="en-GB" baseline="30000" dirty="0"/>
              <a:t>th</a:t>
            </a:r>
            <a:r>
              <a:rPr lang="en-GB" dirty="0"/>
              <a:t> September 2025</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C34FCB-2FAB-0029-294B-F1247CE0C04E}"/>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 This story is all about being clever, kind, and brave—even when things get tricky. Mr Fox shows us that sharing and helping others is the best kind of cleverness!</a:t>
            </a:r>
            <a:endParaRPr lang="en-US" dirty="0"/>
          </a:p>
        </p:txBody>
      </p:sp>
      <p:sp>
        <p:nvSpPr>
          <p:cNvPr id="4" name="Date Placeholder 3">
            <a:extLst>
              <a:ext uri="{FF2B5EF4-FFF2-40B4-BE49-F238E27FC236}">
                <a16:creationId xmlns:a16="http://schemas.microsoft.com/office/drawing/2014/main" id="{E219632F-E6DD-3FC1-CE33-85B9DB911757}"/>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0D12C089-98BA-774F-059A-EBE94F3CBFF2}"/>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7" name="Picture 6" descr="A cartoon of a fox carrying a bag of birds&#10;&#10;AI-generated content may be incorrect.">
            <a:extLst>
              <a:ext uri="{FF2B5EF4-FFF2-40B4-BE49-F238E27FC236}">
                <a16:creationId xmlns:a16="http://schemas.microsoft.com/office/drawing/2014/main" id="{0CEB5838-CEAE-8D9F-B85E-7C33F1F37332}"/>
              </a:ext>
            </a:extLst>
          </p:cNvPr>
          <p:cNvPicPr>
            <a:picLocks noChangeAspect="1"/>
          </p:cNvPicPr>
          <p:nvPr/>
        </p:nvPicPr>
        <p:blipFill>
          <a:blip r:embed="rId2"/>
          <a:stretch>
            <a:fillRect/>
          </a:stretch>
        </p:blipFill>
        <p:spPr>
          <a:xfrm>
            <a:off x="8035411" y="3182490"/>
            <a:ext cx="3590925" cy="3476625"/>
          </a:xfrm>
          <a:prstGeom prst="rect">
            <a:avLst/>
          </a:prstGeom>
        </p:spPr>
      </p:pic>
    </p:spTree>
    <p:extLst>
      <p:ext uri="{BB962C8B-B14F-4D97-AF65-F5344CB8AC3E}">
        <p14:creationId xmlns:p14="http://schemas.microsoft.com/office/powerpoint/2010/main" val="18820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2D025-4950-812A-FFE9-F067484E2728}"/>
              </a:ext>
            </a:extLst>
          </p:cNvPr>
          <p:cNvSpPr>
            <a:spLocks noGrp="1"/>
          </p:cNvSpPr>
          <p:nvPr>
            <p:ph idx="1"/>
          </p:nvPr>
        </p:nvSpPr>
        <p:spPr>
          <a:xfrm>
            <a:off x="838200" y="1825625"/>
            <a:ext cx="7757375" cy="4351338"/>
          </a:xfrm>
        </p:spPr>
        <p:txBody>
          <a:bodyPr vert="horz" lIns="91440" tIns="45720" rIns="91440" bIns="45720" rtlCol="0" anchor="t">
            <a:normAutofit/>
          </a:bodyPr>
          <a:lstStyle/>
          <a:p>
            <a:pPr marL="0" indent="0">
              <a:buNone/>
            </a:pPr>
            <a:r>
              <a:rPr lang="en-GB" dirty="0"/>
              <a:t>What does Mr Fox steal from Farmer Bunce?</a:t>
            </a:r>
            <a:endParaRPr lang="en-US" dirty="0"/>
          </a:p>
          <a:p>
            <a:pPr marL="0" indent="0">
              <a:buNone/>
            </a:pPr>
            <a:r>
              <a:rPr lang="en-GB" dirty="0"/>
              <a:t>A) Chicken </a:t>
            </a:r>
          </a:p>
          <a:p>
            <a:endParaRPr lang="en-GB" dirty="0"/>
          </a:p>
          <a:p>
            <a:pPr marL="0" indent="0">
              <a:buNone/>
            </a:pPr>
            <a:r>
              <a:rPr lang="en-GB" dirty="0"/>
              <a:t>B)Gems</a:t>
            </a:r>
          </a:p>
          <a:p>
            <a:endParaRPr lang="en-GB" dirty="0"/>
          </a:p>
          <a:p>
            <a:pPr marL="0" indent="0">
              <a:buNone/>
            </a:pPr>
            <a:r>
              <a:rPr lang="en-GB" dirty="0"/>
              <a:t>C)Ducks</a:t>
            </a:r>
          </a:p>
          <a:p>
            <a:endParaRPr lang="en-GB" dirty="0"/>
          </a:p>
          <a:p>
            <a:endParaRPr lang="en-GB" dirty="0"/>
          </a:p>
          <a:p>
            <a:endParaRPr lang="en-GB" dirty="0"/>
          </a:p>
          <a:p>
            <a:pPr marL="0" indent="0">
              <a:buNone/>
            </a:pPr>
            <a:endParaRPr lang="en-GB" dirty="0"/>
          </a:p>
        </p:txBody>
      </p:sp>
      <p:sp>
        <p:nvSpPr>
          <p:cNvPr id="4" name="Date Placeholder 3">
            <a:extLst>
              <a:ext uri="{FF2B5EF4-FFF2-40B4-BE49-F238E27FC236}">
                <a16:creationId xmlns:a16="http://schemas.microsoft.com/office/drawing/2014/main" id="{8A762B7B-5DCB-D6A1-907C-1594570C55C8}"/>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0D2593E6-7FDC-0680-4D7B-564184D11E5C}"/>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7" name="Picture 6" descr="A cartoon of a cat&#10;&#10;AI-generated content may be incorrect.">
            <a:extLst>
              <a:ext uri="{FF2B5EF4-FFF2-40B4-BE49-F238E27FC236}">
                <a16:creationId xmlns:a16="http://schemas.microsoft.com/office/drawing/2014/main" id="{319AC416-6477-1B99-74BC-042EBA438A61}"/>
              </a:ext>
            </a:extLst>
          </p:cNvPr>
          <p:cNvPicPr>
            <a:picLocks noChangeAspect="1"/>
          </p:cNvPicPr>
          <p:nvPr/>
        </p:nvPicPr>
        <p:blipFill>
          <a:blip r:embed="rId2"/>
          <a:stretch>
            <a:fillRect/>
          </a:stretch>
        </p:blipFill>
        <p:spPr>
          <a:xfrm>
            <a:off x="8694849" y="1586382"/>
            <a:ext cx="2100329" cy="4833602"/>
          </a:xfrm>
          <a:prstGeom prst="rect">
            <a:avLst/>
          </a:prstGeom>
        </p:spPr>
      </p:pic>
    </p:spTree>
    <p:extLst>
      <p:ext uri="{BB962C8B-B14F-4D97-AF65-F5344CB8AC3E}">
        <p14:creationId xmlns:p14="http://schemas.microsoft.com/office/powerpoint/2010/main" val="115613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F20B4-1F16-F450-773F-2A95AA071D13}"/>
              </a:ext>
            </a:extLst>
          </p:cNvPr>
          <p:cNvSpPr>
            <a:spLocks noGrp="1"/>
          </p:cNvSpPr>
          <p:nvPr>
            <p:ph idx="1"/>
          </p:nvPr>
        </p:nvSpPr>
        <p:spPr/>
        <p:txBody>
          <a:bodyPr vert="horz" lIns="91440" tIns="45720" rIns="91440" bIns="45720" rtlCol="0" anchor="t">
            <a:normAutofit/>
          </a:bodyPr>
          <a:lstStyle/>
          <a:p>
            <a:pPr marL="0" indent="0">
              <a:buNone/>
            </a:pPr>
            <a:r>
              <a:rPr lang="en-GB" dirty="0"/>
              <a:t>Which animals help Mr Fox dig his secret tunnel?</a:t>
            </a:r>
            <a:endParaRPr lang="en-US"/>
          </a:p>
          <a:p>
            <a:pPr marL="0" indent="0">
              <a:buNone/>
            </a:pPr>
            <a:endParaRPr lang="en-GB" dirty="0"/>
          </a:p>
          <a:p>
            <a:pPr marL="0" indent="0">
              <a:buNone/>
            </a:pPr>
            <a:r>
              <a:rPr lang="en-GB" dirty="0"/>
              <a:t>A)a badger and a rabbit</a:t>
            </a:r>
          </a:p>
          <a:p>
            <a:pPr marL="0" indent="0">
              <a:buNone/>
            </a:pPr>
            <a:endParaRPr lang="en-GB" dirty="0"/>
          </a:p>
          <a:p>
            <a:pPr marL="0" indent="0">
              <a:buNone/>
            </a:pPr>
            <a:r>
              <a:rPr lang="en-GB" dirty="0"/>
              <a:t>B) a dolphin and a shark</a:t>
            </a:r>
          </a:p>
          <a:p>
            <a:pPr marL="0" indent="0">
              <a:buNone/>
            </a:pPr>
            <a:endParaRPr lang="en-GB" dirty="0"/>
          </a:p>
          <a:p>
            <a:pPr marL="0" indent="0">
              <a:buNone/>
            </a:pPr>
            <a:r>
              <a:rPr lang="en-GB" dirty="0"/>
              <a:t>C) a pig and a tapir</a:t>
            </a:r>
          </a:p>
        </p:txBody>
      </p:sp>
      <p:sp>
        <p:nvSpPr>
          <p:cNvPr id="4" name="Date Placeholder 3">
            <a:extLst>
              <a:ext uri="{FF2B5EF4-FFF2-40B4-BE49-F238E27FC236}">
                <a16:creationId xmlns:a16="http://schemas.microsoft.com/office/drawing/2014/main" id="{81FBA625-AECA-E7CC-B66B-1F14C07215FA}"/>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D98B630F-39DC-67A4-49B5-FFC0A5F37043}"/>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7" name="Picture 6">
            <a:extLst>
              <a:ext uri="{FF2B5EF4-FFF2-40B4-BE49-F238E27FC236}">
                <a16:creationId xmlns:a16="http://schemas.microsoft.com/office/drawing/2014/main" id="{0441760B-B0D3-B280-8851-956AE9D9902E}"/>
              </a:ext>
            </a:extLst>
          </p:cNvPr>
          <p:cNvPicPr>
            <a:picLocks noChangeAspect="1"/>
          </p:cNvPicPr>
          <p:nvPr/>
        </p:nvPicPr>
        <p:blipFill>
          <a:blip r:embed="rId2"/>
          <a:stretch>
            <a:fillRect/>
          </a:stretch>
        </p:blipFill>
        <p:spPr>
          <a:xfrm>
            <a:off x="5768193" y="4181609"/>
            <a:ext cx="6054009" cy="2186725"/>
          </a:xfrm>
          <a:prstGeom prst="rect">
            <a:avLst/>
          </a:prstGeom>
        </p:spPr>
      </p:pic>
    </p:spTree>
    <p:extLst>
      <p:ext uri="{BB962C8B-B14F-4D97-AF65-F5344CB8AC3E}">
        <p14:creationId xmlns:p14="http://schemas.microsoft.com/office/powerpoint/2010/main" val="150391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384C6-9C52-AA4D-38F3-1E7C99112BF4}"/>
              </a:ext>
            </a:extLst>
          </p:cNvPr>
          <p:cNvSpPr>
            <a:spLocks noGrp="1"/>
          </p:cNvSpPr>
          <p:nvPr>
            <p:ph idx="1"/>
          </p:nvPr>
        </p:nvSpPr>
        <p:spPr/>
        <p:txBody>
          <a:bodyPr vert="horz" lIns="91440" tIns="45720" rIns="91440" bIns="45720" rtlCol="0" anchor="t">
            <a:normAutofit/>
          </a:bodyPr>
          <a:lstStyle/>
          <a:p>
            <a:pPr marL="0" indent="0">
              <a:buNone/>
            </a:pPr>
            <a:r>
              <a:rPr lang="en-GB" dirty="0"/>
              <a:t>Where does Mr Fox's secret tunnel lead to?</a:t>
            </a:r>
            <a:endParaRPr lang="en-US"/>
          </a:p>
          <a:p>
            <a:pPr marL="0" indent="0">
              <a:buNone/>
            </a:pPr>
            <a:endParaRPr lang="en-GB"/>
          </a:p>
          <a:p>
            <a:pPr marL="0" indent="0">
              <a:buNone/>
            </a:pPr>
            <a:r>
              <a:rPr lang="en-GB" dirty="0"/>
              <a:t>A) back to his den</a:t>
            </a:r>
          </a:p>
          <a:p>
            <a:pPr marL="0" indent="0">
              <a:buNone/>
            </a:pPr>
            <a:endParaRPr lang="en-GB" dirty="0"/>
          </a:p>
          <a:p>
            <a:pPr marL="0" indent="0">
              <a:buNone/>
            </a:pPr>
            <a:r>
              <a:rPr lang="en-GB" dirty="0"/>
              <a:t>B) a secret island</a:t>
            </a:r>
          </a:p>
          <a:p>
            <a:pPr marL="0" indent="0">
              <a:buNone/>
            </a:pPr>
            <a:endParaRPr lang="en-GB" dirty="0"/>
          </a:p>
          <a:p>
            <a:pPr marL="0" indent="0">
              <a:buNone/>
            </a:pPr>
            <a:r>
              <a:rPr lang="en-GB" dirty="0"/>
              <a:t>C) the farmers food</a:t>
            </a:r>
          </a:p>
        </p:txBody>
      </p:sp>
      <p:sp>
        <p:nvSpPr>
          <p:cNvPr id="4" name="Date Placeholder 3">
            <a:extLst>
              <a:ext uri="{FF2B5EF4-FFF2-40B4-BE49-F238E27FC236}">
                <a16:creationId xmlns:a16="http://schemas.microsoft.com/office/drawing/2014/main" id="{97221D8F-7A82-C876-1386-B9BD906A324A}"/>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8F1C1775-07DD-86BE-2ECA-E23F4A55720F}"/>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spTree>
    <p:extLst>
      <p:ext uri="{BB962C8B-B14F-4D97-AF65-F5344CB8AC3E}">
        <p14:creationId xmlns:p14="http://schemas.microsoft.com/office/powerpoint/2010/main" val="169888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7C0C-53B7-BE2F-9546-68AE84B7D20D}"/>
              </a:ext>
            </a:extLst>
          </p:cNvPr>
          <p:cNvSpPr>
            <a:spLocks noGrp="1"/>
          </p:cNvSpPr>
          <p:nvPr>
            <p:ph type="title"/>
          </p:nvPr>
        </p:nvSpPr>
        <p:spPr/>
        <p:txBody>
          <a:bodyPr/>
          <a:lstStyle/>
          <a:p>
            <a:r>
              <a:rPr lang="en-GB" dirty="0"/>
              <a:t>Think, pair, share:</a:t>
            </a:r>
          </a:p>
        </p:txBody>
      </p:sp>
      <p:sp>
        <p:nvSpPr>
          <p:cNvPr id="3" name="Content Placeholder 2">
            <a:extLst>
              <a:ext uri="{FF2B5EF4-FFF2-40B4-BE49-F238E27FC236}">
                <a16:creationId xmlns:a16="http://schemas.microsoft.com/office/drawing/2014/main" id="{A66AAAC7-134B-41E2-30BF-1E2582F64F86}"/>
              </a:ext>
            </a:extLst>
          </p:cNvPr>
          <p:cNvSpPr>
            <a:spLocks noGrp="1"/>
          </p:cNvSpPr>
          <p:nvPr>
            <p:ph idx="1"/>
          </p:nvPr>
        </p:nvSpPr>
        <p:spPr/>
        <p:txBody>
          <a:bodyPr vert="horz" lIns="91440" tIns="45720" rIns="91440" bIns="45720" rtlCol="0" anchor="t">
            <a:normAutofit/>
          </a:bodyPr>
          <a:lstStyle/>
          <a:p>
            <a:pPr>
              <a:buNone/>
            </a:pPr>
            <a:r>
              <a:rPr lang="en-US" dirty="0"/>
              <a:t>Think of three words to describe </a:t>
            </a:r>
            <a:r>
              <a:rPr lang="en-US" dirty="0" err="1"/>
              <a:t>Mr</a:t>
            </a:r>
            <a:r>
              <a:rPr lang="en-US" dirty="0"/>
              <a:t> Fox: </a:t>
            </a:r>
          </a:p>
          <a:p>
            <a:pPr>
              <a:buNone/>
            </a:pPr>
            <a:endParaRPr lang="en-US" sz="4800" dirty="0">
              <a:solidFill>
                <a:schemeClr val="accent5"/>
              </a:solidFill>
            </a:endParaRPr>
          </a:p>
          <a:p>
            <a:pPr>
              <a:buNone/>
            </a:pPr>
            <a:r>
              <a:rPr lang="en-US" sz="4800" err="1">
                <a:solidFill>
                  <a:schemeClr val="accent5"/>
                </a:solidFill>
              </a:rPr>
              <a:t>Mr</a:t>
            </a:r>
            <a:r>
              <a:rPr lang="en-US" sz="4800" dirty="0">
                <a:solidFill>
                  <a:schemeClr val="accent5"/>
                </a:solidFill>
              </a:rPr>
              <a:t> Fox is..................................</a:t>
            </a:r>
          </a:p>
        </p:txBody>
      </p:sp>
      <p:sp>
        <p:nvSpPr>
          <p:cNvPr id="4" name="Date Placeholder 3">
            <a:extLst>
              <a:ext uri="{FF2B5EF4-FFF2-40B4-BE49-F238E27FC236}">
                <a16:creationId xmlns:a16="http://schemas.microsoft.com/office/drawing/2014/main" id="{C17BE618-1A89-75FE-2731-21FC3D733FFF}"/>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pic>
        <p:nvPicPr>
          <p:cNvPr id="6" name="Picture 5" descr="A cartoon of a fox carrying a bag of birds&#10;&#10;AI-generated content may be incorrect.">
            <a:extLst>
              <a:ext uri="{FF2B5EF4-FFF2-40B4-BE49-F238E27FC236}">
                <a16:creationId xmlns:a16="http://schemas.microsoft.com/office/drawing/2014/main" id="{5190DF21-DC72-B3BC-C534-2B022A1ED2DC}"/>
              </a:ext>
            </a:extLst>
          </p:cNvPr>
          <p:cNvPicPr>
            <a:picLocks noChangeAspect="1"/>
          </p:cNvPicPr>
          <p:nvPr/>
        </p:nvPicPr>
        <p:blipFill>
          <a:blip r:embed="rId2"/>
          <a:stretch>
            <a:fillRect/>
          </a:stretch>
        </p:blipFill>
        <p:spPr>
          <a:xfrm>
            <a:off x="8309255" y="3027709"/>
            <a:ext cx="3590925" cy="3476625"/>
          </a:xfrm>
          <a:prstGeom prst="rect">
            <a:avLst/>
          </a:prstGeom>
        </p:spPr>
      </p:pic>
      <p:pic>
        <p:nvPicPr>
          <p:cNvPr id="7" name="Picture 6" descr="A green and black clock&#10;&#10;AI-generated content may be incorrect.">
            <a:extLst>
              <a:ext uri="{FF2B5EF4-FFF2-40B4-BE49-F238E27FC236}">
                <a16:creationId xmlns:a16="http://schemas.microsoft.com/office/drawing/2014/main" id="{F3FE2894-52D7-D2B5-C81F-4268A5A6F007}"/>
              </a:ext>
            </a:extLst>
          </p:cNvPr>
          <p:cNvPicPr>
            <a:picLocks noChangeAspect="1"/>
          </p:cNvPicPr>
          <p:nvPr/>
        </p:nvPicPr>
        <p:blipFill>
          <a:blip r:embed="rId3"/>
          <a:stretch>
            <a:fillRect/>
          </a:stretch>
        </p:blipFill>
        <p:spPr>
          <a:xfrm>
            <a:off x="1045369" y="4769644"/>
            <a:ext cx="3874293" cy="1450181"/>
          </a:xfrm>
          <a:prstGeom prst="rect">
            <a:avLst/>
          </a:prstGeom>
        </p:spPr>
      </p:pic>
    </p:spTree>
    <p:extLst>
      <p:ext uri="{BB962C8B-B14F-4D97-AF65-F5344CB8AC3E}">
        <p14:creationId xmlns:p14="http://schemas.microsoft.com/office/powerpoint/2010/main" val="130682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CB86DF-9FD0-A96A-B7BB-F1FF14DDE849}"/>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5" name="TextBox 4">
            <a:extLst>
              <a:ext uri="{FF2B5EF4-FFF2-40B4-BE49-F238E27FC236}">
                <a16:creationId xmlns:a16="http://schemas.microsoft.com/office/drawing/2014/main" id="{6C041285-4F7E-D193-5E16-29E6CBC0049F}"/>
              </a:ext>
            </a:extLst>
          </p:cNvPr>
          <p:cNvSpPr txBox="1"/>
          <p:nvPr/>
        </p:nvSpPr>
        <p:spPr>
          <a:xfrm>
            <a:off x="215175" y="1075879"/>
            <a:ext cx="42748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Independent:</a:t>
            </a:r>
          </a:p>
        </p:txBody>
      </p:sp>
      <p:sp>
        <p:nvSpPr>
          <p:cNvPr id="6" name="TextBox 5">
            <a:extLst>
              <a:ext uri="{FF2B5EF4-FFF2-40B4-BE49-F238E27FC236}">
                <a16:creationId xmlns:a16="http://schemas.microsoft.com/office/drawing/2014/main" id="{964BF327-1593-D129-6671-4BE405D8A3CA}"/>
              </a:ext>
            </a:extLst>
          </p:cNvPr>
          <p:cNvSpPr txBox="1"/>
          <p:nvPr/>
        </p:nvSpPr>
        <p:spPr>
          <a:xfrm>
            <a:off x="7749316" y="1075879"/>
            <a:ext cx="42748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rPr>
              <a:t>Challenge:</a:t>
            </a:r>
          </a:p>
        </p:txBody>
      </p:sp>
      <p:pic>
        <p:nvPicPr>
          <p:cNvPr id="7" name="Picture 6" descr="A cartoon of a fox carrying a bag of gifts&#10;&#10;AI-generated content may be incorrect.">
            <a:extLst>
              <a:ext uri="{FF2B5EF4-FFF2-40B4-BE49-F238E27FC236}">
                <a16:creationId xmlns:a16="http://schemas.microsoft.com/office/drawing/2014/main" id="{02486565-68C1-779A-C6EF-96382D2C0DF6}"/>
              </a:ext>
            </a:extLst>
          </p:cNvPr>
          <p:cNvPicPr>
            <a:picLocks noChangeAspect="1"/>
          </p:cNvPicPr>
          <p:nvPr/>
        </p:nvPicPr>
        <p:blipFill>
          <a:blip r:embed="rId2"/>
          <a:stretch>
            <a:fillRect/>
          </a:stretch>
        </p:blipFill>
        <p:spPr>
          <a:xfrm>
            <a:off x="451968" y="2209063"/>
            <a:ext cx="4591050" cy="3019425"/>
          </a:xfrm>
          <a:prstGeom prst="rect">
            <a:avLst/>
          </a:prstGeom>
        </p:spPr>
      </p:pic>
      <p:sp>
        <p:nvSpPr>
          <p:cNvPr id="8" name="TextBox 7">
            <a:extLst>
              <a:ext uri="{FF2B5EF4-FFF2-40B4-BE49-F238E27FC236}">
                <a16:creationId xmlns:a16="http://schemas.microsoft.com/office/drawing/2014/main" id="{7D8DD517-BF13-C10D-1BF5-FAF29B36D331}"/>
              </a:ext>
            </a:extLst>
          </p:cNvPr>
          <p:cNvSpPr txBox="1"/>
          <p:nvPr/>
        </p:nvSpPr>
        <p:spPr>
          <a:xfrm>
            <a:off x="8061922" y="2266519"/>
            <a:ext cx="36723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rPr>
              <a:t>Write a sentence to describe Fantastic Mr Fox.</a:t>
            </a:r>
          </a:p>
        </p:txBody>
      </p:sp>
      <p:sp>
        <p:nvSpPr>
          <p:cNvPr id="9" name="TextBox 8">
            <a:extLst>
              <a:ext uri="{FF2B5EF4-FFF2-40B4-BE49-F238E27FC236}">
                <a16:creationId xmlns:a16="http://schemas.microsoft.com/office/drawing/2014/main" id="{22C4FA86-1A11-2E41-9A55-5B8BA422E9C8}"/>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spTree>
    <p:extLst>
      <p:ext uri="{BB962C8B-B14F-4D97-AF65-F5344CB8AC3E}">
        <p14:creationId xmlns:p14="http://schemas.microsoft.com/office/powerpoint/2010/main" val="9218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28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a:p>
            <a:endParaRPr lang="en-US" sz="2800">
              <a:latin typeface="Sassoon Primary"/>
            </a:endParaRPr>
          </a:p>
        </p:txBody>
      </p:sp>
      <p:sp>
        <p:nvSpPr>
          <p:cNvPr id="10" name="TextBox 9">
            <a:extLst>
              <a:ext uri="{FF2B5EF4-FFF2-40B4-BE49-F238E27FC236}">
                <a16:creationId xmlns:a16="http://schemas.microsoft.com/office/drawing/2014/main" id="{BBD181A2-DA8D-F3C1-1B4A-E0FD999557A6}"/>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p:txBody>
      </p:sp>
      <p:pic>
        <p:nvPicPr>
          <p:cNvPr id="15" name="Picture 14" descr="A map of different countries/regions&#10;&#10;Description automatically generated">
            <a:extLst>
              <a:ext uri="{FF2B5EF4-FFF2-40B4-BE49-F238E27FC236}">
                <a16:creationId xmlns:a16="http://schemas.microsoft.com/office/drawing/2014/main" id="{CA1FFDA4-2292-A821-DA00-003BCF911635}"/>
              </a:ext>
            </a:extLst>
          </p:cNvPr>
          <p:cNvPicPr>
            <a:picLocks noChangeAspect="1"/>
          </p:cNvPicPr>
          <p:nvPr/>
        </p:nvPicPr>
        <p:blipFill>
          <a:blip r:embed="rId2"/>
          <a:stretch>
            <a:fillRect/>
          </a:stretch>
        </p:blipFill>
        <p:spPr>
          <a:xfrm>
            <a:off x="971337" y="4869184"/>
            <a:ext cx="1349976" cy="1438790"/>
          </a:xfrm>
          <a:prstGeom prst="rect">
            <a:avLst/>
          </a:prstGeom>
        </p:spPr>
      </p:pic>
      <p:sp>
        <p:nvSpPr>
          <p:cNvPr id="16" name="TextBox 12">
            <a:extLst>
              <a:ext uri="{FF2B5EF4-FFF2-40B4-BE49-F238E27FC236}">
                <a16:creationId xmlns:a16="http://schemas.microsoft.com/office/drawing/2014/main" id="{4276D1C1-5305-5734-04AE-605E158A7D1C}"/>
              </a:ext>
            </a:extLst>
          </p:cNvPr>
          <p:cNvSpPr txBox="1"/>
          <p:nvPr/>
        </p:nvSpPr>
        <p:spPr>
          <a:xfrm>
            <a:off x="2755106" y="4864893"/>
            <a:ext cx="2357437"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Can you identify the countries in the UK and put them in the correct places?</a:t>
            </a:r>
          </a:p>
        </p:txBody>
      </p:sp>
      <p:sp>
        <p:nvSpPr>
          <p:cNvPr id="3" name="Date Placeholder 2">
            <a:extLst>
              <a:ext uri="{FF2B5EF4-FFF2-40B4-BE49-F238E27FC236}">
                <a16:creationId xmlns:a16="http://schemas.microsoft.com/office/drawing/2014/main" id="{E8CFC70B-91FD-B4D5-778C-94382F5AA0C1}"/>
              </a:ext>
            </a:extLst>
          </p:cNvPr>
          <p:cNvSpPr>
            <a:spLocks noGrp="1"/>
          </p:cNvSpPr>
          <p:nvPr>
            <p:ph type="dt" sz="half" idx="10"/>
          </p:nvPr>
        </p:nvSpPr>
        <p:spPr/>
        <p:txBody>
          <a:bodyPr/>
          <a:lstStyle/>
          <a:p>
            <a:fld id="{754EA79E-0B95-4494-857E-53A5173B4993}" type="datetime2">
              <a:rPr lang="en-GB" smtClean="0"/>
              <a:t>Wednesday, 10 September 2025</a:t>
            </a:fld>
            <a:endParaRPr lang="en-GB"/>
          </a:p>
        </p:txBody>
      </p:sp>
      <p:sp>
        <p:nvSpPr>
          <p:cNvPr id="11" name="TextBox 10">
            <a:extLst>
              <a:ext uri="{FF2B5EF4-FFF2-40B4-BE49-F238E27FC236}">
                <a16:creationId xmlns:a16="http://schemas.microsoft.com/office/drawing/2014/main" id="{E8579404-51F9-AC6E-9622-145E0DCB4BF9}"/>
              </a:ext>
            </a:extLst>
          </p:cNvPr>
          <p:cNvSpPr txBox="1"/>
          <p:nvPr/>
        </p:nvSpPr>
        <p:spPr>
          <a:xfrm>
            <a:off x="5878286" y="2049601"/>
            <a:ext cx="3175907" cy="1815882"/>
          </a:xfrm>
          <a:prstGeom prst="rect">
            <a:avLst/>
          </a:prstGeom>
          <a:noFill/>
        </p:spPr>
        <p:txBody>
          <a:bodyPr wrap="square" rtlCol="0">
            <a:spAutoFit/>
          </a:bodyPr>
          <a:lstStyle/>
          <a:p>
            <a:r>
              <a:rPr lang="en-GB" sz="2800" dirty="0"/>
              <a:t>Draw counters and the number to represent the objects.</a:t>
            </a:r>
          </a:p>
        </p:txBody>
      </p:sp>
      <p:pic>
        <p:nvPicPr>
          <p:cNvPr id="13" name="Picture 12">
            <a:extLst>
              <a:ext uri="{FF2B5EF4-FFF2-40B4-BE49-F238E27FC236}">
                <a16:creationId xmlns:a16="http://schemas.microsoft.com/office/drawing/2014/main" id="{E21B3490-278E-BEDD-3124-00DBFE2336B8}"/>
              </a:ext>
            </a:extLst>
          </p:cNvPr>
          <p:cNvPicPr>
            <a:picLocks noChangeAspect="1"/>
          </p:cNvPicPr>
          <p:nvPr/>
        </p:nvPicPr>
        <p:blipFill>
          <a:blip r:embed="rId3"/>
          <a:stretch>
            <a:fillRect/>
          </a:stretch>
        </p:blipFill>
        <p:spPr>
          <a:xfrm>
            <a:off x="9021790" y="3155474"/>
            <a:ext cx="2062992" cy="915629"/>
          </a:xfrm>
          <a:prstGeom prst="rect">
            <a:avLst/>
          </a:prstGeom>
        </p:spPr>
      </p:pic>
      <p:pic>
        <p:nvPicPr>
          <p:cNvPr id="17" name="Picture 16">
            <a:extLst>
              <a:ext uri="{FF2B5EF4-FFF2-40B4-BE49-F238E27FC236}">
                <a16:creationId xmlns:a16="http://schemas.microsoft.com/office/drawing/2014/main" id="{4708EF3E-DDCD-EF17-EB72-28D4BBDF0627}"/>
              </a:ext>
            </a:extLst>
          </p:cNvPr>
          <p:cNvPicPr>
            <a:picLocks noChangeAspect="1"/>
          </p:cNvPicPr>
          <p:nvPr/>
        </p:nvPicPr>
        <p:blipFill>
          <a:blip r:embed="rId4"/>
          <a:stretch>
            <a:fillRect/>
          </a:stretch>
        </p:blipFill>
        <p:spPr>
          <a:xfrm>
            <a:off x="8964043" y="2040462"/>
            <a:ext cx="2120739" cy="884812"/>
          </a:xfrm>
          <a:prstGeom prst="rect">
            <a:avLst/>
          </a:prstGeom>
        </p:spPr>
      </p:pic>
      <p:pic>
        <p:nvPicPr>
          <p:cNvPr id="12" name="Picture 11" descr="A cartoon of a fox dancing&#10;&#10;AI-generated content may be incorrect.">
            <a:extLst>
              <a:ext uri="{FF2B5EF4-FFF2-40B4-BE49-F238E27FC236}">
                <a16:creationId xmlns:a16="http://schemas.microsoft.com/office/drawing/2014/main" id="{7A8A3318-0B98-149B-A786-FD6BF701A94A}"/>
              </a:ext>
            </a:extLst>
          </p:cNvPr>
          <p:cNvPicPr>
            <a:picLocks noChangeAspect="1"/>
          </p:cNvPicPr>
          <p:nvPr/>
        </p:nvPicPr>
        <p:blipFill>
          <a:blip r:embed="rId5"/>
          <a:stretch>
            <a:fillRect/>
          </a:stretch>
        </p:blipFill>
        <p:spPr>
          <a:xfrm>
            <a:off x="578275" y="2234418"/>
            <a:ext cx="1419225" cy="1895475"/>
          </a:xfrm>
          <a:prstGeom prst="rect">
            <a:avLst/>
          </a:prstGeom>
        </p:spPr>
      </p:pic>
      <p:pic>
        <p:nvPicPr>
          <p:cNvPr id="14" name="Picture 13" descr="A cartoon of an anteater&#10;&#10;AI-generated content may be incorrect.">
            <a:extLst>
              <a:ext uri="{FF2B5EF4-FFF2-40B4-BE49-F238E27FC236}">
                <a16:creationId xmlns:a16="http://schemas.microsoft.com/office/drawing/2014/main" id="{EFADC99D-B86A-A5CC-F83E-3794D9BD6922}"/>
              </a:ext>
            </a:extLst>
          </p:cNvPr>
          <p:cNvPicPr>
            <a:picLocks noChangeAspect="1"/>
          </p:cNvPicPr>
          <p:nvPr/>
        </p:nvPicPr>
        <p:blipFill>
          <a:blip r:embed="rId6"/>
          <a:stretch>
            <a:fillRect/>
          </a:stretch>
        </p:blipFill>
        <p:spPr>
          <a:xfrm>
            <a:off x="4106818" y="2165261"/>
            <a:ext cx="1381125" cy="1905000"/>
          </a:xfrm>
          <a:prstGeom prst="rect">
            <a:avLst/>
          </a:prstGeom>
        </p:spPr>
      </p:pic>
      <p:sp>
        <p:nvSpPr>
          <p:cNvPr id="18" name="TextBox 13">
            <a:extLst>
              <a:ext uri="{FF2B5EF4-FFF2-40B4-BE49-F238E27FC236}">
                <a16:creationId xmlns:a16="http://schemas.microsoft.com/office/drawing/2014/main" id="{1602BB33-64AA-B228-190A-035F6DFC2EDA}"/>
              </a:ext>
            </a:extLst>
          </p:cNvPr>
          <p:cNvSpPr txBox="1"/>
          <p:nvPr/>
        </p:nvSpPr>
        <p:spPr>
          <a:xfrm>
            <a:off x="2323899" y="2309554"/>
            <a:ext cx="1606646"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Act out a story with the characters from Fantastic Mr Fox. </a:t>
            </a:r>
          </a:p>
        </p:txBody>
      </p:sp>
      <p:pic>
        <p:nvPicPr>
          <p:cNvPr id="19" name="Picture 18" descr="A drawing of a bird with a bag of vegetables&#10;&#10;AI-generated content may be incorrect.">
            <a:extLst>
              <a:ext uri="{FF2B5EF4-FFF2-40B4-BE49-F238E27FC236}">
                <a16:creationId xmlns:a16="http://schemas.microsoft.com/office/drawing/2014/main" id="{98C460DE-6200-F76A-A306-A2D0BE5E209F}"/>
              </a:ext>
            </a:extLst>
          </p:cNvPr>
          <p:cNvPicPr>
            <a:picLocks noChangeAspect="1"/>
          </p:cNvPicPr>
          <p:nvPr/>
        </p:nvPicPr>
        <p:blipFill>
          <a:blip r:embed="rId7"/>
          <a:stretch>
            <a:fillRect/>
          </a:stretch>
        </p:blipFill>
        <p:spPr>
          <a:xfrm>
            <a:off x="8523869" y="4859427"/>
            <a:ext cx="2367164" cy="1775541"/>
          </a:xfrm>
          <a:prstGeom prst="rect">
            <a:avLst/>
          </a:prstGeom>
        </p:spPr>
      </p:pic>
      <p:sp>
        <p:nvSpPr>
          <p:cNvPr id="20" name="TextBox 19">
            <a:extLst>
              <a:ext uri="{FF2B5EF4-FFF2-40B4-BE49-F238E27FC236}">
                <a16:creationId xmlns:a16="http://schemas.microsoft.com/office/drawing/2014/main" id="{7D30D5A2-A32E-6AD6-C948-F272FD6668EF}"/>
              </a:ext>
            </a:extLst>
          </p:cNvPr>
          <p:cNvSpPr txBox="1"/>
          <p:nvPr/>
        </p:nvSpPr>
        <p:spPr>
          <a:xfrm>
            <a:off x="5795403" y="4862975"/>
            <a:ext cx="24960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Create a collaborative collage of a Roald Dahl character. </a:t>
            </a:r>
          </a:p>
        </p:txBody>
      </p:sp>
    </p:spTree>
    <p:extLst>
      <p:ext uri="{BB962C8B-B14F-4D97-AF65-F5344CB8AC3E}">
        <p14:creationId xmlns:p14="http://schemas.microsoft.com/office/powerpoint/2010/main" val="398479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88BE6-652E-08BC-922C-0220B7B0E717}"/>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97206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F9B8-842D-7A4C-A4B5-007168A570EE}"/>
              </a:ext>
            </a:extLst>
          </p:cNvPr>
          <p:cNvSpPr>
            <a:spLocks noGrp="1"/>
          </p:cNvSpPr>
          <p:nvPr>
            <p:ph type="title"/>
          </p:nvPr>
        </p:nvSpPr>
        <p:spPr/>
        <p:txBody>
          <a:bodyPr/>
          <a:lstStyle/>
          <a:p>
            <a:r>
              <a:rPr lang="en-GB" dirty="0"/>
              <a:t>Celebration assembly</a:t>
            </a:r>
          </a:p>
        </p:txBody>
      </p:sp>
      <p:sp>
        <p:nvSpPr>
          <p:cNvPr id="4" name="Date Placeholder 3">
            <a:extLst>
              <a:ext uri="{FF2B5EF4-FFF2-40B4-BE49-F238E27FC236}">
                <a16:creationId xmlns:a16="http://schemas.microsoft.com/office/drawing/2014/main" id="{421954A4-61E2-231A-5DF0-7CA84E0FCF5B}"/>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pic>
        <p:nvPicPr>
          <p:cNvPr id="5" name="Picture 4" descr="A yellow star on a white background&#10;&#10;AI-generated content may be incorrect.">
            <a:extLst>
              <a:ext uri="{FF2B5EF4-FFF2-40B4-BE49-F238E27FC236}">
                <a16:creationId xmlns:a16="http://schemas.microsoft.com/office/drawing/2014/main" id="{FF02B91D-9E6D-BE8C-994D-EB80BCE09D73}"/>
              </a:ext>
            </a:extLst>
          </p:cNvPr>
          <p:cNvPicPr>
            <a:picLocks noChangeAspect="1"/>
          </p:cNvPicPr>
          <p:nvPr/>
        </p:nvPicPr>
        <p:blipFill>
          <a:blip r:embed="rId2"/>
          <a:stretch>
            <a:fillRect/>
          </a:stretch>
        </p:blipFill>
        <p:spPr>
          <a:xfrm>
            <a:off x="3248227" y="1833429"/>
            <a:ext cx="3806646" cy="4114129"/>
          </a:xfrm>
          <a:prstGeom prst="rect">
            <a:avLst/>
          </a:prstGeom>
        </p:spPr>
      </p:pic>
    </p:spTree>
    <p:extLst>
      <p:ext uri="{BB962C8B-B14F-4D97-AF65-F5344CB8AC3E}">
        <p14:creationId xmlns:p14="http://schemas.microsoft.com/office/powerpoint/2010/main" val="280433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5182-0F5A-101E-7E20-3175152B8759}"/>
              </a:ext>
            </a:extLst>
          </p:cNvPr>
          <p:cNvSpPr>
            <a:spLocks noGrp="1"/>
          </p:cNvSpPr>
          <p:nvPr>
            <p:ph type="title"/>
          </p:nvPr>
        </p:nvSpPr>
        <p:spPr/>
        <p:txBody>
          <a:bodyPr/>
          <a:lstStyle/>
          <a:p>
            <a:r>
              <a:rPr lang="en-US">
                <a:latin typeface="Sassoon Primary"/>
              </a:rPr>
              <a:t>Morning Challenges:</a:t>
            </a:r>
            <a:r>
              <a:rPr lang="en-US"/>
              <a:t> </a:t>
            </a:r>
          </a:p>
        </p:txBody>
      </p:sp>
      <p:pic>
        <p:nvPicPr>
          <p:cNvPr id="3" name="Picture 2" descr="A cloud with blue lines&#10;&#10;Description automatically generated">
            <a:extLst>
              <a:ext uri="{FF2B5EF4-FFF2-40B4-BE49-F238E27FC236}">
                <a16:creationId xmlns:a16="http://schemas.microsoft.com/office/drawing/2014/main" id="{D9917AFA-A029-688B-3598-DAC9449A3B2E}"/>
              </a:ext>
            </a:extLst>
          </p:cNvPr>
          <p:cNvPicPr>
            <a:picLocks noChangeAspect="1"/>
          </p:cNvPicPr>
          <p:nvPr/>
        </p:nvPicPr>
        <p:blipFill>
          <a:blip r:embed="rId2"/>
          <a:stretch>
            <a:fillRect/>
          </a:stretch>
        </p:blipFill>
        <p:spPr>
          <a:xfrm>
            <a:off x="313711" y="4357687"/>
            <a:ext cx="2733675" cy="1952625"/>
          </a:xfrm>
          <a:prstGeom prst="rect">
            <a:avLst/>
          </a:prstGeom>
        </p:spPr>
      </p:pic>
      <p:pic>
        <p:nvPicPr>
          <p:cNvPr id="4" name="Picture 3" descr="A black text with a white background&#10;&#10;Description automatically generated">
            <a:extLst>
              <a:ext uri="{FF2B5EF4-FFF2-40B4-BE49-F238E27FC236}">
                <a16:creationId xmlns:a16="http://schemas.microsoft.com/office/drawing/2014/main" id="{592E8E2C-DCCC-42EF-DC47-968FCBFE6D6A}"/>
              </a:ext>
            </a:extLst>
          </p:cNvPr>
          <p:cNvPicPr>
            <a:picLocks noChangeAspect="1"/>
          </p:cNvPicPr>
          <p:nvPr/>
        </p:nvPicPr>
        <p:blipFill>
          <a:blip r:embed="rId3"/>
          <a:stretch>
            <a:fillRect/>
          </a:stretch>
        </p:blipFill>
        <p:spPr>
          <a:xfrm>
            <a:off x="5488401" y="4858578"/>
            <a:ext cx="3114675" cy="1447800"/>
          </a:xfrm>
          <a:prstGeom prst="rect">
            <a:avLst/>
          </a:prstGeom>
        </p:spPr>
      </p:pic>
      <p:pic>
        <p:nvPicPr>
          <p:cNvPr id="5" name="Picture 4" descr="A black text with a white background&#10;&#10;Description automatically generated">
            <a:extLst>
              <a:ext uri="{FF2B5EF4-FFF2-40B4-BE49-F238E27FC236}">
                <a16:creationId xmlns:a16="http://schemas.microsoft.com/office/drawing/2014/main" id="{BA7B9940-A672-1512-D8EF-B232D861B69D}"/>
              </a:ext>
            </a:extLst>
          </p:cNvPr>
          <p:cNvPicPr>
            <a:picLocks noChangeAspect="1"/>
          </p:cNvPicPr>
          <p:nvPr/>
        </p:nvPicPr>
        <p:blipFill>
          <a:blip r:embed="rId4"/>
          <a:stretch>
            <a:fillRect/>
          </a:stretch>
        </p:blipFill>
        <p:spPr>
          <a:xfrm>
            <a:off x="8882890" y="4901441"/>
            <a:ext cx="3305175" cy="1362075"/>
          </a:xfrm>
          <a:prstGeom prst="rect">
            <a:avLst/>
          </a:prstGeom>
        </p:spPr>
      </p:pic>
      <p:pic>
        <p:nvPicPr>
          <p:cNvPr id="6" name="Picture 5" descr="A black rectangular object with a white background&#10;&#10;Description automatically generated">
            <a:extLst>
              <a:ext uri="{FF2B5EF4-FFF2-40B4-BE49-F238E27FC236}">
                <a16:creationId xmlns:a16="http://schemas.microsoft.com/office/drawing/2014/main" id="{F5E5C335-4C1C-FBED-01CB-083DD7AAD515}"/>
              </a:ext>
            </a:extLst>
          </p:cNvPr>
          <p:cNvPicPr>
            <a:picLocks noChangeAspect="1"/>
          </p:cNvPicPr>
          <p:nvPr/>
        </p:nvPicPr>
        <p:blipFill>
          <a:blip r:embed="rId5"/>
          <a:stretch>
            <a:fillRect/>
          </a:stretch>
        </p:blipFill>
        <p:spPr>
          <a:xfrm>
            <a:off x="3892826" y="4485515"/>
            <a:ext cx="762000" cy="1685925"/>
          </a:xfrm>
          <a:prstGeom prst="rect">
            <a:avLst/>
          </a:prstGeom>
        </p:spPr>
      </p:pic>
      <p:pic>
        <p:nvPicPr>
          <p:cNvPr id="7" name="Picture 6" descr="A line of blue and grey lines&#10;&#10;Description automatically generated">
            <a:extLst>
              <a:ext uri="{FF2B5EF4-FFF2-40B4-BE49-F238E27FC236}">
                <a16:creationId xmlns:a16="http://schemas.microsoft.com/office/drawing/2014/main" id="{E9B75521-5A72-4B15-269A-8B6B6A5E768F}"/>
              </a:ext>
            </a:extLst>
          </p:cNvPr>
          <p:cNvPicPr>
            <a:picLocks noChangeAspect="1"/>
          </p:cNvPicPr>
          <p:nvPr/>
        </p:nvPicPr>
        <p:blipFill>
          <a:blip r:embed="rId6"/>
          <a:stretch>
            <a:fillRect/>
          </a:stretch>
        </p:blipFill>
        <p:spPr>
          <a:xfrm>
            <a:off x="413510" y="1731894"/>
            <a:ext cx="7952546" cy="1704560"/>
          </a:xfrm>
          <a:prstGeom prst="rect">
            <a:avLst/>
          </a:prstGeom>
        </p:spPr>
      </p:pic>
      <p:sp>
        <p:nvSpPr>
          <p:cNvPr id="8" name="TextBox 7">
            <a:extLst>
              <a:ext uri="{FF2B5EF4-FFF2-40B4-BE49-F238E27FC236}">
                <a16:creationId xmlns:a16="http://schemas.microsoft.com/office/drawing/2014/main" id="{60F0FEAA-2BFF-4C53-0ADC-FB0FE3336592}"/>
              </a:ext>
            </a:extLst>
          </p:cNvPr>
          <p:cNvSpPr txBox="1"/>
          <p:nvPr/>
        </p:nvSpPr>
        <p:spPr>
          <a:xfrm>
            <a:off x="8715793" y="1870459"/>
            <a:ext cx="318808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Sassoon Primary"/>
              </a:rPr>
              <a:t>Name writing</a:t>
            </a:r>
          </a:p>
        </p:txBody>
      </p:sp>
      <p:sp>
        <p:nvSpPr>
          <p:cNvPr id="9" name="Date Placeholder 8">
            <a:extLst>
              <a:ext uri="{FF2B5EF4-FFF2-40B4-BE49-F238E27FC236}">
                <a16:creationId xmlns:a16="http://schemas.microsoft.com/office/drawing/2014/main" id="{51586E89-0A7E-26DA-1445-90782BDF8A73}"/>
              </a:ext>
            </a:extLst>
          </p:cNvPr>
          <p:cNvSpPr>
            <a:spLocks noGrp="1"/>
          </p:cNvSpPr>
          <p:nvPr>
            <p:ph type="dt" sz="half" idx="10"/>
          </p:nvPr>
        </p:nvSpPr>
        <p:spPr/>
        <p:txBody>
          <a:bodyPr/>
          <a:lstStyle/>
          <a:p>
            <a:fld id="{3FC5A5E4-E2E2-4150-9EAA-AC53BC7FDB62}" type="datetime2">
              <a:rPr lang="en-GB" smtClean="0"/>
              <a:t>Wednesday, 10 September 2025</a:t>
            </a:fld>
            <a:endParaRPr lang="en-GB"/>
          </a:p>
        </p:txBody>
      </p:sp>
    </p:spTree>
    <p:extLst>
      <p:ext uri="{BB962C8B-B14F-4D97-AF65-F5344CB8AC3E}">
        <p14:creationId xmlns:p14="http://schemas.microsoft.com/office/powerpoint/2010/main" val="337814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7597-4E49-A844-D91E-4C0F5211DDBC}"/>
              </a:ext>
            </a:extLst>
          </p:cNvPr>
          <p:cNvSpPr>
            <a:spLocks noGrp="1"/>
          </p:cNvSpPr>
          <p:nvPr>
            <p:ph type="title"/>
          </p:nvPr>
        </p:nvSpPr>
        <p:spPr/>
        <p:txBody>
          <a:bodyPr/>
          <a:lstStyle/>
          <a:p>
            <a:r>
              <a:rPr lang="en-GB" dirty="0"/>
              <a:t>Enrichment</a:t>
            </a:r>
          </a:p>
        </p:txBody>
      </p:sp>
      <p:sp>
        <p:nvSpPr>
          <p:cNvPr id="4" name="Date Placeholder 3">
            <a:extLst>
              <a:ext uri="{FF2B5EF4-FFF2-40B4-BE49-F238E27FC236}">
                <a16:creationId xmlns:a16="http://schemas.microsoft.com/office/drawing/2014/main" id="{20AEBB85-69B7-BF5A-F894-131FF685D371}"/>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pic>
        <p:nvPicPr>
          <p:cNvPr id="5" name="Picture 4" descr="A drawing board and paint brushes&#10;&#10;Description automatically generated">
            <a:extLst>
              <a:ext uri="{FF2B5EF4-FFF2-40B4-BE49-F238E27FC236}">
                <a16:creationId xmlns:a16="http://schemas.microsoft.com/office/drawing/2014/main" id="{65F3BBBF-0F97-B7CB-D0D6-4EF10410B47C}"/>
              </a:ext>
            </a:extLst>
          </p:cNvPr>
          <p:cNvPicPr>
            <a:picLocks noChangeAspect="1"/>
          </p:cNvPicPr>
          <p:nvPr/>
        </p:nvPicPr>
        <p:blipFill>
          <a:blip r:embed="rId2"/>
          <a:stretch>
            <a:fillRect/>
          </a:stretch>
        </p:blipFill>
        <p:spPr>
          <a:xfrm>
            <a:off x="2736560" y="1296273"/>
            <a:ext cx="5838825" cy="5381625"/>
          </a:xfrm>
          <a:prstGeom prst="rect">
            <a:avLst/>
          </a:prstGeom>
        </p:spPr>
      </p:pic>
    </p:spTree>
    <p:extLst>
      <p:ext uri="{BB962C8B-B14F-4D97-AF65-F5344CB8AC3E}">
        <p14:creationId xmlns:p14="http://schemas.microsoft.com/office/powerpoint/2010/main" val="235281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C993-9FE2-D21B-393B-77355B61D09A}"/>
              </a:ext>
            </a:extLst>
          </p:cNvPr>
          <p:cNvSpPr>
            <a:spLocks noGrp="1"/>
          </p:cNvSpPr>
          <p:nvPr>
            <p:ph type="title"/>
          </p:nvPr>
        </p:nvSpPr>
        <p:spPr/>
        <p:txBody>
          <a:bodyPr/>
          <a:lstStyle/>
          <a:p>
            <a:r>
              <a:rPr lang="en-GB" dirty="0"/>
              <a:t>Roahl Dahl Day assembly</a:t>
            </a:r>
          </a:p>
        </p:txBody>
      </p:sp>
      <p:sp>
        <p:nvSpPr>
          <p:cNvPr id="4" name="Date Placeholder 3">
            <a:extLst>
              <a:ext uri="{FF2B5EF4-FFF2-40B4-BE49-F238E27FC236}">
                <a16:creationId xmlns:a16="http://schemas.microsoft.com/office/drawing/2014/main" id="{33026DB6-44FF-4071-D68E-75BD8A99A804}"/>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pic>
        <p:nvPicPr>
          <p:cNvPr id="5" name="Picture 4" descr="A group of children with their hands up&#10;&#10;AI-generated content may be incorrect.">
            <a:extLst>
              <a:ext uri="{FF2B5EF4-FFF2-40B4-BE49-F238E27FC236}">
                <a16:creationId xmlns:a16="http://schemas.microsoft.com/office/drawing/2014/main" id="{76C990DD-EAAA-E526-212B-DA09513F0715}"/>
              </a:ext>
            </a:extLst>
          </p:cNvPr>
          <p:cNvPicPr>
            <a:picLocks noChangeAspect="1"/>
          </p:cNvPicPr>
          <p:nvPr/>
        </p:nvPicPr>
        <p:blipFill>
          <a:blip r:embed="rId2"/>
          <a:stretch>
            <a:fillRect/>
          </a:stretch>
        </p:blipFill>
        <p:spPr>
          <a:xfrm>
            <a:off x="1380454" y="1700011"/>
            <a:ext cx="9173514" cy="3855076"/>
          </a:xfrm>
          <a:prstGeom prst="rect">
            <a:avLst/>
          </a:prstGeom>
        </p:spPr>
      </p:pic>
    </p:spTree>
    <p:extLst>
      <p:ext uri="{BB962C8B-B14F-4D97-AF65-F5344CB8AC3E}">
        <p14:creationId xmlns:p14="http://schemas.microsoft.com/office/powerpoint/2010/main" val="400889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70F734-DCD5-F8F9-ED7E-3CB00CE1A485}"/>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5" name="TextBox 4">
            <a:extLst>
              <a:ext uri="{FF2B5EF4-FFF2-40B4-BE49-F238E27FC236}">
                <a16:creationId xmlns:a16="http://schemas.microsoft.com/office/drawing/2014/main" id="{08A06776-74CD-962C-83D6-6ECC199CD49C}"/>
              </a:ext>
            </a:extLst>
          </p:cNvPr>
          <p:cNvSpPr txBox="1"/>
          <p:nvPr/>
        </p:nvSpPr>
        <p:spPr>
          <a:xfrm>
            <a:off x="372971" y="918084"/>
            <a:ext cx="47195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3 in 3</a:t>
            </a:r>
          </a:p>
        </p:txBody>
      </p:sp>
      <p:pic>
        <p:nvPicPr>
          <p:cNvPr id="6" name="Picture 5" descr="A page of a book with text and a cartoon fox&#10;&#10;AI-generated content may be incorrect.">
            <a:extLst>
              <a:ext uri="{FF2B5EF4-FFF2-40B4-BE49-F238E27FC236}">
                <a16:creationId xmlns:a16="http://schemas.microsoft.com/office/drawing/2014/main" id="{6EB900A4-2C61-3F96-70F0-EF6266E74EBE}"/>
              </a:ext>
            </a:extLst>
          </p:cNvPr>
          <p:cNvPicPr>
            <a:picLocks noChangeAspect="1"/>
          </p:cNvPicPr>
          <p:nvPr/>
        </p:nvPicPr>
        <p:blipFill>
          <a:blip r:embed="rId2"/>
          <a:stretch>
            <a:fillRect/>
          </a:stretch>
        </p:blipFill>
        <p:spPr>
          <a:xfrm>
            <a:off x="2003671" y="448849"/>
            <a:ext cx="10167945" cy="6263014"/>
          </a:xfrm>
          <a:prstGeom prst="rect">
            <a:avLst/>
          </a:prstGeom>
        </p:spPr>
      </p:pic>
      <p:sp>
        <p:nvSpPr>
          <p:cNvPr id="7" name="Rectangle 6">
            <a:extLst>
              <a:ext uri="{FF2B5EF4-FFF2-40B4-BE49-F238E27FC236}">
                <a16:creationId xmlns:a16="http://schemas.microsoft.com/office/drawing/2014/main" id="{51792C68-1081-DBF5-DE2B-624F14FEFEDC}"/>
              </a:ext>
            </a:extLst>
          </p:cNvPr>
          <p:cNvSpPr/>
          <p:nvPr/>
        </p:nvSpPr>
        <p:spPr>
          <a:xfrm>
            <a:off x="6110995" y="5164221"/>
            <a:ext cx="5881474" cy="13914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E72C1E7-32C1-4C40-F81F-36A3F5F164C9}"/>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spTree>
    <p:extLst>
      <p:ext uri="{BB962C8B-B14F-4D97-AF65-F5344CB8AC3E}">
        <p14:creationId xmlns:p14="http://schemas.microsoft.com/office/powerpoint/2010/main" val="186861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3A146D-64D4-C12A-D072-4BBF985591DF}"/>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7" name="TextBox 6">
            <a:extLst>
              <a:ext uri="{FF2B5EF4-FFF2-40B4-BE49-F238E27FC236}">
                <a16:creationId xmlns:a16="http://schemas.microsoft.com/office/drawing/2014/main" id="{02726BB2-B8E7-1FAC-7A41-8C423E65C5B4}"/>
              </a:ext>
            </a:extLst>
          </p:cNvPr>
          <p:cNvSpPr txBox="1"/>
          <p:nvPr/>
        </p:nvSpPr>
        <p:spPr>
          <a:xfrm>
            <a:off x="372971" y="918084"/>
            <a:ext cx="95002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70C0"/>
                </a:solidFill>
              </a:rPr>
              <a:t>Blue</a:t>
            </a:r>
            <a:r>
              <a:rPr lang="en-GB" sz="3200" b="1" dirty="0"/>
              <a:t>/</a:t>
            </a:r>
            <a:r>
              <a:rPr lang="en-GB" sz="3200" b="1" dirty="0">
                <a:solidFill>
                  <a:schemeClr val="accent6"/>
                </a:solidFill>
              </a:rPr>
              <a:t> Green- </a:t>
            </a:r>
            <a:r>
              <a:rPr lang="en-GB" sz="3200" b="1" dirty="0"/>
              <a:t>With your partner discuss whether you think Fantastic Mr Fox will be a good or a bad character. Explain why you think that.</a:t>
            </a:r>
          </a:p>
        </p:txBody>
      </p:sp>
      <p:pic>
        <p:nvPicPr>
          <p:cNvPr id="9" name="Picture 8" descr="A cartoon of a fox carrying a bag of birds&#10;&#10;AI-generated content may be incorrect.">
            <a:extLst>
              <a:ext uri="{FF2B5EF4-FFF2-40B4-BE49-F238E27FC236}">
                <a16:creationId xmlns:a16="http://schemas.microsoft.com/office/drawing/2014/main" id="{476E025E-AB65-3505-8D88-61EBAD1CDA07}"/>
              </a:ext>
            </a:extLst>
          </p:cNvPr>
          <p:cNvPicPr>
            <a:picLocks noChangeAspect="1"/>
          </p:cNvPicPr>
          <p:nvPr/>
        </p:nvPicPr>
        <p:blipFill>
          <a:blip r:embed="rId2"/>
          <a:stretch>
            <a:fillRect/>
          </a:stretch>
        </p:blipFill>
        <p:spPr>
          <a:xfrm>
            <a:off x="3160699" y="2608379"/>
            <a:ext cx="4196350" cy="4040297"/>
          </a:xfrm>
          <a:prstGeom prst="rect">
            <a:avLst/>
          </a:prstGeom>
        </p:spPr>
      </p:pic>
      <p:sp>
        <p:nvSpPr>
          <p:cNvPr id="11" name="TextBox 10">
            <a:extLst>
              <a:ext uri="{FF2B5EF4-FFF2-40B4-BE49-F238E27FC236}">
                <a16:creationId xmlns:a16="http://schemas.microsoft.com/office/drawing/2014/main" id="{4CD9D92C-3939-7B5C-63D3-C5A38D74D727}"/>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sp>
        <p:nvSpPr>
          <p:cNvPr id="13" name="Speech Bubble: Rectangle with Corners Rounded 12">
            <a:extLst>
              <a:ext uri="{FF2B5EF4-FFF2-40B4-BE49-F238E27FC236}">
                <a16:creationId xmlns:a16="http://schemas.microsoft.com/office/drawing/2014/main" id="{16382592-9CF3-EE16-E347-47472B94ECC6}"/>
              </a:ext>
            </a:extLst>
          </p:cNvPr>
          <p:cNvSpPr/>
          <p:nvPr/>
        </p:nvSpPr>
        <p:spPr>
          <a:xfrm>
            <a:off x="7645915" y="2625145"/>
            <a:ext cx="4160067" cy="3600609"/>
          </a:xfrm>
          <a:prstGeom prst="wedgeRound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I think Mr Fox is good/ bad. I think this because........</a:t>
            </a:r>
          </a:p>
        </p:txBody>
      </p:sp>
      <p:pic>
        <p:nvPicPr>
          <p:cNvPr id="14" name="Picture 13" descr="A close up of a clock&#10;&#10;AI-generated content may be incorrect.">
            <a:extLst>
              <a:ext uri="{FF2B5EF4-FFF2-40B4-BE49-F238E27FC236}">
                <a16:creationId xmlns:a16="http://schemas.microsoft.com/office/drawing/2014/main" id="{5D2C866D-3538-7947-C51E-1EBB3B4975E5}"/>
              </a:ext>
            </a:extLst>
          </p:cNvPr>
          <p:cNvPicPr>
            <a:picLocks noChangeAspect="1"/>
          </p:cNvPicPr>
          <p:nvPr/>
        </p:nvPicPr>
        <p:blipFill>
          <a:blip r:embed="rId3"/>
          <a:stretch>
            <a:fillRect/>
          </a:stretch>
        </p:blipFill>
        <p:spPr>
          <a:xfrm>
            <a:off x="256327" y="5573496"/>
            <a:ext cx="1971675" cy="1076325"/>
          </a:xfrm>
          <a:prstGeom prst="rect">
            <a:avLst/>
          </a:prstGeom>
        </p:spPr>
      </p:pic>
    </p:spTree>
    <p:extLst>
      <p:ext uri="{BB962C8B-B14F-4D97-AF65-F5344CB8AC3E}">
        <p14:creationId xmlns:p14="http://schemas.microsoft.com/office/powerpoint/2010/main" val="103413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2AEA8-76D7-6F15-A66E-CDA614FA20EF}"/>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Mr Fox is a smart and sneaky fox who lives in a cozy hole with Mrs Fox and their four little foxes. Every night, when the moon is high and the stars are twinkling, Mr Fox creeps out to find tasty treats for his family. He steals chickens from Farmer Boggis, ducks from Farmer Bunce, and cider from Farmer Bean. But these three farmers are mean, greedy, and very grumpy. They don’t like Mr Fox stealing their food, so they come up with a big plan to catch him!</a:t>
            </a:r>
            <a:endParaRPr lang="en-GB" dirty="0"/>
          </a:p>
        </p:txBody>
      </p:sp>
      <p:sp>
        <p:nvSpPr>
          <p:cNvPr id="4" name="Date Placeholder 3">
            <a:extLst>
              <a:ext uri="{FF2B5EF4-FFF2-40B4-BE49-F238E27FC236}">
                <a16:creationId xmlns:a16="http://schemas.microsoft.com/office/drawing/2014/main" id="{9EC39AAC-7DAB-E0FA-EEAE-1B43C5527293}"/>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516FB848-01E8-299F-72CD-6184C7C85B66}"/>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7" name="Picture 6" descr="A drawing of two foxes&#10;&#10;AI-generated content may be incorrect.">
            <a:extLst>
              <a:ext uri="{FF2B5EF4-FFF2-40B4-BE49-F238E27FC236}">
                <a16:creationId xmlns:a16="http://schemas.microsoft.com/office/drawing/2014/main" id="{94BBB1F5-A721-6086-66F2-16AC89526100}"/>
              </a:ext>
            </a:extLst>
          </p:cNvPr>
          <p:cNvPicPr>
            <a:picLocks noChangeAspect="1"/>
          </p:cNvPicPr>
          <p:nvPr/>
        </p:nvPicPr>
        <p:blipFill>
          <a:blip r:embed="rId2"/>
          <a:stretch>
            <a:fillRect/>
          </a:stretch>
        </p:blipFill>
        <p:spPr>
          <a:xfrm>
            <a:off x="7525555" y="4536919"/>
            <a:ext cx="3666185" cy="2195177"/>
          </a:xfrm>
          <a:prstGeom prst="rect">
            <a:avLst/>
          </a:prstGeom>
        </p:spPr>
      </p:pic>
    </p:spTree>
    <p:extLst>
      <p:ext uri="{BB962C8B-B14F-4D97-AF65-F5344CB8AC3E}">
        <p14:creationId xmlns:p14="http://schemas.microsoft.com/office/powerpoint/2010/main" val="116231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32BB2-CCB3-E5CA-8C97-FF4740D2E575}"/>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The farmers dig and dig and dig, trying to reach Mr Fox’s home. But Mr Fox is much too clever. He digs faster and deeper, making secret tunnels underground. He doesn’t just think about his own family—he wants to help all the animals who are hungry and scared because of the farmers.</a:t>
            </a:r>
            <a:endParaRPr lang="en-GB" dirty="0"/>
          </a:p>
        </p:txBody>
      </p:sp>
      <p:sp>
        <p:nvSpPr>
          <p:cNvPr id="4" name="Date Placeholder 3">
            <a:extLst>
              <a:ext uri="{FF2B5EF4-FFF2-40B4-BE49-F238E27FC236}">
                <a16:creationId xmlns:a16="http://schemas.microsoft.com/office/drawing/2014/main" id="{628DA5B4-14DA-C9AD-0028-31C3ABDFD61D}"/>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79B4A677-BB9D-DC04-CE9A-563A2A8C33EF}"/>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7" name="Picture 6" descr="A cartoon of men sitting in chairs with guns&#10;&#10;AI-generated content may be incorrect.">
            <a:extLst>
              <a:ext uri="{FF2B5EF4-FFF2-40B4-BE49-F238E27FC236}">
                <a16:creationId xmlns:a16="http://schemas.microsoft.com/office/drawing/2014/main" id="{AE44ED16-5032-4467-782B-B4DA0A5BF67F}"/>
              </a:ext>
            </a:extLst>
          </p:cNvPr>
          <p:cNvPicPr>
            <a:picLocks noChangeAspect="1"/>
          </p:cNvPicPr>
          <p:nvPr/>
        </p:nvPicPr>
        <p:blipFill>
          <a:blip r:embed="rId2"/>
          <a:stretch>
            <a:fillRect/>
          </a:stretch>
        </p:blipFill>
        <p:spPr>
          <a:xfrm>
            <a:off x="2711741" y="4006403"/>
            <a:ext cx="4654236" cy="2826912"/>
          </a:xfrm>
          <a:prstGeom prst="rect">
            <a:avLst/>
          </a:prstGeom>
        </p:spPr>
      </p:pic>
    </p:spTree>
    <p:extLst>
      <p:ext uri="{BB962C8B-B14F-4D97-AF65-F5344CB8AC3E}">
        <p14:creationId xmlns:p14="http://schemas.microsoft.com/office/powerpoint/2010/main" val="114453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40D1D5-69B4-E0D9-E1F6-DD78D9E50346}"/>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With help from Badger, Rabbit, and other animal friends, Mr Fox builds a brilliant underground tunnel that leads straight to the farmers’ food! They sneak in and take just enough to share with everyone. Soon, all the animals are safe, full, and happy.</a:t>
            </a:r>
            <a:endParaRPr lang="en-GB" dirty="0"/>
          </a:p>
        </p:txBody>
      </p:sp>
      <p:sp>
        <p:nvSpPr>
          <p:cNvPr id="4" name="Date Placeholder 3">
            <a:extLst>
              <a:ext uri="{FF2B5EF4-FFF2-40B4-BE49-F238E27FC236}">
                <a16:creationId xmlns:a16="http://schemas.microsoft.com/office/drawing/2014/main" id="{C6081C3B-3D85-B7E6-074B-71EE98887A05}"/>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05AE586F-765A-C28F-32AB-7611E147790B}"/>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8" name="Picture 7" descr="A drawing of animals on a white background&#10;&#10;AI-generated content may be incorrect.">
            <a:extLst>
              <a:ext uri="{FF2B5EF4-FFF2-40B4-BE49-F238E27FC236}">
                <a16:creationId xmlns:a16="http://schemas.microsoft.com/office/drawing/2014/main" id="{574A8152-71B5-B306-8DE4-860B21746FC5}"/>
              </a:ext>
            </a:extLst>
          </p:cNvPr>
          <p:cNvPicPr>
            <a:picLocks noChangeAspect="1"/>
          </p:cNvPicPr>
          <p:nvPr/>
        </p:nvPicPr>
        <p:blipFill>
          <a:blip r:embed="rId2"/>
          <a:stretch>
            <a:fillRect/>
          </a:stretch>
        </p:blipFill>
        <p:spPr>
          <a:xfrm>
            <a:off x="2666531" y="3999158"/>
            <a:ext cx="6054009" cy="2186725"/>
          </a:xfrm>
          <a:prstGeom prst="rect">
            <a:avLst/>
          </a:prstGeom>
        </p:spPr>
      </p:pic>
    </p:spTree>
    <p:extLst>
      <p:ext uri="{BB962C8B-B14F-4D97-AF65-F5344CB8AC3E}">
        <p14:creationId xmlns:p14="http://schemas.microsoft.com/office/powerpoint/2010/main" val="170646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5C5B2-32DA-7975-FE0C-360F331C6746}"/>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At the end, Mr Fox throws a big underground feast with all his friends. The farmers are still waiting outside, grumbling and hungry, while Mr Fox and the animals laugh and enjoy their delicious dinner.</a:t>
            </a:r>
            <a:endParaRPr lang="en-US" dirty="0">
              <a:ea typeface="+mn-lt"/>
              <a:cs typeface="+mn-lt"/>
            </a:endParaRPr>
          </a:p>
        </p:txBody>
      </p:sp>
      <p:sp>
        <p:nvSpPr>
          <p:cNvPr id="4" name="Date Placeholder 3">
            <a:extLst>
              <a:ext uri="{FF2B5EF4-FFF2-40B4-BE49-F238E27FC236}">
                <a16:creationId xmlns:a16="http://schemas.microsoft.com/office/drawing/2014/main" id="{7159ABC4-ABCC-E07F-275E-E541EFA36583}"/>
              </a:ext>
            </a:extLst>
          </p:cNvPr>
          <p:cNvSpPr>
            <a:spLocks noGrp="1"/>
          </p:cNvSpPr>
          <p:nvPr>
            <p:ph type="dt" sz="half" idx="10"/>
          </p:nvPr>
        </p:nvSpPr>
        <p:spPr/>
        <p:txBody>
          <a:bodyPr/>
          <a:lstStyle/>
          <a:p>
            <a:fld id="{D71AEDBE-1457-4C95-9A4A-AF0D22BE4643}" type="datetime2">
              <a:rPr lang="en-GB" smtClean="0"/>
              <a:t>Wednesday, 10 September 2025</a:t>
            </a:fld>
            <a:endParaRPr lang="en-GB"/>
          </a:p>
        </p:txBody>
      </p:sp>
      <p:sp>
        <p:nvSpPr>
          <p:cNvPr id="6" name="TextBox 5">
            <a:extLst>
              <a:ext uri="{FF2B5EF4-FFF2-40B4-BE49-F238E27FC236}">
                <a16:creationId xmlns:a16="http://schemas.microsoft.com/office/drawing/2014/main" id="{640A47CC-B1BB-0509-2DCF-7ACDB6258017}"/>
              </a:ext>
            </a:extLst>
          </p:cNvPr>
          <p:cNvSpPr txBox="1"/>
          <p:nvPr/>
        </p:nvSpPr>
        <p:spPr>
          <a:xfrm>
            <a:off x="258211" y="172141"/>
            <a:ext cx="39879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TBAT: describe a character. </a:t>
            </a:r>
          </a:p>
        </p:txBody>
      </p:sp>
      <p:pic>
        <p:nvPicPr>
          <p:cNvPr id="7" name="Picture 6" descr="A drawing of a table full of animals&#10;&#10;AI-generated content may be incorrect.">
            <a:extLst>
              <a:ext uri="{FF2B5EF4-FFF2-40B4-BE49-F238E27FC236}">
                <a16:creationId xmlns:a16="http://schemas.microsoft.com/office/drawing/2014/main" id="{2DE04176-8A86-0000-72D8-ED95B1F48BFA}"/>
              </a:ext>
            </a:extLst>
          </p:cNvPr>
          <p:cNvPicPr>
            <a:picLocks noChangeAspect="1"/>
          </p:cNvPicPr>
          <p:nvPr/>
        </p:nvPicPr>
        <p:blipFill>
          <a:blip r:embed="rId2"/>
          <a:stretch>
            <a:fillRect/>
          </a:stretch>
        </p:blipFill>
        <p:spPr>
          <a:xfrm>
            <a:off x="4248150" y="3219584"/>
            <a:ext cx="3631305" cy="3488296"/>
          </a:xfrm>
          <a:prstGeom prst="rect">
            <a:avLst/>
          </a:prstGeom>
        </p:spPr>
      </p:pic>
    </p:spTree>
    <p:extLst>
      <p:ext uri="{BB962C8B-B14F-4D97-AF65-F5344CB8AC3E}">
        <p14:creationId xmlns:p14="http://schemas.microsoft.com/office/powerpoint/2010/main" val="4170129655"/>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3" id="{8A944799-3075-4061-B978-B833321E7C81}" vid="{05AA3B74-7541-4610-91D7-25E70E01FE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Props1.xml><?xml version="1.0" encoding="utf-8"?>
<ds:datastoreItem xmlns:ds="http://schemas.openxmlformats.org/officeDocument/2006/customXml" ds:itemID="{92AC73CB-0A24-4702-8F5A-37EDBFC894E2}">
  <ds:schemaRefs>
    <ds:schemaRef ds:uri="http://schemas.microsoft.com/sharepoint/v3/contenttype/forms"/>
  </ds:schemaRefs>
</ds:datastoreItem>
</file>

<file path=customXml/itemProps2.xml><?xml version="1.0" encoding="utf-8"?>
<ds:datastoreItem xmlns:ds="http://schemas.openxmlformats.org/officeDocument/2006/customXml" ds:itemID="{63D4C746-92D1-4514-9655-05476ECEC9C7}"/>
</file>

<file path=customXml/itemProps3.xml><?xml version="1.0" encoding="utf-8"?>
<ds:datastoreItem xmlns:ds="http://schemas.openxmlformats.org/officeDocument/2006/customXml" ds:itemID="{B8FBCA9C-AF31-4154-B653-E2B049DE392F}">
  <ds:schemaRefs>
    <ds:schemaRef ds:uri="http://schemas.microsoft.com/office/infopath/2007/PartnerControls"/>
    <ds:schemaRef ds:uri="e255f982-5f1f-41c7-871f-7a91432a5484"/>
    <ds:schemaRef ds:uri="http://schemas.microsoft.com/office/2006/documentManagement/types"/>
    <ds:schemaRef ds:uri="http://purl.org/dc/elements/1.1/"/>
    <ds:schemaRef ds:uri="http://purl.org/dc/terms/"/>
    <ds:schemaRef ds:uri="5519ec2d-3025-400a-aa14-bba49a7e18f3"/>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Classroom</Template>
  <TotalTime>35</TotalTime>
  <Words>78</Words>
  <Application>Microsoft Office PowerPoint</Application>
  <PresentationFormat>Widescreen</PresentationFormat>
  <Paragraphs>23</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Classroom</vt:lpstr>
      <vt:lpstr>Classroom</vt:lpstr>
      <vt:lpstr>Friday 12th September 2025</vt:lpstr>
      <vt:lpstr>Morning Challenges: </vt:lpstr>
      <vt:lpstr>Roahl Dahl Day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pair, share:</vt:lpstr>
      <vt:lpstr>PowerPoint Presentation</vt:lpstr>
      <vt:lpstr>PowerPoint Presentation</vt:lpstr>
      <vt:lpstr>Independent Challenges:</vt:lpstr>
      <vt:lpstr>PowerPoint Presentation</vt:lpstr>
      <vt:lpstr>Celebration assembly</vt:lpstr>
      <vt:lpstr>Enrichment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192</cp:revision>
  <dcterms:created xsi:type="dcterms:W3CDTF">2025-08-27T10:21:35Z</dcterms:created>
  <dcterms:modified xsi:type="dcterms:W3CDTF">2025-09-10T20:20:32Z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304200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