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8" r:id="rId6"/>
    <p:sldId id="461" r:id="rId7"/>
    <p:sldId id="259" r:id="rId8"/>
    <p:sldId id="458" r:id="rId9"/>
    <p:sldId id="459" r:id="rId10"/>
    <p:sldId id="260" r:id="rId11"/>
    <p:sldId id="460" r:id="rId12"/>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41AC93-624A-8BED-E5B7-48911EF98BD9}" v="212" dt="2025-07-09T14:44:58.913"/>
    <p1510:client id="{C96668D7-57CC-416F-1CAA-3EADC5C0DDFE}" v="110" dt="2025-07-10T07:11:31.9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sz="half" idx="10"/>
          </p:nvPr>
        </p:nvSpPr>
        <p:spPr/>
        <p:txBody>
          <a:bodyPr/>
          <a:lstStyle/>
          <a:p>
            <a:fld id="{846CE7D5-CF57-46EF-B807-FDD0502418D4}" type="datetimeFigureOut">
              <a:rPr lang="en-GB" smtClean="0"/>
              <a:t>10/07/2025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sz="half" idx="10"/>
          </p:nvPr>
        </p:nvSpPr>
        <p:spPr/>
        <p:txBody>
          <a:bodyPr/>
          <a:lstStyle/>
          <a:p>
            <a:fld id="{846CE7D5-CF57-46EF-B807-FDD0502418D4}" type="datetimeFigureOut">
              <a:rPr lang="en-GB" smtClean="0"/>
              <a:t>10/07/2025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GB" smtClean="0"/>
              <a:t>10/07/2025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10/07/2025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10/07/2025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10/07/2025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GB" smtClean="0"/>
              <a:t>10/07/2025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youtube.com/watch?v=IfOk3bZv9u4"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3"/>
            <a:ext cx="11263312" cy="1162223"/>
          </a:xfrm>
        </p:spPr>
        <p:txBody>
          <a:bodyPr>
            <a:normAutofit/>
          </a:bodyPr>
          <a:lstStyle/>
          <a:p>
            <a:pPr algn="l"/>
            <a:r>
              <a:rPr lang="en-GB" sz="4400"/>
              <a:t>Thursday 10th July                  Morning challenge </a:t>
            </a:r>
            <a:endParaRPr lang="en-US"/>
          </a:p>
        </p:txBody>
      </p:sp>
      <p:sp>
        <p:nvSpPr>
          <p:cNvPr id="3" name="TextBox 2">
            <a:extLst>
              <a:ext uri="{FF2B5EF4-FFF2-40B4-BE49-F238E27FC236}">
                <a16:creationId xmlns:a16="http://schemas.microsoft.com/office/drawing/2014/main" id="{F141BAC8-DFB6-2705-C4EA-6319E2044157}"/>
              </a:ext>
            </a:extLst>
          </p:cNvPr>
          <p:cNvSpPr txBox="1"/>
          <p:nvPr/>
        </p:nvSpPr>
        <p:spPr>
          <a:xfrm>
            <a:off x="505891" y="1592072"/>
            <a:ext cx="10802283"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4000"/>
              <a:t>Our celebration assembly will begin shortly, so please sit and read independently whilst we wait. </a:t>
            </a:r>
          </a:p>
        </p:txBody>
      </p:sp>
    </p:spTree>
    <p:extLst>
      <p:ext uri="{BB962C8B-B14F-4D97-AF65-F5344CB8AC3E}">
        <p14:creationId xmlns:p14="http://schemas.microsoft.com/office/powerpoint/2010/main" val="3925351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66688F-D60D-C129-C803-FBE180C527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E5944D-8AB6-F79B-87EA-E164F066FFAB}"/>
              </a:ext>
            </a:extLst>
          </p:cNvPr>
          <p:cNvSpPr>
            <a:spLocks noGrp="1"/>
          </p:cNvSpPr>
          <p:nvPr>
            <p:ph type="ctrTitle"/>
          </p:nvPr>
        </p:nvSpPr>
        <p:spPr>
          <a:xfrm>
            <a:off x="0" y="-43"/>
            <a:ext cx="9144000" cy="1162223"/>
          </a:xfrm>
        </p:spPr>
        <p:txBody>
          <a:bodyPr>
            <a:normAutofit fontScale="90000"/>
          </a:bodyPr>
          <a:lstStyle/>
          <a:p>
            <a:pPr algn="l"/>
            <a:r>
              <a:rPr lang="en-GB" sz="4400"/>
              <a:t>Year 5 End of Year Celebration Café</a:t>
            </a:r>
            <a:br>
              <a:rPr lang="en-GB" sz="4400"/>
            </a:br>
            <a:r>
              <a:rPr lang="en-GB" sz="4400"/>
              <a:t>8.45am</a:t>
            </a:r>
          </a:p>
        </p:txBody>
      </p:sp>
      <p:pic>
        <p:nvPicPr>
          <p:cNvPr id="3" name="Picture 2" descr="Year End Celebration PNG, Vector, PSD, and Clipart With ...">
            <a:extLst>
              <a:ext uri="{FF2B5EF4-FFF2-40B4-BE49-F238E27FC236}">
                <a16:creationId xmlns:a16="http://schemas.microsoft.com/office/drawing/2014/main" id="{B1BEBE03-AC3D-E356-0760-7E5647372EDF}"/>
              </a:ext>
            </a:extLst>
          </p:cNvPr>
          <p:cNvPicPr>
            <a:picLocks noChangeAspect="1"/>
          </p:cNvPicPr>
          <p:nvPr/>
        </p:nvPicPr>
        <p:blipFill>
          <a:blip r:embed="rId2"/>
          <a:stretch>
            <a:fillRect/>
          </a:stretch>
        </p:blipFill>
        <p:spPr>
          <a:xfrm>
            <a:off x="5796734" y="1296815"/>
            <a:ext cx="4789530" cy="4789530"/>
          </a:xfrm>
          <a:prstGeom prst="rect">
            <a:avLst/>
          </a:prstGeom>
        </p:spPr>
      </p:pic>
    </p:spTree>
    <p:extLst>
      <p:ext uri="{BB962C8B-B14F-4D97-AF65-F5344CB8AC3E}">
        <p14:creationId xmlns:p14="http://schemas.microsoft.com/office/powerpoint/2010/main" val="1789713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4395C3-AFDB-B5D5-90F2-411ED722CB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82EDCB-6B60-ACD6-0111-1B5EE9689C37}"/>
              </a:ext>
            </a:extLst>
          </p:cNvPr>
          <p:cNvSpPr>
            <a:spLocks noGrp="1"/>
          </p:cNvSpPr>
          <p:nvPr>
            <p:ph type="ctrTitle"/>
          </p:nvPr>
        </p:nvSpPr>
        <p:spPr>
          <a:xfrm>
            <a:off x="0" y="-43"/>
            <a:ext cx="9144000" cy="1162223"/>
          </a:xfrm>
        </p:spPr>
        <p:txBody>
          <a:bodyPr>
            <a:normAutofit/>
          </a:bodyPr>
          <a:lstStyle/>
          <a:p>
            <a:pPr algn="l"/>
            <a:r>
              <a:rPr lang="en-GB" sz="4400"/>
              <a:t>Assembly 10am</a:t>
            </a:r>
          </a:p>
        </p:txBody>
      </p:sp>
    </p:spTree>
    <p:extLst>
      <p:ext uri="{BB962C8B-B14F-4D97-AF65-F5344CB8AC3E}">
        <p14:creationId xmlns:p14="http://schemas.microsoft.com/office/powerpoint/2010/main" val="3219036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1A29D5-8FE6-6E07-FD57-8E65ECFA13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990163-3663-65F8-9913-11069F127915}"/>
              </a:ext>
            </a:extLst>
          </p:cNvPr>
          <p:cNvSpPr>
            <a:spLocks noGrp="1"/>
          </p:cNvSpPr>
          <p:nvPr>
            <p:ph type="ctrTitle"/>
          </p:nvPr>
        </p:nvSpPr>
        <p:spPr>
          <a:xfrm>
            <a:off x="99391" y="2153435"/>
            <a:ext cx="9144000" cy="1162223"/>
          </a:xfrm>
        </p:spPr>
        <p:txBody>
          <a:bodyPr>
            <a:normAutofit fontScale="90000"/>
          </a:bodyPr>
          <a:lstStyle/>
          <a:p>
            <a:pPr algn="l"/>
            <a:r>
              <a:rPr lang="en-GB" sz="4400"/>
              <a:t>Thursday 10th July</a:t>
            </a:r>
            <a:br>
              <a:rPr lang="en-GB" sz="4400"/>
            </a:br>
            <a:r>
              <a:rPr lang="en-GB" sz="4400"/>
              <a:t>PE Engagement activity</a:t>
            </a:r>
            <a:br>
              <a:rPr lang="en-GB" sz="4400"/>
            </a:br>
            <a:br>
              <a:rPr lang="en-GB" sz="4400"/>
            </a:br>
            <a:r>
              <a:rPr lang="en-GB" sz="4400"/>
              <a:t>Venturers – 10.50 - 11.35</a:t>
            </a:r>
            <a:br>
              <a:rPr lang="en-GB" sz="4400"/>
            </a:br>
            <a:r>
              <a:rPr lang="en-GB" sz="4400"/>
              <a:t>Voyagers – 11.35 - 12.10 </a:t>
            </a:r>
            <a:endParaRPr lang="en-US"/>
          </a:p>
        </p:txBody>
      </p:sp>
    </p:spTree>
    <p:extLst>
      <p:ext uri="{BB962C8B-B14F-4D97-AF65-F5344CB8AC3E}">
        <p14:creationId xmlns:p14="http://schemas.microsoft.com/office/powerpoint/2010/main" val="4246328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5AF13-AAA2-3025-198E-84935EADBEC2}"/>
              </a:ext>
            </a:extLst>
          </p:cNvPr>
          <p:cNvSpPr>
            <a:spLocks noGrp="1"/>
          </p:cNvSpPr>
          <p:nvPr>
            <p:ph type="title"/>
          </p:nvPr>
        </p:nvSpPr>
        <p:spPr>
          <a:xfrm>
            <a:off x="4119" y="107693"/>
            <a:ext cx="10515600" cy="1325563"/>
          </a:xfrm>
        </p:spPr>
        <p:txBody>
          <a:bodyPr/>
          <a:lstStyle/>
          <a:p>
            <a:r>
              <a:rPr lang="en-GB" u="sng"/>
              <a:t>Thursday 10th July</a:t>
            </a:r>
            <a:br>
              <a:rPr lang="en-GB" u="sng"/>
            </a:br>
            <a:r>
              <a:rPr lang="en-GB" u="sng"/>
              <a:t>TBAT: Write about conflict and resolution.</a:t>
            </a:r>
          </a:p>
        </p:txBody>
      </p:sp>
      <p:sp>
        <p:nvSpPr>
          <p:cNvPr id="3" name="Content Placeholder 2">
            <a:extLst>
              <a:ext uri="{FF2B5EF4-FFF2-40B4-BE49-F238E27FC236}">
                <a16:creationId xmlns:a16="http://schemas.microsoft.com/office/drawing/2014/main" id="{47D11BF9-C69D-7C11-AAAE-A6EB91A89A9A}"/>
              </a:ext>
            </a:extLst>
          </p:cNvPr>
          <p:cNvSpPr>
            <a:spLocks noGrp="1"/>
          </p:cNvSpPr>
          <p:nvPr>
            <p:ph idx="1"/>
          </p:nvPr>
        </p:nvSpPr>
        <p:spPr>
          <a:xfrm>
            <a:off x="-6178" y="1825625"/>
            <a:ext cx="12358815" cy="4351338"/>
          </a:xfrm>
        </p:spPr>
        <p:txBody>
          <a:bodyPr vert="horz" lIns="91440" tIns="45720" rIns="91440" bIns="45720" rtlCol="0" anchor="t">
            <a:noAutofit/>
          </a:bodyPr>
          <a:lstStyle/>
          <a:p>
            <a:pPr marL="0" indent="0">
              <a:buNone/>
            </a:pPr>
            <a:r>
              <a:rPr lang="en-GB" sz="3200"/>
              <a:t>Share your legend so far, which sentence are you most proud of?</a:t>
            </a:r>
            <a:br>
              <a:rPr lang="en-GB" sz="3200"/>
            </a:br>
            <a:br>
              <a:rPr lang="en-GB" sz="3200"/>
            </a:br>
            <a:r>
              <a:rPr lang="en-GB" sz="3200"/>
              <a:t>Make one edit and improvement to your legend.</a:t>
            </a:r>
            <a:br>
              <a:rPr lang="en-GB" sz="3200"/>
            </a:br>
            <a:br>
              <a:rPr lang="en-GB" sz="3200"/>
            </a:br>
            <a:br>
              <a:rPr lang="en-GB" sz="3200"/>
            </a:br>
            <a:r>
              <a:rPr lang="en-GB" sz="3200" b="1"/>
              <a:t>What is the final conflict and resolution in the legend?</a:t>
            </a:r>
            <a:br>
              <a:rPr lang="en-GB" sz="3200" b="1"/>
            </a:br>
            <a:br>
              <a:rPr lang="en-GB" sz="3200" b="1"/>
            </a:br>
            <a:r>
              <a:rPr lang="en-GB" sz="3200" b="1"/>
              <a:t>How might the tale end?</a:t>
            </a:r>
          </a:p>
          <a:p>
            <a:pPr marL="0" indent="0">
              <a:buNone/>
            </a:pPr>
            <a:endParaRPr lang="en-GB" sz="3200" b="1"/>
          </a:p>
          <a:p>
            <a:pPr marL="0" indent="0">
              <a:buNone/>
            </a:pPr>
            <a:r>
              <a:rPr lang="en-GB" sz="3200" b="1" i="1"/>
              <a:t>Think about legends teaching morals or lessons.</a:t>
            </a:r>
          </a:p>
        </p:txBody>
      </p:sp>
    </p:spTree>
    <p:extLst>
      <p:ext uri="{BB962C8B-B14F-4D97-AF65-F5344CB8AC3E}">
        <p14:creationId xmlns:p14="http://schemas.microsoft.com/office/powerpoint/2010/main" val="2813185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BC929B-65CF-D0FC-3521-2500A80371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6275C1-37B4-999A-EA6F-6A2F76A77E42}"/>
              </a:ext>
            </a:extLst>
          </p:cNvPr>
          <p:cNvSpPr>
            <a:spLocks noGrp="1"/>
          </p:cNvSpPr>
          <p:nvPr>
            <p:ph type="title"/>
          </p:nvPr>
        </p:nvSpPr>
        <p:spPr>
          <a:xfrm>
            <a:off x="4119" y="107693"/>
            <a:ext cx="10515600" cy="1325563"/>
          </a:xfrm>
        </p:spPr>
        <p:txBody>
          <a:bodyPr/>
          <a:lstStyle/>
          <a:p>
            <a:r>
              <a:rPr lang="en-GB" u="sng"/>
              <a:t>Thursday 10th July</a:t>
            </a:r>
            <a:br>
              <a:rPr lang="en-GB" u="sng"/>
            </a:br>
            <a:r>
              <a:rPr lang="en-GB" u="sng"/>
              <a:t>TBAT: Write about conflict and resolution.</a:t>
            </a:r>
          </a:p>
        </p:txBody>
      </p:sp>
      <p:sp>
        <p:nvSpPr>
          <p:cNvPr id="4" name="TextBox 3">
            <a:extLst>
              <a:ext uri="{FF2B5EF4-FFF2-40B4-BE49-F238E27FC236}">
                <a16:creationId xmlns:a16="http://schemas.microsoft.com/office/drawing/2014/main" id="{788CA718-4E87-9B53-10ED-0877843F45D5}"/>
              </a:ext>
            </a:extLst>
          </p:cNvPr>
          <p:cNvSpPr txBox="1"/>
          <p:nvPr/>
        </p:nvSpPr>
        <p:spPr>
          <a:xfrm>
            <a:off x="131806" y="1439562"/>
            <a:ext cx="12062253" cy="532453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a:t>Resolution</a:t>
            </a:r>
          </a:p>
          <a:p>
            <a:endParaRPr lang="en-US" sz="2000"/>
          </a:p>
          <a:p>
            <a:r>
              <a:rPr lang="en-US" sz="2000"/>
              <a:t>At last, beneath the twisting roots of Yggdrasil, Odin stood before Mimir’s Well. The air was still, yet thick with ancient power. Mist rose from the water’s surface, glowing with silver light, and beside the well stood Mimir himself—a mysterious, ageless figure whose eyes shimmered like stars and who had already seen Odin’s arrival in the waters. With a voice as deep as the earth, he spoke. “You seek the wisdom that only these waters hold. But knowledge,” he warned, “demands a price that cannot be undone.” Slowly, Odin nodded. “Then name it,” he said. Mimir's gaze did not waver. “Your right eye—for only those who give something of great value may see what lies ahead.”</a:t>
            </a:r>
          </a:p>
          <a:p>
            <a:r>
              <a:rPr lang="en-US" sz="2000"/>
              <a:t>Without hesitation, and though pain seared through him like fire, Odin reached up and gave what was asked. His clear, ice-blue eye fell into the well, sinking slowly into its depths. Silently, Mimir handed him a horn carved with runes older than the gods themselves. Odin drank deeply, and in an instant, visions flooded his mind—visions of battles yet to come, of songs not yet sung, of every corner of the world and every secret hidden within it. From that moment on, though he saw with only one eye, he understood more than any being alive.</a:t>
            </a:r>
          </a:p>
          <a:p>
            <a:r>
              <a:rPr lang="en-US" sz="2000"/>
              <a:t>And so, the legend says, Odin returned to Asgard wiser than ever before—ready to guide his people, guard the realms, and protect the balance of the world for all time.</a:t>
            </a:r>
          </a:p>
        </p:txBody>
      </p:sp>
    </p:spTree>
    <p:extLst>
      <p:ext uri="{BB962C8B-B14F-4D97-AF65-F5344CB8AC3E}">
        <p14:creationId xmlns:p14="http://schemas.microsoft.com/office/powerpoint/2010/main" val="2069493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5A2DB-C622-282E-9A4C-37D2B4CB2591}"/>
              </a:ext>
            </a:extLst>
          </p:cNvPr>
          <p:cNvSpPr>
            <a:spLocks noGrp="1"/>
          </p:cNvSpPr>
          <p:nvPr>
            <p:ph type="title"/>
          </p:nvPr>
        </p:nvSpPr>
        <p:spPr/>
        <p:txBody>
          <a:bodyPr/>
          <a:lstStyle/>
          <a:p>
            <a:r>
              <a:rPr lang="en-GB"/>
              <a:t>PE – House Rounders Tournament</a:t>
            </a:r>
          </a:p>
        </p:txBody>
      </p:sp>
      <p:pic>
        <p:nvPicPr>
          <p:cNvPr id="4" name="Picture 3" descr="Rounders Ball Beginners Vectors - Download Free High-Quality Vectors from  Freepik | Freepik">
            <a:extLst>
              <a:ext uri="{FF2B5EF4-FFF2-40B4-BE49-F238E27FC236}">
                <a16:creationId xmlns:a16="http://schemas.microsoft.com/office/drawing/2014/main" id="{08436DD6-D5EC-E9BA-E01E-6D5A21754C97}"/>
              </a:ext>
            </a:extLst>
          </p:cNvPr>
          <p:cNvPicPr>
            <a:picLocks noChangeAspect="1"/>
          </p:cNvPicPr>
          <p:nvPr/>
        </p:nvPicPr>
        <p:blipFill>
          <a:blip r:embed="rId2"/>
          <a:stretch>
            <a:fillRect/>
          </a:stretch>
        </p:blipFill>
        <p:spPr>
          <a:xfrm>
            <a:off x="6423454" y="1830859"/>
            <a:ext cx="4298091" cy="4298091"/>
          </a:xfrm>
          <a:prstGeom prst="rect">
            <a:avLst/>
          </a:prstGeom>
        </p:spPr>
      </p:pic>
      <p:pic>
        <p:nvPicPr>
          <p:cNvPr id="6" name="Picture 5" descr="Girl Plays Rounders - Vector Image">
            <a:extLst>
              <a:ext uri="{FF2B5EF4-FFF2-40B4-BE49-F238E27FC236}">
                <a16:creationId xmlns:a16="http://schemas.microsoft.com/office/drawing/2014/main" id="{0E74EC1F-337A-99B3-EE1A-F7F3474B2168}"/>
              </a:ext>
            </a:extLst>
          </p:cNvPr>
          <p:cNvPicPr>
            <a:picLocks noChangeAspect="1"/>
          </p:cNvPicPr>
          <p:nvPr/>
        </p:nvPicPr>
        <p:blipFill>
          <a:blip r:embed="rId3"/>
          <a:stretch>
            <a:fillRect/>
          </a:stretch>
        </p:blipFill>
        <p:spPr>
          <a:xfrm>
            <a:off x="842319" y="1417992"/>
            <a:ext cx="3680254" cy="5443042"/>
          </a:xfrm>
          <a:prstGeom prst="rect">
            <a:avLst/>
          </a:prstGeom>
        </p:spPr>
      </p:pic>
    </p:spTree>
    <p:extLst>
      <p:ext uri="{BB962C8B-B14F-4D97-AF65-F5344CB8AC3E}">
        <p14:creationId xmlns:p14="http://schemas.microsoft.com/office/powerpoint/2010/main" val="1053108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3F37F3-9599-69DB-2EAC-A6751BA483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F6CAE3-474A-E580-FF56-71C298425D42}"/>
              </a:ext>
            </a:extLst>
          </p:cNvPr>
          <p:cNvSpPr>
            <a:spLocks noGrp="1"/>
          </p:cNvSpPr>
          <p:nvPr>
            <p:ph type="title"/>
          </p:nvPr>
        </p:nvSpPr>
        <p:spPr>
          <a:xfrm>
            <a:off x="4119" y="1446341"/>
            <a:ext cx="10515600" cy="1325563"/>
          </a:xfrm>
        </p:spPr>
        <p:txBody>
          <a:bodyPr>
            <a:normAutofit fontScale="90000"/>
          </a:bodyPr>
          <a:lstStyle/>
          <a:p>
            <a:r>
              <a:rPr lang="en-GB"/>
              <a:t>ART – Summer tutorial</a:t>
            </a:r>
            <a:br>
              <a:rPr lang="en-GB"/>
            </a:br>
            <a:r>
              <a:rPr lang="en-GB">
                <a:ea typeface="+mj-lt"/>
                <a:cs typeface="+mj-lt"/>
                <a:hlinkClick r:id="rId2"/>
              </a:rPr>
              <a:t>How To Draw A Beach Landscape</a:t>
            </a:r>
            <a:br>
              <a:rPr lang="en-GB">
                <a:ea typeface="+mj-lt"/>
                <a:cs typeface="+mj-lt"/>
              </a:rPr>
            </a:br>
            <a:br>
              <a:rPr lang="en-GB"/>
            </a:br>
            <a:br>
              <a:rPr lang="en-GB"/>
            </a:br>
            <a:r>
              <a:rPr lang="en-GB"/>
              <a:t>If children complete this, they can</a:t>
            </a:r>
            <a:br>
              <a:rPr lang="en-GB"/>
            </a:br>
            <a:r>
              <a:rPr lang="en-GB"/>
              <a:t>work in pairs on laptops to find their</a:t>
            </a:r>
            <a:br>
              <a:rPr lang="en-GB"/>
            </a:br>
            <a:r>
              <a:rPr lang="en-GB"/>
              <a:t>own tutorials.</a:t>
            </a:r>
          </a:p>
        </p:txBody>
      </p:sp>
      <p:pic>
        <p:nvPicPr>
          <p:cNvPr id="3" name="Picture 2" descr="A drawing of a beach with a palm tree&#10;&#10;AI-generated content may be incorrect.">
            <a:extLst>
              <a:ext uri="{FF2B5EF4-FFF2-40B4-BE49-F238E27FC236}">
                <a16:creationId xmlns:a16="http://schemas.microsoft.com/office/drawing/2014/main" id="{B27585AE-EBFA-AA7B-D1F7-AA2BA224A62A}"/>
              </a:ext>
            </a:extLst>
          </p:cNvPr>
          <p:cNvPicPr>
            <a:picLocks noChangeAspect="1"/>
          </p:cNvPicPr>
          <p:nvPr/>
        </p:nvPicPr>
        <p:blipFill>
          <a:blip r:embed="rId3"/>
          <a:stretch>
            <a:fillRect/>
          </a:stretch>
        </p:blipFill>
        <p:spPr>
          <a:xfrm>
            <a:off x="7599921" y="1987121"/>
            <a:ext cx="3314700" cy="4057650"/>
          </a:xfrm>
          <a:prstGeom prst="rect">
            <a:avLst/>
          </a:prstGeom>
        </p:spPr>
      </p:pic>
    </p:spTree>
    <p:extLst>
      <p:ext uri="{BB962C8B-B14F-4D97-AF65-F5344CB8AC3E}">
        <p14:creationId xmlns:p14="http://schemas.microsoft.com/office/powerpoint/2010/main" val="5379892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e255f982-5f1f-41c7-871f-7a91432a5484" xsi:nil="true"/>
    <lcf76f155ced4ddcb4097134ff3c332f xmlns="5519ec2d-3025-400a-aa14-bba49a7e18f3">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8DABC899185B74BB2030808D3385A9C" ma:contentTypeVersion="18" ma:contentTypeDescription="Create a new document." ma:contentTypeScope="" ma:versionID="0cd5e201c5e6392a389a7288fb1eb275">
  <xsd:schema xmlns:xsd="http://www.w3.org/2001/XMLSchema" xmlns:xs="http://www.w3.org/2001/XMLSchema" xmlns:p="http://schemas.microsoft.com/office/2006/metadata/properties" xmlns:ns2="5519ec2d-3025-400a-aa14-bba49a7e18f3" xmlns:ns3="e255f982-5f1f-41c7-871f-7a91432a5484" targetNamespace="http://schemas.microsoft.com/office/2006/metadata/properties" ma:root="true" ma:fieldsID="c6dba6005af131f6ebb8b46ea4d332e1" ns2:_="" ns3:_="">
    <xsd:import namespace="5519ec2d-3025-400a-aa14-bba49a7e18f3"/>
    <xsd:import namespace="e255f982-5f1f-41c7-871f-7a91432a548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19ec2d-3025-400a-aa14-bba49a7e18f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fc6e421-0895-41c1-badf-596bff0fe74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255f982-5f1f-41c7-871f-7a91432a548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8320c33-d570-4e0b-b288-e2b6c8d43477}" ma:internalName="TaxCatchAll" ma:showField="CatchAllData" ma:web="e255f982-5f1f-41c7-871f-7a91432a548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0B7AE11-FC2E-439F-A1B5-76E20C4FA02A}">
  <ds:schemaRefs>
    <ds:schemaRef ds:uri="http://schemas.microsoft.com/sharepoint/v3/contenttype/forms"/>
  </ds:schemaRefs>
</ds:datastoreItem>
</file>

<file path=customXml/itemProps2.xml><?xml version="1.0" encoding="utf-8"?>
<ds:datastoreItem xmlns:ds="http://schemas.openxmlformats.org/officeDocument/2006/customXml" ds:itemID="{26C6EEE1-860D-4E11-BF97-FAC314A9B1CA}">
  <ds:schemaRefs>
    <ds:schemaRef ds:uri="5519ec2d-3025-400a-aa14-bba49a7e18f3"/>
    <ds:schemaRef ds:uri="e255f982-5f1f-41c7-871f-7a91432a5484"/>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565B522D-DFEE-496C-8A43-7C6DA6684469}"/>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8</Slides>
  <Notes>0</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Thursday 10th July                  Morning challenge </vt:lpstr>
      <vt:lpstr>Year 5 End of Year Celebration Café 8.45am</vt:lpstr>
      <vt:lpstr>Assembly 10am</vt:lpstr>
      <vt:lpstr>Thursday 10th July PE Engagement activity  Venturers – 10.50 - 11.35 Voyagers – 11.35 - 12.10 </vt:lpstr>
      <vt:lpstr>Thursday 10th July TBAT: Write about conflict and resolution.</vt:lpstr>
      <vt:lpstr>Thursday 10th July TBAT: Write about conflict and resolution.</vt:lpstr>
      <vt:lpstr>PE – House Rounders Tournament</vt:lpstr>
      <vt:lpstr>ART – Summer tutorial How To Draw A Beach Landscape   If children complete this, they can work in pairs on laptops to find their own tutorials.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3</cp:revision>
  <dcterms:created xsi:type="dcterms:W3CDTF">2025-07-03T08:06:55Z</dcterms:created>
  <dcterms:modified xsi:type="dcterms:W3CDTF">2025-07-10T07:26:04Z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0x01010098DABC899185B74BB2030808D3385A9C</vt:lpwstr>
  </property>
  <property fmtid="{D5CDD505-2E9C-101B-9397-08002B2CF9AE}" pid="3" name="MediaServiceImageTags">
    <vt:lpwstr/>
  </property>
</Properties>
</file>