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9"/>
  </p:notesMasterIdLst>
  <p:sldIdLst>
    <p:sldId id="256" r:id="rId5"/>
    <p:sldId id="589" r:id="rId6"/>
    <p:sldId id="264" r:id="rId7"/>
    <p:sldId id="263" r:id="rId8"/>
    <p:sldId id="343" r:id="rId9"/>
    <p:sldId id="342" r:id="rId10"/>
    <p:sldId id="344" r:id="rId11"/>
    <p:sldId id="345" r:id="rId12"/>
    <p:sldId id="560" r:id="rId13"/>
    <p:sldId id="577" r:id="rId14"/>
    <p:sldId id="551" r:id="rId15"/>
    <p:sldId id="578" r:id="rId16"/>
    <p:sldId id="579" r:id="rId17"/>
    <p:sldId id="580" r:id="rId18"/>
    <p:sldId id="588" r:id="rId19"/>
    <p:sldId id="581" r:id="rId20"/>
    <p:sldId id="262" r:id="rId21"/>
    <p:sldId id="590" r:id="rId22"/>
    <p:sldId id="346" r:id="rId23"/>
    <p:sldId id="561" r:id="rId24"/>
    <p:sldId id="562" r:id="rId25"/>
    <p:sldId id="563" r:id="rId26"/>
    <p:sldId id="564" r:id="rId27"/>
    <p:sldId id="565" r:id="rId28"/>
    <p:sldId id="566" r:id="rId29"/>
    <p:sldId id="567" r:id="rId30"/>
    <p:sldId id="568" r:id="rId31"/>
    <p:sldId id="569" r:id="rId32"/>
    <p:sldId id="570" r:id="rId33"/>
    <p:sldId id="571" r:id="rId34"/>
    <p:sldId id="572" r:id="rId35"/>
    <p:sldId id="573" r:id="rId36"/>
    <p:sldId id="574" r:id="rId37"/>
    <p:sldId id="575" r:id="rId38"/>
    <p:sldId id="576" r:id="rId39"/>
    <p:sldId id="582" r:id="rId40"/>
    <p:sldId id="583" r:id="rId41"/>
    <p:sldId id="584" r:id="rId42"/>
    <p:sldId id="585" r:id="rId43"/>
    <p:sldId id="586" r:id="rId44"/>
    <p:sldId id="261" r:id="rId45"/>
    <p:sldId id="591" r:id="rId46"/>
    <p:sldId id="598" r:id="rId47"/>
    <p:sldId id="593" r:id="rId48"/>
    <p:sldId id="594" r:id="rId49"/>
    <p:sldId id="595" r:id="rId50"/>
    <p:sldId id="596" r:id="rId51"/>
    <p:sldId id="597" r:id="rId52"/>
    <p:sldId id="592" r:id="rId53"/>
    <p:sldId id="599" r:id="rId54"/>
    <p:sldId id="600" r:id="rId55"/>
    <p:sldId id="603" r:id="rId56"/>
    <p:sldId id="601" r:id="rId57"/>
    <p:sldId id="587" r:id="rId58"/>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51BCEB-EE56-1ED3-E37C-28E4422A6613}" v="13" dt="2025-07-14T14:51:18.509"/>
    <p1510:client id="{5A4F609D-F257-6888-77EA-685CEBD8FBC2}" v="1111" dt="2025-07-14T19:15:03.533"/>
    <p1510:client id="{892906A2-BDBB-4101-B480-B25EB908DD4E}" v="351" dt="2025-07-14T15:13:31.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 McKenzie-Cook" userId="S::pmckenzie-cook@ohacademy.co.uk::6605cc89-aaff-4d80-9ee6-20e4afa4ef0c" providerId="AD" clId="Web-{C2EBE762-30FD-8C87-6CF1-B2CE7672789E}"/>
    <pc:docChg chg="addSld delSld modSld modMainMaster">
      <pc:chgData name="P McKenzie-Cook" userId="S::pmckenzie-cook@ohacademy.co.uk::6605cc89-aaff-4d80-9ee6-20e4afa4ef0c" providerId="AD" clId="Web-{C2EBE762-30FD-8C87-6CF1-B2CE7672789E}" dt="2025-07-11T14:33:46.993" v="476" actId="20577"/>
      <pc:docMkLst>
        <pc:docMk/>
      </pc:docMkLst>
      <pc:sldChg chg="modSp mod">
        <pc:chgData name="P McKenzie-Cook" userId="S::pmckenzie-cook@ohacademy.co.uk::6605cc89-aaff-4d80-9ee6-20e4afa4ef0c" providerId="AD" clId="Web-{C2EBE762-30FD-8C87-6CF1-B2CE7672789E}" dt="2025-07-11T13:19:58.168" v="174"/>
        <pc:sldMkLst>
          <pc:docMk/>
          <pc:sldMk cId="109857222" sldId="256"/>
        </pc:sldMkLst>
        <pc:spChg chg="mod">
          <ac:chgData name="P McKenzie-Cook" userId="S::pmckenzie-cook@ohacademy.co.uk::6605cc89-aaff-4d80-9ee6-20e4afa4ef0c" providerId="AD" clId="Web-{C2EBE762-30FD-8C87-6CF1-B2CE7672789E}" dt="2025-07-11T13:04:26.623" v="22" actId="20577"/>
          <ac:spMkLst>
            <pc:docMk/>
            <pc:sldMk cId="109857222" sldId="256"/>
            <ac:spMk id="2" creationId="{00000000-0000-0000-0000-000000000000}"/>
          </ac:spMkLst>
        </pc:spChg>
        <pc:spChg chg="mod">
          <ac:chgData name="P McKenzie-Cook" userId="S::pmckenzie-cook@ohacademy.co.uk::6605cc89-aaff-4d80-9ee6-20e4afa4ef0c" providerId="AD" clId="Web-{C2EBE762-30FD-8C87-6CF1-B2CE7672789E}" dt="2025-07-11T13:04:30.108" v="23" actId="20577"/>
          <ac:spMkLst>
            <pc:docMk/>
            <pc:sldMk cId="109857222" sldId="256"/>
            <ac:spMk id="3" creationId="{00000000-0000-0000-0000-000000000000}"/>
          </ac:spMkLst>
        </pc:spChg>
      </pc:sldChg>
      <pc:sldChg chg="mod">
        <pc:chgData name="P McKenzie-Cook" userId="S::pmckenzie-cook@ohacademy.co.uk::6605cc89-aaff-4d80-9ee6-20e4afa4ef0c" providerId="AD" clId="Web-{C2EBE762-30FD-8C87-6CF1-B2CE7672789E}" dt="2025-07-11T13:19:58.168" v="174"/>
        <pc:sldMkLst>
          <pc:docMk/>
          <pc:sldMk cId="2642466099" sldId="261"/>
        </pc:sldMkLst>
      </pc:sldChg>
      <pc:sldChg chg="mod">
        <pc:chgData name="P McKenzie-Cook" userId="S::pmckenzie-cook@ohacademy.co.uk::6605cc89-aaff-4d80-9ee6-20e4afa4ef0c" providerId="AD" clId="Web-{C2EBE762-30FD-8C87-6CF1-B2CE7672789E}" dt="2025-07-11T13:19:58.168" v="174"/>
        <pc:sldMkLst>
          <pc:docMk/>
          <pc:sldMk cId="1526918520" sldId="262"/>
        </pc:sldMkLst>
      </pc:sldChg>
      <pc:sldChg chg="modSp new mod">
        <pc:chgData name="P McKenzie-Cook" userId="S::pmckenzie-cook@ohacademy.co.uk::6605cc89-aaff-4d80-9ee6-20e4afa4ef0c" providerId="AD" clId="Web-{C2EBE762-30FD-8C87-6CF1-B2CE7672789E}" dt="2025-07-11T13:19:58.168" v="174"/>
        <pc:sldMkLst>
          <pc:docMk/>
          <pc:sldMk cId="935947972" sldId="263"/>
        </pc:sldMkLst>
        <pc:spChg chg="mod">
          <ac:chgData name="P McKenzie-Cook" userId="S::pmckenzie-cook@ohacademy.co.uk::6605cc89-aaff-4d80-9ee6-20e4afa4ef0c" providerId="AD" clId="Web-{C2EBE762-30FD-8C87-6CF1-B2CE7672789E}" dt="2025-07-11T12:58:25.800" v="12" actId="20577"/>
          <ac:spMkLst>
            <pc:docMk/>
            <pc:sldMk cId="935947972" sldId="263"/>
            <ac:spMk id="2" creationId="{571E7591-CAB2-2DD4-9C5E-33FA83382259}"/>
          </ac:spMkLst>
        </pc:spChg>
        <pc:spChg chg="mod">
          <ac:chgData name="P McKenzie-Cook" userId="S::pmckenzie-cook@ohacademy.co.uk::6605cc89-aaff-4d80-9ee6-20e4afa4ef0c" providerId="AD" clId="Web-{C2EBE762-30FD-8C87-6CF1-B2CE7672789E}" dt="2025-07-11T12:59:19.270" v="14" actId="20577"/>
          <ac:spMkLst>
            <pc:docMk/>
            <pc:sldMk cId="935947972" sldId="263"/>
            <ac:spMk id="3" creationId="{67ABA4BF-6E83-14B6-6736-179AA89948C3}"/>
          </ac:spMkLst>
        </pc:spChg>
      </pc:sldChg>
      <pc:sldChg chg="modSp new mod">
        <pc:chgData name="P McKenzie-Cook" userId="S::pmckenzie-cook@ohacademy.co.uk::6605cc89-aaff-4d80-9ee6-20e4afa4ef0c" providerId="AD" clId="Web-{C2EBE762-30FD-8C87-6CF1-B2CE7672789E}" dt="2025-07-11T13:19:58.168" v="174"/>
        <pc:sldMkLst>
          <pc:docMk/>
          <pc:sldMk cId="369741812" sldId="264"/>
        </pc:sldMkLst>
        <pc:spChg chg="mod">
          <ac:chgData name="P McKenzie-Cook" userId="S::pmckenzie-cook@ohacademy.co.uk::6605cc89-aaff-4d80-9ee6-20e4afa4ef0c" providerId="AD" clId="Web-{C2EBE762-30FD-8C87-6CF1-B2CE7672789E}" dt="2025-07-11T12:59:34.146" v="16" actId="20577"/>
          <ac:spMkLst>
            <pc:docMk/>
            <pc:sldMk cId="369741812" sldId="264"/>
            <ac:spMk id="2" creationId="{D17BDFC1-710D-CFD2-AD7E-AF074687B3F4}"/>
          </ac:spMkLst>
        </pc:spChg>
        <pc:spChg chg="mod">
          <ac:chgData name="P McKenzie-Cook" userId="S::pmckenzie-cook@ohacademy.co.uk::6605cc89-aaff-4d80-9ee6-20e4afa4ef0c" providerId="AD" clId="Web-{C2EBE762-30FD-8C87-6CF1-B2CE7672789E}" dt="2025-07-11T13:03:54.357" v="20" actId="20577"/>
          <ac:spMkLst>
            <pc:docMk/>
            <pc:sldMk cId="369741812" sldId="264"/>
            <ac:spMk id="3" creationId="{9D335A2A-62BC-4134-D89D-E1206304B424}"/>
          </ac:spMkLst>
        </pc:spChg>
      </pc:sldChg>
      <pc:sldChg chg="modSp new mod">
        <pc:chgData name="P McKenzie-Cook" userId="S::pmckenzie-cook@ohacademy.co.uk::6605cc89-aaff-4d80-9ee6-20e4afa4ef0c" providerId="AD" clId="Web-{C2EBE762-30FD-8C87-6CF1-B2CE7672789E}" dt="2025-07-11T13:19:58.168" v="174"/>
        <pc:sldMkLst>
          <pc:docMk/>
          <pc:sldMk cId="1485673638" sldId="265"/>
        </pc:sldMkLst>
      </pc:sldChg>
      <pc:sldChg chg="add mod">
        <pc:chgData name="P McKenzie-Cook" userId="S::pmckenzie-cook@ohacademy.co.uk::6605cc89-aaff-4d80-9ee6-20e4afa4ef0c" providerId="AD" clId="Web-{C2EBE762-30FD-8C87-6CF1-B2CE7672789E}" dt="2025-07-11T13:19:58.168" v="174"/>
        <pc:sldMkLst>
          <pc:docMk/>
          <pc:sldMk cId="559721483" sldId="342"/>
        </pc:sldMkLst>
      </pc:sldChg>
      <pc:sldChg chg="addSp modSp new mod setBg">
        <pc:chgData name="P McKenzie-Cook" userId="S::pmckenzie-cook@ohacademy.co.uk::6605cc89-aaff-4d80-9ee6-20e4afa4ef0c" providerId="AD" clId="Web-{C2EBE762-30FD-8C87-6CF1-B2CE7672789E}" dt="2025-07-11T13:19:58.168" v="174"/>
        <pc:sldMkLst>
          <pc:docMk/>
          <pc:sldMk cId="1881614473" sldId="343"/>
        </pc:sldMkLst>
        <pc:spChg chg="mod">
          <ac:chgData name="P McKenzie-Cook" userId="S::pmckenzie-cook@ohacademy.co.uk::6605cc89-aaff-4d80-9ee6-20e4afa4ef0c" providerId="AD" clId="Web-{C2EBE762-30FD-8C87-6CF1-B2CE7672789E}" dt="2025-07-11T13:17:41.695" v="164" actId="20577"/>
          <ac:spMkLst>
            <pc:docMk/>
            <pc:sldMk cId="1881614473" sldId="343"/>
            <ac:spMk id="2" creationId="{86679B59-EAE1-3F40-C957-04E88F31B929}"/>
          </ac:spMkLst>
        </pc:spChg>
        <pc:spChg chg="mod">
          <ac:chgData name="P McKenzie-Cook" userId="S::pmckenzie-cook@ohacademy.co.uk::6605cc89-aaff-4d80-9ee6-20e4afa4ef0c" providerId="AD" clId="Web-{C2EBE762-30FD-8C87-6CF1-B2CE7672789E}" dt="2025-07-11T13:19:05.323" v="171" actId="1076"/>
          <ac:spMkLst>
            <pc:docMk/>
            <pc:sldMk cId="1881614473" sldId="343"/>
            <ac:spMk id="3" creationId="{EC8B8DC5-00E1-19BB-7BE8-8C51087F566E}"/>
          </ac:spMkLst>
        </pc:spChg>
        <pc:picChg chg="add mod ord">
          <ac:chgData name="P McKenzie-Cook" userId="S::pmckenzie-cook@ohacademy.co.uk::6605cc89-aaff-4d80-9ee6-20e4afa4ef0c" providerId="AD" clId="Web-{C2EBE762-30FD-8C87-6CF1-B2CE7672789E}" dt="2025-07-11T13:19:28.277" v="172"/>
          <ac:picMkLst>
            <pc:docMk/>
            <pc:sldMk cId="1881614473" sldId="343"/>
            <ac:picMk id="4" creationId="{CEA91E1E-786F-47F2-20A6-64EFAB9636FE}"/>
          </ac:picMkLst>
        </pc:picChg>
      </pc:sldChg>
      <pc:sldChg chg="new del">
        <pc:chgData name="P McKenzie-Cook" userId="S::pmckenzie-cook@ohacademy.co.uk::6605cc89-aaff-4d80-9ee6-20e4afa4ef0c" providerId="AD" clId="Web-{C2EBE762-30FD-8C87-6CF1-B2CE7672789E}" dt="2025-07-11T13:20:23.296" v="180"/>
        <pc:sldMkLst>
          <pc:docMk/>
          <pc:sldMk cId="701423908" sldId="344"/>
        </pc:sldMkLst>
      </pc:sldChg>
      <pc:sldChg chg="new del">
        <pc:chgData name="P McKenzie-Cook" userId="S::pmckenzie-cook@ohacademy.co.uk::6605cc89-aaff-4d80-9ee6-20e4afa4ef0c" providerId="AD" clId="Web-{C2EBE762-30FD-8C87-6CF1-B2CE7672789E}" dt="2025-07-11T13:20:10.778" v="176"/>
        <pc:sldMkLst>
          <pc:docMk/>
          <pc:sldMk cId="1460097679" sldId="344"/>
        </pc:sldMkLst>
      </pc:sldChg>
      <pc:sldChg chg="addSp modSp new">
        <pc:chgData name="P McKenzie-Cook" userId="S::pmckenzie-cook@ohacademy.co.uk::6605cc89-aaff-4d80-9ee6-20e4afa4ef0c" providerId="AD" clId="Web-{C2EBE762-30FD-8C87-6CF1-B2CE7672789E}" dt="2025-07-11T13:33:40.241" v="244" actId="14100"/>
        <pc:sldMkLst>
          <pc:docMk/>
          <pc:sldMk cId="2612391112" sldId="344"/>
        </pc:sldMkLst>
        <pc:spChg chg="mod">
          <ac:chgData name="P McKenzie-Cook" userId="S::pmckenzie-cook@ohacademy.co.uk::6605cc89-aaff-4d80-9ee6-20e4afa4ef0c" providerId="AD" clId="Web-{C2EBE762-30FD-8C87-6CF1-B2CE7672789E}" dt="2025-07-11T13:29:54.015" v="221" actId="1076"/>
          <ac:spMkLst>
            <pc:docMk/>
            <pc:sldMk cId="2612391112" sldId="344"/>
            <ac:spMk id="2" creationId="{7D077DD3-94F4-3A32-2FD3-1851E47E0596}"/>
          </ac:spMkLst>
        </pc:spChg>
        <pc:spChg chg="mod">
          <ac:chgData name="P McKenzie-Cook" userId="S::pmckenzie-cook@ohacademy.co.uk::6605cc89-aaff-4d80-9ee6-20e4afa4ef0c" providerId="AD" clId="Web-{C2EBE762-30FD-8C87-6CF1-B2CE7672789E}" dt="2025-07-11T13:29:57.609" v="222" actId="1076"/>
          <ac:spMkLst>
            <pc:docMk/>
            <pc:sldMk cId="2612391112" sldId="344"/>
            <ac:spMk id="3" creationId="{B47BE1CA-1D11-A713-0017-E84D7899B4A7}"/>
          </ac:spMkLst>
        </pc:spChg>
        <pc:picChg chg="add mod">
          <ac:chgData name="P McKenzie-Cook" userId="S::pmckenzie-cook@ohacademy.co.uk::6605cc89-aaff-4d80-9ee6-20e4afa4ef0c" providerId="AD" clId="Web-{C2EBE762-30FD-8C87-6CF1-B2CE7672789E}" dt="2025-07-11T13:33:10.130" v="240" actId="1076"/>
          <ac:picMkLst>
            <pc:docMk/>
            <pc:sldMk cId="2612391112" sldId="344"/>
            <ac:picMk id="4" creationId="{7B5BB5B1-E54C-4B43-1696-2E12AC07825E}"/>
          </ac:picMkLst>
        </pc:picChg>
        <pc:picChg chg="add mod">
          <ac:chgData name="P McKenzie-Cook" userId="S::pmckenzie-cook@ohacademy.co.uk::6605cc89-aaff-4d80-9ee6-20e4afa4ef0c" providerId="AD" clId="Web-{C2EBE762-30FD-8C87-6CF1-B2CE7672789E}" dt="2025-07-11T13:30:00.296" v="223" actId="1076"/>
          <ac:picMkLst>
            <pc:docMk/>
            <pc:sldMk cId="2612391112" sldId="344"/>
            <ac:picMk id="5" creationId="{09B7BCEB-DF59-58C8-1785-F05FBDFD06D7}"/>
          </ac:picMkLst>
        </pc:picChg>
        <pc:picChg chg="add mod">
          <ac:chgData name="P McKenzie-Cook" userId="S::pmckenzie-cook@ohacademy.co.uk::6605cc89-aaff-4d80-9ee6-20e4afa4ef0c" providerId="AD" clId="Web-{C2EBE762-30FD-8C87-6CF1-B2CE7672789E}" dt="2025-07-11T13:30:56.970" v="233" actId="14100"/>
          <ac:picMkLst>
            <pc:docMk/>
            <pc:sldMk cId="2612391112" sldId="344"/>
            <ac:picMk id="6" creationId="{D3472DCA-6BCC-A722-B80D-EEFD08625AB2}"/>
          </ac:picMkLst>
        </pc:picChg>
        <pc:picChg chg="add mod">
          <ac:chgData name="P McKenzie-Cook" userId="S::pmckenzie-cook@ohacademy.co.uk::6605cc89-aaff-4d80-9ee6-20e4afa4ef0c" providerId="AD" clId="Web-{C2EBE762-30FD-8C87-6CF1-B2CE7672789E}" dt="2025-07-11T13:33:40.241" v="244" actId="14100"/>
          <ac:picMkLst>
            <pc:docMk/>
            <pc:sldMk cId="2612391112" sldId="344"/>
            <ac:picMk id="7" creationId="{235D8055-424E-BC94-997D-6A8CD6345F04}"/>
          </ac:picMkLst>
        </pc:picChg>
        <pc:picChg chg="add mod">
          <ac:chgData name="P McKenzie-Cook" userId="S::pmckenzie-cook@ohacademy.co.uk::6605cc89-aaff-4d80-9ee6-20e4afa4ef0c" providerId="AD" clId="Web-{C2EBE762-30FD-8C87-6CF1-B2CE7672789E}" dt="2025-07-11T13:30:13.328" v="228" actId="1076"/>
          <ac:picMkLst>
            <pc:docMk/>
            <pc:sldMk cId="2612391112" sldId="344"/>
            <ac:picMk id="8" creationId="{3B22E7CF-F964-281E-DF90-B19090FF3D88}"/>
          </ac:picMkLst>
        </pc:picChg>
        <pc:picChg chg="add mod">
          <ac:chgData name="P McKenzie-Cook" userId="S::pmckenzie-cook@ohacademy.co.uk::6605cc89-aaff-4d80-9ee6-20e4afa4ef0c" providerId="AD" clId="Web-{C2EBE762-30FD-8C87-6CF1-B2CE7672789E}" dt="2025-07-11T13:33:12.537" v="241" actId="1076"/>
          <ac:picMkLst>
            <pc:docMk/>
            <pc:sldMk cId="2612391112" sldId="344"/>
            <ac:picMk id="9" creationId="{C47D3CCF-678E-F515-8525-48EE897D86B6}"/>
          </ac:picMkLst>
        </pc:picChg>
      </pc:sldChg>
      <pc:sldChg chg="new del">
        <pc:chgData name="P McKenzie-Cook" userId="S::pmckenzie-cook@ohacademy.co.uk::6605cc89-aaff-4d80-9ee6-20e4afa4ef0c" providerId="AD" clId="Web-{C2EBE762-30FD-8C87-6CF1-B2CE7672789E}" dt="2025-07-11T13:20:22.872" v="179"/>
        <pc:sldMkLst>
          <pc:docMk/>
          <pc:sldMk cId="1832055383" sldId="345"/>
        </pc:sldMkLst>
      </pc:sldChg>
      <pc:sldChg chg="addSp delSp modSp new">
        <pc:chgData name="P McKenzie-Cook" userId="S::pmckenzie-cook@ohacademy.co.uk::6605cc89-aaff-4d80-9ee6-20e4afa4ef0c" providerId="AD" clId="Web-{C2EBE762-30FD-8C87-6CF1-B2CE7672789E}" dt="2025-07-11T13:53:05.590" v="309" actId="20577"/>
        <pc:sldMkLst>
          <pc:docMk/>
          <pc:sldMk cId="2802998292" sldId="345"/>
        </pc:sldMkLst>
        <pc:spChg chg="mod">
          <ac:chgData name="P McKenzie-Cook" userId="S::pmckenzie-cook@ohacademy.co.uk::6605cc89-aaff-4d80-9ee6-20e4afa4ef0c" providerId="AD" clId="Web-{C2EBE762-30FD-8C87-6CF1-B2CE7672789E}" dt="2025-07-11T13:53:05.590" v="309" actId="20577"/>
          <ac:spMkLst>
            <pc:docMk/>
            <pc:sldMk cId="2802998292" sldId="345"/>
            <ac:spMk id="2" creationId="{70E7D6C8-E209-9D7B-881F-E54F63ABAFCC}"/>
          </ac:spMkLst>
        </pc:spChg>
        <pc:picChg chg="add mod">
          <ac:chgData name="P McKenzie-Cook" userId="S::pmckenzie-cook@ohacademy.co.uk::6605cc89-aaff-4d80-9ee6-20e4afa4ef0c" providerId="AD" clId="Web-{C2EBE762-30FD-8C87-6CF1-B2CE7672789E}" dt="2025-07-11T13:51:06.383" v="301" actId="1076"/>
          <ac:picMkLst>
            <pc:docMk/>
            <pc:sldMk cId="2802998292" sldId="345"/>
            <ac:picMk id="4" creationId="{8238D5D1-FF80-2EEE-09BD-C40AAB3AA187}"/>
          </ac:picMkLst>
        </pc:picChg>
        <pc:picChg chg="add mod">
          <ac:chgData name="P McKenzie-Cook" userId="S::pmckenzie-cook@ohacademy.co.uk::6605cc89-aaff-4d80-9ee6-20e4afa4ef0c" providerId="AD" clId="Web-{C2EBE762-30FD-8C87-6CF1-B2CE7672789E}" dt="2025-07-11T13:52:37.308" v="304" actId="14100"/>
          <ac:picMkLst>
            <pc:docMk/>
            <pc:sldMk cId="2802998292" sldId="345"/>
            <ac:picMk id="5" creationId="{E772C02E-F323-AC38-F62E-81576443D792}"/>
          </ac:picMkLst>
        </pc:picChg>
      </pc:sldChg>
      <pc:sldChg chg="add">
        <pc:chgData name="P McKenzie-Cook" userId="S::pmckenzie-cook@ohacademy.co.uk::6605cc89-aaff-4d80-9ee6-20e4afa4ef0c" providerId="AD" clId="Web-{C2EBE762-30FD-8C87-6CF1-B2CE7672789E}" dt="2025-07-11T14:23:38.458" v="351"/>
        <pc:sldMkLst>
          <pc:docMk/>
          <pc:sldMk cId="1031559772" sldId="551"/>
        </pc:sldMkLst>
      </pc:sldChg>
      <pc:sldChg chg="add">
        <pc:chgData name="P McKenzie-Cook" userId="S::pmckenzie-cook@ohacademy.co.uk::6605cc89-aaff-4d80-9ee6-20e4afa4ef0c" providerId="AD" clId="Web-{C2EBE762-30FD-8C87-6CF1-B2CE7672789E}" dt="2025-07-11T13:49:29.395" v="246"/>
        <pc:sldMkLst>
          <pc:docMk/>
          <pc:sldMk cId="2692030421" sldId="560"/>
        </pc:sldMkLst>
      </pc:sldChg>
      <pc:sldChg chg="addSp modSp new">
        <pc:chgData name="P McKenzie-Cook" userId="S::pmckenzie-cook@ohacademy.co.uk::6605cc89-aaff-4d80-9ee6-20e4afa4ef0c" providerId="AD" clId="Web-{C2EBE762-30FD-8C87-6CF1-B2CE7672789E}" dt="2025-07-11T14:24:44.993" v="353" actId="1076"/>
        <pc:sldMkLst>
          <pc:docMk/>
          <pc:sldMk cId="1221425770" sldId="577"/>
        </pc:sldMkLst>
        <pc:spChg chg="mod">
          <ac:chgData name="P McKenzie-Cook" userId="S::pmckenzie-cook@ohacademy.co.uk::6605cc89-aaff-4d80-9ee6-20e4afa4ef0c" providerId="AD" clId="Web-{C2EBE762-30FD-8C87-6CF1-B2CE7672789E}" dt="2025-07-11T14:19:23.100" v="316" actId="1076"/>
          <ac:spMkLst>
            <pc:docMk/>
            <pc:sldMk cId="1221425770" sldId="577"/>
            <ac:spMk id="2" creationId="{50A44590-7F06-0084-CE99-76CCC0FDABB5}"/>
          </ac:spMkLst>
        </pc:spChg>
        <pc:spChg chg="mod">
          <ac:chgData name="P McKenzie-Cook" userId="S::pmckenzie-cook@ohacademy.co.uk::6605cc89-aaff-4d80-9ee6-20e4afa4ef0c" providerId="AD" clId="Web-{C2EBE762-30FD-8C87-6CF1-B2CE7672789E}" dt="2025-07-11T14:20:58.371" v="350" actId="20577"/>
          <ac:spMkLst>
            <pc:docMk/>
            <pc:sldMk cId="1221425770" sldId="577"/>
            <ac:spMk id="3" creationId="{EB6EC25E-5ED7-A60B-F36C-74D3073BE44A}"/>
          </ac:spMkLst>
        </pc:spChg>
        <pc:picChg chg="add mod">
          <ac:chgData name="P McKenzie-Cook" userId="S::pmckenzie-cook@ohacademy.co.uk::6605cc89-aaff-4d80-9ee6-20e4afa4ef0c" providerId="AD" clId="Web-{C2EBE762-30FD-8C87-6CF1-B2CE7672789E}" dt="2025-07-11T14:24:44.993" v="353" actId="1076"/>
          <ac:picMkLst>
            <pc:docMk/>
            <pc:sldMk cId="1221425770" sldId="577"/>
            <ac:picMk id="4" creationId="{A7263F38-062C-830C-0A46-D1A6A1727590}"/>
          </ac:picMkLst>
        </pc:picChg>
      </pc:sldChg>
      <pc:sldChg chg="addSp delSp modSp new">
        <pc:chgData name="P McKenzie-Cook" userId="S::pmckenzie-cook@ohacademy.co.uk::6605cc89-aaff-4d80-9ee6-20e4afa4ef0c" providerId="AD" clId="Web-{C2EBE762-30FD-8C87-6CF1-B2CE7672789E}" dt="2025-07-11T14:30:13.949" v="399" actId="1076"/>
        <pc:sldMkLst>
          <pc:docMk/>
          <pc:sldMk cId="3755791291" sldId="578"/>
        </pc:sldMkLst>
        <pc:spChg chg="mod">
          <ac:chgData name="P McKenzie-Cook" userId="S::pmckenzie-cook@ohacademy.co.uk::6605cc89-aaff-4d80-9ee6-20e4afa4ef0c" providerId="AD" clId="Web-{C2EBE762-30FD-8C87-6CF1-B2CE7672789E}" dt="2025-07-11T14:30:12.215" v="398" actId="1076"/>
          <ac:spMkLst>
            <pc:docMk/>
            <pc:sldMk cId="3755791291" sldId="578"/>
            <ac:spMk id="2" creationId="{FE24502C-D916-09D2-16FA-948B33ACECAC}"/>
          </ac:spMkLst>
        </pc:spChg>
        <pc:picChg chg="add mod ord">
          <ac:chgData name="P McKenzie-Cook" userId="S::pmckenzie-cook@ohacademy.co.uk::6605cc89-aaff-4d80-9ee6-20e4afa4ef0c" providerId="AD" clId="Web-{C2EBE762-30FD-8C87-6CF1-B2CE7672789E}" dt="2025-07-11T14:30:13.949" v="399" actId="1076"/>
          <ac:picMkLst>
            <pc:docMk/>
            <pc:sldMk cId="3755791291" sldId="578"/>
            <ac:picMk id="4" creationId="{CE386733-7370-7AEE-81FA-EF2ED4C02E13}"/>
          </ac:picMkLst>
        </pc:picChg>
      </pc:sldChg>
      <pc:sldChg chg="addSp delSp modSp new">
        <pc:chgData name="P McKenzie-Cook" userId="S::pmckenzie-cook@ohacademy.co.uk::6605cc89-aaff-4d80-9ee6-20e4afa4ef0c" providerId="AD" clId="Web-{C2EBE762-30FD-8C87-6CF1-B2CE7672789E}" dt="2025-07-11T14:31:49.908" v="426"/>
        <pc:sldMkLst>
          <pc:docMk/>
          <pc:sldMk cId="1195027279" sldId="579"/>
        </pc:sldMkLst>
        <pc:spChg chg="mod">
          <ac:chgData name="P McKenzie-Cook" userId="S::pmckenzie-cook@ohacademy.co.uk::6605cc89-aaff-4d80-9ee6-20e4afa4ef0c" providerId="AD" clId="Web-{C2EBE762-30FD-8C87-6CF1-B2CE7672789E}" dt="2025-07-11T14:30:55.155" v="419" actId="20577"/>
          <ac:spMkLst>
            <pc:docMk/>
            <pc:sldMk cId="1195027279" sldId="579"/>
            <ac:spMk id="2" creationId="{2BAE72B8-5698-360A-39EB-128CA0E6E43C}"/>
          </ac:spMkLst>
        </pc:spChg>
        <pc:spChg chg="mod">
          <ac:chgData name="P McKenzie-Cook" userId="S::pmckenzie-cook@ohacademy.co.uk::6605cc89-aaff-4d80-9ee6-20e4afa4ef0c" providerId="AD" clId="Web-{C2EBE762-30FD-8C87-6CF1-B2CE7672789E}" dt="2025-07-11T14:30:47.061" v="418" actId="20577"/>
          <ac:spMkLst>
            <pc:docMk/>
            <pc:sldMk cId="1195027279" sldId="579"/>
            <ac:spMk id="3" creationId="{4CB48561-20D7-7620-4A34-966263528B3A}"/>
          </ac:spMkLst>
        </pc:spChg>
        <pc:picChg chg="add mod">
          <ac:chgData name="P McKenzie-Cook" userId="S::pmckenzie-cook@ohacademy.co.uk::6605cc89-aaff-4d80-9ee6-20e4afa4ef0c" providerId="AD" clId="Web-{C2EBE762-30FD-8C87-6CF1-B2CE7672789E}" dt="2025-07-11T14:31:41.814" v="424" actId="1076"/>
          <ac:picMkLst>
            <pc:docMk/>
            <pc:sldMk cId="1195027279" sldId="579"/>
            <ac:picMk id="4" creationId="{3F155386-CEF3-CA45-9710-93FB30722C2D}"/>
          </ac:picMkLst>
        </pc:picChg>
      </pc:sldChg>
      <pc:sldChg chg="addSp delSp modSp new">
        <pc:chgData name="P McKenzie-Cook" userId="S::pmckenzie-cook@ohacademy.co.uk::6605cc89-aaff-4d80-9ee6-20e4afa4ef0c" providerId="AD" clId="Web-{C2EBE762-30FD-8C87-6CF1-B2CE7672789E}" dt="2025-07-11T14:32:38.333" v="441" actId="1076"/>
        <pc:sldMkLst>
          <pc:docMk/>
          <pc:sldMk cId="3400645703" sldId="580"/>
        </pc:sldMkLst>
        <pc:spChg chg="mod">
          <ac:chgData name="P McKenzie-Cook" userId="S::pmckenzie-cook@ohacademy.co.uk::6605cc89-aaff-4d80-9ee6-20e4afa4ef0c" providerId="AD" clId="Web-{C2EBE762-30FD-8C87-6CF1-B2CE7672789E}" dt="2025-07-11T14:32:08.612" v="438" actId="20577"/>
          <ac:spMkLst>
            <pc:docMk/>
            <pc:sldMk cId="3400645703" sldId="580"/>
            <ac:spMk id="2" creationId="{2644B522-954B-2335-2542-FDABAC8D30ED}"/>
          </ac:spMkLst>
        </pc:spChg>
        <pc:picChg chg="add mod ord">
          <ac:chgData name="P McKenzie-Cook" userId="S::pmckenzie-cook@ohacademy.co.uk::6605cc89-aaff-4d80-9ee6-20e4afa4ef0c" providerId="AD" clId="Web-{C2EBE762-30FD-8C87-6CF1-B2CE7672789E}" dt="2025-07-11T14:32:38.333" v="441" actId="1076"/>
          <ac:picMkLst>
            <pc:docMk/>
            <pc:sldMk cId="3400645703" sldId="580"/>
            <ac:picMk id="4" creationId="{2FFFEE15-FDDD-1E94-55F1-64546855ABE4}"/>
          </ac:picMkLst>
        </pc:picChg>
      </pc:sldChg>
      <pc:sldChg chg="modSp new">
        <pc:chgData name="P McKenzie-Cook" userId="S::pmckenzie-cook@ohacademy.co.uk::6605cc89-aaff-4d80-9ee6-20e4afa4ef0c" providerId="AD" clId="Web-{C2EBE762-30FD-8C87-6CF1-B2CE7672789E}" dt="2025-07-11T14:33:46.993" v="476" actId="20577"/>
        <pc:sldMkLst>
          <pc:docMk/>
          <pc:sldMk cId="2750641395" sldId="581"/>
        </pc:sldMkLst>
        <pc:spChg chg="mod">
          <ac:chgData name="P McKenzie-Cook" userId="S::pmckenzie-cook@ohacademy.co.uk::6605cc89-aaff-4d80-9ee6-20e4afa4ef0c" providerId="AD" clId="Web-{C2EBE762-30FD-8C87-6CF1-B2CE7672789E}" dt="2025-07-11T14:33:12.444" v="445" actId="20577"/>
          <ac:spMkLst>
            <pc:docMk/>
            <pc:sldMk cId="2750641395" sldId="581"/>
            <ac:spMk id="2" creationId="{E085DE77-20E2-44AE-2014-7D8E323D5A98}"/>
          </ac:spMkLst>
        </pc:spChg>
        <pc:spChg chg="mod">
          <ac:chgData name="P McKenzie-Cook" userId="S::pmckenzie-cook@ohacademy.co.uk::6605cc89-aaff-4d80-9ee6-20e4afa4ef0c" providerId="AD" clId="Web-{C2EBE762-30FD-8C87-6CF1-B2CE7672789E}" dt="2025-07-11T14:33:46.993" v="476" actId="20577"/>
          <ac:spMkLst>
            <pc:docMk/>
            <pc:sldMk cId="2750641395" sldId="581"/>
            <ac:spMk id="3" creationId="{C8A248AC-1961-073B-50A8-12B65A5F232C}"/>
          </ac:spMkLst>
        </pc:spChg>
      </pc:sldChg>
      <pc:sldChg chg="add del">
        <pc:chgData name="P McKenzie-Cook" userId="S::pmckenzie-cook@ohacademy.co.uk::6605cc89-aaff-4d80-9ee6-20e4afa4ef0c" providerId="AD" clId="Web-{C2EBE762-30FD-8C87-6CF1-B2CE7672789E}" dt="2025-07-11T14:16:37.825" v="311"/>
        <pc:sldMkLst>
          <pc:docMk/>
          <pc:sldMk cId="108168773" sldId="609"/>
        </pc:sldMkLst>
      </pc:sldChg>
      <pc:sldMasterChg chg="mod setBg addSldLayout modSldLayout">
        <pc:chgData name="P McKenzie-Cook" userId="S::pmckenzie-cook@ohacademy.co.uk::6605cc89-aaff-4d80-9ee6-20e4afa4ef0c" providerId="AD" clId="Web-{C2EBE762-30FD-8C87-6CF1-B2CE7672789E}" dt="2025-07-11T14:16:27.574" v="310"/>
        <pc:sldMasterMkLst>
          <pc:docMk/>
          <pc:sldMasterMk cId="2460954070" sldId="2147483660"/>
        </pc:sldMasterMkLst>
        <pc:sldLayoutChg chg="mod">
          <pc:chgData name="P McKenzie-Cook" userId="S::pmckenzie-cook@ohacademy.co.uk::6605cc89-aaff-4d80-9ee6-20e4afa4ef0c" providerId="AD" clId="Web-{C2EBE762-30FD-8C87-6CF1-B2CE7672789E}" dt="2025-07-11T13:19:58.168" v="174"/>
          <pc:sldLayoutMkLst>
            <pc:docMk/>
            <pc:sldMasterMk cId="2460954070" sldId="2147483660"/>
            <pc:sldLayoutMk cId="2385387890" sldId="2147483661"/>
          </pc:sldLayoutMkLst>
        </pc:sldLayoutChg>
        <pc:sldLayoutChg chg="mod">
          <pc:chgData name="P McKenzie-Cook" userId="S::pmckenzie-cook@ohacademy.co.uk::6605cc89-aaff-4d80-9ee6-20e4afa4ef0c" providerId="AD" clId="Web-{C2EBE762-30FD-8C87-6CF1-B2CE7672789E}" dt="2025-07-11T13:19:58.168" v="174"/>
          <pc:sldLayoutMkLst>
            <pc:docMk/>
            <pc:sldMasterMk cId="2460954070" sldId="2147483660"/>
            <pc:sldLayoutMk cId="949138452" sldId="2147483662"/>
          </pc:sldLayoutMkLst>
        </pc:sldLayoutChg>
        <pc:sldLayoutChg chg="mod">
          <pc:chgData name="P McKenzie-Cook" userId="S::pmckenzie-cook@ohacademy.co.uk::6605cc89-aaff-4d80-9ee6-20e4afa4ef0c" providerId="AD" clId="Web-{C2EBE762-30FD-8C87-6CF1-B2CE7672789E}" dt="2025-07-11T13:19:58.168" v="174"/>
          <pc:sldLayoutMkLst>
            <pc:docMk/>
            <pc:sldMasterMk cId="2460954070" sldId="2147483660"/>
            <pc:sldLayoutMk cId="2591524520" sldId="2147483663"/>
          </pc:sldLayoutMkLst>
        </pc:sldLayoutChg>
        <pc:sldLayoutChg chg="mod">
          <pc:chgData name="P McKenzie-Cook" userId="S::pmckenzie-cook@ohacademy.co.uk::6605cc89-aaff-4d80-9ee6-20e4afa4ef0c" providerId="AD" clId="Web-{C2EBE762-30FD-8C87-6CF1-B2CE7672789E}" dt="2025-07-11T13:19:58.168" v="174"/>
          <pc:sldLayoutMkLst>
            <pc:docMk/>
            <pc:sldMasterMk cId="2460954070" sldId="2147483660"/>
            <pc:sldLayoutMk cId="1203092039" sldId="2147483664"/>
          </pc:sldLayoutMkLst>
        </pc:sldLayoutChg>
        <pc:sldLayoutChg chg="mod">
          <pc:chgData name="P McKenzie-Cook" userId="S::pmckenzie-cook@ohacademy.co.uk::6605cc89-aaff-4d80-9ee6-20e4afa4ef0c" providerId="AD" clId="Web-{C2EBE762-30FD-8C87-6CF1-B2CE7672789E}" dt="2025-07-11T13:19:58.168" v="174"/>
          <pc:sldLayoutMkLst>
            <pc:docMk/>
            <pc:sldMasterMk cId="2460954070" sldId="2147483660"/>
            <pc:sldLayoutMk cId="3733172339" sldId="2147483665"/>
          </pc:sldLayoutMkLst>
        </pc:sldLayoutChg>
        <pc:sldLayoutChg chg="mod">
          <pc:chgData name="P McKenzie-Cook" userId="S::pmckenzie-cook@ohacademy.co.uk::6605cc89-aaff-4d80-9ee6-20e4afa4ef0c" providerId="AD" clId="Web-{C2EBE762-30FD-8C87-6CF1-B2CE7672789E}" dt="2025-07-11T13:19:58.168" v="174"/>
          <pc:sldLayoutMkLst>
            <pc:docMk/>
            <pc:sldMasterMk cId="2460954070" sldId="2147483660"/>
            <pc:sldLayoutMk cId="3210312558" sldId="2147483666"/>
          </pc:sldLayoutMkLst>
        </pc:sldLayoutChg>
        <pc:sldLayoutChg chg="mod">
          <pc:chgData name="P McKenzie-Cook" userId="S::pmckenzie-cook@ohacademy.co.uk::6605cc89-aaff-4d80-9ee6-20e4afa4ef0c" providerId="AD" clId="Web-{C2EBE762-30FD-8C87-6CF1-B2CE7672789E}" dt="2025-07-11T13:19:58.168" v="174"/>
          <pc:sldLayoutMkLst>
            <pc:docMk/>
            <pc:sldMasterMk cId="2460954070" sldId="2147483660"/>
            <pc:sldLayoutMk cId="3146388984" sldId="2147483667"/>
          </pc:sldLayoutMkLst>
        </pc:sldLayoutChg>
        <pc:sldLayoutChg chg="mod">
          <pc:chgData name="P McKenzie-Cook" userId="S::pmckenzie-cook@ohacademy.co.uk::6605cc89-aaff-4d80-9ee6-20e4afa4ef0c" providerId="AD" clId="Web-{C2EBE762-30FD-8C87-6CF1-B2CE7672789E}" dt="2025-07-11T13:19:58.168" v="174"/>
          <pc:sldLayoutMkLst>
            <pc:docMk/>
            <pc:sldMasterMk cId="2460954070" sldId="2147483660"/>
            <pc:sldLayoutMk cId="3171841454" sldId="2147483668"/>
          </pc:sldLayoutMkLst>
        </pc:sldLayoutChg>
        <pc:sldLayoutChg chg="mod">
          <pc:chgData name="P McKenzie-Cook" userId="S::pmckenzie-cook@ohacademy.co.uk::6605cc89-aaff-4d80-9ee6-20e4afa4ef0c" providerId="AD" clId="Web-{C2EBE762-30FD-8C87-6CF1-B2CE7672789E}" dt="2025-07-11T13:19:58.168" v="174"/>
          <pc:sldLayoutMkLst>
            <pc:docMk/>
            <pc:sldMasterMk cId="2460954070" sldId="2147483660"/>
            <pc:sldLayoutMk cId="1718958274" sldId="2147483669"/>
          </pc:sldLayoutMkLst>
        </pc:sldLayoutChg>
        <pc:sldLayoutChg chg="mod">
          <pc:chgData name="P McKenzie-Cook" userId="S::pmckenzie-cook@ohacademy.co.uk::6605cc89-aaff-4d80-9ee6-20e4afa4ef0c" providerId="AD" clId="Web-{C2EBE762-30FD-8C87-6CF1-B2CE7672789E}" dt="2025-07-11T13:19:58.168" v="174"/>
          <pc:sldLayoutMkLst>
            <pc:docMk/>
            <pc:sldMasterMk cId="2460954070" sldId="2147483660"/>
            <pc:sldLayoutMk cId="2202905451" sldId="2147483670"/>
          </pc:sldLayoutMkLst>
        </pc:sldLayoutChg>
        <pc:sldLayoutChg chg="mod">
          <pc:chgData name="P McKenzie-Cook" userId="S::pmckenzie-cook@ohacademy.co.uk::6605cc89-aaff-4d80-9ee6-20e4afa4ef0c" providerId="AD" clId="Web-{C2EBE762-30FD-8C87-6CF1-B2CE7672789E}" dt="2025-07-11T13:19:58.168" v="174"/>
          <pc:sldLayoutMkLst>
            <pc:docMk/>
            <pc:sldMasterMk cId="2460954070" sldId="2147483660"/>
            <pc:sldLayoutMk cId="3479445657" sldId="2147483671"/>
          </pc:sldLayoutMkLst>
        </pc:sldLayoutChg>
        <pc:sldLayoutChg chg="mod">
          <pc:chgData name="P McKenzie-Cook" userId="S::pmckenzie-cook@ohacademy.co.uk::6605cc89-aaff-4d80-9ee6-20e4afa4ef0c" providerId="AD" clId="Web-{C2EBE762-30FD-8C87-6CF1-B2CE7672789E}" dt="2025-07-11T13:19:58.168" v="174"/>
          <pc:sldLayoutMkLst>
            <pc:docMk/>
            <pc:sldMasterMk cId="2460954070" sldId="2147483660"/>
            <pc:sldLayoutMk cId="4066625018" sldId="2147483672"/>
          </pc:sldLayoutMkLst>
        </pc:sldLayoutChg>
        <pc:sldLayoutChg chg="add mod">
          <pc:chgData name="P McKenzie-Cook" userId="S::pmckenzie-cook@ohacademy.co.uk::6605cc89-aaff-4d80-9ee6-20e4afa4ef0c" providerId="AD" clId="Web-{C2EBE762-30FD-8C87-6CF1-B2CE7672789E}" dt="2025-07-11T13:19:58.168" v="174"/>
          <pc:sldLayoutMkLst>
            <pc:docMk/>
            <pc:sldMasterMk cId="2460954070" sldId="2147483660"/>
            <pc:sldLayoutMk cId="2347299139" sldId="2147483673"/>
          </pc:sldLayoutMkLst>
        </pc:sldLayoutChg>
        <pc:sldLayoutChg chg="add">
          <pc:chgData name="P McKenzie-Cook" userId="S::pmckenzie-cook@ohacademy.co.uk::6605cc89-aaff-4d80-9ee6-20e4afa4ef0c" providerId="AD" clId="Web-{C2EBE762-30FD-8C87-6CF1-B2CE7672789E}" dt="2025-07-11T14:16:27.574" v="310"/>
          <pc:sldLayoutMkLst>
            <pc:docMk/>
            <pc:sldMasterMk cId="2460954070" sldId="2147483660"/>
            <pc:sldLayoutMk cId="3245073702" sldId="2147483674"/>
          </pc:sldLayoutMkLst>
        </pc:sldLayoutChg>
      </pc:sldMasterChg>
    </pc:docChg>
  </pc:docChgLst>
  <pc:docChgLst>
    <pc:chgData name="A Freel" userId="S::afreel@ohacademy.co.uk::f6dead3d-cc44-4b49-aee1-60fe86f08dbd" providerId="AD" clId="Web-{F80C684A-7B8B-01D8-415F-5861CEA024D7}"/>
    <pc:docChg chg="addSld modSld">
      <pc:chgData name="A Freel" userId="S::afreel@ohacademy.co.uk::f6dead3d-cc44-4b49-aee1-60fe86f08dbd" providerId="AD" clId="Web-{F80C684A-7B8B-01D8-415F-5861CEA024D7}" dt="2025-07-12T12:16:16.670" v="119" actId="1076"/>
      <pc:docMkLst>
        <pc:docMk/>
      </pc:docMkLst>
      <pc:sldChg chg="addSp delSp modSp new">
        <pc:chgData name="A Freel" userId="S::afreel@ohacademy.co.uk::f6dead3d-cc44-4b49-aee1-60fe86f08dbd" providerId="AD" clId="Web-{F80C684A-7B8B-01D8-415F-5861CEA024D7}" dt="2025-07-11T13:50:15.148" v="60" actId="1076"/>
        <pc:sldMkLst>
          <pc:docMk/>
          <pc:sldMk cId="2698257496" sldId="346"/>
        </pc:sldMkLst>
        <pc:spChg chg="add mod">
          <ac:chgData name="A Freel" userId="S::afreel@ohacademy.co.uk::f6dead3d-cc44-4b49-aee1-60fe86f08dbd" providerId="AD" clId="Web-{F80C684A-7B8B-01D8-415F-5861CEA024D7}" dt="2025-07-11T13:48:49.942" v="32" actId="20577"/>
          <ac:spMkLst>
            <pc:docMk/>
            <pc:sldMk cId="2698257496" sldId="346"/>
            <ac:spMk id="4" creationId="{16035B82-1941-CFAE-2AB9-9F0F00320DD8}"/>
          </ac:spMkLst>
        </pc:spChg>
        <pc:spChg chg="add mod">
          <ac:chgData name="A Freel" userId="S::afreel@ohacademy.co.uk::f6dead3d-cc44-4b49-aee1-60fe86f08dbd" providerId="AD" clId="Web-{F80C684A-7B8B-01D8-415F-5861CEA024D7}" dt="2025-07-11T13:49:38.553" v="52" actId="20577"/>
          <ac:spMkLst>
            <pc:docMk/>
            <pc:sldMk cId="2698257496" sldId="346"/>
            <ac:spMk id="5" creationId="{0A7AD1DB-39C2-AC4E-BF2F-7567B74551B4}"/>
          </ac:spMkLst>
        </pc:spChg>
        <pc:picChg chg="add mod">
          <ac:chgData name="A Freel" userId="S::afreel@ohacademy.co.uk::f6dead3d-cc44-4b49-aee1-60fe86f08dbd" providerId="AD" clId="Web-{F80C684A-7B8B-01D8-415F-5861CEA024D7}" dt="2025-07-11T13:50:15.148" v="60" actId="1076"/>
          <ac:picMkLst>
            <pc:docMk/>
            <pc:sldMk cId="2698257496" sldId="346"/>
            <ac:picMk id="6" creationId="{6AAA2994-7111-1CC5-274A-54E1D007FC3B}"/>
          </ac:picMkLst>
        </pc:picChg>
      </pc:sldChg>
      <pc:sldChg chg="addSp modSp add replId">
        <pc:chgData name="A Freel" userId="S::afreel@ohacademy.co.uk::f6dead3d-cc44-4b49-aee1-60fe86f08dbd" providerId="AD" clId="Web-{F80C684A-7B8B-01D8-415F-5861CEA024D7}" dt="2025-07-11T13:50:33.462" v="62" actId="1076"/>
        <pc:sldMkLst>
          <pc:docMk/>
          <pc:sldMk cId="2953170020" sldId="561"/>
        </pc:sldMkLst>
        <pc:picChg chg="add mod">
          <ac:chgData name="A Freel" userId="S::afreel@ohacademy.co.uk::f6dead3d-cc44-4b49-aee1-60fe86f08dbd" providerId="AD" clId="Web-{F80C684A-7B8B-01D8-415F-5861CEA024D7}" dt="2025-07-11T13:50:33.462" v="62" actId="1076"/>
          <ac:picMkLst>
            <pc:docMk/>
            <pc:sldMk cId="2953170020" sldId="561"/>
            <ac:picMk id="2" creationId="{1EA46EE2-CC0E-B049-16E9-2335587CAC3E}"/>
          </ac:picMkLst>
        </pc:picChg>
      </pc:sldChg>
      <pc:sldChg chg="addSp modSp add replId">
        <pc:chgData name="A Freel" userId="S::afreel@ohacademy.co.uk::f6dead3d-cc44-4b49-aee1-60fe86f08dbd" providerId="AD" clId="Web-{F80C684A-7B8B-01D8-415F-5861CEA024D7}" dt="2025-07-11T13:50:58.103" v="64" actId="1076"/>
        <pc:sldMkLst>
          <pc:docMk/>
          <pc:sldMk cId="1851731857" sldId="562"/>
        </pc:sldMkLst>
        <pc:picChg chg="add mod">
          <ac:chgData name="A Freel" userId="S::afreel@ohacademy.co.uk::f6dead3d-cc44-4b49-aee1-60fe86f08dbd" providerId="AD" clId="Web-{F80C684A-7B8B-01D8-415F-5861CEA024D7}" dt="2025-07-11T13:50:58.103" v="64" actId="1076"/>
          <ac:picMkLst>
            <pc:docMk/>
            <pc:sldMk cId="1851731857" sldId="562"/>
            <ac:picMk id="2" creationId="{FB3D9311-5C31-D883-AEE6-18FB425AC7E9}"/>
          </ac:picMkLst>
        </pc:picChg>
      </pc:sldChg>
      <pc:sldChg chg="addSp modSp add replId">
        <pc:chgData name="A Freel" userId="S::afreel@ohacademy.co.uk::f6dead3d-cc44-4b49-aee1-60fe86f08dbd" providerId="AD" clId="Web-{F80C684A-7B8B-01D8-415F-5861CEA024D7}" dt="2025-07-11T13:51:14.448" v="66" actId="1076"/>
        <pc:sldMkLst>
          <pc:docMk/>
          <pc:sldMk cId="1875672999" sldId="563"/>
        </pc:sldMkLst>
        <pc:picChg chg="add mod">
          <ac:chgData name="A Freel" userId="S::afreel@ohacademy.co.uk::f6dead3d-cc44-4b49-aee1-60fe86f08dbd" providerId="AD" clId="Web-{F80C684A-7B8B-01D8-415F-5861CEA024D7}" dt="2025-07-11T13:51:14.448" v="66" actId="1076"/>
          <ac:picMkLst>
            <pc:docMk/>
            <pc:sldMk cId="1875672999" sldId="563"/>
            <ac:picMk id="2" creationId="{777FBD7B-200C-0FF5-1FA0-BD7C88CC0CC7}"/>
          </ac:picMkLst>
        </pc:picChg>
      </pc:sldChg>
      <pc:sldChg chg="addSp modSp add replId">
        <pc:chgData name="A Freel" userId="S::afreel@ohacademy.co.uk::f6dead3d-cc44-4b49-aee1-60fe86f08dbd" providerId="AD" clId="Web-{F80C684A-7B8B-01D8-415F-5861CEA024D7}" dt="2025-07-11T13:51:31.995" v="68" actId="1076"/>
        <pc:sldMkLst>
          <pc:docMk/>
          <pc:sldMk cId="447458179" sldId="564"/>
        </pc:sldMkLst>
        <pc:picChg chg="add mod">
          <ac:chgData name="A Freel" userId="S::afreel@ohacademy.co.uk::f6dead3d-cc44-4b49-aee1-60fe86f08dbd" providerId="AD" clId="Web-{F80C684A-7B8B-01D8-415F-5861CEA024D7}" dt="2025-07-11T13:51:31.995" v="68" actId="1076"/>
          <ac:picMkLst>
            <pc:docMk/>
            <pc:sldMk cId="447458179" sldId="564"/>
            <ac:picMk id="2" creationId="{8343848A-D8F4-4C07-5763-FD21FC373C09}"/>
          </ac:picMkLst>
        </pc:picChg>
      </pc:sldChg>
      <pc:sldChg chg="addSp modSp add replId">
        <pc:chgData name="A Freel" userId="S::afreel@ohacademy.co.uk::f6dead3d-cc44-4b49-aee1-60fe86f08dbd" providerId="AD" clId="Web-{F80C684A-7B8B-01D8-415F-5861CEA024D7}" dt="2025-07-11T13:51:50.496" v="70" actId="1076"/>
        <pc:sldMkLst>
          <pc:docMk/>
          <pc:sldMk cId="1263900621" sldId="565"/>
        </pc:sldMkLst>
        <pc:picChg chg="add mod">
          <ac:chgData name="A Freel" userId="S::afreel@ohacademy.co.uk::f6dead3d-cc44-4b49-aee1-60fe86f08dbd" providerId="AD" clId="Web-{F80C684A-7B8B-01D8-415F-5861CEA024D7}" dt="2025-07-11T13:51:50.496" v="70" actId="1076"/>
          <ac:picMkLst>
            <pc:docMk/>
            <pc:sldMk cId="1263900621" sldId="565"/>
            <ac:picMk id="2" creationId="{15F6E402-4242-A3E6-2B4A-355C343E2C4E}"/>
          </ac:picMkLst>
        </pc:picChg>
      </pc:sldChg>
      <pc:sldChg chg="addSp modSp add replId">
        <pc:chgData name="A Freel" userId="S::afreel@ohacademy.co.uk::f6dead3d-cc44-4b49-aee1-60fe86f08dbd" providerId="AD" clId="Web-{F80C684A-7B8B-01D8-415F-5861CEA024D7}" dt="2025-07-11T13:52:18.700" v="74" actId="1076"/>
        <pc:sldMkLst>
          <pc:docMk/>
          <pc:sldMk cId="2263142606" sldId="566"/>
        </pc:sldMkLst>
        <pc:picChg chg="add mod">
          <ac:chgData name="A Freel" userId="S::afreel@ohacademy.co.uk::f6dead3d-cc44-4b49-aee1-60fe86f08dbd" providerId="AD" clId="Web-{F80C684A-7B8B-01D8-415F-5861CEA024D7}" dt="2025-07-11T13:52:18.700" v="74" actId="1076"/>
          <ac:picMkLst>
            <pc:docMk/>
            <pc:sldMk cId="2263142606" sldId="566"/>
            <ac:picMk id="2" creationId="{66472FCB-9A23-8D30-CF7D-8DE0B797F1D3}"/>
          </ac:picMkLst>
        </pc:picChg>
      </pc:sldChg>
      <pc:sldChg chg="addSp modSp add replId">
        <pc:chgData name="A Freel" userId="S::afreel@ohacademy.co.uk::f6dead3d-cc44-4b49-aee1-60fe86f08dbd" providerId="AD" clId="Web-{F80C684A-7B8B-01D8-415F-5861CEA024D7}" dt="2025-07-11T13:52:37.357" v="76" actId="1076"/>
        <pc:sldMkLst>
          <pc:docMk/>
          <pc:sldMk cId="1856481779" sldId="567"/>
        </pc:sldMkLst>
        <pc:picChg chg="add mod">
          <ac:chgData name="A Freel" userId="S::afreel@ohacademy.co.uk::f6dead3d-cc44-4b49-aee1-60fe86f08dbd" providerId="AD" clId="Web-{F80C684A-7B8B-01D8-415F-5861CEA024D7}" dt="2025-07-11T13:52:37.357" v="76" actId="1076"/>
          <ac:picMkLst>
            <pc:docMk/>
            <pc:sldMk cId="1856481779" sldId="567"/>
            <ac:picMk id="2" creationId="{5D6178CC-DAAB-B82E-1166-ED1726540DB1}"/>
          </ac:picMkLst>
        </pc:picChg>
      </pc:sldChg>
      <pc:sldChg chg="addSp modSp add replId">
        <pc:chgData name="A Freel" userId="S::afreel@ohacademy.co.uk::f6dead3d-cc44-4b49-aee1-60fe86f08dbd" providerId="AD" clId="Web-{F80C684A-7B8B-01D8-415F-5861CEA024D7}" dt="2025-07-11T13:52:58.327" v="81" actId="1076"/>
        <pc:sldMkLst>
          <pc:docMk/>
          <pc:sldMk cId="985343410" sldId="568"/>
        </pc:sldMkLst>
        <pc:picChg chg="add mod">
          <ac:chgData name="A Freel" userId="S::afreel@ohacademy.co.uk::f6dead3d-cc44-4b49-aee1-60fe86f08dbd" providerId="AD" clId="Web-{F80C684A-7B8B-01D8-415F-5861CEA024D7}" dt="2025-07-11T13:52:58.327" v="81" actId="1076"/>
          <ac:picMkLst>
            <pc:docMk/>
            <pc:sldMk cId="985343410" sldId="568"/>
            <ac:picMk id="2" creationId="{49E8F43B-5872-381B-EBD2-5BE0EB5A99EC}"/>
          </ac:picMkLst>
        </pc:picChg>
      </pc:sldChg>
      <pc:sldChg chg="addSp modSp add replId">
        <pc:chgData name="A Freel" userId="S::afreel@ohacademy.co.uk::f6dead3d-cc44-4b49-aee1-60fe86f08dbd" providerId="AD" clId="Web-{F80C684A-7B8B-01D8-415F-5861CEA024D7}" dt="2025-07-11T13:53:12.593" v="83" actId="1076"/>
        <pc:sldMkLst>
          <pc:docMk/>
          <pc:sldMk cId="1067961482" sldId="569"/>
        </pc:sldMkLst>
        <pc:picChg chg="add mod">
          <ac:chgData name="A Freel" userId="S::afreel@ohacademy.co.uk::f6dead3d-cc44-4b49-aee1-60fe86f08dbd" providerId="AD" clId="Web-{F80C684A-7B8B-01D8-415F-5861CEA024D7}" dt="2025-07-11T13:53:12.593" v="83" actId="1076"/>
          <ac:picMkLst>
            <pc:docMk/>
            <pc:sldMk cId="1067961482" sldId="569"/>
            <ac:picMk id="2" creationId="{0949CDB4-7B60-755C-5A54-2C945006A261}"/>
          </ac:picMkLst>
        </pc:picChg>
      </pc:sldChg>
      <pc:sldChg chg="addSp modSp add replId">
        <pc:chgData name="A Freel" userId="S::afreel@ohacademy.co.uk::f6dead3d-cc44-4b49-aee1-60fe86f08dbd" providerId="AD" clId="Web-{F80C684A-7B8B-01D8-415F-5861CEA024D7}" dt="2025-07-11T13:53:43.250" v="85" actId="1076"/>
        <pc:sldMkLst>
          <pc:docMk/>
          <pc:sldMk cId="4226454141" sldId="570"/>
        </pc:sldMkLst>
        <pc:picChg chg="add mod">
          <ac:chgData name="A Freel" userId="S::afreel@ohacademy.co.uk::f6dead3d-cc44-4b49-aee1-60fe86f08dbd" providerId="AD" clId="Web-{F80C684A-7B8B-01D8-415F-5861CEA024D7}" dt="2025-07-11T13:53:43.250" v="85" actId="1076"/>
          <ac:picMkLst>
            <pc:docMk/>
            <pc:sldMk cId="4226454141" sldId="570"/>
            <ac:picMk id="2" creationId="{E75D4B17-A760-980B-715C-0AC7615390F0}"/>
          </ac:picMkLst>
        </pc:picChg>
      </pc:sldChg>
      <pc:sldChg chg="addSp modSp add replId">
        <pc:chgData name="A Freel" userId="S::afreel@ohacademy.co.uk::f6dead3d-cc44-4b49-aee1-60fe86f08dbd" providerId="AD" clId="Web-{F80C684A-7B8B-01D8-415F-5861CEA024D7}" dt="2025-07-11T13:54:04.079" v="89" actId="1076"/>
        <pc:sldMkLst>
          <pc:docMk/>
          <pc:sldMk cId="746568190" sldId="571"/>
        </pc:sldMkLst>
        <pc:picChg chg="add mod">
          <ac:chgData name="A Freel" userId="S::afreel@ohacademy.co.uk::f6dead3d-cc44-4b49-aee1-60fe86f08dbd" providerId="AD" clId="Web-{F80C684A-7B8B-01D8-415F-5861CEA024D7}" dt="2025-07-11T13:54:04.079" v="89" actId="1076"/>
          <ac:picMkLst>
            <pc:docMk/>
            <pc:sldMk cId="746568190" sldId="571"/>
            <ac:picMk id="2" creationId="{7B592A24-E356-069C-54DC-3176E4F92684}"/>
          </ac:picMkLst>
        </pc:picChg>
      </pc:sldChg>
      <pc:sldChg chg="addSp modSp add replId">
        <pc:chgData name="A Freel" userId="S::afreel@ohacademy.co.uk::f6dead3d-cc44-4b49-aee1-60fe86f08dbd" providerId="AD" clId="Web-{F80C684A-7B8B-01D8-415F-5861CEA024D7}" dt="2025-07-11T13:54:19.002" v="91" actId="1076"/>
        <pc:sldMkLst>
          <pc:docMk/>
          <pc:sldMk cId="2576801549" sldId="572"/>
        </pc:sldMkLst>
        <pc:picChg chg="add mod">
          <ac:chgData name="A Freel" userId="S::afreel@ohacademy.co.uk::f6dead3d-cc44-4b49-aee1-60fe86f08dbd" providerId="AD" clId="Web-{F80C684A-7B8B-01D8-415F-5861CEA024D7}" dt="2025-07-11T13:54:19.002" v="91" actId="1076"/>
          <ac:picMkLst>
            <pc:docMk/>
            <pc:sldMk cId="2576801549" sldId="572"/>
            <ac:picMk id="2" creationId="{A83D88E5-E744-6E41-6856-0CC5B8D0275E}"/>
          </ac:picMkLst>
        </pc:picChg>
      </pc:sldChg>
      <pc:sldChg chg="addSp modSp add replId">
        <pc:chgData name="A Freel" userId="S::afreel@ohacademy.co.uk::f6dead3d-cc44-4b49-aee1-60fe86f08dbd" providerId="AD" clId="Web-{F80C684A-7B8B-01D8-415F-5861CEA024D7}" dt="2025-07-11T13:54:37.659" v="94" actId="1076"/>
        <pc:sldMkLst>
          <pc:docMk/>
          <pc:sldMk cId="522287423" sldId="573"/>
        </pc:sldMkLst>
        <pc:picChg chg="add mod">
          <ac:chgData name="A Freel" userId="S::afreel@ohacademy.co.uk::f6dead3d-cc44-4b49-aee1-60fe86f08dbd" providerId="AD" clId="Web-{F80C684A-7B8B-01D8-415F-5861CEA024D7}" dt="2025-07-11T13:54:37.659" v="94" actId="1076"/>
          <ac:picMkLst>
            <pc:docMk/>
            <pc:sldMk cId="522287423" sldId="573"/>
            <ac:picMk id="2" creationId="{DF470ACA-0FB4-7E0D-BF3E-0CCA6EE9199F}"/>
          </ac:picMkLst>
        </pc:picChg>
      </pc:sldChg>
      <pc:sldChg chg="addSp modSp add replId">
        <pc:chgData name="A Freel" userId="S::afreel@ohacademy.co.uk::f6dead3d-cc44-4b49-aee1-60fe86f08dbd" providerId="AD" clId="Web-{F80C684A-7B8B-01D8-415F-5861CEA024D7}" dt="2025-07-11T13:55:03.425" v="98" actId="1076"/>
        <pc:sldMkLst>
          <pc:docMk/>
          <pc:sldMk cId="3505473861" sldId="574"/>
        </pc:sldMkLst>
        <pc:picChg chg="add mod">
          <ac:chgData name="A Freel" userId="S::afreel@ohacademy.co.uk::f6dead3d-cc44-4b49-aee1-60fe86f08dbd" providerId="AD" clId="Web-{F80C684A-7B8B-01D8-415F-5861CEA024D7}" dt="2025-07-11T13:55:03.425" v="98" actId="1076"/>
          <ac:picMkLst>
            <pc:docMk/>
            <pc:sldMk cId="3505473861" sldId="574"/>
            <ac:picMk id="2" creationId="{04A07B0E-B059-D9B2-AEE4-F4AF1F59152B}"/>
          </ac:picMkLst>
        </pc:picChg>
      </pc:sldChg>
      <pc:sldChg chg="addSp modSp add replId">
        <pc:chgData name="A Freel" userId="S::afreel@ohacademy.co.uk::f6dead3d-cc44-4b49-aee1-60fe86f08dbd" providerId="AD" clId="Web-{F80C684A-7B8B-01D8-415F-5861CEA024D7}" dt="2025-07-11T13:55:21.770" v="101" actId="1076"/>
        <pc:sldMkLst>
          <pc:docMk/>
          <pc:sldMk cId="2675413153" sldId="575"/>
        </pc:sldMkLst>
        <pc:picChg chg="add mod">
          <ac:chgData name="A Freel" userId="S::afreel@ohacademy.co.uk::f6dead3d-cc44-4b49-aee1-60fe86f08dbd" providerId="AD" clId="Web-{F80C684A-7B8B-01D8-415F-5861CEA024D7}" dt="2025-07-11T13:55:21.770" v="101" actId="1076"/>
          <ac:picMkLst>
            <pc:docMk/>
            <pc:sldMk cId="2675413153" sldId="575"/>
            <ac:picMk id="2" creationId="{2E082377-C04D-D826-49BD-DDC9D35CB58A}"/>
          </ac:picMkLst>
        </pc:picChg>
      </pc:sldChg>
      <pc:sldChg chg="addSp modSp add replId">
        <pc:chgData name="A Freel" userId="S::afreel@ohacademy.co.uk::f6dead3d-cc44-4b49-aee1-60fe86f08dbd" providerId="AD" clId="Web-{F80C684A-7B8B-01D8-415F-5861CEA024D7}" dt="2025-07-12T12:14:41.885" v="105" actId="1076"/>
        <pc:sldMkLst>
          <pc:docMk/>
          <pc:sldMk cId="2026412200" sldId="576"/>
        </pc:sldMkLst>
        <pc:picChg chg="add mod">
          <ac:chgData name="A Freel" userId="S::afreel@ohacademy.co.uk::f6dead3d-cc44-4b49-aee1-60fe86f08dbd" providerId="AD" clId="Web-{F80C684A-7B8B-01D8-415F-5861CEA024D7}" dt="2025-07-12T12:14:41.885" v="105" actId="1076"/>
          <ac:picMkLst>
            <pc:docMk/>
            <pc:sldMk cId="2026412200" sldId="576"/>
            <ac:picMk id="2" creationId="{A15413F7-F3DA-41DC-A0D0-2882DB21C56C}"/>
          </ac:picMkLst>
        </pc:picChg>
      </pc:sldChg>
      <pc:sldChg chg="addSp modSp add replId">
        <pc:chgData name="A Freel" userId="S::afreel@ohacademy.co.uk::f6dead3d-cc44-4b49-aee1-60fe86f08dbd" providerId="AD" clId="Web-{F80C684A-7B8B-01D8-415F-5861CEA024D7}" dt="2025-07-12T12:15:02.292" v="107" actId="1076"/>
        <pc:sldMkLst>
          <pc:docMk/>
          <pc:sldMk cId="1808235976" sldId="582"/>
        </pc:sldMkLst>
        <pc:picChg chg="add mod">
          <ac:chgData name="A Freel" userId="S::afreel@ohacademy.co.uk::f6dead3d-cc44-4b49-aee1-60fe86f08dbd" providerId="AD" clId="Web-{F80C684A-7B8B-01D8-415F-5861CEA024D7}" dt="2025-07-12T12:15:02.292" v="107" actId="1076"/>
          <ac:picMkLst>
            <pc:docMk/>
            <pc:sldMk cId="1808235976" sldId="582"/>
            <ac:picMk id="2" creationId="{A5AF73C9-C180-1507-BB8F-B90A93FB386B}"/>
          </ac:picMkLst>
        </pc:picChg>
      </pc:sldChg>
      <pc:sldChg chg="addSp modSp add replId">
        <pc:chgData name="A Freel" userId="S::afreel@ohacademy.co.uk::f6dead3d-cc44-4b49-aee1-60fe86f08dbd" providerId="AD" clId="Web-{F80C684A-7B8B-01D8-415F-5861CEA024D7}" dt="2025-07-12T12:15:22.449" v="113" actId="1076"/>
        <pc:sldMkLst>
          <pc:docMk/>
          <pc:sldMk cId="2608016365" sldId="583"/>
        </pc:sldMkLst>
        <pc:picChg chg="add mod">
          <ac:chgData name="A Freel" userId="S::afreel@ohacademy.co.uk::f6dead3d-cc44-4b49-aee1-60fe86f08dbd" providerId="AD" clId="Web-{F80C684A-7B8B-01D8-415F-5861CEA024D7}" dt="2025-07-12T12:15:22.449" v="113" actId="1076"/>
          <ac:picMkLst>
            <pc:docMk/>
            <pc:sldMk cId="2608016365" sldId="583"/>
            <ac:picMk id="2" creationId="{61030976-E4F4-EBBC-AFE5-5DECCA16F381}"/>
          </ac:picMkLst>
        </pc:picChg>
      </pc:sldChg>
      <pc:sldChg chg="addSp modSp add replId">
        <pc:chgData name="A Freel" userId="S::afreel@ohacademy.co.uk::f6dead3d-cc44-4b49-aee1-60fe86f08dbd" providerId="AD" clId="Web-{F80C684A-7B8B-01D8-415F-5861CEA024D7}" dt="2025-07-12T12:15:43.216" v="115" actId="1076"/>
        <pc:sldMkLst>
          <pc:docMk/>
          <pc:sldMk cId="3743358005" sldId="584"/>
        </pc:sldMkLst>
        <pc:picChg chg="add mod">
          <ac:chgData name="A Freel" userId="S::afreel@ohacademy.co.uk::f6dead3d-cc44-4b49-aee1-60fe86f08dbd" providerId="AD" clId="Web-{F80C684A-7B8B-01D8-415F-5861CEA024D7}" dt="2025-07-12T12:15:43.216" v="115" actId="1076"/>
          <ac:picMkLst>
            <pc:docMk/>
            <pc:sldMk cId="3743358005" sldId="584"/>
            <ac:picMk id="2" creationId="{AED7150C-FD32-77F7-58F4-F75502B0254A}"/>
          </ac:picMkLst>
        </pc:picChg>
      </pc:sldChg>
      <pc:sldChg chg="addSp modSp add replId">
        <pc:chgData name="A Freel" userId="S::afreel@ohacademy.co.uk::f6dead3d-cc44-4b49-aee1-60fe86f08dbd" providerId="AD" clId="Web-{F80C684A-7B8B-01D8-415F-5861CEA024D7}" dt="2025-07-12T12:15:58.482" v="117" actId="1076"/>
        <pc:sldMkLst>
          <pc:docMk/>
          <pc:sldMk cId="509191863" sldId="585"/>
        </pc:sldMkLst>
        <pc:picChg chg="add mod">
          <ac:chgData name="A Freel" userId="S::afreel@ohacademy.co.uk::f6dead3d-cc44-4b49-aee1-60fe86f08dbd" providerId="AD" clId="Web-{F80C684A-7B8B-01D8-415F-5861CEA024D7}" dt="2025-07-12T12:15:58.482" v="117" actId="1076"/>
          <ac:picMkLst>
            <pc:docMk/>
            <pc:sldMk cId="509191863" sldId="585"/>
            <ac:picMk id="2" creationId="{77692D53-3381-24C5-C76A-E8056CC3CF15}"/>
          </ac:picMkLst>
        </pc:picChg>
      </pc:sldChg>
      <pc:sldChg chg="addSp modSp add replId">
        <pc:chgData name="A Freel" userId="S::afreel@ohacademy.co.uk::f6dead3d-cc44-4b49-aee1-60fe86f08dbd" providerId="AD" clId="Web-{F80C684A-7B8B-01D8-415F-5861CEA024D7}" dt="2025-07-12T12:16:16.670" v="119" actId="1076"/>
        <pc:sldMkLst>
          <pc:docMk/>
          <pc:sldMk cId="1147190396" sldId="586"/>
        </pc:sldMkLst>
        <pc:picChg chg="add mod">
          <ac:chgData name="A Freel" userId="S::afreel@ohacademy.co.uk::f6dead3d-cc44-4b49-aee1-60fe86f08dbd" providerId="AD" clId="Web-{F80C684A-7B8B-01D8-415F-5861CEA024D7}" dt="2025-07-12T12:16:16.670" v="119" actId="1076"/>
          <ac:picMkLst>
            <pc:docMk/>
            <pc:sldMk cId="1147190396" sldId="586"/>
            <ac:picMk id="2" creationId="{E5134114-1FD8-77D5-E39F-0020E5F37E3F}"/>
          </ac:picMkLst>
        </pc:picChg>
      </pc:sldChg>
      <pc:sldChg chg="add replId">
        <pc:chgData name="A Freel" userId="S::afreel@ohacademy.co.uk::f6dead3d-cc44-4b49-aee1-60fe86f08dbd" providerId="AD" clId="Web-{F80C684A-7B8B-01D8-415F-5861CEA024D7}" dt="2025-07-12T12:15:06.324" v="111"/>
        <pc:sldMkLst>
          <pc:docMk/>
          <pc:sldMk cId="3368370820" sldId="587"/>
        </pc:sldMkLst>
      </pc:sldChg>
    </pc:docChg>
  </pc:docChgLst>
  <pc:docChgLst>
    <pc:chgData name="A Freel" userId="S::afreel@ohacademy.co.uk::f6dead3d-cc44-4b49-aee1-60fe86f08dbd" providerId="AD" clId="Web-{3E51BCEB-EE56-1ED3-E37C-28E4422A6613}"/>
    <pc:docChg chg="addSld delSld modSld">
      <pc:chgData name="A Freel" userId="S::afreel@ohacademy.co.uk::f6dead3d-cc44-4b49-aee1-60fe86f08dbd" providerId="AD" clId="Web-{3E51BCEB-EE56-1ED3-E37C-28E4422A6613}" dt="2025-07-14T14:51:18.509" v="12" actId="1076"/>
      <pc:docMkLst>
        <pc:docMk/>
      </pc:docMkLst>
      <pc:sldChg chg="addSp delSp modSp new">
        <pc:chgData name="A Freel" userId="S::afreel@ohacademy.co.uk::f6dead3d-cc44-4b49-aee1-60fe86f08dbd" providerId="AD" clId="Web-{3E51BCEB-EE56-1ED3-E37C-28E4422A6613}" dt="2025-07-14T14:51:18.509" v="12" actId="1076"/>
        <pc:sldMkLst>
          <pc:docMk/>
          <pc:sldMk cId="881956658" sldId="587"/>
        </pc:sldMkLst>
        <pc:spChg chg="mod">
          <ac:chgData name="A Freel" userId="S::afreel@ohacademy.co.uk::f6dead3d-cc44-4b49-aee1-60fe86f08dbd" providerId="AD" clId="Web-{3E51BCEB-EE56-1ED3-E37C-28E4422A6613}" dt="2025-07-14T14:50:43.711" v="7" actId="20577"/>
          <ac:spMkLst>
            <pc:docMk/>
            <pc:sldMk cId="881956658" sldId="587"/>
            <ac:spMk id="2" creationId="{F02B108F-0C16-3EDC-91F6-A1DB72DCAA99}"/>
          </ac:spMkLst>
        </pc:spChg>
        <pc:spChg chg="del">
          <ac:chgData name="A Freel" userId="S::afreel@ohacademy.co.uk::f6dead3d-cc44-4b49-aee1-60fe86f08dbd" providerId="AD" clId="Web-{3E51BCEB-EE56-1ED3-E37C-28E4422A6613}" dt="2025-07-14T14:50:45.398" v="8"/>
          <ac:spMkLst>
            <pc:docMk/>
            <pc:sldMk cId="881956658" sldId="587"/>
            <ac:spMk id="3" creationId="{C9F7D006-08AD-CB53-AABE-6FC551E3E806}"/>
          </ac:spMkLst>
        </pc:spChg>
        <pc:picChg chg="add mod">
          <ac:chgData name="A Freel" userId="S::afreel@ohacademy.co.uk::f6dead3d-cc44-4b49-aee1-60fe86f08dbd" providerId="AD" clId="Web-{3E51BCEB-EE56-1ED3-E37C-28E4422A6613}" dt="2025-07-14T14:51:18.509" v="12" actId="1076"/>
          <ac:picMkLst>
            <pc:docMk/>
            <pc:sldMk cId="881956658" sldId="587"/>
            <ac:picMk id="4" creationId="{3D48862C-6FC5-3D39-9A5A-2EEE1E67811F}"/>
          </ac:picMkLst>
        </pc:picChg>
      </pc:sldChg>
      <pc:sldChg chg="del">
        <pc:chgData name="A Freel" userId="S::afreel@ohacademy.co.uk::f6dead3d-cc44-4b49-aee1-60fe86f08dbd" providerId="AD" clId="Web-{3E51BCEB-EE56-1ED3-E37C-28E4422A6613}" dt="2025-07-14T14:50:33.117" v="0"/>
        <pc:sldMkLst>
          <pc:docMk/>
          <pc:sldMk cId="3368370820" sldId="587"/>
        </pc:sldMkLst>
      </pc:sldChg>
    </pc:docChg>
  </pc:docChgLst>
  <pc:docChgLst>
    <pc:chgData name="A Freel" userId="S::afreel@ohacademy.co.uk::f6dead3d-cc44-4b49-aee1-60fe86f08dbd" providerId="AD" clId="Web-{5A4F609D-F257-6888-77EA-685CEBD8FBC2}"/>
    <pc:docChg chg="addSld delSld modSld sldOrd">
      <pc:chgData name="A Freel" userId="S::afreel@ohacademy.co.uk::f6dead3d-cc44-4b49-aee1-60fe86f08dbd" providerId="AD" clId="Web-{5A4F609D-F257-6888-77EA-685CEBD8FBC2}" dt="2025-07-14T19:15:03.533" v="677" actId="1076"/>
      <pc:docMkLst>
        <pc:docMk/>
      </pc:docMkLst>
      <pc:sldChg chg="addSp modSp ord">
        <pc:chgData name="A Freel" userId="S::afreel@ohacademy.co.uk::f6dead3d-cc44-4b49-aee1-60fe86f08dbd" providerId="AD" clId="Web-{5A4F609D-F257-6888-77EA-685CEBD8FBC2}" dt="2025-07-14T18:48:39.742" v="257" actId="1076"/>
        <pc:sldMkLst>
          <pc:docMk/>
          <pc:sldMk cId="2698257496" sldId="346"/>
        </pc:sldMkLst>
        <pc:spChg chg="add mod">
          <ac:chgData name="A Freel" userId="S::afreel@ohacademy.co.uk::f6dead3d-cc44-4b49-aee1-60fe86f08dbd" providerId="AD" clId="Web-{5A4F609D-F257-6888-77EA-685CEBD8FBC2}" dt="2025-07-14T18:40:51.128" v="24" actId="20577"/>
          <ac:spMkLst>
            <pc:docMk/>
            <pc:sldMk cId="2698257496" sldId="346"/>
            <ac:spMk id="2" creationId="{0518B6D9-A803-A1EA-9E37-34AC2768FDBE}"/>
          </ac:spMkLst>
        </pc:spChg>
        <pc:spChg chg="add mod">
          <ac:chgData name="A Freel" userId="S::afreel@ohacademy.co.uk::f6dead3d-cc44-4b49-aee1-60fe86f08dbd" providerId="AD" clId="Web-{5A4F609D-F257-6888-77EA-685CEBD8FBC2}" dt="2025-07-14T18:46:30.001" v="199" actId="1076"/>
          <ac:spMkLst>
            <pc:docMk/>
            <pc:sldMk cId="2698257496" sldId="346"/>
            <ac:spMk id="3" creationId="{7E401692-477D-372F-1985-A70509C0A2B4}"/>
          </ac:spMkLst>
        </pc:spChg>
        <pc:spChg chg="add mod">
          <ac:chgData name="A Freel" userId="S::afreel@ohacademy.co.uk::f6dead3d-cc44-4b49-aee1-60fe86f08dbd" providerId="AD" clId="Web-{5A4F609D-F257-6888-77EA-685CEBD8FBC2}" dt="2025-07-14T18:48:39.742" v="257" actId="1076"/>
          <ac:spMkLst>
            <pc:docMk/>
            <pc:sldMk cId="2698257496" sldId="346"/>
            <ac:spMk id="8" creationId="{78D0F4BC-C000-ACBC-7C8D-731F220EFBBB}"/>
          </ac:spMkLst>
        </pc:spChg>
        <pc:picChg chg="mod">
          <ac:chgData name="A Freel" userId="S::afreel@ohacademy.co.uk::f6dead3d-cc44-4b49-aee1-60fe86f08dbd" providerId="AD" clId="Web-{5A4F609D-F257-6888-77EA-685CEBD8FBC2}" dt="2025-07-14T18:46:27.028" v="198" actId="1076"/>
          <ac:picMkLst>
            <pc:docMk/>
            <pc:sldMk cId="2698257496" sldId="346"/>
            <ac:picMk id="6" creationId="{6AAA2994-7111-1CC5-274A-54E1D007FC3B}"/>
          </ac:picMkLst>
        </pc:picChg>
        <pc:picChg chg="add mod">
          <ac:chgData name="A Freel" userId="S::afreel@ohacademy.co.uk::f6dead3d-cc44-4b49-aee1-60fe86f08dbd" providerId="AD" clId="Web-{5A4F609D-F257-6888-77EA-685CEBD8FBC2}" dt="2025-07-14T18:47:11.861" v="203" actId="1076"/>
          <ac:picMkLst>
            <pc:docMk/>
            <pc:sldMk cId="2698257496" sldId="346"/>
            <ac:picMk id="7" creationId="{03835E2D-E53C-F330-EAC6-CEAE2086DD6A}"/>
          </ac:picMkLst>
        </pc:picChg>
      </pc:sldChg>
      <pc:sldChg chg="addSp delSp modSp add replId">
        <pc:chgData name="A Freel" userId="S::afreel@ohacademy.co.uk::f6dead3d-cc44-4b49-aee1-60fe86f08dbd" providerId="AD" clId="Web-{5A4F609D-F257-6888-77EA-685CEBD8FBC2}" dt="2025-07-14T18:46:05.684" v="197" actId="20577"/>
        <pc:sldMkLst>
          <pc:docMk/>
          <pc:sldMk cId="2976151858" sldId="590"/>
        </pc:sldMkLst>
        <pc:spChg chg="del">
          <ac:chgData name="A Freel" userId="S::afreel@ohacademy.co.uk::f6dead3d-cc44-4b49-aee1-60fe86f08dbd" providerId="AD" clId="Web-{5A4F609D-F257-6888-77EA-685CEBD8FBC2}" dt="2025-07-14T18:41:38.208" v="70"/>
          <ac:spMkLst>
            <pc:docMk/>
            <pc:sldMk cId="2976151858" sldId="590"/>
            <ac:spMk id="2" creationId="{F48027F6-92EB-6BDF-C6DB-0313CCA93770}"/>
          </ac:spMkLst>
        </pc:spChg>
        <pc:spChg chg="del">
          <ac:chgData name="A Freel" userId="S::afreel@ohacademy.co.uk::f6dead3d-cc44-4b49-aee1-60fe86f08dbd" providerId="AD" clId="Web-{5A4F609D-F257-6888-77EA-685CEBD8FBC2}" dt="2025-07-14T18:41:40.708" v="71"/>
          <ac:spMkLst>
            <pc:docMk/>
            <pc:sldMk cId="2976151858" sldId="590"/>
            <ac:spMk id="3" creationId="{20AF3C0C-BFA1-94ED-050A-E309BD087EC6}"/>
          </ac:spMkLst>
        </pc:spChg>
        <pc:spChg chg="add mod">
          <ac:chgData name="A Freel" userId="S::afreel@ohacademy.co.uk::f6dead3d-cc44-4b49-aee1-60fe86f08dbd" providerId="AD" clId="Web-{5A4F609D-F257-6888-77EA-685CEBD8FBC2}" dt="2025-07-14T18:46:05.684" v="197" actId="20577"/>
          <ac:spMkLst>
            <pc:docMk/>
            <pc:sldMk cId="2976151858" sldId="590"/>
            <ac:spMk id="7" creationId="{8DC56CB4-07A1-90F0-1F95-70E361C0273C}"/>
          </ac:spMkLst>
        </pc:spChg>
        <pc:spChg chg="add mod">
          <ac:chgData name="A Freel" userId="S::afreel@ohacademy.co.uk::f6dead3d-cc44-4b49-aee1-60fe86f08dbd" providerId="AD" clId="Web-{5A4F609D-F257-6888-77EA-685CEBD8FBC2}" dt="2025-07-14T18:45:32.105" v="178" actId="20577"/>
          <ac:spMkLst>
            <pc:docMk/>
            <pc:sldMk cId="2976151858" sldId="590"/>
            <ac:spMk id="11" creationId="{240FC214-747D-23B8-DB52-E28021E6D545}"/>
          </ac:spMkLst>
        </pc:spChg>
        <pc:picChg chg="del">
          <ac:chgData name="A Freel" userId="S::afreel@ohacademy.co.uk::f6dead3d-cc44-4b49-aee1-60fe86f08dbd" providerId="AD" clId="Web-{5A4F609D-F257-6888-77EA-685CEBD8FBC2}" dt="2025-07-14T18:41:34.786" v="69"/>
          <ac:picMkLst>
            <pc:docMk/>
            <pc:sldMk cId="2976151858" sldId="590"/>
            <ac:picMk id="6" creationId="{A00FE6C5-5AD0-CFC4-2D0B-64923D717D94}"/>
          </ac:picMkLst>
        </pc:picChg>
        <pc:picChg chg="add mod">
          <ac:chgData name="A Freel" userId="S::afreel@ohacademy.co.uk::f6dead3d-cc44-4b49-aee1-60fe86f08dbd" providerId="AD" clId="Web-{5A4F609D-F257-6888-77EA-685CEBD8FBC2}" dt="2025-07-14T18:43:02.101" v="101" actId="1076"/>
          <ac:picMkLst>
            <pc:docMk/>
            <pc:sldMk cId="2976151858" sldId="590"/>
            <ac:picMk id="8" creationId="{9965004D-4FF6-ECE9-5C9E-AFCD37212087}"/>
          </ac:picMkLst>
        </pc:picChg>
        <pc:picChg chg="add mod">
          <ac:chgData name="A Freel" userId="S::afreel@ohacademy.co.uk::f6dead3d-cc44-4b49-aee1-60fe86f08dbd" providerId="AD" clId="Web-{5A4F609D-F257-6888-77EA-685CEBD8FBC2}" dt="2025-07-14T18:43:27.617" v="104" actId="14100"/>
          <ac:picMkLst>
            <pc:docMk/>
            <pc:sldMk cId="2976151858" sldId="590"/>
            <ac:picMk id="9" creationId="{EA8FCBDE-C256-24DA-25F0-14F4AAAD358E}"/>
          </ac:picMkLst>
        </pc:picChg>
        <pc:picChg chg="add mod">
          <ac:chgData name="A Freel" userId="S::afreel@ohacademy.co.uk::f6dead3d-cc44-4b49-aee1-60fe86f08dbd" providerId="AD" clId="Web-{5A4F609D-F257-6888-77EA-685CEBD8FBC2}" dt="2025-07-14T18:44:13.775" v="107" actId="14100"/>
          <ac:picMkLst>
            <pc:docMk/>
            <pc:sldMk cId="2976151858" sldId="590"/>
            <ac:picMk id="10" creationId="{BAC1B01C-B515-D1BF-99D3-1F304203A29E}"/>
          </ac:picMkLst>
        </pc:picChg>
      </pc:sldChg>
      <pc:sldChg chg="addSp delSp modSp new">
        <pc:chgData name="A Freel" userId="S::afreel@ohacademy.co.uk::f6dead3d-cc44-4b49-aee1-60fe86f08dbd" providerId="AD" clId="Web-{5A4F609D-F257-6888-77EA-685CEBD8FBC2}" dt="2025-07-14T19:06:39.972" v="635" actId="20577"/>
        <pc:sldMkLst>
          <pc:docMk/>
          <pc:sldMk cId="241629430" sldId="591"/>
        </pc:sldMkLst>
        <pc:spChg chg="del">
          <ac:chgData name="A Freel" userId="S::afreel@ohacademy.co.uk::f6dead3d-cc44-4b49-aee1-60fe86f08dbd" providerId="AD" clId="Web-{5A4F609D-F257-6888-77EA-685CEBD8FBC2}" dt="2025-07-14T18:54:29.907" v="259"/>
          <ac:spMkLst>
            <pc:docMk/>
            <pc:sldMk cId="241629430" sldId="591"/>
            <ac:spMk id="2" creationId="{07B6368D-190C-92D9-8CFE-93E5EFC67647}"/>
          </ac:spMkLst>
        </pc:spChg>
        <pc:spChg chg="del">
          <ac:chgData name="A Freel" userId="S::afreel@ohacademy.co.uk::f6dead3d-cc44-4b49-aee1-60fe86f08dbd" providerId="AD" clId="Web-{5A4F609D-F257-6888-77EA-685CEBD8FBC2}" dt="2025-07-14T18:54:33.079" v="260"/>
          <ac:spMkLst>
            <pc:docMk/>
            <pc:sldMk cId="241629430" sldId="591"/>
            <ac:spMk id="3" creationId="{E2D580BF-7171-94D8-45E8-69F21F63011D}"/>
          </ac:spMkLst>
        </pc:spChg>
        <pc:spChg chg="add mod">
          <ac:chgData name="A Freel" userId="S::afreel@ohacademy.co.uk::f6dead3d-cc44-4b49-aee1-60fe86f08dbd" providerId="AD" clId="Web-{5A4F609D-F257-6888-77EA-685CEBD8FBC2}" dt="2025-07-14T18:54:54.595" v="288" actId="20577"/>
          <ac:spMkLst>
            <pc:docMk/>
            <pc:sldMk cId="241629430" sldId="591"/>
            <ac:spMk id="4" creationId="{A00FFD86-A366-5DE9-8E47-7FB0EFCD28B8}"/>
          </ac:spMkLst>
        </pc:spChg>
        <pc:spChg chg="add mod">
          <ac:chgData name="A Freel" userId="S::afreel@ohacademy.co.uk::f6dead3d-cc44-4b49-aee1-60fe86f08dbd" providerId="AD" clId="Web-{5A4F609D-F257-6888-77EA-685CEBD8FBC2}" dt="2025-07-14T18:55:28.518" v="320" actId="20577"/>
          <ac:spMkLst>
            <pc:docMk/>
            <pc:sldMk cId="241629430" sldId="591"/>
            <ac:spMk id="5" creationId="{87DE4DE7-D6AF-62AB-6498-3931FC7AF822}"/>
          </ac:spMkLst>
        </pc:spChg>
        <pc:spChg chg="add mod">
          <ac:chgData name="A Freel" userId="S::afreel@ohacademy.co.uk::f6dead3d-cc44-4b49-aee1-60fe86f08dbd" providerId="AD" clId="Web-{5A4F609D-F257-6888-77EA-685CEBD8FBC2}" dt="2025-07-14T18:55:55.738" v="408" actId="20577"/>
          <ac:spMkLst>
            <pc:docMk/>
            <pc:sldMk cId="241629430" sldId="591"/>
            <ac:spMk id="6" creationId="{8962CF5A-7121-F64D-5B42-ED65AAC42C38}"/>
          </ac:spMkLst>
        </pc:spChg>
        <pc:spChg chg="add mod">
          <ac:chgData name="A Freel" userId="S::afreel@ohacademy.co.uk::f6dead3d-cc44-4b49-aee1-60fe86f08dbd" providerId="AD" clId="Web-{5A4F609D-F257-6888-77EA-685CEBD8FBC2}" dt="2025-07-14T18:56:25.926" v="435" actId="20577"/>
          <ac:spMkLst>
            <pc:docMk/>
            <pc:sldMk cId="241629430" sldId="591"/>
            <ac:spMk id="8" creationId="{721FD668-25E7-3F31-BBC9-DD89DEA6F662}"/>
          </ac:spMkLst>
        </pc:spChg>
        <pc:spChg chg="add mod">
          <ac:chgData name="A Freel" userId="S::afreel@ohacademy.co.uk::f6dead3d-cc44-4b49-aee1-60fe86f08dbd" providerId="AD" clId="Web-{5A4F609D-F257-6888-77EA-685CEBD8FBC2}" dt="2025-07-14T19:03:24.593" v="544" actId="20577"/>
          <ac:spMkLst>
            <pc:docMk/>
            <pc:sldMk cId="241629430" sldId="591"/>
            <ac:spMk id="10" creationId="{B6F930CF-573E-F703-4FED-2B5D87E75EF6}"/>
          </ac:spMkLst>
        </pc:spChg>
        <pc:spChg chg="add mod">
          <ac:chgData name="A Freel" userId="S::afreel@ohacademy.co.uk::f6dead3d-cc44-4b49-aee1-60fe86f08dbd" providerId="AD" clId="Web-{5A4F609D-F257-6888-77EA-685CEBD8FBC2}" dt="2025-07-14T19:06:39.972" v="635" actId="20577"/>
          <ac:spMkLst>
            <pc:docMk/>
            <pc:sldMk cId="241629430" sldId="591"/>
            <ac:spMk id="12" creationId="{6CEAFC21-9EB0-EA74-5125-BD6F010F5F8B}"/>
          </ac:spMkLst>
        </pc:spChg>
        <pc:picChg chg="add mod">
          <ac:chgData name="A Freel" userId="S::afreel@ohacademy.co.uk::f6dead3d-cc44-4b49-aee1-60fe86f08dbd" providerId="AD" clId="Web-{5A4F609D-F257-6888-77EA-685CEBD8FBC2}" dt="2025-07-14T18:56:08.863" v="411" actId="1076"/>
          <ac:picMkLst>
            <pc:docMk/>
            <pc:sldMk cId="241629430" sldId="591"/>
            <ac:picMk id="7" creationId="{B1E3E5A0-2B26-AB2D-4D56-8C41DAD03A66}"/>
          </ac:picMkLst>
        </pc:picChg>
        <pc:picChg chg="add mod">
          <ac:chgData name="A Freel" userId="S::afreel@ohacademy.co.uk::f6dead3d-cc44-4b49-aee1-60fe86f08dbd" providerId="AD" clId="Web-{5A4F609D-F257-6888-77EA-685CEBD8FBC2}" dt="2025-07-14T19:02:43.248" v="514" actId="1076"/>
          <ac:picMkLst>
            <pc:docMk/>
            <pc:sldMk cId="241629430" sldId="591"/>
            <ac:picMk id="9" creationId="{37227D6C-6556-9665-A7BD-2C07F01E8C7D}"/>
          </ac:picMkLst>
        </pc:picChg>
        <pc:picChg chg="add mod">
          <ac:chgData name="A Freel" userId="S::afreel@ohacademy.co.uk::f6dead3d-cc44-4b49-aee1-60fe86f08dbd" providerId="AD" clId="Web-{5A4F609D-F257-6888-77EA-685CEBD8FBC2}" dt="2025-07-14T19:05:52.862" v="619" actId="14100"/>
          <ac:picMkLst>
            <pc:docMk/>
            <pc:sldMk cId="241629430" sldId="591"/>
            <ac:picMk id="11" creationId="{87762700-20A3-BFBD-90C1-BF96A073B325}"/>
          </ac:picMkLst>
        </pc:picChg>
      </pc:sldChg>
      <pc:sldChg chg="addSp delSp modSp add ord replId">
        <pc:chgData name="A Freel" userId="S::afreel@ohacademy.co.uk::f6dead3d-cc44-4b49-aee1-60fe86f08dbd" providerId="AD" clId="Web-{5A4F609D-F257-6888-77EA-685CEBD8FBC2}" dt="2025-07-14T19:08:03.224" v="645" actId="1076"/>
        <pc:sldMkLst>
          <pc:docMk/>
          <pc:sldMk cId="141682553" sldId="592"/>
        </pc:sldMkLst>
        <pc:spChg chg="del">
          <ac:chgData name="A Freel" userId="S::afreel@ohacademy.co.uk::f6dead3d-cc44-4b49-aee1-60fe86f08dbd" providerId="AD" clId="Web-{5A4F609D-F257-6888-77EA-685CEBD8FBC2}" dt="2025-07-14T18:56:39.254" v="438"/>
          <ac:spMkLst>
            <pc:docMk/>
            <pc:sldMk cId="141682553" sldId="592"/>
            <ac:spMk id="6" creationId="{B7A3AA81-173B-1BA5-617B-99F18E45B3FA}"/>
          </ac:spMkLst>
        </pc:spChg>
        <pc:spChg chg="del mod">
          <ac:chgData name="A Freel" userId="S::afreel@ohacademy.co.uk::f6dead3d-cc44-4b49-aee1-60fe86f08dbd" providerId="AD" clId="Web-{5A4F609D-F257-6888-77EA-685CEBD8FBC2}" dt="2025-07-14T18:56:43.911" v="440"/>
          <ac:spMkLst>
            <pc:docMk/>
            <pc:sldMk cId="141682553" sldId="592"/>
            <ac:spMk id="8" creationId="{170EFF89-7CD4-0B1B-92B1-D36AD9F9A663}"/>
          </ac:spMkLst>
        </pc:spChg>
        <pc:picChg chg="add mod">
          <ac:chgData name="A Freel" userId="S::afreel@ohacademy.co.uk::f6dead3d-cc44-4b49-aee1-60fe86f08dbd" providerId="AD" clId="Web-{5A4F609D-F257-6888-77EA-685CEBD8FBC2}" dt="2025-07-14T19:08:03.224" v="645" actId="1076"/>
          <ac:picMkLst>
            <pc:docMk/>
            <pc:sldMk cId="141682553" sldId="592"/>
            <ac:picMk id="2" creationId="{FF19376B-2E4A-E4C6-05AA-853F05D5904B}"/>
          </ac:picMkLst>
        </pc:picChg>
        <pc:picChg chg="del">
          <ac:chgData name="A Freel" userId="S::afreel@ohacademy.co.uk::f6dead3d-cc44-4b49-aee1-60fe86f08dbd" providerId="AD" clId="Web-{5A4F609D-F257-6888-77EA-685CEBD8FBC2}" dt="2025-07-14T18:56:36.629" v="437"/>
          <ac:picMkLst>
            <pc:docMk/>
            <pc:sldMk cId="141682553" sldId="592"/>
            <ac:picMk id="7" creationId="{C8CA77D2-F783-3C1A-C2D4-6F4F614EC38C}"/>
          </ac:picMkLst>
        </pc:picChg>
      </pc:sldChg>
      <pc:sldChg chg="addSp modSp add replId">
        <pc:chgData name="A Freel" userId="S::afreel@ohacademy.co.uk::f6dead3d-cc44-4b49-aee1-60fe86f08dbd" providerId="AD" clId="Web-{5A4F609D-F257-6888-77EA-685CEBD8FBC2}" dt="2025-07-14T19:00:43.698" v="498" actId="1076"/>
        <pc:sldMkLst>
          <pc:docMk/>
          <pc:sldMk cId="1787347099" sldId="593"/>
        </pc:sldMkLst>
        <pc:spChg chg="add mod">
          <ac:chgData name="A Freel" userId="S::afreel@ohacademy.co.uk::f6dead3d-cc44-4b49-aee1-60fe86f08dbd" providerId="AD" clId="Web-{5A4F609D-F257-6888-77EA-685CEBD8FBC2}" dt="2025-07-14T19:00:43.698" v="498" actId="1076"/>
          <ac:spMkLst>
            <pc:docMk/>
            <pc:sldMk cId="1787347099" sldId="593"/>
            <ac:spMk id="2" creationId="{A12D9016-28CA-4D94-B0C6-84E2B7372100}"/>
          </ac:spMkLst>
        </pc:spChg>
        <pc:spChg chg="add mod">
          <ac:chgData name="A Freel" userId="S::afreel@ohacademy.co.uk::f6dead3d-cc44-4b49-aee1-60fe86f08dbd" providerId="AD" clId="Web-{5A4F609D-F257-6888-77EA-685CEBD8FBC2}" dt="2025-07-14T19:00:26.119" v="484" actId="20577"/>
          <ac:spMkLst>
            <pc:docMk/>
            <pc:sldMk cId="1787347099" sldId="593"/>
            <ac:spMk id="3" creationId="{E3992B18-4D9A-DE3D-0A60-41D7245A49D7}"/>
          </ac:spMkLst>
        </pc:spChg>
        <pc:picChg chg="add mod">
          <ac:chgData name="A Freel" userId="S::afreel@ohacademy.co.uk::f6dead3d-cc44-4b49-aee1-60fe86f08dbd" providerId="AD" clId="Web-{5A4F609D-F257-6888-77EA-685CEBD8FBC2}" dt="2025-07-14T19:00:26.760" v="485" actId="1076"/>
          <ac:picMkLst>
            <pc:docMk/>
            <pc:sldMk cId="1787347099" sldId="593"/>
            <ac:picMk id="6" creationId="{47F23A1C-8EF2-2004-5EF2-D8E9A21E5E40}"/>
          </ac:picMkLst>
        </pc:picChg>
      </pc:sldChg>
      <pc:sldChg chg="addSp modSp add replId">
        <pc:chgData name="A Freel" userId="S::afreel@ohacademy.co.uk::f6dead3d-cc44-4b49-aee1-60fe86f08dbd" providerId="AD" clId="Web-{5A4F609D-F257-6888-77EA-685CEBD8FBC2}" dt="2025-07-14T19:02:07.012" v="512" actId="14100"/>
        <pc:sldMkLst>
          <pc:docMk/>
          <pc:sldMk cId="879242685" sldId="594"/>
        </pc:sldMkLst>
        <pc:spChg chg="add mod">
          <ac:chgData name="A Freel" userId="S::afreel@ohacademy.co.uk::f6dead3d-cc44-4b49-aee1-60fe86f08dbd" providerId="AD" clId="Web-{5A4F609D-F257-6888-77EA-685CEBD8FBC2}" dt="2025-07-14T19:01:16.449" v="509" actId="1076"/>
          <ac:spMkLst>
            <pc:docMk/>
            <pc:sldMk cId="879242685" sldId="594"/>
            <ac:spMk id="2" creationId="{AF99E8D0-5874-7939-A1AB-5517400A0F9A}"/>
          </ac:spMkLst>
        </pc:spChg>
        <pc:picChg chg="add mod">
          <ac:chgData name="A Freel" userId="S::afreel@ohacademy.co.uk::f6dead3d-cc44-4b49-aee1-60fe86f08dbd" providerId="AD" clId="Web-{5A4F609D-F257-6888-77EA-685CEBD8FBC2}" dt="2025-07-14T19:02:07.012" v="512" actId="14100"/>
          <ac:picMkLst>
            <pc:docMk/>
            <pc:sldMk cId="879242685" sldId="594"/>
            <ac:picMk id="3" creationId="{4E771DDF-C0C1-9FBC-69B1-38D9B44CEC15}"/>
          </ac:picMkLst>
        </pc:picChg>
      </pc:sldChg>
      <pc:sldChg chg="addSp modSp add replId">
        <pc:chgData name="A Freel" userId="S::afreel@ohacademy.co.uk::f6dead3d-cc44-4b49-aee1-60fe86f08dbd" providerId="AD" clId="Web-{5A4F609D-F257-6888-77EA-685CEBD8FBC2}" dt="2025-07-14T19:05:15.517" v="616" actId="20577"/>
        <pc:sldMkLst>
          <pc:docMk/>
          <pc:sldMk cId="1122518455" sldId="595"/>
        </pc:sldMkLst>
        <pc:spChg chg="add mod">
          <ac:chgData name="A Freel" userId="S::afreel@ohacademy.co.uk::f6dead3d-cc44-4b49-aee1-60fe86f08dbd" providerId="AD" clId="Web-{5A4F609D-F257-6888-77EA-685CEBD8FBC2}" dt="2025-07-14T19:05:15.517" v="616" actId="20577"/>
          <ac:spMkLst>
            <pc:docMk/>
            <pc:sldMk cId="1122518455" sldId="595"/>
            <ac:spMk id="7" creationId="{726676DD-23EB-856D-4089-7640B1E7915C}"/>
          </ac:spMkLst>
        </pc:spChg>
        <pc:picChg chg="add mod">
          <ac:chgData name="A Freel" userId="S::afreel@ohacademy.co.uk::f6dead3d-cc44-4b49-aee1-60fe86f08dbd" providerId="AD" clId="Web-{5A4F609D-F257-6888-77EA-685CEBD8FBC2}" dt="2025-07-14T19:03:49.999" v="550" actId="1076"/>
          <ac:picMkLst>
            <pc:docMk/>
            <pc:sldMk cId="1122518455" sldId="595"/>
            <ac:picMk id="3" creationId="{B71C4A5F-C492-B430-C362-7896C0356F49}"/>
          </ac:picMkLst>
        </pc:picChg>
        <pc:picChg chg="add mod">
          <ac:chgData name="A Freel" userId="S::afreel@ohacademy.co.uk::f6dead3d-cc44-4b49-aee1-60fe86f08dbd" providerId="AD" clId="Web-{5A4F609D-F257-6888-77EA-685CEBD8FBC2}" dt="2025-07-14T19:04:44.485" v="555" actId="1076"/>
          <ac:picMkLst>
            <pc:docMk/>
            <pc:sldMk cId="1122518455" sldId="595"/>
            <ac:picMk id="6" creationId="{B4B298AF-82C7-2C0F-8861-D7687EE7B74B}"/>
          </ac:picMkLst>
        </pc:picChg>
      </pc:sldChg>
      <pc:sldChg chg="addSp modSp add replId">
        <pc:chgData name="A Freel" userId="S::afreel@ohacademy.co.uk::f6dead3d-cc44-4b49-aee1-60fe86f08dbd" providerId="AD" clId="Web-{5A4F609D-F257-6888-77EA-685CEBD8FBC2}" dt="2025-07-14T19:07:30.099" v="641" actId="14100"/>
        <pc:sldMkLst>
          <pc:docMk/>
          <pc:sldMk cId="1271828401" sldId="596"/>
        </pc:sldMkLst>
        <pc:picChg chg="add mod">
          <ac:chgData name="A Freel" userId="S::afreel@ohacademy.co.uk::f6dead3d-cc44-4b49-aee1-60fe86f08dbd" providerId="AD" clId="Web-{5A4F609D-F257-6888-77EA-685CEBD8FBC2}" dt="2025-07-14T19:07:17.973" v="638" actId="1076"/>
          <ac:picMkLst>
            <pc:docMk/>
            <pc:sldMk cId="1271828401" sldId="596"/>
            <ac:picMk id="2" creationId="{470C9757-B089-A2B8-F0F2-45F7EB2C3818}"/>
          </ac:picMkLst>
        </pc:picChg>
        <pc:picChg chg="add mod">
          <ac:chgData name="A Freel" userId="S::afreel@ohacademy.co.uk::f6dead3d-cc44-4b49-aee1-60fe86f08dbd" providerId="AD" clId="Web-{5A4F609D-F257-6888-77EA-685CEBD8FBC2}" dt="2025-07-14T19:07:30.099" v="641" actId="14100"/>
          <ac:picMkLst>
            <pc:docMk/>
            <pc:sldMk cId="1271828401" sldId="596"/>
            <ac:picMk id="6" creationId="{B989889C-3806-9A86-0012-1770672A070F}"/>
          </ac:picMkLst>
        </pc:picChg>
      </pc:sldChg>
      <pc:sldChg chg="addSp modSp add replId">
        <pc:chgData name="A Freel" userId="S::afreel@ohacademy.co.uk::f6dead3d-cc44-4b49-aee1-60fe86f08dbd" providerId="AD" clId="Web-{5A4F609D-F257-6888-77EA-685CEBD8FBC2}" dt="2025-07-14T19:07:49.709" v="643" actId="1076"/>
        <pc:sldMkLst>
          <pc:docMk/>
          <pc:sldMk cId="2550213595" sldId="597"/>
        </pc:sldMkLst>
        <pc:picChg chg="add mod">
          <ac:chgData name="A Freel" userId="S::afreel@ohacademy.co.uk::f6dead3d-cc44-4b49-aee1-60fe86f08dbd" providerId="AD" clId="Web-{5A4F609D-F257-6888-77EA-685CEBD8FBC2}" dt="2025-07-14T19:07:49.709" v="643" actId="1076"/>
          <ac:picMkLst>
            <pc:docMk/>
            <pc:sldMk cId="2550213595" sldId="597"/>
            <ac:picMk id="2" creationId="{B8677325-3CC5-C0D3-AE40-F653B7140D48}"/>
          </ac:picMkLst>
        </pc:picChg>
      </pc:sldChg>
      <pc:sldChg chg="addSp delSp modSp add ord replId">
        <pc:chgData name="A Freel" userId="S::afreel@ohacademy.co.uk::f6dead3d-cc44-4b49-aee1-60fe86f08dbd" providerId="AD" clId="Web-{5A4F609D-F257-6888-77EA-685CEBD8FBC2}" dt="2025-07-14T19:03:37.999" v="548" actId="1076"/>
        <pc:sldMkLst>
          <pc:docMk/>
          <pc:sldMk cId="638570393" sldId="598"/>
        </pc:sldMkLst>
        <pc:spChg chg="add del mod">
          <ac:chgData name="A Freel" userId="S::afreel@ohacademy.co.uk::f6dead3d-cc44-4b49-aee1-60fe86f08dbd" providerId="AD" clId="Web-{5A4F609D-F257-6888-77EA-685CEBD8FBC2}" dt="2025-07-14T18:58:40.835" v="454"/>
          <ac:spMkLst>
            <pc:docMk/>
            <pc:sldMk cId="638570393" sldId="598"/>
            <ac:spMk id="2" creationId="{B78B64A2-32E4-1980-6EA1-3B43A0F9A151}"/>
          </ac:spMkLst>
        </pc:spChg>
        <pc:spChg chg="add mod">
          <ac:chgData name="A Freel" userId="S::afreel@ohacademy.co.uk::f6dead3d-cc44-4b49-aee1-60fe86f08dbd" providerId="AD" clId="Web-{5A4F609D-F257-6888-77EA-685CEBD8FBC2}" dt="2025-07-14T18:59:18.821" v="468" actId="14100"/>
          <ac:spMkLst>
            <pc:docMk/>
            <pc:sldMk cId="638570393" sldId="598"/>
            <ac:spMk id="3" creationId="{3289AB0B-7CB8-BDD5-5786-762CD94BA5FD}"/>
          </ac:spMkLst>
        </pc:spChg>
        <pc:picChg chg="add mod">
          <ac:chgData name="A Freel" userId="S::afreel@ohacademy.co.uk::f6dead3d-cc44-4b49-aee1-60fe86f08dbd" providerId="AD" clId="Web-{5A4F609D-F257-6888-77EA-685CEBD8FBC2}" dt="2025-07-14T18:59:19.946" v="469" actId="1076"/>
          <ac:picMkLst>
            <pc:docMk/>
            <pc:sldMk cId="638570393" sldId="598"/>
            <ac:picMk id="6" creationId="{BB2D8CBA-F4AA-5D41-07E2-E684ED831E7D}"/>
          </ac:picMkLst>
        </pc:picChg>
        <pc:picChg chg="add mod">
          <ac:chgData name="A Freel" userId="S::afreel@ohacademy.co.uk::f6dead3d-cc44-4b49-aee1-60fe86f08dbd" providerId="AD" clId="Web-{5A4F609D-F257-6888-77EA-685CEBD8FBC2}" dt="2025-07-14T19:03:37.999" v="548" actId="1076"/>
          <ac:picMkLst>
            <pc:docMk/>
            <pc:sldMk cId="638570393" sldId="598"/>
            <ac:picMk id="8" creationId="{9476FBC5-BE8A-D8ED-82F8-FBF3FA959874}"/>
          </ac:picMkLst>
        </pc:picChg>
      </pc:sldChg>
      <pc:sldChg chg="addSp delSp modSp add replId">
        <pc:chgData name="A Freel" userId="S::afreel@ohacademy.co.uk::f6dead3d-cc44-4b49-aee1-60fe86f08dbd" providerId="AD" clId="Web-{5A4F609D-F257-6888-77EA-685CEBD8FBC2}" dt="2025-07-14T19:08:21.100" v="652" actId="1076"/>
        <pc:sldMkLst>
          <pc:docMk/>
          <pc:sldMk cId="3922987948" sldId="599"/>
        </pc:sldMkLst>
        <pc:picChg chg="del">
          <ac:chgData name="A Freel" userId="S::afreel@ohacademy.co.uk::f6dead3d-cc44-4b49-aee1-60fe86f08dbd" providerId="AD" clId="Web-{5A4F609D-F257-6888-77EA-685CEBD8FBC2}" dt="2025-07-14T19:08:06.584" v="647"/>
          <ac:picMkLst>
            <pc:docMk/>
            <pc:sldMk cId="3922987948" sldId="599"/>
            <ac:picMk id="2" creationId="{173D3185-A4A5-F101-71F6-EAC7CFF2DBC2}"/>
          </ac:picMkLst>
        </pc:picChg>
        <pc:picChg chg="add mod">
          <ac:chgData name="A Freel" userId="S::afreel@ohacademy.co.uk::f6dead3d-cc44-4b49-aee1-60fe86f08dbd" providerId="AD" clId="Web-{5A4F609D-F257-6888-77EA-685CEBD8FBC2}" dt="2025-07-14T19:08:21.100" v="652" actId="1076"/>
          <ac:picMkLst>
            <pc:docMk/>
            <pc:sldMk cId="3922987948" sldId="599"/>
            <ac:picMk id="3" creationId="{FD5F6937-E160-9767-13EE-C04C4F831727}"/>
          </ac:picMkLst>
        </pc:picChg>
      </pc:sldChg>
      <pc:sldChg chg="addSp modSp add replId">
        <pc:chgData name="A Freel" userId="S::afreel@ohacademy.co.uk::f6dead3d-cc44-4b49-aee1-60fe86f08dbd" providerId="AD" clId="Web-{5A4F609D-F257-6888-77EA-685CEBD8FBC2}" dt="2025-07-14T19:08:33.631" v="654" actId="1076"/>
        <pc:sldMkLst>
          <pc:docMk/>
          <pc:sldMk cId="1462623576" sldId="600"/>
        </pc:sldMkLst>
        <pc:picChg chg="add mod">
          <ac:chgData name="A Freel" userId="S::afreel@ohacademy.co.uk::f6dead3d-cc44-4b49-aee1-60fe86f08dbd" providerId="AD" clId="Web-{5A4F609D-F257-6888-77EA-685CEBD8FBC2}" dt="2025-07-14T19:08:33.631" v="654" actId="1076"/>
          <ac:picMkLst>
            <pc:docMk/>
            <pc:sldMk cId="1462623576" sldId="600"/>
            <ac:picMk id="2" creationId="{5924DDC1-7855-2EDA-F0F2-FDC593B039D7}"/>
          </ac:picMkLst>
        </pc:picChg>
      </pc:sldChg>
      <pc:sldChg chg="addSp modSp add replId">
        <pc:chgData name="A Freel" userId="S::afreel@ohacademy.co.uk::f6dead3d-cc44-4b49-aee1-60fe86f08dbd" providerId="AD" clId="Web-{5A4F609D-F257-6888-77EA-685CEBD8FBC2}" dt="2025-07-14T19:15:03.533" v="677" actId="1076"/>
        <pc:sldMkLst>
          <pc:docMk/>
          <pc:sldMk cId="2207550290" sldId="601"/>
        </pc:sldMkLst>
        <pc:picChg chg="add mod">
          <ac:chgData name="A Freel" userId="S::afreel@ohacademy.co.uk::f6dead3d-cc44-4b49-aee1-60fe86f08dbd" providerId="AD" clId="Web-{5A4F609D-F257-6888-77EA-685CEBD8FBC2}" dt="2025-07-14T19:15:03.533" v="677" actId="1076"/>
          <ac:picMkLst>
            <pc:docMk/>
            <pc:sldMk cId="2207550290" sldId="601"/>
            <ac:picMk id="2" creationId="{98EF0FD0-9368-C476-B16A-38D0A1AD2395}"/>
          </ac:picMkLst>
        </pc:picChg>
      </pc:sldChg>
      <pc:sldChg chg="add del replId">
        <pc:chgData name="A Freel" userId="S::afreel@ohacademy.co.uk::f6dead3d-cc44-4b49-aee1-60fe86f08dbd" providerId="AD" clId="Web-{5A4F609D-F257-6888-77EA-685CEBD8FBC2}" dt="2025-07-14T19:10:13.196" v="673"/>
        <pc:sldMkLst>
          <pc:docMk/>
          <pc:sldMk cId="500938555" sldId="602"/>
        </pc:sldMkLst>
      </pc:sldChg>
      <pc:sldChg chg="modSp add replId">
        <pc:chgData name="A Freel" userId="S::afreel@ohacademy.co.uk::f6dead3d-cc44-4b49-aee1-60fe86f08dbd" providerId="AD" clId="Web-{5A4F609D-F257-6888-77EA-685CEBD8FBC2}" dt="2025-07-14T19:09:39.914" v="672" actId="20577"/>
        <pc:sldMkLst>
          <pc:docMk/>
          <pc:sldMk cId="2578964391" sldId="603"/>
        </pc:sldMkLst>
        <pc:spChg chg="mod">
          <ac:chgData name="A Freel" userId="S::afreel@ohacademy.co.uk::f6dead3d-cc44-4b49-aee1-60fe86f08dbd" providerId="AD" clId="Web-{5A4F609D-F257-6888-77EA-685CEBD8FBC2}" dt="2025-07-14T19:09:39.914" v="672" actId="20577"/>
          <ac:spMkLst>
            <pc:docMk/>
            <pc:sldMk cId="2578964391" sldId="603"/>
            <ac:spMk id="6" creationId="{522D92E6-9E86-EDC8-26F2-5B42AC28E75F}"/>
          </ac:spMkLst>
        </pc:spChg>
        <pc:spChg chg="mod">
          <ac:chgData name="A Freel" userId="S::afreel@ohacademy.co.uk::f6dead3d-cc44-4b49-aee1-60fe86f08dbd" providerId="AD" clId="Web-{5A4F609D-F257-6888-77EA-685CEBD8FBC2}" dt="2025-07-14T19:09:14.554" v="661" actId="1076"/>
          <ac:spMkLst>
            <pc:docMk/>
            <pc:sldMk cId="2578964391" sldId="603"/>
            <ac:spMk id="8" creationId="{C6B73BE0-FA4B-9637-A97C-6B4D08250ACE}"/>
          </ac:spMkLst>
        </pc:spChg>
        <pc:spChg chg="mod">
          <ac:chgData name="A Freel" userId="S::afreel@ohacademy.co.uk::f6dead3d-cc44-4b49-aee1-60fe86f08dbd" providerId="AD" clId="Web-{5A4F609D-F257-6888-77EA-685CEBD8FBC2}" dt="2025-07-14T19:09:19.476" v="663" actId="1076"/>
          <ac:spMkLst>
            <pc:docMk/>
            <pc:sldMk cId="2578964391" sldId="603"/>
            <ac:spMk id="10" creationId="{3A080486-C4DA-DA2C-4C1C-09B2F6C89F6E}"/>
          </ac:spMkLst>
        </pc:spChg>
        <pc:spChg chg="mod">
          <ac:chgData name="A Freel" userId="S::afreel@ohacademy.co.uk::f6dead3d-cc44-4b49-aee1-60fe86f08dbd" providerId="AD" clId="Web-{5A4F609D-F257-6888-77EA-685CEBD8FBC2}" dt="2025-07-14T19:09:22.789" v="664" actId="1076"/>
          <ac:spMkLst>
            <pc:docMk/>
            <pc:sldMk cId="2578964391" sldId="603"/>
            <ac:spMk id="12" creationId="{1E02BC95-49CD-A6DC-8FF7-4C14F6CA484F}"/>
          </ac:spMkLst>
        </pc:spChg>
        <pc:picChg chg="mod">
          <ac:chgData name="A Freel" userId="S::afreel@ohacademy.co.uk::f6dead3d-cc44-4b49-aee1-60fe86f08dbd" providerId="AD" clId="Web-{5A4F609D-F257-6888-77EA-685CEBD8FBC2}" dt="2025-07-14T19:09:15.679" v="662" actId="1076"/>
          <ac:picMkLst>
            <pc:docMk/>
            <pc:sldMk cId="2578964391" sldId="603"/>
            <ac:picMk id="7" creationId="{991FF3F6-A9DD-E7A5-DB7E-CBF7F40C23AA}"/>
          </ac:picMkLst>
        </pc:picChg>
        <pc:picChg chg="mod">
          <ac:chgData name="A Freel" userId="S::afreel@ohacademy.co.uk::f6dead3d-cc44-4b49-aee1-60fe86f08dbd" providerId="AD" clId="Web-{5A4F609D-F257-6888-77EA-685CEBD8FBC2}" dt="2025-07-14T19:09:26.852" v="666" actId="1076"/>
          <ac:picMkLst>
            <pc:docMk/>
            <pc:sldMk cId="2578964391" sldId="603"/>
            <ac:picMk id="9" creationId="{DD53AF45-CD80-18A5-433F-034C23720B0D}"/>
          </ac:picMkLst>
        </pc:picChg>
        <pc:picChg chg="mod">
          <ac:chgData name="A Freel" userId="S::afreel@ohacademy.co.uk::f6dead3d-cc44-4b49-aee1-60fe86f08dbd" providerId="AD" clId="Web-{5A4F609D-F257-6888-77EA-685CEBD8FBC2}" dt="2025-07-14T19:09:24.617" v="665" actId="1076"/>
          <ac:picMkLst>
            <pc:docMk/>
            <pc:sldMk cId="2578964391" sldId="603"/>
            <ac:picMk id="11" creationId="{60C1E616-34A7-37B4-B5A0-CDEEE680F345}"/>
          </ac:picMkLst>
        </pc:picChg>
      </pc:sldChg>
    </pc:docChg>
  </pc:docChgLst>
  <pc:docChgLst>
    <pc:chgData name="P McKenzie-Cook" userId="6605cc89-aaff-4d80-9ee6-20e4afa4ef0c" providerId="ADAL" clId="{892906A2-BDBB-4101-B480-B25EB908DD4E}"/>
    <pc:docChg chg="custSel addSld delSld modSld">
      <pc:chgData name="P McKenzie-Cook" userId="6605cc89-aaff-4d80-9ee6-20e4afa4ef0c" providerId="ADAL" clId="{892906A2-BDBB-4101-B480-B25EB908DD4E}" dt="2025-07-14T15:13:31.962" v="352" actId="14100"/>
      <pc:docMkLst>
        <pc:docMk/>
      </pc:docMkLst>
      <pc:sldChg chg="del">
        <pc:chgData name="P McKenzie-Cook" userId="6605cc89-aaff-4d80-9ee6-20e4afa4ef0c" providerId="ADAL" clId="{892906A2-BDBB-4101-B480-B25EB908DD4E}" dt="2025-07-14T14:52:24.711" v="0" actId="47"/>
        <pc:sldMkLst>
          <pc:docMk/>
          <pc:sldMk cId="1485673638" sldId="265"/>
        </pc:sldMkLst>
      </pc:sldChg>
      <pc:sldChg chg="addSp modSp mod">
        <pc:chgData name="P McKenzie-Cook" userId="6605cc89-aaff-4d80-9ee6-20e4afa4ef0c" providerId="ADAL" clId="{892906A2-BDBB-4101-B480-B25EB908DD4E}" dt="2025-07-14T14:52:33.731" v="3" actId="1076"/>
        <pc:sldMkLst>
          <pc:docMk/>
          <pc:sldMk cId="1881614473" sldId="343"/>
        </pc:sldMkLst>
        <pc:spChg chg="add mod">
          <ac:chgData name="P McKenzie-Cook" userId="6605cc89-aaff-4d80-9ee6-20e4afa4ef0c" providerId="ADAL" clId="{892906A2-BDBB-4101-B480-B25EB908DD4E}" dt="2025-07-14T14:52:33.731" v="3" actId="1076"/>
          <ac:spMkLst>
            <pc:docMk/>
            <pc:sldMk cId="1881614473" sldId="343"/>
            <ac:spMk id="6" creationId="{B70CB674-5013-3173-E3CA-ED19D9612737}"/>
          </ac:spMkLst>
        </pc:spChg>
      </pc:sldChg>
      <pc:sldChg chg="delSp mod">
        <pc:chgData name="P McKenzie-Cook" userId="6605cc89-aaff-4d80-9ee6-20e4afa4ef0c" providerId="ADAL" clId="{892906A2-BDBB-4101-B480-B25EB908DD4E}" dt="2025-07-14T14:53:00.146" v="4" actId="478"/>
        <pc:sldMkLst>
          <pc:docMk/>
          <pc:sldMk cId="2692030421" sldId="560"/>
        </pc:sldMkLst>
        <pc:spChg chg="del">
          <ac:chgData name="P McKenzie-Cook" userId="6605cc89-aaff-4d80-9ee6-20e4afa4ef0c" providerId="ADAL" clId="{892906A2-BDBB-4101-B480-B25EB908DD4E}" dt="2025-07-14T14:53:00.146" v="4" actId="478"/>
          <ac:spMkLst>
            <pc:docMk/>
            <pc:sldMk cId="2692030421" sldId="560"/>
            <ac:spMk id="4" creationId="{D50E9F58-2A0B-8B39-3880-4E4014F614A4}"/>
          </ac:spMkLst>
        </pc:spChg>
      </pc:sldChg>
      <pc:sldChg chg="modSp mod">
        <pc:chgData name="P McKenzie-Cook" userId="6605cc89-aaff-4d80-9ee6-20e4afa4ef0c" providerId="ADAL" clId="{892906A2-BDBB-4101-B480-B25EB908DD4E}" dt="2025-07-14T14:53:23.704" v="5" actId="5793"/>
        <pc:sldMkLst>
          <pc:docMk/>
          <pc:sldMk cId="1195027279" sldId="579"/>
        </pc:sldMkLst>
        <pc:spChg chg="mod">
          <ac:chgData name="P McKenzie-Cook" userId="6605cc89-aaff-4d80-9ee6-20e4afa4ef0c" providerId="ADAL" clId="{892906A2-BDBB-4101-B480-B25EB908DD4E}" dt="2025-07-14T14:53:23.704" v="5" actId="5793"/>
          <ac:spMkLst>
            <pc:docMk/>
            <pc:sldMk cId="1195027279" sldId="579"/>
            <ac:spMk id="3" creationId="{4CB48561-20D7-7620-4A34-966263528B3A}"/>
          </ac:spMkLst>
        </pc:spChg>
      </pc:sldChg>
      <pc:sldChg chg="modSp mod">
        <pc:chgData name="P McKenzie-Cook" userId="6605cc89-aaff-4d80-9ee6-20e4afa4ef0c" providerId="ADAL" clId="{892906A2-BDBB-4101-B480-B25EB908DD4E}" dt="2025-07-14T14:56:14.352" v="161" actId="403"/>
        <pc:sldMkLst>
          <pc:docMk/>
          <pc:sldMk cId="2750641395" sldId="581"/>
        </pc:sldMkLst>
        <pc:spChg chg="mod">
          <ac:chgData name="P McKenzie-Cook" userId="6605cc89-aaff-4d80-9ee6-20e4afa4ef0c" providerId="ADAL" clId="{892906A2-BDBB-4101-B480-B25EB908DD4E}" dt="2025-07-14T14:56:14.352" v="161" actId="403"/>
          <ac:spMkLst>
            <pc:docMk/>
            <pc:sldMk cId="2750641395" sldId="581"/>
            <ac:spMk id="3" creationId="{C8A248AC-1961-073B-50A8-12B65A5F232C}"/>
          </ac:spMkLst>
        </pc:spChg>
      </pc:sldChg>
      <pc:sldChg chg="modSp new mod">
        <pc:chgData name="P McKenzie-Cook" userId="6605cc89-aaff-4d80-9ee6-20e4afa4ef0c" providerId="ADAL" clId="{892906A2-BDBB-4101-B480-B25EB908DD4E}" dt="2025-07-14T14:56:03.691" v="158" actId="207"/>
        <pc:sldMkLst>
          <pc:docMk/>
          <pc:sldMk cId="3745617611" sldId="588"/>
        </pc:sldMkLst>
        <pc:spChg chg="mod">
          <ac:chgData name="P McKenzie-Cook" userId="6605cc89-aaff-4d80-9ee6-20e4afa4ef0c" providerId="ADAL" clId="{892906A2-BDBB-4101-B480-B25EB908DD4E}" dt="2025-07-14T14:56:03.691" v="158" actId="207"/>
          <ac:spMkLst>
            <pc:docMk/>
            <pc:sldMk cId="3745617611" sldId="588"/>
            <ac:spMk id="2" creationId="{F9A78AB1-E5F8-1161-E371-5A81D558F8FE}"/>
          </ac:spMkLst>
        </pc:spChg>
        <pc:spChg chg="mod">
          <ac:chgData name="P McKenzie-Cook" userId="6605cc89-aaff-4d80-9ee6-20e4afa4ef0c" providerId="ADAL" clId="{892906A2-BDBB-4101-B480-B25EB908DD4E}" dt="2025-07-14T14:55:53.389" v="156" actId="14100"/>
          <ac:spMkLst>
            <pc:docMk/>
            <pc:sldMk cId="3745617611" sldId="588"/>
            <ac:spMk id="3" creationId="{2C664C07-4687-C357-41BD-4E6E77E745E3}"/>
          </ac:spMkLst>
        </pc:spChg>
      </pc:sldChg>
      <pc:sldChg chg="addSp modSp new mod">
        <pc:chgData name="P McKenzie-Cook" userId="6605cc89-aaff-4d80-9ee6-20e4afa4ef0c" providerId="ADAL" clId="{892906A2-BDBB-4101-B480-B25EB908DD4E}" dt="2025-07-14T15:13:31.962" v="352" actId="14100"/>
        <pc:sldMkLst>
          <pc:docMk/>
          <pc:sldMk cId="3760666843" sldId="589"/>
        </pc:sldMkLst>
        <pc:spChg chg="mod">
          <ac:chgData name="P McKenzie-Cook" userId="6605cc89-aaff-4d80-9ee6-20e4afa4ef0c" providerId="ADAL" clId="{892906A2-BDBB-4101-B480-B25EB908DD4E}" dt="2025-07-14T15:12:42.716" v="348" actId="1076"/>
          <ac:spMkLst>
            <pc:docMk/>
            <pc:sldMk cId="3760666843" sldId="589"/>
            <ac:spMk id="2" creationId="{3CB20D36-F0F1-9C26-7E03-DFF6339A0C8A}"/>
          </ac:spMkLst>
        </pc:spChg>
        <pc:spChg chg="mod">
          <ac:chgData name="P McKenzie-Cook" userId="6605cc89-aaff-4d80-9ee6-20e4afa4ef0c" providerId="ADAL" clId="{892906A2-BDBB-4101-B480-B25EB908DD4E}" dt="2025-07-14T15:12:45.361" v="349" actId="1076"/>
          <ac:spMkLst>
            <pc:docMk/>
            <pc:sldMk cId="3760666843" sldId="589"/>
            <ac:spMk id="3" creationId="{5CF59A65-455C-2170-B7D2-18E085D05B2E}"/>
          </ac:spMkLst>
        </pc:spChg>
        <pc:picChg chg="add mod">
          <ac:chgData name="P McKenzie-Cook" userId="6605cc89-aaff-4d80-9ee6-20e4afa4ef0c" providerId="ADAL" clId="{892906A2-BDBB-4101-B480-B25EB908DD4E}" dt="2025-07-14T15:13:31.962" v="352" actId="14100"/>
          <ac:picMkLst>
            <pc:docMk/>
            <pc:sldMk cId="3760666843" sldId="589"/>
            <ac:picMk id="5" creationId="{F42950EF-C5C6-06FA-4983-6F34F4722E94}"/>
          </ac:picMkLst>
        </pc:picChg>
      </pc:sldChg>
    </pc:docChg>
  </pc:docChgLst>
  <pc:docChgLst>
    <pc:chgData name="A Freel" userId="S::afreel@ohacademy.co.uk::f6dead3d-cc44-4b49-aee1-60fe86f08dbd" providerId="AD" clId="Web-{900CF0B9-A59F-841D-0BC1-0484FF76ADAC}"/>
    <pc:docChg chg="addSld modSld">
      <pc:chgData name="A Freel" userId="S::afreel@ohacademy.co.uk::f6dead3d-cc44-4b49-aee1-60fe86f08dbd" providerId="AD" clId="Web-{900CF0B9-A59F-841D-0BC1-0484FF76ADAC}" dt="2025-07-04T12:58:08.165" v="4" actId="20577"/>
      <pc:docMkLst>
        <pc:docMk/>
      </pc:docMkLst>
      <pc:sldChg chg="modSp">
        <pc:chgData name="A Freel" userId="S::afreel@ohacademy.co.uk::f6dead3d-cc44-4b49-aee1-60fe86f08dbd" providerId="AD" clId="Web-{900CF0B9-A59F-841D-0BC1-0484FF76ADAC}" dt="2025-07-04T12:58:08.165" v="4" actId="20577"/>
        <pc:sldMkLst>
          <pc:docMk/>
          <pc:sldMk cId="109857222" sldId="256"/>
        </pc:sldMkLst>
        <pc:spChg chg="mod">
          <ac:chgData name="A Freel" userId="S::afreel@ohacademy.co.uk::f6dead3d-cc44-4b49-aee1-60fe86f08dbd" providerId="AD" clId="Web-{900CF0B9-A59F-841D-0BC1-0484FF76ADAC}" dt="2025-07-04T12:58:05.931" v="3" actId="20577"/>
          <ac:spMkLst>
            <pc:docMk/>
            <pc:sldMk cId="109857222" sldId="256"/>
            <ac:spMk id="2" creationId="{00000000-0000-0000-0000-000000000000}"/>
          </ac:spMkLst>
        </pc:spChg>
        <pc:spChg chg="mod">
          <ac:chgData name="A Freel" userId="S::afreel@ohacademy.co.uk::f6dead3d-cc44-4b49-aee1-60fe86f08dbd" providerId="AD" clId="Web-{900CF0B9-A59F-841D-0BC1-0484FF76ADAC}" dt="2025-07-04T12:58:08.165" v="4" actId="20577"/>
          <ac:spMkLst>
            <pc:docMk/>
            <pc:sldMk cId="109857222" sldId="256"/>
            <ac:spMk id="3" creationId="{00000000-0000-0000-0000-000000000000}"/>
          </ac:spMkLst>
        </pc:spChg>
      </pc:sldChg>
      <pc:sldChg chg="add">
        <pc:chgData name="A Freel" userId="S::afreel@ohacademy.co.uk::f6dead3d-cc44-4b49-aee1-60fe86f08dbd" providerId="AD" clId="Web-{900CF0B9-A59F-841D-0BC1-0484FF76ADAC}" dt="2025-07-04T12:57:36.367" v="1"/>
        <pc:sldMkLst>
          <pc:docMk/>
          <pc:sldMk cId="2642466099" sldId="261"/>
        </pc:sldMkLst>
      </pc:sldChg>
      <pc:sldChg chg="add">
        <pc:chgData name="A Freel" userId="S::afreel@ohacademy.co.uk::f6dead3d-cc44-4b49-aee1-60fe86f08dbd" providerId="AD" clId="Web-{900CF0B9-A59F-841D-0BC1-0484FF76ADAC}" dt="2025-07-04T12:57:25.507" v="0"/>
        <pc:sldMkLst>
          <pc:docMk/>
          <pc:sldMk cId="1526918520" sldId="262"/>
        </pc:sldMkLst>
      </pc:sldChg>
      <pc:sldMasterChg chg="addSldLayout">
        <pc:chgData name="A Freel" userId="S::afreel@ohacademy.co.uk::f6dead3d-cc44-4b49-aee1-60fe86f08dbd" providerId="AD" clId="Web-{900CF0B9-A59F-841D-0BC1-0484FF76ADAC}" dt="2025-07-04T12:57:36.367" v="1"/>
        <pc:sldMasterMkLst>
          <pc:docMk/>
          <pc:sldMasterMk cId="2460954070" sldId="2147483660"/>
        </pc:sldMasterMkLst>
        <pc:sldLayoutChg chg="add">
          <pc:chgData name="A Freel" userId="S::afreel@ohacademy.co.uk::f6dead3d-cc44-4b49-aee1-60fe86f08dbd" providerId="AD" clId="Web-{900CF0B9-A59F-841D-0BC1-0484FF76ADAC}" dt="2025-07-04T12:57:36.367" v="1"/>
          <pc:sldLayoutMkLst>
            <pc:docMk/>
            <pc:sldMasterMk cId="2460954070" sldId="2147483660"/>
            <pc:sldLayoutMk cId="4066625018"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FAD51-4B16-4878-A5AC-7B85BEC05376}" type="datetimeFigureOut">
              <a:t>7/14/2025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42528-BDFB-4FDA-A76E-36EF9AE999FC}" type="slidenum">
              <a:t>‹#›</a:t>
            </a:fld>
            <a:endParaRPr lang="en-GB"/>
          </a:p>
        </p:txBody>
      </p:sp>
    </p:spTree>
    <p:extLst>
      <p:ext uri="{BB962C8B-B14F-4D97-AF65-F5344CB8AC3E}">
        <p14:creationId xmlns:p14="http://schemas.microsoft.com/office/powerpoint/2010/main" val="3070773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ca61e715e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ca61e715e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66625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nowledge quiz">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963D1D9-5F62-5451-8BAE-EF8521A65A5C}"/>
              </a:ext>
            </a:extLst>
          </p:cNvPr>
          <p:cNvSpPr/>
          <p:nvPr userDrawn="1"/>
        </p:nvSpPr>
        <p:spPr>
          <a:xfrm>
            <a:off x="0" y="0"/>
            <a:ext cx="11040533" cy="6858000"/>
          </a:xfrm>
          <a:prstGeom prst="rect">
            <a:avLst/>
          </a:prstGeom>
          <a:solidFill>
            <a:srgbClr val="F1E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8A6D1EA-097B-9C92-0072-B77699257E1F}"/>
              </a:ext>
            </a:extLst>
          </p:cNvPr>
          <p:cNvSpPr/>
          <p:nvPr userDrawn="1"/>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1C134E8-3920-3CF0-C770-55DA939E514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61347" y="5995592"/>
            <a:ext cx="709835" cy="709835"/>
          </a:xfrm>
          <a:prstGeom prst="rect">
            <a:avLst/>
          </a:prstGeom>
        </p:spPr>
      </p:pic>
      <p:sp>
        <p:nvSpPr>
          <p:cNvPr id="2" name="Rounded Rectangle 26">
            <a:extLst>
              <a:ext uri="{FF2B5EF4-FFF2-40B4-BE49-F238E27FC236}">
                <a16:creationId xmlns:a16="http://schemas.microsoft.com/office/drawing/2014/main" id="{58943575-0DFE-0C48-2B44-20F1225C424A}"/>
              </a:ext>
            </a:extLst>
          </p:cNvPr>
          <p:cNvSpPr/>
          <p:nvPr userDrawn="1"/>
        </p:nvSpPr>
        <p:spPr>
          <a:xfrm>
            <a:off x="509233" y="394440"/>
            <a:ext cx="9998618" cy="5874624"/>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989BDBF-64D4-975C-FD37-E2962E8DBB90}"/>
              </a:ext>
            </a:extLst>
          </p:cNvPr>
          <p:cNvSpPr txBox="1">
            <a:spLocks/>
          </p:cNvSpPr>
          <p:nvPr userDrawn="1"/>
        </p:nvSpPr>
        <p:spPr>
          <a:xfrm rot="5400000">
            <a:off x="9135504" y="2492168"/>
            <a:ext cx="4961522"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2: Knowledge quiz</a:t>
            </a:r>
          </a:p>
          <a:p>
            <a:pPr marL="0" indent="0">
              <a:buFont typeface="Arial" panose="020B0604020202020204" pitchFamily="34" charset="0"/>
              <a:buNone/>
            </a:pPr>
            <a:endParaRPr lang="en-GB"/>
          </a:p>
        </p:txBody>
      </p:sp>
    </p:spTree>
    <p:extLst>
      <p:ext uri="{BB962C8B-B14F-4D97-AF65-F5344CB8AC3E}">
        <p14:creationId xmlns:p14="http://schemas.microsoft.com/office/powerpoint/2010/main" val="2347299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ounded Rectangle 1"/>
          <p:cNvSpPr/>
          <p:nvPr userDrawn="1"/>
        </p:nvSpPr>
        <p:spPr bwMode="auto">
          <a:xfrm>
            <a:off x="609599" y="489878"/>
            <a:ext cx="10966632" cy="5878244"/>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25">
                <a:latin typeface="Twinkl" pitchFamily="2" charset="0"/>
              </a:rPr>
              <a:t> </a:t>
            </a:r>
          </a:p>
        </p:txBody>
      </p:sp>
    </p:spTree>
    <p:extLst>
      <p:ext uri="{BB962C8B-B14F-4D97-AF65-F5344CB8AC3E}">
        <p14:creationId xmlns:p14="http://schemas.microsoft.com/office/powerpoint/2010/main" val="324507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14/07/2025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14/07/2025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14/07/2025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14/07/2025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ordwall.net/resource/7000548/parts-of-the-body"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honicsbloom.com/uk/game/yes-no-yeti?phase=5" TargetMode="External"/><Relationship Id="rId2" Type="http://schemas.openxmlformats.org/officeDocument/2006/relationships/hyperlink" Target="https://www.phonicsbloom.com/uk/game/flash-cards-time-trial?phase=3"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ordwall.net/resource/10185166/year-1-common-exception-word-wheel#:~:text=Year%201%20common%20exception%20word,%2C%20full%2C%20house%2C%20our."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2.xml"/><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kids.britannica.com/kids/article/circus/390586" TargetMode="External"/><Relationship Id="rId1" Type="http://schemas.openxmlformats.org/officeDocument/2006/relationships/slideLayout" Target="../slideLayouts/slideLayout12.xml"/><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2.xml"/><Relationship Id="rId1" Type="http://schemas.openxmlformats.org/officeDocument/2006/relationships/video" Target="https://www.youtube.com/embed/e6diQz3tNwc?feature=oembed" TargetMode="External"/><Relationship Id="rId4" Type="http://schemas.openxmlformats.org/officeDocument/2006/relationships/image" Target="../media/image53.jpeg"/></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2.xml"/><Relationship Id="rId4" Type="http://schemas.openxmlformats.org/officeDocument/2006/relationships/image" Target="../media/image49.jpeg"/></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bbc.co.uk/bitesize/topics/zp8r4xs/articles/z2wjqfr"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atin typeface="Sassoon Primary"/>
              </a:rPr>
              <a:t>Tuesday 15th July 2025</a:t>
            </a:r>
            <a:endParaRPr lang="en-US"/>
          </a:p>
        </p:txBody>
      </p:sp>
      <p:sp>
        <p:nvSpPr>
          <p:cNvPr id="3" name="Subtitle 2"/>
          <p:cNvSpPr>
            <a:spLocks noGrp="1"/>
          </p:cNvSpPr>
          <p:nvPr>
            <p:ph type="subTitle" idx="1"/>
          </p:nvPr>
        </p:nvSpPr>
        <p:spPr/>
        <p:txBody>
          <a:bodyPr vert="horz" lIns="91440" tIns="45720" rIns="91440" bIns="45720" rtlCol="0" anchor="t">
            <a:normAutofit/>
          </a:bodyPr>
          <a:lstStyle/>
          <a:p>
            <a:r>
              <a:rPr lang="en-GB" sz="6000">
                <a:latin typeface="Sassoon Primary"/>
              </a:rPr>
              <a:t>15/7/2025</a:t>
            </a: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4590-7F06-0084-CE99-76CCC0FDABB5}"/>
              </a:ext>
            </a:extLst>
          </p:cNvPr>
          <p:cNvSpPr>
            <a:spLocks noGrp="1"/>
          </p:cNvSpPr>
          <p:nvPr>
            <p:ph type="title"/>
          </p:nvPr>
        </p:nvSpPr>
        <p:spPr>
          <a:xfrm>
            <a:off x="415600" y="5880475"/>
            <a:ext cx="11360800" cy="763600"/>
          </a:xfrm>
        </p:spPr>
        <p:txBody>
          <a:bodyPr>
            <a:normAutofit fontScale="90000"/>
          </a:bodyPr>
          <a:lstStyle/>
          <a:p>
            <a:r>
              <a:rPr lang="en-GB">
                <a:ea typeface="+mj-lt"/>
                <a:cs typeface="+mj-lt"/>
                <a:hlinkClick r:id="rId2"/>
              </a:rPr>
              <a:t>Parts of the body - Labelled diagram</a:t>
            </a:r>
            <a:endParaRPr lang="en-US"/>
          </a:p>
        </p:txBody>
      </p:sp>
      <p:sp>
        <p:nvSpPr>
          <p:cNvPr id="3" name="Text Placeholder 2">
            <a:extLst>
              <a:ext uri="{FF2B5EF4-FFF2-40B4-BE49-F238E27FC236}">
                <a16:creationId xmlns:a16="http://schemas.microsoft.com/office/drawing/2014/main" id="{EB6EC25E-5ED7-A60B-F36C-74D3073BE44A}"/>
              </a:ext>
            </a:extLst>
          </p:cNvPr>
          <p:cNvSpPr>
            <a:spLocks noGrp="1"/>
          </p:cNvSpPr>
          <p:nvPr>
            <p:ph type="body" idx="1"/>
          </p:nvPr>
        </p:nvSpPr>
        <p:spPr>
          <a:xfrm>
            <a:off x="415600" y="329156"/>
            <a:ext cx="11360800" cy="4555200"/>
          </a:xfrm>
        </p:spPr>
        <p:txBody>
          <a:bodyPr>
            <a:normAutofit/>
          </a:bodyPr>
          <a:lstStyle/>
          <a:p>
            <a:pPr marL="152400" indent="0">
              <a:buNone/>
            </a:pPr>
            <a:r>
              <a:rPr lang="en-GB" sz="4000">
                <a:latin typeface="Sassoon Primary"/>
              </a:rPr>
              <a:t>What can you remember about the animals including humans topic?</a:t>
            </a:r>
          </a:p>
        </p:txBody>
      </p:sp>
      <p:pic>
        <p:nvPicPr>
          <p:cNvPr id="4" name="Picture 3" descr="A cat and a fish&#10;&#10;AI-generated content may be incorrect.">
            <a:extLst>
              <a:ext uri="{FF2B5EF4-FFF2-40B4-BE49-F238E27FC236}">
                <a16:creationId xmlns:a16="http://schemas.microsoft.com/office/drawing/2014/main" id="{A7263F38-062C-830C-0A46-D1A6A1727590}"/>
              </a:ext>
            </a:extLst>
          </p:cNvPr>
          <p:cNvPicPr>
            <a:picLocks noChangeAspect="1"/>
          </p:cNvPicPr>
          <p:nvPr/>
        </p:nvPicPr>
        <p:blipFill>
          <a:blip r:embed="rId3"/>
          <a:stretch>
            <a:fillRect/>
          </a:stretch>
        </p:blipFill>
        <p:spPr>
          <a:xfrm>
            <a:off x="3845169" y="2138363"/>
            <a:ext cx="4267200" cy="2581275"/>
          </a:xfrm>
          <a:prstGeom prst="rect">
            <a:avLst/>
          </a:prstGeom>
        </p:spPr>
      </p:pic>
    </p:spTree>
    <p:extLst>
      <p:ext uri="{BB962C8B-B14F-4D97-AF65-F5344CB8AC3E}">
        <p14:creationId xmlns:p14="http://schemas.microsoft.com/office/powerpoint/2010/main" val="1221425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6FA110-8D2B-2576-CEDF-07763F2726BA}"/>
              </a:ext>
            </a:extLst>
          </p:cNvPr>
          <p:cNvSpPr>
            <a:spLocks noGrp="1"/>
          </p:cNvSpPr>
          <p:nvPr>
            <p:ph idx="1"/>
          </p:nvPr>
        </p:nvSpPr>
        <p:spPr>
          <a:xfrm>
            <a:off x="10025742" y="1825625"/>
            <a:ext cx="1872344" cy="4351338"/>
          </a:xfrm>
        </p:spPr>
        <p:txBody>
          <a:bodyPr>
            <a:normAutofit/>
          </a:bodyPr>
          <a:lstStyle/>
          <a:p>
            <a:pPr marL="0" indent="0">
              <a:buNone/>
            </a:pPr>
            <a:r>
              <a:rPr lang="en-GB" sz="4000">
                <a:latin typeface="Sassoon Infant Std" panose="020B0503020103030203" pitchFamily="34" charset="0"/>
              </a:rPr>
              <a:t>Name the animal group!</a:t>
            </a:r>
          </a:p>
        </p:txBody>
      </p:sp>
      <p:pic>
        <p:nvPicPr>
          <p:cNvPr id="5" name="Picture 4">
            <a:extLst>
              <a:ext uri="{FF2B5EF4-FFF2-40B4-BE49-F238E27FC236}">
                <a16:creationId xmlns:a16="http://schemas.microsoft.com/office/drawing/2014/main" id="{90DA5ECF-714B-A5BF-A6B3-1B14AF91B7E8}"/>
              </a:ext>
            </a:extLst>
          </p:cNvPr>
          <p:cNvPicPr>
            <a:picLocks noChangeAspect="1"/>
          </p:cNvPicPr>
          <p:nvPr/>
        </p:nvPicPr>
        <p:blipFill>
          <a:blip r:embed="rId2"/>
          <a:stretch>
            <a:fillRect/>
          </a:stretch>
        </p:blipFill>
        <p:spPr>
          <a:xfrm>
            <a:off x="0" y="0"/>
            <a:ext cx="9859465" cy="6858000"/>
          </a:xfrm>
          <a:prstGeom prst="rect">
            <a:avLst/>
          </a:prstGeom>
        </p:spPr>
      </p:pic>
      <p:sp>
        <p:nvSpPr>
          <p:cNvPr id="6" name="Rectangle 5">
            <a:extLst>
              <a:ext uri="{FF2B5EF4-FFF2-40B4-BE49-F238E27FC236}">
                <a16:creationId xmlns:a16="http://schemas.microsoft.com/office/drawing/2014/main" id="{DC4201DF-1DA7-EAB2-B3B8-168A35704658}"/>
              </a:ext>
            </a:extLst>
          </p:cNvPr>
          <p:cNvSpPr/>
          <p:nvPr/>
        </p:nvSpPr>
        <p:spPr>
          <a:xfrm>
            <a:off x="1686728" y="720969"/>
            <a:ext cx="1513114" cy="4680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7BDCFD7-3E45-483D-5D74-485FBB6984B0}"/>
              </a:ext>
            </a:extLst>
          </p:cNvPr>
          <p:cNvSpPr/>
          <p:nvPr/>
        </p:nvSpPr>
        <p:spPr>
          <a:xfrm>
            <a:off x="4173175" y="3194957"/>
            <a:ext cx="1513114" cy="46808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4C907E4-9EA1-5D5E-18FC-117688F0B043}"/>
              </a:ext>
            </a:extLst>
          </p:cNvPr>
          <p:cNvSpPr/>
          <p:nvPr/>
        </p:nvSpPr>
        <p:spPr>
          <a:xfrm>
            <a:off x="6590761" y="764513"/>
            <a:ext cx="1513114" cy="46808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12963C6-9594-3F64-5C64-C98707F55A16}"/>
              </a:ext>
            </a:extLst>
          </p:cNvPr>
          <p:cNvSpPr/>
          <p:nvPr/>
        </p:nvSpPr>
        <p:spPr>
          <a:xfrm>
            <a:off x="1686728" y="5668945"/>
            <a:ext cx="1513114" cy="46808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287DC39-9C8C-71AB-8D16-691DF1C4B0CB}"/>
              </a:ext>
            </a:extLst>
          </p:cNvPr>
          <p:cNvSpPr/>
          <p:nvPr/>
        </p:nvSpPr>
        <p:spPr>
          <a:xfrm>
            <a:off x="6434891" y="5668945"/>
            <a:ext cx="1824854" cy="46808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1559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4502C-D916-09D2-16FA-948B33ACECAC}"/>
              </a:ext>
            </a:extLst>
          </p:cNvPr>
          <p:cNvSpPr>
            <a:spLocks noGrp="1"/>
          </p:cNvSpPr>
          <p:nvPr>
            <p:ph type="title"/>
          </p:nvPr>
        </p:nvSpPr>
        <p:spPr>
          <a:xfrm>
            <a:off x="838200" y="790948"/>
            <a:ext cx="10515600" cy="1325563"/>
          </a:xfrm>
        </p:spPr>
        <p:txBody>
          <a:bodyPr>
            <a:normAutofit fontScale="90000"/>
          </a:bodyPr>
          <a:lstStyle/>
          <a:p>
            <a:r>
              <a:rPr lang="en-GB">
                <a:latin typeface="Sassoon Primary"/>
              </a:rPr>
              <a:t>Materials</a:t>
            </a:r>
            <a:br>
              <a:rPr lang="en-GB">
                <a:latin typeface="Sassoon Primary"/>
              </a:rPr>
            </a:br>
            <a:br>
              <a:rPr lang="en-GB">
                <a:latin typeface="Sassoon Primary"/>
              </a:rPr>
            </a:br>
            <a:r>
              <a:rPr lang="en-GB">
                <a:latin typeface="Sassoon Primary"/>
              </a:rPr>
              <a:t>What would we make a circus tent out of?</a:t>
            </a:r>
            <a:br>
              <a:rPr lang="en-GB">
                <a:latin typeface="Sassoon Primary"/>
              </a:rPr>
            </a:br>
            <a:r>
              <a:rPr lang="en-GB">
                <a:latin typeface="Sassoon Primary"/>
              </a:rPr>
              <a:t>Why?</a:t>
            </a:r>
          </a:p>
        </p:txBody>
      </p:sp>
      <p:pic>
        <p:nvPicPr>
          <p:cNvPr id="4" name="Content Placeholder 3" descr="A game with objects on it&#10;&#10;AI-generated content may be incorrect.">
            <a:extLst>
              <a:ext uri="{FF2B5EF4-FFF2-40B4-BE49-F238E27FC236}">
                <a16:creationId xmlns:a16="http://schemas.microsoft.com/office/drawing/2014/main" id="{CE386733-7370-7AEE-81FA-EF2ED4C02E13}"/>
              </a:ext>
            </a:extLst>
          </p:cNvPr>
          <p:cNvPicPr>
            <a:picLocks noGrp="1" noChangeAspect="1"/>
          </p:cNvPicPr>
          <p:nvPr>
            <p:ph idx="1"/>
          </p:nvPr>
        </p:nvPicPr>
        <p:blipFill>
          <a:blip r:embed="rId2"/>
          <a:stretch>
            <a:fillRect/>
          </a:stretch>
        </p:blipFill>
        <p:spPr>
          <a:xfrm>
            <a:off x="3045231" y="2330840"/>
            <a:ext cx="6179030" cy="4351338"/>
          </a:xfrm>
          <a:prstGeom prst="rect">
            <a:avLst/>
          </a:prstGeom>
        </p:spPr>
      </p:pic>
    </p:spTree>
    <p:extLst>
      <p:ext uri="{BB962C8B-B14F-4D97-AF65-F5344CB8AC3E}">
        <p14:creationId xmlns:p14="http://schemas.microsoft.com/office/powerpoint/2010/main" val="3755791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E72B8-5698-360A-39EB-128CA0E6E43C}"/>
              </a:ext>
            </a:extLst>
          </p:cNvPr>
          <p:cNvSpPr>
            <a:spLocks noGrp="1"/>
          </p:cNvSpPr>
          <p:nvPr>
            <p:ph type="title"/>
          </p:nvPr>
        </p:nvSpPr>
        <p:spPr/>
        <p:txBody>
          <a:bodyPr/>
          <a:lstStyle/>
          <a:p>
            <a:r>
              <a:rPr lang="en-GB">
                <a:latin typeface="Sassoon Primary"/>
              </a:rPr>
              <a:t>The seaside</a:t>
            </a:r>
          </a:p>
        </p:txBody>
      </p:sp>
      <p:sp>
        <p:nvSpPr>
          <p:cNvPr id="3" name="Content Placeholder 2">
            <a:extLst>
              <a:ext uri="{FF2B5EF4-FFF2-40B4-BE49-F238E27FC236}">
                <a16:creationId xmlns:a16="http://schemas.microsoft.com/office/drawing/2014/main" id="{4CB48561-20D7-7620-4A34-966263528B3A}"/>
              </a:ext>
            </a:extLst>
          </p:cNvPr>
          <p:cNvSpPr>
            <a:spLocks noGrp="1"/>
          </p:cNvSpPr>
          <p:nvPr>
            <p:ph idx="1"/>
          </p:nvPr>
        </p:nvSpPr>
        <p:spPr/>
        <p:txBody>
          <a:bodyPr vert="horz" lIns="91440" tIns="45720" rIns="91440" bIns="45720" rtlCol="0" anchor="t">
            <a:normAutofit/>
          </a:bodyPr>
          <a:lstStyle/>
          <a:p>
            <a:pPr marL="0" indent="0">
              <a:buNone/>
            </a:pPr>
            <a:r>
              <a:rPr lang="en-GB" sz="4000">
                <a:latin typeface="Sassoon Primary"/>
              </a:rPr>
              <a:t>What was your favourite part of our seaside topic?</a:t>
            </a:r>
          </a:p>
        </p:txBody>
      </p:sp>
      <p:pic>
        <p:nvPicPr>
          <p:cNvPr id="4" name="Picture 3" descr="A bucket and shovel on sand&#10;&#10;AI-generated content may be incorrect.">
            <a:extLst>
              <a:ext uri="{FF2B5EF4-FFF2-40B4-BE49-F238E27FC236}">
                <a16:creationId xmlns:a16="http://schemas.microsoft.com/office/drawing/2014/main" id="{3F155386-CEF3-CA45-9710-93FB30722C2D}"/>
              </a:ext>
            </a:extLst>
          </p:cNvPr>
          <p:cNvPicPr>
            <a:picLocks noChangeAspect="1"/>
          </p:cNvPicPr>
          <p:nvPr/>
        </p:nvPicPr>
        <p:blipFill>
          <a:blip r:embed="rId2"/>
          <a:stretch>
            <a:fillRect/>
          </a:stretch>
        </p:blipFill>
        <p:spPr>
          <a:xfrm>
            <a:off x="4770065" y="2830045"/>
            <a:ext cx="6327401" cy="4032997"/>
          </a:xfrm>
          <a:prstGeom prst="rect">
            <a:avLst/>
          </a:prstGeom>
        </p:spPr>
      </p:pic>
    </p:spTree>
    <p:extLst>
      <p:ext uri="{BB962C8B-B14F-4D97-AF65-F5344CB8AC3E}">
        <p14:creationId xmlns:p14="http://schemas.microsoft.com/office/powerpoint/2010/main" val="1195027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B522-954B-2335-2542-FDABAC8D30ED}"/>
              </a:ext>
            </a:extLst>
          </p:cNvPr>
          <p:cNvSpPr>
            <a:spLocks noGrp="1"/>
          </p:cNvSpPr>
          <p:nvPr>
            <p:ph type="title"/>
          </p:nvPr>
        </p:nvSpPr>
        <p:spPr/>
        <p:txBody>
          <a:bodyPr/>
          <a:lstStyle/>
          <a:p>
            <a:r>
              <a:rPr lang="en-GB">
                <a:latin typeface="Sassoon Primary"/>
              </a:rPr>
              <a:t>What did you learn about the Circus?</a:t>
            </a:r>
          </a:p>
        </p:txBody>
      </p:sp>
      <p:pic>
        <p:nvPicPr>
          <p:cNvPr id="4" name="Content Placeholder 3" descr="A red and white circus tent&#10;&#10;AI-generated content may be incorrect.">
            <a:extLst>
              <a:ext uri="{FF2B5EF4-FFF2-40B4-BE49-F238E27FC236}">
                <a16:creationId xmlns:a16="http://schemas.microsoft.com/office/drawing/2014/main" id="{2FFFEE15-FDDD-1E94-55F1-64546855ABE4}"/>
              </a:ext>
            </a:extLst>
          </p:cNvPr>
          <p:cNvPicPr>
            <a:picLocks noGrp="1" noChangeAspect="1"/>
          </p:cNvPicPr>
          <p:nvPr>
            <p:ph idx="1"/>
          </p:nvPr>
        </p:nvPicPr>
        <p:blipFill>
          <a:blip r:embed="rId2"/>
          <a:stretch>
            <a:fillRect/>
          </a:stretch>
        </p:blipFill>
        <p:spPr>
          <a:xfrm>
            <a:off x="3627904" y="2365515"/>
            <a:ext cx="4667250" cy="3114675"/>
          </a:xfrm>
          <a:prstGeom prst="rect">
            <a:avLst/>
          </a:prstGeom>
        </p:spPr>
      </p:pic>
    </p:spTree>
    <p:extLst>
      <p:ext uri="{BB962C8B-B14F-4D97-AF65-F5344CB8AC3E}">
        <p14:creationId xmlns:p14="http://schemas.microsoft.com/office/powerpoint/2010/main" val="3400645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8AB1-E5F8-1161-E371-5A81D558F8FE}"/>
              </a:ext>
            </a:extLst>
          </p:cNvPr>
          <p:cNvSpPr>
            <a:spLocks noGrp="1"/>
          </p:cNvSpPr>
          <p:nvPr>
            <p:ph type="title"/>
          </p:nvPr>
        </p:nvSpPr>
        <p:spPr>
          <a:xfrm>
            <a:off x="261257" y="18255"/>
            <a:ext cx="10515600" cy="1325563"/>
          </a:xfrm>
        </p:spPr>
        <p:txBody>
          <a:bodyPr/>
          <a:lstStyle/>
          <a:p>
            <a:r>
              <a:rPr lang="en-GB">
                <a:solidFill>
                  <a:schemeClr val="tx2">
                    <a:lumMod val="75000"/>
                    <a:lumOff val="25000"/>
                  </a:schemeClr>
                </a:solidFill>
              </a:rPr>
              <a:t>Blue</a:t>
            </a:r>
            <a:r>
              <a:rPr lang="en-GB"/>
              <a:t> / </a:t>
            </a:r>
            <a:r>
              <a:rPr lang="en-GB">
                <a:solidFill>
                  <a:srgbClr val="00B050"/>
                </a:solidFill>
              </a:rPr>
              <a:t>Green</a:t>
            </a:r>
          </a:p>
        </p:txBody>
      </p:sp>
      <p:sp>
        <p:nvSpPr>
          <p:cNvPr id="3" name="Content Placeholder 2">
            <a:extLst>
              <a:ext uri="{FF2B5EF4-FFF2-40B4-BE49-F238E27FC236}">
                <a16:creationId xmlns:a16="http://schemas.microsoft.com/office/drawing/2014/main" id="{2C664C07-4687-C357-41BD-4E6E77E745E3}"/>
              </a:ext>
            </a:extLst>
          </p:cNvPr>
          <p:cNvSpPr>
            <a:spLocks noGrp="1"/>
          </p:cNvSpPr>
          <p:nvPr>
            <p:ph idx="1"/>
          </p:nvPr>
        </p:nvSpPr>
        <p:spPr>
          <a:xfrm>
            <a:off x="174172" y="1509940"/>
            <a:ext cx="11495314" cy="4351338"/>
          </a:xfrm>
        </p:spPr>
        <p:txBody>
          <a:bodyPr>
            <a:normAutofit/>
          </a:bodyPr>
          <a:lstStyle/>
          <a:p>
            <a:pPr marL="0" indent="0">
              <a:buNone/>
            </a:pPr>
            <a:r>
              <a:rPr lang="en-GB" sz="4400">
                <a:latin typeface="Sassoon Primary" pitchFamily="50" charset="0"/>
              </a:rPr>
              <a:t>What was your favourite thing you learnt or did this year?</a:t>
            </a:r>
          </a:p>
          <a:p>
            <a:pPr marL="0" indent="0">
              <a:buNone/>
            </a:pPr>
            <a:endParaRPr lang="en-GB" sz="4400">
              <a:latin typeface="Sassoon Primary" pitchFamily="50" charset="0"/>
            </a:endParaRPr>
          </a:p>
          <a:p>
            <a:pPr marL="0" indent="0">
              <a:buNone/>
            </a:pPr>
            <a:r>
              <a:rPr lang="en-GB" sz="4400">
                <a:solidFill>
                  <a:srgbClr val="7030A0"/>
                </a:solidFill>
                <a:latin typeface="Sassoon Primary" pitchFamily="50" charset="0"/>
              </a:rPr>
              <a:t>My favourite thing was_____ because ___</a:t>
            </a:r>
          </a:p>
        </p:txBody>
      </p:sp>
    </p:spTree>
    <p:extLst>
      <p:ext uri="{BB962C8B-B14F-4D97-AF65-F5344CB8AC3E}">
        <p14:creationId xmlns:p14="http://schemas.microsoft.com/office/powerpoint/2010/main" val="3745617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5DE77-20E2-44AE-2014-7D8E323D5A98}"/>
              </a:ext>
            </a:extLst>
          </p:cNvPr>
          <p:cNvSpPr>
            <a:spLocks noGrp="1"/>
          </p:cNvSpPr>
          <p:nvPr>
            <p:ph type="title"/>
          </p:nvPr>
        </p:nvSpPr>
        <p:spPr/>
        <p:txBody>
          <a:bodyPr/>
          <a:lstStyle/>
          <a:p>
            <a:r>
              <a:rPr lang="en-GB"/>
              <a:t>Independent:</a:t>
            </a:r>
          </a:p>
        </p:txBody>
      </p:sp>
      <p:sp>
        <p:nvSpPr>
          <p:cNvPr id="3" name="Content Placeholder 2">
            <a:extLst>
              <a:ext uri="{FF2B5EF4-FFF2-40B4-BE49-F238E27FC236}">
                <a16:creationId xmlns:a16="http://schemas.microsoft.com/office/drawing/2014/main" id="{C8A248AC-1961-073B-50A8-12B65A5F232C}"/>
              </a:ext>
            </a:extLst>
          </p:cNvPr>
          <p:cNvSpPr>
            <a:spLocks noGrp="1"/>
          </p:cNvSpPr>
          <p:nvPr>
            <p:ph idx="1"/>
          </p:nvPr>
        </p:nvSpPr>
        <p:spPr/>
        <p:txBody>
          <a:bodyPr vert="horz" lIns="91440" tIns="45720" rIns="91440" bIns="45720" rtlCol="0" anchor="t">
            <a:normAutofit/>
          </a:bodyPr>
          <a:lstStyle/>
          <a:p>
            <a:pPr marL="0" indent="0">
              <a:buNone/>
            </a:pPr>
            <a:r>
              <a:rPr lang="en-GB" sz="4000"/>
              <a:t>My favourite topic this year was _________________ because</a:t>
            </a:r>
          </a:p>
          <a:p>
            <a:pPr marL="0" indent="0">
              <a:buNone/>
            </a:pPr>
            <a:endParaRPr lang="en-GB" sz="4000"/>
          </a:p>
          <a:p>
            <a:pPr marL="0" indent="0">
              <a:buNone/>
            </a:pPr>
            <a:r>
              <a:rPr lang="en-GB" sz="4000"/>
              <a:t>I learned ________________</a:t>
            </a:r>
          </a:p>
        </p:txBody>
      </p:sp>
    </p:spTree>
    <p:extLst>
      <p:ext uri="{BB962C8B-B14F-4D97-AF65-F5344CB8AC3E}">
        <p14:creationId xmlns:p14="http://schemas.microsoft.com/office/powerpoint/2010/main" val="2750641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AAF-9774-BA95-F307-4FC014E78631}"/>
              </a:ext>
            </a:extLst>
          </p:cNvPr>
          <p:cNvSpPr>
            <a:spLocks noGrp="1"/>
          </p:cNvSpPr>
          <p:nvPr>
            <p:ph type="title"/>
          </p:nvPr>
        </p:nvSpPr>
        <p:spPr/>
        <p:txBody>
          <a:bodyPr/>
          <a:lstStyle/>
          <a:p>
            <a:r>
              <a:rPr lang="en-GB">
                <a:latin typeface="Sassoon Primary"/>
              </a:rPr>
              <a:t>Break</a:t>
            </a:r>
          </a:p>
        </p:txBody>
      </p:sp>
      <p:pic>
        <p:nvPicPr>
          <p:cNvPr id="4" name="Picture 4" descr="A picture containing text, doll, toy, clipart&#10;&#10;Description automatically generated">
            <a:extLst>
              <a:ext uri="{FF2B5EF4-FFF2-40B4-BE49-F238E27FC236}">
                <a16:creationId xmlns:a16="http://schemas.microsoft.com/office/drawing/2014/main" id="{80E16F55-9742-1DE8-655B-441A64BE4BF1}"/>
              </a:ext>
            </a:extLst>
          </p:cNvPr>
          <p:cNvPicPr>
            <a:picLocks noChangeAspect="1"/>
          </p:cNvPicPr>
          <p:nvPr/>
        </p:nvPicPr>
        <p:blipFill>
          <a:blip r:embed="rId2"/>
          <a:stretch>
            <a:fillRect/>
          </a:stretch>
        </p:blipFill>
        <p:spPr>
          <a:xfrm>
            <a:off x="4362450" y="3063081"/>
            <a:ext cx="3467100" cy="1876425"/>
          </a:xfrm>
          <a:prstGeom prst="rect">
            <a:avLst/>
          </a:prstGeom>
        </p:spPr>
      </p:pic>
    </p:spTree>
    <p:extLst>
      <p:ext uri="{BB962C8B-B14F-4D97-AF65-F5344CB8AC3E}">
        <p14:creationId xmlns:p14="http://schemas.microsoft.com/office/powerpoint/2010/main" val="1526918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F711C-C6BA-DC43-FE89-DE741C44AB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91FB796-7B24-9B24-A84A-8FCA49698E59}"/>
              </a:ext>
            </a:extLst>
          </p:cNvPr>
          <p:cNvSpPr txBox="1"/>
          <p:nvPr/>
        </p:nvSpPr>
        <p:spPr>
          <a:xfrm>
            <a:off x="8191028" y="215175"/>
            <a:ext cx="37153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rPr>
              <a:t>Tuesday 15th July 2025</a:t>
            </a:r>
          </a:p>
        </p:txBody>
      </p:sp>
      <p:sp>
        <p:nvSpPr>
          <p:cNvPr id="5" name="TextBox 4">
            <a:extLst>
              <a:ext uri="{FF2B5EF4-FFF2-40B4-BE49-F238E27FC236}">
                <a16:creationId xmlns:a16="http://schemas.microsoft.com/office/drawing/2014/main" id="{1BDCDE0C-8EE7-9A07-8306-79DADB626B2B}"/>
              </a:ext>
            </a:extLst>
          </p:cNvPr>
          <p:cNvSpPr txBox="1"/>
          <p:nvPr/>
        </p:nvSpPr>
        <p:spPr>
          <a:xfrm>
            <a:off x="114760" y="272555"/>
            <a:ext cx="5651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Light"/>
                <a:cs typeface="Calibri Light"/>
              </a:rPr>
              <a:t>TBAT: order and compare numbers up to 20 including using &lt;, &gt; and =</a:t>
            </a:r>
            <a:endParaRPr lang="en-US">
              <a:latin typeface="Sassoon Primary"/>
            </a:endParaRPr>
          </a:p>
        </p:txBody>
      </p:sp>
      <p:sp>
        <p:nvSpPr>
          <p:cNvPr id="7" name="TextBox 6">
            <a:extLst>
              <a:ext uri="{FF2B5EF4-FFF2-40B4-BE49-F238E27FC236}">
                <a16:creationId xmlns:a16="http://schemas.microsoft.com/office/drawing/2014/main" id="{8DC56CB4-07A1-90F0-1F95-70E361C0273C}"/>
              </a:ext>
            </a:extLst>
          </p:cNvPr>
          <p:cNvSpPr txBox="1"/>
          <p:nvPr/>
        </p:nvSpPr>
        <p:spPr>
          <a:xfrm>
            <a:off x="114444" y="1061746"/>
            <a:ext cx="1049120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a:latin typeface="Sassoon Primary"/>
              </a:rPr>
              <a:t>3 in 3- What are these numbers?</a:t>
            </a:r>
          </a:p>
        </p:txBody>
      </p:sp>
      <p:pic>
        <p:nvPicPr>
          <p:cNvPr id="8" name="Picture 7" descr="A group of red and blue cubes&#10;&#10;AI-generated content may be incorrect.">
            <a:extLst>
              <a:ext uri="{FF2B5EF4-FFF2-40B4-BE49-F238E27FC236}">
                <a16:creationId xmlns:a16="http://schemas.microsoft.com/office/drawing/2014/main" id="{9965004D-4FF6-ECE9-5C9E-AFCD37212087}"/>
              </a:ext>
            </a:extLst>
          </p:cNvPr>
          <p:cNvPicPr>
            <a:picLocks noChangeAspect="1"/>
          </p:cNvPicPr>
          <p:nvPr/>
        </p:nvPicPr>
        <p:blipFill>
          <a:blip r:embed="rId2"/>
          <a:stretch>
            <a:fillRect/>
          </a:stretch>
        </p:blipFill>
        <p:spPr>
          <a:xfrm>
            <a:off x="547218" y="1987103"/>
            <a:ext cx="2393592" cy="2325709"/>
          </a:xfrm>
          <a:prstGeom prst="rect">
            <a:avLst/>
          </a:prstGeom>
        </p:spPr>
      </p:pic>
      <p:pic>
        <p:nvPicPr>
          <p:cNvPr id="9" name="Picture 8" descr="A graph of red and blue cubes&#10;&#10;AI-generated content may be incorrect.">
            <a:extLst>
              <a:ext uri="{FF2B5EF4-FFF2-40B4-BE49-F238E27FC236}">
                <a16:creationId xmlns:a16="http://schemas.microsoft.com/office/drawing/2014/main" id="{EA8FCBDE-C256-24DA-25F0-14F4AAAD358E}"/>
              </a:ext>
            </a:extLst>
          </p:cNvPr>
          <p:cNvPicPr>
            <a:picLocks noChangeAspect="1"/>
          </p:cNvPicPr>
          <p:nvPr/>
        </p:nvPicPr>
        <p:blipFill>
          <a:blip r:embed="rId3"/>
          <a:stretch>
            <a:fillRect/>
          </a:stretch>
        </p:blipFill>
        <p:spPr>
          <a:xfrm>
            <a:off x="3789743" y="1982340"/>
            <a:ext cx="2755810" cy="2335234"/>
          </a:xfrm>
          <a:prstGeom prst="rect">
            <a:avLst/>
          </a:prstGeom>
        </p:spPr>
      </p:pic>
      <p:pic>
        <p:nvPicPr>
          <p:cNvPr id="10" name="Picture 9" descr="A graph of different sizes of cubes&#10;&#10;AI-generated content may be incorrect.">
            <a:extLst>
              <a:ext uri="{FF2B5EF4-FFF2-40B4-BE49-F238E27FC236}">
                <a16:creationId xmlns:a16="http://schemas.microsoft.com/office/drawing/2014/main" id="{BAC1B01C-B515-D1BF-99D3-1F304203A29E}"/>
              </a:ext>
            </a:extLst>
          </p:cNvPr>
          <p:cNvPicPr>
            <a:picLocks noChangeAspect="1"/>
          </p:cNvPicPr>
          <p:nvPr/>
        </p:nvPicPr>
        <p:blipFill>
          <a:blip r:embed="rId4"/>
          <a:stretch>
            <a:fillRect/>
          </a:stretch>
        </p:blipFill>
        <p:spPr>
          <a:xfrm>
            <a:off x="7493492" y="1984756"/>
            <a:ext cx="2378030" cy="2330405"/>
          </a:xfrm>
          <a:prstGeom prst="rect">
            <a:avLst/>
          </a:prstGeom>
        </p:spPr>
      </p:pic>
      <p:sp>
        <p:nvSpPr>
          <p:cNvPr id="11" name="TextBox 10">
            <a:extLst>
              <a:ext uri="{FF2B5EF4-FFF2-40B4-BE49-F238E27FC236}">
                <a16:creationId xmlns:a16="http://schemas.microsoft.com/office/drawing/2014/main" id="{240FC214-747D-23B8-DB52-E28021E6D545}"/>
              </a:ext>
            </a:extLst>
          </p:cNvPr>
          <p:cNvSpPr txBox="1"/>
          <p:nvPr/>
        </p:nvSpPr>
        <p:spPr>
          <a:xfrm>
            <a:off x="1821822" y="5623263"/>
            <a:ext cx="895131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FF0000"/>
                </a:solidFill>
                <a:latin typeface="Sassoon Primary"/>
              </a:rPr>
              <a:t>Challenge: How could these be represented on a part whole model?</a:t>
            </a:r>
          </a:p>
        </p:txBody>
      </p:sp>
    </p:spTree>
    <p:extLst>
      <p:ext uri="{BB962C8B-B14F-4D97-AF65-F5344CB8AC3E}">
        <p14:creationId xmlns:p14="http://schemas.microsoft.com/office/powerpoint/2010/main" val="2976151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035B82-1941-CFAE-2AB9-9F0F00320DD8}"/>
              </a:ext>
            </a:extLst>
          </p:cNvPr>
          <p:cNvSpPr txBox="1"/>
          <p:nvPr/>
        </p:nvSpPr>
        <p:spPr>
          <a:xfrm>
            <a:off x="8191028" y="215175"/>
            <a:ext cx="37153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rPr>
              <a:t>Tuesday 15th July 2025</a:t>
            </a:r>
          </a:p>
        </p:txBody>
      </p:sp>
      <p:sp>
        <p:nvSpPr>
          <p:cNvPr id="5" name="TextBox 4">
            <a:extLst>
              <a:ext uri="{FF2B5EF4-FFF2-40B4-BE49-F238E27FC236}">
                <a16:creationId xmlns:a16="http://schemas.microsoft.com/office/drawing/2014/main" id="{0A7AD1DB-39C2-AC4E-BF2F-7567B74551B4}"/>
              </a:ext>
            </a:extLst>
          </p:cNvPr>
          <p:cNvSpPr txBox="1"/>
          <p:nvPr/>
        </p:nvSpPr>
        <p:spPr>
          <a:xfrm>
            <a:off x="114760" y="272555"/>
            <a:ext cx="5651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Light"/>
                <a:cs typeface="Calibri Light"/>
              </a:rPr>
              <a:t>TBAT: order and compare numbers up to 20 including using &lt;, &gt; and =</a:t>
            </a:r>
            <a:endParaRPr lang="en-US">
              <a:latin typeface="Sassoon Primary"/>
            </a:endParaRPr>
          </a:p>
        </p:txBody>
      </p:sp>
      <p:pic>
        <p:nvPicPr>
          <p:cNvPr id="6" name="Picture 5" descr="A black and white image of a question&#10;&#10;AI-generated content may be incorrect.">
            <a:extLst>
              <a:ext uri="{FF2B5EF4-FFF2-40B4-BE49-F238E27FC236}">
                <a16:creationId xmlns:a16="http://schemas.microsoft.com/office/drawing/2014/main" id="{6AAA2994-7111-1CC5-274A-54E1D007FC3B}"/>
              </a:ext>
            </a:extLst>
          </p:cNvPr>
          <p:cNvPicPr>
            <a:picLocks noChangeAspect="1"/>
          </p:cNvPicPr>
          <p:nvPr/>
        </p:nvPicPr>
        <p:blipFill>
          <a:blip r:embed="rId2"/>
          <a:stretch>
            <a:fillRect/>
          </a:stretch>
        </p:blipFill>
        <p:spPr>
          <a:xfrm>
            <a:off x="119197" y="1763649"/>
            <a:ext cx="8529973" cy="4116813"/>
          </a:xfrm>
          <a:prstGeom prst="rect">
            <a:avLst/>
          </a:prstGeom>
        </p:spPr>
      </p:pic>
      <p:sp>
        <p:nvSpPr>
          <p:cNvPr id="2" name="TextBox 1">
            <a:extLst>
              <a:ext uri="{FF2B5EF4-FFF2-40B4-BE49-F238E27FC236}">
                <a16:creationId xmlns:a16="http://schemas.microsoft.com/office/drawing/2014/main" id="{0518B6D9-A803-A1EA-9E37-34AC2768FDBE}"/>
              </a:ext>
            </a:extLst>
          </p:cNvPr>
          <p:cNvSpPr txBox="1"/>
          <p:nvPr/>
        </p:nvSpPr>
        <p:spPr>
          <a:xfrm>
            <a:off x="487732" y="1118914"/>
            <a:ext cx="52646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rgbClr val="0070C0"/>
                </a:solidFill>
                <a:latin typeface="Sassoon Primary"/>
              </a:rPr>
              <a:t>Blue</a:t>
            </a:r>
            <a:r>
              <a:rPr lang="en-GB" sz="3600" b="1">
                <a:latin typeface="Sassoon Primary"/>
              </a:rPr>
              <a:t>/ </a:t>
            </a:r>
            <a:r>
              <a:rPr lang="en-GB" sz="3600" b="1">
                <a:solidFill>
                  <a:schemeClr val="accent6"/>
                </a:solidFill>
                <a:latin typeface="Sassoon Primary"/>
              </a:rPr>
              <a:t>Green</a:t>
            </a:r>
          </a:p>
        </p:txBody>
      </p:sp>
      <p:sp>
        <p:nvSpPr>
          <p:cNvPr id="3" name="TextBox 2">
            <a:extLst>
              <a:ext uri="{FF2B5EF4-FFF2-40B4-BE49-F238E27FC236}">
                <a16:creationId xmlns:a16="http://schemas.microsoft.com/office/drawing/2014/main" id="{7E401692-477D-372F-1985-A70509C0A2B4}"/>
              </a:ext>
            </a:extLst>
          </p:cNvPr>
          <p:cNvSpPr txBox="1"/>
          <p:nvPr/>
        </p:nvSpPr>
        <p:spPr>
          <a:xfrm>
            <a:off x="112603" y="6035656"/>
            <a:ext cx="744508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FF0000"/>
                </a:solidFill>
                <a:latin typeface="Sassoon Primary"/>
              </a:rPr>
              <a:t>Challenge: Why might you think that?</a:t>
            </a:r>
          </a:p>
        </p:txBody>
      </p:sp>
      <p:pic>
        <p:nvPicPr>
          <p:cNvPr id="7" name="Picture 6">
            <a:extLst>
              <a:ext uri="{FF2B5EF4-FFF2-40B4-BE49-F238E27FC236}">
                <a16:creationId xmlns:a16="http://schemas.microsoft.com/office/drawing/2014/main" id="{03835E2D-E53C-F330-EAC6-CEAE2086DD6A}"/>
              </a:ext>
            </a:extLst>
          </p:cNvPr>
          <p:cNvPicPr>
            <a:picLocks noChangeAspect="1"/>
          </p:cNvPicPr>
          <p:nvPr/>
        </p:nvPicPr>
        <p:blipFill>
          <a:blip r:embed="rId3"/>
          <a:stretch>
            <a:fillRect/>
          </a:stretch>
        </p:blipFill>
        <p:spPr>
          <a:xfrm>
            <a:off x="9246428" y="726650"/>
            <a:ext cx="2285061" cy="993686"/>
          </a:xfrm>
          <a:prstGeom prst="rect">
            <a:avLst/>
          </a:prstGeom>
        </p:spPr>
      </p:pic>
      <p:sp>
        <p:nvSpPr>
          <p:cNvPr id="8" name="TextBox 7">
            <a:extLst>
              <a:ext uri="{FF2B5EF4-FFF2-40B4-BE49-F238E27FC236}">
                <a16:creationId xmlns:a16="http://schemas.microsoft.com/office/drawing/2014/main" id="{78D0F4BC-C000-ACBC-7C8D-731F220EFBBB}"/>
              </a:ext>
            </a:extLst>
          </p:cNvPr>
          <p:cNvSpPr txBox="1"/>
          <p:nvPr/>
        </p:nvSpPr>
        <p:spPr>
          <a:xfrm>
            <a:off x="8672909" y="2959984"/>
            <a:ext cx="3519544"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solidFill>
                  <a:srgbClr val="7030A0"/>
                </a:solidFill>
                <a:latin typeface="Sassoon Primary"/>
              </a:rPr>
              <a:t>I think it is a truth/ lie because.......</a:t>
            </a:r>
          </a:p>
        </p:txBody>
      </p:sp>
    </p:spTree>
    <p:extLst>
      <p:ext uri="{BB962C8B-B14F-4D97-AF65-F5344CB8AC3E}">
        <p14:creationId xmlns:p14="http://schemas.microsoft.com/office/powerpoint/2010/main" val="2698257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0D36-F0F1-9C26-7E03-DFF6339A0C8A}"/>
              </a:ext>
            </a:extLst>
          </p:cNvPr>
          <p:cNvSpPr>
            <a:spLocks noGrp="1"/>
          </p:cNvSpPr>
          <p:nvPr>
            <p:ph type="title"/>
          </p:nvPr>
        </p:nvSpPr>
        <p:spPr>
          <a:xfrm>
            <a:off x="729343" y="-198212"/>
            <a:ext cx="10515600" cy="1325563"/>
          </a:xfrm>
        </p:spPr>
        <p:txBody>
          <a:bodyPr/>
          <a:lstStyle/>
          <a:p>
            <a:r>
              <a:rPr lang="en-GB">
                <a:latin typeface="Sassoon Primary" pitchFamily="50" charset="0"/>
              </a:rPr>
              <a:t>Early morning work</a:t>
            </a:r>
          </a:p>
        </p:txBody>
      </p:sp>
      <p:sp>
        <p:nvSpPr>
          <p:cNvPr id="3" name="Content Placeholder 2">
            <a:extLst>
              <a:ext uri="{FF2B5EF4-FFF2-40B4-BE49-F238E27FC236}">
                <a16:creationId xmlns:a16="http://schemas.microsoft.com/office/drawing/2014/main" id="{5CF59A65-455C-2170-B7D2-18E085D05B2E}"/>
              </a:ext>
            </a:extLst>
          </p:cNvPr>
          <p:cNvSpPr>
            <a:spLocks noGrp="1"/>
          </p:cNvSpPr>
          <p:nvPr>
            <p:ph idx="1"/>
          </p:nvPr>
        </p:nvSpPr>
        <p:spPr>
          <a:xfrm>
            <a:off x="729343" y="1020082"/>
            <a:ext cx="10515600" cy="4351338"/>
          </a:xfrm>
        </p:spPr>
        <p:txBody>
          <a:bodyPr>
            <a:normAutofit/>
          </a:bodyPr>
          <a:lstStyle/>
          <a:p>
            <a:pPr marL="0" indent="0">
              <a:buNone/>
            </a:pPr>
            <a:r>
              <a:rPr lang="en-GB" sz="3200">
                <a:latin typeface="Sassoon Primary" pitchFamily="50" charset="0"/>
              </a:rPr>
              <a:t>Imagine you are going on holiday to the seaside!</a:t>
            </a:r>
          </a:p>
          <a:p>
            <a:pPr marL="0" indent="0">
              <a:buNone/>
            </a:pPr>
            <a:r>
              <a:rPr lang="en-GB" sz="3200">
                <a:latin typeface="Sassoon Primary" pitchFamily="50" charset="0"/>
              </a:rPr>
              <a:t>What will you need to pack?</a:t>
            </a:r>
          </a:p>
          <a:p>
            <a:pPr marL="0" indent="0">
              <a:buNone/>
            </a:pPr>
            <a:r>
              <a:rPr lang="en-GB" sz="3200">
                <a:latin typeface="Sassoon Primary" pitchFamily="50" charset="0"/>
              </a:rPr>
              <a:t>Remember items to keep you safe in the sun!</a:t>
            </a:r>
          </a:p>
        </p:txBody>
      </p:sp>
      <p:pic>
        <p:nvPicPr>
          <p:cNvPr id="5" name="Picture 4">
            <a:extLst>
              <a:ext uri="{FF2B5EF4-FFF2-40B4-BE49-F238E27FC236}">
                <a16:creationId xmlns:a16="http://schemas.microsoft.com/office/drawing/2014/main" id="{F42950EF-C5C6-06FA-4983-6F34F4722E94}"/>
              </a:ext>
            </a:extLst>
          </p:cNvPr>
          <p:cNvPicPr>
            <a:picLocks noChangeAspect="1"/>
          </p:cNvPicPr>
          <p:nvPr/>
        </p:nvPicPr>
        <p:blipFill>
          <a:blip r:embed="rId2"/>
          <a:stretch>
            <a:fillRect/>
          </a:stretch>
        </p:blipFill>
        <p:spPr>
          <a:xfrm>
            <a:off x="729342" y="3276600"/>
            <a:ext cx="5397333" cy="3042690"/>
          </a:xfrm>
          <a:prstGeom prst="rect">
            <a:avLst/>
          </a:prstGeom>
        </p:spPr>
      </p:pic>
    </p:spTree>
    <p:extLst>
      <p:ext uri="{BB962C8B-B14F-4D97-AF65-F5344CB8AC3E}">
        <p14:creationId xmlns:p14="http://schemas.microsoft.com/office/powerpoint/2010/main" val="3760666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C2C92-E517-6916-977E-667AAEF6589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4C4A5BC-1C82-C59C-74F1-1EBE58340724}"/>
              </a:ext>
            </a:extLst>
          </p:cNvPr>
          <p:cNvSpPr txBox="1"/>
          <p:nvPr/>
        </p:nvSpPr>
        <p:spPr>
          <a:xfrm>
            <a:off x="8191028" y="215175"/>
            <a:ext cx="37153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rPr>
              <a:t>Tuesday 15th July 2025</a:t>
            </a:r>
          </a:p>
        </p:txBody>
      </p:sp>
      <p:sp>
        <p:nvSpPr>
          <p:cNvPr id="5" name="TextBox 4">
            <a:extLst>
              <a:ext uri="{FF2B5EF4-FFF2-40B4-BE49-F238E27FC236}">
                <a16:creationId xmlns:a16="http://schemas.microsoft.com/office/drawing/2014/main" id="{CEFAA7A1-A2CD-8B0F-CD8D-0EAEF744DE90}"/>
              </a:ext>
            </a:extLst>
          </p:cNvPr>
          <p:cNvSpPr txBox="1"/>
          <p:nvPr/>
        </p:nvSpPr>
        <p:spPr>
          <a:xfrm>
            <a:off x="114760" y="272555"/>
            <a:ext cx="5651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Light"/>
                <a:cs typeface="Calibri Light"/>
              </a:rPr>
              <a:t>TBAT: order and compare numbers up to 20 including using &lt;, &gt; and =</a:t>
            </a:r>
            <a:endParaRPr lang="en-US">
              <a:latin typeface="Sassoon Primary"/>
            </a:endParaRPr>
          </a:p>
        </p:txBody>
      </p:sp>
      <p:pic>
        <p:nvPicPr>
          <p:cNvPr id="2" name="Picture 1" descr="A line of numbers with blue text&#10;&#10;AI-generated content may be incorrect.">
            <a:extLst>
              <a:ext uri="{FF2B5EF4-FFF2-40B4-BE49-F238E27FC236}">
                <a16:creationId xmlns:a16="http://schemas.microsoft.com/office/drawing/2014/main" id="{1EA46EE2-CC0E-B049-16E9-2335587CAC3E}"/>
              </a:ext>
            </a:extLst>
          </p:cNvPr>
          <p:cNvPicPr>
            <a:picLocks noChangeAspect="1"/>
          </p:cNvPicPr>
          <p:nvPr/>
        </p:nvPicPr>
        <p:blipFill>
          <a:blip r:embed="rId2"/>
          <a:stretch>
            <a:fillRect/>
          </a:stretch>
        </p:blipFill>
        <p:spPr>
          <a:xfrm>
            <a:off x="828675" y="1245394"/>
            <a:ext cx="10534650" cy="5343525"/>
          </a:xfrm>
          <a:prstGeom prst="rect">
            <a:avLst/>
          </a:prstGeom>
        </p:spPr>
      </p:pic>
    </p:spTree>
    <p:extLst>
      <p:ext uri="{BB962C8B-B14F-4D97-AF65-F5344CB8AC3E}">
        <p14:creationId xmlns:p14="http://schemas.microsoft.com/office/powerpoint/2010/main" val="2953170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9C15E-B86F-4260-BBA6-A3F1E760D9F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B785406-5DBC-B015-954E-C3D7260D382F}"/>
              </a:ext>
            </a:extLst>
          </p:cNvPr>
          <p:cNvSpPr txBox="1"/>
          <p:nvPr/>
        </p:nvSpPr>
        <p:spPr>
          <a:xfrm>
            <a:off x="8191028" y="215175"/>
            <a:ext cx="37153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rPr>
              <a:t>Tuesday 15th July 2025</a:t>
            </a:r>
          </a:p>
        </p:txBody>
      </p:sp>
      <p:sp>
        <p:nvSpPr>
          <p:cNvPr id="5" name="TextBox 4">
            <a:extLst>
              <a:ext uri="{FF2B5EF4-FFF2-40B4-BE49-F238E27FC236}">
                <a16:creationId xmlns:a16="http://schemas.microsoft.com/office/drawing/2014/main" id="{12A784E4-E847-AD6A-E6B9-BA3E434E5CCD}"/>
              </a:ext>
            </a:extLst>
          </p:cNvPr>
          <p:cNvSpPr txBox="1"/>
          <p:nvPr/>
        </p:nvSpPr>
        <p:spPr>
          <a:xfrm>
            <a:off x="114760" y="272555"/>
            <a:ext cx="5651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Light"/>
                <a:cs typeface="Calibri Light"/>
              </a:rPr>
              <a:t>TBAT: order and compare numbers up to 20 including using &lt;, &gt; and =</a:t>
            </a:r>
            <a:endParaRPr lang="en-US">
              <a:latin typeface="Sassoon Primary"/>
            </a:endParaRPr>
          </a:p>
        </p:txBody>
      </p:sp>
      <p:pic>
        <p:nvPicPr>
          <p:cNvPr id="2" name="Picture 1" descr="A graph of numbers and red lines&#10;&#10;AI-generated content may be incorrect.">
            <a:extLst>
              <a:ext uri="{FF2B5EF4-FFF2-40B4-BE49-F238E27FC236}">
                <a16:creationId xmlns:a16="http://schemas.microsoft.com/office/drawing/2014/main" id="{FB3D9311-5C31-D883-AEE6-18FB425AC7E9}"/>
              </a:ext>
            </a:extLst>
          </p:cNvPr>
          <p:cNvPicPr>
            <a:picLocks noChangeAspect="1"/>
          </p:cNvPicPr>
          <p:nvPr/>
        </p:nvPicPr>
        <p:blipFill>
          <a:blip r:embed="rId2"/>
          <a:stretch>
            <a:fillRect/>
          </a:stretch>
        </p:blipFill>
        <p:spPr>
          <a:xfrm>
            <a:off x="728663" y="1133932"/>
            <a:ext cx="10734675" cy="5362575"/>
          </a:xfrm>
          <a:prstGeom prst="rect">
            <a:avLst/>
          </a:prstGeom>
        </p:spPr>
      </p:pic>
    </p:spTree>
    <p:extLst>
      <p:ext uri="{BB962C8B-B14F-4D97-AF65-F5344CB8AC3E}">
        <p14:creationId xmlns:p14="http://schemas.microsoft.com/office/powerpoint/2010/main" val="1851731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2FFD3-9D1B-7FBD-B4D1-7516EE1851F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0935FB-3D23-7255-62F9-57FC6EB3E6E0}"/>
              </a:ext>
            </a:extLst>
          </p:cNvPr>
          <p:cNvSpPr txBox="1"/>
          <p:nvPr/>
        </p:nvSpPr>
        <p:spPr>
          <a:xfrm>
            <a:off x="8191028" y="215175"/>
            <a:ext cx="37153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rPr>
              <a:t>Tuesday 15th July 2025</a:t>
            </a:r>
          </a:p>
        </p:txBody>
      </p:sp>
      <p:sp>
        <p:nvSpPr>
          <p:cNvPr id="5" name="TextBox 4">
            <a:extLst>
              <a:ext uri="{FF2B5EF4-FFF2-40B4-BE49-F238E27FC236}">
                <a16:creationId xmlns:a16="http://schemas.microsoft.com/office/drawing/2014/main" id="{F35F9151-4674-9A08-B0C0-F54409A2C3B7}"/>
              </a:ext>
            </a:extLst>
          </p:cNvPr>
          <p:cNvSpPr txBox="1"/>
          <p:nvPr/>
        </p:nvSpPr>
        <p:spPr>
          <a:xfrm>
            <a:off x="114760" y="272555"/>
            <a:ext cx="5651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Light"/>
                <a:cs typeface="Calibri Light"/>
              </a:rPr>
              <a:t>TBAT: order and compare numbers up to 20 including using &lt;, &gt; and =</a:t>
            </a:r>
            <a:endParaRPr lang="en-US">
              <a:latin typeface="Sassoon Primary"/>
            </a:endParaRPr>
          </a:p>
        </p:txBody>
      </p:sp>
      <p:pic>
        <p:nvPicPr>
          <p:cNvPr id="2" name="Picture 1" descr="A line with red arrows and black text&#10;&#10;AI-generated content may be incorrect.">
            <a:extLst>
              <a:ext uri="{FF2B5EF4-FFF2-40B4-BE49-F238E27FC236}">
                <a16:creationId xmlns:a16="http://schemas.microsoft.com/office/drawing/2014/main" id="{777FBD7B-200C-0FF5-1FA0-BD7C88CC0CC7}"/>
              </a:ext>
            </a:extLst>
          </p:cNvPr>
          <p:cNvPicPr>
            <a:picLocks noChangeAspect="1"/>
          </p:cNvPicPr>
          <p:nvPr/>
        </p:nvPicPr>
        <p:blipFill>
          <a:blip r:embed="rId2"/>
          <a:stretch>
            <a:fillRect/>
          </a:stretch>
        </p:blipFill>
        <p:spPr>
          <a:xfrm>
            <a:off x="819150" y="1548725"/>
            <a:ext cx="10553700" cy="5305425"/>
          </a:xfrm>
          <a:prstGeom prst="rect">
            <a:avLst/>
          </a:prstGeom>
        </p:spPr>
      </p:pic>
    </p:spTree>
    <p:extLst>
      <p:ext uri="{BB962C8B-B14F-4D97-AF65-F5344CB8AC3E}">
        <p14:creationId xmlns:p14="http://schemas.microsoft.com/office/powerpoint/2010/main" val="1875672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16747-40A2-E630-0DD7-45901A43928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B9C6FD1-7421-38EB-B117-BBCB8B8C7E8E}"/>
              </a:ext>
            </a:extLst>
          </p:cNvPr>
          <p:cNvSpPr txBox="1"/>
          <p:nvPr/>
        </p:nvSpPr>
        <p:spPr>
          <a:xfrm>
            <a:off x="8191028" y="215175"/>
            <a:ext cx="37153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rPr>
              <a:t>Tuesday 15th July 2025</a:t>
            </a:r>
          </a:p>
        </p:txBody>
      </p:sp>
      <p:sp>
        <p:nvSpPr>
          <p:cNvPr id="5" name="TextBox 4">
            <a:extLst>
              <a:ext uri="{FF2B5EF4-FFF2-40B4-BE49-F238E27FC236}">
                <a16:creationId xmlns:a16="http://schemas.microsoft.com/office/drawing/2014/main" id="{B92879B1-DF9A-9F9B-ADE3-52A738888900}"/>
              </a:ext>
            </a:extLst>
          </p:cNvPr>
          <p:cNvSpPr txBox="1"/>
          <p:nvPr/>
        </p:nvSpPr>
        <p:spPr>
          <a:xfrm>
            <a:off x="114760" y="272555"/>
            <a:ext cx="5651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Light"/>
                <a:cs typeface="Calibri Light"/>
              </a:rPr>
              <a:t>TBAT: order and compare numbers up to 20 including using &lt;, &gt; and =</a:t>
            </a:r>
            <a:endParaRPr lang="en-US">
              <a:latin typeface="Sassoon Primary"/>
            </a:endParaRPr>
          </a:p>
        </p:txBody>
      </p:sp>
      <p:pic>
        <p:nvPicPr>
          <p:cNvPr id="2" name="Picture 1" descr="A line of numbers with text&#10;&#10;AI-generated content may be incorrect.">
            <a:extLst>
              <a:ext uri="{FF2B5EF4-FFF2-40B4-BE49-F238E27FC236}">
                <a16:creationId xmlns:a16="http://schemas.microsoft.com/office/drawing/2014/main" id="{8343848A-D8F4-4C07-5763-FD21FC373C09}"/>
              </a:ext>
            </a:extLst>
          </p:cNvPr>
          <p:cNvPicPr>
            <a:picLocks noChangeAspect="1"/>
          </p:cNvPicPr>
          <p:nvPr/>
        </p:nvPicPr>
        <p:blipFill>
          <a:blip r:embed="rId2"/>
          <a:stretch>
            <a:fillRect/>
          </a:stretch>
        </p:blipFill>
        <p:spPr>
          <a:xfrm>
            <a:off x="895350" y="1328608"/>
            <a:ext cx="10401300" cy="5286375"/>
          </a:xfrm>
          <a:prstGeom prst="rect">
            <a:avLst/>
          </a:prstGeom>
        </p:spPr>
      </p:pic>
    </p:spTree>
    <p:extLst>
      <p:ext uri="{BB962C8B-B14F-4D97-AF65-F5344CB8AC3E}">
        <p14:creationId xmlns:p14="http://schemas.microsoft.com/office/powerpoint/2010/main" val="447458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CB973-9BED-8156-0BDE-34BECBCDA1D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7042912-2B03-EF46-BC3B-82E3416B22D8}"/>
              </a:ext>
            </a:extLst>
          </p:cNvPr>
          <p:cNvSpPr txBox="1"/>
          <p:nvPr/>
        </p:nvSpPr>
        <p:spPr>
          <a:xfrm>
            <a:off x="8191028" y="215175"/>
            <a:ext cx="37153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rPr>
              <a:t>Tuesday 15th July 2025</a:t>
            </a:r>
          </a:p>
        </p:txBody>
      </p:sp>
      <p:sp>
        <p:nvSpPr>
          <p:cNvPr id="5" name="TextBox 4">
            <a:extLst>
              <a:ext uri="{FF2B5EF4-FFF2-40B4-BE49-F238E27FC236}">
                <a16:creationId xmlns:a16="http://schemas.microsoft.com/office/drawing/2014/main" id="{DBF19264-D41B-D69B-5946-01350F2717DC}"/>
              </a:ext>
            </a:extLst>
          </p:cNvPr>
          <p:cNvSpPr txBox="1"/>
          <p:nvPr/>
        </p:nvSpPr>
        <p:spPr>
          <a:xfrm>
            <a:off x="114760" y="272555"/>
            <a:ext cx="5651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Light"/>
                <a:cs typeface="Calibri Light"/>
              </a:rPr>
              <a:t>TBAT: order and compare numbers up to 20 including using &lt;, &gt; and =</a:t>
            </a:r>
            <a:endParaRPr lang="en-US">
              <a:latin typeface="Sassoon Primary"/>
            </a:endParaRPr>
          </a:p>
        </p:txBody>
      </p:sp>
      <p:pic>
        <p:nvPicPr>
          <p:cNvPr id="2" name="Picture 1">
            <a:extLst>
              <a:ext uri="{FF2B5EF4-FFF2-40B4-BE49-F238E27FC236}">
                <a16:creationId xmlns:a16="http://schemas.microsoft.com/office/drawing/2014/main" id="{15F6E402-4242-A3E6-2B4A-355C343E2C4E}"/>
              </a:ext>
            </a:extLst>
          </p:cNvPr>
          <p:cNvPicPr>
            <a:picLocks noChangeAspect="1"/>
          </p:cNvPicPr>
          <p:nvPr/>
        </p:nvPicPr>
        <p:blipFill>
          <a:blip r:embed="rId2"/>
          <a:stretch>
            <a:fillRect/>
          </a:stretch>
        </p:blipFill>
        <p:spPr>
          <a:xfrm>
            <a:off x="738187" y="1342895"/>
            <a:ext cx="10715625" cy="5257800"/>
          </a:xfrm>
          <a:prstGeom prst="rect">
            <a:avLst/>
          </a:prstGeom>
        </p:spPr>
      </p:pic>
    </p:spTree>
    <p:extLst>
      <p:ext uri="{BB962C8B-B14F-4D97-AF65-F5344CB8AC3E}">
        <p14:creationId xmlns:p14="http://schemas.microsoft.com/office/powerpoint/2010/main" val="1263900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45830-2DF4-79F2-11C0-9A65DFED693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0D83D1D-4C5F-5745-4AF0-BFE90BAAC406}"/>
              </a:ext>
            </a:extLst>
          </p:cNvPr>
          <p:cNvSpPr txBox="1"/>
          <p:nvPr/>
        </p:nvSpPr>
        <p:spPr>
          <a:xfrm>
            <a:off x="8191028" y="215175"/>
            <a:ext cx="37153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rPr>
              <a:t>Tuesday 15th July 2025</a:t>
            </a:r>
          </a:p>
        </p:txBody>
      </p:sp>
      <p:sp>
        <p:nvSpPr>
          <p:cNvPr id="5" name="TextBox 4">
            <a:extLst>
              <a:ext uri="{FF2B5EF4-FFF2-40B4-BE49-F238E27FC236}">
                <a16:creationId xmlns:a16="http://schemas.microsoft.com/office/drawing/2014/main" id="{4B561F9C-80E3-8037-3811-45C137410A93}"/>
              </a:ext>
            </a:extLst>
          </p:cNvPr>
          <p:cNvSpPr txBox="1"/>
          <p:nvPr/>
        </p:nvSpPr>
        <p:spPr>
          <a:xfrm>
            <a:off x="114760" y="272555"/>
            <a:ext cx="5651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Light"/>
                <a:cs typeface="Calibri Light"/>
              </a:rPr>
              <a:t>TBAT: order and compare numbers up to 20 including using &lt;, &gt; and =</a:t>
            </a:r>
            <a:endParaRPr lang="en-US">
              <a:latin typeface="Sassoon Primary"/>
            </a:endParaRPr>
          </a:p>
        </p:txBody>
      </p:sp>
      <p:pic>
        <p:nvPicPr>
          <p:cNvPr id="2" name="Picture 1" descr="A line of numbers with red arrows&#10;&#10;AI-generated content may be incorrect.">
            <a:extLst>
              <a:ext uri="{FF2B5EF4-FFF2-40B4-BE49-F238E27FC236}">
                <a16:creationId xmlns:a16="http://schemas.microsoft.com/office/drawing/2014/main" id="{66472FCB-9A23-8D30-CF7D-8DE0B797F1D3}"/>
              </a:ext>
            </a:extLst>
          </p:cNvPr>
          <p:cNvPicPr>
            <a:picLocks noChangeAspect="1"/>
          </p:cNvPicPr>
          <p:nvPr/>
        </p:nvPicPr>
        <p:blipFill>
          <a:blip r:embed="rId2"/>
          <a:stretch>
            <a:fillRect/>
          </a:stretch>
        </p:blipFill>
        <p:spPr>
          <a:xfrm>
            <a:off x="800100" y="1283493"/>
            <a:ext cx="10591800" cy="5172075"/>
          </a:xfrm>
          <a:prstGeom prst="rect">
            <a:avLst/>
          </a:prstGeom>
        </p:spPr>
      </p:pic>
    </p:spTree>
    <p:extLst>
      <p:ext uri="{BB962C8B-B14F-4D97-AF65-F5344CB8AC3E}">
        <p14:creationId xmlns:p14="http://schemas.microsoft.com/office/powerpoint/2010/main" val="2263142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F2B2-F902-F060-4882-2FDD90D7BB6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90BD11A-CB6E-1DB6-BFFA-E8185104560D}"/>
              </a:ext>
            </a:extLst>
          </p:cNvPr>
          <p:cNvSpPr txBox="1"/>
          <p:nvPr/>
        </p:nvSpPr>
        <p:spPr>
          <a:xfrm>
            <a:off x="8191028" y="215175"/>
            <a:ext cx="37153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rPr>
              <a:t>Tuesday 15th July 2025</a:t>
            </a:r>
          </a:p>
        </p:txBody>
      </p:sp>
      <p:sp>
        <p:nvSpPr>
          <p:cNvPr id="5" name="TextBox 4">
            <a:extLst>
              <a:ext uri="{FF2B5EF4-FFF2-40B4-BE49-F238E27FC236}">
                <a16:creationId xmlns:a16="http://schemas.microsoft.com/office/drawing/2014/main" id="{FB019755-3114-BAA2-7643-DD54DE932803}"/>
              </a:ext>
            </a:extLst>
          </p:cNvPr>
          <p:cNvSpPr txBox="1"/>
          <p:nvPr/>
        </p:nvSpPr>
        <p:spPr>
          <a:xfrm>
            <a:off x="114760" y="272555"/>
            <a:ext cx="5651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Light"/>
                <a:cs typeface="Calibri Light"/>
              </a:rPr>
              <a:t>TBAT: order and compare numbers up to 20 including using &lt;, &gt; and =</a:t>
            </a:r>
            <a:endParaRPr lang="en-US">
              <a:latin typeface="Sassoon Primary"/>
            </a:endParaRPr>
          </a:p>
        </p:txBody>
      </p:sp>
      <p:pic>
        <p:nvPicPr>
          <p:cNvPr id="2" name="Picture 1" descr="A line with red arrows and numbers&#10;&#10;AI-generated content may be incorrect.">
            <a:extLst>
              <a:ext uri="{FF2B5EF4-FFF2-40B4-BE49-F238E27FC236}">
                <a16:creationId xmlns:a16="http://schemas.microsoft.com/office/drawing/2014/main" id="{5D6178CC-DAAB-B82E-1166-ED1726540DB1}"/>
              </a:ext>
            </a:extLst>
          </p:cNvPr>
          <p:cNvPicPr>
            <a:picLocks noChangeAspect="1"/>
          </p:cNvPicPr>
          <p:nvPr/>
        </p:nvPicPr>
        <p:blipFill>
          <a:blip r:embed="rId2"/>
          <a:stretch>
            <a:fillRect/>
          </a:stretch>
        </p:blipFill>
        <p:spPr>
          <a:xfrm>
            <a:off x="723900" y="1454944"/>
            <a:ext cx="10744200" cy="4972050"/>
          </a:xfrm>
          <a:prstGeom prst="rect">
            <a:avLst/>
          </a:prstGeom>
        </p:spPr>
      </p:pic>
    </p:spTree>
    <p:extLst>
      <p:ext uri="{BB962C8B-B14F-4D97-AF65-F5344CB8AC3E}">
        <p14:creationId xmlns:p14="http://schemas.microsoft.com/office/powerpoint/2010/main" val="1856481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11C48-BE07-E2E4-6240-234D0B67700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4F829BF-D7FA-61ED-9F6C-55F632086C91}"/>
              </a:ext>
            </a:extLst>
          </p:cNvPr>
          <p:cNvSpPr txBox="1"/>
          <p:nvPr/>
        </p:nvSpPr>
        <p:spPr>
          <a:xfrm>
            <a:off x="8191028" y="215175"/>
            <a:ext cx="37153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rPr>
              <a:t>Tuesday 15th July 2025</a:t>
            </a:r>
          </a:p>
        </p:txBody>
      </p:sp>
      <p:sp>
        <p:nvSpPr>
          <p:cNvPr id="5" name="TextBox 4">
            <a:extLst>
              <a:ext uri="{FF2B5EF4-FFF2-40B4-BE49-F238E27FC236}">
                <a16:creationId xmlns:a16="http://schemas.microsoft.com/office/drawing/2014/main" id="{5EDD55ED-39EB-B33A-044A-785385A48105}"/>
              </a:ext>
            </a:extLst>
          </p:cNvPr>
          <p:cNvSpPr txBox="1"/>
          <p:nvPr/>
        </p:nvSpPr>
        <p:spPr>
          <a:xfrm>
            <a:off x="114760" y="272555"/>
            <a:ext cx="5651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Light"/>
                <a:cs typeface="Calibri Light"/>
              </a:rPr>
              <a:t>TBAT: order and compare numbers up to 20 including using &lt;, &gt; and =</a:t>
            </a:r>
            <a:endParaRPr lang="en-US">
              <a:latin typeface="Sassoon Primary"/>
            </a:endParaRPr>
          </a:p>
        </p:txBody>
      </p:sp>
      <p:pic>
        <p:nvPicPr>
          <p:cNvPr id="2" name="Picture 1" descr="A white background with black text&#10;&#10;AI-generated content may be incorrect.">
            <a:extLst>
              <a:ext uri="{FF2B5EF4-FFF2-40B4-BE49-F238E27FC236}">
                <a16:creationId xmlns:a16="http://schemas.microsoft.com/office/drawing/2014/main" id="{49E8F43B-5872-381B-EBD2-5BE0EB5A99EC}"/>
              </a:ext>
            </a:extLst>
          </p:cNvPr>
          <p:cNvPicPr>
            <a:picLocks noChangeAspect="1"/>
          </p:cNvPicPr>
          <p:nvPr/>
        </p:nvPicPr>
        <p:blipFill>
          <a:blip r:embed="rId2"/>
          <a:stretch>
            <a:fillRect/>
          </a:stretch>
        </p:blipFill>
        <p:spPr>
          <a:xfrm>
            <a:off x="1113251" y="1289072"/>
            <a:ext cx="10591800" cy="5114925"/>
          </a:xfrm>
          <a:prstGeom prst="rect">
            <a:avLst/>
          </a:prstGeom>
        </p:spPr>
      </p:pic>
    </p:spTree>
    <p:extLst>
      <p:ext uri="{BB962C8B-B14F-4D97-AF65-F5344CB8AC3E}">
        <p14:creationId xmlns:p14="http://schemas.microsoft.com/office/powerpoint/2010/main" val="985343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274A7-A2FD-41AD-B39B-2B45BE5FBBF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8561FFF-0BBF-3F98-AD0B-245AE95C980B}"/>
              </a:ext>
            </a:extLst>
          </p:cNvPr>
          <p:cNvSpPr txBox="1"/>
          <p:nvPr/>
        </p:nvSpPr>
        <p:spPr>
          <a:xfrm>
            <a:off x="8191028" y="215175"/>
            <a:ext cx="37153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rPr>
              <a:t>Tuesday 15th July 2025</a:t>
            </a:r>
          </a:p>
        </p:txBody>
      </p:sp>
      <p:sp>
        <p:nvSpPr>
          <p:cNvPr id="5" name="TextBox 4">
            <a:extLst>
              <a:ext uri="{FF2B5EF4-FFF2-40B4-BE49-F238E27FC236}">
                <a16:creationId xmlns:a16="http://schemas.microsoft.com/office/drawing/2014/main" id="{594284F7-5334-6185-753D-116E45BC4A2B}"/>
              </a:ext>
            </a:extLst>
          </p:cNvPr>
          <p:cNvSpPr txBox="1"/>
          <p:nvPr/>
        </p:nvSpPr>
        <p:spPr>
          <a:xfrm>
            <a:off x="114760" y="272555"/>
            <a:ext cx="5651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Light"/>
                <a:cs typeface="Calibri Light"/>
              </a:rPr>
              <a:t>TBAT: order and compare numbers up to 20 including using &lt;, &gt; and =</a:t>
            </a:r>
            <a:endParaRPr lang="en-US">
              <a:latin typeface="Sassoon Primary"/>
            </a:endParaRPr>
          </a:p>
        </p:txBody>
      </p:sp>
      <p:pic>
        <p:nvPicPr>
          <p:cNvPr id="2" name="Picture 1" descr="A screenshot of a math game&#10;&#10;AI-generated content may be incorrect.">
            <a:extLst>
              <a:ext uri="{FF2B5EF4-FFF2-40B4-BE49-F238E27FC236}">
                <a16:creationId xmlns:a16="http://schemas.microsoft.com/office/drawing/2014/main" id="{0949CDB4-7B60-755C-5A54-2C945006A261}"/>
              </a:ext>
            </a:extLst>
          </p:cNvPr>
          <p:cNvPicPr>
            <a:picLocks noChangeAspect="1"/>
          </p:cNvPicPr>
          <p:nvPr/>
        </p:nvPicPr>
        <p:blipFill>
          <a:blip r:embed="rId2"/>
          <a:stretch>
            <a:fillRect/>
          </a:stretch>
        </p:blipFill>
        <p:spPr>
          <a:xfrm>
            <a:off x="785812" y="1047750"/>
            <a:ext cx="10620375" cy="5381625"/>
          </a:xfrm>
          <a:prstGeom prst="rect">
            <a:avLst/>
          </a:prstGeom>
        </p:spPr>
      </p:pic>
    </p:spTree>
    <p:extLst>
      <p:ext uri="{BB962C8B-B14F-4D97-AF65-F5344CB8AC3E}">
        <p14:creationId xmlns:p14="http://schemas.microsoft.com/office/powerpoint/2010/main" val="1067961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7EDE7-7028-5F2E-2A86-386BB87155C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EFD7D69-0F6F-3E27-EF48-085980FED0AB}"/>
              </a:ext>
            </a:extLst>
          </p:cNvPr>
          <p:cNvSpPr txBox="1"/>
          <p:nvPr/>
        </p:nvSpPr>
        <p:spPr>
          <a:xfrm>
            <a:off x="8191028" y="215175"/>
            <a:ext cx="37153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rPr>
              <a:t>Tuesday 15th July 2025</a:t>
            </a:r>
          </a:p>
        </p:txBody>
      </p:sp>
      <p:sp>
        <p:nvSpPr>
          <p:cNvPr id="5" name="TextBox 4">
            <a:extLst>
              <a:ext uri="{FF2B5EF4-FFF2-40B4-BE49-F238E27FC236}">
                <a16:creationId xmlns:a16="http://schemas.microsoft.com/office/drawing/2014/main" id="{6B874D19-FEA1-F463-3B94-03510E405B33}"/>
              </a:ext>
            </a:extLst>
          </p:cNvPr>
          <p:cNvSpPr txBox="1"/>
          <p:nvPr/>
        </p:nvSpPr>
        <p:spPr>
          <a:xfrm>
            <a:off x="114760" y="272555"/>
            <a:ext cx="5651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Light"/>
                <a:cs typeface="Calibri Light"/>
              </a:rPr>
              <a:t>TBAT: order and compare numbers up to 20 including using &lt;, &gt; and =</a:t>
            </a:r>
            <a:endParaRPr lang="en-US">
              <a:latin typeface="Sassoon Primary"/>
            </a:endParaRPr>
          </a:p>
        </p:txBody>
      </p:sp>
      <p:pic>
        <p:nvPicPr>
          <p:cNvPr id="2" name="Picture 1" descr="A screenshot of a math game&#10;&#10;AI-generated content may be incorrect.">
            <a:extLst>
              <a:ext uri="{FF2B5EF4-FFF2-40B4-BE49-F238E27FC236}">
                <a16:creationId xmlns:a16="http://schemas.microsoft.com/office/drawing/2014/main" id="{E75D4B17-A760-980B-715C-0AC7615390F0}"/>
              </a:ext>
            </a:extLst>
          </p:cNvPr>
          <p:cNvPicPr>
            <a:picLocks noChangeAspect="1"/>
          </p:cNvPicPr>
          <p:nvPr/>
        </p:nvPicPr>
        <p:blipFill>
          <a:blip r:embed="rId2"/>
          <a:stretch>
            <a:fillRect/>
          </a:stretch>
        </p:blipFill>
        <p:spPr>
          <a:xfrm>
            <a:off x="919162" y="1190625"/>
            <a:ext cx="10353675" cy="5334000"/>
          </a:xfrm>
          <a:prstGeom prst="rect">
            <a:avLst/>
          </a:prstGeom>
        </p:spPr>
      </p:pic>
    </p:spTree>
    <p:extLst>
      <p:ext uri="{BB962C8B-B14F-4D97-AF65-F5344CB8AC3E}">
        <p14:creationId xmlns:p14="http://schemas.microsoft.com/office/powerpoint/2010/main" val="4226454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BDFC1-710D-CFD2-AD7E-AF074687B3F4}"/>
              </a:ext>
            </a:extLst>
          </p:cNvPr>
          <p:cNvSpPr>
            <a:spLocks noGrp="1"/>
          </p:cNvSpPr>
          <p:nvPr>
            <p:ph type="title"/>
          </p:nvPr>
        </p:nvSpPr>
        <p:spPr/>
        <p:txBody>
          <a:bodyPr/>
          <a:lstStyle/>
          <a:p>
            <a:r>
              <a:rPr lang="en-GB"/>
              <a:t>Recap</a:t>
            </a:r>
          </a:p>
        </p:txBody>
      </p:sp>
      <p:sp>
        <p:nvSpPr>
          <p:cNvPr id="3" name="Content Placeholder 2">
            <a:extLst>
              <a:ext uri="{FF2B5EF4-FFF2-40B4-BE49-F238E27FC236}">
                <a16:creationId xmlns:a16="http://schemas.microsoft.com/office/drawing/2014/main" id="{9D335A2A-62BC-4134-D89D-E1206304B424}"/>
              </a:ext>
            </a:extLst>
          </p:cNvPr>
          <p:cNvSpPr>
            <a:spLocks noGrp="1"/>
          </p:cNvSpPr>
          <p:nvPr>
            <p:ph idx="1"/>
          </p:nvPr>
        </p:nvSpPr>
        <p:spPr/>
        <p:txBody>
          <a:bodyPr vert="horz" lIns="91440" tIns="45720" rIns="91440" bIns="45720" rtlCol="0" anchor="t">
            <a:normAutofit/>
          </a:bodyPr>
          <a:lstStyle/>
          <a:p>
            <a:r>
              <a:rPr lang="en-GB">
                <a:ea typeface="+mn-lt"/>
                <a:cs typeface="+mn-lt"/>
                <a:hlinkClick r:id="rId2"/>
              </a:rPr>
              <a:t>Flash Cards (Time Trial) (Phase 3) - Online Phonics Game</a:t>
            </a:r>
            <a:endParaRPr lang="en-GB">
              <a:ea typeface="+mn-lt"/>
              <a:cs typeface="+mn-lt"/>
            </a:endParaRPr>
          </a:p>
          <a:p>
            <a:endParaRPr lang="en-GB"/>
          </a:p>
          <a:p>
            <a:r>
              <a:rPr lang="en-GB">
                <a:ea typeface="+mn-lt"/>
                <a:cs typeface="+mn-lt"/>
                <a:hlinkClick r:id="rId3"/>
              </a:rPr>
              <a:t>Yes/No Yeti (Phase 5) - Online Phonics Game</a:t>
            </a:r>
            <a:endParaRPr lang="en-GB"/>
          </a:p>
        </p:txBody>
      </p:sp>
    </p:spTree>
    <p:extLst>
      <p:ext uri="{BB962C8B-B14F-4D97-AF65-F5344CB8AC3E}">
        <p14:creationId xmlns:p14="http://schemas.microsoft.com/office/powerpoint/2010/main" val="369741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DC3C4-7C0F-7713-A8E3-2975BF520F6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E3178BA-F767-8AE7-3AC7-796AECA22947}"/>
              </a:ext>
            </a:extLst>
          </p:cNvPr>
          <p:cNvSpPr txBox="1"/>
          <p:nvPr/>
        </p:nvSpPr>
        <p:spPr>
          <a:xfrm>
            <a:off x="8191028" y="215175"/>
            <a:ext cx="37153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rPr>
              <a:t>Tuesday 15th July 2025</a:t>
            </a:r>
          </a:p>
        </p:txBody>
      </p:sp>
      <p:sp>
        <p:nvSpPr>
          <p:cNvPr id="5" name="TextBox 4">
            <a:extLst>
              <a:ext uri="{FF2B5EF4-FFF2-40B4-BE49-F238E27FC236}">
                <a16:creationId xmlns:a16="http://schemas.microsoft.com/office/drawing/2014/main" id="{9A8DDE98-CABB-ED23-410F-FC65D9F9A44E}"/>
              </a:ext>
            </a:extLst>
          </p:cNvPr>
          <p:cNvSpPr txBox="1"/>
          <p:nvPr/>
        </p:nvSpPr>
        <p:spPr>
          <a:xfrm>
            <a:off x="114760" y="272555"/>
            <a:ext cx="5651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Light"/>
                <a:cs typeface="Calibri Light"/>
              </a:rPr>
              <a:t>TBAT: order and compare numbers up to 20 including using &lt;, &gt; and =</a:t>
            </a:r>
            <a:endParaRPr lang="en-US">
              <a:latin typeface="Sassoon Primary"/>
            </a:endParaRPr>
          </a:p>
        </p:txBody>
      </p:sp>
      <p:pic>
        <p:nvPicPr>
          <p:cNvPr id="2" name="Picture 1" descr="A screenshot of a math problem&#10;&#10;AI-generated content may be incorrect.">
            <a:extLst>
              <a:ext uri="{FF2B5EF4-FFF2-40B4-BE49-F238E27FC236}">
                <a16:creationId xmlns:a16="http://schemas.microsoft.com/office/drawing/2014/main" id="{7B592A24-E356-069C-54DC-3176E4F92684}"/>
              </a:ext>
            </a:extLst>
          </p:cNvPr>
          <p:cNvPicPr>
            <a:picLocks noChangeAspect="1"/>
          </p:cNvPicPr>
          <p:nvPr/>
        </p:nvPicPr>
        <p:blipFill>
          <a:blip r:embed="rId2"/>
          <a:stretch>
            <a:fillRect/>
          </a:stretch>
        </p:blipFill>
        <p:spPr>
          <a:xfrm>
            <a:off x="1102519" y="1157287"/>
            <a:ext cx="10439400" cy="5305425"/>
          </a:xfrm>
          <a:prstGeom prst="rect">
            <a:avLst/>
          </a:prstGeom>
        </p:spPr>
      </p:pic>
    </p:spTree>
    <p:extLst>
      <p:ext uri="{BB962C8B-B14F-4D97-AF65-F5344CB8AC3E}">
        <p14:creationId xmlns:p14="http://schemas.microsoft.com/office/powerpoint/2010/main" val="746568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228B6-567A-9C22-EF4F-25285CC8EF0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71B3C24-23FF-E408-B033-DD2628888F62}"/>
              </a:ext>
            </a:extLst>
          </p:cNvPr>
          <p:cNvSpPr txBox="1"/>
          <p:nvPr/>
        </p:nvSpPr>
        <p:spPr>
          <a:xfrm>
            <a:off x="8191028" y="215175"/>
            <a:ext cx="37153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rPr>
              <a:t>Tuesday 15th July 2025</a:t>
            </a:r>
          </a:p>
        </p:txBody>
      </p:sp>
      <p:sp>
        <p:nvSpPr>
          <p:cNvPr id="5" name="TextBox 4">
            <a:extLst>
              <a:ext uri="{FF2B5EF4-FFF2-40B4-BE49-F238E27FC236}">
                <a16:creationId xmlns:a16="http://schemas.microsoft.com/office/drawing/2014/main" id="{D05FCB05-AACE-B884-4641-CD900B7B30A0}"/>
              </a:ext>
            </a:extLst>
          </p:cNvPr>
          <p:cNvSpPr txBox="1"/>
          <p:nvPr/>
        </p:nvSpPr>
        <p:spPr>
          <a:xfrm>
            <a:off x="114760" y="272555"/>
            <a:ext cx="5651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Light"/>
                <a:cs typeface="Calibri Light"/>
              </a:rPr>
              <a:t>TBAT: order and compare numbers up to 20 including using &lt;, &gt; and =</a:t>
            </a:r>
            <a:endParaRPr lang="en-US">
              <a:latin typeface="Sassoon Primary"/>
            </a:endParaRPr>
          </a:p>
        </p:txBody>
      </p:sp>
      <p:pic>
        <p:nvPicPr>
          <p:cNvPr id="2" name="Picture 1" descr="A screenshot of a math game&#10;&#10;AI-generated content may be incorrect.">
            <a:extLst>
              <a:ext uri="{FF2B5EF4-FFF2-40B4-BE49-F238E27FC236}">
                <a16:creationId xmlns:a16="http://schemas.microsoft.com/office/drawing/2014/main" id="{A83D88E5-E744-6E41-6856-0CC5B8D0275E}"/>
              </a:ext>
            </a:extLst>
          </p:cNvPr>
          <p:cNvPicPr>
            <a:picLocks noChangeAspect="1"/>
          </p:cNvPicPr>
          <p:nvPr/>
        </p:nvPicPr>
        <p:blipFill>
          <a:blip r:embed="rId2"/>
          <a:stretch>
            <a:fillRect/>
          </a:stretch>
        </p:blipFill>
        <p:spPr>
          <a:xfrm>
            <a:off x="904875" y="1285875"/>
            <a:ext cx="10382250" cy="5334000"/>
          </a:xfrm>
          <a:prstGeom prst="rect">
            <a:avLst/>
          </a:prstGeom>
        </p:spPr>
      </p:pic>
    </p:spTree>
    <p:extLst>
      <p:ext uri="{BB962C8B-B14F-4D97-AF65-F5344CB8AC3E}">
        <p14:creationId xmlns:p14="http://schemas.microsoft.com/office/powerpoint/2010/main" val="2576801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E7A66-8EFC-51FE-05D8-FA713027D30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1EC11D9-C43B-8DE9-3015-6FEBACEE50A9}"/>
              </a:ext>
            </a:extLst>
          </p:cNvPr>
          <p:cNvSpPr txBox="1"/>
          <p:nvPr/>
        </p:nvSpPr>
        <p:spPr>
          <a:xfrm>
            <a:off x="8191028" y="215175"/>
            <a:ext cx="37153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rPr>
              <a:t>Tuesday 15th July 2025</a:t>
            </a:r>
          </a:p>
        </p:txBody>
      </p:sp>
      <p:sp>
        <p:nvSpPr>
          <p:cNvPr id="5" name="TextBox 4">
            <a:extLst>
              <a:ext uri="{FF2B5EF4-FFF2-40B4-BE49-F238E27FC236}">
                <a16:creationId xmlns:a16="http://schemas.microsoft.com/office/drawing/2014/main" id="{94A70B55-7660-D840-E616-2277A86F4ACB}"/>
              </a:ext>
            </a:extLst>
          </p:cNvPr>
          <p:cNvSpPr txBox="1"/>
          <p:nvPr/>
        </p:nvSpPr>
        <p:spPr>
          <a:xfrm>
            <a:off x="114760" y="272555"/>
            <a:ext cx="5651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Light"/>
                <a:cs typeface="Calibri Light"/>
              </a:rPr>
              <a:t>TBAT: order and compare numbers up to 20 including using &lt;, &gt; and =</a:t>
            </a:r>
            <a:endParaRPr lang="en-US">
              <a:latin typeface="Sassoon Primary"/>
            </a:endParaRPr>
          </a:p>
        </p:txBody>
      </p:sp>
      <p:pic>
        <p:nvPicPr>
          <p:cNvPr id="2" name="Picture 1" descr="A screenshot of a math game&#10;&#10;AI-generated content may be incorrect.">
            <a:extLst>
              <a:ext uri="{FF2B5EF4-FFF2-40B4-BE49-F238E27FC236}">
                <a16:creationId xmlns:a16="http://schemas.microsoft.com/office/drawing/2014/main" id="{DF470ACA-0FB4-7E0D-BF3E-0CCA6EE9199F}"/>
              </a:ext>
            </a:extLst>
          </p:cNvPr>
          <p:cNvPicPr>
            <a:picLocks noChangeAspect="1"/>
          </p:cNvPicPr>
          <p:nvPr/>
        </p:nvPicPr>
        <p:blipFill>
          <a:blip r:embed="rId2"/>
          <a:stretch>
            <a:fillRect/>
          </a:stretch>
        </p:blipFill>
        <p:spPr>
          <a:xfrm>
            <a:off x="1033462" y="1185862"/>
            <a:ext cx="10363200" cy="5010150"/>
          </a:xfrm>
          <a:prstGeom prst="rect">
            <a:avLst/>
          </a:prstGeom>
        </p:spPr>
      </p:pic>
    </p:spTree>
    <p:extLst>
      <p:ext uri="{BB962C8B-B14F-4D97-AF65-F5344CB8AC3E}">
        <p14:creationId xmlns:p14="http://schemas.microsoft.com/office/powerpoint/2010/main" val="522287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2879-72BF-3358-C508-1EDA55CBB6B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8D39582-9E80-E8CB-2D7C-4DB828E69D6E}"/>
              </a:ext>
            </a:extLst>
          </p:cNvPr>
          <p:cNvSpPr txBox="1"/>
          <p:nvPr/>
        </p:nvSpPr>
        <p:spPr>
          <a:xfrm>
            <a:off x="8191028" y="215175"/>
            <a:ext cx="37153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rPr>
              <a:t>Tuesday 15th July 2025</a:t>
            </a:r>
          </a:p>
        </p:txBody>
      </p:sp>
      <p:sp>
        <p:nvSpPr>
          <p:cNvPr id="5" name="TextBox 4">
            <a:extLst>
              <a:ext uri="{FF2B5EF4-FFF2-40B4-BE49-F238E27FC236}">
                <a16:creationId xmlns:a16="http://schemas.microsoft.com/office/drawing/2014/main" id="{85341F96-76AC-52CC-7D99-2FF3395C115E}"/>
              </a:ext>
            </a:extLst>
          </p:cNvPr>
          <p:cNvSpPr txBox="1"/>
          <p:nvPr/>
        </p:nvSpPr>
        <p:spPr>
          <a:xfrm>
            <a:off x="114760" y="272555"/>
            <a:ext cx="5651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Light"/>
                <a:cs typeface="Calibri Light"/>
              </a:rPr>
              <a:t>TBAT: order and compare numbers up to 20 including using &lt;, &gt; and =</a:t>
            </a:r>
            <a:endParaRPr lang="en-US">
              <a:latin typeface="Sassoon Primary"/>
            </a:endParaRPr>
          </a:p>
        </p:txBody>
      </p:sp>
      <p:pic>
        <p:nvPicPr>
          <p:cNvPr id="2" name="Picture 1" descr="A graph of numbers on a line&#10;&#10;AI-generated content may be incorrect.">
            <a:extLst>
              <a:ext uri="{FF2B5EF4-FFF2-40B4-BE49-F238E27FC236}">
                <a16:creationId xmlns:a16="http://schemas.microsoft.com/office/drawing/2014/main" id="{04A07B0E-B059-D9B2-AEE4-F4AF1F59152B}"/>
              </a:ext>
            </a:extLst>
          </p:cNvPr>
          <p:cNvPicPr>
            <a:picLocks noChangeAspect="1"/>
          </p:cNvPicPr>
          <p:nvPr/>
        </p:nvPicPr>
        <p:blipFill>
          <a:blip r:embed="rId2"/>
          <a:stretch>
            <a:fillRect/>
          </a:stretch>
        </p:blipFill>
        <p:spPr>
          <a:xfrm>
            <a:off x="966787" y="1281112"/>
            <a:ext cx="10258425" cy="5248275"/>
          </a:xfrm>
          <a:prstGeom prst="rect">
            <a:avLst/>
          </a:prstGeom>
        </p:spPr>
      </p:pic>
    </p:spTree>
    <p:extLst>
      <p:ext uri="{BB962C8B-B14F-4D97-AF65-F5344CB8AC3E}">
        <p14:creationId xmlns:p14="http://schemas.microsoft.com/office/powerpoint/2010/main" val="3505473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D5348-B1E1-F0CD-AFD5-C70FA4DAF3A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9888F11-400A-78C3-51E9-76B7463DA727}"/>
              </a:ext>
            </a:extLst>
          </p:cNvPr>
          <p:cNvSpPr txBox="1"/>
          <p:nvPr/>
        </p:nvSpPr>
        <p:spPr>
          <a:xfrm>
            <a:off x="8191028" y="215175"/>
            <a:ext cx="37153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rPr>
              <a:t>Tuesday 15th July 2025</a:t>
            </a:r>
          </a:p>
        </p:txBody>
      </p:sp>
      <p:sp>
        <p:nvSpPr>
          <p:cNvPr id="5" name="TextBox 4">
            <a:extLst>
              <a:ext uri="{FF2B5EF4-FFF2-40B4-BE49-F238E27FC236}">
                <a16:creationId xmlns:a16="http://schemas.microsoft.com/office/drawing/2014/main" id="{48C03D65-DEF6-2F26-5305-CE497C438024}"/>
              </a:ext>
            </a:extLst>
          </p:cNvPr>
          <p:cNvSpPr txBox="1"/>
          <p:nvPr/>
        </p:nvSpPr>
        <p:spPr>
          <a:xfrm>
            <a:off x="114760" y="272555"/>
            <a:ext cx="5651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Light"/>
                <a:cs typeface="Calibri Light"/>
              </a:rPr>
              <a:t>TBAT: order and compare numbers up to 20 including using &lt;, &gt; and =</a:t>
            </a:r>
            <a:endParaRPr lang="en-US">
              <a:latin typeface="Sassoon Primary"/>
            </a:endParaRPr>
          </a:p>
        </p:txBody>
      </p:sp>
      <p:pic>
        <p:nvPicPr>
          <p:cNvPr id="2" name="Picture 1" descr="A white background with black text and numbers&#10;&#10;AI-generated content may be incorrect.">
            <a:extLst>
              <a:ext uri="{FF2B5EF4-FFF2-40B4-BE49-F238E27FC236}">
                <a16:creationId xmlns:a16="http://schemas.microsoft.com/office/drawing/2014/main" id="{2E082377-C04D-D826-49BD-DDC9D35CB58A}"/>
              </a:ext>
            </a:extLst>
          </p:cNvPr>
          <p:cNvPicPr>
            <a:picLocks noChangeAspect="1"/>
          </p:cNvPicPr>
          <p:nvPr/>
        </p:nvPicPr>
        <p:blipFill>
          <a:blip r:embed="rId2"/>
          <a:stretch>
            <a:fillRect/>
          </a:stretch>
        </p:blipFill>
        <p:spPr>
          <a:xfrm>
            <a:off x="581024" y="1188243"/>
            <a:ext cx="10601325" cy="5457825"/>
          </a:xfrm>
          <a:prstGeom prst="rect">
            <a:avLst/>
          </a:prstGeom>
        </p:spPr>
      </p:pic>
    </p:spTree>
    <p:extLst>
      <p:ext uri="{BB962C8B-B14F-4D97-AF65-F5344CB8AC3E}">
        <p14:creationId xmlns:p14="http://schemas.microsoft.com/office/powerpoint/2010/main" val="2675413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4B16B-B699-7697-5997-4A0644AC612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366FC29-0395-D3D4-F2E9-C94BC75287C6}"/>
              </a:ext>
            </a:extLst>
          </p:cNvPr>
          <p:cNvSpPr txBox="1"/>
          <p:nvPr/>
        </p:nvSpPr>
        <p:spPr>
          <a:xfrm>
            <a:off x="8191028" y="215175"/>
            <a:ext cx="37153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rPr>
              <a:t>Tuesday 15th July 2025</a:t>
            </a:r>
          </a:p>
        </p:txBody>
      </p:sp>
      <p:sp>
        <p:nvSpPr>
          <p:cNvPr id="5" name="TextBox 4">
            <a:extLst>
              <a:ext uri="{FF2B5EF4-FFF2-40B4-BE49-F238E27FC236}">
                <a16:creationId xmlns:a16="http://schemas.microsoft.com/office/drawing/2014/main" id="{4952AD11-D45F-57F6-71BD-19495C341F38}"/>
              </a:ext>
            </a:extLst>
          </p:cNvPr>
          <p:cNvSpPr txBox="1"/>
          <p:nvPr/>
        </p:nvSpPr>
        <p:spPr>
          <a:xfrm>
            <a:off x="114760" y="272555"/>
            <a:ext cx="5651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Light"/>
                <a:cs typeface="Calibri Light"/>
              </a:rPr>
              <a:t>TBAT: order and compare numbers up to 20 including using &lt;, &gt; and =</a:t>
            </a:r>
            <a:endParaRPr lang="en-US">
              <a:latin typeface="Sassoon Primary"/>
            </a:endParaRPr>
          </a:p>
        </p:txBody>
      </p:sp>
      <p:pic>
        <p:nvPicPr>
          <p:cNvPr id="2" name="Picture 1" descr="A black line with white text&#10;&#10;AI-generated content may be incorrect.">
            <a:extLst>
              <a:ext uri="{FF2B5EF4-FFF2-40B4-BE49-F238E27FC236}">
                <a16:creationId xmlns:a16="http://schemas.microsoft.com/office/drawing/2014/main" id="{A15413F7-F3DA-41DC-A0D0-2882DB21C56C}"/>
              </a:ext>
            </a:extLst>
          </p:cNvPr>
          <p:cNvPicPr>
            <a:picLocks noChangeAspect="1"/>
          </p:cNvPicPr>
          <p:nvPr/>
        </p:nvPicPr>
        <p:blipFill>
          <a:blip r:embed="rId2"/>
          <a:stretch>
            <a:fillRect/>
          </a:stretch>
        </p:blipFill>
        <p:spPr>
          <a:xfrm>
            <a:off x="876300" y="1319147"/>
            <a:ext cx="10439400" cy="4762500"/>
          </a:xfrm>
          <a:prstGeom prst="rect">
            <a:avLst/>
          </a:prstGeom>
        </p:spPr>
      </p:pic>
    </p:spTree>
    <p:extLst>
      <p:ext uri="{BB962C8B-B14F-4D97-AF65-F5344CB8AC3E}">
        <p14:creationId xmlns:p14="http://schemas.microsoft.com/office/powerpoint/2010/main" val="2026412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BC276-0AED-8E4D-85B8-92306BE10FA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D125BEC-7E45-7BAC-604F-9BCDC1625CA6}"/>
              </a:ext>
            </a:extLst>
          </p:cNvPr>
          <p:cNvSpPr txBox="1"/>
          <p:nvPr/>
        </p:nvSpPr>
        <p:spPr>
          <a:xfrm>
            <a:off x="8191028" y="215175"/>
            <a:ext cx="37153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rPr>
              <a:t>Tuesday 15th July 2025</a:t>
            </a:r>
          </a:p>
        </p:txBody>
      </p:sp>
      <p:sp>
        <p:nvSpPr>
          <p:cNvPr id="5" name="TextBox 4">
            <a:extLst>
              <a:ext uri="{FF2B5EF4-FFF2-40B4-BE49-F238E27FC236}">
                <a16:creationId xmlns:a16="http://schemas.microsoft.com/office/drawing/2014/main" id="{B3E389F5-6775-3C61-4B46-9E326BD6B9B5}"/>
              </a:ext>
            </a:extLst>
          </p:cNvPr>
          <p:cNvSpPr txBox="1"/>
          <p:nvPr/>
        </p:nvSpPr>
        <p:spPr>
          <a:xfrm>
            <a:off x="114760" y="272555"/>
            <a:ext cx="5651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Light"/>
                <a:cs typeface="Calibri Light"/>
              </a:rPr>
              <a:t>TBAT: order and compare numbers up to 20 including using &lt;, &gt; and =</a:t>
            </a:r>
            <a:endParaRPr lang="en-US">
              <a:latin typeface="Sassoon Primary"/>
            </a:endParaRPr>
          </a:p>
        </p:txBody>
      </p:sp>
      <p:pic>
        <p:nvPicPr>
          <p:cNvPr id="2" name="Picture 1" descr="A line with black text&#10;&#10;AI-generated content may be incorrect.">
            <a:extLst>
              <a:ext uri="{FF2B5EF4-FFF2-40B4-BE49-F238E27FC236}">
                <a16:creationId xmlns:a16="http://schemas.microsoft.com/office/drawing/2014/main" id="{A5AF73C9-C180-1507-BB8F-B90A93FB386B}"/>
              </a:ext>
            </a:extLst>
          </p:cNvPr>
          <p:cNvPicPr>
            <a:picLocks noChangeAspect="1"/>
          </p:cNvPicPr>
          <p:nvPr/>
        </p:nvPicPr>
        <p:blipFill>
          <a:blip r:embed="rId2"/>
          <a:stretch>
            <a:fillRect/>
          </a:stretch>
        </p:blipFill>
        <p:spPr>
          <a:xfrm>
            <a:off x="739194" y="1433043"/>
            <a:ext cx="10477500" cy="4914900"/>
          </a:xfrm>
          <a:prstGeom prst="rect">
            <a:avLst/>
          </a:prstGeom>
        </p:spPr>
      </p:pic>
    </p:spTree>
    <p:extLst>
      <p:ext uri="{BB962C8B-B14F-4D97-AF65-F5344CB8AC3E}">
        <p14:creationId xmlns:p14="http://schemas.microsoft.com/office/powerpoint/2010/main" val="1808235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FC5CC-45AC-1AEB-24CD-316E73896D7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0E038A2-00C0-A1B8-69B8-D0A6180F79E6}"/>
              </a:ext>
            </a:extLst>
          </p:cNvPr>
          <p:cNvSpPr txBox="1"/>
          <p:nvPr/>
        </p:nvSpPr>
        <p:spPr>
          <a:xfrm>
            <a:off x="8191028" y="215175"/>
            <a:ext cx="37153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rPr>
              <a:t>Tuesday 15th July 2025</a:t>
            </a:r>
          </a:p>
        </p:txBody>
      </p:sp>
      <p:sp>
        <p:nvSpPr>
          <p:cNvPr id="5" name="TextBox 4">
            <a:extLst>
              <a:ext uri="{FF2B5EF4-FFF2-40B4-BE49-F238E27FC236}">
                <a16:creationId xmlns:a16="http://schemas.microsoft.com/office/drawing/2014/main" id="{188DCBC5-BCD8-6EEE-C340-11E15A86380F}"/>
              </a:ext>
            </a:extLst>
          </p:cNvPr>
          <p:cNvSpPr txBox="1"/>
          <p:nvPr/>
        </p:nvSpPr>
        <p:spPr>
          <a:xfrm>
            <a:off x="114760" y="272555"/>
            <a:ext cx="5651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Light"/>
                <a:cs typeface="Calibri Light"/>
              </a:rPr>
              <a:t>TBAT: order and compare numbers up to 20 including using &lt;, &gt; and =</a:t>
            </a:r>
            <a:endParaRPr lang="en-US">
              <a:latin typeface="Sassoon Primary"/>
            </a:endParaRPr>
          </a:p>
        </p:txBody>
      </p:sp>
      <p:pic>
        <p:nvPicPr>
          <p:cNvPr id="2" name="Picture 1" descr="A line with text on it&#10;&#10;AI-generated content may be incorrect.">
            <a:extLst>
              <a:ext uri="{FF2B5EF4-FFF2-40B4-BE49-F238E27FC236}">
                <a16:creationId xmlns:a16="http://schemas.microsoft.com/office/drawing/2014/main" id="{61030976-E4F4-EBBC-AFE5-5DECCA16F381}"/>
              </a:ext>
            </a:extLst>
          </p:cNvPr>
          <p:cNvPicPr>
            <a:picLocks noChangeAspect="1"/>
          </p:cNvPicPr>
          <p:nvPr/>
        </p:nvPicPr>
        <p:blipFill>
          <a:blip r:embed="rId2"/>
          <a:stretch>
            <a:fillRect/>
          </a:stretch>
        </p:blipFill>
        <p:spPr>
          <a:xfrm>
            <a:off x="852487" y="1295400"/>
            <a:ext cx="10487025" cy="5029200"/>
          </a:xfrm>
          <a:prstGeom prst="rect">
            <a:avLst/>
          </a:prstGeom>
        </p:spPr>
      </p:pic>
    </p:spTree>
    <p:extLst>
      <p:ext uri="{BB962C8B-B14F-4D97-AF65-F5344CB8AC3E}">
        <p14:creationId xmlns:p14="http://schemas.microsoft.com/office/powerpoint/2010/main" val="2608016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732B8-5372-B50A-0EA2-F7D3E8BFF23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F98EFFD-3E81-39B7-8AD3-CC39FEDEB99A}"/>
              </a:ext>
            </a:extLst>
          </p:cNvPr>
          <p:cNvSpPr txBox="1"/>
          <p:nvPr/>
        </p:nvSpPr>
        <p:spPr>
          <a:xfrm>
            <a:off x="8191028" y="215175"/>
            <a:ext cx="37153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rPr>
              <a:t>Tuesday 15th July 2025</a:t>
            </a:r>
          </a:p>
        </p:txBody>
      </p:sp>
      <p:sp>
        <p:nvSpPr>
          <p:cNvPr id="5" name="TextBox 4">
            <a:extLst>
              <a:ext uri="{FF2B5EF4-FFF2-40B4-BE49-F238E27FC236}">
                <a16:creationId xmlns:a16="http://schemas.microsoft.com/office/drawing/2014/main" id="{B3406B3E-1BF8-20E0-192A-B04216995CC2}"/>
              </a:ext>
            </a:extLst>
          </p:cNvPr>
          <p:cNvSpPr txBox="1"/>
          <p:nvPr/>
        </p:nvSpPr>
        <p:spPr>
          <a:xfrm>
            <a:off x="114760" y="272555"/>
            <a:ext cx="5651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Light"/>
                <a:cs typeface="Calibri Light"/>
              </a:rPr>
              <a:t>TBAT: order and compare numbers up to 20 including using &lt;, &gt; and =</a:t>
            </a:r>
            <a:endParaRPr lang="en-US">
              <a:latin typeface="Sassoon Primary"/>
            </a:endParaRPr>
          </a:p>
        </p:txBody>
      </p:sp>
      <p:pic>
        <p:nvPicPr>
          <p:cNvPr id="2" name="Picture 1" descr="A black line with words&#10;&#10;AI-generated content may be incorrect.">
            <a:extLst>
              <a:ext uri="{FF2B5EF4-FFF2-40B4-BE49-F238E27FC236}">
                <a16:creationId xmlns:a16="http://schemas.microsoft.com/office/drawing/2014/main" id="{AED7150C-FD32-77F7-58F4-F75502B0254A}"/>
              </a:ext>
            </a:extLst>
          </p:cNvPr>
          <p:cNvPicPr>
            <a:picLocks noChangeAspect="1"/>
          </p:cNvPicPr>
          <p:nvPr/>
        </p:nvPicPr>
        <p:blipFill>
          <a:blip r:embed="rId2"/>
          <a:stretch>
            <a:fillRect/>
          </a:stretch>
        </p:blipFill>
        <p:spPr>
          <a:xfrm>
            <a:off x="747712" y="1347787"/>
            <a:ext cx="10696575" cy="4972050"/>
          </a:xfrm>
          <a:prstGeom prst="rect">
            <a:avLst/>
          </a:prstGeom>
        </p:spPr>
      </p:pic>
    </p:spTree>
    <p:extLst>
      <p:ext uri="{BB962C8B-B14F-4D97-AF65-F5344CB8AC3E}">
        <p14:creationId xmlns:p14="http://schemas.microsoft.com/office/powerpoint/2010/main" val="3743358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E720B-A90E-156D-0B0F-B9230FCAF4E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3C88FE-3FB2-F72D-EE73-A15B12CFCC18}"/>
              </a:ext>
            </a:extLst>
          </p:cNvPr>
          <p:cNvSpPr txBox="1"/>
          <p:nvPr/>
        </p:nvSpPr>
        <p:spPr>
          <a:xfrm>
            <a:off x="8191028" y="215175"/>
            <a:ext cx="37153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rPr>
              <a:t>Tuesday 15th July 2025</a:t>
            </a:r>
          </a:p>
        </p:txBody>
      </p:sp>
      <p:sp>
        <p:nvSpPr>
          <p:cNvPr id="5" name="TextBox 4">
            <a:extLst>
              <a:ext uri="{FF2B5EF4-FFF2-40B4-BE49-F238E27FC236}">
                <a16:creationId xmlns:a16="http://schemas.microsoft.com/office/drawing/2014/main" id="{F5F8EEF6-CADA-8C06-47F6-D687A08C2015}"/>
              </a:ext>
            </a:extLst>
          </p:cNvPr>
          <p:cNvSpPr txBox="1"/>
          <p:nvPr/>
        </p:nvSpPr>
        <p:spPr>
          <a:xfrm>
            <a:off x="114760" y="272555"/>
            <a:ext cx="5651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Light"/>
                <a:cs typeface="Calibri Light"/>
              </a:rPr>
              <a:t>TBAT: order and compare numbers up to 20 including using &lt;, &gt; and =</a:t>
            </a:r>
            <a:endParaRPr lang="en-US">
              <a:latin typeface="Sassoon Primary"/>
            </a:endParaRPr>
          </a:p>
        </p:txBody>
      </p:sp>
      <p:pic>
        <p:nvPicPr>
          <p:cNvPr id="2" name="Picture 1">
            <a:extLst>
              <a:ext uri="{FF2B5EF4-FFF2-40B4-BE49-F238E27FC236}">
                <a16:creationId xmlns:a16="http://schemas.microsoft.com/office/drawing/2014/main" id="{77692D53-3381-24C5-C76A-E8056CC3CF15}"/>
              </a:ext>
            </a:extLst>
          </p:cNvPr>
          <p:cNvPicPr>
            <a:picLocks noChangeAspect="1"/>
          </p:cNvPicPr>
          <p:nvPr/>
        </p:nvPicPr>
        <p:blipFill>
          <a:blip r:embed="rId2"/>
          <a:stretch>
            <a:fillRect/>
          </a:stretch>
        </p:blipFill>
        <p:spPr>
          <a:xfrm>
            <a:off x="928687" y="1143000"/>
            <a:ext cx="10334625" cy="5381625"/>
          </a:xfrm>
          <a:prstGeom prst="rect">
            <a:avLst/>
          </a:prstGeom>
        </p:spPr>
      </p:pic>
    </p:spTree>
    <p:extLst>
      <p:ext uri="{BB962C8B-B14F-4D97-AF65-F5344CB8AC3E}">
        <p14:creationId xmlns:p14="http://schemas.microsoft.com/office/powerpoint/2010/main" val="509191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E7591-CAB2-2DD4-9C5E-33FA83382259}"/>
              </a:ext>
            </a:extLst>
          </p:cNvPr>
          <p:cNvSpPr>
            <a:spLocks noGrp="1"/>
          </p:cNvSpPr>
          <p:nvPr>
            <p:ph type="title"/>
          </p:nvPr>
        </p:nvSpPr>
        <p:spPr/>
        <p:txBody>
          <a:bodyPr/>
          <a:lstStyle/>
          <a:p>
            <a:r>
              <a:rPr lang="en-GB"/>
              <a:t>Tricky word bingo!</a:t>
            </a:r>
          </a:p>
        </p:txBody>
      </p:sp>
      <p:sp>
        <p:nvSpPr>
          <p:cNvPr id="3" name="Content Placeholder 2">
            <a:extLst>
              <a:ext uri="{FF2B5EF4-FFF2-40B4-BE49-F238E27FC236}">
                <a16:creationId xmlns:a16="http://schemas.microsoft.com/office/drawing/2014/main" id="{67ABA4BF-6E83-14B6-6736-179AA89948C3}"/>
              </a:ext>
            </a:extLst>
          </p:cNvPr>
          <p:cNvSpPr>
            <a:spLocks noGrp="1"/>
          </p:cNvSpPr>
          <p:nvPr>
            <p:ph idx="1"/>
          </p:nvPr>
        </p:nvSpPr>
        <p:spPr/>
        <p:txBody>
          <a:bodyPr vert="horz" lIns="91440" tIns="45720" rIns="91440" bIns="45720" rtlCol="0" anchor="t">
            <a:normAutofit/>
          </a:bodyPr>
          <a:lstStyle/>
          <a:p>
            <a:pPr marL="0" indent="0">
              <a:buNone/>
            </a:pPr>
            <a:r>
              <a:rPr lang="en-GB">
                <a:ea typeface="+mn-lt"/>
                <a:cs typeface="+mn-lt"/>
                <a:hlinkClick r:id="rId2"/>
              </a:rPr>
              <a:t>Year 1 common exception word wheel - Spin the wheel</a:t>
            </a:r>
            <a:endParaRPr lang="en-US"/>
          </a:p>
        </p:txBody>
      </p:sp>
    </p:spTree>
    <p:extLst>
      <p:ext uri="{BB962C8B-B14F-4D97-AF65-F5344CB8AC3E}">
        <p14:creationId xmlns:p14="http://schemas.microsoft.com/office/powerpoint/2010/main" val="935947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A72B5-ECCC-EFC7-EB0E-1639235DD46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D9B8CEE-3999-AD85-7FE5-0571315284E6}"/>
              </a:ext>
            </a:extLst>
          </p:cNvPr>
          <p:cNvSpPr txBox="1"/>
          <p:nvPr/>
        </p:nvSpPr>
        <p:spPr>
          <a:xfrm>
            <a:off x="8191028" y="215175"/>
            <a:ext cx="37153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rPr>
              <a:t>Tuesday 15th July 2025</a:t>
            </a:r>
          </a:p>
        </p:txBody>
      </p:sp>
      <p:sp>
        <p:nvSpPr>
          <p:cNvPr id="5" name="TextBox 4">
            <a:extLst>
              <a:ext uri="{FF2B5EF4-FFF2-40B4-BE49-F238E27FC236}">
                <a16:creationId xmlns:a16="http://schemas.microsoft.com/office/drawing/2014/main" id="{BBE5A801-E914-1159-65E7-245B74D61BF8}"/>
              </a:ext>
            </a:extLst>
          </p:cNvPr>
          <p:cNvSpPr txBox="1"/>
          <p:nvPr/>
        </p:nvSpPr>
        <p:spPr>
          <a:xfrm>
            <a:off x="114760" y="272555"/>
            <a:ext cx="5651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Light"/>
                <a:cs typeface="Calibri Light"/>
              </a:rPr>
              <a:t>TBAT: order and compare numbers up to 20 including using &lt;, &gt; and =</a:t>
            </a:r>
            <a:endParaRPr lang="en-US">
              <a:latin typeface="Sassoon Primary"/>
            </a:endParaRPr>
          </a:p>
        </p:txBody>
      </p:sp>
      <p:pic>
        <p:nvPicPr>
          <p:cNvPr id="2" name="Picture 1" descr="A white background with black text&#10;&#10;AI-generated content may be incorrect.">
            <a:extLst>
              <a:ext uri="{FF2B5EF4-FFF2-40B4-BE49-F238E27FC236}">
                <a16:creationId xmlns:a16="http://schemas.microsoft.com/office/drawing/2014/main" id="{E5134114-1FD8-77D5-E39F-0020E5F37E3F}"/>
              </a:ext>
            </a:extLst>
          </p:cNvPr>
          <p:cNvPicPr>
            <a:picLocks noChangeAspect="1"/>
          </p:cNvPicPr>
          <p:nvPr/>
        </p:nvPicPr>
        <p:blipFill>
          <a:blip r:embed="rId2"/>
          <a:stretch>
            <a:fillRect/>
          </a:stretch>
        </p:blipFill>
        <p:spPr>
          <a:xfrm>
            <a:off x="923925" y="1553514"/>
            <a:ext cx="10344150" cy="4953000"/>
          </a:xfrm>
          <a:prstGeom prst="rect">
            <a:avLst/>
          </a:prstGeom>
        </p:spPr>
      </p:pic>
    </p:spTree>
    <p:extLst>
      <p:ext uri="{BB962C8B-B14F-4D97-AF65-F5344CB8AC3E}">
        <p14:creationId xmlns:p14="http://schemas.microsoft.com/office/powerpoint/2010/main" val="1147190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latin typeface="Sassoon Primary"/>
              </a:rPr>
              <a:t>Lunch</a:t>
            </a:r>
            <a:endParaRPr>
              <a:latin typeface="Sassoon Primary"/>
            </a:endParaRPr>
          </a:p>
        </p:txBody>
      </p:sp>
      <p:pic>
        <p:nvPicPr>
          <p:cNvPr id="241" name="Google Shape;241;p36"/>
          <p:cNvPicPr preferRelativeResize="0"/>
          <p:nvPr/>
        </p:nvPicPr>
        <p:blipFill>
          <a:blip r:embed="rId3">
            <a:alphaModFix/>
          </a:blip>
          <a:stretch>
            <a:fillRect/>
          </a:stretch>
        </p:blipFill>
        <p:spPr>
          <a:xfrm>
            <a:off x="3053699" y="1451533"/>
            <a:ext cx="5376165" cy="4555200"/>
          </a:xfrm>
          <a:prstGeom prst="rect">
            <a:avLst/>
          </a:prstGeom>
          <a:noFill/>
          <a:ln>
            <a:noFill/>
          </a:ln>
        </p:spPr>
      </p:pic>
    </p:spTree>
    <p:extLst>
      <p:ext uri="{BB962C8B-B14F-4D97-AF65-F5344CB8AC3E}">
        <p14:creationId xmlns:p14="http://schemas.microsoft.com/office/powerpoint/2010/main" val="2642466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0FFD86-A366-5DE9-8E47-7FB0EFCD28B8}"/>
              </a:ext>
            </a:extLst>
          </p:cNvPr>
          <p:cNvSpPr txBox="1"/>
          <p:nvPr/>
        </p:nvSpPr>
        <p:spPr>
          <a:xfrm>
            <a:off x="8104958" y="200830"/>
            <a:ext cx="387316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Tuesday 15th July 2025</a:t>
            </a:r>
          </a:p>
        </p:txBody>
      </p:sp>
      <p:sp>
        <p:nvSpPr>
          <p:cNvPr id="5" name="TextBox 4">
            <a:extLst>
              <a:ext uri="{FF2B5EF4-FFF2-40B4-BE49-F238E27FC236}">
                <a16:creationId xmlns:a16="http://schemas.microsoft.com/office/drawing/2014/main" id="{87DE4DE7-D6AF-62AB-6498-3931FC7AF822}"/>
              </a:ext>
            </a:extLst>
          </p:cNvPr>
          <p:cNvSpPr txBox="1"/>
          <p:nvPr/>
        </p:nvSpPr>
        <p:spPr>
          <a:xfrm>
            <a:off x="173718" y="200830"/>
            <a:ext cx="387316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TBAT: explore the history of the circus. </a:t>
            </a:r>
          </a:p>
        </p:txBody>
      </p:sp>
      <p:sp>
        <p:nvSpPr>
          <p:cNvPr id="6" name="TextBox 5">
            <a:extLst>
              <a:ext uri="{FF2B5EF4-FFF2-40B4-BE49-F238E27FC236}">
                <a16:creationId xmlns:a16="http://schemas.microsoft.com/office/drawing/2014/main" id="{8962CF5A-7121-F64D-5B42-ED65AAC42C38}"/>
              </a:ext>
            </a:extLst>
          </p:cNvPr>
          <p:cNvSpPr txBox="1"/>
          <p:nvPr/>
        </p:nvSpPr>
        <p:spPr>
          <a:xfrm>
            <a:off x="516422" y="1362780"/>
            <a:ext cx="1048623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Sassoon Primary"/>
              </a:rPr>
              <a:t>Today we are going to explore the history of the circus and people who have made the circus popular. </a:t>
            </a:r>
          </a:p>
        </p:txBody>
      </p:sp>
      <p:pic>
        <p:nvPicPr>
          <p:cNvPr id="7" name="Picture 6" descr="A person in a suit and bow tie&#10;&#10;AI-generated content may be incorrect.">
            <a:extLst>
              <a:ext uri="{FF2B5EF4-FFF2-40B4-BE49-F238E27FC236}">
                <a16:creationId xmlns:a16="http://schemas.microsoft.com/office/drawing/2014/main" id="{B1E3E5A0-2B26-AB2D-4D56-8C41DAD03A66}"/>
              </a:ext>
            </a:extLst>
          </p:cNvPr>
          <p:cNvPicPr>
            <a:picLocks noChangeAspect="1"/>
          </p:cNvPicPr>
          <p:nvPr/>
        </p:nvPicPr>
        <p:blipFill>
          <a:blip r:embed="rId2"/>
          <a:stretch>
            <a:fillRect/>
          </a:stretch>
        </p:blipFill>
        <p:spPr>
          <a:xfrm>
            <a:off x="1245562" y="2173377"/>
            <a:ext cx="1501328" cy="2060486"/>
          </a:xfrm>
          <a:prstGeom prst="rect">
            <a:avLst/>
          </a:prstGeom>
        </p:spPr>
      </p:pic>
      <p:sp>
        <p:nvSpPr>
          <p:cNvPr id="8" name="TextBox 7">
            <a:extLst>
              <a:ext uri="{FF2B5EF4-FFF2-40B4-BE49-F238E27FC236}">
                <a16:creationId xmlns:a16="http://schemas.microsoft.com/office/drawing/2014/main" id="{721FD668-25E7-3F31-BBC9-DD89DEA6F662}"/>
              </a:ext>
            </a:extLst>
          </p:cNvPr>
          <p:cNvSpPr txBox="1"/>
          <p:nvPr/>
        </p:nvSpPr>
        <p:spPr>
          <a:xfrm>
            <a:off x="1133259" y="4776904"/>
            <a:ext cx="17644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rPr>
              <a:t>P. T Barnum</a:t>
            </a:r>
          </a:p>
        </p:txBody>
      </p:sp>
      <p:pic>
        <p:nvPicPr>
          <p:cNvPr id="9" name="Picture 8" descr="A person wearing a top hat and a cape&#10;&#10;AI-generated content may be incorrect.">
            <a:extLst>
              <a:ext uri="{FF2B5EF4-FFF2-40B4-BE49-F238E27FC236}">
                <a16:creationId xmlns:a16="http://schemas.microsoft.com/office/drawing/2014/main" id="{37227D6C-6556-9665-A7BD-2C07F01E8C7D}"/>
              </a:ext>
            </a:extLst>
          </p:cNvPr>
          <p:cNvPicPr>
            <a:picLocks noChangeAspect="1"/>
          </p:cNvPicPr>
          <p:nvPr/>
        </p:nvPicPr>
        <p:blipFill>
          <a:blip r:embed="rId3"/>
          <a:stretch>
            <a:fillRect/>
          </a:stretch>
        </p:blipFill>
        <p:spPr>
          <a:xfrm>
            <a:off x="4487385" y="2166808"/>
            <a:ext cx="1609725" cy="2085975"/>
          </a:xfrm>
          <a:prstGeom prst="rect">
            <a:avLst/>
          </a:prstGeom>
        </p:spPr>
      </p:pic>
      <p:sp>
        <p:nvSpPr>
          <p:cNvPr id="10" name="TextBox 9">
            <a:extLst>
              <a:ext uri="{FF2B5EF4-FFF2-40B4-BE49-F238E27FC236}">
                <a16:creationId xmlns:a16="http://schemas.microsoft.com/office/drawing/2014/main" id="{B6F930CF-573E-F703-4FED-2B5D87E75EF6}"/>
              </a:ext>
            </a:extLst>
          </p:cNvPr>
          <p:cNvSpPr txBox="1"/>
          <p:nvPr/>
        </p:nvSpPr>
        <p:spPr>
          <a:xfrm>
            <a:off x="4483971" y="4776903"/>
            <a:ext cx="17644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rPr>
              <a:t>Phillip Astley</a:t>
            </a:r>
          </a:p>
        </p:txBody>
      </p:sp>
      <p:pic>
        <p:nvPicPr>
          <p:cNvPr id="11" name="Picture 10" descr="A person with a mustache&#10;&#10;AI-generated content may be incorrect.">
            <a:extLst>
              <a:ext uri="{FF2B5EF4-FFF2-40B4-BE49-F238E27FC236}">
                <a16:creationId xmlns:a16="http://schemas.microsoft.com/office/drawing/2014/main" id="{87762700-20A3-BFBD-90C1-BF96A073B325}"/>
              </a:ext>
            </a:extLst>
          </p:cNvPr>
          <p:cNvPicPr>
            <a:picLocks noChangeAspect="1"/>
          </p:cNvPicPr>
          <p:nvPr/>
        </p:nvPicPr>
        <p:blipFill>
          <a:blip r:embed="rId4"/>
          <a:stretch>
            <a:fillRect/>
          </a:stretch>
        </p:blipFill>
        <p:spPr>
          <a:xfrm>
            <a:off x="7897269" y="2171961"/>
            <a:ext cx="1721023" cy="2242680"/>
          </a:xfrm>
          <a:prstGeom prst="rect">
            <a:avLst/>
          </a:prstGeom>
        </p:spPr>
      </p:pic>
      <p:sp>
        <p:nvSpPr>
          <p:cNvPr id="12" name="TextBox 11">
            <a:extLst>
              <a:ext uri="{FF2B5EF4-FFF2-40B4-BE49-F238E27FC236}">
                <a16:creationId xmlns:a16="http://schemas.microsoft.com/office/drawing/2014/main" id="{6CEAFC21-9EB0-EA74-5125-BD6F010F5F8B}"/>
              </a:ext>
            </a:extLst>
          </p:cNvPr>
          <p:cNvSpPr txBox="1"/>
          <p:nvPr/>
        </p:nvSpPr>
        <p:spPr>
          <a:xfrm>
            <a:off x="7789366" y="4906010"/>
            <a:ext cx="22378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Sassoon Primary"/>
              </a:rPr>
              <a:t>Pablo </a:t>
            </a:r>
            <a:r>
              <a:rPr lang="en-GB" sz="2800" err="1">
                <a:latin typeface="Sassoon Primary"/>
              </a:rPr>
              <a:t>Fanque</a:t>
            </a:r>
            <a:endParaRPr lang="en-GB" sz="2800">
              <a:latin typeface="Sassoon Primary"/>
            </a:endParaRPr>
          </a:p>
        </p:txBody>
      </p:sp>
    </p:spTree>
    <p:extLst>
      <p:ext uri="{BB962C8B-B14F-4D97-AF65-F5344CB8AC3E}">
        <p14:creationId xmlns:p14="http://schemas.microsoft.com/office/powerpoint/2010/main" val="2416294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2A261-BD7D-1B55-BB91-5331131A090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EB9D2D3-B648-D117-DD54-FBA497A81694}"/>
              </a:ext>
            </a:extLst>
          </p:cNvPr>
          <p:cNvSpPr txBox="1"/>
          <p:nvPr/>
        </p:nvSpPr>
        <p:spPr>
          <a:xfrm>
            <a:off x="8104958" y="200830"/>
            <a:ext cx="387316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Tuesday 15th July 2025</a:t>
            </a:r>
          </a:p>
        </p:txBody>
      </p:sp>
      <p:sp>
        <p:nvSpPr>
          <p:cNvPr id="5" name="TextBox 4">
            <a:extLst>
              <a:ext uri="{FF2B5EF4-FFF2-40B4-BE49-F238E27FC236}">
                <a16:creationId xmlns:a16="http://schemas.microsoft.com/office/drawing/2014/main" id="{D1254D7F-F922-9BF6-1A96-4C3E448B6C7F}"/>
              </a:ext>
            </a:extLst>
          </p:cNvPr>
          <p:cNvSpPr txBox="1"/>
          <p:nvPr/>
        </p:nvSpPr>
        <p:spPr>
          <a:xfrm>
            <a:off x="173718" y="200830"/>
            <a:ext cx="387316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TBAT: explore the history of the circus. </a:t>
            </a:r>
          </a:p>
        </p:txBody>
      </p:sp>
      <p:sp>
        <p:nvSpPr>
          <p:cNvPr id="3" name="TextBox 2">
            <a:extLst>
              <a:ext uri="{FF2B5EF4-FFF2-40B4-BE49-F238E27FC236}">
                <a16:creationId xmlns:a16="http://schemas.microsoft.com/office/drawing/2014/main" id="{3289AB0B-7CB8-BDD5-5786-762CD94BA5FD}"/>
              </a:ext>
            </a:extLst>
          </p:cNvPr>
          <p:cNvSpPr txBox="1"/>
          <p:nvPr/>
        </p:nvSpPr>
        <p:spPr>
          <a:xfrm>
            <a:off x="731949" y="1719330"/>
            <a:ext cx="5361904" cy="26742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991"/>
              </a:lnSpc>
            </a:pPr>
            <a:r>
              <a:rPr lang="en-GB" sz="2400">
                <a:latin typeface="Sassoon Primary"/>
              </a:rPr>
              <a:t>(1810–91). A master showman and lifelong entertainer, P.T. Barnum created unusual attractions that both shocked and delighted audiences. In his later years he teamed with James A. Bailey to create Barnum &amp; Bailey’s Circus. Though Barnum did not invent the </a:t>
            </a:r>
            <a:r>
              <a:rPr lang="en-GB" sz="2400">
                <a:latin typeface="Sassoon Primary"/>
                <a:hlinkClick r:id="rId2">
                  <a:extLst>
                    <a:ext uri="{A12FA001-AC4F-418D-AE19-62706E023703}">
                      <ahyp:hlinkClr xmlns:ahyp="http://schemas.microsoft.com/office/drawing/2018/hyperlinkcolor" val="tx"/>
                    </a:ext>
                  </a:extLst>
                </a:hlinkClick>
              </a:rPr>
              <a:t>circus</a:t>
            </a:r>
            <a:r>
              <a:rPr lang="en-GB" sz="2400">
                <a:latin typeface="Sassoon Primary"/>
              </a:rPr>
              <a:t> in </a:t>
            </a:r>
            <a:r>
              <a:rPr lang="en-US" sz="2400">
                <a:latin typeface="Sassoon Primary"/>
              </a:rPr>
              <a:t>​​</a:t>
            </a:r>
          </a:p>
          <a:p>
            <a:pPr>
              <a:lnSpc>
                <a:spcPts val="1991"/>
              </a:lnSpc>
            </a:pPr>
            <a:r>
              <a:rPr lang="en-GB" sz="2400">
                <a:latin typeface="Sassoon Primary"/>
              </a:rPr>
              <a:t>the United States, he helped give the circus its </a:t>
            </a:r>
            <a:r>
              <a:rPr lang="en-US" sz="2400">
                <a:latin typeface="Sassoon Primary"/>
              </a:rPr>
              <a:t>​​</a:t>
            </a:r>
          </a:p>
          <a:p>
            <a:pPr>
              <a:lnSpc>
                <a:spcPts val="1991"/>
              </a:lnSpc>
            </a:pPr>
            <a:r>
              <a:rPr lang="en-GB" sz="2400">
                <a:latin typeface="Sassoon Primary"/>
              </a:rPr>
              <a:t>widespread popularity.</a:t>
            </a:r>
          </a:p>
        </p:txBody>
      </p:sp>
      <p:pic>
        <p:nvPicPr>
          <p:cNvPr id="6" name="Picture 5">
            <a:extLst>
              <a:ext uri="{FF2B5EF4-FFF2-40B4-BE49-F238E27FC236}">
                <a16:creationId xmlns:a16="http://schemas.microsoft.com/office/drawing/2014/main" id="{BB2D8CBA-F4AA-5D41-07E2-E684ED831E7D}"/>
              </a:ext>
            </a:extLst>
          </p:cNvPr>
          <p:cNvPicPr>
            <a:picLocks noChangeAspect="1"/>
          </p:cNvPicPr>
          <p:nvPr/>
        </p:nvPicPr>
        <p:blipFill>
          <a:blip r:embed="rId3"/>
          <a:stretch>
            <a:fillRect/>
          </a:stretch>
        </p:blipFill>
        <p:spPr>
          <a:xfrm>
            <a:off x="6457481" y="1213968"/>
            <a:ext cx="3859771" cy="5106204"/>
          </a:xfrm>
          <a:prstGeom prst="rect">
            <a:avLst/>
          </a:prstGeom>
        </p:spPr>
      </p:pic>
      <p:pic>
        <p:nvPicPr>
          <p:cNvPr id="8" name="Picture 7" descr="A person in a suit and bow tie&#10;&#10;AI-generated content may be incorrect.">
            <a:extLst>
              <a:ext uri="{FF2B5EF4-FFF2-40B4-BE49-F238E27FC236}">
                <a16:creationId xmlns:a16="http://schemas.microsoft.com/office/drawing/2014/main" id="{9476FBC5-BE8A-D8ED-82F8-FBF3FA959874}"/>
              </a:ext>
            </a:extLst>
          </p:cNvPr>
          <p:cNvPicPr>
            <a:picLocks noChangeAspect="1"/>
          </p:cNvPicPr>
          <p:nvPr/>
        </p:nvPicPr>
        <p:blipFill>
          <a:blip r:embed="rId4"/>
          <a:stretch>
            <a:fillRect/>
          </a:stretch>
        </p:blipFill>
        <p:spPr>
          <a:xfrm>
            <a:off x="170411" y="5023048"/>
            <a:ext cx="1156863" cy="1590760"/>
          </a:xfrm>
          <a:prstGeom prst="rect">
            <a:avLst/>
          </a:prstGeom>
        </p:spPr>
      </p:pic>
    </p:spTree>
    <p:extLst>
      <p:ext uri="{BB962C8B-B14F-4D97-AF65-F5344CB8AC3E}">
        <p14:creationId xmlns:p14="http://schemas.microsoft.com/office/powerpoint/2010/main" val="6385703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034EE-A6C3-1DEC-6CA2-5054BA18DCA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9DFC810-CF38-EE20-48D4-5B53A0036F01}"/>
              </a:ext>
            </a:extLst>
          </p:cNvPr>
          <p:cNvSpPr txBox="1"/>
          <p:nvPr/>
        </p:nvSpPr>
        <p:spPr>
          <a:xfrm>
            <a:off x="8104958" y="200830"/>
            <a:ext cx="387316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Tuesday 15th July 2025</a:t>
            </a:r>
          </a:p>
        </p:txBody>
      </p:sp>
      <p:sp>
        <p:nvSpPr>
          <p:cNvPr id="5" name="TextBox 4">
            <a:extLst>
              <a:ext uri="{FF2B5EF4-FFF2-40B4-BE49-F238E27FC236}">
                <a16:creationId xmlns:a16="http://schemas.microsoft.com/office/drawing/2014/main" id="{5036981B-A8F5-0D85-3836-E118211CB260}"/>
              </a:ext>
            </a:extLst>
          </p:cNvPr>
          <p:cNvSpPr txBox="1"/>
          <p:nvPr/>
        </p:nvSpPr>
        <p:spPr>
          <a:xfrm>
            <a:off x="173718" y="200830"/>
            <a:ext cx="387316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TBAT: explore the history of the circus. </a:t>
            </a:r>
          </a:p>
        </p:txBody>
      </p:sp>
      <p:sp>
        <p:nvSpPr>
          <p:cNvPr id="2" name="TextBox 1">
            <a:extLst>
              <a:ext uri="{FF2B5EF4-FFF2-40B4-BE49-F238E27FC236}">
                <a16:creationId xmlns:a16="http://schemas.microsoft.com/office/drawing/2014/main" id="{A12D9016-28CA-4D94-B0C6-84E2B7372100}"/>
              </a:ext>
            </a:extLst>
          </p:cNvPr>
          <p:cNvSpPr txBox="1"/>
          <p:nvPr/>
        </p:nvSpPr>
        <p:spPr>
          <a:xfrm>
            <a:off x="700634" y="1716389"/>
            <a:ext cx="311898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rPr>
              <a:t>Phineas Taylor Barnum was born in Bethel, Connecticut, on July 5, 1810. He had five brothers and sisters. When Barnum was 15, his father died. He had to support his family by working odd jobs.</a:t>
            </a:r>
          </a:p>
        </p:txBody>
      </p:sp>
      <p:sp>
        <p:nvSpPr>
          <p:cNvPr id="3" name="TextBox 2">
            <a:extLst>
              <a:ext uri="{FF2B5EF4-FFF2-40B4-BE49-F238E27FC236}">
                <a16:creationId xmlns:a16="http://schemas.microsoft.com/office/drawing/2014/main" id="{E3992B18-4D9A-DE3D-0A60-41D7245A49D7}"/>
              </a:ext>
            </a:extLst>
          </p:cNvPr>
          <p:cNvSpPr txBox="1"/>
          <p:nvPr/>
        </p:nvSpPr>
        <p:spPr>
          <a:xfrm>
            <a:off x="5207358" y="1171977"/>
            <a:ext cx="6435143" cy="29136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950"/>
              </a:lnSpc>
            </a:pPr>
            <a:r>
              <a:rPr lang="en-GB">
                <a:latin typeface="Sassoon Primary"/>
              </a:rPr>
              <a:t>In 1841 Barnum bought the American Museum in New York City. At that time the museum was filled with common exhibits such as wax figures and stuffed animals. Barnum transformed the museum by introducing unusual and bizarre attractions—both real and fake. His first big exhibit was the </a:t>
            </a:r>
            <a:r>
              <a:rPr lang="en-GB" err="1">
                <a:latin typeface="Sassoon Primary"/>
              </a:rPr>
              <a:t>Feejee</a:t>
            </a:r>
            <a:r>
              <a:rPr lang="en-GB">
                <a:latin typeface="Sassoon Primary"/>
              </a:rPr>
              <a:t> Mermaid, which he claimed was the remains of a creature that was part human and part fish. Barnum’s most famous attraction was Charles Stratton, a boy who was only 25 inches (0.6 meter) tall until his teens. </a:t>
            </a:r>
            <a:r>
              <a:rPr lang="en-US">
                <a:latin typeface="Sassoon Primary"/>
              </a:rPr>
              <a:t>​</a:t>
            </a:r>
          </a:p>
          <a:p>
            <a:pPr>
              <a:lnSpc>
                <a:spcPts val="1950"/>
              </a:lnSpc>
            </a:pPr>
            <a:r>
              <a:rPr lang="en-GB">
                <a:latin typeface="Sassoon Primary"/>
              </a:rPr>
              <a:t>Calling him General Tom Thumb, Barnum took him </a:t>
            </a:r>
            <a:r>
              <a:rPr lang="en-US">
                <a:latin typeface="Sassoon Primary"/>
              </a:rPr>
              <a:t>​</a:t>
            </a:r>
          </a:p>
          <a:p>
            <a:pPr>
              <a:lnSpc>
                <a:spcPts val="1950"/>
              </a:lnSpc>
            </a:pPr>
            <a:r>
              <a:rPr lang="en-GB">
                <a:latin typeface="Sassoon Primary"/>
              </a:rPr>
              <a:t>on a tour of Europe that included a performance </a:t>
            </a:r>
            <a:r>
              <a:rPr lang="en-US">
                <a:latin typeface="Sassoon Primary"/>
              </a:rPr>
              <a:t>​</a:t>
            </a:r>
          </a:p>
          <a:p>
            <a:pPr>
              <a:lnSpc>
                <a:spcPts val="1950"/>
              </a:lnSpc>
            </a:pPr>
            <a:r>
              <a:rPr lang="en-GB">
                <a:latin typeface="Sassoon Primary"/>
              </a:rPr>
              <a:t>for Queen Victoria of Britain. </a:t>
            </a:r>
          </a:p>
        </p:txBody>
      </p:sp>
      <p:pic>
        <p:nvPicPr>
          <p:cNvPr id="6" name="Picture 5" descr="A person and child posing for a picture&#10;&#10;AI-generated content may be incorrect.">
            <a:extLst>
              <a:ext uri="{FF2B5EF4-FFF2-40B4-BE49-F238E27FC236}">
                <a16:creationId xmlns:a16="http://schemas.microsoft.com/office/drawing/2014/main" id="{47F23A1C-8EF2-2004-5EF2-D8E9A21E5E40}"/>
              </a:ext>
            </a:extLst>
          </p:cNvPr>
          <p:cNvPicPr>
            <a:picLocks noChangeAspect="1"/>
          </p:cNvPicPr>
          <p:nvPr/>
        </p:nvPicPr>
        <p:blipFill>
          <a:blip r:embed="rId2"/>
          <a:stretch>
            <a:fillRect/>
          </a:stretch>
        </p:blipFill>
        <p:spPr>
          <a:xfrm>
            <a:off x="8764492" y="4371062"/>
            <a:ext cx="2989414" cy="2293567"/>
          </a:xfrm>
          <a:prstGeom prst="rect">
            <a:avLst/>
          </a:prstGeom>
        </p:spPr>
      </p:pic>
    </p:spTree>
    <p:extLst>
      <p:ext uri="{BB962C8B-B14F-4D97-AF65-F5344CB8AC3E}">
        <p14:creationId xmlns:p14="http://schemas.microsoft.com/office/powerpoint/2010/main" val="17873470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D98D7-DFB9-336D-4A0B-8BC13F0066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5A28DF4-F0BB-2F47-EA00-F7AC3135FE4E}"/>
              </a:ext>
            </a:extLst>
          </p:cNvPr>
          <p:cNvSpPr txBox="1"/>
          <p:nvPr/>
        </p:nvSpPr>
        <p:spPr>
          <a:xfrm>
            <a:off x="8104958" y="200830"/>
            <a:ext cx="387316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Tuesday 15th July 2025</a:t>
            </a:r>
          </a:p>
        </p:txBody>
      </p:sp>
      <p:sp>
        <p:nvSpPr>
          <p:cNvPr id="5" name="TextBox 4">
            <a:extLst>
              <a:ext uri="{FF2B5EF4-FFF2-40B4-BE49-F238E27FC236}">
                <a16:creationId xmlns:a16="http://schemas.microsoft.com/office/drawing/2014/main" id="{42D8C551-D240-EC22-3325-935966AF610D}"/>
              </a:ext>
            </a:extLst>
          </p:cNvPr>
          <p:cNvSpPr txBox="1"/>
          <p:nvPr/>
        </p:nvSpPr>
        <p:spPr>
          <a:xfrm>
            <a:off x="173718" y="200830"/>
            <a:ext cx="387316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TBAT: explore the history of the circus. </a:t>
            </a:r>
          </a:p>
        </p:txBody>
      </p:sp>
      <p:sp>
        <p:nvSpPr>
          <p:cNvPr id="2" name="TextBox 1">
            <a:extLst>
              <a:ext uri="{FF2B5EF4-FFF2-40B4-BE49-F238E27FC236}">
                <a16:creationId xmlns:a16="http://schemas.microsoft.com/office/drawing/2014/main" id="{AF99E8D0-5874-7939-A1AB-5517400A0F9A}"/>
              </a:ext>
            </a:extLst>
          </p:cNvPr>
          <p:cNvSpPr txBox="1"/>
          <p:nvPr/>
        </p:nvSpPr>
        <p:spPr>
          <a:xfrm>
            <a:off x="496866" y="1540702"/>
            <a:ext cx="7398706"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rPr>
              <a:t>By the time Barnum’s museum closed in 1868, it had drawn 82 million visitors. However, Barnum is even more famous for his next big creation—the circus. He started his circus in 1871, when he was 60 years old. It was immediately popular. By 1872 the circus seated 10,000 people and </a:t>
            </a:r>
            <a:r>
              <a:rPr lang="en-GB" sz="2400" err="1">
                <a:latin typeface="Sassoon Primary"/>
              </a:rPr>
              <a:t>traveled</a:t>
            </a:r>
            <a:r>
              <a:rPr lang="en-GB" sz="2400">
                <a:latin typeface="Sassoon Primary"/>
              </a:rPr>
              <a:t> by train from city to city. Barnum called it “The Greatest Show on Earth.” In 1881 Barnum became partners with James Bailey, the owner of a rival circus. One of the star attractions of the new Barnum &amp; Bailey Circus was a 6-ton elephant named Jumbo.</a:t>
            </a:r>
          </a:p>
        </p:txBody>
      </p:sp>
      <p:pic>
        <p:nvPicPr>
          <p:cNvPr id="3" name="Picture 2" descr="An old poster with an elephant and a person&#10;&#10;AI-generated content may be incorrect.">
            <a:extLst>
              <a:ext uri="{FF2B5EF4-FFF2-40B4-BE49-F238E27FC236}">
                <a16:creationId xmlns:a16="http://schemas.microsoft.com/office/drawing/2014/main" id="{4E771DDF-C0C1-9FBC-69B1-38D9B44CEC15}"/>
              </a:ext>
            </a:extLst>
          </p:cNvPr>
          <p:cNvPicPr>
            <a:picLocks noChangeAspect="1"/>
          </p:cNvPicPr>
          <p:nvPr/>
        </p:nvPicPr>
        <p:blipFill>
          <a:blip r:embed="rId2"/>
          <a:stretch>
            <a:fillRect/>
          </a:stretch>
        </p:blipFill>
        <p:spPr>
          <a:xfrm>
            <a:off x="8313302" y="1272762"/>
            <a:ext cx="3498545" cy="4375106"/>
          </a:xfrm>
          <a:prstGeom prst="rect">
            <a:avLst/>
          </a:prstGeom>
        </p:spPr>
      </p:pic>
    </p:spTree>
    <p:extLst>
      <p:ext uri="{BB962C8B-B14F-4D97-AF65-F5344CB8AC3E}">
        <p14:creationId xmlns:p14="http://schemas.microsoft.com/office/powerpoint/2010/main" val="879242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6E4BB-4FE2-43E3-960D-8BE9AAE524D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21C51E-A099-159E-B5EF-6DD24AF7301A}"/>
              </a:ext>
            </a:extLst>
          </p:cNvPr>
          <p:cNvSpPr txBox="1"/>
          <p:nvPr/>
        </p:nvSpPr>
        <p:spPr>
          <a:xfrm>
            <a:off x="8104958" y="200830"/>
            <a:ext cx="387316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Tuesday 15th July 2025</a:t>
            </a:r>
          </a:p>
        </p:txBody>
      </p:sp>
      <p:sp>
        <p:nvSpPr>
          <p:cNvPr id="5" name="TextBox 4">
            <a:extLst>
              <a:ext uri="{FF2B5EF4-FFF2-40B4-BE49-F238E27FC236}">
                <a16:creationId xmlns:a16="http://schemas.microsoft.com/office/drawing/2014/main" id="{635AC23C-D7C0-5CE4-480E-E8E58CC1ACD7}"/>
              </a:ext>
            </a:extLst>
          </p:cNvPr>
          <p:cNvSpPr txBox="1"/>
          <p:nvPr/>
        </p:nvSpPr>
        <p:spPr>
          <a:xfrm>
            <a:off x="173718" y="200830"/>
            <a:ext cx="387316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TBAT: explore the history of the circus. </a:t>
            </a:r>
          </a:p>
        </p:txBody>
      </p:sp>
      <p:pic>
        <p:nvPicPr>
          <p:cNvPr id="3" name="Picture 2" descr="A person wearing a top hat and a cape&#10;&#10;AI-generated content may be incorrect.">
            <a:extLst>
              <a:ext uri="{FF2B5EF4-FFF2-40B4-BE49-F238E27FC236}">
                <a16:creationId xmlns:a16="http://schemas.microsoft.com/office/drawing/2014/main" id="{B71C4A5F-C492-B430-C362-7896C0356F49}"/>
              </a:ext>
            </a:extLst>
          </p:cNvPr>
          <p:cNvPicPr>
            <a:picLocks noChangeAspect="1"/>
          </p:cNvPicPr>
          <p:nvPr/>
        </p:nvPicPr>
        <p:blipFill>
          <a:blip r:embed="rId3"/>
          <a:stretch>
            <a:fillRect/>
          </a:stretch>
        </p:blipFill>
        <p:spPr>
          <a:xfrm>
            <a:off x="498791" y="4428995"/>
            <a:ext cx="1609725" cy="2085975"/>
          </a:xfrm>
          <a:prstGeom prst="rect">
            <a:avLst/>
          </a:prstGeom>
        </p:spPr>
      </p:pic>
      <p:pic>
        <p:nvPicPr>
          <p:cNvPr id="6" name="Online Media 5" title="Who was Philip Astley?">
            <a:hlinkClick r:id="" action="ppaction://media"/>
            <a:extLst>
              <a:ext uri="{FF2B5EF4-FFF2-40B4-BE49-F238E27FC236}">
                <a16:creationId xmlns:a16="http://schemas.microsoft.com/office/drawing/2014/main" id="{B4B298AF-82C7-2C0F-8861-D7687EE7B74B}"/>
              </a:ext>
            </a:extLst>
          </p:cNvPr>
          <p:cNvPicPr>
            <a:picLocks noRot="1" noChangeAspect="1"/>
          </p:cNvPicPr>
          <p:nvPr>
            <a:videoFile r:link="rId1"/>
          </p:nvPr>
        </p:nvPicPr>
        <p:blipFill>
          <a:blip r:embed="rId4"/>
          <a:stretch>
            <a:fillRect/>
          </a:stretch>
        </p:blipFill>
        <p:spPr>
          <a:xfrm>
            <a:off x="2705893" y="1840706"/>
            <a:ext cx="8532021" cy="4855369"/>
          </a:xfrm>
          <a:prstGeom prst="rect">
            <a:avLst/>
          </a:prstGeom>
        </p:spPr>
      </p:pic>
      <p:sp>
        <p:nvSpPr>
          <p:cNvPr id="7" name="TextBox 6">
            <a:extLst>
              <a:ext uri="{FF2B5EF4-FFF2-40B4-BE49-F238E27FC236}">
                <a16:creationId xmlns:a16="http://schemas.microsoft.com/office/drawing/2014/main" id="{726676DD-23EB-856D-4089-7640B1E7915C}"/>
              </a:ext>
            </a:extLst>
          </p:cNvPr>
          <p:cNvSpPr txBox="1"/>
          <p:nvPr/>
        </p:nvSpPr>
        <p:spPr>
          <a:xfrm>
            <a:off x="573197" y="1179150"/>
            <a:ext cx="1049771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Sassoon Primary"/>
              </a:rPr>
              <a:t>Phillip Astley is widely known as the Father of the Modern Circus. </a:t>
            </a:r>
          </a:p>
        </p:txBody>
      </p:sp>
    </p:spTree>
    <p:extLst>
      <p:ext uri="{BB962C8B-B14F-4D97-AF65-F5344CB8AC3E}">
        <p14:creationId xmlns:p14="http://schemas.microsoft.com/office/powerpoint/2010/main" val="1122518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B20AE-7C36-329D-17C5-2B81BA040D3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7FF500E-0AAD-A892-1FB6-6858F54789CE}"/>
              </a:ext>
            </a:extLst>
          </p:cNvPr>
          <p:cNvSpPr txBox="1"/>
          <p:nvPr/>
        </p:nvSpPr>
        <p:spPr>
          <a:xfrm>
            <a:off x="8104958" y="200830"/>
            <a:ext cx="387316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Tuesday 15th July 2025</a:t>
            </a:r>
          </a:p>
        </p:txBody>
      </p:sp>
      <p:sp>
        <p:nvSpPr>
          <p:cNvPr id="5" name="TextBox 4">
            <a:extLst>
              <a:ext uri="{FF2B5EF4-FFF2-40B4-BE49-F238E27FC236}">
                <a16:creationId xmlns:a16="http://schemas.microsoft.com/office/drawing/2014/main" id="{B17934FB-D4BA-6B59-DD4D-2F3F052E3A25}"/>
              </a:ext>
            </a:extLst>
          </p:cNvPr>
          <p:cNvSpPr txBox="1"/>
          <p:nvPr/>
        </p:nvSpPr>
        <p:spPr>
          <a:xfrm>
            <a:off x="173718" y="200830"/>
            <a:ext cx="387316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TBAT: explore the history of the circus. </a:t>
            </a:r>
          </a:p>
        </p:txBody>
      </p:sp>
      <p:pic>
        <p:nvPicPr>
          <p:cNvPr id="2" name="Picture 1" descr="A cartoon of a person with a mustache&#10;&#10;AI-generated content may be incorrect.">
            <a:extLst>
              <a:ext uri="{FF2B5EF4-FFF2-40B4-BE49-F238E27FC236}">
                <a16:creationId xmlns:a16="http://schemas.microsoft.com/office/drawing/2014/main" id="{470C9757-B089-A2B8-F0F2-45F7EB2C3818}"/>
              </a:ext>
            </a:extLst>
          </p:cNvPr>
          <p:cNvPicPr>
            <a:picLocks noChangeAspect="1"/>
          </p:cNvPicPr>
          <p:nvPr/>
        </p:nvPicPr>
        <p:blipFill>
          <a:blip r:embed="rId2"/>
          <a:stretch>
            <a:fillRect/>
          </a:stretch>
        </p:blipFill>
        <p:spPr>
          <a:xfrm>
            <a:off x="1952393" y="1034070"/>
            <a:ext cx="8877300" cy="5143500"/>
          </a:xfrm>
          <a:prstGeom prst="rect">
            <a:avLst/>
          </a:prstGeom>
        </p:spPr>
      </p:pic>
      <p:pic>
        <p:nvPicPr>
          <p:cNvPr id="6" name="Picture 5" descr="A person with a mustache&#10;&#10;AI-generated content may be incorrect.">
            <a:extLst>
              <a:ext uri="{FF2B5EF4-FFF2-40B4-BE49-F238E27FC236}">
                <a16:creationId xmlns:a16="http://schemas.microsoft.com/office/drawing/2014/main" id="{B989889C-3806-9A86-0012-1770672A070F}"/>
              </a:ext>
            </a:extLst>
          </p:cNvPr>
          <p:cNvPicPr>
            <a:picLocks noChangeAspect="1"/>
          </p:cNvPicPr>
          <p:nvPr/>
        </p:nvPicPr>
        <p:blipFill>
          <a:blip r:embed="rId3"/>
          <a:stretch>
            <a:fillRect/>
          </a:stretch>
        </p:blipFill>
        <p:spPr>
          <a:xfrm>
            <a:off x="172885" y="4875495"/>
            <a:ext cx="1376558" cy="1793831"/>
          </a:xfrm>
          <a:prstGeom prst="rect">
            <a:avLst/>
          </a:prstGeom>
        </p:spPr>
      </p:pic>
    </p:spTree>
    <p:extLst>
      <p:ext uri="{BB962C8B-B14F-4D97-AF65-F5344CB8AC3E}">
        <p14:creationId xmlns:p14="http://schemas.microsoft.com/office/powerpoint/2010/main" val="1271828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8E25F-22F9-DBE0-6F7C-AE76C719809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11F0592-13EC-438E-5C24-FE453DF81866}"/>
              </a:ext>
            </a:extLst>
          </p:cNvPr>
          <p:cNvSpPr txBox="1"/>
          <p:nvPr/>
        </p:nvSpPr>
        <p:spPr>
          <a:xfrm>
            <a:off x="8104958" y="200830"/>
            <a:ext cx="387316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Tuesday 15th July 2025</a:t>
            </a:r>
          </a:p>
        </p:txBody>
      </p:sp>
      <p:sp>
        <p:nvSpPr>
          <p:cNvPr id="5" name="TextBox 4">
            <a:extLst>
              <a:ext uri="{FF2B5EF4-FFF2-40B4-BE49-F238E27FC236}">
                <a16:creationId xmlns:a16="http://schemas.microsoft.com/office/drawing/2014/main" id="{EDA9A079-0852-1157-740A-CD7DADDAF32F}"/>
              </a:ext>
            </a:extLst>
          </p:cNvPr>
          <p:cNvSpPr txBox="1"/>
          <p:nvPr/>
        </p:nvSpPr>
        <p:spPr>
          <a:xfrm>
            <a:off x="173718" y="200830"/>
            <a:ext cx="387316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TBAT: explore the history of the circus. </a:t>
            </a:r>
          </a:p>
        </p:txBody>
      </p:sp>
      <p:pic>
        <p:nvPicPr>
          <p:cNvPr id="2" name="Picture 1" descr="A picture of a horse and a person&#10;&#10;AI-generated content may be incorrect.">
            <a:extLst>
              <a:ext uri="{FF2B5EF4-FFF2-40B4-BE49-F238E27FC236}">
                <a16:creationId xmlns:a16="http://schemas.microsoft.com/office/drawing/2014/main" id="{B8677325-3CC5-C0D3-AE40-F653B7140D48}"/>
              </a:ext>
            </a:extLst>
          </p:cNvPr>
          <p:cNvPicPr>
            <a:picLocks noChangeAspect="1"/>
          </p:cNvPicPr>
          <p:nvPr/>
        </p:nvPicPr>
        <p:blipFill>
          <a:blip r:embed="rId2"/>
          <a:stretch>
            <a:fillRect/>
          </a:stretch>
        </p:blipFill>
        <p:spPr>
          <a:xfrm>
            <a:off x="1223442" y="1442145"/>
            <a:ext cx="8982075" cy="5143500"/>
          </a:xfrm>
          <a:prstGeom prst="rect">
            <a:avLst/>
          </a:prstGeom>
        </p:spPr>
      </p:pic>
    </p:spTree>
    <p:extLst>
      <p:ext uri="{BB962C8B-B14F-4D97-AF65-F5344CB8AC3E}">
        <p14:creationId xmlns:p14="http://schemas.microsoft.com/office/powerpoint/2010/main" val="25502135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BE760-EED0-3074-DE5B-28B46DC4293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23E7736-2D9A-A0E8-4964-3B056010C4A6}"/>
              </a:ext>
            </a:extLst>
          </p:cNvPr>
          <p:cNvSpPr txBox="1"/>
          <p:nvPr/>
        </p:nvSpPr>
        <p:spPr>
          <a:xfrm>
            <a:off x="8104958" y="200830"/>
            <a:ext cx="387316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Tuesday 15th July 2025</a:t>
            </a:r>
          </a:p>
        </p:txBody>
      </p:sp>
      <p:sp>
        <p:nvSpPr>
          <p:cNvPr id="5" name="TextBox 4">
            <a:extLst>
              <a:ext uri="{FF2B5EF4-FFF2-40B4-BE49-F238E27FC236}">
                <a16:creationId xmlns:a16="http://schemas.microsoft.com/office/drawing/2014/main" id="{7C28D556-642E-CA67-6F55-97E22639B451}"/>
              </a:ext>
            </a:extLst>
          </p:cNvPr>
          <p:cNvSpPr txBox="1"/>
          <p:nvPr/>
        </p:nvSpPr>
        <p:spPr>
          <a:xfrm>
            <a:off x="173718" y="200830"/>
            <a:ext cx="387316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TBAT: explore the history of the circus. </a:t>
            </a:r>
          </a:p>
        </p:txBody>
      </p:sp>
      <p:pic>
        <p:nvPicPr>
          <p:cNvPr id="2" name="Picture 1" descr="A screenshot of a video game&#10;&#10;AI-generated content may be incorrect.">
            <a:extLst>
              <a:ext uri="{FF2B5EF4-FFF2-40B4-BE49-F238E27FC236}">
                <a16:creationId xmlns:a16="http://schemas.microsoft.com/office/drawing/2014/main" id="{FF19376B-2E4A-E4C6-05AA-853F05D5904B}"/>
              </a:ext>
            </a:extLst>
          </p:cNvPr>
          <p:cNvPicPr>
            <a:picLocks noChangeAspect="1"/>
          </p:cNvPicPr>
          <p:nvPr/>
        </p:nvPicPr>
        <p:blipFill>
          <a:blip r:embed="rId2"/>
          <a:stretch>
            <a:fillRect/>
          </a:stretch>
        </p:blipFill>
        <p:spPr>
          <a:xfrm>
            <a:off x="1600200" y="1028968"/>
            <a:ext cx="8991600" cy="5143500"/>
          </a:xfrm>
          <a:prstGeom prst="rect">
            <a:avLst/>
          </a:prstGeom>
        </p:spPr>
      </p:pic>
    </p:spTree>
    <p:extLst>
      <p:ext uri="{BB962C8B-B14F-4D97-AF65-F5344CB8AC3E}">
        <p14:creationId xmlns:p14="http://schemas.microsoft.com/office/powerpoint/2010/main" val="141682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79B59-EAE1-3F40-C957-04E88F31B929}"/>
              </a:ext>
            </a:extLst>
          </p:cNvPr>
          <p:cNvSpPr>
            <a:spLocks noGrp="1"/>
          </p:cNvSpPr>
          <p:nvPr>
            <p:ph type="title"/>
          </p:nvPr>
        </p:nvSpPr>
        <p:spPr/>
        <p:txBody>
          <a:bodyPr/>
          <a:lstStyle/>
          <a:p>
            <a:r>
              <a:rPr lang="en-GB">
                <a:solidFill>
                  <a:schemeClr val="accent1"/>
                </a:solidFill>
              </a:rPr>
              <a:t>Blue</a:t>
            </a:r>
            <a:r>
              <a:rPr lang="en-GB"/>
              <a:t>/ </a:t>
            </a:r>
            <a:r>
              <a:rPr lang="en-GB">
                <a:solidFill>
                  <a:srgbClr val="00B050"/>
                </a:solidFill>
              </a:rPr>
              <a:t>Green</a:t>
            </a:r>
            <a:r>
              <a:rPr lang="en-GB"/>
              <a:t> </a:t>
            </a:r>
          </a:p>
        </p:txBody>
      </p:sp>
      <p:pic>
        <p:nvPicPr>
          <p:cNvPr id="4" name="Picture 3" descr="A map of the united kingdom&#10;&#10;AI-generated content may be incorrect.">
            <a:extLst>
              <a:ext uri="{FF2B5EF4-FFF2-40B4-BE49-F238E27FC236}">
                <a16:creationId xmlns:a16="http://schemas.microsoft.com/office/drawing/2014/main" id="{CEA91E1E-786F-47F2-20A6-64EFAB9636FE}"/>
              </a:ext>
            </a:extLst>
          </p:cNvPr>
          <p:cNvPicPr>
            <a:picLocks noChangeAspect="1"/>
          </p:cNvPicPr>
          <p:nvPr/>
        </p:nvPicPr>
        <p:blipFill>
          <a:blip r:embed="rId2"/>
          <a:stretch>
            <a:fillRect/>
          </a:stretch>
        </p:blipFill>
        <p:spPr>
          <a:xfrm>
            <a:off x="5189014" y="2133215"/>
            <a:ext cx="6997161" cy="4722785"/>
          </a:xfrm>
          <a:prstGeom prst="rect">
            <a:avLst/>
          </a:prstGeom>
        </p:spPr>
      </p:pic>
      <p:sp>
        <p:nvSpPr>
          <p:cNvPr id="3" name="Content Placeholder 2">
            <a:extLst>
              <a:ext uri="{FF2B5EF4-FFF2-40B4-BE49-F238E27FC236}">
                <a16:creationId xmlns:a16="http://schemas.microsoft.com/office/drawing/2014/main" id="{EC8B8DC5-00E1-19BB-7BE8-8C51087F566E}"/>
              </a:ext>
            </a:extLst>
          </p:cNvPr>
          <p:cNvSpPr>
            <a:spLocks noGrp="1"/>
          </p:cNvSpPr>
          <p:nvPr>
            <p:ph idx="1"/>
          </p:nvPr>
        </p:nvSpPr>
        <p:spPr>
          <a:xfrm>
            <a:off x="437827" y="1694287"/>
            <a:ext cx="5662248" cy="4456845"/>
          </a:xfrm>
        </p:spPr>
        <p:txBody>
          <a:bodyPr vert="horz" lIns="91440" tIns="45720" rIns="91440" bIns="45720" rtlCol="0" anchor="t">
            <a:normAutofit/>
          </a:bodyPr>
          <a:lstStyle/>
          <a:p>
            <a:pPr marL="0" indent="0">
              <a:buNone/>
            </a:pPr>
            <a:r>
              <a:rPr lang="en-GB" sz="4400">
                <a:latin typeface="Sassoon Primary"/>
              </a:rPr>
              <a:t>What can you remember about the United Kingdom?</a:t>
            </a:r>
            <a:endParaRPr lang="en-US" sz="4400">
              <a:latin typeface="Sassoon Primary"/>
            </a:endParaRPr>
          </a:p>
          <a:p>
            <a:pPr marL="0" indent="0">
              <a:buNone/>
            </a:pPr>
            <a:endParaRPr lang="en-GB"/>
          </a:p>
        </p:txBody>
      </p:sp>
      <p:sp>
        <p:nvSpPr>
          <p:cNvPr id="6" name="TextBox 5">
            <a:extLst>
              <a:ext uri="{FF2B5EF4-FFF2-40B4-BE49-F238E27FC236}">
                <a16:creationId xmlns:a16="http://schemas.microsoft.com/office/drawing/2014/main" id="{B70CB674-5013-3173-E3CA-ED19D9612737}"/>
              </a:ext>
            </a:extLst>
          </p:cNvPr>
          <p:cNvSpPr txBox="1"/>
          <p:nvPr/>
        </p:nvSpPr>
        <p:spPr>
          <a:xfrm>
            <a:off x="437827" y="178660"/>
            <a:ext cx="6096000" cy="369332"/>
          </a:xfrm>
          <a:prstGeom prst="rect">
            <a:avLst/>
          </a:prstGeom>
          <a:noFill/>
        </p:spPr>
        <p:txBody>
          <a:bodyPr wrap="square">
            <a:spAutoFit/>
          </a:bodyPr>
          <a:lstStyle/>
          <a:p>
            <a:r>
              <a:rPr lang="en-GB">
                <a:latin typeface="Sassoon Primary"/>
              </a:rPr>
              <a:t>TBAT: remember what we have learned this year. </a:t>
            </a:r>
            <a:endParaRPr lang="en-GB"/>
          </a:p>
        </p:txBody>
      </p:sp>
    </p:spTree>
    <p:extLst>
      <p:ext uri="{BB962C8B-B14F-4D97-AF65-F5344CB8AC3E}">
        <p14:creationId xmlns:p14="http://schemas.microsoft.com/office/powerpoint/2010/main" val="1881614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987EB-EB5C-D1A3-1EAD-5369D4F26AA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2B9C16C-BD84-AC5A-3A04-2E57151DB55F}"/>
              </a:ext>
            </a:extLst>
          </p:cNvPr>
          <p:cNvSpPr txBox="1"/>
          <p:nvPr/>
        </p:nvSpPr>
        <p:spPr>
          <a:xfrm>
            <a:off x="8104958" y="200830"/>
            <a:ext cx="387316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Tuesday 15th July 2025</a:t>
            </a:r>
          </a:p>
        </p:txBody>
      </p:sp>
      <p:sp>
        <p:nvSpPr>
          <p:cNvPr id="5" name="TextBox 4">
            <a:extLst>
              <a:ext uri="{FF2B5EF4-FFF2-40B4-BE49-F238E27FC236}">
                <a16:creationId xmlns:a16="http://schemas.microsoft.com/office/drawing/2014/main" id="{99B5A702-476B-C4B2-2D61-01B2945ECC24}"/>
              </a:ext>
            </a:extLst>
          </p:cNvPr>
          <p:cNvSpPr txBox="1"/>
          <p:nvPr/>
        </p:nvSpPr>
        <p:spPr>
          <a:xfrm>
            <a:off x="173718" y="200830"/>
            <a:ext cx="387316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TBAT: explore the history of the circus. </a:t>
            </a:r>
          </a:p>
        </p:txBody>
      </p:sp>
      <p:pic>
        <p:nvPicPr>
          <p:cNvPr id="3" name="Picture 2" descr="A poster with text and images&#10;&#10;AI-generated content may be incorrect.">
            <a:extLst>
              <a:ext uri="{FF2B5EF4-FFF2-40B4-BE49-F238E27FC236}">
                <a16:creationId xmlns:a16="http://schemas.microsoft.com/office/drawing/2014/main" id="{FD5F6937-E160-9767-13EE-C04C4F831727}"/>
              </a:ext>
            </a:extLst>
          </p:cNvPr>
          <p:cNvPicPr>
            <a:picLocks noChangeAspect="1"/>
          </p:cNvPicPr>
          <p:nvPr/>
        </p:nvPicPr>
        <p:blipFill>
          <a:blip r:embed="rId2"/>
          <a:stretch>
            <a:fillRect/>
          </a:stretch>
        </p:blipFill>
        <p:spPr>
          <a:xfrm>
            <a:off x="1403894" y="1149524"/>
            <a:ext cx="8924925" cy="5143500"/>
          </a:xfrm>
          <a:prstGeom prst="rect">
            <a:avLst/>
          </a:prstGeom>
        </p:spPr>
      </p:pic>
    </p:spTree>
    <p:extLst>
      <p:ext uri="{BB962C8B-B14F-4D97-AF65-F5344CB8AC3E}">
        <p14:creationId xmlns:p14="http://schemas.microsoft.com/office/powerpoint/2010/main" val="39229879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B7C32-E9C0-AF5C-7C0D-ECD8958A970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1ADB5ED-4233-52C8-9E26-E0E0CD000FCE}"/>
              </a:ext>
            </a:extLst>
          </p:cNvPr>
          <p:cNvSpPr txBox="1"/>
          <p:nvPr/>
        </p:nvSpPr>
        <p:spPr>
          <a:xfrm>
            <a:off x="8104958" y="200830"/>
            <a:ext cx="387316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Tuesday 15th July 2025</a:t>
            </a:r>
          </a:p>
        </p:txBody>
      </p:sp>
      <p:sp>
        <p:nvSpPr>
          <p:cNvPr id="5" name="TextBox 4">
            <a:extLst>
              <a:ext uri="{FF2B5EF4-FFF2-40B4-BE49-F238E27FC236}">
                <a16:creationId xmlns:a16="http://schemas.microsoft.com/office/drawing/2014/main" id="{2EA904DA-AD25-2EAB-04F9-C5FBADDCD9F3}"/>
              </a:ext>
            </a:extLst>
          </p:cNvPr>
          <p:cNvSpPr txBox="1"/>
          <p:nvPr/>
        </p:nvSpPr>
        <p:spPr>
          <a:xfrm>
            <a:off x="173718" y="200830"/>
            <a:ext cx="387316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TBAT: explore the history of the circus. </a:t>
            </a:r>
          </a:p>
        </p:txBody>
      </p:sp>
      <p:pic>
        <p:nvPicPr>
          <p:cNvPr id="2" name="Picture 1" descr="A person with a tie&#10;&#10;AI-generated content may be incorrect.">
            <a:extLst>
              <a:ext uri="{FF2B5EF4-FFF2-40B4-BE49-F238E27FC236}">
                <a16:creationId xmlns:a16="http://schemas.microsoft.com/office/drawing/2014/main" id="{5924DDC1-7855-2EDA-F0F2-FDC593B039D7}"/>
              </a:ext>
            </a:extLst>
          </p:cNvPr>
          <p:cNvPicPr>
            <a:picLocks noChangeAspect="1"/>
          </p:cNvPicPr>
          <p:nvPr/>
        </p:nvPicPr>
        <p:blipFill>
          <a:blip r:embed="rId2"/>
          <a:stretch>
            <a:fillRect/>
          </a:stretch>
        </p:blipFill>
        <p:spPr>
          <a:xfrm>
            <a:off x="1571625" y="1345406"/>
            <a:ext cx="9048750" cy="5143500"/>
          </a:xfrm>
          <a:prstGeom prst="rect">
            <a:avLst/>
          </a:prstGeom>
        </p:spPr>
      </p:pic>
    </p:spTree>
    <p:extLst>
      <p:ext uri="{BB962C8B-B14F-4D97-AF65-F5344CB8AC3E}">
        <p14:creationId xmlns:p14="http://schemas.microsoft.com/office/powerpoint/2010/main" val="14626235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E9C45-6B53-EBC8-7539-7801684D6F3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E1F4A2F-4F35-BBDF-5E70-472E884DA1B7}"/>
              </a:ext>
            </a:extLst>
          </p:cNvPr>
          <p:cNvSpPr txBox="1"/>
          <p:nvPr/>
        </p:nvSpPr>
        <p:spPr>
          <a:xfrm>
            <a:off x="8104958" y="200830"/>
            <a:ext cx="387316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Tuesday 15th July 2025</a:t>
            </a:r>
          </a:p>
        </p:txBody>
      </p:sp>
      <p:sp>
        <p:nvSpPr>
          <p:cNvPr id="5" name="TextBox 4">
            <a:extLst>
              <a:ext uri="{FF2B5EF4-FFF2-40B4-BE49-F238E27FC236}">
                <a16:creationId xmlns:a16="http://schemas.microsoft.com/office/drawing/2014/main" id="{CAF5F90E-BE68-8129-700B-8138DECF5873}"/>
              </a:ext>
            </a:extLst>
          </p:cNvPr>
          <p:cNvSpPr txBox="1"/>
          <p:nvPr/>
        </p:nvSpPr>
        <p:spPr>
          <a:xfrm>
            <a:off x="173718" y="200830"/>
            <a:ext cx="387316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TBAT: explore the history of the circus. </a:t>
            </a:r>
          </a:p>
        </p:txBody>
      </p:sp>
      <p:sp>
        <p:nvSpPr>
          <p:cNvPr id="6" name="TextBox 5">
            <a:extLst>
              <a:ext uri="{FF2B5EF4-FFF2-40B4-BE49-F238E27FC236}">
                <a16:creationId xmlns:a16="http://schemas.microsoft.com/office/drawing/2014/main" id="{522D92E6-9E86-EDC8-26F2-5B42AC28E75F}"/>
              </a:ext>
            </a:extLst>
          </p:cNvPr>
          <p:cNvSpPr txBox="1"/>
          <p:nvPr/>
        </p:nvSpPr>
        <p:spPr>
          <a:xfrm>
            <a:off x="516422" y="1362780"/>
            <a:ext cx="10486237" cy="18575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999"/>
              </a:lnSpc>
            </a:pPr>
            <a:r>
              <a:rPr lang="en" sz="2800">
                <a:latin typeface="Sassoon Primary"/>
                <a:cs typeface="Arial"/>
              </a:rPr>
              <a:t>Think about Pablo </a:t>
            </a:r>
            <a:r>
              <a:rPr lang="en" sz="2800" err="1">
                <a:latin typeface="Sassoon Primary"/>
                <a:cs typeface="Arial"/>
              </a:rPr>
              <a:t>Fanque</a:t>
            </a:r>
            <a:r>
              <a:rPr lang="en" sz="2800">
                <a:latin typeface="Sassoon Primary"/>
                <a:cs typeface="Arial"/>
              </a:rPr>
              <a:t>, Phillip Astley and PT Barnum…….</a:t>
            </a:r>
            <a:endParaRPr lang="en-US" sz="2800">
              <a:latin typeface="Sassoon Primary"/>
              <a:cs typeface="Arial"/>
            </a:endParaRPr>
          </a:p>
          <a:p>
            <a:pPr>
              <a:lnSpc>
                <a:spcPct val="114999"/>
              </a:lnSpc>
              <a:spcBef>
                <a:spcPts val="1200"/>
              </a:spcBef>
            </a:pPr>
            <a:r>
              <a:rPr lang="en" sz="2800">
                <a:latin typeface="Sassoon Primary"/>
                <a:cs typeface="Arial"/>
              </a:rPr>
              <a:t>What is the same in their lives?</a:t>
            </a:r>
            <a:endParaRPr lang="en-US" sz="2800">
              <a:latin typeface="Sassoon Primary"/>
              <a:cs typeface="Arial"/>
            </a:endParaRPr>
          </a:p>
          <a:p>
            <a:pPr>
              <a:lnSpc>
                <a:spcPct val="114999"/>
              </a:lnSpc>
              <a:spcBef>
                <a:spcPts val="1200"/>
              </a:spcBef>
              <a:spcAft>
                <a:spcPts val="1200"/>
              </a:spcAft>
            </a:pPr>
            <a:r>
              <a:rPr lang="en" sz="2800">
                <a:latin typeface="Sassoon Primary"/>
                <a:cs typeface="Arial"/>
              </a:rPr>
              <a:t>What is different about their lives?</a:t>
            </a:r>
            <a:endParaRPr lang="en-GB" sz="2800">
              <a:latin typeface="Sassoon Primary"/>
            </a:endParaRPr>
          </a:p>
        </p:txBody>
      </p:sp>
      <p:pic>
        <p:nvPicPr>
          <p:cNvPr id="7" name="Picture 6" descr="A person in a suit and bow tie&#10;&#10;AI-generated content may be incorrect.">
            <a:extLst>
              <a:ext uri="{FF2B5EF4-FFF2-40B4-BE49-F238E27FC236}">
                <a16:creationId xmlns:a16="http://schemas.microsoft.com/office/drawing/2014/main" id="{991FF3F6-A9DD-E7A5-DB7E-CBF7F40C23AA}"/>
              </a:ext>
            </a:extLst>
          </p:cNvPr>
          <p:cNvPicPr>
            <a:picLocks noChangeAspect="1"/>
          </p:cNvPicPr>
          <p:nvPr/>
        </p:nvPicPr>
        <p:blipFill>
          <a:blip r:embed="rId2"/>
          <a:stretch>
            <a:fillRect/>
          </a:stretch>
        </p:blipFill>
        <p:spPr>
          <a:xfrm>
            <a:off x="984603" y="3384226"/>
            <a:ext cx="1501328" cy="2060486"/>
          </a:xfrm>
          <a:prstGeom prst="rect">
            <a:avLst/>
          </a:prstGeom>
        </p:spPr>
      </p:pic>
      <p:sp>
        <p:nvSpPr>
          <p:cNvPr id="8" name="TextBox 7">
            <a:extLst>
              <a:ext uri="{FF2B5EF4-FFF2-40B4-BE49-F238E27FC236}">
                <a16:creationId xmlns:a16="http://schemas.microsoft.com/office/drawing/2014/main" id="{C6B73BE0-FA4B-9637-A97C-6B4D08250ACE}"/>
              </a:ext>
            </a:extLst>
          </p:cNvPr>
          <p:cNvSpPr txBox="1"/>
          <p:nvPr/>
        </p:nvSpPr>
        <p:spPr>
          <a:xfrm>
            <a:off x="987122" y="5538904"/>
            <a:ext cx="17644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rPr>
              <a:t>P. T Barnum</a:t>
            </a:r>
          </a:p>
        </p:txBody>
      </p:sp>
      <p:pic>
        <p:nvPicPr>
          <p:cNvPr id="9" name="Picture 8" descr="A person wearing a top hat and a cape&#10;&#10;AI-generated content may be incorrect.">
            <a:extLst>
              <a:ext uri="{FF2B5EF4-FFF2-40B4-BE49-F238E27FC236}">
                <a16:creationId xmlns:a16="http://schemas.microsoft.com/office/drawing/2014/main" id="{DD53AF45-CD80-18A5-433F-034C23720B0D}"/>
              </a:ext>
            </a:extLst>
          </p:cNvPr>
          <p:cNvPicPr>
            <a:picLocks noChangeAspect="1"/>
          </p:cNvPicPr>
          <p:nvPr/>
        </p:nvPicPr>
        <p:blipFill>
          <a:blip r:embed="rId3"/>
          <a:stretch>
            <a:fillRect/>
          </a:stretch>
        </p:blipFill>
        <p:spPr>
          <a:xfrm>
            <a:off x="4403878" y="3377657"/>
            <a:ext cx="1609725" cy="2085975"/>
          </a:xfrm>
          <a:prstGeom prst="rect">
            <a:avLst/>
          </a:prstGeom>
        </p:spPr>
      </p:pic>
      <p:sp>
        <p:nvSpPr>
          <p:cNvPr id="10" name="TextBox 9">
            <a:extLst>
              <a:ext uri="{FF2B5EF4-FFF2-40B4-BE49-F238E27FC236}">
                <a16:creationId xmlns:a16="http://schemas.microsoft.com/office/drawing/2014/main" id="{3A080486-C4DA-DA2C-4C1C-09B2F6C89F6E}"/>
              </a:ext>
            </a:extLst>
          </p:cNvPr>
          <p:cNvSpPr txBox="1"/>
          <p:nvPr/>
        </p:nvSpPr>
        <p:spPr>
          <a:xfrm>
            <a:off x="4327396" y="5538903"/>
            <a:ext cx="17644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rPr>
              <a:t>Phillip Astley</a:t>
            </a:r>
          </a:p>
        </p:txBody>
      </p:sp>
      <p:pic>
        <p:nvPicPr>
          <p:cNvPr id="11" name="Picture 10" descr="A person with a mustache&#10;&#10;AI-generated content may be incorrect.">
            <a:extLst>
              <a:ext uri="{FF2B5EF4-FFF2-40B4-BE49-F238E27FC236}">
                <a16:creationId xmlns:a16="http://schemas.microsoft.com/office/drawing/2014/main" id="{60C1E616-34A7-37B4-B5A0-CDEEE680F345}"/>
              </a:ext>
            </a:extLst>
          </p:cNvPr>
          <p:cNvPicPr>
            <a:picLocks noChangeAspect="1"/>
          </p:cNvPicPr>
          <p:nvPr/>
        </p:nvPicPr>
        <p:blipFill>
          <a:blip r:embed="rId4"/>
          <a:stretch>
            <a:fillRect/>
          </a:stretch>
        </p:blipFill>
        <p:spPr>
          <a:xfrm>
            <a:off x="7897269" y="2954838"/>
            <a:ext cx="1721023" cy="2242680"/>
          </a:xfrm>
          <a:prstGeom prst="rect">
            <a:avLst/>
          </a:prstGeom>
        </p:spPr>
      </p:pic>
      <p:sp>
        <p:nvSpPr>
          <p:cNvPr id="12" name="TextBox 11">
            <a:extLst>
              <a:ext uri="{FF2B5EF4-FFF2-40B4-BE49-F238E27FC236}">
                <a16:creationId xmlns:a16="http://schemas.microsoft.com/office/drawing/2014/main" id="{1E02BC95-49CD-A6DC-8FF7-4C14F6CA484F}"/>
              </a:ext>
            </a:extLst>
          </p:cNvPr>
          <p:cNvSpPr txBox="1"/>
          <p:nvPr/>
        </p:nvSpPr>
        <p:spPr>
          <a:xfrm>
            <a:off x="7632791" y="5542750"/>
            <a:ext cx="22378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Sassoon Primary"/>
              </a:rPr>
              <a:t>Pablo </a:t>
            </a:r>
            <a:r>
              <a:rPr lang="en-GB" sz="2800" err="1">
                <a:latin typeface="Sassoon Primary"/>
              </a:rPr>
              <a:t>Fanque</a:t>
            </a:r>
            <a:endParaRPr lang="en-GB" sz="2800">
              <a:latin typeface="Sassoon Primary"/>
            </a:endParaRPr>
          </a:p>
        </p:txBody>
      </p:sp>
    </p:spTree>
    <p:extLst>
      <p:ext uri="{BB962C8B-B14F-4D97-AF65-F5344CB8AC3E}">
        <p14:creationId xmlns:p14="http://schemas.microsoft.com/office/powerpoint/2010/main" val="25789643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ACFD0-B41C-3B6E-ACBA-D0D8B4AC829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E3AA01D-85F5-0C0B-99F6-ECE47190837C}"/>
              </a:ext>
            </a:extLst>
          </p:cNvPr>
          <p:cNvSpPr txBox="1"/>
          <p:nvPr/>
        </p:nvSpPr>
        <p:spPr>
          <a:xfrm>
            <a:off x="8104958" y="200830"/>
            <a:ext cx="387316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Tuesday 15th July 2025</a:t>
            </a:r>
          </a:p>
        </p:txBody>
      </p:sp>
      <p:sp>
        <p:nvSpPr>
          <p:cNvPr id="5" name="TextBox 4">
            <a:extLst>
              <a:ext uri="{FF2B5EF4-FFF2-40B4-BE49-F238E27FC236}">
                <a16:creationId xmlns:a16="http://schemas.microsoft.com/office/drawing/2014/main" id="{BE5496A7-65B3-78C4-DAC8-FF6CBCE699EC}"/>
              </a:ext>
            </a:extLst>
          </p:cNvPr>
          <p:cNvSpPr txBox="1"/>
          <p:nvPr/>
        </p:nvSpPr>
        <p:spPr>
          <a:xfrm>
            <a:off x="173718" y="200830"/>
            <a:ext cx="387316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TBAT: explore the history of the circus. </a:t>
            </a:r>
          </a:p>
        </p:txBody>
      </p:sp>
      <p:pic>
        <p:nvPicPr>
          <p:cNvPr id="2" name="Picture 1" descr="A group of men with pictures of circus characters&#10;&#10;AI-generated content may be incorrect.">
            <a:extLst>
              <a:ext uri="{FF2B5EF4-FFF2-40B4-BE49-F238E27FC236}">
                <a16:creationId xmlns:a16="http://schemas.microsoft.com/office/drawing/2014/main" id="{98EF0FD0-9368-C476-B16A-38D0A1AD2395}"/>
              </a:ext>
            </a:extLst>
          </p:cNvPr>
          <p:cNvPicPr>
            <a:picLocks noChangeAspect="1"/>
          </p:cNvPicPr>
          <p:nvPr/>
        </p:nvPicPr>
        <p:blipFill>
          <a:blip r:embed="rId2"/>
          <a:stretch>
            <a:fillRect/>
          </a:stretch>
        </p:blipFill>
        <p:spPr>
          <a:xfrm>
            <a:off x="2228850" y="1202531"/>
            <a:ext cx="7734301" cy="5369719"/>
          </a:xfrm>
          <a:prstGeom prst="rect">
            <a:avLst/>
          </a:prstGeom>
        </p:spPr>
      </p:pic>
    </p:spTree>
    <p:extLst>
      <p:ext uri="{BB962C8B-B14F-4D97-AF65-F5344CB8AC3E}">
        <p14:creationId xmlns:p14="http://schemas.microsoft.com/office/powerpoint/2010/main" val="22075502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108F-0C16-3EDC-91F6-A1DB72DCAA99}"/>
              </a:ext>
            </a:extLst>
          </p:cNvPr>
          <p:cNvSpPr>
            <a:spLocks noGrp="1"/>
          </p:cNvSpPr>
          <p:nvPr>
            <p:ph type="title"/>
          </p:nvPr>
        </p:nvSpPr>
        <p:spPr/>
        <p:txBody>
          <a:bodyPr>
            <a:normAutofit fontScale="90000"/>
          </a:bodyPr>
          <a:lstStyle/>
          <a:p>
            <a:r>
              <a:rPr lang="en-GB">
                <a:latin typeface="Sassoon Primary"/>
              </a:rPr>
              <a:t>Rounders</a:t>
            </a:r>
          </a:p>
        </p:txBody>
      </p:sp>
      <p:pic>
        <p:nvPicPr>
          <p:cNvPr id="4" name="Picture 3" descr="Cartoon kids playing baseball&#10;&#10;AI-generated content may be incorrect.">
            <a:extLst>
              <a:ext uri="{FF2B5EF4-FFF2-40B4-BE49-F238E27FC236}">
                <a16:creationId xmlns:a16="http://schemas.microsoft.com/office/drawing/2014/main" id="{3D48862C-6FC5-3D39-9A5A-2EEE1E67811F}"/>
              </a:ext>
            </a:extLst>
          </p:cNvPr>
          <p:cNvPicPr>
            <a:picLocks noChangeAspect="1"/>
          </p:cNvPicPr>
          <p:nvPr/>
        </p:nvPicPr>
        <p:blipFill>
          <a:blip r:embed="rId2"/>
          <a:stretch>
            <a:fillRect/>
          </a:stretch>
        </p:blipFill>
        <p:spPr>
          <a:xfrm>
            <a:off x="2916585" y="1583472"/>
            <a:ext cx="6007893" cy="5019674"/>
          </a:xfrm>
          <a:prstGeom prst="rect">
            <a:avLst/>
          </a:prstGeom>
        </p:spPr>
      </p:pic>
    </p:spTree>
    <p:extLst>
      <p:ext uri="{BB962C8B-B14F-4D97-AF65-F5344CB8AC3E}">
        <p14:creationId xmlns:p14="http://schemas.microsoft.com/office/powerpoint/2010/main" val="881956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artoon of a person standing in front of a map&#10;&#10;Description automatically generated">
            <a:extLst>
              <a:ext uri="{FF2B5EF4-FFF2-40B4-BE49-F238E27FC236}">
                <a16:creationId xmlns:a16="http://schemas.microsoft.com/office/drawing/2014/main" id="{2F150F6B-DA94-4433-F534-36D5C773ADE5}"/>
              </a:ext>
            </a:extLst>
          </p:cNvPr>
          <p:cNvPicPr>
            <a:picLocks noChangeAspect="1"/>
          </p:cNvPicPr>
          <p:nvPr/>
        </p:nvPicPr>
        <p:blipFill>
          <a:blip r:embed="rId2"/>
          <a:stretch>
            <a:fillRect/>
          </a:stretch>
        </p:blipFill>
        <p:spPr>
          <a:xfrm>
            <a:off x="947918" y="382617"/>
            <a:ext cx="9160354" cy="5273255"/>
          </a:xfrm>
          <a:prstGeom prst="rect">
            <a:avLst/>
          </a:prstGeom>
        </p:spPr>
      </p:pic>
      <p:sp>
        <p:nvSpPr>
          <p:cNvPr id="3" name="TextBox 2">
            <a:extLst>
              <a:ext uri="{FF2B5EF4-FFF2-40B4-BE49-F238E27FC236}">
                <a16:creationId xmlns:a16="http://schemas.microsoft.com/office/drawing/2014/main" id="{01D5465C-98A1-B8CD-4250-DD7DBC3AD3CE}"/>
              </a:ext>
            </a:extLst>
          </p:cNvPr>
          <p:cNvSpPr txBox="1"/>
          <p:nvPr/>
        </p:nvSpPr>
        <p:spPr>
          <a:xfrm>
            <a:off x="381000" y="5606142"/>
            <a:ext cx="916214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Can you remember where each country is?</a:t>
            </a:r>
          </a:p>
        </p:txBody>
      </p:sp>
      <p:sp>
        <p:nvSpPr>
          <p:cNvPr id="4" name="TextBox 3">
            <a:extLst>
              <a:ext uri="{FF2B5EF4-FFF2-40B4-BE49-F238E27FC236}">
                <a16:creationId xmlns:a16="http://schemas.microsoft.com/office/drawing/2014/main" id="{C9C15506-A08B-CE09-6835-EA52129CA59D}"/>
              </a:ext>
            </a:extLst>
          </p:cNvPr>
          <p:cNvSpPr txBox="1"/>
          <p:nvPr/>
        </p:nvSpPr>
        <p:spPr>
          <a:xfrm>
            <a:off x="8189343" y="560141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What is the UK? - BBC Bitesize</a:t>
            </a:r>
            <a:endParaRPr lang="en-US"/>
          </a:p>
        </p:txBody>
      </p:sp>
    </p:spTree>
    <p:extLst>
      <p:ext uri="{BB962C8B-B14F-4D97-AF65-F5344CB8AC3E}">
        <p14:creationId xmlns:p14="http://schemas.microsoft.com/office/powerpoint/2010/main" val="559721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77DD3-94F4-3A32-2FD3-1851E47E0596}"/>
              </a:ext>
            </a:extLst>
          </p:cNvPr>
          <p:cNvSpPr>
            <a:spLocks noGrp="1"/>
          </p:cNvSpPr>
          <p:nvPr>
            <p:ph type="title"/>
          </p:nvPr>
        </p:nvSpPr>
        <p:spPr>
          <a:xfrm>
            <a:off x="373251" y="-190231"/>
            <a:ext cx="10515600" cy="1325563"/>
          </a:xfrm>
        </p:spPr>
        <p:txBody>
          <a:bodyPr/>
          <a:lstStyle/>
          <a:p>
            <a:r>
              <a:rPr lang="en-GB">
                <a:solidFill>
                  <a:schemeClr val="accent1"/>
                </a:solidFill>
                <a:latin typeface="Sassoon Primary"/>
              </a:rPr>
              <a:t>Blue</a:t>
            </a:r>
            <a:r>
              <a:rPr lang="en-GB">
                <a:latin typeface="Sassoon Primary"/>
              </a:rPr>
              <a:t> / </a:t>
            </a:r>
            <a:r>
              <a:rPr lang="en-GB">
                <a:solidFill>
                  <a:srgbClr val="00B050"/>
                </a:solidFill>
                <a:latin typeface="Sassoon Primary"/>
              </a:rPr>
              <a:t>Green</a:t>
            </a:r>
          </a:p>
        </p:txBody>
      </p:sp>
      <p:sp>
        <p:nvSpPr>
          <p:cNvPr id="3" name="Content Placeholder 2">
            <a:extLst>
              <a:ext uri="{FF2B5EF4-FFF2-40B4-BE49-F238E27FC236}">
                <a16:creationId xmlns:a16="http://schemas.microsoft.com/office/drawing/2014/main" id="{B47BE1CA-1D11-A713-0017-E84D7899B4A7}"/>
              </a:ext>
            </a:extLst>
          </p:cNvPr>
          <p:cNvSpPr>
            <a:spLocks noGrp="1"/>
          </p:cNvSpPr>
          <p:nvPr>
            <p:ph idx="1"/>
          </p:nvPr>
        </p:nvSpPr>
        <p:spPr>
          <a:xfrm>
            <a:off x="373251" y="882811"/>
            <a:ext cx="10515600" cy="4351338"/>
          </a:xfrm>
        </p:spPr>
        <p:txBody>
          <a:bodyPr vert="horz" lIns="91440" tIns="45720" rIns="91440" bIns="45720" rtlCol="0" anchor="t">
            <a:normAutofit/>
          </a:bodyPr>
          <a:lstStyle/>
          <a:p>
            <a:pPr marL="0" indent="0">
              <a:buNone/>
            </a:pPr>
            <a:r>
              <a:rPr lang="en-GB" sz="3600">
                <a:latin typeface="Sassoon Primary"/>
              </a:rPr>
              <a:t>What can you remember from our transport topic?</a:t>
            </a:r>
          </a:p>
        </p:txBody>
      </p:sp>
      <p:pic>
        <p:nvPicPr>
          <p:cNvPr id="4" name="Picture 3" descr="A train on the tracks&#10;&#10;AI-generated content may be incorrect.">
            <a:extLst>
              <a:ext uri="{FF2B5EF4-FFF2-40B4-BE49-F238E27FC236}">
                <a16:creationId xmlns:a16="http://schemas.microsoft.com/office/drawing/2014/main" id="{7B5BB5B1-E54C-4B43-1696-2E12AC07825E}"/>
              </a:ext>
            </a:extLst>
          </p:cNvPr>
          <p:cNvPicPr>
            <a:picLocks noChangeAspect="1"/>
          </p:cNvPicPr>
          <p:nvPr/>
        </p:nvPicPr>
        <p:blipFill>
          <a:blip r:embed="rId2"/>
          <a:stretch>
            <a:fillRect/>
          </a:stretch>
        </p:blipFill>
        <p:spPr>
          <a:xfrm>
            <a:off x="8579603" y="2352593"/>
            <a:ext cx="3078997" cy="2139896"/>
          </a:xfrm>
          <a:prstGeom prst="rect">
            <a:avLst/>
          </a:prstGeom>
        </p:spPr>
      </p:pic>
      <p:pic>
        <p:nvPicPr>
          <p:cNvPr id="5" name="Picture 4" descr="A train on the tracks&#10;&#10;AI-generated content may be incorrect.">
            <a:extLst>
              <a:ext uri="{FF2B5EF4-FFF2-40B4-BE49-F238E27FC236}">
                <a16:creationId xmlns:a16="http://schemas.microsoft.com/office/drawing/2014/main" id="{09B7BCEB-DF59-58C8-1785-F05FBDFD06D7}"/>
              </a:ext>
            </a:extLst>
          </p:cNvPr>
          <p:cNvPicPr>
            <a:picLocks noChangeAspect="1"/>
          </p:cNvPicPr>
          <p:nvPr/>
        </p:nvPicPr>
        <p:blipFill>
          <a:blip r:embed="rId3"/>
          <a:stretch>
            <a:fillRect/>
          </a:stretch>
        </p:blipFill>
        <p:spPr>
          <a:xfrm>
            <a:off x="368488" y="1984105"/>
            <a:ext cx="3202176" cy="2153619"/>
          </a:xfrm>
          <a:prstGeom prst="rect">
            <a:avLst/>
          </a:prstGeom>
        </p:spPr>
      </p:pic>
      <p:pic>
        <p:nvPicPr>
          <p:cNvPr id="6" name="Picture 5" descr="A wooden carriage on a white floor&#10;&#10;AI-generated content may be incorrect.">
            <a:extLst>
              <a:ext uri="{FF2B5EF4-FFF2-40B4-BE49-F238E27FC236}">
                <a16:creationId xmlns:a16="http://schemas.microsoft.com/office/drawing/2014/main" id="{D3472DCA-6BCC-A722-B80D-EEFD08625AB2}"/>
              </a:ext>
            </a:extLst>
          </p:cNvPr>
          <p:cNvPicPr>
            <a:picLocks noChangeAspect="1"/>
          </p:cNvPicPr>
          <p:nvPr/>
        </p:nvPicPr>
        <p:blipFill>
          <a:blip r:embed="rId4"/>
          <a:stretch>
            <a:fillRect/>
          </a:stretch>
        </p:blipFill>
        <p:spPr>
          <a:xfrm>
            <a:off x="4132962" y="1962149"/>
            <a:ext cx="3344890" cy="2171702"/>
          </a:xfrm>
          <a:prstGeom prst="rect">
            <a:avLst/>
          </a:prstGeom>
        </p:spPr>
      </p:pic>
      <p:pic>
        <p:nvPicPr>
          <p:cNvPr id="7" name="Picture 6" descr="A red car on a white background&#10;&#10;AI-generated content may be incorrect.">
            <a:extLst>
              <a:ext uri="{FF2B5EF4-FFF2-40B4-BE49-F238E27FC236}">
                <a16:creationId xmlns:a16="http://schemas.microsoft.com/office/drawing/2014/main" id="{235D8055-424E-BC94-997D-6A8CD6345F04}"/>
              </a:ext>
            </a:extLst>
          </p:cNvPr>
          <p:cNvPicPr>
            <a:picLocks noChangeAspect="1"/>
          </p:cNvPicPr>
          <p:nvPr/>
        </p:nvPicPr>
        <p:blipFill>
          <a:blip r:embed="rId5"/>
          <a:stretch>
            <a:fillRect/>
          </a:stretch>
        </p:blipFill>
        <p:spPr>
          <a:xfrm>
            <a:off x="9798238" y="3954"/>
            <a:ext cx="2398202" cy="1748565"/>
          </a:xfrm>
          <a:prstGeom prst="rect">
            <a:avLst/>
          </a:prstGeom>
        </p:spPr>
      </p:pic>
      <p:pic>
        <p:nvPicPr>
          <p:cNvPr id="8" name="Picture 7" descr="A horse drawn carriage and a couple of people standing next to a road&#10;&#10;AI-generated content may be incorrect.">
            <a:extLst>
              <a:ext uri="{FF2B5EF4-FFF2-40B4-BE49-F238E27FC236}">
                <a16:creationId xmlns:a16="http://schemas.microsoft.com/office/drawing/2014/main" id="{3B22E7CF-F964-281E-DF90-B19090FF3D88}"/>
              </a:ext>
            </a:extLst>
          </p:cNvPr>
          <p:cNvPicPr>
            <a:picLocks noChangeAspect="1"/>
          </p:cNvPicPr>
          <p:nvPr/>
        </p:nvPicPr>
        <p:blipFill>
          <a:blip r:embed="rId6"/>
          <a:stretch>
            <a:fillRect/>
          </a:stretch>
        </p:blipFill>
        <p:spPr>
          <a:xfrm>
            <a:off x="361144" y="4569174"/>
            <a:ext cx="6394019" cy="1826702"/>
          </a:xfrm>
          <a:prstGeom prst="rect">
            <a:avLst/>
          </a:prstGeom>
        </p:spPr>
      </p:pic>
      <p:pic>
        <p:nvPicPr>
          <p:cNvPr id="9" name="Picture 8" descr="Image result for first canoe">
            <a:extLst>
              <a:ext uri="{FF2B5EF4-FFF2-40B4-BE49-F238E27FC236}">
                <a16:creationId xmlns:a16="http://schemas.microsoft.com/office/drawing/2014/main" id="{C47D3CCF-678E-F515-8525-48EE897D86B6}"/>
              </a:ext>
            </a:extLst>
          </p:cNvPr>
          <p:cNvPicPr>
            <a:picLocks noChangeAspect="1"/>
          </p:cNvPicPr>
          <p:nvPr/>
        </p:nvPicPr>
        <p:blipFill>
          <a:blip r:embed="rId7"/>
          <a:stretch>
            <a:fillRect/>
          </a:stretch>
        </p:blipFill>
        <p:spPr>
          <a:xfrm>
            <a:off x="7813245" y="4607920"/>
            <a:ext cx="2816495" cy="1787956"/>
          </a:xfrm>
          <a:prstGeom prst="rect">
            <a:avLst/>
          </a:prstGeom>
        </p:spPr>
      </p:pic>
    </p:spTree>
    <p:extLst>
      <p:ext uri="{BB962C8B-B14F-4D97-AF65-F5344CB8AC3E}">
        <p14:creationId xmlns:p14="http://schemas.microsoft.com/office/powerpoint/2010/main" val="261239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7D6C8-E209-9D7B-881F-E54F63ABAFCC}"/>
              </a:ext>
            </a:extLst>
          </p:cNvPr>
          <p:cNvSpPr>
            <a:spLocks noGrp="1"/>
          </p:cNvSpPr>
          <p:nvPr>
            <p:ph type="title"/>
          </p:nvPr>
        </p:nvSpPr>
        <p:spPr>
          <a:xfrm>
            <a:off x="502024" y="589243"/>
            <a:ext cx="10515600" cy="1325563"/>
          </a:xfrm>
        </p:spPr>
        <p:txBody>
          <a:bodyPr>
            <a:normAutofit fontScale="90000"/>
          </a:bodyPr>
          <a:lstStyle/>
          <a:p>
            <a:r>
              <a:rPr lang="en-GB">
                <a:solidFill>
                  <a:schemeClr val="accent1"/>
                </a:solidFill>
                <a:latin typeface="Sassoon Primary"/>
              </a:rPr>
              <a:t>Blue</a:t>
            </a:r>
            <a:r>
              <a:rPr lang="en-GB">
                <a:latin typeface="Sassoon Primary"/>
              </a:rPr>
              <a:t> / </a:t>
            </a:r>
            <a:r>
              <a:rPr lang="en-GB">
                <a:solidFill>
                  <a:srgbClr val="00B050"/>
                </a:solidFill>
                <a:latin typeface="Sassoon Primary"/>
              </a:rPr>
              <a:t>Green</a:t>
            </a:r>
            <a:br>
              <a:rPr lang="en-GB">
                <a:solidFill>
                  <a:srgbClr val="00B050"/>
                </a:solidFill>
                <a:latin typeface="Sassoon Primary"/>
              </a:rPr>
            </a:br>
            <a:br>
              <a:rPr lang="en-GB">
                <a:latin typeface="Sassoon Primary"/>
              </a:rPr>
            </a:br>
            <a:r>
              <a:rPr lang="en-GB">
                <a:latin typeface="Sassoon Primary"/>
              </a:rPr>
              <a:t>What can you remember from our plants topic?</a:t>
            </a:r>
          </a:p>
        </p:txBody>
      </p:sp>
      <p:pic>
        <p:nvPicPr>
          <p:cNvPr id="4" name="Picture 3" descr="A children&amp;#39;s book cover&#10;&#10;AI-generated content may be incorrect.">
            <a:extLst>
              <a:ext uri="{FF2B5EF4-FFF2-40B4-BE49-F238E27FC236}">
                <a16:creationId xmlns:a16="http://schemas.microsoft.com/office/drawing/2014/main" id="{8238D5D1-FF80-2EEE-09BD-C40AAB3AA187}"/>
              </a:ext>
            </a:extLst>
          </p:cNvPr>
          <p:cNvPicPr>
            <a:picLocks noChangeAspect="1"/>
          </p:cNvPicPr>
          <p:nvPr/>
        </p:nvPicPr>
        <p:blipFill>
          <a:blip r:embed="rId2"/>
          <a:stretch>
            <a:fillRect/>
          </a:stretch>
        </p:blipFill>
        <p:spPr>
          <a:xfrm>
            <a:off x="840441" y="2765611"/>
            <a:ext cx="3541059" cy="3231777"/>
          </a:xfrm>
          <a:prstGeom prst="rect">
            <a:avLst/>
          </a:prstGeom>
        </p:spPr>
      </p:pic>
      <p:pic>
        <p:nvPicPr>
          <p:cNvPr id="5" name="Picture 4" descr="A hand watering plants from seed&#10;&#10;AI-generated content may be incorrect.">
            <a:extLst>
              <a:ext uri="{FF2B5EF4-FFF2-40B4-BE49-F238E27FC236}">
                <a16:creationId xmlns:a16="http://schemas.microsoft.com/office/drawing/2014/main" id="{E772C02E-F323-AC38-F62E-81576443D792}"/>
              </a:ext>
            </a:extLst>
          </p:cNvPr>
          <p:cNvPicPr>
            <a:picLocks noChangeAspect="1"/>
          </p:cNvPicPr>
          <p:nvPr/>
        </p:nvPicPr>
        <p:blipFill>
          <a:blip r:embed="rId3"/>
          <a:stretch>
            <a:fillRect/>
          </a:stretch>
        </p:blipFill>
        <p:spPr>
          <a:xfrm>
            <a:off x="4958603" y="2767013"/>
            <a:ext cx="4661647" cy="3217769"/>
          </a:xfrm>
          <a:prstGeom prst="rect">
            <a:avLst/>
          </a:prstGeom>
        </p:spPr>
      </p:pic>
    </p:spTree>
    <p:extLst>
      <p:ext uri="{BB962C8B-B14F-4D97-AF65-F5344CB8AC3E}">
        <p14:creationId xmlns:p14="http://schemas.microsoft.com/office/powerpoint/2010/main" val="2802998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63A90-678C-67E9-6E9B-7E5E40F549C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CCB9334-D74A-8388-DF85-DA002390067C}"/>
              </a:ext>
            </a:extLst>
          </p:cNvPr>
          <p:cNvSpPr txBox="1"/>
          <p:nvPr/>
        </p:nvSpPr>
        <p:spPr>
          <a:xfrm>
            <a:off x="268761" y="161256"/>
            <a:ext cx="52005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rPr>
              <a:t>Key Question: Do plants grow and what plants grow in our local area? </a:t>
            </a:r>
          </a:p>
        </p:txBody>
      </p:sp>
      <p:sp>
        <p:nvSpPr>
          <p:cNvPr id="8" name="TextBox 7">
            <a:extLst>
              <a:ext uri="{FF2B5EF4-FFF2-40B4-BE49-F238E27FC236}">
                <a16:creationId xmlns:a16="http://schemas.microsoft.com/office/drawing/2014/main" id="{37D62A68-EF20-D3A8-C6CC-BFC24B9EE14B}"/>
              </a:ext>
            </a:extLst>
          </p:cNvPr>
          <p:cNvSpPr txBox="1"/>
          <p:nvPr/>
        </p:nvSpPr>
        <p:spPr>
          <a:xfrm>
            <a:off x="173628" y="802831"/>
            <a:ext cx="3886808" cy="55381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latin typeface="Sassoon Primary"/>
              </a:rPr>
              <a:t>Label the parts of the flower.</a:t>
            </a:r>
          </a:p>
          <a:p>
            <a:endParaRPr lang="en-GB" sz="4000">
              <a:latin typeface="Sassoon Primary"/>
            </a:endParaRPr>
          </a:p>
          <a:p>
            <a:pPr>
              <a:lnSpc>
                <a:spcPct val="150000"/>
              </a:lnSpc>
            </a:pPr>
            <a:r>
              <a:rPr lang="en-GB" sz="4000">
                <a:solidFill>
                  <a:srgbClr val="0070C0"/>
                </a:solidFill>
                <a:latin typeface="Sassoon Primary"/>
              </a:rPr>
              <a:t>stem</a:t>
            </a:r>
          </a:p>
          <a:p>
            <a:pPr>
              <a:lnSpc>
                <a:spcPct val="150000"/>
              </a:lnSpc>
            </a:pPr>
            <a:r>
              <a:rPr lang="en-GB" sz="4000">
                <a:solidFill>
                  <a:srgbClr val="00B050"/>
                </a:solidFill>
                <a:latin typeface="Sassoon Primary"/>
              </a:rPr>
              <a:t>roots</a:t>
            </a:r>
          </a:p>
          <a:p>
            <a:pPr>
              <a:lnSpc>
                <a:spcPct val="150000"/>
              </a:lnSpc>
            </a:pPr>
            <a:r>
              <a:rPr lang="en-GB" sz="4000">
                <a:solidFill>
                  <a:srgbClr val="0070C0"/>
                </a:solidFill>
                <a:latin typeface="Sassoon Primary"/>
              </a:rPr>
              <a:t>leaves</a:t>
            </a:r>
          </a:p>
          <a:p>
            <a:pPr>
              <a:lnSpc>
                <a:spcPct val="150000"/>
              </a:lnSpc>
            </a:pPr>
            <a:r>
              <a:rPr lang="en-GB" sz="4000">
                <a:solidFill>
                  <a:srgbClr val="00B050"/>
                </a:solidFill>
                <a:latin typeface="Sassoon Primary"/>
              </a:rPr>
              <a:t>flower</a:t>
            </a:r>
          </a:p>
        </p:txBody>
      </p:sp>
      <p:pic>
        <p:nvPicPr>
          <p:cNvPr id="2" name="Picture 1" descr="A yellow flower with roots and labels&#10;&#10;AI-generated content may be incorrect.">
            <a:extLst>
              <a:ext uri="{FF2B5EF4-FFF2-40B4-BE49-F238E27FC236}">
                <a16:creationId xmlns:a16="http://schemas.microsoft.com/office/drawing/2014/main" id="{DEA45670-2DC2-1C98-BC2A-2D2BFCA5EE15}"/>
              </a:ext>
            </a:extLst>
          </p:cNvPr>
          <p:cNvPicPr>
            <a:picLocks noChangeAspect="1"/>
          </p:cNvPicPr>
          <p:nvPr/>
        </p:nvPicPr>
        <p:blipFill>
          <a:blip r:embed="rId2"/>
          <a:stretch>
            <a:fillRect/>
          </a:stretch>
        </p:blipFill>
        <p:spPr>
          <a:xfrm>
            <a:off x="4124569" y="1393337"/>
            <a:ext cx="4235938" cy="5321788"/>
          </a:xfrm>
          <a:prstGeom prst="rect">
            <a:avLst/>
          </a:prstGeom>
        </p:spPr>
      </p:pic>
      <p:sp>
        <p:nvSpPr>
          <p:cNvPr id="3" name="TextBox 2">
            <a:extLst>
              <a:ext uri="{FF2B5EF4-FFF2-40B4-BE49-F238E27FC236}">
                <a16:creationId xmlns:a16="http://schemas.microsoft.com/office/drawing/2014/main" id="{3632A59F-FC45-8889-8D39-2444495DCC14}"/>
              </a:ext>
            </a:extLst>
          </p:cNvPr>
          <p:cNvSpPr txBox="1"/>
          <p:nvPr/>
        </p:nvSpPr>
        <p:spPr>
          <a:xfrm>
            <a:off x="6244862" y="4582383"/>
            <a:ext cx="1679759" cy="886912"/>
          </a:xfrm>
          <a:prstGeom prst="rect">
            <a:avLst/>
          </a:prstGeom>
          <a:noFill/>
          <a:ln w="57150">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6" name="TextBox 5">
            <a:extLst>
              <a:ext uri="{FF2B5EF4-FFF2-40B4-BE49-F238E27FC236}">
                <a16:creationId xmlns:a16="http://schemas.microsoft.com/office/drawing/2014/main" id="{523F40E0-FF25-26AD-5F93-04848B881CFB}"/>
              </a:ext>
            </a:extLst>
          </p:cNvPr>
          <p:cNvSpPr txBox="1"/>
          <p:nvPr/>
        </p:nvSpPr>
        <p:spPr>
          <a:xfrm>
            <a:off x="8603777" y="4954979"/>
            <a:ext cx="307731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rgbClr val="FF0000"/>
                </a:solidFill>
                <a:latin typeface="Sassoon Primary"/>
              </a:rPr>
              <a:t>Challenge: Do you know what this part is called? </a:t>
            </a:r>
          </a:p>
        </p:txBody>
      </p:sp>
      <p:cxnSp>
        <p:nvCxnSpPr>
          <p:cNvPr id="13" name="Straight Arrow Connector 12">
            <a:extLst>
              <a:ext uri="{FF2B5EF4-FFF2-40B4-BE49-F238E27FC236}">
                <a16:creationId xmlns:a16="http://schemas.microsoft.com/office/drawing/2014/main" id="{560972CD-5C39-1A13-24F3-9E0B7BCA4A00}"/>
              </a:ext>
            </a:extLst>
          </p:cNvPr>
          <p:cNvCxnSpPr/>
          <p:nvPr/>
        </p:nvCxnSpPr>
        <p:spPr>
          <a:xfrm flipH="1" flipV="1">
            <a:off x="7786787" y="5188506"/>
            <a:ext cx="789812" cy="5676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2030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659EC2-AC4F-4B8E-8C35-ED629E061763}">
  <ds:schemaRefs>
    <ds:schemaRef ds:uri="5519ec2d-3025-400a-aa14-bba49a7e18f3"/>
    <ds:schemaRef ds:uri="e255f982-5f1f-41c7-871f-7a91432a54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7AF9A9B-2678-430C-9193-2689C0CEDCF1}"/>
</file>

<file path=customXml/itemProps3.xml><?xml version="1.0" encoding="utf-8"?>
<ds:datastoreItem xmlns:ds="http://schemas.openxmlformats.org/officeDocument/2006/customXml" ds:itemID="{21B82CF0-3D0F-4C25-9F94-0E749B40BC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54</Slides>
  <Notes>1</Notes>
  <HiddenSlides>0</HiddenSlide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Tuesday 15th July 2025</vt:lpstr>
      <vt:lpstr>Early morning work</vt:lpstr>
      <vt:lpstr>Recap</vt:lpstr>
      <vt:lpstr>Tricky word bingo!</vt:lpstr>
      <vt:lpstr>Blue/ Green </vt:lpstr>
      <vt:lpstr>PowerPoint Presentation</vt:lpstr>
      <vt:lpstr>Blue / Green</vt:lpstr>
      <vt:lpstr>Blue / Green  What can you remember from our plants topic?</vt:lpstr>
      <vt:lpstr>PowerPoint Presentation</vt:lpstr>
      <vt:lpstr>Parts of the body - Labelled diagram</vt:lpstr>
      <vt:lpstr>PowerPoint Presentation</vt:lpstr>
      <vt:lpstr>Materials  What would we make a circus tent out of? Why?</vt:lpstr>
      <vt:lpstr>The seaside</vt:lpstr>
      <vt:lpstr>What did you learn about the Circus?</vt:lpstr>
      <vt:lpstr>Blue / Green</vt:lpstr>
      <vt:lpstr>Independent:</vt:lpstr>
      <vt:lpstr>Break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Lunch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Rounders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2025-05-21T15:19:38Z</dcterms:created>
  <dcterms:modified xsi:type="dcterms:W3CDTF">2025-07-14T19:15:08Z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283300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