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542" r:id="rId6"/>
    <p:sldId id="543" r:id="rId7"/>
    <p:sldId id="262" r:id="rId8"/>
    <p:sldId id="397" r:id="rId9"/>
    <p:sldId id="260" r:id="rId10"/>
    <p:sldId id="398" r:id="rId11"/>
    <p:sldId id="558" r:id="rId12"/>
    <p:sldId id="559" r:id="rId13"/>
    <p:sldId id="399" r:id="rId14"/>
    <p:sldId id="261" r:id="rId15"/>
    <p:sldId id="541" r:id="rId16"/>
    <p:sldId id="544" r:id="rId17"/>
    <p:sldId id="545" r:id="rId18"/>
    <p:sldId id="546" r:id="rId19"/>
    <p:sldId id="547" r:id="rId20"/>
    <p:sldId id="548" r:id="rId21"/>
    <p:sldId id="557" r:id="rId22"/>
    <p:sldId id="549" r:id="rId23"/>
    <p:sldId id="550" r:id="rId24"/>
    <p:sldId id="551" r:id="rId25"/>
    <p:sldId id="552" r:id="rId26"/>
    <p:sldId id="553" r:id="rId27"/>
    <p:sldId id="554" r:id="rId28"/>
    <p:sldId id="555" r:id="rId29"/>
    <p:sldId id="556" r:id="rId30"/>
    <p:sldId id="561" r:id="rId31"/>
    <p:sldId id="563" r:id="rId32"/>
    <p:sldId id="570" r:id="rId33"/>
    <p:sldId id="562" r:id="rId34"/>
    <p:sldId id="564" r:id="rId35"/>
    <p:sldId id="565" r:id="rId36"/>
    <p:sldId id="566" r:id="rId37"/>
    <p:sldId id="567" r:id="rId38"/>
    <p:sldId id="568" r:id="rId39"/>
    <p:sldId id="569" r:id="rId40"/>
    <p:sldId id="571" r:id="rId41"/>
    <p:sldId id="572" r:id="rId4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8E8F9-D5DD-46E9-9AB3-2278EF10B690}" v="23" dt="2025-07-06T21:52:56.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56" d="100"/>
          <a:sy n="56" d="100"/>
        </p:scale>
        <p:origin x="60"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McKenzie-Cook" userId="6605cc89-aaff-4d80-9ee6-20e4afa4ef0c" providerId="ADAL" clId="{9F98E8F9-D5DD-46E9-9AB3-2278EF10B690}"/>
    <pc:docChg chg="undo custSel addSld delSld modSld sldOrd">
      <pc:chgData name="P McKenzie-Cook" userId="6605cc89-aaff-4d80-9ee6-20e4afa4ef0c" providerId="ADAL" clId="{9F98E8F9-D5DD-46E9-9AB3-2278EF10B690}" dt="2025-07-06T21:56:47.599" v="544" actId="14100"/>
      <pc:docMkLst>
        <pc:docMk/>
      </pc:docMkLst>
      <pc:sldChg chg="modSp mod">
        <pc:chgData name="P McKenzie-Cook" userId="6605cc89-aaff-4d80-9ee6-20e4afa4ef0c" providerId="ADAL" clId="{9F98E8F9-D5DD-46E9-9AB3-2278EF10B690}" dt="2025-07-06T21:47:15.966" v="70" actId="27636"/>
        <pc:sldMkLst>
          <pc:docMk/>
          <pc:sldMk cId="3524444140" sldId="397"/>
        </pc:sldMkLst>
        <pc:spChg chg="mod">
          <ac:chgData name="P McKenzie-Cook" userId="6605cc89-aaff-4d80-9ee6-20e4afa4ef0c" providerId="ADAL" clId="{9F98E8F9-D5DD-46E9-9AB3-2278EF10B690}" dt="2025-07-06T21:47:15.966" v="70" actId="27636"/>
          <ac:spMkLst>
            <pc:docMk/>
            <pc:sldMk cId="3524444140" sldId="397"/>
            <ac:spMk id="2" creationId="{9111D22A-1702-5E27-9F33-FE122AF0439B}"/>
          </ac:spMkLst>
        </pc:spChg>
      </pc:sldChg>
      <pc:sldChg chg="addSp modSp new del mod">
        <pc:chgData name="P McKenzie-Cook" userId="6605cc89-aaff-4d80-9ee6-20e4afa4ef0c" providerId="ADAL" clId="{9F98E8F9-D5DD-46E9-9AB3-2278EF10B690}" dt="2025-07-06T21:47:05.063" v="60" actId="47"/>
        <pc:sldMkLst>
          <pc:docMk/>
          <pc:sldMk cId="3807752959" sldId="560"/>
        </pc:sldMkLst>
        <pc:picChg chg="add mod">
          <ac:chgData name="P McKenzie-Cook" userId="6605cc89-aaff-4d80-9ee6-20e4afa4ef0c" providerId="ADAL" clId="{9F98E8F9-D5DD-46E9-9AB3-2278EF10B690}" dt="2025-07-06T21:46:51.997" v="47" actId="1076"/>
          <ac:picMkLst>
            <pc:docMk/>
            <pc:sldMk cId="3807752959" sldId="560"/>
            <ac:picMk id="5" creationId="{B8928791-2CEA-9833-92EC-F77C59BFF5BB}"/>
          </ac:picMkLst>
        </pc:picChg>
      </pc:sldChg>
      <pc:sldChg chg="addSp delSp modSp new mod ord">
        <pc:chgData name="P McKenzie-Cook" userId="6605cc89-aaff-4d80-9ee6-20e4afa4ef0c" providerId="ADAL" clId="{9F98E8F9-D5DD-46E9-9AB3-2278EF10B690}" dt="2025-07-06T21:52:47.964" v="457"/>
        <pc:sldMkLst>
          <pc:docMk/>
          <pc:sldMk cId="1729511894" sldId="561"/>
        </pc:sldMkLst>
        <pc:spChg chg="mod ord">
          <ac:chgData name="P McKenzie-Cook" userId="6605cc89-aaff-4d80-9ee6-20e4afa4ef0c" providerId="ADAL" clId="{9F98E8F9-D5DD-46E9-9AB3-2278EF10B690}" dt="2025-07-06T21:51:18.847" v="438" actId="2711"/>
          <ac:spMkLst>
            <pc:docMk/>
            <pc:sldMk cId="1729511894" sldId="561"/>
            <ac:spMk id="2" creationId="{7B1D5010-CF17-2AA7-8635-A1D37B497618}"/>
          </ac:spMkLst>
        </pc:spChg>
        <pc:spChg chg="add mod">
          <ac:chgData name="P McKenzie-Cook" userId="6605cc89-aaff-4d80-9ee6-20e4afa4ef0c" providerId="ADAL" clId="{9F98E8F9-D5DD-46E9-9AB3-2278EF10B690}" dt="2025-07-06T21:48:09.068" v="170" actId="1076"/>
          <ac:spMkLst>
            <pc:docMk/>
            <pc:sldMk cId="1729511894" sldId="561"/>
            <ac:spMk id="6" creationId="{420611C7-7B31-33D3-797D-8FF051D9E231}"/>
          </ac:spMkLst>
        </pc:spChg>
        <pc:spChg chg="add mod">
          <ac:chgData name="P McKenzie-Cook" userId="6605cc89-aaff-4d80-9ee6-20e4afa4ef0c" providerId="ADAL" clId="{9F98E8F9-D5DD-46E9-9AB3-2278EF10B690}" dt="2025-07-06T21:48:47.457" v="226" actId="14100"/>
          <ac:spMkLst>
            <pc:docMk/>
            <pc:sldMk cId="1729511894" sldId="561"/>
            <ac:spMk id="7" creationId="{90B194A8-A418-CD08-EB5C-0258F0D8550B}"/>
          </ac:spMkLst>
        </pc:spChg>
        <pc:spChg chg="add del">
          <ac:chgData name="P McKenzie-Cook" userId="6605cc89-aaff-4d80-9ee6-20e4afa4ef0c" providerId="ADAL" clId="{9F98E8F9-D5DD-46E9-9AB3-2278EF10B690}" dt="2025-07-06T21:50:38.542" v="398" actId="22"/>
          <ac:spMkLst>
            <pc:docMk/>
            <pc:sldMk cId="1729511894" sldId="561"/>
            <ac:spMk id="9" creationId="{C8A7C212-5DE9-C7EC-AD6C-19373355C59A}"/>
          </ac:spMkLst>
        </pc:spChg>
        <pc:spChg chg="add mod">
          <ac:chgData name="P McKenzie-Cook" userId="6605cc89-aaff-4d80-9ee6-20e4afa4ef0c" providerId="ADAL" clId="{9F98E8F9-D5DD-46E9-9AB3-2278EF10B690}" dt="2025-07-06T21:52:47.964" v="457"/>
          <ac:spMkLst>
            <pc:docMk/>
            <pc:sldMk cId="1729511894" sldId="561"/>
            <ac:spMk id="10" creationId="{194EB32F-0096-6FAB-87CC-F2B8D79858C6}"/>
          </ac:spMkLst>
        </pc:spChg>
        <pc:picChg chg="add mod">
          <ac:chgData name="P McKenzie-Cook" userId="6605cc89-aaff-4d80-9ee6-20e4afa4ef0c" providerId="ADAL" clId="{9F98E8F9-D5DD-46E9-9AB3-2278EF10B690}" dt="2025-07-06T21:47:02.978" v="59" actId="1076"/>
          <ac:picMkLst>
            <pc:docMk/>
            <pc:sldMk cId="1729511894" sldId="561"/>
            <ac:picMk id="5" creationId="{8F2EF172-FBDC-EAF1-688A-8C0D4D4E539B}"/>
          </ac:picMkLst>
        </pc:picChg>
      </pc:sldChg>
      <pc:sldChg chg="addSp modSp new mod">
        <pc:chgData name="P McKenzie-Cook" userId="6605cc89-aaff-4d80-9ee6-20e4afa4ef0c" providerId="ADAL" clId="{9F98E8F9-D5DD-46E9-9AB3-2278EF10B690}" dt="2025-07-06T21:52:51.134" v="460"/>
        <pc:sldMkLst>
          <pc:docMk/>
          <pc:sldMk cId="348671851" sldId="562"/>
        </pc:sldMkLst>
        <pc:spChg chg="mod">
          <ac:chgData name="P McKenzie-Cook" userId="6605cc89-aaff-4d80-9ee6-20e4afa4ef0c" providerId="ADAL" clId="{9F98E8F9-D5DD-46E9-9AB3-2278EF10B690}" dt="2025-07-06T21:47:15.908" v="63" actId="27636"/>
          <ac:spMkLst>
            <pc:docMk/>
            <pc:sldMk cId="348671851" sldId="562"/>
            <ac:spMk id="2" creationId="{6EC5BEB5-DFEF-AAE1-F880-44D9C0EB6B85}"/>
          </ac:spMkLst>
        </pc:spChg>
        <pc:spChg chg="add mod">
          <ac:chgData name="P McKenzie-Cook" userId="6605cc89-aaff-4d80-9ee6-20e4afa4ef0c" providerId="ADAL" clId="{9F98E8F9-D5DD-46E9-9AB3-2278EF10B690}" dt="2025-07-06T21:51:42.120" v="445"/>
          <ac:spMkLst>
            <pc:docMk/>
            <pc:sldMk cId="348671851" sldId="562"/>
            <ac:spMk id="6" creationId="{9A25121B-1417-F91D-568F-D15EF7201863}"/>
          </ac:spMkLst>
        </pc:spChg>
        <pc:spChg chg="add mod">
          <ac:chgData name="P McKenzie-Cook" userId="6605cc89-aaff-4d80-9ee6-20e4afa4ef0c" providerId="ADAL" clId="{9F98E8F9-D5DD-46E9-9AB3-2278EF10B690}" dt="2025-07-06T21:52:51.134" v="460"/>
          <ac:spMkLst>
            <pc:docMk/>
            <pc:sldMk cId="348671851" sldId="562"/>
            <ac:spMk id="7" creationId="{4656F7D6-20B5-830B-D747-062403954BD9}"/>
          </ac:spMkLst>
        </pc:spChg>
        <pc:picChg chg="add">
          <ac:chgData name="P McKenzie-Cook" userId="6605cc89-aaff-4d80-9ee6-20e4afa4ef0c" providerId="ADAL" clId="{9F98E8F9-D5DD-46E9-9AB3-2278EF10B690}" dt="2025-07-04T13:49:23.790" v="5" actId="22"/>
          <ac:picMkLst>
            <pc:docMk/>
            <pc:sldMk cId="348671851" sldId="562"/>
            <ac:picMk id="5" creationId="{AD1D219F-6432-80AB-AB62-5ED31356BD22}"/>
          </ac:picMkLst>
        </pc:picChg>
      </pc:sldChg>
      <pc:sldChg chg="addSp modSp new mod ord">
        <pc:chgData name="P McKenzie-Cook" userId="6605cc89-aaff-4d80-9ee6-20e4afa4ef0c" providerId="ADAL" clId="{9F98E8F9-D5DD-46E9-9AB3-2278EF10B690}" dt="2025-07-06T21:52:49.683" v="458"/>
        <pc:sldMkLst>
          <pc:docMk/>
          <pc:sldMk cId="3865154409" sldId="563"/>
        </pc:sldMkLst>
        <pc:spChg chg="mod">
          <ac:chgData name="P McKenzie-Cook" userId="6605cc89-aaff-4d80-9ee6-20e4afa4ef0c" providerId="ADAL" clId="{9F98E8F9-D5DD-46E9-9AB3-2278EF10B690}" dt="2025-07-06T21:47:15.893" v="62" actId="27636"/>
          <ac:spMkLst>
            <pc:docMk/>
            <pc:sldMk cId="3865154409" sldId="563"/>
            <ac:spMk id="2" creationId="{D9754DEB-712B-916B-94D0-287C2E88B93A}"/>
          </ac:spMkLst>
        </pc:spChg>
        <pc:spChg chg="add mod">
          <ac:chgData name="P McKenzie-Cook" userId="6605cc89-aaff-4d80-9ee6-20e4afa4ef0c" providerId="ADAL" clId="{9F98E8F9-D5DD-46E9-9AB3-2278EF10B690}" dt="2025-07-06T21:51:31.324" v="443" actId="27636"/>
          <ac:spMkLst>
            <pc:docMk/>
            <pc:sldMk cId="3865154409" sldId="563"/>
            <ac:spMk id="6" creationId="{78138D51-BE04-8F96-12DA-13EE1E7B7688}"/>
          </ac:spMkLst>
        </pc:spChg>
        <pc:spChg chg="add mod">
          <ac:chgData name="P McKenzie-Cook" userId="6605cc89-aaff-4d80-9ee6-20e4afa4ef0c" providerId="ADAL" clId="{9F98E8F9-D5DD-46E9-9AB3-2278EF10B690}" dt="2025-07-06T21:52:49.683" v="458"/>
          <ac:spMkLst>
            <pc:docMk/>
            <pc:sldMk cId="3865154409" sldId="563"/>
            <ac:spMk id="7" creationId="{16B15BA9-CEEF-BC28-7CB1-8F4E8443600F}"/>
          </ac:spMkLst>
        </pc:spChg>
        <pc:picChg chg="add">
          <ac:chgData name="P McKenzie-Cook" userId="6605cc89-aaff-4d80-9ee6-20e4afa4ef0c" providerId="ADAL" clId="{9F98E8F9-D5DD-46E9-9AB3-2278EF10B690}" dt="2025-07-06T21:44:22.874" v="7" actId="22"/>
          <ac:picMkLst>
            <pc:docMk/>
            <pc:sldMk cId="3865154409" sldId="563"/>
            <ac:picMk id="5" creationId="{7B65EB86-4AAC-32B5-87ED-FF78916EA699}"/>
          </ac:picMkLst>
        </pc:picChg>
      </pc:sldChg>
      <pc:sldChg chg="addSp modSp new mod">
        <pc:chgData name="P McKenzie-Cook" userId="6605cc89-aaff-4d80-9ee6-20e4afa4ef0c" providerId="ADAL" clId="{9F98E8F9-D5DD-46E9-9AB3-2278EF10B690}" dt="2025-07-06T21:52:51.732" v="461"/>
        <pc:sldMkLst>
          <pc:docMk/>
          <pc:sldMk cId="2337154042" sldId="564"/>
        </pc:sldMkLst>
        <pc:spChg chg="mod">
          <ac:chgData name="P McKenzie-Cook" userId="6605cc89-aaff-4d80-9ee6-20e4afa4ef0c" providerId="ADAL" clId="{9F98E8F9-D5DD-46E9-9AB3-2278EF10B690}" dt="2025-07-06T21:47:15.918" v="64" actId="27636"/>
          <ac:spMkLst>
            <pc:docMk/>
            <pc:sldMk cId="2337154042" sldId="564"/>
            <ac:spMk id="2" creationId="{DFB2E0A9-3746-41DF-9682-2310ED59D269}"/>
          </ac:spMkLst>
        </pc:spChg>
        <pc:spChg chg="add mod">
          <ac:chgData name="P McKenzie-Cook" userId="6605cc89-aaff-4d80-9ee6-20e4afa4ef0c" providerId="ADAL" clId="{9F98E8F9-D5DD-46E9-9AB3-2278EF10B690}" dt="2025-07-06T21:51:43.751" v="446"/>
          <ac:spMkLst>
            <pc:docMk/>
            <pc:sldMk cId="2337154042" sldId="564"/>
            <ac:spMk id="6" creationId="{47CA0A88-418E-0956-9318-CA45A380989C}"/>
          </ac:spMkLst>
        </pc:spChg>
        <pc:spChg chg="add mod">
          <ac:chgData name="P McKenzie-Cook" userId="6605cc89-aaff-4d80-9ee6-20e4afa4ef0c" providerId="ADAL" clId="{9F98E8F9-D5DD-46E9-9AB3-2278EF10B690}" dt="2025-07-06T21:52:51.732" v="461"/>
          <ac:spMkLst>
            <pc:docMk/>
            <pc:sldMk cId="2337154042" sldId="564"/>
            <ac:spMk id="7" creationId="{58A0CCB3-72E6-ECA5-07B2-FBCE920CBC54}"/>
          </ac:spMkLst>
        </pc:spChg>
        <pc:picChg chg="add">
          <ac:chgData name="P McKenzie-Cook" userId="6605cc89-aaff-4d80-9ee6-20e4afa4ef0c" providerId="ADAL" clId="{9F98E8F9-D5DD-46E9-9AB3-2278EF10B690}" dt="2025-07-06T21:44:40.433" v="11" actId="22"/>
          <ac:picMkLst>
            <pc:docMk/>
            <pc:sldMk cId="2337154042" sldId="564"/>
            <ac:picMk id="5" creationId="{5C3DCBD3-95F6-9678-70D0-A66D4446212A}"/>
          </ac:picMkLst>
        </pc:picChg>
      </pc:sldChg>
      <pc:sldChg chg="addSp modSp new mod">
        <pc:chgData name="P McKenzie-Cook" userId="6605cc89-aaff-4d80-9ee6-20e4afa4ef0c" providerId="ADAL" clId="{9F98E8F9-D5DD-46E9-9AB3-2278EF10B690}" dt="2025-07-06T21:52:52.354" v="462"/>
        <pc:sldMkLst>
          <pc:docMk/>
          <pc:sldMk cId="1608292928" sldId="565"/>
        </pc:sldMkLst>
        <pc:spChg chg="mod">
          <ac:chgData name="P McKenzie-Cook" userId="6605cc89-aaff-4d80-9ee6-20e4afa4ef0c" providerId="ADAL" clId="{9F98E8F9-D5DD-46E9-9AB3-2278EF10B690}" dt="2025-07-06T21:47:15.918" v="65" actId="27636"/>
          <ac:spMkLst>
            <pc:docMk/>
            <pc:sldMk cId="1608292928" sldId="565"/>
            <ac:spMk id="2" creationId="{B646A9F4-6358-01E8-ACFE-2EE56DCE3DBA}"/>
          </ac:spMkLst>
        </pc:spChg>
        <pc:spChg chg="add mod">
          <ac:chgData name="P McKenzie-Cook" userId="6605cc89-aaff-4d80-9ee6-20e4afa4ef0c" providerId="ADAL" clId="{9F98E8F9-D5DD-46E9-9AB3-2278EF10B690}" dt="2025-07-06T21:51:45.617" v="447"/>
          <ac:spMkLst>
            <pc:docMk/>
            <pc:sldMk cId="1608292928" sldId="565"/>
            <ac:spMk id="6" creationId="{3466BB4C-B788-7F7B-3B59-22FA61C0479E}"/>
          </ac:spMkLst>
        </pc:spChg>
        <pc:spChg chg="add mod">
          <ac:chgData name="P McKenzie-Cook" userId="6605cc89-aaff-4d80-9ee6-20e4afa4ef0c" providerId="ADAL" clId="{9F98E8F9-D5DD-46E9-9AB3-2278EF10B690}" dt="2025-07-06T21:52:52.354" v="462"/>
          <ac:spMkLst>
            <pc:docMk/>
            <pc:sldMk cId="1608292928" sldId="565"/>
            <ac:spMk id="7" creationId="{3106D328-6E0E-FFCF-D122-C3E5E478A22B}"/>
          </ac:spMkLst>
        </pc:spChg>
        <pc:picChg chg="add">
          <ac:chgData name="P McKenzie-Cook" userId="6605cc89-aaff-4d80-9ee6-20e4afa4ef0c" providerId="ADAL" clId="{9F98E8F9-D5DD-46E9-9AB3-2278EF10B690}" dt="2025-07-06T21:44:46.722" v="13" actId="22"/>
          <ac:picMkLst>
            <pc:docMk/>
            <pc:sldMk cId="1608292928" sldId="565"/>
            <ac:picMk id="5" creationId="{230C9826-48B6-FF0A-9F48-CDACDC3F113B}"/>
          </ac:picMkLst>
        </pc:picChg>
      </pc:sldChg>
      <pc:sldChg chg="addSp modSp new mod">
        <pc:chgData name="P McKenzie-Cook" userId="6605cc89-aaff-4d80-9ee6-20e4afa4ef0c" providerId="ADAL" clId="{9F98E8F9-D5DD-46E9-9AB3-2278EF10B690}" dt="2025-07-06T21:52:53.016" v="463"/>
        <pc:sldMkLst>
          <pc:docMk/>
          <pc:sldMk cId="3872453748" sldId="566"/>
        </pc:sldMkLst>
        <pc:spChg chg="mod">
          <ac:chgData name="P McKenzie-Cook" userId="6605cc89-aaff-4d80-9ee6-20e4afa4ef0c" providerId="ADAL" clId="{9F98E8F9-D5DD-46E9-9AB3-2278EF10B690}" dt="2025-07-06T21:47:15.930" v="66" actId="27636"/>
          <ac:spMkLst>
            <pc:docMk/>
            <pc:sldMk cId="3872453748" sldId="566"/>
            <ac:spMk id="2" creationId="{DB76198A-C3F1-8F29-09FA-72620268D2F7}"/>
          </ac:spMkLst>
        </pc:spChg>
        <pc:spChg chg="add mod">
          <ac:chgData name="P McKenzie-Cook" userId="6605cc89-aaff-4d80-9ee6-20e4afa4ef0c" providerId="ADAL" clId="{9F98E8F9-D5DD-46E9-9AB3-2278EF10B690}" dt="2025-07-06T21:51:47.303" v="448"/>
          <ac:spMkLst>
            <pc:docMk/>
            <pc:sldMk cId="3872453748" sldId="566"/>
            <ac:spMk id="6" creationId="{084A7757-FF2B-7C4B-989C-ED9C4CD0D5E9}"/>
          </ac:spMkLst>
        </pc:spChg>
        <pc:spChg chg="add mod">
          <ac:chgData name="P McKenzie-Cook" userId="6605cc89-aaff-4d80-9ee6-20e4afa4ef0c" providerId="ADAL" clId="{9F98E8F9-D5DD-46E9-9AB3-2278EF10B690}" dt="2025-07-06T21:52:53.016" v="463"/>
          <ac:spMkLst>
            <pc:docMk/>
            <pc:sldMk cId="3872453748" sldId="566"/>
            <ac:spMk id="7" creationId="{FE1398D5-9BE5-6C66-32CB-81FF23E8B913}"/>
          </ac:spMkLst>
        </pc:spChg>
        <pc:picChg chg="add">
          <ac:chgData name="P McKenzie-Cook" userId="6605cc89-aaff-4d80-9ee6-20e4afa4ef0c" providerId="ADAL" clId="{9F98E8F9-D5DD-46E9-9AB3-2278EF10B690}" dt="2025-07-06T21:45:49.243" v="17" actId="22"/>
          <ac:picMkLst>
            <pc:docMk/>
            <pc:sldMk cId="3872453748" sldId="566"/>
            <ac:picMk id="5" creationId="{79287F14-4239-2B82-9CB2-54675150A059}"/>
          </ac:picMkLst>
        </pc:picChg>
      </pc:sldChg>
      <pc:sldChg chg="addSp modSp new mod">
        <pc:chgData name="P McKenzie-Cook" userId="6605cc89-aaff-4d80-9ee6-20e4afa4ef0c" providerId="ADAL" clId="{9F98E8F9-D5DD-46E9-9AB3-2278EF10B690}" dt="2025-07-06T21:52:53.573" v="464"/>
        <pc:sldMkLst>
          <pc:docMk/>
          <pc:sldMk cId="1351130543" sldId="567"/>
        </pc:sldMkLst>
        <pc:spChg chg="mod">
          <ac:chgData name="P McKenzie-Cook" userId="6605cc89-aaff-4d80-9ee6-20e4afa4ef0c" providerId="ADAL" clId="{9F98E8F9-D5DD-46E9-9AB3-2278EF10B690}" dt="2025-07-06T21:47:15.934" v="67" actId="27636"/>
          <ac:spMkLst>
            <pc:docMk/>
            <pc:sldMk cId="1351130543" sldId="567"/>
            <ac:spMk id="2" creationId="{069CEBE4-87AD-E75A-7BF6-5EFC3E815B92}"/>
          </ac:spMkLst>
        </pc:spChg>
        <pc:spChg chg="add mod">
          <ac:chgData name="P McKenzie-Cook" userId="6605cc89-aaff-4d80-9ee6-20e4afa4ef0c" providerId="ADAL" clId="{9F98E8F9-D5DD-46E9-9AB3-2278EF10B690}" dt="2025-07-06T21:51:48.783" v="449"/>
          <ac:spMkLst>
            <pc:docMk/>
            <pc:sldMk cId="1351130543" sldId="567"/>
            <ac:spMk id="6" creationId="{22658AC5-589C-5BB6-4AD6-588A13D0FB30}"/>
          </ac:spMkLst>
        </pc:spChg>
        <pc:spChg chg="add mod">
          <ac:chgData name="P McKenzie-Cook" userId="6605cc89-aaff-4d80-9ee6-20e4afa4ef0c" providerId="ADAL" clId="{9F98E8F9-D5DD-46E9-9AB3-2278EF10B690}" dt="2025-07-06T21:52:53.573" v="464"/>
          <ac:spMkLst>
            <pc:docMk/>
            <pc:sldMk cId="1351130543" sldId="567"/>
            <ac:spMk id="7" creationId="{2DEA21EE-8728-6951-2EA9-EE901394DF31}"/>
          </ac:spMkLst>
        </pc:spChg>
        <pc:picChg chg="add">
          <ac:chgData name="P McKenzie-Cook" userId="6605cc89-aaff-4d80-9ee6-20e4afa4ef0c" providerId="ADAL" clId="{9F98E8F9-D5DD-46E9-9AB3-2278EF10B690}" dt="2025-07-06T21:45:56.147" v="18" actId="22"/>
          <ac:picMkLst>
            <pc:docMk/>
            <pc:sldMk cId="1351130543" sldId="567"/>
            <ac:picMk id="5" creationId="{22682A1E-32FB-E22C-E2F8-B1D5F9653DB6}"/>
          </ac:picMkLst>
        </pc:picChg>
      </pc:sldChg>
      <pc:sldChg chg="addSp modSp new mod">
        <pc:chgData name="P McKenzie-Cook" userId="6605cc89-aaff-4d80-9ee6-20e4afa4ef0c" providerId="ADAL" clId="{9F98E8F9-D5DD-46E9-9AB3-2278EF10B690}" dt="2025-07-06T21:52:54.321" v="465"/>
        <pc:sldMkLst>
          <pc:docMk/>
          <pc:sldMk cId="1838968552" sldId="568"/>
        </pc:sldMkLst>
        <pc:spChg chg="mod">
          <ac:chgData name="P McKenzie-Cook" userId="6605cc89-aaff-4d80-9ee6-20e4afa4ef0c" providerId="ADAL" clId="{9F98E8F9-D5DD-46E9-9AB3-2278EF10B690}" dt="2025-07-06T21:47:15.946" v="68" actId="27636"/>
          <ac:spMkLst>
            <pc:docMk/>
            <pc:sldMk cId="1838968552" sldId="568"/>
            <ac:spMk id="2" creationId="{C83B3BD0-A600-856C-669B-1E27669BEADC}"/>
          </ac:spMkLst>
        </pc:spChg>
        <pc:spChg chg="add mod">
          <ac:chgData name="P McKenzie-Cook" userId="6605cc89-aaff-4d80-9ee6-20e4afa4ef0c" providerId="ADAL" clId="{9F98E8F9-D5DD-46E9-9AB3-2278EF10B690}" dt="2025-07-06T21:51:50.474" v="450"/>
          <ac:spMkLst>
            <pc:docMk/>
            <pc:sldMk cId="1838968552" sldId="568"/>
            <ac:spMk id="6" creationId="{5E9521AC-86A5-E777-A19C-84BF249E3AC0}"/>
          </ac:spMkLst>
        </pc:spChg>
        <pc:spChg chg="add mod">
          <ac:chgData name="P McKenzie-Cook" userId="6605cc89-aaff-4d80-9ee6-20e4afa4ef0c" providerId="ADAL" clId="{9F98E8F9-D5DD-46E9-9AB3-2278EF10B690}" dt="2025-07-06T21:52:54.321" v="465"/>
          <ac:spMkLst>
            <pc:docMk/>
            <pc:sldMk cId="1838968552" sldId="568"/>
            <ac:spMk id="7" creationId="{42917067-853E-908E-6232-43E8F5B28072}"/>
          </ac:spMkLst>
        </pc:spChg>
        <pc:picChg chg="add">
          <ac:chgData name="P McKenzie-Cook" userId="6605cc89-aaff-4d80-9ee6-20e4afa4ef0c" providerId="ADAL" clId="{9F98E8F9-D5DD-46E9-9AB3-2278EF10B690}" dt="2025-07-06T21:46:02" v="19" actId="22"/>
          <ac:picMkLst>
            <pc:docMk/>
            <pc:sldMk cId="1838968552" sldId="568"/>
            <ac:picMk id="5" creationId="{01986DE1-11DD-01DC-007D-3605AEFA580B}"/>
          </ac:picMkLst>
        </pc:picChg>
      </pc:sldChg>
      <pc:sldChg chg="addSp modSp new mod">
        <pc:chgData name="P McKenzie-Cook" userId="6605cc89-aaff-4d80-9ee6-20e4afa4ef0c" providerId="ADAL" clId="{9F98E8F9-D5DD-46E9-9AB3-2278EF10B690}" dt="2025-07-06T21:52:55.011" v="466"/>
        <pc:sldMkLst>
          <pc:docMk/>
          <pc:sldMk cId="1656139909" sldId="569"/>
        </pc:sldMkLst>
        <pc:spChg chg="mod">
          <ac:chgData name="P McKenzie-Cook" userId="6605cc89-aaff-4d80-9ee6-20e4afa4ef0c" providerId="ADAL" clId="{9F98E8F9-D5DD-46E9-9AB3-2278EF10B690}" dt="2025-07-06T21:47:15.950" v="69" actId="27636"/>
          <ac:spMkLst>
            <pc:docMk/>
            <pc:sldMk cId="1656139909" sldId="569"/>
            <ac:spMk id="2" creationId="{2E61BC50-E699-1651-DDE5-98F0A478DF0F}"/>
          </ac:spMkLst>
        </pc:spChg>
        <pc:spChg chg="add mod">
          <ac:chgData name="P McKenzie-Cook" userId="6605cc89-aaff-4d80-9ee6-20e4afa4ef0c" providerId="ADAL" clId="{9F98E8F9-D5DD-46E9-9AB3-2278EF10B690}" dt="2025-07-06T21:51:52.169" v="451"/>
          <ac:spMkLst>
            <pc:docMk/>
            <pc:sldMk cId="1656139909" sldId="569"/>
            <ac:spMk id="6" creationId="{AC083763-039B-1958-9667-BE9CC1AA49E1}"/>
          </ac:spMkLst>
        </pc:spChg>
        <pc:spChg chg="add mod">
          <ac:chgData name="P McKenzie-Cook" userId="6605cc89-aaff-4d80-9ee6-20e4afa4ef0c" providerId="ADAL" clId="{9F98E8F9-D5DD-46E9-9AB3-2278EF10B690}" dt="2025-07-06T21:52:55.011" v="466"/>
          <ac:spMkLst>
            <pc:docMk/>
            <pc:sldMk cId="1656139909" sldId="569"/>
            <ac:spMk id="7" creationId="{2CE60420-285B-40D3-BADA-4A597304DC5F}"/>
          </ac:spMkLst>
        </pc:spChg>
        <pc:picChg chg="add">
          <ac:chgData name="P McKenzie-Cook" userId="6605cc89-aaff-4d80-9ee6-20e4afa4ef0c" providerId="ADAL" clId="{9F98E8F9-D5DD-46E9-9AB3-2278EF10B690}" dt="2025-07-06T21:46:07.894" v="21" actId="22"/>
          <ac:picMkLst>
            <pc:docMk/>
            <pc:sldMk cId="1656139909" sldId="569"/>
            <ac:picMk id="5" creationId="{93B3E055-6C6F-09F6-9B69-4DEB76567169}"/>
          </ac:picMkLst>
        </pc:picChg>
      </pc:sldChg>
      <pc:sldChg chg="addSp modSp new mod">
        <pc:chgData name="P McKenzie-Cook" userId="6605cc89-aaff-4d80-9ee6-20e4afa4ef0c" providerId="ADAL" clId="{9F98E8F9-D5DD-46E9-9AB3-2278EF10B690}" dt="2025-07-06T21:52:50.570" v="459"/>
        <pc:sldMkLst>
          <pc:docMk/>
          <pc:sldMk cId="338893091" sldId="570"/>
        </pc:sldMkLst>
        <pc:spChg chg="mod">
          <ac:chgData name="P McKenzie-Cook" userId="6605cc89-aaff-4d80-9ee6-20e4afa4ef0c" providerId="ADAL" clId="{9F98E8F9-D5DD-46E9-9AB3-2278EF10B690}" dt="2025-07-06T21:49:43.039" v="355" actId="207"/>
          <ac:spMkLst>
            <pc:docMk/>
            <pc:sldMk cId="338893091" sldId="570"/>
            <ac:spMk id="2" creationId="{33078D9B-F480-487E-A574-628C3306A000}"/>
          </ac:spMkLst>
        </pc:spChg>
        <pc:spChg chg="mod">
          <ac:chgData name="P McKenzie-Cook" userId="6605cc89-aaff-4d80-9ee6-20e4afa4ef0c" providerId="ADAL" clId="{9F98E8F9-D5DD-46E9-9AB3-2278EF10B690}" dt="2025-07-06T21:49:54.137" v="359" actId="5793"/>
          <ac:spMkLst>
            <pc:docMk/>
            <pc:sldMk cId="338893091" sldId="570"/>
            <ac:spMk id="3" creationId="{F0C3EFD1-41FC-5370-C49F-5E4117451389}"/>
          </ac:spMkLst>
        </pc:spChg>
        <pc:spChg chg="add mod">
          <ac:chgData name="P McKenzie-Cook" userId="6605cc89-aaff-4d80-9ee6-20e4afa4ef0c" providerId="ADAL" clId="{9F98E8F9-D5DD-46E9-9AB3-2278EF10B690}" dt="2025-07-06T21:51:39.821" v="444"/>
          <ac:spMkLst>
            <pc:docMk/>
            <pc:sldMk cId="338893091" sldId="570"/>
            <ac:spMk id="4" creationId="{A1734C0E-3101-F069-A8B9-6CEE3722A524}"/>
          </ac:spMkLst>
        </pc:spChg>
        <pc:spChg chg="add mod">
          <ac:chgData name="P McKenzie-Cook" userId="6605cc89-aaff-4d80-9ee6-20e4afa4ef0c" providerId="ADAL" clId="{9F98E8F9-D5DD-46E9-9AB3-2278EF10B690}" dt="2025-07-06T21:52:50.570" v="459"/>
          <ac:spMkLst>
            <pc:docMk/>
            <pc:sldMk cId="338893091" sldId="570"/>
            <ac:spMk id="5" creationId="{E92F6161-9E78-B889-9A39-DEAD5C1E265F}"/>
          </ac:spMkLst>
        </pc:spChg>
      </pc:sldChg>
      <pc:sldChg chg="modSp new del mod">
        <pc:chgData name="P McKenzie-Cook" userId="6605cc89-aaff-4d80-9ee6-20e4afa4ef0c" providerId="ADAL" clId="{9F98E8F9-D5DD-46E9-9AB3-2278EF10B690}" dt="2025-07-06T21:50:34.984" v="396" actId="47"/>
        <pc:sldMkLst>
          <pc:docMk/>
          <pc:sldMk cId="2636605136" sldId="571"/>
        </pc:sldMkLst>
        <pc:spChg chg="mod">
          <ac:chgData name="P McKenzie-Cook" userId="6605cc89-aaff-4d80-9ee6-20e4afa4ef0c" providerId="ADAL" clId="{9F98E8F9-D5DD-46E9-9AB3-2278EF10B690}" dt="2025-07-06T21:50:31.523" v="395" actId="2711"/>
          <ac:spMkLst>
            <pc:docMk/>
            <pc:sldMk cId="2636605136" sldId="571"/>
            <ac:spMk id="2" creationId="{6DEDA716-F1AD-B628-F2F7-5585F463640F}"/>
          </ac:spMkLst>
        </pc:spChg>
      </pc:sldChg>
      <pc:sldChg chg="addSp modSp new mod">
        <pc:chgData name="P McKenzie-Cook" userId="6605cc89-aaff-4d80-9ee6-20e4afa4ef0c" providerId="ADAL" clId="{9F98E8F9-D5DD-46E9-9AB3-2278EF10B690}" dt="2025-07-06T21:53:04.657" v="468" actId="1076"/>
        <pc:sldMkLst>
          <pc:docMk/>
          <pc:sldMk cId="3638744389" sldId="571"/>
        </pc:sldMkLst>
        <pc:spChg chg="mod">
          <ac:chgData name="P McKenzie-Cook" userId="6605cc89-aaff-4d80-9ee6-20e4afa4ef0c" providerId="ADAL" clId="{9F98E8F9-D5DD-46E9-9AB3-2278EF10B690}" dt="2025-07-06T21:52:20.822" v="454" actId="27636"/>
          <ac:spMkLst>
            <pc:docMk/>
            <pc:sldMk cId="3638744389" sldId="571"/>
            <ac:spMk id="2" creationId="{A4E7A4DE-8303-2DB7-1CC1-955FAEA8857D}"/>
          </ac:spMkLst>
        </pc:spChg>
        <pc:spChg chg="add mod">
          <ac:chgData name="P McKenzie-Cook" userId="6605cc89-aaff-4d80-9ee6-20e4afa4ef0c" providerId="ADAL" clId="{9F98E8F9-D5DD-46E9-9AB3-2278EF10B690}" dt="2025-07-06T21:52:56.144" v="467"/>
          <ac:spMkLst>
            <pc:docMk/>
            <pc:sldMk cId="3638744389" sldId="571"/>
            <ac:spMk id="5" creationId="{EA8E6D18-E4F9-6EDA-EE2F-8D7D7A64A90F}"/>
          </ac:spMkLst>
        </pc:spChg>
        <pc:picChg chg="add mod">
          <ac:chgData name="P McKenzie-Cook" userId="6605cc89-aaff-4d80-9ee6-20e4afa4ef0c" providerId="ADAL" clId="{9F98E8F9-D5DD-46E9-9AB3-2278EF10B690}" dt="2025-07-06T21:53:04.657" v="468" actId="1076"/>
          <ac:picMkLst>
            <pc:docMk/>
            <pc:sldMk cId="3638744389" sldId="571"/>
            <ac:picMk id="4" creationId="{FF6953D5-585D-62E8-56E9-A012977319C9}"/>
          </ac:picMkLst>
        </pc:picChg>
      </pc:sldChg>
      <pc:sldChg chg="addSp modSp new mod">
        <pc:chgData name="P McKenzie-Cook" userId="6605cc89-aaff-4d80-9ee6-20e4afa4ef0c" providerId="ADAL" clId="{9F98E8F9-D5DD-46E9-9AB3-2278EF10B690}" dt="2025-07-06T21:56:47.599" v="544" actId="14100"/>
        <pc:sldMkLst>
          <pc:docMk/>
          <pc:sldMk cId="1210306665" sldId="572"/>
        </pc:sldMkLst>
        <pc:spChg chg="mod">
          <ac:chgData name="P McKenzie-Cook" userId="6605cc89-aaff-4d80-9ee6-20e4afa4ef0c" providerId="ADAL" clId="{9F98E8F9-D5DD-46E9-9AB3-2278EF10B690}" dt="2025-07-06T21:53:45.385" v="486" actId="20577"/>
          <ac:spMkLst>
            <pc:docMk/>
            <pc:sldMk cId="1210306665" sldId="572"/>
            <ac:spMk id="2" creationId="{2DDE4AC8-3D82-4A35-0690-949D5A1716EA}"/>
          </ac:spMkLst>
        </pc:spChg>
        <pc:spChg chg="mod">
          <ac:chgData name="P McKenzie-Cook" userId="6605cc89-aaff-4d80-9ee6-20e4afa4ef0c" providerId="ADAL" clId="{9F98E8F9-D5DD-46E9-9AB3-2278EF10B690}" dt="2025-07-06T21:56:39.653" v="542" actId="20577"/>
          <ac:spMkLst>
            <pc:docMk/>
            <pc:sldMk cId="1210306665" sldId="572"/>
            <ac:spMk id="3" creationId="{8D3ED8EC-A114-60CF-C44F-13B1EBDDD06C}"/>
          </ac:spMkLst>
        </pc:spChg>
        <pc:picChg chg="add mod">
          <ac:chgData name="P McKenzie-Cook" userId="6605cc89-aaff-4d80-9ee6-20e4afa4ef0c" providerId="ADAL" clId="{9F98E8F9-D5DD-46E9-9AB3-2278EF10B690}" dt="2025-07-06T21:56:47.599" v="544" actId="14100"/>
          <ac:picMkLst>
            <pc:docMk/>
            <pc:sldMk cId="1210306665" sldId="572"/>
            <ac:picMk id="5" creationId="{78D6AAC1-57E1-6643-C330-B29D65B8E440}"/>
          </ac:picMkLst>
        </pc:picChg>
      </pc:sldChg>
    </pc:docChg>
  </pc:docChgLst>
  <pc:docChgLst>
    <pc:chgData name="A Freel" userId="S::afreel@ohacademy.co.uk::f6dead3d-cc44-4b49-aee1-60fe86f08dbd" providerId="AD" clId="Web-{9C0C6925-62C3-A7CC-51C1-883C4991FCF8}"/>
    <pc:docChg chg="addSld delSld modSld modMainMaster">
      <pc:chgData name="A Freel" userId="S::afreel@ohacademy.co.uk::f6dead3d-cc44-4b49-aee1-60fe86f08dbd" providerId="AD" clId="Web-{9C0C6925-62C3-A7CC-51C1-883C4991FCF8}" dt="2025-07-02T20:11:08.141" v="538" actId="20577"/>
      <pc:docMkLst>
        <pc:docMk/>
      </pc:docMkLst>
      <pc:sldChg chg="mod">
        <pc:chgData name="A Freel" userId="S::afreel@ohacademy.co.uk::f6dead3d-cc44-4b49-aee1-60fe86f08dbd" providerId="AD" clId="Web-{9C0C6925-62C3-A7CC-51C1-883C4991FCF8}" dt="2025-07-02T18:58:38.173" v="35"/>
        <pc:sldMkLst>
          <pc:docMk/>
          <pc:sldMk cId="109857222" sldId="256"/>
        </pc:sldMkLst>
      </pc:sldChg>
      <pc:sldChg chg="modSp mod">
        <pc:chgData name="A Freel" userId="S::afreel@ohacademy.co.uk::f6dead3d-cc44-4b49-aee1-60fe86f08dbd" providerId="AD" clId="Web-{9C0C6925-62C3-A7CC-51C1-883C4991FCF8}" dt="2025-07-02T19:48:29.890" v="238" actId="20577"/>
        <pc:sldMkLst>
          <pc:docMk/>
          <pc:sldMk cId="0" sldId="260"/>
        </pc:sldMkLst>
        <pc:spChg chg="mod">
          <ac:chgData name="A Freel" userId="S::afreel@ohacademy.co.uk::f6dead3d-cc44-4b49-aee1-60fe86f08dbd" providerId="AD" clId="Web-{9C0C6925-62C3-A7CC-51C1-883C4991FCF8}" dt="2025-07-02T19:48:29.890" v="238" actId="20577"/>
          <ac:spMkLst>
            <pc:docMk/>
            <pc:sldMk cId="0" sldId="260"/>
            <ac:spMk id="2" creationId="{B714B84F-6EB4-F3D9-3578-BE8CA06FD71D}"/>
          </ac:spMkLst>
        </pc:spChg>
      </pc:sldChg>
      <pc:sldChg chg="mod">
        <pc:chgData name="A Freel" userId="S::afreel@ohacademy.co.uk::f6dead3d-cc44-4b49-aee1-60fe86f08dbd" providerId="AD" clId="Web-{9C0C6925-62C3-A7CC-51C1-883C4991FCF8}" dt="2025-07-02T18:58:38.173" v="35"/>
        <pc:sldMkLst>
          <pc:docMk/>
          <pc:sldMk cId="2642466099" sldId="261"/>
        </pc:sldMkLst>
      </pc:sldChg>
      <pc:sldChg chg="mod">
        <pc:chgData name="A Freel" userId="S::afreel@ohacademy.co.uk::f6dead3d-cc44-4b49-aee1-60fe86f08dbd" providerId="AD" clId="Web-{9C0C6925-62C3-A7CC-51C1-883C4991FCF8}" dt="2025-07-02T18:58:38.173" v="35"/>
        <pc:sldMkLst>
          <pc:docMk/>
          <pc:sldMk cId="1526918520" sldId="262"/>
        </pc:sldMkLst>
      </pc:sldChg>
      <pc:sldChg chg="addSp modSp mod">
        <pc:chgData name="A Freel" userId="S::afreel@ohacademy.co.uk::f6dead3d-cc44-4b49-aee1-60fe86f08dbd" providerId="AD" clId="Web-{9C0C6925-62C3-A7CC-51C1-883C4991FCF8}" dt="2025-07-02T19:47:53.702" v="229" actId="20577"/>
        <pc:sldMkLst>
          <pc:docMk/>
          <pc:sldMk cId="3524444140" sldId="397"/>
        </pc:sldMkLst>
        <pc:spChg chg="add mod">
          <ac:chgData name="A Freel" userId="S::afreel@ohacademy.co.uk::f6dead3d-cc44-4b49-aee1-60fe86f08dbd" providerId="AD" clId="Web-{9C0C6925-62C3-A7CC-51C1-883C4991FCF8}" dt="2025-07-02T19:47:53.702" v="229" actId="20577"/>
          <ac:spMkLst>
            <pc:docMk/>
            <pc:sldMk cId="3524444140" sldId="397"/>
            <ac:spMk id="3" creationId="{B0125EF2-2CCA-9537-3F19-862087C62096}"/>
          </ac:spMkLst>
        </pc:spChg>
      </pc:sldChg>
      <pc:sldChg chg="addSp delSp modSp mod">
        <pc:chgData name="A Freel" userId="S::afreel@ohacademy.co.uk::f6dead3d-cc44-4b49-aee1-60fe86f08dbd" providerId="AD" clId="Web-{9C0C6925-62C3-A7CC-51C1-883C4991FCF8}" dt="2025-07-02T19:49:59.471" v="324" actId="20577"/>
        <pc:sldMkLst>
          <pc:docMk/>
          <pc:sldMk cId="2980009080" sldId="398"/>
        </pc:sldMkLst>
        <pc:spChg chg="add mod">
          <ac:chgData name="A Freel" userId="S::afreel@ohacademy.co.uk::f6dead3d-cc44-4b49-aee1-60fe86f08dbd" providerId="AD" clId="Web-{9C0C6925-62C3-A7CC-51C1-883C4991FCF8}" dt="2025-07-02T19:49:59.471" v="324" actId="20577"/>
          <ac:spMkLst>
            <pc:docMk/>
            <pc:sldMk cId="2980009080" sldId="398"/>
            <ac:spMk id="2" creationId="{5092070D-B6F7-1132-6037-748F7CEFB9FC}"/>
          </ac:spMkLst>
        </pc:spChg>
        <pc:spChg chg="mod">
          <ac:chgData name="A Freel" userId="S::afreel@ohacademy.co.uk::f6dead3d-cc44-4b49-aee1-60fe86f08dbd" providerId="AD" clId="Web-{9C0C6925-62C3-A7CC-51C1-883C4991FCF8}" dt="2025-07-02T19:48:46.328" v="244" actId="20577"/>
          <ac:spMkLst>
            <pc:docMk/>
            <pc:sldMk cId="2980009080" sldId="398"/>
            <ac:spMk id="4" creationId="{4C6796FF-4C5A-647D-28EB-4F75EB59DD4D}"/>
          </ac:spMkLst>
        </pc:spChg>
      </pc:sldChg>
      <pc:sldChg chg="mod">
        <pc:chgData name="A Freel" userId="S::afreel@ohacademy.co.uk::f6dead3d-cc44-4b49-aee1-60fe86f08dbd" providerId="AD" clId="Web-{9C0C6925-62C3-A7CC-51C1-883C4991FCF8}" dt="2025-07-02T18:58:38.173" v="35"/>
        <pc:sldMkLst>
          <pc:docMk/>
          <pc:sldMk cId="1674929740" sldId="399"/>
        </pc:sldMkLst>
      </pc:sldChg>
      <pc:sldChg chg="mod">
        <pc:chgData name="A Freel" userId="S::afreel@ohacademy.co.uk::f6dead3d-cc44-4b49-aee1-60fe86f08dbd" providerId="AD" clId="Web-{9C0C6925-62C3-A7CC-51C1-883C4991FCF8}" dt="2025-07-02T18:58:38.173" v="35"/>
        <pc:sldMkLst>
          <pc:docMk/>
          <pc:sldMk cId="4018164479" sldId="541"/>
        </pc:sldMkLst>
      </pc:sldChg>
      <pc:sldChg chg="addSp delSp modSp mod setBg">
        <pc:chgData name="A Freel" userId="S::afreel@ohacademy.co.uk::f6dead3d-cc44-4b49-aee1-60fe86f08dbd" providerId="AD" clId="Web-{9C0C6925-62C3-A7CC-51C1-883C4991FCF8}" dt="2025-07-02T18:58:38.173" v="35"/>
        <pc:sldMkLst>
          <pc:docMk/>
          <pc:sldMk cId="399100993" sldId="542"/>
        </pc:sldMkLst>
        <pc:picChg chg="add mod">
          <ac:chgData name="A Freel" userId="S::afreel@ohacademy.co.uk::f6dead3d-cc44-4b49-aee1-60fe86f08dbd" providerId="AD" clId="Web-{9C0C6925-62C3-A7CC-51C1-883C4991FCF8}" dt="2025-07-02T18:57:59.610" v="29" actId="1076"/>
          <ac:picMkLst>
            <pc:docMk/>
            <pc:sldMk cId="399100993" sldId="542"/>
            <ac:picMk id="4" creationId="{AF294129-4515-0732-72D3-2581141074DF}"/>
          </ac:picMkLst>
        </pc:picChg>
        <pc:picChg chg="add mod">
          <ac:chgData name="A Freel" userId="S::afreel@ohacademy.co.uk::f6dead3d-cc44-4b49-aee1-60fe86f08dbd" providerId="AD" clId="Web-{9C0C6925-62C3-A7CC-51C1-883C4991FCF8}" dt="2025-07-02T18:57:56.250" v="28" actId="1076"/>
          <ac:picMkLst>
            <pc:docMk/>
            <pc:sldMk cId="399100993" sldId="542"/>
            <ac:picMk id="5" creationId="{4F78BB11-E52A-3B15-C205-32F5A3E4AB2A}"/>
          </ac:picMkLst>
        </pc:picChg>
      </pc:sldChg>
      <pc:sldChg chg="addSp delSp modSp new mod setBg">
        <pc:chgData name="A Freel" userId="S::afreel@ohacademy.co.uk::f6dead3d-cc44-4b49-aee1-60fe86f08dbd" providerId="AD" clId="Web-{9C0C6925-62C3-A7CC-51C1-883C4991FCF8}" dt="2025-07-02T19:22:14.686" v="220" actId="14100"/>
        <pc:sldMkLst>
          <pc:docMk/>
          <pc:sldMk cId="2271414374" sldId="543"/>
        </pc:sldMkLst>
        <pc:picChg chg="add mod ord">
          <ac:chgData name="A Freel" userId="S::afreel@ohacademy.co.uk::f6dead3d-cc44-4b49-aee1-60fe86f08dbd" providerId="AD" clId="Web-{9C0C6925-62C3-A7CC-51C1-883C4991FCF8}" dt="2025-07-02T19:22:14.686" v="220" actId="14100"/>
          <ac:picMkLst>
            <pc:docMk/>
            <pc:sldMk cId="2271414374" sldId="543"/>
            <ac:picMk id="4" creationId="{E7C2B6F1-80B5-9C5A-C6F6-0DFC9153AEC4}"/>
          </ac:picMkLst>
        </pc:picChg>
      </pc:sldChg>
      <pc:sldChg chg="addSp delSp modSp new mod setBg">
        <pc:chgData name="A Freel" userId="S::afreel@ohacademy.co.uk::f6dead3d-cc44-4b49-aee1-60fe86f08dbd" providerId="AD" clId="Web-{9C0C6925-62C3-A7CC-51C1-883C4991FCF8}" dt="2025-07-02T19:06:00.875" v="113" actId="20577"/>
        <pc:sldMkLst>
          <pc:docMk/>
          <pc:sldMk cId="1248058049" sldId="544"/>
        </pc:sldMkLst>
        <pc:spChg chg="add mod">
          <ac:chgData name="A Freel" userId="S::afreel@ohacademy.co.uk::f6dead3d-cc44-4b49-aee1-60fe86f08dbd" providerId="AD" clId="Web-{9C0C6925-62C3-A7CC-51C1-883C4991FCF8}" dt="2025-07-02T18:59:11.753" v="49" actId="20577"/>
          <ac:spMkLst>
            <pc:docMk/>
            <pc:sldMk cId="1248058049" sldId="544"/>
            <ac:spMk id="4" creationId="{42C7F4CE-E1D1-3B01-964E-30EB48D50D4C}"/>
          </ac:spMkLst>
        </pc:spChg>
        <pc:spChg chg="add mod">
          <ac:chgData name="A Freel" userId="S::afreel@ohacademy.co.uk::f6dead3d-cc44-4b49-aee1-60fe86f08dbd" providerId="AD" clId="Web-{9C0C6925-62C3-A7CC-51C1-883C4991FCF8}" dt="2025-07-02T19:01:02.115" v="78" actId="14100"/>
          <ac:spMkLst>
            <pc:docMk/>
            <pc:sldMk cId="1248058049" sldId="544"/>
            <ac:spMk id="5" creationId="{61A3D836-0889-1741-0245-3BE9C13B7B7A}"/>
          </ac:spMkLst>
        </pc:spChg>
        <pc:spChg chg="add mod">
          <ac:chgData name="A Freel" userId="S::afreel@ohacademy.co.uk::f6dead3d-cc44-4b49-aee1-60fe86f08dbd" providerId="AD" clId="Web-{9C0C6925-62C3-A7CC-51C1-883C4991FCF8}" dt="2025-07-02T19:06:00.875" v="113" actId="20577"/>
          <ac:spMkLst>
            <pc:docMk/>
            <pc:sldMk cId="1248058049" sldId="544"/>
            <ac:spMk id="6" creationId="{5B52F308-B3BF-6D90-CC2D-BE327047B935}"/>
          </ac:spMkLst>
        </pc:spChg>
      </pc:sldChg>
      <pc:sldChg chg="addSp modSp add replId">
        <pc:chgData name="A Freel" userId="S::afreel@ohacademy.co.uk::f6dead3d-cc44-4b49-aee1-60fe86f08dbd" providerId="AD" clId="Web-{9C0C6925-62C3-A7CC-51C1-883C4991FCF8}" dt="2025-07-02T19:06:56.939" v="126" actId="1076"/>
        <pc:sldMkLst>
          <pc:docMk/>
          <pc:sldMk cId="1220606397" sldId="545"/>
        </pc:sldMkLst>
        <pc:spChg chg="add mod">
          <ac:chgData name="A Freel" userId="S::afreel@ohacademy.co.uk::f6dead3d-cc44-4b49-aee1-60fe86f08dbd" providerId="AD" clId="Web-{9C0C6925-62C3-A7CC-51C1-883C4991FCF8}" dt="2025-07-02T19:06:56.173" v="125" actId="20577"/>
          <ac:spMkLst>
            <pc:docMk/>
            <pc:sldMk cId="1220606397" sldId="545"/>
            <ac:spMk id="3" creationId="{E37D2D9F-A8AA-43A4-C58D-75A7FA7C10BA}"/>
          </ac:spMkLst>
        </pc:spChg>
        <pc:picChg chg="add mod">
          <ac:chgData name="A Freel" userId="S::afreel@ohacademy.co.uk::f6dead3d-cc44-4b49-aee1-60fe86f08dbd" providerId="AD" clId="Web-{9C0C6925-62C3-A7CC-51C1-883C4991FCF8}" dt="2025-07-02T19:06:56.939" v="126" actId="1076"/>
          <ac:picMkLst>
            <pc:docMk/>
            <pc:sldMk cId="1220606397" sldId="545"/>
            <ac:picMk id="2" creationId="{9A274D0E-B574-3CAE-874C-D1A3B9E84934}"/>
          </ac:picMkLst>
        </pc:picChg>
      </pc:sldChg>
      <pc:sldChg chg="addSp modSp add replId">
        <pc:chgData name="A Freel" userId="S::afreel@ohacademy.co.uk::f6dead3d-cc44-4b49-aee1-60fe86f08dbd" providerId="AD" clId="Web-{9C0C6925-62C3-A7CC-51C1-883C4991FCF8}" dt="2025-07-02T19:07:29.080" v="130" actId="1076"/>
        <pc:sldMkLst>
          <pc:docMk/>
          <pc:sldMk cId="328575171" sldId="546"/>
        </pc:sldMkLst>
        <pc:picChg chg="add mod">
          <ac:chgData name="A Freel" userId="S::afreel@ohacademy.co.uk::f6dead3d-cc44-4b49-aee1-60fe86f08dbd" providerId="AD" clId="Web-{9C0C6925-62C3-A7CC-51C1-883C4991FCF8}" dt="2025-07-02T19:07:29.080" v="130" actId="1076"/>
          <ac:picMkLst>
            <pc:docMk/>
            <pc:sldMk cId="328575171" sldId="546"/>
            <ac:picMk id="2" creationId="{D4E2AB17-AF3A-2180-B7CF-55DF0F604911}"/>
          </ac:picMkLst>
        </pc:picChg>
      </pc:sldChg>
      <pc:sldChg chg="addSp modSp add replId">
        <pc:chgData name="A Freel" userId="S::afreel@ohacademy.co.uk::f6dead3d-cc44-4b49-aee1-60fe86f08dbd" providerId="AD" clId="Web-{9C0C6925-62C3-A7CC-51C1-883C4991FCF8}" dt="2025-07-02T19:07:50.362" v="133" actId="1076"/>
        <pc:sldMkLst>
          <pc:docMk/>
          <pc:sldMk cId="20038425" sldId="547"/>
        </pc:sldMkLst>
        <pc:picChg chg="add mod">
          <ac:chgData name="A Freel" userId="S::afreel@ohacademy.co.uk::f6dead3d-cc44-4b49-aee1-60fe86f08dbd" providerId="AD" clId="Web-{9C0C6925-62C3-A7CC-51C1-883C4991FCF8}" dt="2025-07-02T19:07:50.362" v="133" actId="1076"/>
          <ac:picMkLst>
            <pc:docMk/>
            <pc:sldMk cId="20038425" sldId="547"/>
            <ac:picMk id="2" creationId="{A9A0B9D4-4FD8-C48A-F69E-9E1F4EE38EBF}"/>
          </ac:picMkLst>
        </pc:picChg>
      </pc:sldChg>
      <pc:sldChg chg="addSp modSp add replId">
        <pc:chgData name="A Freel" userId="S::afreel@ohacademy.co.uk::f6dead3d-cc44-4b49-aee1-60fe86f08dbd" providerId="AD" clId="Web-{9C0C6925-62C3-A7CC-51C1-883C4991FCF8}" dt="2025-07-02T19:08:28.051" v="144" actId="1076"/>
        <pc:sldMkLst>
          <pc:docMk/>
          <pc:sldMk cId="3217372482" sldId="548"/>
        </pc:sldMkLst>
        <pc:picChg chg="add mod">
          <ac:chgData name="A Freel" userId="S::afreel@ohacademy.co.uk::f6dead3d-cc44-4b49-aee1-60fe86f08dbd" providerId="AD" clId="Web-{9C0C6925-62C3-A7CC-51C1-883C4991FCF8}" dt="2025-07-02T19:08:28.051" v="144" actId="1076"/>
          <ac:picMkLst>
            <pc:docMk/>
            <pc:sldMk cId="3217372482" sldId="548"/>
            <ac:picMk id="2" creationId="{AF4EF445-968A-A94A-8BDD-D3A74D3B0809}"/>
          </ac:picMkLst>
        </pc:picChg>
      </pc:sldChg>
      <pc:sldChg chg="addSp modSp add replId">
        <pc:chgData name="A Freel" userId="S::afreel@ohacademy.co.uk::f6dead3d-cc44-4b49-aee1-60fe86f08dbd" providerId="AD" clId="Web-{9C0C6925-62C3-A7CC-51C1-883C4991FCF8}" dt="2025-07-02T19:08:48.520" v="146" actId="14100"/>
        <pc:sldMkLst>
          <pc:docMk/>
          <pc:sldMk cId="3290788885" sldId="549"/>
        </pc:sldMkLst>
        <pc:picChg chg="add mod">
          <ac:chgData name="A Freel" userId="S::afreel@ohacademy.co.uk::f6dead3d-cc44-4b49-aee1-60fe86f08dbd" providerId="AD" clId="Web-{9C0C6925-62C3-A7CC-51C1-883C4991FCF8}" dt="2025-07-02T19:08:48.520" v="146" actId="14100"/>
          <ac:picMkLst>
            <pc:docMk/>
            <pc:sldMk cId="3290788885" sldId="549"/>
            <ac:picMk id="2" creationId="{2A2142A1-0FF0-F220-FA32-B22BDE978806}"/>
          </ac:picMkLst>
        </pc:picChg>
      </pc:sldChg>
      <pc:sldChg chg="addSp modSp add replId">
        <pc:chgData name="A Freel" userId="S::afreel@ohacademy.co.uk::f6dead3d-cc44-4b49-aee1-60fe86f08dbd" providerId="AD" clId="Web-{9C0C6925-62C3-A7CC-51C1-883C4991FCF8}" dt="2025-07-02T19:09:16.490" v="149" actId="1076"/>
        <pc:sldMkLst>
          <pc:docMk/>
          <pc:sldMk cId="3074203315" sldId="550"/>
        </pc:sldMkLst>
        <pc:picChg chg="add mod">
          <ac:chgData name="A Freel" userId="S::afreel@ohacademy.co.uk::f6dead3d-cc44-4b49-aee1-60fe86f08dbd" providerId="AD" clId="Web-{9C0C6925-62C3-A7CC-51C1-883C4991FCF8}" dt="2025-07-02T19:09:16.490" v="149" actId="1076"/>
          <ac:picMkLst>
            <pc:docMk/>
            <pc:sldMk cId="3074203315" sldId="550"/>
            <ac:picMk id="2" creationId="{03EC58CE-CB94-8EA0-596C-0BE5AD7F9FD4}"/>
          </ac:picMkLst>
        </pc:picChg>
      </pc:sldChg>
      <pc:sldChg chg="addSp modSp add replId">
        <pc:chgData name="A Freel" userId="S::afreel@ohacademy.co.uk::f6dead3d-cc44-4b49-aee1-60fe86f08dbd" providerId="AD" clId="Web-{9C0C6925-62C3-A7CC-51C1-883C4991FCF8}" dt="2025-07-02T19:09:34.990" v="151" actId="14100"/>
        <pc:sldMkLst>
          <pc:docMk/>
          <pc:sldMk cId="103310163" sldId="551"/>
        </pc:sldMkLst>
        <pc:picChg chg="add mod">
          <ac:chgData name="A Freel" userId="S::afreel@ohacademy.co.uk::f6dead3d-cc44-4b49-aee1-60fe86f08dbd" providerId="AD" clId="Web-{9C0C6925-62C3-A7CC-51C1-883C4991FCF8}" dt="2025-07-02T19:09:34.990" v="151" actId="14100"/>
          <ac:picMkLst>
            <pc:docMk/>
            <pc:sldMk cId="103310163" sldId="551"/>
            <ac:picMk id="2" creationId="{ED573A17-3782-30BC-46F2-697629DC7B41}"/>
          </ac:picMkLst>
        </pc:picChg>
      </pc:sldChg>
      <pc:sldChg chg="addSp delSp modSp add replId">
        <pc:chgData name="A Freel" userId="S::afreel@ohacademy.co.uk::f6dead3d-cc44-4b49-aee1-60fe86f08dbd" providerId="AD" clId="Web-{9C0C6925-62C3-A7CC-51C1-883C4991FCF8}" dt="2025-07-02T19:10:00.116" v="158" actId="14100"/>
        <pc:sldMkLst>
          <pc:docMk/>
          <pc:sldMk cId="1418797011" sldId="552"/>
        </pc:sldMkLst>
        <pc:picChg chg="add mod">
          <ac:chgData name="A Freel" userId="S::afreel@ohacademy.co.uk::f6dead3d-cc44-4b49-aee1-60fe86f08dbd" providerId="AD" clId="Web-{9C0C6925-62C3-A7CC-51C1-883C4991FCF8}" dt="2025-07-02T19:10:00.116" v="158" actId="14100"/>
          <ac:picMkLst>
            <pc:docMk/>
            <pc:sldMk cId="1418797011" sldId="552"/>
            <ac:picMk id="3" creationId="{216C656F-17EE-EED0-6211-A7041612A1C5}"/>
          </ac:picMkLst>
        </pc:picChg>
      </pc:sldChg>
      <pc:sldChg chg="addSp modSp add replId">
        <pc:chgData name="A Freel" userId="S::afreel@ohacademy.co.uk::f6dead3d-cc44-4b49-aee1-60fe86f08dbd" providerId="AD" clId="Web-{9C0C6925-62C3-A7CC-51C1-883C4991FCF8}" dt="2025-07-02T19:10:26.398" v="161" actId="1076"/>
        <pc:sldMkLst>
          <pc:docMk/>
          <pc:sldMk cId="2086672967" sldId="553"/>
        </pc:sldMkLst>
        <pc:picChg chg="add mod">
          <ac:chgData name="A Freel" userId="S::afreel@ohacademy.co.uk::f6dead3d-cc44-4b49-aee1-60fe86f08dbd" providerId="AD" clId="Web-{9C0C6925-62C3-A7CC-51C1-883C4991FCF8}" dt="2025-07-02T19:10:26.398" v="161" actId="1076"/>
          <ac:picMkLst>
            <pc:docMk/>
            <pc:sldMk cId="2086672967" sldId="553"/>
            <ac:picMk id="2" creationId="{BCF309F7-A75B-24BD-9C91-98F02B20538A}"/>
          </ac:picMkLst>
        </pc:picChg>
      </pc:sldChg>
      <pc:sldChg chg="addSp modSp add replId">
        <pc:chgData name="A Freel" userId="S::afreel@ohacademy.co.uk::f6dead3d-cc44-4b49-aee1-60fe86f08dbd" providerId="AD" clId="Web-{9C0C6925-62C3-A7CC-51C1-883C4991FCF8}" dt="2025-07-02T19:11:13.572" v="164" actId="1076"/>
        <pc:sldMkLst>
          <pc:docMk/>
          <pc:sldMk cId="48769435" sldId="554"/>
        </pc:sldMkLst>
        <pc:picChg chg="add mod">
          <ac:chgData name="A Freel" userId="S::afreel@ohacademy.co.uk::f6dead3d-cc44-4b49-aee1-60fe86f08dbd" providerId="AD" clId="Web-{9C0C6925-62C3-A7CC-51C1-883C4991FCF8}" dt="2025-07-02T19:11:13.572" v="164" actId="1076"/>
          <ac:picMkLst>
            <pc:docMk/>
            <pc:sldMk cId="48769435" sldId="554"/>
            <ac:picMk id="2" creationId="{84EEDB3B-83C6-7F8C-4CE1-88E9BE8367EE}"/>
          </ac:picMkLst>
        </pc:picChg>
      </pc:sldChg>
      <pc:sldChg chg="addSp modSp add replId">
        <pc:chgData name="A Freel" userId="S::afreel@ohacademy.co.uk::f6dead3d-cc44-4b49-aee1-60fe86f08dbd" providerId="AD" clId="Web-{9C0C6925-62C3-A7CC-51C1-883C4991FCF8}" dt="2025-07-02T20:11:08.141" v="538" actId="20577"/>
        <pc:sldMkLst>
          <pc:docMk/>
          <pc:sldMk cId="4074568650" sldId="555"/>
        </pc:sldMkLst>
        <pc:spChg chg="add mod">
          <ac:chgData name="A Freel" userId="S::afreel@ohacademy.co.uk::f6dead3d-cc44-4b49-aee1-60fe86f08dbd" providerId="AD" clId="Web-{9C0C6925-62C3-A7CC-51C1-883C4991FCF8}" dt="2025-07-02T19:11:27.291" v="176" actId="20577"/>
          <ac:spMkLst>
            <pc:docMk/>
            <pc:sldMk cId="4074568650" sldId="555"/>
            <ac:spMk id="2" creationId="{3B23AC23-F4DF-45B5-9B04-43E0DBE3A930}"/>
          </ac:spMkLst>
        </pc:spChg>
        <pc:spChg chg="add mod">
          <ac:chgData name="A Freel" userId="S::afreel@ohacademy.co.uk::f6dead3d-cc44-4b49-aee1-60fe86f08dbd" providerId="AD" clId="Web-{9C0C6925-62C3-A7CC-51C1-883C4991FCF8}" dt="2025-07-02T20:11:08.141" v="538" actId="20577"/>
          <ac:spMkLst>
            <pc:docMk/>
            <pc:sldMk cId="4074568650" sldId="555"/>
            <ac:spMk id="3" creationId="{FDBD2A88-621D-0A48-9513-AB8CC85A4692}"/>
          </ac:spMkLst>
        </pc:spChg>
        <pc:picChg chg="add mod">
          <ac:chgData name="A Freel" userId="S::afreel@ohacademy.co.uk::f6dead3d-cc44-4b49-aee1-60fe86f08dbd" providerId="AD" clId="Web-{9C0C6925-62C3-A7CC-51C1-883C4991FCF8}" dt="2025-07-02T19:20:28.854" v="186" actId="1076"/>
          <ac:picMkLst>
            <pc:docMk/>
            <pc:sldMk cId="4074568650" sldId="555"/>
            <ac:picMk id="6" creationId="{1632461C-D662-9217-979D-DF7DD8C7AA20}"/>
          </ac:picMkLst>
        </pc:picChg>
      </pc:sldChg>
      <pc:sldChg chg="addSp modSp add replId">
        <pc:chgData name="A Freel" userId="S::afreel@ohacademy.co.uk::f6dead3d-cc44-4b49-aee1-60fe86f08dbd" providerId="AD" clId="Web-{9C0C6925-62C3-A7CC-51C1-883C4991FCF8}" dt="2025-07-02T19:21:08.809" v="199" actId="20577"/>
        <pc:sldMkLst>
          <pc:docMk/>
          <pc:sldMk cId="4115546032" sldId="556"/>
        </pc:sldMkLst>
        <pc:spChg chg="add mod">
          <ac:chgData name="A Freel" userId="S::afreel@ohacademy.co.uk::f6dead3d-cc44-4b49-aee1-60fe86f08dbd" providerId="AD" clId="Web-{9C0C6925-62C3-A7CC-51C1-883C4991FCF8}" dt="2025-07-02T19:21:08.809" v="199" actId="20577"/>
          <ac:spMkLst>
            <pc:docMk/>
            <pc:sldMk cId="4115546032" sldId="556"/>
            <ac:spMk id="3" creationId="{E752B431-46D4-F37E-52BE-1C24F5D78068}"/>
          </ac:spMkLst>
        </pc:spChg>
      </pc:sldChg>
      <pc:sldChg chg="add del replId">
        <pc:chgData name="A Freel" userId="S::afreel@ohacademy.co.uk::f6dead3d-cc44-4b49-aee1-60fe86f08dbd" providerId="AD" clId="Web-{9C0C6925-62C3-A7CC-51C1-883C4991FCF8}" dt="2025-07-02T19:21:09.652" v="200"/>
        <pc:sldMkLst>
          <pc:docMk/>
          <pc:sldMk cId="416884912" sldId="557"/>
        </pc:sldMkLst>
      </pc:sldChg>
      <pc:sldChg chg="new del">
        <pc:chgData name="A Freel" userId="S::afreel@ohacademy.co.uk::f6dead3d-cc44-4b49-aee1-60fe86f08dbd" providerId="AD" clId="Web-{9C0C6925-62C3-A7CC-51C1-883C4991FCF8}" dt="2025-07-02T19:21:21.231" v="202"/>
        <pc:sldMkLst>
          <pc:docMk/>
          <pc:sldMk cId="1180900328" sldId="557"/>
        </pc:sldMkLst>
      </pc:sldChg>
      <pc:sldChg chg="addSp delSp modSp add replId">
        <pc:chgData name="A Freel" userId="S::afreel@ohacademy.co.uk::f6dead3d-cc44-4b49-aee1-60fe86f08dbd" providerId="AD" clId="Web-{9C0C6925-62C3-A7CC-51C1-883C4991FCF8}" dt="2025-07-02T20:07:57.432" v="494" actId="1076"/>
        <pc:sldMkLst>
          <pc:docMk/>
          <pc:sldMk cId="3467437622" sldId="557"/>
        </pc:sldMkLst>
        <pc:spChg chg="add mod">
          <ac:chgData name="A Freel" userId="S::afreel@ohacademy.co.uk::f6dead3d-cc44-4b49-aee1-60fe86f08dbd" providerId="AD" clId="Web-{9C0C6925-62C3-A7CC-51C1-883C4991FCF8}" dt="2025-07-02T20:03:25.455" v="415" actId="20577"/>
          <ac:spMkLst>
            <pc:docMk/>
            <pc:sldMk cId="3467437622" sldId="557"/>
            <ac:spMk id="3" creationId="{4A4CD843-BDCE-66A1-7C96-7EBD2A312C00}"/>
          </ac:spMkLst>
        </pc:spChg>
        <pc:spChg chg="add mod">
          <ac:chgData name="A Freel" userId="S::afreel@ohacademy.co.uk::f6dead3d-cc44-4b49-aee1-60fe86f08dbd" providerId="AD" clId="Web-{9C0C6925-62C3-A7CC-51C1-883C4991FCF8}" dt="2025-07-02T20:03:51.706" v="439" actId="20577"/>
          <ac:spMkLst>
            <pc:docMk/>
            <pc:sldMk cId="3467437622" sldId="557"/>
            <ac:spMk id="6" creationId="{27D21597-6F8C-6A69-A998-B0E809AC8CDE}"/>
          </ac:spMkLst>
        </pc:spChg>
        <pc:spChg chg="add mod">
          <ac:chgData name="A Freel" userId="S::afreel@ohacademy.co.uk::f6dead3d-cc44-4b49-aee1-60fe86f08dbd" providerId="AD" clId="Web-{9C0C6925-62C3-A7CC-51C1-883C4991FCF8}" dt="2025-07-02T20:07:20.978" v="490" actId="1076"/>
          <ac:spMkLst>
            <pc:docMk/>
            <pc:sldMk cId="3467437622" sldId="557"/>
            <ac:spMk id="7" creationId="{2FC6BC14-4884-F30D-5443-EE5E9CA719F4}"/>
          </ac:spMkLst>
        </pc:spChg>
        <pc:picChg chg="add mod">
          <ac:chgData name="A Freel" userId="S::afreel@ohacademy.co.uk::f6dead3d-cc44-4b49-aee1-60fe86f08dbd" providerId="AD" clId="Web-{9C0C6925-62C3-A7CC-51C1-883C4991FCF8}" dt="2025-07-02T20:06:37.258" v="486" actId="1076"/>
          <ac:picMkLst>
            <pc:docMk/>
            <pc:sldMk cId="3467437622" sldId="557"/>
            <ac:picMk id="8" creationId="{3455CEF2-F784-436A-ADAC-B49734A9ABB8}"/>
          </ac:picMkLst>
        </pc:picChg>
        <pc:picChg chg="add mod">
          <ac:chgData name="A Freel" userId="S::afreel@ohacademy.co.uk::f6dead3d-cc44-4b49-aee1-60fe86f08dbd" providerId="AD" clId="Web-{9C0C6925-62C3-A7CC-51C1-883C4991FCF8}" dt="2025-07-02T20:06:38.289" v="487" actId="1076"/>
          <ac:picMkLst>
            <pc:docMk/>
            <pc:sldMk cId="3467437622" sldId="557"/>
            <ac:picMk id="9" creationId="{56454218-3FBA-C6D6-926C-CE1583713AD7}"/>
          </ac:picMkLst>
        </pc:picChg>
        <pc:picChg chg="add mod">
          <ac:chgData name="A Freel" userId="S::afreel@ohacademy.co.uk::f6dead3d-cc44-4b49-aee1-60fe86f08dbd" providerId="AD" clId="Web-{9C0C6925-62C3-A7CC-51C1-883C4991FCF8}" dt="2025-07-02T20:07:25.134" v="492" actId="14100"/>
          <ac:picMkLst>
            <pc:docMk/>
            <pc:sldMk cId="3467437622" sldId="557"/>
            <ac:picMk id="10" creationId="{BF99D51A-7954-AD25-B818-743C5CC33787}"/>
          </ac:picMkLst>
        </pc:picChg>
        <pc:picChg chg="add mod">
          <ac:chgData name="A Freel" userId="S::afreel@ohacademy.co.uk::f6dead3d-cc44-4b49-aee1-60fe86f08dbd" providerId="AD" clId="Web-{9C0C6925-62C3-A7CC-51C1-883C4991FCF8}" dt="2025-07-02T20:07:57.432" v="494" actId="1076"/>
          <ac:picMkLst>
            <pc:docMk/>
            <pc:sldMk cId="3467437622" sldId="557"/>
            <ac:picMk id="11" creationId="{052204FE-8994-52C9-B15F-02D3E70445D5}"/>
          </ac:picMkLst>
        </pc:picChg>
      </pc:sldChg>
      <pc:sldChg chg="addSp delSp modSp add replId">
        <pc:chgData name="A Freel" userId="S::afreel@ohacademy.co.uk::f6dead3d-cc44-4b49-aee1-60fe86f08dbd" providerId="AD" clId="Web-{9C0C6925-62C3-A7CC-51C1-883C4991FCF8}" dt="2025-07-02T19:51:43.521" v="362" actId="20577"/>
        <pc:sldMkLst>
          <pc:docMk/>
          <pc:sldMk cId="1822186824" sldId="558"/>
        </pc:sldMkLst>
        <pc:spChg chg="add mod">
          <ac:chgData name="A Freel" userId="S::afreel@ohacademy.co.uk::f6dead3d-cc44-4b49-aee1-60fe86f08dbd" providerId="AD" clId="Web-{9C0C6925-62C3-A7CC-51C1-883C4991FCF8}" dt="2025-07-02T19:50:20.597" v="336" actId="1076"/>
          <ac:spMkLst>
            <pc:docMk/>
            <pc:sldMk cId="1822186824" sldId="558"/>
            <ac:spMk id="3" creationId="{BA0470AB-F569-728D-CDAE-458C88744613}"/>
          </ac:spMkLst>
        </pc:spChg>
        <pc:spChg chg="add mod">
          <ac:chgData name="A Freel" userId="S::afreel@ohacademy.co.uk::f6dead3d-cc44-4b49-aee1-60fe86f08dbd" providerId="AD" clId="Web-{9C0C6925-62C3-A7CC-51C1-883C4991FCF8}" dt="2025-07-02T19:51:22.817" v="352" actId="20577"/>
          <ac:spMkLst>
            <pc:docMk/>
            <pc:sldMk cId="1822186824" sldId="558"/>
            <ac:spMk id="6" creationId="{2EC86E93-5841-5054-B423-1BE6978AF56D}"/>
          </ac:spMkLst>
        </pc:spChg>
        <pc:spChg chg="add mod">
          <ac:chgData name="A Freel" userId="S::afreel@ohacademy.co.uk::f6dead3d-cc44-4b49-aee1-60fe86f08dbd" providerId="AD" clId="Web-{9C0C6925-62C3-A7CC-51C1-883C4991FCF8}" dt="2025-07-02T19:51:43.521" v="362" actId="20577"/>
          <ac:spMkLst>
            <pc:docMk/>
            <pc:sldMk cId="1822186824" sldId="558"/>
            <ac:spMk id="7" creationId="{7D749058-92D5-60E6-39AC-A479FD9CAD5B}"/>
          </ac:spMkLst>
        </pc:spChg>
        <pc:picChg chg="add mod">
          <ac:chgData name="A Freel" userId="S::afreel@ohacademy.co.uk::f6dead3d-cc44-4b49-aee1-60fe86f08dbd" providerId="AD" clId="Web-{9C0C6925-62C3-A7CC-51C1-883C4991FCF8}" dt="2025-07-02T19:50:48.394" v="341" actId="14100"/>
          <ac:picMkLst>
            <pc:docMk/>
            <pc:sldMk cId="1822186824" sldId="558"/>
            <ac:picMk id="5" creationId="{335C2F67-A983-B62C-8794-7DC3CE1D1038}"/>
          </ac:picMkLst>
        </pc:picChg>
      </pc:sldChg>
      <pc:sldChg chg="add del replId">
        <pc:chgData name="A Freel" userId="S::afreel@ohacademy.co.uk::f6dead3d-cc44-4b49-aee1-60fe86f08dbd" providerId="AD" clId="Web-{9C0C6925-62C3-A7CC-51C1-883C4991FCF8}" dt="2025-07-02T19:50:25.097" v="338"/>
        <pc:sldMkLst>
          <pc:docMk/>
          <pc:sldMk cId="2043008712" sldId="559"/>
        </pc:sldMkLst>
      </pc:sldChg>
      <pc:sldChg chg="addSp delSp modSp add replId">
        <pc:chgData name="A Freel" userId="S::afreel@ohacademy.co.uk::f6dead3d-cc44-4b49-aee1-60fe86f08dbd" providerId="AD" clId="Web-{9C0C6925-62C3-A7CC-51C1-883C4991FCF8}" dt="2025-07-02T19:55:17.309" v="392" actId="1076"/>
        <pc:sldMkLst>
          <pc:docMk/>
          <pc:sldMk cId="2960605744" sldId="559"/>
        </pc:sldMkLst>
        <pc:spChg chg="add mod">
          <ac:chgData name="A Freel" userId="S::afreel@ohacademy.co.uk::f6dead3d-cc44-4b49-aee1-60fe86f08dbd" providerId="AD" clId="Web-{9C0C6925-62C3-A7CC-51C1-883C4991FCF8}" dt="2025-07-02T19:52:13.647" v="381" actId="20577"/>
          <ac:spMkLst>
            <pc:docMk/>
            <pc:sldMk cId="2960605744" sldId="559"/>
            <ac:spMk id="2" creationId="{0443A060-BDE5-C498-7D22-88CE6FF43CFF}"/>
          </ac:spMkLst>
        </pc:spChg>
        <pc:spChg chg="mod">
          <ac:chgData name="A Freel" userId="S::afreel@ohacademy.co.uk::f6dead3d-cc44-4b49-aee1-60fe86f08dbd" providerId="AD" clId="Web-{9C0C6925-62C3-A7CC-51C1-883C4991FCF8}" dt="2025-07-02T19:51:57.068" v="369" actId="20577"/>
          <ac:spMkLst>
            <pc:docMk/>
            <pc:sldMk cId="2960605744" sldId="559"/>
            <ac:spMk id="3" creationId="{540AB105-1C6D-5550-A36B-CB82D83816C8}"/>
          </ac:spMkLst>
        </pc:spChg>
        <pc:spChg chg="mod">
          <ac:chgData name="A Freel" userId="S::afreel@ohacademy.co.uk::f6dead3d-cc44-4b49-aee1-60fe86f08dbd" providerId="AD" clId="Web-{9C0C6925-62C3-A7CC-51C1-883C4991FCF8}" dt="2025-07-02T19:52:04.147" v="374" actId="20577"/>
          <ac:spMkLst>
            <pc:docMk/>
            <pc:sldMk cId="2960605744" sldId="559"/>
            <ac:spMk id="6" creationId="{ACC0AB6B-8DF0-51BA-9896-7E71900667CA}"/>
          </ac:spMkLst>
        </pc:spChg>
        <pc:picChg chg="add mod">
          <ac:chgData name="A Freel" userId="S::afreel@ohacademy.co.uk::f6dead3d-cc44-4b49-aee1-60fe86f08dbd" providerId="AD" clId="Web-{9C0C6925-62C3-A7CC-51C1-883C4991FCF8}" dt="2025-07-02T19:52:28.601" v="386" actId="1076"/>
          <ac:picMkLst>
            <pc:docMk/>
            <pc:sldMk cId="2960605744" sldId="559"/>
            <ac:picMk id="8" creationId="{B86B5075-3F21-75D6-48FB-B71FAF41315E}"/>
          </ac:picMkLst>
        </pc:picChg>
        <pc:picChg chg="add mod">
          <ac:chgData name="A Freel" userId="S::afreel@ohacademy.co.uk::f6dead3d-cc44-4b49-aee1-60fe86f08dbd" providerId="AD" clId="Web-{9C0C6925-62C3-A7CC-51C1-883C4991FCF8}" dt="2025-07-02T19:54:23.432" v="389" actId="1076"/>
          <ac:picMkLst>
            <pc:docMk/>
            <pc:sldMk cId="2960605744" sldId="559"/>
            <ac:picMk id="9" creationId="{B2A981E1-85F9-0023-CFD3-49142ABD0705}"/>
          </ac:picMkLst>
        </pc:picChg>
        <pc:picChg chg="add mod">
          <ac:chgData name="A Freel" userId="S::afreel@ohacademy.co.uk::f6dead3d-cc44-4b49-aee1-60fe86f08dbd" providerId="AD" clId="Web-{9C0C6925-62C3-A7CC-51C1-883C4991FCF8}" dt="2025-07-02T19:55:17.309" v="392" actId="1076"/>
          <ac:picMkLst>
            <pc:docMk/>
            <pc:sldMk cId="2960605744" sldId="559"/>
            <ac:picMk id="10" creationId="{586CEDD5-0DD6-F270-41E1-EEB94B45FA56}"/>
          </ac:picMkLst>
        </pc:picChg>
      </pc:sldChg>
      <pc:sldMasterChg chg="mod setBg modSldLayout">
        <pc:chgData name="A Freel" userId="S::afreel@ohacademy.co.uk::f6dead3d-cc44-4b49-aee1-60fe86f08dbd" providerId="AD" clId="Web-{9C0C6925-62C3-A7CC-51C1-883C4991FCF8}" dt="2025-07-02T18:58:38.173" v="35"/>
        <pc:sldMasterMkLst>
          <pc:docMk/>
          <pc:sldMasterMk cId="2460954070" sldId="2147483660"/>
        </pc:sldMasterMkLst>
        <pc:sldLayoutChg chg="mod">
          <pc:chgData name="A Freel" userId="S::afreel@ohacademy.co.uk::f6dead3d-cc44-4b49-aee1-60fe86f08dbd" providerId="AD" clId="Web-{9C0C6925-62C3-A7CC-51C1-883C4991FCF8}" dt="2025-07-02T18:58:38.173" v="35"/>
          <pc:sldLayoutMkLst>
            <pc:docMk/>
            <pc:sldMasterMk cId="2460954070" sldId="2147483660"/>
            <pc:sldLayoutMk cId="2385387890" sldId="2147483661"/>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949138452" sldId="2147483662"/>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2591524520" sldId="2147483663"/>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1203092039" sldId="2147483664"/>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3733172339" sldId="2147483665"/>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3210312558" sldId="2147483666"/>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3146388984" sldId="2147483667"/>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3171841454" sldId="2147483668"/>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1718958274" sldId="2147483669"/>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2202905451" sldId="2147483670"/>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3479445657" sldId="2147483671"/>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2380374958" sldId="2147483672"/>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1073740333" sldId="2147483673"/>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3449595384" sldId="2147483674"/>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3349365397" sldId="2147483675"/>
          </pc:sldLayoutMkLst>
        </pc:sldLayoutChg>
        <pc:sldLayoutChg chg="mod">
          <pc:chgData name="A Freel" userId="S::afreel@ohacademy.co.uk::f6dead3d-cc44-4b49-aee1-60fe86f08dbd" providerId="AD" clId="Web-{9C0C6925-62C3-A7CC-51C1-883C4991FCF8}" dt="2025-07-02T18:58:38.173" v="35"/>
          <pc:sldLayoutMkLst>
            <pc:docMk/>
            <pc:sldMasterMk cId="2460954070" sldId="2147483660"/>
            <pc:sldLayoutMk cId="1925580305" sldId="2147483676"/>
          </pc:sldLayoutMkLst>
        </pc:sldLayoutChg>
      </pc:sldMasterChg>
    </pc:docChg>
  </pc:docChgLst>
  <pc:docChgLst>
    <pc:chgData clId="Web-{9C0C6925-62C3-A7CC-51C1-883C4991FCF8}"/>
    <pc:docChg chg="addSld">
      <pc:chgData name="" userId="" providerId="" clId="Web-{9C0C6925-62C3-A7CC-51C1-883C4991FCF8}" dt="2025-07-02T18:54:50.838" v="0"/>
      <pc:docMkLst>
        <pc:docMk/>
      </pc:docMkLst>
      <pc:sldChg chg="new">
        <pc:chgData name="" userId="" providerId="" clId="Web-{9C0C6925-62C3-A7CC-51C1-883C4991FCF8}" dt="2025-07-02T18:54:50.838" v="0"/>
        <pc:sldMkLst>
          <pc:docMk/>
          <pc:sldMk cId="399100993" sldId="542"/>
        </pc:sldMkLst>
      </pc:sldChg>
    </pc:docChg>
  </pc:docChgLst>
  <pc:docChgLst>
    <pc:chgData name="A Freel" userId="S::afreel@ohacademy.co.uk::f6dead3d-cc44-4b49-aee1-60fe86f08dbd" providerId="AD" clId="Web-{7A607A0B-C05B-58E4-ED72-CB5EBCEFB05F}"/>
    <pc:docChg chg="addSld modSld">
      <pc:chgData name="A Freel" userId="S::afreel@ohacademy.co.uk::f6dead3d-cc44-4b49-aee1-60fe86f08dbd" providerId="AD" clId="Web-{7A607A0B-C05B-58E4-ED72-CB5EBCEFB05F}" dt="2025-06-20T12:42:28.619" v="16"/>
      <pc:docMkLst>
        <pc:docMk/>
      </pc:docMkLst>
      <pc:sldChg chg="modSp mod setBg">
        <pc:chgData name="A Freel" userId="S::afreel@ohacademy.co.uk::f6dead3d-cc44-4b49-aee1-60fe86f08dbd" providerId="AD" clId="Web-{7A607A0B-C05B-58E4-ED72-CB5EBCEFB05F}" dt="2025-06-20T06:59:17.031" v="6"/>
        <pc:sldMkLst>
          <pc:docMk/>
          <pc:sldMk cId="109857222" sldId="256"/>
        </pc:sldMkLst>
        <pc:spChg chg="mod">
          <ac:chgData name="A Freel" userId="S::afreel@ohacademy.co.uk::f6dead3d-cc44-4b49-aee1-60fe86f08dbd" providerId="AD" clId="Web-{7A607A0B-C05B-58E4-ED72-CB5EBCEFB05F}" dt="2025-06-20T06:59:04.796" v="2" actId="20577"/>
          <ac:spMkLst>
            <pc:docMk/>
            <pc:sldMk cId="109857222" sldId="256"/>
            <ac:spMk id="2" creationId="{00000000-0000-0000-0000-000000000000}"/>
          </ac:spMkLst>
        </pc:spChg>
        <pc:spChg chg="mod">
          <ac:chgData name="A Freel" userId="S::afreel@ohacademy.co.uk::f6dead3d-cc44-4b49-aee1-60fe86f08dbd" providerId="AD" clId="Web-{7A607A0B-C05B-58E4-ED72-CB5EBCEFB05F}" dt="2025-06-20T06:59:16.953" v="5" actId="20577"/>
          <ac:spMkLst>
            <pc:docMk/>
            <pc:sldMk cId="109857222" sldId="256"/>
            <ac:spMk id="3" creationId="{00000000-0000-0000-0000-000000000000}"/>
          </ac:spMkLst>
        </pc:spChg>
      </pc:sldChg>
      <pc:sldChg chg="add">
        <pc:chgData name="A Freel" userId="S::afreel@ohacademy.co.uk::f6dead3d-cc44-4b49-aee1-60fe86f08dbd" providerId="AD" clId="Web-{7A607A0B-C05B-58E4-ED72-CB5EBCEFB05F}" dt="2025-06-20T12:42:28.572" v="14"/>
        <pc:sldMkLst>
          <pc:docMk/>
          <pc:sldMk cId="0" sldId="260"/>
        </pc:sldMkLst>
      </pc:sldChg>
      <pc:sldChg chg="add mod setBg">
        <pc:chgData name="A Freel" userId="S::afreel@ohacademy.co.uk::f6dead3d-cc44-4b49-aee1-60fe86f08dbd" providerId="AD" clId="Web-{7A607A0B-C05B-58E4-ED72-CB5EBCEFB05F}" dt="2025-06-20T12:33:15.911" v="11"/>
        <pc:sldMkLst>
          <pc:docMk/>
          <pc:sldMk cId="2642466099" sldId="261"/>
        </pc:sldMkLst>
      </pc:sldChg>
      <pc:sldChg chg="add mod setBg">
        <pc:chgData name="A Freel" userId="S::afreel@ohacademy.co.uk::f6dead3d-cc44-4b49-aee1-60fe86f08dbd" providerId="AD" clId="Web-{7A607A0B-C05B-58E4-ED72-CB5EBCEFB05F}" dt="2025-06-20T12:33:15.880" v="10"/>
        <pc:sldMkLst>
          <pc:docMk/>
          <pc:sldMk cId="1526918520" sldId="262"/>
        </pc:sldMkLst>
      </pc:sldChg>
      <pc:sldChg chg="add">
        <pc:chgData name="A Freel" userId="S::afreel@ohacademy.co.uk::f6dead3d-cc44-4b49-aee1-60fe86f08dbd" providerId="AD" clId="Web-{7A607A0B-C05B-58E4-ED72-CB5EBCEFB05F}" dt="2025-06-20T12:42:28.556" v="13"/>
        <pc:sldMkLst>
          <pc:docMk/>
          <pc:sldMk cId="3524444140" sldId="397"/>
        </pc:sldMkLst>
      </pc:sldChg>
      <pc:sldChg chg="add">
        <pc:chgData name="A Freel" userId="S::afreel@ohacademy.co.uk::f6dead3d-cc44-4b49-aee1-60fe86f08dbd" providerId="AD" clId="Web-{7A607A0B-C05B-58E4-ED72-CB5EBCEFB05F}" dt="2025-06-20T12:42:28.587" v="15"/>
        <pc:sldMkLst>
          <pc:docMk/>
          <pc:sldMk cId="2980009080" sldId="398"/>
        </pc:sldMkLst>
      </pc:sldChg>
      <pc:sldChg chg="add">
        <pc:chgData name="A Freel" userId="S::afreel@ohacademy.co.uk::f6dead3d-cc44-4b49-aee1-60fe86f08dbd" providerId="AD" clId="Web-{7A607A0B-C05B-58E4-ED72-CB5EBCEFB05F}" dt="2025-06-20T12:42:28.619" v="16"/>
        <pc:sldMkLst>
          <pc:docMk/>
          <pc:sldMk cId="1674929740" sldId="399"/>
        </pc:sldMkLst>
      </pc:sldChg>
      <pc:sldChg chg="add mod setBg">
        <pc:chgData name="A Freel" userId="S::afreel@ohacademy.co.uk::f6dead3d-cc44-4b49-aee1-60fe86f08dbd" providerId="AD" clId="Web-{7A607A0B-C05B-58E4-ED72-CB5EBCEFB05F}" dt="2025-06-20T12:33:15.927" v="12"/>
        <pc:sldMkLst>
          <pc:docMk/>
          <pc:sldMk cId="4018164479" sldId="541"/>
        </pc:sldMkLst>
      </pc:sldChg>
      <pc:sldMasterChg chg="addSldLayout">
        <pc:chgData name="A Freel" userId="S::afreel@ohacademy.co.uk::f6dead3d-cc44-4b49-aee1-60fe86f08dbd" providerId="AD" clId="Web-{7A607A0B-C05B-58E4-ED72-CB5EBCEFB05F}" dt="2025-06-20T12:42:28.619" v="16"/>
        <pc:sldMasterMkLst>
          <pc:docMk/>
          <pc:sldMasterMk cId="2460954070" sldId="2147483660"/>
        </pc:sldMasterMkLst>
        <pc:sldLayoutChg chg="add">
          <pc:chgData name="A Freel" userId="S::afreel@ohacademy.co.uk::f6dead3d-cc44-4b49-aee1-60fe86f08dbd" providerId="AD" clId="Web-{7A607A0B-C05B-58E4-ED72-CB5EBCEFB05F}" dt="2025-06-20T12:32:15.549" v="8"/>
          <pc:sldLayoutMkLst>
            <pc:docMk/>
            <pc:sldMasterMk cId="2460954070" sldId="2147483660"/>
            <pc:sldLayoutMk cId="2380374958" sldId="2147483672"/>
          </pc:sldLayoutMkLst>
        </pc:sldLayoutChg>
        <pc:sldLayoutChg chg="add">
          <pc:chgData name="A Freel" userId="S::afreel@ohacademy.co.uk::f6dead3d-cc44-4b49-aee1-60fe86f08dbd" providerId="AD" clId="Web-{7A607A0B-C05B-58E4-ED72-CB5EBCEFB05F}" dt="2025-06-20T12:42:28.556" v="13"/>
          <pc:sldLayoutMkLst>
            <pc:docMk/>
            <pc:sldMasterMk cId="2460954070" sldId="2147483660"/>
            <pc:sldLayoutMk cId="1073740333" sldId="2147483673"/>
          </pc:sldLayoutMkLst>
        </pc:sldLayoutChg>
        <pc:sldLayoutChg chg="add">
          <pc:chgData name="A Freel" userId="S::afreel@ohacademy.co.uk::f6dead3d-cc44-4b49-aee1-60fe86f08dbd" providerId="AD" clId="Web-{7A607A0B-C05B-58E4-ED72-CB5EBCEFB05F}" dt="2025-06-20T12:42:28.572" v="14"/>
          <pc:sldLayoutMkLst>
            <pc:docMk/>
            <pc:sldMasterMk cId="2460954070" sldId="2147483660"/>
            <pc:sldLayoutMk cId="3449595384" sldId="2147483674"/>
          </pc:sldLayoutMkLst>
        </pc:sldLayoutChg>
        <pc:sldLayoutChg chg="add">
          <pc:chgData name="A Freel" userId="S::afreel@ohacademy.co.uk::f6dead3d-cc44-4b49-aee1-60fe86f08dbd" providerId="AD" clId="Web-{7A607A0B-C05B-58E4-ED72-CB5EBCEFB05F}" dt="2025-06-20T12:42:28.587" v="15"/>
          <pc:sldLayoutMkLst>
            <pc:docMk/>
            <pc:sldMasterMk cId="2460954070" sldId="2147483660"/>
            <pc:sldLayoutMk cId="3349365397" sldId="2147483675"/>
          </pc:sldLayoutMkLst>
        </pc:sldLayoutChg>
        <pc:sldLayoutChg chg="add">
          <pc:chgData name="A Freel" userId="S::afreel@ohacademy.co.uk::f6dead3d-cc44-4b49-aee1-60fe86f08dbd" providerId="AD" clId="Web-{7A607A0B-C05B-58E4-ED72-CB5EBCEFB05F}" dt="2025-06-20T12:42:28.619" v="16"/>
          <pc:sldLayoutMkLst>
            <pc:docMk/>
            <pc:sldMasterMk cId="2460954070" sldId="2147483660"/>
            <pc:sldLayoutMk cId="1925580305"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BEC30-7235-48AE-8740-217D306F0AFB}" type="datetimeFigureOut">
              <a:t>7/4/2025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409F1-31C6-4169-8F21-9BBBC5FB8B23}" type="slidenum">
              <a:t>‹#›</a:t>
            </a:fld>
            <a:endParaRPr lang="en-GB"/>
          </a:p>
        </p:txBody>
      </p:sp>
    </p:spTree>
    <p:extLst>
      <p:ext uri="{BB962C8B-B14F-4D97-AF65-F5344CB8AC3E}">
        <p14:creationId xmlns:p14="http://schemas.microsoft.com/office/powerpoint/2010/main" val="46796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Do Now: </a:t>
            </a:r>
            <a:r>
              <a:rPr lang="en-GB" sz="1200" b="1" i="1" dirty="0">
                <a:solidFill>
                  <a:srgbClr val="000000"/>
                </a:solidFill>
                <a:effectLst/>
                <a:latin typeface="Arial" panose="020B0604020202020204" pitchFamily="34" charset="0"/>
              </a:rPr>
              <a:t>Difference on a number line</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Pupils have a copy of the Do Now Sheet. They find the ‘difference’ between two numbers by counting jumps on a number line. Model this, including the language, before pupils complete independently: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From two to eight is six jumps. The difference between two and eight is six.  </a:t>
            </a: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5</a:t>
            </a:fld>
            <a:endParaRPr lang="en-GB" dirty="0"/>
          </a:p>
        </p:txBody>
      </p:sp>
    </p:spTree>
    <p:extLst>
      <p:ext uri="{BB962C8B-B14F-4D97-AF65-F5344CB8AC3E}">
        <p14:creationId xmlns:p14="http://schemas.microsoft.com/office/powerpoint/2010/main" val="292644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 </a:t>
            </a:r>
            <a:r>
              <a:rPr lang="en-GB" sz="1200" b="1" i="1" dirty="0">
                <a:solidFill>
                  <a:srgbClr val="000000"/>
                </a:solidFill>
                <a:effectLst/>
                <a:latin typeface="Arial" panose="020B0604020202020204" pitchFamily="34" charset="0"/>
              </a:rPr>
              <a:t>Measuring distance and discussing difference </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Explain to pupils that in this lesson they will carry out some sport activities related to measure.. In the first activity, pupils throw beanbags as far as they can.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Take pupils outside and set out eight 1 metre sticks end-to-end. Draw a chalk line perpendicular to the beginning of the first stick; this is where pupils will stand to throw their beanbags. Pupils take it in turns to throw their beanbag as far as they can. Record the distance of each throw to the nearest metre (discuss the meaning of this with pupils). Utilise opportunities to practise comparative language: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Who threw their beanbag further? Who had the longest / shortest throw? </a:t>
            </a:r>
          </a:p>
          <a:p>
            <a:pPr algn="l" rtl="0" fontAlgn="base"/>
            <a:r>
              <a:rPr lang="en-GB" sz="1200" b="0" i="0" dirty="0">
                <a:solidFill>
                  <a:srgbClr val="000000"/>
                </a:solidFill>
                <a:effectLst/>
                <a:latin typeface="Arial" panose="020B0604020202020204" pitchFamily="34" charset="0"/>
              </a:rPr>
              <a:t>Once all pupils have thrown their beanbag and the distances have been recorded, choose four beanbags that landed relatively far from each other and collect the rest. Without altering the ‘distance thrown’, move the beanbags so they are touching the metre sticks, to make it easier to see the straight-line difference in distance. </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How could you find the difference in distance between the red and green beanbags? </a:t>
            </a:r>
          </a:p>
          <a:p>
            <a:pPr algn="l" rtl="0" fontAlgn="base"/>
            <a:r>
              <a:rPr lang="en-GB" sz="1200" b="0" i="0" dirty="0">
                <a:solidFill>
                  <a:srgbClr val="000000"/>
                </a:solidFill>
                <a:effectLst/>
                <a:latin typeface="Arial" panose="020B0604020202020204" pitchFamily="34" charset="0"/>
              </a:rPr>
              <a:t>Draw a chalk line between the beanbags and explain this is the distance between them, so if </a:t>
            </a:r>
            <a:r>
              <a:rPr lang="en-GB" sz="1200" b="0" i="1" dirty="0">
                <a:solidFill>
                  <a:srgbClr val="000000"/>
                </a:solidFill>
                <a:effectLst/>
                <a:latin typeface="Arial" panose="020B0604020202020204" pitchFamily="34" charset="0"/>
              </a:rPr>
              <a:t>you </a:t>
            </a:r>
            <a:r>
              <a:rPr lang="en-GB" sz="1200" b="0" i="0" dirty="0">
                <a:solidFill>
                  <a:srgbClr val="000000"/>
                </a:solidFill>
                <a:effectLst/>
                <a:latin typeface="Arial" panose="020B0604020202020204" pitchFamily="34" charset="0"/>
              </a:rPr>
              <a:t>find the length, it will tell you the difference between the lengths of the throws.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Repeat this with another pair of beanbags, measuring the distance both ‘forwards’ and ‘backwards’ to show that the difference is the same either way.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7</a:t>
            </a:fld>
            <a:endParaRPr lang="en-GB" dirty="0"/>
          </a:p>
        </p:txBody>
      </p:sp>
    </p:spTree>
    <p:extLst>
      <p:ext uri="{BB962C8B-B14F-4D97-AF65-F5344CB8AC3E}">
        <p14:creationId xmlns:p14="http://schemas.microsoft.com/office/powerpoint/2010/main" val="361457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12360-C706-3AF7-8503-840952F9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1597F-185C-2584-C7CA-5DF5E06B9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0AECB-D676-2EF9-15CB-5AA279DCE005}"/>
              </a:ext>
            </a:extLst>
          </p:cNvPr>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 </a:t>
            </a:r>
            <a:r>
              <a:rPr lang="en-GB" sz="1200" b="1" i="1" dirty="0">
                <a:solidFill>
                  <a:srgbClr val="000000"/>
                </a:solidFill>
                <a:effectLst/>
                <a:latin typeface="Arial" panose="020B0604020202020204" pitchFamily="34" charset="0"/>
              </a:rPr>
              <a:t>Measuring distance and discussing difference </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Explain to pupils that in this lesson they will carry out some sport activities related to measure.. In the first activity, pupils throw beanbags as far as they can.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Take pupils outside and set out eight 1 metre sticks end-to-end. Draw a chalk line perpendicular to the beginning of the first stick; this is where pupils will stand to throw their beanbags. Pupils take it in turns to throw their beanbag as far as they can. Record the distance of each throw to the nearest metre (discuss the meaning of this with pupils). Utilise opportunities to practise comparative language: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Who threw their beanbag further? Who had the longest / shortest throw? </a:t>
            </a:r>
          </a:p>
          <a:p>
            <a:pPr algn="l" rtl="0" fontAlgn="base"/>
            <a:r>
              <a:rPr lang="en-GB" sz="1200" b="0" i="0" dirty="0">
                <a:solidFill>
                  <a:srgbClr val="000000"/>
                </a:solidFill>
                <a:effectLst/>
                <a:latin typeface="Arial" panose="020B0604020202020204" pitchFamily="34" charset="0"/>
              </a:rPr>
              <a:t>Once all pupils have thrown their beanbag and the distances have been recorded, choose four beanbags that landed relatively far from each other and collect the rest. Without altering the ‘distance thrown’, move the beanbags so they are touching the metre sticks, to make it easier to see the straight-line difference in distance. </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How could you find the difference in distance between the red and green beanbags? </a:t>
            </a:r>
          </a:p>
          <a:p>
            <a:pPr algn="l" rtl="0" fontAlgn="base"/>
            <a:r>
              <a:rPr lang="en-GB" sz="1200" b="0" i="0" dirty="0">
                <a:solidFill>
                  <a:srgbClr val="000000"/>
                </a:solidFill>
                <a:effectLst/>
                <a:latin typeface="Arial" panose="020B0604020202020204" pitchFamily="34" charset="0"/>
              </a:rPr>
              <a:t>Draw a chalk line between the beanbags and explain this is the distance between them, so if </a:t>
            </a:r>
            <a:r>
              <a:rPr lang="en-GB" sz="1200" b="0" i="1" dirty="0">
                <a:solidFill>
                  <a:srgbClr val="000000"/>
                </a:solidFill>
                <a:effectLst/>
                <a:latin typeface="Arial" panose="020B0604020202020204" pitchFamily="34" charset="0"/>
              </a:rPr>
              <a:t>you </a:t>
            </a:r>
            <a:r>
              <a:rPr lang="en-GB" sz="1200" b="0" i="0" dirty="0">
                <a:solidFill>
                  <a:srgbClr val="000000"/>
                </a:solidFill>
                <a:effectLst/>
                <a:latin typeface="Arial" panose="020B0604020202020204" pitchFamily="34" charset="0"/>
              </a:rPr>
              <a:t>find the length, it will tell you the difference between the lengths of the throws.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Repeat this with another pair of beanbags, measuring the distance both ‘forwards’ and ‘backwards’ to show that the difference is the same either way.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a:extLst>
              <a:ext uri="{FF2B5EF4-FFF2-40B4-BE49-F238E27FC236}">
                <a16:creationId xmlns:a16="http://schemas.microsoft.com/office/drawing/2014/main" id="{41906551-4073-F692-7D96-85D3D4F1D8CD}"/>
              </a:ext>
            </a:extLst>
          </p:cNvPr>
          <p:cNvSpPr>
            <a:spLocks noGrp="1"/>
          </p:cNvSpPr>
          <p:nvPr>
            <p:ph type="sldNum" sz="quarter" idx="5"/>
          </p:nvPr>
        </p:nvSpPr>
        <p:spPr/>
        <p:txBody>
          <a:bodyPr/>
          <a:lstStyle/>
          <a:p>
            <a:fld id="{FC83585D-67E6-47C6-B97C-FD02F69C172E}" type="slidenum">
              <a:rPr lang="en-GB" smtClean="0"/>
              <a:t>8</a:t>
            </a:fld>
            <a:endParaRPr lang="en-GB" dirty="0"/>
          </a:p>
        </p:txBody>
      </p:sp>
    </p:spTree>
    <p:extLst>
      <p:ext uri="{BB962C8B-B14F-4D97-AF65-F5344CB8AC3E}">
        <p14:creationId xmlns:p14="http://schemas.microsoft.com/office/powerpoint/2010/main" val="30831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A2057-34B9-BCC2-EE04-12D09F2A2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37F8A-BF35-036D-9A7D-8F185F5C3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1EC9D-94CF-99E8-6C0D-326BB93299CB}"/>
              </a:ext>
            </a:extLst>
          </p:cNvPr>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New Learning: </a:t>
            </a:r>
            <a:r>
              <a:rPr lang="en-GB" sz="1200" b="1" i="1" dirty="0">
                <a:solidFill>
                  <a:srgbClr val="000000"/>
                </a:solidFill>
                <a:effectLst/>
                <a:latin typeface="Arial" panose="020B0604020202020204" pitchFamily="34" charset="0"/>
              </a:rPr>
              <a:t>Measuring distance and discussing difference </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Explain to pupils that in this lesson they will carry out some sport activities related to measure.. In the first activity, pupils throw beanbags as far as they can.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Take pupils outside and set out eight 1 metre sticks end-to-end. Draw a chalk line perpendicular to the beginning of the first stick; this is where pupils will stand to throw their beanbags. Pupils take it in turns to throw their beanbag as far as they can. Record the distance of each throw to the nearest metre (discuss the meaning of this with pupils). Utilise opportunities to practise comparative language: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Who threw their beanbag further? Who had the longest / shortest throw? </a:t>
            </a:r>
          </a:p>
          <a:p>
            <a:pPr algn="l" rtl="0" fontAlgn="base"/>
            <a:r>
              <a:rPr lang="en-GB" sz="1200" b="0" i="0" dirty="0">
                <a:solidFill>
                  <a:srgbClr val="000000"/>
                </a:solidFill>
                <a:effectLst/>
                <a:latin typeface="Arial" panose="020B0604020202020204" pitchFamily="34" charset="0"/>
              </a:rPr>
              <a:t>Once all pupils have thrown their beanbag and the distances have been recorded, choose four beanbags that landed relatively far from each other and collect the rest. Without altering the ‘distance thrown’, move the beanbags so they are touching the metre sticks, to make it easier to see the straight-line difference in distance. </a:t>
            </a:r>
            <a:r>
              <a:rPr lang="en-GB" sz="1200" b="0" i="1" dirty="0">
                <a:solidFill>
                  <a:srgbClr val="000000"/>
                </a:solidFill>
                <a:effectLst/>
                <a:latin typeface="Arial" panose="020B0604020202020204" pitchFamily="34" charset="0"/>
              </a:rPr>
              <a:t> </a:t>
            </a:r>
            <a:endParaRPr lang="en-GB" b="0" i="1"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dirty="0">
                <a:solidFill>
                  <a:srgbClr val="000000"/>
                </a:solidFill>
                <a:effectLst/>
                <a:latin typeface="Arial" panose="020B0604020202020204" pitchFamily="34" charset="0"/>
              </a:rPr>
              <a:t>How could you find the difference in distance between the red and green beanbags? </a:t>
            </a:r>
          </a:p>
          <a:p>
            <a:pPr algn="l" rtl="0" fontAlgn="base"/>
            <a:r>
              <a:rPr lang="en-GB" sz="1200" b="0" i="0" dirty="0">
                <a:solidFill>
                  <a:srgbClr val="000000"/>
                </a:solidFill>
                <a:effectLst/>
                <a:latin typeface="Arial" panose="020B0604020202020204" pitchFamily="34" charset="0"/>
              </a:rPr>
              <a:t>Draw a chalk line between the beanbags and explain this is the distance between them, so if </a:t>
            </a:r>
            <a:r>
              <a:rPr lang="en-GB" sz="1200" b="0" i="1" dirty="0">
                <a:solidFill>
                  <a:srgbClr val="000000"/>
                </a:solidFill>
                <a:effectLst/>
                <a:latin typeface="Arial" panose="020B0604020202020204" pitchFamily="34" charset="0"/>
              </a:rPr>
              <a:t>you </a:t>
            </a:r>
            <a:r>
              <a:rPr lang="en-GB" sz="1200" b="0" i="0" dirty="0">
                <a:solidFill>
                  <a:srgbClr val="000000"/>
                </a:solidFill>
                <a:effectLst/>
                <a:latin typeface="Arial" panose="020B0604020202020204" pitchFamily="34" charset="0"/>
              </a:rPr>
              <a:t>find the length, it will tell you the difference between the lengths of the throws.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Repeat this with another pair of beanbags, measuring the distance both ‘forwards’ and ‘backwards’ to show that the difference is the same either way.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a:extLst>
              <a:ext uri="{FF2B5EF4-FFF2-40B4-BE49-F238E27FC236}">
                <a16:creationId xmlns:a16="http://schemas.microsoft.com/office/drawing/2014/main" id="{2F10C106-FEBF-F135-5F21-CFB8360E2685}"/>
              </a:ext>
            </a:extLst>
          </p:cNvPr>
          <p:cNvSpPr>
            <a:spLocks noGrp="1"/>
          </p:cNvSpPr>
          <p:nvPr>
            <p:ph type="sldNum" sz="quarter" idx="5"/>
          </p:nvPr>
        </p:nvSpPr>
        <p:spPr/>
        <p:txBody>
          <a:bodyPr/>
          <a:lstStyle/>
          <a:p>
            <a:fld id="{FC83585D-67E6-47C6-B97C-FD02F69C172E}" type="slidenum">
              <a:rPr lang="en-GB" smtClean="0"/>
              <a:t>9</a:t>
            </a:fld>
            <a:endParaRPr lang="en-GB" dirty="0"/>
          </a:p>
        </p:txBody>
      </p:sp>
    </p:spTree>
    <p:extLst>
      <p:ext uri="{BB962C8B-B14F-4D97-AF65-F5344CB8AC3E}">
        <p14:creationId xmlns:p14="http://schemas.microsoft.com/office/powerpoint/2010/main" val="22936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dirty="0">
                <a:solidFill>
                  <a:srgbClr val="000000"/>
                </a:solidFill>
                <a:effectLst/>
                <a:latin typeface="Arial" panose="020B0604020202020204" pitchFamily="34" charset="0"/>
              </a:rPr>
              <a:t>Plenary: </a:t>
            </a:r>
            <a:r>
              <a:rPr lang="en-GB" sz="1200" b="1" i="1" dirty="0">
                <a:solidFill>
                  <a:srgbClr val="000000"/>
                </a:solidFill>
                <a:effectLst/>
                <a:latin typeface="Arial" panose="020B0604020202020204" pitchFamily="34" charset="0"/>
              </a:rPr>
              <a:t>Discussion</a:t>
            </a:r>
            <a:r>
              <a:rPr lang="en-GB" sz="12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Arial" panose="020B0604020202020204" pitchFamily="34" charset="0"/>
              </a:rPr>
              <a:t>Engage pupils in a discussion based on observations made during the lesson. These may be misconceptions or interesting observations which can be built upon as a whole class.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FC83585D-67E6-47C6-B97C-FD02F69C172E}" type="slidenum">
              <a:rPr lang="en-GB" smtClean="0"/>
              <a:t>10</a:t>
            </a:fld>
            <a:endParaRPr lang="en-GB" dirty="0"/>
          </a:p>
        </p:txBody>
      </p:sp>
    </p:spTree>
    <p:extLst>
      <p:ext uri="{BB962C8B-B14F-4D97-AF65-F5344CB8AC3E}">
        <p14:creationId xmlns:p14="http://schemas.microsoft.com/office/powerpoint/2010/main" val="1298994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037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cstate="hqprint">
            <a:alphaModFix/>
            <a:extLst>
              <a:ext uri="{28A0092B-C50C-407E-A947-70E740481C1C}">
                <a14:useLocalDpi xmlns:a14="http://schemas.microsoft.com/office/drawing/2010/main"/>
              </a:ext>
            </a:extLst>
          </a:blip>
          <a:srcRect/>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7374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3449595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4936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dirty="0"/>
              <a:t>Click to edit Master text styles</a:t>
            </a:r>
          </a:p>
          <a:p>
            <a:pPr lvl="1"/>
            <a:r>
              <a:rPr lang="en-US" dirty="0"/>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dirty="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192558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04/07/2025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MfyOUcihvQo?feature=oembed" TargetMode="Externa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DS1c4jQT9nY?feature=oembe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0.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 Primary"/>
              </a:rPr>
              <a:t>Monday 7th July 2025</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GB" sz="6000" dirty="0">
                <a:latin typeface="Sassoon Primary"/>
              </a:rPr>
              <a:t>7/7/2025</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06404C-C261-91ED-02C9-434263CD4F27}"/>
              </a:ext>
            </a:extLst>
          </p:cNvPr>
          <p:cNvSpPr>
            <a:spLocks noGrp="1"/>
          </p:cNvSpPr>
          <p:nvPr>
            <p:ph type="title"/>
          </p:nvPr>
        </p:nvSpPr>
        <p:spPr/>
        <p:txBody>
          <a:bodyPr/>
          <a:lstStyle/>
          <a:p>
            <a:pPr>
              <a:spcBef>
                <a:spcPts val="0"/>
              </a:spcBef>
              <a:spcAft>
                <a:spcPts val="0"/>
              </a:spcAft>
              <a:buClr>
                <a:schemeClr val="dk1"/>
              </a:buClr>
              <a:buSzPts val="3600"/>
            </a:pPr>
            <a:r>
              <a:rPr lang="en-US" sz="3200" dirty="0"/>
              <a:t>What did you learn from the activities?</a:t>
            </a:r>
          </a:p>
        </p:txBody>
      </p:sp>
      <p:sp>
        <p:nvSpPr>
          <p:cNvPr id="7" name="Google Shape;171;p5">
            <a:extLst>
              <a:ext uri="{FF2B5EF4-FFF2-40B4-BE49-F238E27FC236}">
                <a16:creationId xmlns:a16="http://schemas.microsoft.com/office/drawing/2014/main" id="{91E76D0F-E16F-085C-B585-6BCCC644BE78}"/>
              </a:ext>
            </a:extLst>
          </p:cNvPr>
          <p:cNvSpPr txBox="1">
            <a:spLocks/>
          </p:cNvSpPr>
          <p:nvPr/>
        </p:nvSpPr>
        <p:spPr>
          <a:xfrm>
            <a:off x="466199" y="1354363"/>
            <a:ext cx="9756397" cy="1667970"/>
          </a:xfrm>
          <a:prstGeom prst="rect">
            <a:avLst/>
          </a:prstGeom>
          <a:noFill/>
          <a:ln>
            <a:noFill/>
          </a:ln>
        </p:spPr>
        <p:txBody>
          <a:bodyPr spcFirstLastPara="1" wrap="square" lIns="0" tIns="0" rIns="0" bIns="0" anchor="t" anchorCtr="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Clr>
                <a:schemeClr val="dk1"/>
              </a:buClr>
              <a:buSzPts val="3600"/>
            </a:pPr>
            <a:endParaRPr lang="en-US" dirty="0"/>
          </a:p>
          <a:p>
            <a:pPr>
              <a:spcBef>
                <a:spcPts val="0"/>
              </a:spcBef>
              <a:spcAft>
                <a:spcPts val="0"/>
              </a:spcAft>
              <a:buClr>
                <a:schemeClr val="dk1"/>
              </a:buClr>
              <a:buSzPts val="3600"/>
            </a:pPr>
            <a:r>
              <a:rPr lang="en-US" dirty="0"/>
              <a:t>Use the Star Words to discuss.</a:t>
            </a:r>
          </a:p>
        </p:txBody>
      </p:sp>
    </p:spTree>
    <p:extLst>
      <p:ext uri="{BB962C8B-B14F-4D97-AF65-F5344CB8AC3E}">
        <p14:creationId xmlns:p14="http://schemas.microsoft.com/office/powerpoint/2010/main" val="167492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64246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9CF4-DB63-3CA1-7315-7FEE44ADA630}"/>
              </a:ext>
            </a:extLst>
          </p:cNvPr>
          <p:cNvSpPr>
            <a:spLocks noGrp="1"/>
          </p:cNvSpPr>
          <p:nvPr>
            <p:ph type="title"/>
          </p:nvPr>
        </p:nvSpPr>
        <p:spPr/>
        <p:txBody>
          <a:bodyPr>
            <a:normAutofit fontScale="90000"/>
          </a:bodyPr>
          <a:lstStyle/>
          <a:p>
            <a:r>
              <a:rPr lang="en-GB">
                <a:latin typeface="Sassoon Primary"/>
              </a:rPr>
              <a:t>Toothbrushing</a:t>
            </a:r>
          </a:p>
        </p:txBody>
      </p:sp>
      <p:pic>
        <p:nvPicPr>
          <p:cNvPr id="4" name="Picture 3" descr="A cartoon tooth with a toothbrush&#10;&#10;AI-generated content may be incorrect.">
            <a:extLst>
              <a:ext uri="{FF2B5EF4-FFF2-40B4-BE49-F238E27FC236}">
                <a16:creationId xmlns:a16="http://schemas.microsoft.com/office/drawing/2014/main" id="{95D57133-BA1C-C8CB-FDCF-F580575EE168}"/>
              </a:ext>
            </a:extLst>
          </p:cNvPr>
          <p:cNvPicPr>
            <a:picLocks noChangeAspect="1"/>
          </p:cNvPicPr>
          <p:nvPr/>
        </p:nvPicPr>
        <p:blipFill>
          <a:blip r:embed="rId2"/>
          <a:stretch>
            <a:fillRect/>
          </a:stretch>
        </p:blipFill>
        <p:spPr>
          <a:xfrm>
            <a:off x="2873204" y="1359091"/>
            <a:ext cx="5303043" cy="5317331"/>
          </a:xfrm>
          <a:prstGeom prst="rect">
            <a:avLst/>
          </a:prstGeom>
        </p:spPr>
      </p:pic>
    </p:spTree>
    <p:extLst>
      <p:ext uri="{BB962C8B-B14F-4D97-AF65-F5344CB8AC3E}">
        <p14:creationId xmlns:p14="http://schemas.microsoft.com/office/powerpoint/2010/main" val="401816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C7F4CE-E1D1-3B01-964E-30EB48D50D4C}"/>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61A3D836-0889-1741-0245-3BE9C13B7B7A}"/>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sp>
        <p:nvSpPr>
          <p:cNvPr id="6" name="TextBox 5">
            <a:extLst>
              <a:ext uri="{FF2B5EF4-FFF2-40B4-BE49-F238E27FC236}">
                <a16:creationId xmlns:a16="http://schemas.microsoft.com/office/drawing/2014/main" id="{5B52F308-B3BF-6D90-CC2D-BE327047B935}"/>
              </a:ext>
            </a:extLst>
          </p:cNvPr>
          <p:cNvSpPr txBox="1"/>
          <p:nvPr/>
        </p:nvSpPr>
        <p:spPr>
          <a:xfrm>
            <a:off x="2280864" y="1391470"/>
            <a:ext cx="734467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dirty="0">
                <a:latin typeface="Sassoon Primary"/>
              </a:rPr>
              <a:t>Entry Question: </a:t>
            </a:r>
            <a:endParaRPr lang="en-US" sz="4800">
              <a:latin typeface="Sassoon Primary"/>
            </a:endParaRPr>
          </a:p>
          <a:p>
            <a:endParaRPr lang="en-GB" sz="4800" dirty="0">
              <a:latin typeface="Sassoon Primary"/>
            </a:endParaRPr>
          </a:p>
          <a:p>
            <a:r>
              <a:rPr lang="en-GB" sz="4800" dirty="0">
                <a:latin typeface="Sassoon Primary"/>
              </a:rPr>
              <a:t>What is the difference between </a:t>
            </a:r>
            <a:r>
              <a:rPr lang="en-GB" sz="4800" b="1" dirty="0">
                <a:latin typeface="Sassoon Primary"/>
              </a:rPr>
              <a:t>human</a:t>
            </a:r>
            <a:r>
              <a:rPr lang="en-GB" sz="4800" dirty="0">
                <a:latin typeface="Sassoon Primary"/>
              </a:rPr>
              <a:t> and </a:t>
            </a:r>
            <a:r>
              <a:rPr lang="en-GB" sz="4800" b="1" dirty="0">
                <a:latin typeface="Sassoon Primary"/>
              </a:rPr>
              <a:t>physical</a:t>
            </a:r>
            <a:r>
              <a:rPr lang="en-GB" sz="4800" dirty="0">
                <a:latin typeface="Sassoon Primary"/>
              </a:rPr>
              <a:t> features?</a:t>
            </a:r>
          </a:p>
        </p:txBody>
      </p:sp>
    </p:spTree>
    <p:extLst>
      <p:ext uri="{BB962C8B-B14F-4D97-AF65-F5344CB8AC3E}">
        <p14:creationId xmlns:p14="http://schemas.microsoft.com/office/powerpoint/2010/main" val="124805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B193-7FAD-4E71-92E8-23C680AE4F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19F858-4D9F-DE8A-89CF-E2C868B4B4EC}"/>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EC3B6517-11CE-DD2D-CB85-598FD1CB8AB3}"/>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pic>
        <p:nvPicPr>
          <p:cNvPr id="2" name="Picture 1" descr="A screenshot of a quiz&#10;&#10;AI-generated content may be incorrect.">
            <a:extLst>
              <a:ext uri="{FF2B5EF4-FFF2-40B4-BE49-F238E27FC236}">
                <a16:creationId xmlns:a16="http://schemas.microsoft.com/office/drawing/2014/main" id="{9A274D0E-B574-3CAE-874C-D1A3B9E84934}"/>
              </a:ext>
            </a:extLst>
          </p:cNvPr>
          <p:cNvPicPr>
            <a:picLocks noChangeAspect="1"/>
          </p:cNvPicPr>
          <p:nvPr/>
        </p:nvPicPr>
        <p:blipFill>
          <a:blip r:embed="rId2"/>
          <a:stretch>
            <a:fillRect/>
          </a:stretch>
        </p:blipFill>
        <p:spPr>
          <a:xfrm>
            <a:off x="2344651" y="1573190"/>
            <a:ext cx="8410836" cy="4859838"/>
          </a:xfrm>
          <a:prstGeom prst="rect">
            <a:avLst/>
          </a:prstGeom>
        </p:spPr>
      </p:pic>
      <p:sp>
        <p:nvSpPr>
          <p:cNvPr id="3" name="TextBox 2">
            <a:extLst>
              <a:ext uri="{FF2B5EF4-FFF2-40B4-BE49-F238E27FC236}">
                <a16:creationId xmlns:a16="http://schemas.microsoft.com/office/drawing/2014/main" id="{E37D2D9F-A8AA-43A4-C58D-75A7FA7C10BA}"/>
              </a:ext>
            </a:extLst>
          </p:cNvPr>
          <p:cNvSpPr txBox="1"/>
          <p:nvPr/>
        </p:nvSpPr>
        <p:spPr>
          <a:xfrm>
            <a:off x="688562" y="946773"/>
            <a:ext cx="365798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latin typeface="Sassoon Primary"/>
              </a:rPr>
              <a:t>4 in 3</a:t>
            </a:r>
          </a:p>
        </p:txBody>
      </p:sp>
    </p:spTree>
    <p:extLst>
      <p:ext uri="{BB962C8B-B14F-4D97-AF65-F5344CB8AC3E}">
        <p14:creationId xmlns:p14="http://schemas.microsoft.com/office/powerpoint/2010/main" val="122060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8B4EF-28AA-478F-5B02-4A1E523FA7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339E1E-940B-7F3D-0A13-CD027485251E}"/>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9EA50706-FC0F-4904-595C-FBF3599E1FB4}"/>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pic>
        <p:nvPicPr>
          <p:cNvPr id="2" name="Picture 1" descr="Cartoon a cartoon of a child and a dog&#10;&#10;AI-generated content may be incorrect.">
            <a:extLst>
              <a:ext uri="{FF2B5EF4-FFF2-40B4-BE49-F238E27FC236}">
                <a16:creationId xmlns:a16="http://schemas.microsoft.com/office/drawing/2014/main" id="{D4E2AB17-AF3A-2180-B7CF-55DF0F604911}"/>
              </a:ext>
            </a:extLst>
          </p:cNvPr>
          <p:cNvPicPr>
            <a:picLocks noChangeAspect="1"/>
          </p:cNvPicPr>
          <p:nvPr/>
        </p:nvPicPr>
        <p:blipFill>
          <a:blip r:embed="rId2"/>
          <a:stretch>
            <a:fillRect/>
          </a:stretch>
        </p:blipFill>
        <p:spPr>
          <a:xfrm>
            <a:off x="1300294" y="1181099"/>
            <a:ext cx="8380565" cy="5028157"/>
          </a:xfrm>
          <a:prstGeom prst="rect">
            <a:avLst/>
          </a:prstGeom>
        </p:spPr>
      </p:pic>
    </p:spTree>
    <p:extLst>
      <p:ext uri="{BB962C8B-B14F-4D97-AF65-F5344CB8AC3E}">
        <p14:creationId xmlns:p14="http://schemas.microsoft.com/office/powerpoint/2010/main" val="32857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C0F7-F4FD-9042-DFB4-B0C2D35C28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9D7865-2D40-5EC6-E864-8CF7779683D3}"/>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3710B342-5286-0764-50E6-183E0817E2EB}"/>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pic>
        <p:nvPicPr>
          <p:cNvPr id="2" name="Picture 1" descr="A cartoon of a child walking with a walker&#10;&#10;AI-generated content may be incorrect.">
            <a:extLst>
              <a:ext uri="{FF2B5EF4-FFF2-40B4-BE49-F238E27FC236}">
                <a16:creationId xmlns:a16="http://schemas.microsoft.com/office/drawing/2014/main" id="{A9A0B9D4-4FD8-C48A-F69E-9E1F4EE38EBF}"/>
              </a:ext>
            </a:extLst>
          </p:cNvPr>
          <p:cNvPicPr>
            <a:picLocks noChangeAspect="1"/>
          </p:cNvPicPr>
          <p:nvPr/>
        </p:nvPicPr>
        <p:blipFill>
          <a:blip r:embed="rId2"/>
          <a:stretch>
            <a:fillRect/>
          </a:stretch>
        </p:blipFill>
        <p:spPr>
          <a:xfrm>
            <a:off x="1919288" y="902200"/>
            <a:ext cx="8353425" cy="5053600"/>
          </a:xfrm>
          <a:prstGeom prst="rect">
            <a:avLst/>
          </a:prstGeom>
        </p:spPr>
      </p:pic>
    </p:spTree>
    <p:extLst>
      <p:ext uri="{BB962C8B-B14F-4D97-AF65-F5344CB8AC3E}">
        <p14:creationId xmlns:p14="http://schemas.microsoft.com/office/powerpoint/2010/main" val="2003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A844D-9E61-5FE0-2EE3-C067E2E7E0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7D3EBD-8695-E6CB-7FB9-B5F2DAE5DBAD}"/>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E9A3719D-DBEE-083A-6372-AC8415632857}"/>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pic>
        <p:nvPicPr>
          <p:cNvPr id="2" name="Picture 1" descr="A cartoon of a child waving&#10;&#10;AI-generated content may be incorrect.">
            <a:extLst>
              <a:ext uri="{FF2B5EF4-FFF2-40B4-BE49-F238E27FC236}">
                <a16:creationId xmlns:a16="http://schemas.microsoft.com/office/drawing/2014/main" id="{AF4EF445-968A-A94A-8BDD-D3A74D3B0809}"/>
              </a:ext>
            </a:extLst>
          </p:cNvPr>
          <p:cNvPicPr>
            <a:picLocks noChangeAspect="1"/>
          </p:cNvPicPr>
          <p:nvPr/>
        </p:nvPicPr>
        <p:blipFill>
          <a:blip r:embed="rId2"/>
          <a:stretch>
            <a:fillRect/>
          </a:stretch>
        </p:blipFill>
        <p:spPr>
          <a:xfrm>
            <a:off x="1490663" y="881715"/>
            <a:ext cx="9210675" cy="5762625"/>
          </a:xfrm>
          <a:prstGeom prst="rect">
            <a:avLst/>
          </a:prstGeom>
        </p:spPr>
      </p:pic>
    </p:spTree>
    <p:extLst>
      <p:ext uri="{BB962C8B-B14F-4D97-AF65-F5344CB8AC3E}">
        <p14:creationId xmlns:p14="http://schemas.microsoft.com/office/powerpoint/2010/main" val="321737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1D859-D0AE-0D37-B4D0-770331BD48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3F44DC-F4D7-3F28-C07B-0B36ED217D14}"/>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F3A8EA93-0844-9536-AC9F-37A84C63AF58}"/>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sp>
        <p:nvSpPr>
          <p:cNvPr id="3" name="TextBox 2">
            <a:extLst>
              <a:ext uri="{FF2B5EF4-FFF2-40B4-BE49-F238E27FC236}">
                <a16:creationId xmlns:a16="http://schemas.microsoft.com/office/drawing/2014/main" id="{4A4CD843-BDCE-66A1-7C96-7EBD2A312C00}"/>
              </a:ext>
            </a:extLst>
          </p:cNvPr>
          <p:cNvSpPr txBox="1"/>
          <p:nvPr/>
        </p:nvSpPr>
        <p:spPr>
          <a:xfrm>
            <a:off x="444697" y="1032844"/>
            <a:ext cx="1203559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0070C0"/>
                </a:solidFill>
                <a:latin typeface="Sassoon Primary"/>
              </a:rPr>
              <a:t>Blue</a:t>
            </a:r>
            <a:r>
              <a:rPr lang="en-GB" sz="3200" b="1" dirty="0">
                <a:latin typeface="Sassoon Primary"/>
              </a:rPr>
              <a:t>/ </a:t>
            </a:r>
            <a:r>
              <a:rPr lang="en-GB" sz="3200" b="1" dirty="0">
                <a:solidFill>
                  <a:schemeClr val="accent6"/>
                </a:solidFill>
                <a:latin typeface="Sassoon Primary"/>
              </a:rPr>
              <a:t>Green- </a:t>
            </a:r>
            <a:r>
              <a:rPr lang="en-GB" sz="3200" b="1" dirty="0">
                <a:latin typeface="Sassoon Primary"/>
              </a:rPr>
              <a:t>What do you enjoy doing at the seaside?</a:t>
            </a:r>
          </a:p>
        </p:txBody>
      </p:sp>
      <p:sp>
        <p:nvSpPr>
          <p:cNvPr id="6" name="TextBox 5">
            <a:extLst>
              <a:ext uri="{FF2B5EF4-FFF2-40B4-BE49-F238E27FC236}">
                <a16:creationId xmlns:a16="http://schemas.microsoft.com/office/drawing/2014/main" id="{27D21597-6F8C-6A69-A998-B0E809AC8CDE}"/>
              </a:ext>
            </a:extLst>
          </p:cNvPr>
          <p:cNvSpPr txBox="1"/>
          <p:nvPr/>
        </p:nvSpPr>
        <p:spPr>
          <a:xfrm>
            <a:off x="846358" y="5250291"/>
            <a:ext cx="1071575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solidFill>
                  <a:srgbClr val="7030A0"/>
                </a:solidFill>
                <a:latin typeface="Sassoon Primary"/>
              </a:rPr>
              <a:t>At the seaside, I enjoy.........</a:t>
            </a:r>
          </a:p>
        </p:txBody>
      </p:sp>
      <p:sp>
        <p:nvSpPr>
          <p:cNvPr id="7" name="TextBox 6">
            <a:extLst>
              <a:ext uri="{FF2B5EF4-FFF2-40B4-BE49-F238E27FC236}">
                <a16:creationId xmlns:a16="http://schemas.microsoft.com/office/drawing/2014/main" id="{2FC6BC14-4884-F30D-5443-EE5E9CA719F4}"/>
              </a:ext>
            </a:extLst>
          </p:cNvPr>
          <p:cNvSpPr txBox="1"/>
          <p:nvPr/>
        </p:nvSpPr>
        <p:spPr>
          <a:xfrm>
            <a:off x="10017310" y="1811322"/>
            <a:ext cx="2438659"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7030A0"/>
                </a:solidFill>
                <a:latin typeface="Sassoon Primary"/>
              </a:rPr>
              <a:t>sandcastles</a:t>
            </a:r>
            <a:endParaRPr lang="en-US" sz="2800" dirty="0">
              <a:solidFill>
                <a:srgbClr val="7030A0"/>
              </a:solidFill>
              <a:latin typeface="Sassoon Primary"/>
            </a:endParaRPr>
          </a:p>
          <a:p>
            <a:pPr algn="l"/>
            <a:endParaRPr lang="en-GB" sz="2800" dirty="0">
              <a:solidFill>
                <a:srgbClr val="7030A0"/>
              </a:solidFill>
              <a:latin typeface="Sassoon Primary"/>
            </a:endParaRPr>
          </a:p>
          <a:p>
            <a:r>
              <a:rPr lang="en-GB" sz="2800" dirty="0">
                <a:solidFill>
                  <a:srgbClr val="7030A0"/>
                </a:solidFill>
                <a:latin typeface="Sassoon Primary"/>
              </a:rPr>
              <a:t>amusements</a:t>
            </a:r>
          </a:p>
          <a:p>
            <a:endParaRPr lang="en-GB" sz="2800" dirty="0">
              <a:solidFill>
                <a:srgbClr val="7030A0"/>
              </a:solidFill>
              <a:latin typeface="Sassoon Primary"/>
            </a:endParaRPr>
          </a:p>
          <a:p>
            <a:r>
              <a:rPr lang="en-GB" sz="2800" dirty="0">
                <a:solidFill>
                  <a:srgbClr val="7030A0"/>
                </a:solidFill>
                <a:latin typeface="Sassoon Primary"/>
              </a:rPr>
              <a:t>fairground</a:t>
            </a:r>
          </a:p>
          <a:p>
            <a:endParaRPr lang="en-GB" sz="2800" dirty="0">
              <a:solidFill>
                <a:srgbClr val="7030A0"/>
              </a:solidFill>
              <a:latin typeface="Sassoon Primary"/>
            </a:endParaRPr>
          </a:p>
          <a:p>
            <a:r>
              <a:rPr lang="en-GB" sz="2800" dirty="0">
                <a:solidFill>
                  <a:srgbClr val="7030A0"/>
                </a:solidFill>
                <a:latin typeface="Sassoon Primary"/>
              </a:rPr>
              <a:t>paddling</a:t>
            </a:r>
          </a:p>
          <a:p>
            <a:endParaRPr lang="en-GB" dirty="0"/>
          </a:p>
          <a:p>
            <a:endParaRPr lang="en-GB" dirty="0"/>
          </a:p>
        </p:txBody>
      </p:sp>
      <p:pic>
        <p:nvPicPr>
          <p:cNvPr id="8" name="Picture 7" descr="Two children riding a snail ride&#10;&#10;AI-generated content may be incorrect.">
            <a:extLst>
              <a:ext uri="{FF2B5EF4-FFF2-40B4-BE49-F238E27FC236}">
                <a16:creationId xmlns:a16="http://schemas.microsoft.com/office/drawing/2014/main" id="{3455CEF2-F784-436A-ADAC-B49734A9ABB8}"/>
              </a:ext>
            </a:extLst>
          </p:cNvPr>
          <p:cNvPicPr>
            <a:picLocks noChangeAspect="1"/>
          </p:cNvPicPr>
          <p:nvPr/>
        </p:nvPicPr>
        <p:blipFill>
          <a:blip r:embed="rId2"/>
          <a:stretch>
            <a:fillRect/>
          </a:stretch>
        </p:blipFill>
        <p:spPr>
          <a:xfrm>
            <a:off x="237799" y="2226631"/>
            <a:ext cx="3344841" cy="2279477"/>
          </a:xfrm>
          <a:prstGeom prst="rect">
            <a:avLst/>
          </a:prstGeom>
        </p:spPr>
      </p:pic>
      <p:pic>
        <p:nvPicPr>
          <p:cNvPr id="9" name="Picture 8" descr="A sand castle on a beach&#10;&#10;AI-generated content may be incorrect.">
            <a:extLst>
              <a:ext uri="{FF2B5EF4-FFF2-40B4-BE49-F238E27FC236}">
                <a16:creationId xmlns:a16="http://schemas.microsoft.com/office/drawing/2014/main" id="{56454218-3FBA-C6D6-926C-CE1583713AD7}"/>
              </a:ext>
            </a:extLst>
          </p:cNvPr>
          <p:cNvPicPr>
            <a:picLocks noChangeAspect="1"/>
          </p:cNvPicPr>
          <p:nvPr/>
        </p:nvPicPr>
        <p:blipFill>
          <a:blip r:embed="rId3"/>
          <a:stretch>
            <a:fillRect/>
          </a:stretch>
        </p:blipFill>
        <p:spPr>
          <a:xfrm>
            <a:off x="3995412" y="2309095"/>
            <a:ext cx="2343150" cy="2114550"/>
          </a:xfrm>
          <a:prstGeom prst="rect">
            <a:avLst/>
          </a:prstGeom>
        </p:spPr>
      </p:pic>
      <p:pic>
        <p:nvPicPr>
          <p:cNvPr id="10" name="Picture 9" descr="A group of people walking in front of a building&#10;&#10;AI-generated content may be incorrect.">
            <a:extLst>
              <a:ext uri="{FF2B5EF4-FFF2-40B4-BE49-F238E27FC236}">
                <a16:creationId xmlns:a16="http://schemas.microsoft.com/office/drawing/2014/main" id="{BF99D51A-7954-AD25-B818-743C5CC33787}"/>
              </a:ext>
            </a:extLst>
          </p:cNvPr>
          <p:cNvPicPr>
            <a:picLocks noChangeAspect="1"/>
          </p:cNvPicPr>
          <p:nvPr/>
        </p:nvPicPr>
        <p:blipFill>
          <a:blip r:embed="rId4"/>
          <a:stretch>
            <a:fillRect/>
          </a:stretch>
        </p:blipFill>
        <p:spPr>
          <a:xfrm>
            <a:off x="6577469" y="2222326"/>
            <a:ext cx="3358541" cy="2141950"/>
          </a:xfrm>
          <a:prstGeom prst="rect">
            <a:avLst/>
          </a:prstGeom>
        </p:spPr>
      </p:pic>
      <p:pic>
        <p:nvPicPr>
          <p:cNvPr id="11" name="Picture 10" descr="A white numbers on a colorful background&#10;&#10;AI-generated content may be incorrect.">
            <a:extLst>
              <a:ext uri="{FF2B5EF4-FFF2-40B4-BE49-F238E27FC236}">
                <a16:creationId xmlns:a16="http://schemas.microsoft.com/office/drawing/2014/main" id="{052204FE-8994-52C9-B15F-02D3E70445D5}"/>
              </a:ext>
            </a:extLst>
          </p:cNvPr>
          <p:cNvPicPr>
            <a:picLocks noChangeAspect="1"/>
          </p:cNvPicPr>
          <p:nvPr/>
        </p:nvPicPr>
        <p:blipFill>
          <a:blip r:embed="rId5"/>
          <a:stretch>
            <a:fillRect/>
          </a:stretch>
        </p:blipFill>
        <p:spPr>
          <a:xfrm>
            <a:off x="8669316" y="5255386"/>
            <a:ext cx="3162300" cy="1190625"/>
          </a:xfrm>
          <a:prstGeom prst="rect">
            <a:avLst/>
          </a:prstGeom>
        </p:spPr>
      </p:pic>
    </p:spTree>
    <p:extLst>
      <p:ext uri="{BB962C8B-B14F-4D97-AF65-F5344CB8AC3E}">
        <p14:creationId xmlns:p14="http://schemas.microsoft.com/office/powerpoint/2010/main" val="3467437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0969E-8087-5255-E26D-D6C32A77C0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E7081C-A78F-41A1-0FD7-9797682F9A8B}"/>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DDEF5EED-D16F-AE69-6AF9-F0E83FA7D376}"/>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pic>
        <p:nvPicPr>
          <p:cNvPr id="2" name="Picture 1" descr="A collage of people playing in the water&#10;&#10;AI-generated content may be incorrect.">
            <a:extLst>
              <a:ext uri="{FF2B5EF4-FFF2-40B4-BE49-F238E27FC236}">
                <a16:creationId xmlns:a16="http://schemas.microsoft.com/office/drawing/2014/main" id="{2A2142A1-0FF0-F220-FA32-B22BDE978806}"/>
              </a:ext>
            </a:extLst>
          </p:cNvPr>
          <p:cNvPicPr>
            <a:picLocks noChangeAspect="1"/>
          </p:cNvPicPr>
          <p:nvPr/>
        </p:nvPicPr>
        <p:blipFill>
          <a:blip r:embed="rId2"/>
          <a:stretch>
            <a:fillRect/>
          </a:stretch>
        </p:blipFill>
        <p:spPr>
          <a:xfrm>
            <a:off x="866775" y="1161267"/>
            <a:ext cx="8892697" cy="5506233"/>
          </a:xfrm>
          <a:prstGeom prst="rect">
            <a:avLst/>
          </a:prstGeom>
        </p:spPr>
      </p:pic>
    </p:spTree>
    <p:extLst>
      <p:ext uri="{BB962C8B-B14F-4D97-AF65-F5344CB8AC3E}">
        <p14:creationId xmlns:p14="http://schemas.microsoft.com/office/powerpoint/2010/main" val="329078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Beebies Bedtime Stories   1x444   The Sports Day">
            <a:hlinkClick r:id="" action="ppaction://media"/>
            <a:extLst>
              <a:ext uri="{FF2B5EF4-FFF2-40B4-BE49-F238E27FC236}">
                <a16:creationId xmlns:a16="http://schemas.microsoft.com/office/drawing/2014/main" id="{AF294129-4515-0732-72D3-2581141074DF}"/>
              </a:ext>
            </a:extLst>
          </p:cNvPr>
          <p:cNvPicPr>
            <a:picLocks noRot="1" noChangeAspect="1"/>
          </p:cNvPicPr>
          <p:nvPr>
            <a:videoFile r:link="rId1"/>
          </p:nvPr>
        </p:nvPicPr>
        <p:blipFill>
          <a:blip r:embed="rId3"/>
          <a:stretch>
            <a:fillRect/>
          </a:stretch>
        </p:blipFill>
        <p:spPr>
          <a:xfrm>
            <a:off x="3015945" y="3044869"/>
            <a:ext cx="6172136" cy="3492674"/>
          </a:xfrm>
          <a:prstGeom prst="rect">
            <a:avLst/>
          </a:prstGeom>
        </p:spPr>
      </p:pic>
      <p:pic>
        <p:nvPicPr>
          <p:cNvPr id="5" name="Picture 4" descr="A colorful text with confetti&#10;&#10;AI-generated content may be incorrect.">
            <a:extLst>
              <a:ext uri="{FF2B5EF4-FFF2-40B4-BE49-F238E27FC236}">
                <a16:creationId xmlns:a16="http://schemas.microsoft.com/office/drawing/2014/main" id="{4F78BB11-E52A-3B15-C205-32F5A3E4AB2A}"/>
              </a:ext>
            </a:extLst>
          </p:cNvPr>
          <p:cNvPicPr>
            <a:picLocks noChangeAspect="1"/>
          </p:cNvPicPr>
          <p:nvPr/>
        </p:nvPicPr>
        <p:blipFill>
          <a:blip r:embed="rId4"/>
          <a:stretch>
            <a:fillRect/>
          </a:stretch>
        </p:blipFill>
        <p:spPr>
          <a:xfrm>
            <a:off x="3050610" y="110190"/>
            <a:ext cx="5715000" cy="2733675"/>
          </a:xfrm>
          <a:prstGeom prst="rect">
            <a:avLst/>
          </a:prstGeom>
        </p:spPr>
      </p:pic>
    </p:spTree>
    <p:extLst>
      <p:ext uri="{BB962C8B-B14F-4D97-AF65-F5344CB8AC3E}">
        <p14:creationId xmlns:p14="http://schemas.microsoft.com/office/powerpoint/2010/main" val="399100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8AFD-E00E-7AFB-64BB-2A482FEFC3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65BE86-F229-BD6E-0A28-93FE7A9265D4}"/>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53A20AC1-04D4-3BBD-DCC3-F46164330904}"/>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pic>
        <p:nvPicPr>
          <p:cNvPr id="2" name="Picture 1" descr="A collage of images of two people on a beach&#10;&#10;AI-generated content may be incorrect.">
            <a:extLst>
              <a:ext uri="{FF2B5EF4-FFF2-40B4-BE49-F238E27FC236}">
                <a16:creationId xmlns:a16="http://schemas.microsoft.com/office/drawing/2014/main" id="{03EC58CE-CB94-8EA0-596C-0BE5AD7F9FD4}"/>
              </a:ext>
            </a:extLst>
          </p:cNvPr>
          <p:cNvPicPr>
            <a:picLocks noChangeAspect="1"/>
          </p:cNvPicPr>
          <p:nvPr/>
        </p:nvPicPr>
        <p:blipFill>
          <a:blip r:embed="rId2"/>
          <a:stretch>
            <a:fillRect/>
          </a:stretch>
        </p:blipFill>
        <p:spPr>
          <a:xfrm>
            <a:off x="1568363" y="883476"/>
            <a:ext cx="9055274" cy="5571212"/>
          </a:xfrm>
          <a:prstGeom prst="rect">
            <a:avLst/>
          </a:prstGeom>
        </p:spPr>
      </p:pic>
    </p:spTree>
    <p:extLst>
      <p:ext uri="{BB962C8B-B14F-4D97-AF65-F5344CB8AC3E}">
        <p14:creationId xmlns:p14="http://schemas.microsoft.com/office/powerpoint/2010/main" val="307420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57DA3-ED5A-0F3F-DD4F-108339839C4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D32ECE-B964-AA04-B41D-78EDC7333467}"/>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4DBFF3CA-5550-DA32-A341-82DF0EC3F42E}"/>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pic>
        <p:nvPicPr>
          <p:cNvPr id="2" name="Picture 1" descr="A collage of kids on a beach&#10;&#10;AI-generated content may be incorrect.">
            <a:extLst>
              <a:ext uri="{FF2B5EF4-FFF2-40B4-BE49-F238E27FC236}">
                <a16:creationId xmlns:a16="http://schemas.microsoft.com/office/drawing/2014/main" id="{ED573A17-3782-30BC-46F2-697629DC7B41}"/>
              </a:ext>
            </a:extLst>
          </p:cNvPr>
          <p:cNvPicPr>
            <a:picLocks noChangeAspect="1"/>
          </p:cNvPicPr>
          <p:nvPr/>
        </p:nvPicPr>
        <p:blipFill>
          <a:blip r:embed="rId2"/>
          <a:stretch>
            <a:fillRect/>
          </a:stretch>
        </p:blipFill>
        <p:spPr>
          <a:xfrm>
            <a:off x="919163" y="877082"/>
            <a:ext cx="9466415" cy="5657068"/>
          </a:xfrm>
          <a:prstGeom prst="rect">
            <a:avLst/>
          </a:prstGeom>
        </p:spPr>
      </p:pic>
    </p:spTree>
    <p:extLst>
      <p:ext uri="{BB962C8B-B14F-4D97-AF65-F5344CB8AC3E}">
        <p14:creationId xmlns:p14="http://schemas.microsoft.com/office/powerpoint/2010/main" val="10331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AE7A7-49F3-08FC-1012-BB8565C3626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C0DEC11-5DDB-0F80-0DE2-E3A73D9A33FE}"/>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88F4DCA7-B89C-C77B-5AF9-9E497E1E94D6}"/>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pic>
        <p:nvPicPr>
          <p:cNvPr id="3" name="Picture 2" descr="A child on a beach with a bucket of sand and a bucket of sand&#10;&#10;AI-generated content may be incorrect.">
            <a:extLst>
              <a:ext uri="{FF2B5EF4-FFF2-40B4-BE49-F238E27FC236}">
                <a16:creationId xmlns:a16="http://schemas.microsoft.com/office/drawing/2014/main" id="{216C656F-17EE-EED0-6211-A7041612A1C5}"/>
              </a:ext>
            </a:extLst>
          </p:cNvPr>
          <p:cNvPicPr>
            <a:picLocks noChangeAspect="1"/>
          </p:cNvPicPr>
          <p:nvPr/>
        </p:nvPicPr>
        <p:blipFill>
          <a:blip r:embed="rId2"/>
          <a:stretch>
            <a:fillRect/>
          </a:stretch>
        </p:blipFill>
        <p:spPr>
          <a:xfrm>
            <a:off x="1109663" y="904549"/>
            <a:ext cx="8907963" cy="5643889"/>
          </a:xfrm>
          <a:prstGeom prst="rect">
            <a:avLst/>
          </a:prstGeom>
        </p:spPr>
      </p:pic>
    </p:spTree>
    <p:extLst>
      <p:ext uri="{BB962C8B-B14F-4D97-AF65-F5344CB8AC3E}">
        <p14:creationId xmlns:p14="http://schemas.microsoft.com/office/powerpoint/2010/main" val="1418797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9C29A-983B-9987-DDDD-CCCCFFC25A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6310E52-E350-1980-EAEB-1573DD393B9E}"/>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DCC26B99-991E-CC70-B8FA-67E5A52E72BB}"/>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pic>
        <p:nvPicPr>
          <p:cNvPr id="2" name="Picture 1" descr="A chart with a cartoon character on it&#10;&#10;AI-generated content may be incorrect.">
            <a:extLst>
              <a:ext uri="{FF2B5EF4-FFF2-40B4-BE49-F238E27FC236}">
                <a16:creationId xmlns:a16="http://schemas.microsoft.com/office/drawing/2014/main" id="{BCF309F7-A75B-24BD-9C91-98F02B20538A}"/>
              </a:ext>
            </a:extLst>
          </p:cNvPr>
          <p:cNvPicPr>
            <a:picLocks noChangeAspect="1"/>
          </p:cNvPicPr>
          <p:nvPr/>
        </p:nvPicPr>
        <p:blipFill>
          <a:blip r:embed="rId2"/>
          <a:stretch>
            <a:fillRect/>
          </a:stretch>
        </p:blipFill>
        <p:spPr>
          <a:xfrm>
            <a:off x="1558512" y="884585"/>
            <a:ext cx="8782703" cy="5506364"/>
          </a:xfrm>
          <a:prstGeom prst="rect">
            <a:avLst/>
          </a:prstGeom>
        </p:spPr>
      </p:pic>
    </p:spTree>
    <p:extLst>
      <p:ext uri="{BB962C8B-B14F-4D97-AF65-F5344CB8AC3E}">
        <p14:creationId xmlns:p14="http://schemas.microsoft.com/office/powerpoint/2010/main" val="2086672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BFBDD-7D48-82CE-B232-63F845ACD6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FD8C44-D020-0B05-8277-500D7F47D3E6}"/>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2EC0BAB7-814D-89B7-D959-19AB4A02E456}"/>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pic>
        <p:nvPicPr>
          <p:cNvPr id="2" name="Picture 1" descr="A white board with black text and a cartoon character&#10;&#10;AI-generated content may be incorrect.">
            <a:extLst>
              <a:ext uri="{FF2B5EF4-FFF2-40B4-BE49-F238E27FC236}">
                <a16:creationId xmlns:a16="http://schemas.microsoft.com/office/drawing/2014/main" id="{84EEDB3B-83C6-7F8C-4CE1-88E9BE8367EE}"/>
              </a:ext>
            </a:extLst>
          </p:cNvPr>
          <p:cNvPicPr>
            <a:picLocks noChangeAspect="1"/>
          </p:cNvPicPr>
          <p:nvPr/>
        </p:nvPicPr>
        <p:blipFill>
          <a:blip r:embed="rId2"/>
          <a:stretch>
            <a:fillRect/>
          </a:stretch>
        </p:blipFill>
        <p:spPr>
          <a:xfrm>
            <a:off x="756716" y="884456"/>
            <a:ext cx="10448925" cy="5819775"/>
          </a:xfrm>
          <a:prstGeom prst="rect">
            <a:avLst/>
          </a:prstGeom>
        </p:spPr>
      </p:pic>
    </p:spTree>
    <p:extLst>
      <p:ext uri="{BB962C8B-B14F-4D97-AF65-F5344CB8AC3E}">
        <p14:creationId xmlns:p14="http://schemas.microsoft.com/office/powerpoint/2010/main" val="48769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8183E-4187-875F-CF03-1D2AC33E84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9D092B-8B39-3E0C-3FF0-A38512E23813}"/>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5C1ACEE1-0A84-4AB3-4CC7-D7ADB3AE3F19}"/>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sp>
        <p:nvSpPr>
          <p:cNvPr id="2" name="TextBox 1">
            <a:extLst>
              <a:ext uri="{FF2B5EF4-FFF2-40B4-BE49-F238E27FC236}">
                <a16:creationId xmlns:a16="http://schemas.microsoft.com/office/drawing/2014/main" id="{3B23AC23-F4DF-45B5-9B04-43E0DBE3A930}"/>
              </a:ext>
            </a:extLst>
          </p:cNvPr>
          <p:cNvSpPr txBox="1"/>
          <p:nvPr/>
        </p:nvSpPr>
        <p:spPr>
          <a:xfrm>
            <a:off x="444697" y="1118914"/>
            <a:ext cx="388751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Sassoon Primary"/>
              </a:rPr>
              <a:t>Independent: </a:t>
            </a:r>
          </a:p>
          <a:p>
            <a:endParaRPr lang="en-GB" dirty="0"/>
          </a:p>
        </p:txBody>
      </p:sp>
      <p:sp>
        <p:nvSpPr>
          <p:cNvPr id="3" name="TextBox 2">
            <a:extLst>
              <a:ext uri="{FF2B5EF4-FFF2-40B4-BE49-F238E27FC236}">
                <a16:creationId xmlns:a16="http://schemas.microsoft.com/office/drawing/2014/main" id="{FDBD2A88-621D-0A48-9513-AB8CC85A4692}"/>
              </a:ext>
            </a:extLst>
          </p:cNvPr>
          <p:cNvSpPr txBox="1"/>
          <p:nvPr/>
        </p:nvSpPr>
        <p:spPr>
          <a:xfrm>
            <a:off x="7594971" y="1118914"/>
            <a:ext cx="388751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latin typeface="Sassoon Primary"/>
              </a:rPr>
              <a:t>Challenge: </a:t>
            </a:r>
          </a:p>
          <a:p>
            <a:endParaRPr lang="en-GB" sz="3200" dirty="0">
              <a:solidFill>
                <a:srgbClr val="FF0000"/>
              </a:solidFill>
              <a:latin typeface="Sassoon Primary"/>
            </a:endParaRPr>
          </a:p>
          <a:p>
            <a:r>
              <a:rPr lang="en-GB" sz="3200" dirty="0">
                <a:solidFill>
                  <a:srgbClr val="FF0000"/>
                </a:solidFill>
                <a:latin typeface="Sassoon Primary"/>
              </a:rPr>
              <a:t>Write a description about a seaside activity and give to a </a:t>
            </a:r>
            <a:r>
              <a:rPr lang="en-GB" sz="3200">
                <a:solidFill>
                  <a:srgbClr val="FF0000"/>
                </a:solidFill>
                <a:latin typeface="Sassoon Primary"/>
              </a:rPr>
              <a:t>friend to try to work out what it is. </a:t>
            </a:r>
            <a:endParaRPr lang="en-GB" sz="3200" dirty="0">
              <a:solidFill>
                <a:srgbClr val="FF0000"/>
              </a:solidFill>
              <a:latin typeface="Sassoon Primary"/>
            </a:endParaRPr>
          </a:p>
          <a:p>
            <a:endParaRPr lang="en-GB" dirty="0"/>
          </a:p>
        </p:txBody>
      </p:sp>
      <p:pic>
        <p:nvPicPr>
          <p:cNvPr id="6" name="Picture 5" descr="A white paper with black text&#10;&#10;AI-generated content may be incorrect.">
            <a:extLst>
              <a:ext uri="{FF2B5EF4-FFF2-40B4-BE49-F238E27FC236}">
                <a16:creationId xmlns:a16="http://schemas.microsoft.com/office/drawing/2014/main" id="{1632461C-D662-9217-979D-DF7DD8C7AA20}"/>
              </a:ext>
            </a:extLst>
          </p:cNvPr>
          <p:cNvPicPr>
            <a:picLocks noChangeAspect="1"/>
          </p:cNvPicPr>
          <p:nvPr/>
        </p:nvPicPr>
        <p:blipFill>
          <a:blip r:embed="rId2"/>
          <a:stretch>
            <a:fillRect/>
          </a:stretch>
        </p:blipFill>
        <p:spPr>
          <a:xfrm>
            <a:off x="439977" y="1985702"/>
            <a:ext cx="3660732" cy="4588049"/>
          </a:xfrm>
          <a:prstGeom prst="rect">
            <a:avLst/>
          </a:prstGeom>
        </p:spPr>
      </p:pic>
    </p:spTree>
    <p:extLst>
      <p:ext uri="{BB962C8B-B14F-4D97-AF65-F5344CB8AC3E}">
        <p14:creationId xmlns:p14="http://schemas.microsoft.com/office/powerpoint/2010/main" val="4074568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8676B-EB1C-57D5-D40A-FA43BEBA98E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9E2141-5903-7844-D28F-DC4B47ADCA65}"/>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
        <p:nvSpPr>
          <p:cNvPr id="5" name="TextBox 4">
            <a:extLst>
              <a:ext uri="{FF2B5EF4-FFF2-40B4-BE49-F238E27FC236}">
                <a16:creationId xmlns:a16="http://schemas.microsoft.com/office/drawing/2014/main" id="{0190D3E5-3252-19D7-7B71-0A68B9239AB6}"/>
              </a:ext>
            </a:extLst>
          </p:cNvPr>
          <p:cNvSpPr txBox="1"/>
          <p:nvPr/>
        </p:nvSpPr>
        <p:spPr>
          <a:xfrm>
            <a:off x="234816" y="172140"/>
            <a:ext cx="53607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Sassoon Primary"/>
              </a:rPr>
              <a:t>Key Question: What do people do at the seaside?</a:t>
            </a:r>
          </a:p>
        </p:txBody>
      </p:sp>
      <p:sp>
        <p:nvSpPr>
          <p:cNvPr id="3" name="TextBox 2">
            <a:extLst>
              <a:ext uri="{FF2B5EF4-FFF2-40B4-BE49-F238E27FC236}">
                <a16:creationId xmlns:a16="http://schemas.microsoft.com/office/drawing/2014/main" id="{E752B431-46D4-F37E-52BE-1C24F5D78068}"/>
              </a:ext>
            </a:extLst>
          </p:cNvPr>
          <p:cNvSpPr txBox="1"/>
          <p:nvPr/>
        </p:nvSpPr>
        <p:spPr>
          <a:xfrm>
            <a:off x="2280864" y="1391470"/>
            <a:ext cx="734467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dirty="0">
                <a:latin typeface="Sassoon Primary"/>
              </a:rPr>
              <a:t>Exit Question: </a:t>
            </a:r>
            <a:endParaRPr lang="en-US" sz="4800">
              <a:latin typeface="Sassoon Primary"/>
            </a:endParaRPr>
          </a:p>
          <a:p>
            <a:endParaRPr lang="en-GB" sz="4800" dirty="0">
              <a:latin typeface="Sassoon Primary"/>
            </a:endParaRPr>
          </a:p>
          <a:p>
            <a:r>
              <a:rPr lang="en-GB" sz="4800" dirty="0">
                <a:latin typeface="Sassoon Primary"/>
              </a:rPr>
              <a:t>What is your favourite thing to do at the seaside?</a:t>
            </a:r>
          </a:p>
        </p:txBody>
      </p:sp>
    </p:spTree>
    <p:extLst>
      <p:ext uri="{BB962C8B-B14F-4D97-AF65-F5344CB8AC3E}">
        <p14:creationId xmlns:p14="http://schemas.microsoft.com/office/powerpoint/2010/main" val="411554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AAB96F-3F7D-7818-8BF5-61B9F21063DA}"/>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8F2EF172-FBDC-EAF1-688A-8C0D4D4E539B}"/>
              </a:ext>
            </a:extLst>
          </p:cNvPr>
          <p:cNvPicPr>
            <a:picLocks noChangeAspect="1"/>
          </p:cNvPicPr>
          <p:nvPr/>
        </p:nvPicPr>
        <p:blipFill>
          <a:blip r:embed="rId2"/>
          <a:stretch>
            <a:fillRect/>
          </a:stretch>
        </p:blipFill>
        <p:spPr>
          <a:xfrm>
            <a:off x="0" y="874100"/>
            <a:ext cx="12192000" cy="5619196"/>
          </a:xfrm>
          <a:prstGeom prst="rect">
            <a:avLst/>
          </a:prstGeom>
        </p:spPr>
      </p:pic>
      <p:sp>
        <p:nvSpPr>
          <p:cNvPr id="6" name="TextBox 5">
            <a:extLst>
              <a:ext uri="{FF2B5EF4-FFF2-40B4-BE49-F238E27FC236}">
                <a16:creationId xmlns:a16="http://schemas.microsoft.com/office/drawing/2014/main" id="{420611C7-7B31-33D3-797D-8FF051D9E231}"/>
              </a:ext>
            </a:extLst>
          </p:cNvPr>
          <p:cNvSpPr txBox="1"/>
          <p:nvPr/>
        </p:nvSpPr>
        <p:spPr>
          <a:xfrm>
            <a:off x="2754086" y="3452865"/>
            <a:ext cx="7324143" cy="461665"/>
          </a:xfrm>
          <a:prstGeom prst="rect">
            <a:avLst/>
          </a:prstGeom>
          <a:noFill/>
        </p:spPr>
        <p:txBody>
          <a:bodyPr wrap="square" rtlCol="0">
            <a:spAutoFit/>
          </a:bodyPr>
          <a:lstStyle/>
          <a:p>
            <a:r>
              <a:rPr lang="en-GB" sz="2400" dirty="0">
                <a:latin typeface="Sassoon Primary" pitchFamily="50" charset="0"/>
              </a:rPr>
              <a:t>What happens to the weather in each of them?</a:t>
            </a:r>
          </a:p>
        </p:txBody>
      </p:sp>
      <p:sp>
        <p:nvSpPr>
          <p:cNvPr id="7" name="TextBox 6">
            <a:extLst>
              <a:ext uri="{FF2B5EF4-FFF2-40B4-BE49-F238E27FC236}">
                <a16:creationId xmlns:a16="http://schemas.microsoft.com/office/drawing/2014/main" id="{90B194A8-A418-CD08-EB5C-0258F0D8550B}"/>
              </a:ext>
            </a:extLst>
          </p:cNvPr>
          <p:cNvSpPr txBox="1"/>
          <p:nvPr/>
        </p:nvSpPr>
        <p:spPr>
          <a:xfrm>
            <a:off x="8948057" y="1393371"/>
            <a:ext cx="3048000" cy="646331"/>
          </a:xfrm>
          <a:prstGeom prst="rect">
            <a:avLst/>
          </a:prstGeom>
          <a:noFill/>
        </p:spPr>
        <p:txBody>
          <a:bodyPr wrap="square" rtlCol="0">
            <a:spAutoFit/>
          </a:bodyPr>
          <a:lstStyle/>
          <a:p>
            <a:r>
              <a:rPr lang="en-GB" dirty="0">
                <a:solidFill>
                  <a:srgbClr val="FF0000"/>
                </a:solidFill>
                <a:latin typeface="Sassoon Primary" pitchFamily="50" charset="0"/>
              </a:rPr>
              <a:t>Challenge: What happens to the length of the days?</a:t>
            </a:r>
          </a:p>
        </p:txBody>
      </p:sp>
      <p:sp>
        <p:nvSpPr>
          <p:cNvPr id="2" name="Title 1">
            <a:extLst>
              <a:ext uri="{FF2B5EF4-FFF2-40B4-BE49-F238E27FC236}">
                <a16:creationId xmlns:a16="http://schemas.microsoft.com/office/drawing/2014/main" id="{7B1D5010-CF17-2AA7-8635-A1D37B497618}"/>
              </a:ext>
            </a:extLst>
          </p:cNvPr>
          <p:cNvSpPr>
            <a:spLocks noGrp="1"/>
          </p:cNvSpPr>
          <p:nvPr>
            <p:ph type="title"/>
          </p:nvPr>
        </p:nvSpPr>
        <p:spPr>
          <a:xfrm>
            <a:off x="415600" y="110500"/>
            <a:ext cx="11360800" cy="763600"/>
          </a:xfrm>
        </p:spPr>
        <p:txBody>
          <a:bodyPr>
            <a:normAutofit fontScale="90000"/>
          </a:bodyPr>
          <a:lstStyle/>
          <a:p>
            <a:r>
              <a:rPr lang="en-GB" dirty="0">
                <a:latin typeface="Sassoon Primary" pitchFamily="50" charset="0"/>
                <a:cs typeface="Sanskrit Text" panose="02020503050405020304" pitchFamily="18" charset="0"/>
              </a:rPr>
              <a:t>KQ: What is summer?</a:t>
            </a:r>
            <a:br>
              <a:rPr lang="en-GB" dirty="0"/>
            </a:br>
            <a:br>
              <a:rPr lang="en-GB" dirty="0"/>
            </a:br>
            <a:r>
              <a:rPr lang="en-GB" dirty="0"/>
              <a:t>3 in 3 </a:t>
            </a:r>
          </a:p>
        </p:txBody>
      </p:sp>
      <p:sp>
        <p:nvSpPr>
          <p:cNvPr id="10" name="TextBox 9">
            <a:extLst>
              <a:ext uri="{FF2B5EF4-FFF2-40B4-BE49-F238E27FC236}">
                <a16:creationId xmlns:a16="http://schemas.microsoft.com/office/drawing/2014/main" id="{194EB32F-0096-6FAB-87CC-F2B8D79858C6}"/>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1729511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4DEB-712B-916B-94D0-287C2E88B93A}"/>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F608111A-76D9-862B-A818-D39FD7029A5B}"/>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7B65EB86-4AAC-32B5-87ED-FF78916EA699}"/>
              </a:ext>
            </a:extLst>
          </p:cNvPr>
          <p:cNvPicPr>
            <a:picLocks noChangeAspect="1"/>
          </p:cNvPicPr>
          <p:nvPr/>
        </p:nvPicPr>
        <p:blipFill>
          <a:blip r:embed="rId2"/>
          <a:stretch>
            <a:fillRect/>
          </a:stretch>
        </p:blipFill>
        <p:spPr>
          <a:xfrm>
            <a:off x="1104900" y="619125"/>
            <a:ext cx="9982200" cy="5619750"/>
          </a:xfrm>
          <a:prstGeom prst="rect">
            <a:avLst/>
          </a:prstGeom>
        </p:spPr>
      </p:pic>
      <p:sp>
        <p:nvSpPr>
          <p:cNvPr id="6" name="Title 1">
            <a:extLst>
              <a:ext uri="{FF2B5EF4-FFF2-40B4-BE49-F238E27FC236}">
                <a16:creationId xmlns:a16="http://schemas.microsoft.com/office/drawing/2014/main" id="{78138D51-BE04-8F96-12DA-13EE1E7B7688}"/>
              </a:ext>
            </a:extLst>
          </p:cNvPr>
          <p:cNvSpPr txBox="1">
            <a:spLocks/>
          </p:cNvSpPr>
          <p:nvPr/>
        </p:nvSpPr>
        <p:spPr>
          <a:xfrm>
            <a:off x="415600" y="110500"/>
            <a:ext cx="11360800" cy="763600"/>
          </a:xfrm>
          <a:prstGeom prst="rect">
            <a:avLst/>
          </a:prstGeom>
        </p:spPr>
        <p:txBody>
          <a:bodyPr spcFirstLastPara="1" vert="horz" wrap="square" lIns="91425" tIns="91425" rIns="91425" bIns="91425" rtlCol="0" anchor="t" anchorCtr="0">
            <a:normAutofit fontScale="600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dirty="0">
                <a:latin typeface="Sassoon Primary" pitchFamily="50" charset="0"/>
                <a:cs typeface="Sanskrit Text" panose="02020503050405020304" pitchFamily="18" charset="0"/>
              </a:rPr>
              <a:t>KQ: What is summer?</a:t>
            </a:r>
            <a:br>
              <a:rPr lang="en-GB" dirty="0"/>
            </a:br>
            <a:endParaRPr lang="en-GB" dirty="0"/>
          </a:p>
        </p:txBody>
      </p:sp>
      <p:sp>
        <p:nvSpPr>
          <p:cNvPr id="7" name="TextBox 6">
            <a:extLst>
              <a:ext uri="{FF2B5EF4-FFF2-40B4-BE49-F238E27FC236}">
                <a16:creationId xmlns:a16="http://schemas.microsoft.com/office/drawing/2014/main" id="{16B15BA9-CEEF-BC28-7CB1-8F4E8443600F}"/>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3865154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8D9B-F480-487E-A574-628C3306A000}"/>
              </a:ext>
            </a:extLst>
          </p:cNvPr>
          <p:cNvSpPr>
            <a:spLocks noGrp="1"/>
          </p:cNvSpPr>
          <p:nvPr>
            <p:ph type="title"/>
          </p:nvPr>
        </p:nvSpPr>
        <p:spPr/>
        <p:txBody>
          <a:bodyPr>
            <a:normAutofit fontScale="90000"/>
          </a:bodyPr>
          <a:lstStyle/>
          <a:p>
            <a:r>
              <a:rPr lang="en-GB" dirty="0">
                <a:solidFill>
                  <a:schemeClr val="tx2">
                    <a:lumMod val="75000"/>
                    <a:lumOff val="25000"/>
                  </a:schemeClr>
                </a:solidFill>
              </a:rPr>
              <a:t>Blue</a:t>
            </a:r>
            <a:r>
              <a:rPr lang="en-GB" dirty="0"/>
              <a:t> / </a:t>
            </a:r>
            <a:r>
              <a:rPr lang="en-GB" dirty="0">
                <a:solidFill>
                  <a:srgbClr val="00B050"/>
                </a:solidFill>
              </a:rPr>
              <a:t>Green</a:t>
            </a:r>
          </a:p>
        </p:txBody>
      </p:sp>
      <p:sp>
        <p:nvSpPr>
          <p:cNvPr id="3" name="Text Placeholder 2">
            <a:extLst>
              <a:ext uri="{FF2B5EF4-FFF2-40B4-BE49-F238E27FC236}">
                <a16:creationId xmlns:a16="http://schemas.microsoft.com/office/drawing/2014/main" id="{F0C3EFD1-41FC-5370-C49F-5E4117451389}"/>
              </a:ext>
            </a:extLst>
          </p:cNvPr>
          <p:cNvSpPr>
            <a:spLocks noGrp="1"/>
          </p:cNvSpPr>
          <p:nvPr>
            <p:ph type="body" idx="1"/>
          </p:nvPr>
        </p:nvSpPr>
        <p:spPr/>
        <p:txBody>
          <a:bodyPr>
            <a:normAutofit/>
          </a:bodyPr>
          <a:lstStyle/>
          <a:p>
            <a:pPr marL="152396" indent="0">
              <a:buNone/>
            </a:pPr>
            <a:r>
              <a:rPr lang="en-GB" sz="4000" dirty="0">
                <a:latin typeface="Sassoon Primary" pitchFamily="50" charset="0"/>
              </a:rPr>
              <a:t>Which is your favourite season?</a:t>
            </a:r>
          </a:p>
          <a:p>
            <a:endParaRPr lang="en-GB" sz="4000" dirty="0">
              <a:latin typeface="Sassoon Primary" pitchFamily="50" charset="0"/>
            </a:endParaRPr>
          </a:p>
          <a:p>
            <a:pPr marL="152396" indent="0">
              <a:buNone/>
            </a:pPr>
            <a:r>
              <a:rPr lang="en-GB" sz="4000" dirty="0">
                <a:latin typeface="Sassoon Primary" pitchFamily="50" charset="0"/>
              </a:rPr>
              <a:t>Why?</a:t>
            </a:r>
          </a:p>
          <a:p>
            <a:endParaRPr lang="en-GB" sz="4000" dirty="0">
              <a:latin typeface="Sassoon Primary" pitchFamily="50" charset="0"/>
            </a:endParaRPr>
          </a:p>
          <a:p>
            <a:endParaRPr lang="en-GB" sz="4000" dirty="0">
              <a:latin typeface="Sassoon Primary" pitchFamily="50" charset="0"/>
            </a:endParaRPr>
          </a:p>
          <a:p>
            <a:pPr marL="152396" indent="0">
              <a:buNone/>
            </a:pPr>
            <a:r>
              <a:rPr lang="en-GB" sz="4000" dirty="0">
                <a:solidFill>
                  <a:srgbClr val="7030A0"/>
                </a:solidFill>
                <a:latin typeface="Sassoon Primary" pitchFamily="50" charset="0"/>
              </a:rPr>
              <a:t>My favourite season is ________________ because…</a:t>
            </a:r>
          </a:p>
        </p:txBody>
      </p:sp>
      <p:sp>
        <p:nvSpPr>
          <p:cNvPr id="4" name="Title 1">
            <a:extLst>
              <a:ext uri="{FF2B5EF4-FFF2-40B4-BE49-F238E27FC236}">
                <a16:creationId xmlns:a16="http://schemas.microsoft.com/office/drawing/2014/main" id="{A1734C0E-3101-F069-A8B9-6CEE3722A524}"/>
              </a:ext>
            </a:extLst>
          </p:cNvPr>
          <p:cNvSpPr txBox="1">
            <a:spLocks/>
          </p:cNvSpPr>
          <p:nvPr/>
        </p:nvSpPr>
        <p:spPr>
          <a:xfrm>
            <a:off x="415600" y="110500"/>
            <a:ext cx="11360800" cy="763600"/>
          </a:xfrm>
          <a:prstGeom prst="rect">
            <a:avLst/>
          </a:prstGeom>
        </p:spPr>
        <p:txBody>
          <a:bodyPr spcFirstLastPara="1" vert="horz" wrap="square" lIns="91425" tIns="91425" rIns="91425" bIns="91425" rtlCol="0" anchor="t" anchorCtr="0">
            <a:normAutofit fontScale="600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dirty="0">
                <a:latin typeface="Sassoon Primary" pitchFamily="50" charset="0"/>
                <a:cs typeface="Sanskrit Text" panose="02020503050405020304" pitchFamily="18" charset="0"/>
              </a:rPr>
              <a:t>KQ: What is summer?</a:t>
            </a:r>
            <a:br>
              <a:rPr lang="en-GB" dirty="0"/>
            </a:br>
            <a:endParaRPr lang="en-GB" dirty="0"/>
          </a:p>
        </p:txBody>
      </p:sp>
      <p:sp>
        <p:nvSpPr>
          <p:cNvPr id="5" name="TextBox 4">
            <a:extLst>
              <a:ext uri="{FF2B5EF4-FFF2-40B4-BE49-F238E27FC236}">
                <a16:creationId xmlns:a16="http://schemas.microsoft.com/office/drawing/2014/main" id="{E92F6161-9E78-B889-9A39-DEAD5C1E265F}"/>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33889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ife with The Large Family Sports Day">
            <a:hlinkClick r:id="" action="ppaction://media"/>
            <a:extLst>
              <a:ext uri="{FF2B5EF4-FFF2-40B4-BE49-F238E27FC236}">
                <a16:creationId xmlns:a16="http://schemas.microsoft.com/office/drawing/2014/main" id="{E7C2B6F1-80B5-9C5A-C6F6-0DFC9153AEC4}"/>
              </a:ext>
            </a:extLst>
          </p:cNvPr>
          <p:cNvPicPr>
            <a:picLocks noGrp="1" noRot="1" noChangeAspect="1"/>
          </p:cNvPicPr>
          <p:nvPr>
            <p:ph idx="1"/>
            <a:videoFile r:link="rId1"/>
          </p:nvPr>
        </p:nvPicPr>
        <p:blipFill>
          <a:blip r:embed="rId3"/>
          <a:stretch>
            <a:fillRect/>
          </a:stretch>
        </p:blipFill>
        <p:spPr>
          <a:xfrm>
            <a:off x="1139282" y="291187"/>
            <a:ext cx="9537656" cy="5885776"/>
          </a:xfrm>
          <a:prstGeom prst="rect">
            <a:avLst/>
          </a:prstGeom>
        </p:spPr>
      </p:pic>
    </p:spTree>
    <p:extLst>
      <p:ext uri="{BB962C8B-B14F-4D97-AF65-F5344CB8AC3E}">
        <p14:creationId xmlns:p14="http://schemas.microsoft.com/office/powerpoint/2010/main" val="2271414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BEB5-DFEF-AAE1-F880-44D9C0EB6B85}"/>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B4F3A346-FFA5-F255-B054-C59430AE7A46}"/>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AD1D219F-6432-80AB-AB62-5ED31356BD22}"/>
              </a:ext>
            </a:extLst>
          </p:cNvPr>
          <p:cNvPicPr>
            <a:picLocks noChangeAspect="1"/>
          </p:cNvPicPr>
          <p:nvPr/>
        </p:nvPicPr>
        <p:blipFill>
          <a:blip r:embed="rId2"/>
          <a:stretch>
            <a:fillRect/>
          </a:stretch>
        </p:blipFill>
        <p:spPr>
          <a:xfrm>
            <a:off x="0" y="493745"/>
            <a:ext cx="12192000" cy="5870510"/>
          </a:xfrm>
          <a:prstGeom prst="rect">
            <a:avLst/>
          </a:prstGeom>
        </p:spPr>
      </p:pic>
      <p:sp>
        <p:nvSpPr>
          <p:cNvPr id="6" name="Title 1">
            <a:extLst>
              <a:ext uri="{FF2B5EF4-FFF2-40B4-BE49-F238E27FC236}">
                <a16:creationId xmlns:a16="http://schemas.microsoft.com/office/drawing/2014/main" id="{9A25121B-1417-F91D-568F-D15EF7201863}"/>
              </a:ext>
            </a:extLst>
          </p:cNvPr>
          <p:cNvSpPr txBox="1">
            <a:spLocks/>
          </p:cNvSpPr>
          <p:nvPr/>
        </p:nvSpPr>
        <p:spPr>
          <a:xfrm>
            <a:off x="415600" y="110500"/>
            <a:ext cx="11360800" cy="763600"/>
          </a:xfrm>
          <a:prstGeom prst="rect">
            <a:avLst/>
          </a:prstGeom>
        </p:spPr>
        <p:txBody>
          <a:bodyPr spcFirstLastPara="1" vert="horz" wrap="square" lIns="91425" tIns="91425" rIns="91425" bIns="91425" rtlCol="0" anchor="t" anchorCtr="0">
            <a:normAutofit fontScale="600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dirty="0">
                <a:latin typeface="Sassoon Primary" pitchFamily="50" charset="0"/>
                <a:cs typeface="Sanskrit Text" panose="02020503050405020304" pitchFamily="18" charset="0"/>
              </a:rPr>
              <a:t>KQ: What is summer?</a:t>
            </a:r>
            <a:br>
              <a:rPr lang="en-GB" dirty="0"/>
            </a:br>
            <a:endParaRPr lang="en-GB" dirty="0"/>
          </a:p>
        </p:txBody>
      </p:sp>
      <p:sp>
        <p:nvSpPr>
          <p:cNvPr id="7" name="TextBox 6">
            <a:extLst>
              <a:ext uri="{FF2B5EF4-FFF2-40B4-BE49-F238E27FC236}">
                <a16:creationId xmlns:a16="http://schemas.microsoft.com/office/drawing/2014/main" id="{4656F7D6-20B5-830B-D747-062403954BD9}"/>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348671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E0A9-3746-41DF-9682-2310ED59D269}"/>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A06E786A-9877-F09C-E0EB-B6A1A4646381}"/>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5C3DCBD3-95F6-9678-70D0-A66D4446212A}"/>
              </a:ext>
            </a:extLst>
          </p:cNvPr>
          <p:cNvPicPr>
            <a:picLocks noChangeAspect="1"/>
          </p:cNvPicPr>
          <p:nvPr/>
        </p:nvPicPr>
        <p:blipFill>
          <a:blip r:embed="rId2"/>
          <a:stretch>
            <a:fillRect/>
          </a:stretch>
        </p:blipFill>
        <p:spPr>
          <a:xfrm>
            <a:off x="1071562" y="604837"/>
            <a:ext cx="10048875" cy="5648325"/>
          </a:xfrm>
          <a:prstGeom prst="rect">
            <a:avLst/>
          </a:prstGeom>
        </p:spPr>
      </p:pic>
      <p:sp>
        <p:nvSpPr>
          <p:cNvPr id="6" name="Title 1">
            <a:extLst>
              <a:ext uri="{FF2B5EF4-FFF2-40B4-BE49-F238E27FC236}">
                <a16:creationId xmlns:a16="http://schemas.microsoft.com/office/drawing/2014/main" id="{47CA0A88-418E-0956-9318-CA45A380989C}"/>
              </a:ext>
            </a:extLst>
          </p:cNvPr>
          <p:cNvSpPr txBox="1">
            <a:spLocks/>
          </p:cNvSpPr>
          <p:nvPr/>
        </p:nvSpPr>
        <p:spPr>
          <a:xfrm>
            <a:off x="415600" y="110500"/>
            <a:ext cx="11360800" cy="763600"/>
          </a:xfrm>
          <a:prstGeom prst="rect">
            <a:avLst/>
          </a:prstGeom>
        </p:spPr>
        <p:txBody>
          <a:bodyPr spcFirstLastPara="1" vert="horz" wrap="square" lIns="91425" tIns="91425" rIns="91425" bIns="91425" rtlCol="0" anchor="t" anchorCtr="0">
            <a:normAutofit fontScale="600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dirty="0">
                <a:latin typeface="Sassoon Primary" pitchFamily="50" charset="0"/>
                <a:cs typeface="Sanskrit Text" panose="02020503050405020304" pitchFamily="18" charset="0"/>
              </a:rPr>
              <a:t>KQ: What is summer?</a:t>
            </a:r>
            <a:br>
              <a:rPr lang="en-GB" dirty="0"/>
            </a:br>
            <a:endParaRPr lang="en-GB" dirty="0"/>
          </a:p>
        </p:txBody>
      </p:sp>
      <p:sp>
        <p:nvSpPr>
          <p:cNvPr id="7" name="TextBox 6">
            <a:extLst>
              <a:ext uri="{FF2B5EF4-FFF2-40B4-BE49-F238E27FC236}">
                <a16:creationId xmlns:a16="http://schemas.microsoft.com/office/drawing/2014/main" id="{58A0CCB3-72E6-ECA5-07B2-FBCE920CBC54}"/>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2337154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A9F4-6358-01E8-ACFE-2EE56DCE3DBA}"/>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A9DF9BB4-AF8B-1AB5-3674-3FF93FDD77F6}"/>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230C9826-48B6-FF0A-9F48-CDACDC3F113B}"/>
              </a:ext>
            </a:extLst>
          </p:cNvPr>
          <p:cNvPicPr>
            <a:picLocks noChangeAspect="1"/>
          </p:cNvPicPr>
          <p:nvPr/>
        </p:nvPicPr>
        <p:blipFill>
          <a:blip r:embed="rId2"/>
          <a:stretch>
            <a:fillRect/>
          </a:stretch>
        </p:blipFill>
        <p:spPr>
          <a:xfrm>
            <a:off x="1119187" y="614362"/>
            <a:ext cx="9953625" cy="5629275"/>
          </a:xfrm>
          <a:prstGeom prst="rect">
            <a:avLst/>
          </a:prstGeom>
        </p:spPr>
      </p:pic>
      <p:sp>
        <p:nvSpPr>
          <p:cNvPr id="6" name="Title 1">
            <a:extLst>
              <a:ext uri="{FF2B5EF4-FFF2-40B4-BE49-F238E27FC236}">
                <a16:creationId xmlns:a16="http://schemas.microsoft.com/office/drawing/2014/main" id="{3466BB4C-B788-7F7B-3B59-22FA61C0479E}"/>
              </a:ext>
            </a:extLst>
          </p:cNvPr>
          <p:cNvSpPr txBox="1">
            <a:spLocks/>
          </p:cNvSpPr>
          <p:nvPr/>
        </p:nvSpPr>
        <p:spPr>
          <a:xfrm>
            <a:off x="415600" y="110500"/>
            <a:ext cx="11360800" cy="763600"/>
          </a:xfrm>
          <a:prstGeom prst="rect">
            <a:avLst/>
          </a:prstGeom>
        </p:spPr>
        <p:txBody>
          <a:bodyPr spcFirstLastPara="1" vert="horz" wrap="square" lIns="91425" tIns="91425" rIns="91425" bIns="91425" rtlCol="0" anchor="t" anchorCtr="0">
            <a:normAutofit fontScale="600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dirty="0">
                <a:latin typeface="Sassoon Primary" pitchFamily="50" charset="0"/>
                <a:cs typeface="Sanskrit Text" panose="02020503050405020304" pitchFamily="18" charset="0"/>
              </a:rPr>
              <a:t>KQ: What is summer?</a:t>
            </a:r>
            <a:br>
              <a:rPr lang="en-GB" dirty="0"/>
            </a:br>
            <a:endParaRPr lang="en-GB" dirty="0"/>
          </a:p>
        </p:txBody>
      </p:sp>
      <p:sp>
        <p:nvSpPr>
          <p:cNvPr id="7" name="TextBox 6">
            <a:extLst>
              <a:ext uri="{FF2B5EF4-FFF2-40B4-BE49-F238E27FC236}">
                <a16:creationId xmlns:a16="http://schemas.microsoft.com/office/drawing/2014/main" id="{3106D328-6E0E-FFCF-D122-C3E5E478A22B}"/>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1608292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198A-C3F1-8F29-09FA-72620268D2F7}"/>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4A37D4A8-B50F-4614-D327-44DDE280FCA3}"/>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79287F14-4239-2B82-9CB2-54675150A059}"/>
              </a:ext>
            </a:extLst>
          </p:cNvPr>
          <p:cNvPicPr>
            <a:picLocks noChangeAspect="1"/>
          </p:cNvPicPr>
          <p:nvPr/>
        </p:nvPicPr>
        <p:blipFill>
          <a:blip r:embed="rId2"/>
          <a:stretch>
            <a:fillRect/>
          </a:stretch>
        </p:blipFill>
        <p:spPr>
          <a:xfrm>
            <a:off x="1071562" y="604837"/>
            <a:ext cx="10048875" cy="5648325"/>
          </a:xfrm>
          <a:prstGeom prst="rect">
            <a:avLst/>
          </a:prstGeom>
        </p:spPr>
      </p:pic>
      <p:sp>
        <p:nvSpPr>
          <p:cNvPr id="6" name="Title 1">
            <a:extLst>
              <a:ext uri="{FF2B5EF4-FFF2-40B4-BE49-F238E27FC236}">
                <a16:creationId xmlns:a16="http://schemas.microsoft.com/office/drawing/2014/main" id="{084A7757-FF2B-7C4B-989C-ED9C4CD0D5E9}"/>
              </a:ext>
            </a:extLst>
          </p:cNvPr>
          <p:cNvSpPr txBox="1">
            <a:spLocks/>
          </p:cNvSpPr>
          <p:nvPr/>
        </p:nvSpPr>
        <p:spPr>
          <a:xfrm>
            <a:off x="415600" y="110500"/>
            <a:ext cx="11360800" cy="763600"/>
          </a:xfrm>
          <a:prstGeom prst="rect">
            <a:avLst/>
          </a:prstGeom>
        </p:spPr>
        <p:txBody>
          <a:bodyPr spcFirstLastPara="1" vert="horz" wrap="square" lIns="91425" tIns="91425" rIns="91425" bIns="91425" rtlCol="0" anchor="t" anchorCtr="0">
            <a:normAutofit fontScale="600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dirty="0">
                <a:latin typeface="Sassoon Primary" pitchFamily="50" charset="0"/>
                <a:cs typeface="Sanskrit Text" panose="02020503050405020304" pitchFamily="18" charset="0"/>
              </a:rPr>
              <a:t>KQ: What is summer?</a:t>
            </a:r>
            <a:br>
              <a:rPr lang="en-GB" dirty="0"/>
            </a:br>
            <a:endParaRPr lang="en-GB" dirty="0"/>
          </a:p>
        </p:txBody>
      </p:sp>
      <p:sp>
        <p:nvSpPr>
          <p:cNvPr id="7" name="TextBox 6">
            <a:extLst>
              <a:ext uri="{FF2B5EF4-FFF2-40B4-BE49-F238E27FC236}">
                <a16:creationId xmlns:a16="http://schemas.microsoft.com/office/drawing/2014/main" id="{FE1398D5-9BE5-6C66-32CB-81FF23E8B913}"/>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3872453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EBE4-87AD-E75A-7BF6-5EFC3E815B92}"/>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BCD7165A-ECF2-E4A5-EA3A-FA88E9BB59C1}"/>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22682A1E-32FB-E22C-E2F8-B1D5F9653DB6}"/>
              </a:ext>
            </a:extLst>
          </p:cNvPr>
          <p:cNvPicPr>
            <a:picLocks noChangeAspect="1"/>
          </p:cNvPicPr>
          <p:nvPr/>
        </p:nvPicPr>
        <p:blipFill>
          <a:blip r:embed="rId2"/>
          <a:stretch>
            <a:fillRect/>
          </a:stretch>
        </p:blipFill>
        <p:spPr>
          <a:xfrm>
            <a:off x="1119187" y="614362"/>
            <a:ext cx="9953625" cy="5629275"/>
          </a:xfrm>
          <a:prstGeom prst="rect">
            <a:avLst/>
          </a:prstGeom>
        </p:spPr>
      </p:pic>
      <p:sp>
        <p:nvSpPr>
          <p:cNvPr id="6" name="Title 1">
            <a:extLst>
              <a:ext uri="{FF2B5EF4-FFF2-40B4-BE49-F238E27FC236}">
                <a16:creationId xmlns:a16="http://schemas.microsoft.com/office/drawing/2014/main" id="{22658AC5-589C-5BB6-4AD6-588A13D0FB30}"/>
              </a:ext>
            </a:extLst>
          </p:cNvPr>
          <p:cNvSpPr txBox="1">
            <a:spLocks/>
          </p:cNvSpPr>
          <p:nvPr/>
        </p:nvSpPr>
        <p:spPr>
          <a:xfrm>
            <a:off x="415600" y="110500"/>
            <a:ext cx="11360800" cy="763600"/>
          </a:xfrm>
          <a:prstGeom prst="rect">
            <a:avLst/>
          </a:prstGeom>
        </p:spPr>
        <p:txBody>
          <a:bodyPr spcFirstLastPara="1" vert="horz" wrap="square" lIns="91425" tIns="91425" rIns="91425" bIns="91425" rtlCol="0" anchor="t" anchorCtr="0">
            <a:normAutofit fontScale="600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dirty="0">
                <a:latin typeface="Sassoon Primary" pitchFamily="50" charset="0"/>
                <a:cs typeface="Sanskrit Text" panose="02020503050405020304" pitchFamily="18" charset="0"/>
              </a:rPr>
              <a:t>KQ: What is summer?</a:t>
            </a:r>
            <a:br>
              <a:rPr lang="en-GB" dirty="0"/>
            </a:br>
            <a:endParaRPr lang="en-GB" dirty="0"/>
          </a:p>
        </p:txBody>
      </p:sp>
      <p:sp>
        <p:nvSpPr>
          <p:cNvPr id="7" name="TextBox 6">
            <a:extLst>
              <a:ext uri="{FF2B5EF4-FFF2-40B4-BE49-F238E27FC236}">
                <a16:creationId xmlns:a16="http://schemas.microsoft.com/office/drawing/2014/main" id="{2DEA21EE-8728-6951-2EA9-EE901394DF31}"/>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1351130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3BD0-A600-856C-669B-1E27669BEADC}"/>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A1CC9166-A8F3-8BCD-0192-DE6680504B98}"/>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01986DE1-11DD-01DC-007D-3605AEFA580B}"/>
              </a:ext>
            </a:extLst>
          </p:cNvPr>
          <p:cNvPicPr>
            <a:picLocks noChangeAspect="1"/>
          </p:cNvPicPr>
          <p:nvPr/>
        </p:nvPicPr>
        <p:blipFill>
          <a:blip r:embed="rId2"/>
          <a:stretch>
            <a:fillRect/>
          </a:stretch>
        </p:blipFill>
        <p:spPr>
          <a:xfrm>
            <a:off x="1119187" y="652462"/>
            <a:ext cx="9953625" cy="5553075"/>
          </a:xfrm>
          <a:prstGeom prst="rect">
            <a:avLst/>
          </a:prstGeom>
        </p:spPr>
      </p:pic>
      <p:sp>
        <p:nvSpPr>
          <p:cNvPr id="6" name="Title 1">
            <a:extLst>
              <a:ext uri="{FF2B5EF4-FFF2-40B4-BE49-F238E27FC236}">
                <a16:creationId xmlns:a16="http://schemas.microsoft.com/office/drawing/2014/main" id="{5E9521AC-86A5-E777-A19C-84BF249E3AC0}"/>
              </a:ext>
            </a:extLst>
          </p:cNvPr>
          <p:cNvSpPr txBox="1">
            <a:spLocks/>
          </p:cNvSpPr>
          <p:nvPr/>
        </p:nvSpPr>
        <p:spPr>
          <a:xfrm>
            <a:off x="415600" y="110500"/>
            <a:ext cx="11360800" cy="763600"/>
          </a:xfrm>
          <a:prstGeom prst="rect">
            <a:avLst/>
          </a:prstGeom>
        </p:spPr>
        <p:txBody>
          <a:bodyPr spcFirstLastPara="1" vert="horz" wrap="square" lIns="91425" tIns="91425" rIns="91425" bIns="91425" rtlCol="0" anchor="t" anchorCtr="0">
            <a:normAutofit fontScale="600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dirty="0">
                <a:latin typeface="Sassoon Primary" pitchFamily="50" charset="0"/>
                <a:cs typeface="Sanskrit Text" panose="02020503050405020304" pitchFamily="18" charset="0"/>
              </a:rPr>
              <a:t>KQ: What is summer?</a:t>
            </a:r>
            <a:br>
              <a:rPr lang="en-GB" dirty="0"/>
            </a:br>
            <a:endParaRPr lang="en-GB" dirty="0"/>
          </a:p>
        </p:txBody>
      </p:sp>
      <p:sp>
        <p:nvSpPr>
          <p:cNvPr id="7" name="TextBox 6">
            <a:extLst>
              <a:ext uri="{FF2B5EF4-FFF2-40B4-BE49-F238E27FC236}">
                <a16:creationId xmlns:a16="http://schemas.microsoft.com/office/drawing/2014/main" id="{42917067-853E-908E-6232-43E8F5B28072}"/>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1838968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BC50-E699-1651-DDE5-98F0A478DF0F}"/>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80097497-6AE0-0A89-4161-53DE46DE6ADC}"/>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93B3E055-6C6F-09F6-9B69-4DEB76567169}"/>
              </a:ext>
            </a:extLst>
          </p:cNvPr>
          <p:cNvPicPr>
            <a:picLocks noChangeAspect="1"/>
          </p:cNvPicPr>
          <p:nvPr/>
        </p:nvPicPr>
        <p:blipFill>
          <a:blip r:embed="rId2"/>
          <a:stretch>
            <a:fillRect/>
          </a:stretch>
        </p:blipFill>
        <p:spPr>
          <a:xfrm>
            <a:off x="1109662" y="590550"/>
            <a:ext cx="9972675" cy="5676900"/>
          </a:xfrm>
          <a:prstGeom prst="rect">
            <a:avLst/>
          </a:prstGeom>
        </p:spPr>
      </p:pic>
      <p:sp>
        <p:nvSpPr>
          <p:cNvPr id="6" name="Title 1">
            <a:extLst>
              <a:ext uri="{FF2B5EF4-FFF2-40B4-BE49-F238E27FC236}">
                <a16:creationId xmlns:a16="http://schemas.microsoft.com/office/drawing/2014/main" id="{AC083763-039B-1958-9667-BE9CC1AA49E1}"/>
              </a:ext>
            </a:extLst>
          </p:cNvPr>
          <p:cNvSpPr txBox="1">
            <a:spLocks/>
          </p:cNvSpPr>
          <p:nvPr/>
        </p:nvSpPr>
        <p:spPr>
          <a:xfrm>
            <a:off x="415600" y="110500"/>
            <a:ext cx="11360800" cy="763600"/>
          </a:xfrm>
          <a:prstGeom prst="rect">
            <a:avLst/>
          </a:prstGeom>
        </p:spPr>
        <p:txBody>
          <a:bodyPr spcFirstLastPara="1" vert="horz" wrap="square" lIns="91425" tIns="91425" rIns="91425" bIns="91425" rtlCol="0" anchor="t" anchorCtr="0">
            <a:normAutofit fontScale="600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dirty="0">
                <a:latin typeface="Sassoon Primary" pitchFamily="50" charset="0"/>
                <a:cs typeface="Sanskrit Text" panose="02020503050405020304" pitchFamily="18" charset="0"/>
              </a:rPr>
              <a:t>KQ: What is summer?</a:t>
            </a:r>
            <a:br>
              <a:rPr lang="en-GB" dirty="0"/>
            </a:br>
            <a:endParaRPr lang="en-GB" dirty="0"/>
          </a:p>
        </p:txBody>
      </p:sp>
      <p:sp>
        <p:nvSpPr>
          <p:cNvPr id="7" name="TextBox 6">
            <a:extLst>
              <a:ext uri="{FF2B5EF4-FFF2-40B4-BE49-F238E27FC236}">
                <a16:creationId xmlns:a16="http://schemas.microsoft.com/office/drawing/2014/main" id="{2CE60420-285B-40D3-BADA-4A597304DC5F}"/>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1656139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A4DE-8303-2DB7-1CC1-955FAEA8857D}"/>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31F3ECD8-6A59-B08C-38D9-E135B570CA45}"/>
              </a:ext>
            </a:extLst>
          </p:cNvPr>
          <p:cNvSpPr>
            <a:spLocks noGrp="1"/>
          </p:cNvSpPr>
          <p:nvPr>
            <p:ph type="body" idx="1"/>
          </p:nvPr>
        </p:nvSpPr>
        <p:spPr/>
        <p:txBody>
          <a:bodyPr/>
          <a:lstStyle/>
          <a:p>
            <a:endParaRPr lang="en-GB"/>
          </a:p>
        </p:txBody>
      </p:sp>
      <p:pic>
        <p:nvPicPr>
          <p:cNvPr id="4" name="Picture 3" descr="A drawing of a tree and sun&#10;&#10;AI-generated content may be incorrect.">
            <a:extLst>
              <a:ext uri="{FF2B5EF4-FFF2-40B4-BE49-F238E27FC236}">
                <a16:creationId xmlns:a16="http://schemas.microsoft.com/office/drawing/2014/main" id="{FF6953D5-585D-62E8-56E9-A0129773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00" y="766167"/>
            <a:ext cx="8957000" cy="5617280"/>
          </a:xfrm>
          <a:prstGeom prst="rect">
            <a:avLst/>
          </a:prstGeom>
        </p:spPr>
      </p:pic>
      <p:sp>
        <p:nvSpPr>
          <p:cNvPr id="5" name="TextBox 4">
            <a:extLst>
              <a:ext uri="{FF2B5EF4-FFF2-40B4-BE49-F238E27FC236}">
                <a16:creationId xmlns:a16="http://schemas.microsoft.com/office/drawing/2014/main" id="{EA8E6D18-E4F9-6EDA-EE2F-8D7D7A64A90F}"/>
              </a:ext>
            </a:extLst>
          </p:cNvPr>
          <p:cNvSpPr txBox="1"/>
          <p:nvPr/>
        </p:nvSpPr>
        <p:spPr>
          <a:xfrm>
            <a:off x="8219718" y="172140"/>
            <a:ext cx="36006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Sassoon Primary"/>
              </a:rPr>
              <a:t>Monday 7th July 2025</a:t>
            </a:r>
          </a:p>
        </p:txBody>
      </p:sp>
    </p:spTree>
    <p:extLst>
      <p:ext uri="{BB962C8B-B14F-4D97-AF65-F5344CB8AC3E}">
        <p14:creationId xmlns:p14="http://schemas.microsoft.com/office/powerpoint/2010/main" val="3638744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4AC8-3D82-4A35-0690-949D5A1716EA}"/>
              </a:ext>
            </a:extLst>
          </p:cNvPr>
          <p:cNvSpPr>
            <a:spLocks noGrp="1"/>
          </p:cNvSpPr>
          <p:nvPr>
            <p:ph type="title"/>
          </p:nvPr>
        </p:nvSpPr>
        <p:spPr/>
        <p:txBody>
          <a:bodyPr>
            <a:normAutofit fontScale="90000"/>
          </a:bodyPr>
          <a:lstStyle/>
          <a:p>
            <a:r>
              <a:rPr lang="en-GB" dirty="0"/>
              <a:t>Exit question:</a:t>
            </a:r>
          </a:p>
        </p:txBody>
      </p:sp>
      <p:sp>
        <p:nvSpPr>
          <p:cNvPr id="3" name="Text Placeholder 2">
            <a:extLst>
              <a:ext uri="{FF2B5EF4-FFF2-40B4-BE49-F238E27FC236}">
                <a16:creationId xmlns:a16="http://schemas.microsoft.com/office/drawing/2014/main" id="{8D3ED8EC-A114-60CF-C44F-13B1EBDDD06C}"/>
              </a:ext>
            </a:extLst>
          </p:cNvPr>
          <p:cNvSpPr>
            <a:spLocks noGrp="1"/>
          </p:cNvSpPr>
          <p:nvPr>
            <p:ph type="body" idx="1"/>
          </p:nvPr>
        </p:nvSpPr>
        <p:spPr/>
        <p:txBody>
          <a:bodyPr/>
          <a:lstStyle/>
          <a:p>
            <a:pPr marL="152396" indent="0">
              <a:buNone/>
            </a:pPr>
            <a:r>
              <a:rPr lang="en-GB" dirty="0"/>
              <a:t>Which is the best clothing for summer?</a:t>
            </a:r>
          </a:p>
          <a:p>
            <a:pPr marL="152396" indent="0">
              <a:buNone/>
            </a:pPr>
            <a:endParaRPr lang="en-GB" dirty="0"/>
          </a:p>
          <a:p>
            <a:pPr marL="152396" indent="0">
              <a:buNone/>
            </a:pPr>
            <a:r>
              <a:rPr lang="en-GB" dirty="0"/>
              <a:t>Why?</a:t>
            </a:r>
          </a:p>
        </p:txBody>
      </p:sp>
      <p:pic>
        <p:nvPicPr>
          <p:cNvPr id="5" name="Picture 4">
            <a:extLst>
              <a:ext uri="{FF2B5EF4-FFF2-40B4-BE49-F238E27FC236}">
                <a16:creationId xmlns:a16="http://schemas.microsoft.com/office/drawing/2014/main" id="{78D6AAC1-57E1-6643-C330-B29D65B8E440}"/>
              </a:ext>
            </a:extLst>
          </p:cNvPr>
          <p:cNvPicPr>
            <a:picLocks noChangeAspect="1"/>
          </p:cNvPicPr>
          <p:nvPr/>
        </p:nvPicPr>
        <p:blipFill>
          <a:blip r:embed="rId2"/>
          <a:stretch>
            <a:fillRect/>
          </a:stretch>
        </p:blipFill>
        <p:spPr>
          <a:xfrm>
            <a:off x="4104996" y="1985760"/>
            <a:ext cx="6502043" cy="4713203"/>
          </a:xfrm>
          <a:prstGeom prst="rect">
            <a:avLst/>
          </a:prstGeom>
        </p:spPr>
      </p:pic>
    </p:spTree>
    <p:extLst>
      <p:ext uri="{BB962C8B-B14F-4D97-AF65-F5344CB8AC3E}">
        <p14:creationId xmlns:p14="http://schemas.microsoft.com/office/powerpoint/2010/main" val="121030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2"/>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152691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D22A-1702-5E27-9F33-FE122AF0439B}"/>
              </a:ext>
            </a:extLst>
          </p:cNvPr>
          <p:cNvSpPr>
            <a:spLocks noGrp="1"/>
          </p:cNvSpPr>
          <p:nvPr>
            <p:ph type="title"/>
          </p:nvPr>
        </p:nvSpPr>
        <p:spPr>
          <a:xfrm>
            <a:off x="218768" y="247137"/>
            <a:ext cx="10606548" cy="844078"/>
          </a:xfrm>
        </p:spPr>
        <p:txBody>
          <a:bodyPr>
            <a:normAutofit fontScale="90000"/>
          </a:bodyPr>
          <a:lstStyle/>
          <a:p>
            <a:pPr>
              <a:spcBef>
                <a:spcPts val="0"/>
              </a:spcBef>
              <a:spcAft>
                <a:spcPts val="0"/>
              </a:spcAft>
              <a:buClr>
                <a:schemeClr val="dk1"/>
              </a:buClr>
              <a:buSzPts val="2800"/>
              <a:buFont typeface="Century Gothic"/>
              <a:buNone/>
            </a:pPr>
            <a:r>
              <a:rPr lang="en-US" sz="3200" dirty="0"/>
              <a:t>Draw jumps between the two numbers </a:t>
            </a:r>
            <a:br>
              <a:rPr lang="en-US" sz="3200" dirty="0"/>
            </a:br>
            <a:r>
              <a:rPr lang="en-US" sz="3200" dirty="0"/>
              <a:t>to find the difference</a:t>
            </a:r>
          </a:p>
        </p:txBody>
      </p:sp>
      <p:sp>
        <p:nvSpPr>
          <p:cNvPr id="5" name="TextBox 4">
            <a:extLst>
              <a:ext uri="{FF2B5EF4-FFF2-40B4-BE49-F238E27FC236}">
                <a16:creationId xmlns:a16="http://schemas.microsoft.com/office/drawing/2014/main" id="{8D5F8BDD-CF97-66C6-C5D7-2C925DFE5873}"/>
              </a:ext>
            </a:extLst>
          </p:cNvPr>
          <p:cNvSpPr txBox="1"/>
          <p:nvPr/>
        </p:nvSpPr>
        <p:spPr>
          <a:xfrm>
            <a:off x="457000" y="4581302"/>
            <a:ext cx="9360099" cy="861774"/>
          </a:xfrm>
          <a:prstGeom prst="rect">
            <a:avLst/>
          </a:prstGeom>
          <a:noFill/>
        </p:spPr>
        <p:txBody>
          <a:bodyPr wrap="square" lIns="0" tIns="0" rIns="0" bIns="0" rtlCol="0">
            <a:spAutoFit/>
          </a:bodyPr>
          <a:lstStyle/>
          <a:p>
            <a:pPr marL="457200" lvl="0" indent="-457200">
              <a:buClr>
                <a:schemeClr val="accent1"/>
              </a:buClr>
              <a:buSzPts val="2800"/>
              <a:buFont typeface="Arial" panose="020B0604020202020204" pitchFamily="34" charset="0"/>
              <a:buChar char="•"/>
            </a:pPr>
            <a:r>
              <a:rPr lang="en-US" sz="2800" dirty="0">
                <a:latin typeface="Century Gothic" panose="020B0502020202020204" pitchFamily="34" charset="0"/>
              </a:rPr>
              <a:t>What’s the same in all of the questions?</a:t>
            </a:r>
          </a:p>
          <a:p>
            <a:pPr marL="457200" lvl="0" indent="-457200">
              <a:buClr>
                <a:schemeClr val="accent1"/>
              </a:buClr>
              <a:buSzPts val="2800"/>
              <a:buFont typeface="Arial" panose="020B0604020202020204" pitchFamily="34" charset="0"/>
              <a:buChar char="•"/>
            </a:pPr>
            <a:r>
              <a:rPr lang="en-US" sz="2800" dirty="0">
                <a:latin typeface="Century Gothic" panose="020B0502020202020204" pitchFamily="34" charset="0"/>
              </a:rPr>
              <a:t>Are there other pairs of numbers that are similar?</a:t>
            </a:r>
          </a:p>
        </p:txBody>
      </p:sp>
      <p:grpSp>
        <p:nvGrpSpPr>
          <p:cNvPr id="88" name="Group 87">
            <a:extLst>
              <a:ext uri="{FF2B5EF4-FFF2-40B4-BE49-F238E27FC236}">
                <a16:creationId xmlns:a16="http://schemas.microsoft.com/office/drawing/2014/main" id="{30E1C2FB-8F02-9F0D-2135-57A41AD58158}"/>
              </a:ext>
            </a:extLst>
          </p:cNvPr>
          <p:cNvGrpSpPr/>
          <p:nvPr/>
        </p:nvGrpSpPr>
        <p:grpSpPr>
          <a:xfrm>
            <a:off x="465831" y="2430724"/>
            <a:ext cx="10112421" cy="1139386"/>
            <a:chOff x="465831" y="2430724"/>
            <a:chExt cx="10112421" cy="1139386"/>
          </a:xfrm>
        </p:grpSpPr>
        <p:grpSp>
          <p:nvGrpSpPr>
            <p:cNvPr id="81" name="Group 80">
              <a:extLst>
                <a:ext uri="{FF2B5EF4-FFF2-40B4-BE49-F238E27FC236}">
                  <a16:creationId xmlns:a16="http://schemas.microsoft.com/office/drawing/2014/main" id="{EECAA755-FECE-D287-DC25-0FC82C5B667C}"/>
                </a:ext>
              </a:extLst>
            </p:cNvPr>
            <p:cNvGrpSpPr/>
            <p:nvPr/>
          </p:nvGrpSpPr>
          <p:grpSpPr>
            <a:xfrm>
              <a:off x="465831" y="2781282"/>
              <a:ext cx="10112421" cy="788828"/>
              <a:chOff x="406262" y="2975840"/>
              <a:chExt cx="10112421" cy="788828"/>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F38EC0-766B-A9EA-CE6B-F8695D55EDBA}"/>
                      </a:ext>
                    </a:extLst>
                  </p:cNvPr>
                  <p:cNvSpPr txBox="1"/>
                  <p:nvPr/>
                </p:nvSpPr>
                <p:spPr>
                  <a:xfrm>
                    <a:off x="817872"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0</m:t>
                          </m:r>
                        </m:oMath>
                      </m:oMathPara>
                    </a14:m>
                    <a:endParaRPr lang="en-US" sz="1800" dirty="0"/>
                  </a:p>
                </p:txBody>
              </p:sp>
            </mc:Choice>
            <mc:Fallback xmlns="">
              <p:sp>
                <p:nvSpPr>
                  <p:cNvPr id="12" name="TextBox 11">
                    <a:extLst>
                      <a:ext uri="{FF2B5EF4-FFF2-40B4-BE49-F238E27FC236}">
                        <a16:creationId xmlns:a16="http://schemas.microsoft.com/office/drawing/2014/main" id="{18F38EC0-766B-A9EA-CE6B-F8695D55EDBA}"/>
                      </a:ext>
                    </a:extLst>
                  </p:cNvPr>
                  <p:cNvSpPr txBox="1">
                    <a:spLocks noRot="1" noChangeAspect="1" noMove="1" noResize="1" noEditPoints="1" noAdjustHandles="1" noChangeArrowheads="1" noChangeShapeType="1" noTextEdit="1"/>
                  </p:cNvSpPr>
                  <p:nvPr/>
                </p:nvSpPr>
                <p:spPr>
                  <a:xfrm>
                    <a:off x="817872" y="3372883"/>
                    <a:ext cx="270000" cy="367200"/>
                  </a:xfrm>
                  <a:prstGeom prst="rect">
                    <a:avLst/>
                  </a:prstGeom>
                  <a:blipFill>
                    <a:blip r:embed="rId3"/>
                    <a:stretch>
                      <a:fillRect r="-113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E9BECF4-457F-3708-AA5B-4175D014074D}"/>
                      </a:ext>
                    </a:extLst>
                  </p:cNvPr>
                  <p:cNvSpPr txBox="1"/>
                  <p:nvPr/>
                </p:nvSpPr>
                <p:spPr>
                  <a:xfrm>
                    <a:off x="1265510"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m:t>
                          </m:r>
                        </m:oMath>
                      </m:oMathPara>
                    </a14:m>
                    <a:endParaRPr lang="en-US" sz="1800" dirty="0"/>
                  </a:p>
                </p:txBody>
              </p:sp>
            </mc:Choice>
            <mc:Fallback xmlns="">
              <p:sp>
                <p:nvSpPr>
                  <p:cNvPr id="13" name="TextBox 12">
                    <a:extLst>
                      <a:ext uri="{FF2B5EF4-FFF2-40B4-BE49-F238E27FC236}">
                        <a16:creationId xmlns:a16="http://schemas.microsoft.com/office/drawing/2014/main" id="{5E9BECF4-457F-3708-AA5B-4175D014074D}"/>
                      </a:ext>
                    </a:extLst>
                  </p:cNvPr>
                  <p:cNvSpPr txBox="1">
                    <a:spLocks noRot="1" noChangeAspect="1" noMove="1" noResize="1" noEditPoints="1" noAdjustHandles="1" noChangeArrowheads="1" noChangeShapeType="1" noTextEdit="1"/>
                  </p:cNvSpPr>
                  <p:nvPr/>
                </p:nvSpPr>
                <p:spPr>
                  <a:xfrm>
                    <a:off x="1265510" y="3372883"/>
                    <a:ext cx="270000" cy="367200"/>
                  </a:xfrm>
                  <a:prstGeom prst="rect">
                    <a:avLst/>
                  </a:prstGeom>
                  <a:blipFill>
                    <a:blip r:embed="rId4"/>
                    <a:stretch>
                      <a:fillRect r="-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E04F86-02C6-1B2C-AC1D-1F55936A5732}"/>
                      </a:ext>
                    </a:extLst>
                  </p:cNvPr>
                  <p:cNvSpPr txBox="1"/>
                  <p:nvPr/>
                </p:nvSpPr>
                <p:spPr>
                  <a:xfrm>
                    <a:off x="1713148"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2</m:t>
                          </m:r>
                        </m:oMath>
                      </m:oMathPara>
                    </a14:m>
                    <a:endParaRPr lang="en-US" sz="1800" dirty="0"/>
                  </a:p>
                </p:txBody>
              </p:sp>
            </mc:Choice>
            <mc:Fallback xmlns="">
              <p:sp>
                <p:nvSpPr>
                  <p:cNvPr id="14" name="TextBox 13">
                    <a:extLst>
                      <a:ext uri="{FF2B5EF4-FFF2-40B4-BE49-F238E27FC236}">
                        <a16:creationId xmlns:a16="http://schemas.microsoft.com/office/drawing/2014/main" id="{D7E04F86-02C6-1B2C-AC1D-1F55936A5732}"/>
                      </a:ext>
                    </a:extLst>
                  </p:cNvPr>
                  <p:cNvSpPr txBox="1">
                    <a:spLocks noRot="1" noChangeAspect="1" noMove="1" noResize="1" noEditPoints="1" noAdjustHandles="1" noChangeArrowheads="1" noChangeShapeType="1" noTextEdit="1"/>
                  </p:cNvSpPr>
                  <p:nvPr/>
                </p:nvSpPr>
                <p:spPr>
                  <a:xfrm>
                    <a:off x="1713148" y="3372883"/>
                    <a:ext cx="270000" cy="367200"/>
                  </a:xfrm>
                  <a:prstGeom prst="rect">
                    <a:avLst/>
                  </a:prstGeom>
                  <a:blipFill>
                    <a:blip r:embed="rId5"/>
                    <a:stretch>
                      <a:fillRect r="-113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69B126A-16C7-241D-1831-671E7E3DD7D9}"/>
                      </a:ext>
                    </a:extLst>
                  </p:cNvPr>
                  <p:cNvSpPr txBox="1"/>
                  <p:nvPr/>
                </p:nvSpPr>
                <p:spPr>
                  <a:xfrm>
                    <a:off x="2160786"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3</m:t>
                          </m:r>
                        </m:oMath>
                      </m:oMathPara>
                    </a14:m>
                    <a:endParaRPr lang="en-US" sz="1800" dirty="0"/>
                  </a:p>
                </p:txBody>
              </p:sp>
            </mc:Choice>
            <mc:Fallback xmlns="">
              <p:sp>
                <p:nvSpPr>
                  <p:cNvPr id="15" name="TextBox 14">
                    <a:extLst>
                      <a:ext uri="{FF2B5EF4-FFF2-40B4-BE49-F238E27FC236}">
                        <a16:creationId xmlns:a16="http://schemas.microsoft.com/office/drawing/2014/main" id="{269B126A-16C7-241D-1831-671E7E3DD7D9}"/>
                      </a:ext>
                    </a:extLst>
                  </p:cNvPr>
                  <p:cNvSpPr txBox="1">
                    <a:spLocks noRot="1" noChangeAspect="1" noMove="1" noResize="1" noEditPoints="1" noAdjustHandles="1" noChangeArrowheads="1" noChangeShapeType="1" noTextEdit="1"/>
                  </p:cNvSpPr>
                  <p:nvPr/>
                </p:nvSpPr>
                <p:spPr>
                  <a:xfrm>
                    <a:off x="2160786" y="3372883"/>
                    <a:ext cx="270000" cy="367200"/>
                  </a:xfrm>
                  <a:prstGeom prst="rect">
                    <a:avLst/>
                  </a:prstGeom>
                  <a:blipFill>
                    <a:blip r:embed="rId6"/>
                    <a:stretch>
                      <a:fillRect r="-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9C15E34-C75D-FCC9-1DD5-17A7C75C7872}"/>
                      </a:ext>
                    </a:extLst>
                  </p:cNvPr>
                  <p:cNvSpPr txBox="1"/>
                  <p:nvPr/>
                </p:nvSpPr>
                <p:spPr>
                  <a:xfrm>
                    <a:off x="2608424"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4</m:t>
                          </m:r>
                        </m:oMath>
                      </m:oMathPara>
                    </a14:m>
                    <a:endParaRPr lang="en-US" sz="1800" dirty="0"/>
                  </a:p>
                </p:txBody>
              </p:sp>
            </mc:Choice>
            <mc:Fallback xmlns="">
              <p:sp>
                <p:nvSpPr>
                  <p:cNvPr id="16" name="TextBox 15">
                    <a:extLst>
                      <a:ext uri="{FF2B5EF4-FFF2-40B4-BE49-F238E27FC236}">
                        <a16:creationId xmlns:a16="http://schemas.microsoft.com/office/drawing/2014/main" id="{79C15E34-C75D-FCC9-1DD5-17A7C75C7872}"/>
                      </a:ext>
                    </a:extLst>
                  </p:cNvPr>
                  <p:cNvSpPr txBox="1">
                    <a:spLocks noRot="1" noChangeAspect="1" noMove="1" noResize="1" noEditPoints="1" noAdjustHandles="1" noChangeArrowheads="1" noChangeShapeType="1" noTextEdit="1"/>
                  </p:cNvSpPr>
                  <p:nvPr/>
                </p:nvSpPr>
                <p:spPr>
                  <a:xfrm>
                    <a:off x="2608424" y="3372883"/>
                    <a:ext cx="270000" cy="367200"/>
                  </a:xfrm>
                  <a:prstGeom prst="rect">
                    <a:avLst/>
                  </a:prstGeom>
                  <a:blipFill>
                    <a:blip r:embed="rId7"/>
                    <a:stretch>
                      <a:fillRect r="-113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2470E74-1E17-E65A-DD9A-D3C057E1422F}"/>
                      </a:ext>
                    </a:extLst>
                  </p:cNvPr>
                  <p:cNvSpPr txBox="1"/>
                  <p:nvPr/>
                </p:nvSpPr>
                <p:spPr>
                  <a:xfrm>
                    <a:off x="3056062"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5</m:t>
                          </m:r>
                        </m:oMath>
                      </m:oMathPara>
                    </a14:m>
                    <a:endParaRPr lang="en-US" sz="1800" dirty="0"/>
                  </a:p>
                </p:txBody>
              </p:sp>
            </mc:Choice>
            <mc:Fallback xmlns="">
              <p:sp>
                <p:nvSpPr>
                  <p:cNvPr id="17" name="TextBox 16">
                    <a:extLst>
                      <a:ext uri="{FF2B5EF4-FFF2-40B4-BE49-F238E27FC236}">
                        <a16:creationId xmlns:a16="http://schemas.microsoft.com/office/drawing/2014/main" id="{B2470E74-1E17-E65A-DD9A-D3C057E1422F}"/>
                      </a:ext>
                    </a:extLst>
                  </p:cNvPr>
                  <p:cNvSpPr txBox="1">
                    <a:spLocks noRot="1" noChangeAspect="1" noMove="1" noResize="1" noEditPoints="1" noAdjustHandles="1" noChangeArrowheads="1" noChangeShapeType="1" noTextEdit="1"/>
                  </p:cNvSpPr>
                  <p:nvPr/>
                </p:nvSpPr>
                <p:spPr>
                  <a:xfrm>
                    <a:off x="3056062" y="3372883"/>
                    <a:ext cx="270000" cy="367200"/>
                  </a:xfrm>
                  <a:prstGeom prst="rect">
                    <a:avLst/>
                  </a:prstGeom>
                  <a:blipFill>
                    <a:blip r:embed="rId8"/>
                    <a:stretch>
                      <a:fillRect r="-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A8871C4-A4AC-A560-434A-B1CAE88DF989}"/>
                      </a:ext>
                    </a:extLst>
                  </p:cNvPr>
                  <p:cNvSpPr txBox="1"/>
                  <p:nvPr/>
                </p:nvSpPr>
                <p:spPr>
                  <a:xfrm>
                    <a:off x="3503700"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6</m:t>
                          </m:r>
                        </m:oMath>
                      </m:oMathPara>
                    </a14:m>
                    <a:endParaRPr lang="en-US" sz="1800" dirty="0"/>
                  </a:p>
                </p:txBody>
              </p:sp>
            </mc:Choice>
            <mc:Fallback xmlns="">
              <p:sp>
                <p:nvSpPr>
                  <p:cNvPr id="18" name="TextBox 17">
                    <a:extLst>
                      <a:ext uri="{FF2B5EF4-FFF2-40B4-BE49-F238E27FC236}">
                        <a16:creationId xmlns:a16="http://schemas.microsoft.com/office/drawing/2014/main" id="{9A8871C4-A4AC-A560-434A-B1CAE88DF989}"/>
                      </a:ext>
                    </a:extLst>
                  </p:cNvPr>
                  <p:cNvSpPr txBox="1">
                    <a:spLocks noRot="1" noChangeAspect="1" noMove="1" noResize="1" noEditPoints="1" noAdjustHandles="1" noChangeArrowheads="1" noChangeShapeType="1" noTextEdit="1"/>
                  </p:cNvSpPr>
                  <p:nvPr/>
                </p:nvSpPr>
                <p:spPr>
                  <a:xfrm>
                    <a:off x="3503700" y="3372883"/>
                    <a:ext cx="270000" cy="367200"/>
                  </a:xfrm>
                  <a:prstGeom prst="rect">
                    <a:avLst/>
                  </a:prstGeom>
                  <a:blipFill>
                    <a:blip r:embed="rId9"/>
                    <a:stretch>
                      <a:fillRect r="-113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6F64304-5290-7C2C-B11C-64A493D69426}"/>
                      </a:ext>
                    </a:extLst>
                  </p:cNvPr>
                  <p:cNvSpPr txBox="1"/>
                  <p:nvPr/>
                </p:nvSpPr>
                <p:spPr>
                  <a:xfrm>
                    <a:off x="3951338"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7</m:t>
                          </m:r>
                        </m:oMath>
                      </m:oMathPara>
                    </a14:m>
                    <a:endParaRPr lang="en-US" sz="1800" dirty="0"/>
                  </a:p>
                </p:txBody>
              </p:sp>
            </mc:Choice>
            <mc:Fallback xmlns="">
              <p:sp>
                <p:nvSpPr>
                  <p:cNvPr id="19" name="TextBox 18">
                    <a:extLst>
                      <a:ext uri="{FF2B5EF4-FFF2-40B4-BE49-F238E27FC236}">
                        <a16:creationId xmlns:a16="http://schemas.microsoft.com/office/drawing/2014/main" id="{96F64304-5290-7C2C-B11C-64A493D69426}"/>
                      </a:ext>
                    </a:extLst>
                  </p:cNvPr>
                  <p:cNvSpPr txBox="1">
                    <a:spLocks noRot="1" noChangeAspect="1" noMove="1" noResize="1" noEditPoints="1" noAdjustHandles="1" noChangeArrowheads="1" noChangeShapeType="1" noTextEdit="1"/>
                  </p:cNvSpPr>
                  <p:nvPr/>
                </p:nvSpPr>
                <p:spPr>
                  <a:xfrm>
                    <a:off x="3951338" y="3372883"/>
                    <a:ext cx="270000" cy="367200"/>
                  </a:xfrm>
                  <a:prstGeom prst="rect">
                    <a:avLst/>
                  </a:prstGeom>
                  <a:blipFill>
                    <a:blip r:embed="rId10"/>
                    <a:stretch>
                      <a:fillRect r="-113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0819595-8D65-F2F6-5026-940A9B18A3F4}"/>
                      </a:ext>
                    </a:extLst>
                  </p:cNvPr>
                  <p:cNvSpPr txBox="1"/>
                  <p:nvPr/>
                </p:nvSpPr>
                <p:spPr>
                  <a:xfrm>
                    <a:off x="4398976"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8</m:t>
                          </m:r>
                        </m:oMath>
                      </m:oMathPara>
                    </a14:m>
                    <a:endParaRPr lang="en-US" sz="1800" dirty="0"/>
                  </a:p>
                </p:txBody>
              </p:sp>
            </mc:Choice>
            <mc:Fallback xmlns="">
              <p:sp>
                <p:nvSpPr>
                  <p:cNvPr id="20" name="TextBox 19">
                    <a:extLst>
                      <a:ext uri="{FF2B5EF4-FFF2-40B4-BE49-F238E27FC236}">
                        <a16:creationId xmlns:a16="http://schemas.microsoft.com/office/drawing/2014/main" id="{40819595-8D65-F2F6-5026-940A9B18A3F4}"/>
                      </a:ext>
                    </a:extLst>
                  </p:cNvPr>
                  <p:cNvSpPr txBox="1">
                    <a:spLocks noRot="1" noChangeAspect="1" noMove="1" noResize="1" noEditPoints="1" noAdjustHandles="1" noChangeArrowheads="1" noChangeShapeType="1" noTextEdit="1"/>
                  </p:cNvSpPr>
                  <p:nvPr/>
                </p:nvSpPr>
                <p:spPr>
                  <a:xfrm>
                    <a:off x="4398976" y="3372883"/>
                    <a:ext cx="270000" cy="367200"/>
                  </a:xfrm>
                  <a:prstGeom prst="rect">
                    <a:avLst/>
                  </a:prstGeom>
                  <a:blipFill>
                    <a:blip r:embed="rId11"/>
                    <a:stretch>
                      <a:fillRect r="-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719F8AA-8489-EAEF-A599-D243373331EF}"/>
                      </a:ext>
                    </a:extLst>
                  </p:cNvPr>
                  <p:cNvSpPr txBox="1"/>
                  <p:nvPr/>
                </p:nvSpPr>
                <p:spPr>
                  <a:xfrm>
                    <a:off x="4846614"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9</m:t>
                          </m:r>
                        </m:oMath>
                      </m:oMathPara>
                    </a14:m>
                    <a:endParaRPr lang="en-US" sz="1800" dirty="0"/>
                  </a:p>
                </p:txBody>
              </p:sp>
            </mc:Choice>
            <mc:Fallback xmlns="">
              <p:sp>
                <p:nvSpPr>
                  <p:cNvPr id="21" name="TextBox 20">
                    <a:extLst>
                      <a:ext uri="{FF2B5EF4-FFF2-40B4-BE49-F238E27FC236}">
                        <a16:creationId xmlns:a16="http://schemas.microsoft.com/office/drawing/2014/main" id="{3719F8AA-8489-EAEF-A599-D243373331EF}"/>
                      </a:ext>
                    </a:extLst>
                  </p:cNvPr>
                  <p:cNvSpPr txBox="1">
                    <a:spLocks noRot="1" noChangeAspect="1" noMove="1" noResize="1" noEditPoints="1" noAdjustHandles="1" noChangeArrowheads="1" noChangeShapeType="1" noTextEdit="1"/>
                  </p:cNvSpPr>
                  <p:nvPr/>
                </p:nvSpPr>
                <p:spPr>
                  <a:xfrm>
                    <a:off x="4846614" y="3372883"/>
                    <a:ext cx="270000" cy="367200"/>
                  </a:xfrm>
                  <a:prstGeom prst="rect">
                    <a:avLst/>
                  </a:prstGeom>
                  <a:blipFill>
                    <a:blip r:embed="rId12"/>
                    <a:stretch>
                      <a:fillRect r="-113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33990BF-A846-4F6C-DAC3-19AE20B2D9AB}"/>
                      </a:ext>
                    </a:extLst>
                  </p:cNvPr>
                  <p:cNvSpPr txBox="1"/>
                  <p:nvPr/>
                </p:nvSpPr>
                <p:spPr>
                  <a:xfrm>
                    <a:off x="5294252"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10</m:t>
                          </m:r>
                        </m:oMath>
                      </m:oMathPara>
                    </a14:m>
                    <a:endParaRPr lang="en-US" sz="1800" dirty="0"/>
                  </a:p>
                </p:txBody>
              </p:sp>
            </mc:Choice>
            <mc:Fallback xmlns="">
              <p:sp>
                <p:nvSpPr>
                  <p:cNvPr id="22" name="TextBox 21">
                    <a:extLst>
                      <a:ext uri="{FF2B5EF4-FFF2-40B4-BE49-F238E27FC236}">
                        <a16:creationId xmlns:a16="http://schemas.microsoft.com/office/drawing/2014/main" id="{433990BF-A846-4F6C-DAC3-19AE20B2D9AB}"/>
                      </a:ext>
                    </a:extLst>
                  </p:cNvPr>
                  <p:cNvSpPr txBox="1">
                    <a:spLocks noRot="1" noChangeAspect="1" noMove="1" noResize="1" noEditPoints="1" noAdjustHandles="1" noChangeArrowheads="1" noChangeShapeType="1" noTextEdit="1"/>
                  </p:cNvSpPr>
                  <p:nvPr/>
                </p:nvSpPr>
                <p:spPr>
                  <a:xfrm>
                    <a:off x="5294252" y="3372883"/>
                    <a:ext cx="270000" cy="367200"/>
                  </a:xfrm>
                  <a:prstGeom prst="rect">
                    <a:avLst/>
                  </a:prstGeom>
                  <a:blipFill>
                    <a:blip r:embed="rId13"/>
                    <a:stretch>
                      <a:fillRect r="-5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9DBB7BD-5EA1-1300-D366-DA0E67330B82}"/>
                      </a:ext>
                    </a:extLst>
                  </p:cNvPr>
                  <p:cNvSpPr txBox="1"/>
                  <p:nvPr/>
                </p:nvSpPr>
                <p:spPr>
                  <a:xfrm>
                    <a:off x="5741890"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11</m:t>
                          </m:r>
                        </m:oMath>
                      </m:oMathPara>
                    </a14:m>
                    <a:endParaRPr lang="en-US" sz="1800" dirty="0"/>
                  </a:p>
                </p:txBody>
              </p:sp>
            </mc:Choice>
            <mc:Fallback xmlns="">
              <p:sp>
                <p:nvSpPr>
                  <p:cNvPr id="23" name="TextBox 22">
                    <a:extLst>
                      <a:ext uri="{FF2B5EF4-FFF2-40B4-BE49-F238E27FC236}">
                        <a16:creationId xmlns:a16="http://schemas.microsoft.com/office/drawing/2014/main" id="{59DBB7BD-5EA1-1300-D366-DA0E67330B82}"/>
                      </a:ext>
                    </a:extLst>
                  </p:cNvPr>
                  <p:cNvSpPr txBox="1">
                    <a:spLocks noRot="1" noChangeAspect="1" noMove="1" noResize="1" noEditPoints="1" noAdjustHandles="1" noChangeArrowheads="1" noChangeShapeType="1" noTextEdit="1"/>
                  </p:cNvSpPr>
                  <p:nvPr/>
                </p:nvSpPr>
                <p:spPr>
                  <a:xfrm>
                    <a:off x="5741890" y="3372883"/>
                    <a:ext cx="270000" cy="367200"/>
                  </a:xfrm>
                  <a:prstGeom prst="rect">
                    <a:avLst/>
                  </a:prstGeom>
                  <a:blipFill>
                    <a:blip r:embed="rId14"/>
                    <a:stretch>
                      <a:fillRect r="-5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11D44CC-FE42-DF5D-5AA7-60B2555EAFF0}"/>
                      </a:ext>
                    </a:extLst>
                  </p:cNvPr>
                  <p:cNvSpPr txBox="1"/>
                  <p:nvPr/>
                </p:nvSpPr>
                <p:spPr>
                  <a:xfrm>
                    <a:off x="6189528"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12</m:t>
                          </m:r>
                        </m:oMath>
                      </m:oMathPara>
                    </a14:m>
                    <a:endParaRPr lang="en-US" sz="1800" dirty="0"/>
                  </a:p>
                </p:txBody>
              </p:sp>
            </mc:Choice>
            <mc:Fallback xmlns="">
              <p:sp>
                <p:nvSpPr>
                  <p:cNvPr id="24" name="TextBox 23">
                    <a:extLst>
                      <a:ext uri="{FF2B5EF4-FFF2-40B4-BE49-F238E27FC236}">
                        <a16:creationId xmlns:a16="http://schemas.microsoft.com/office/drawing/2014/main" id="{A11D44CC-FE42-DF5D-5AA7-60B2555EAFF0}"/>
                      </a:ext>
                    </a:extLst>
                  </p:cNvPr>
                  <p:cNvSpPr txBox="1">
                    <a:spLocks noRot="1" noChangeAspect="1" noMove="1" noResize="1" noEditPoints="1" noAdjustHandles="1" noChangeArrowheads="1" noChangeShapeType="1" noTextEdit="1"/>
                  </p:cNvSpPr>
                  <p:nvPr/>
                </p:nvSpPr>
                <p:spPr>
                  <a:xfrm>
                    <a:off x="6189528" y="3372883"/>
                    <a:ext cx="270000" cy="367200"/>
                  </a:xfrm>
                  <a:prstGeom prst="rect">
                    <a:avLst/>
                  </a:prstGeom>
                  <a:blipFill>
                    <a:blip r:embed="rId15"/>
                    <a:stretch>
                      <a:fillRect r="-613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9D8EB08-9018-FED0-C6E6-43E24B58BEDB}"/>
                      </a:ext>
                    </a:extLst>
                  </p:cNvPr>
                  <p:cNvSpPr txBox="1"/>
                  <p:nvPr/>
                </p:nvSpPr>
                <p:spPr>
                  <a:xfrm>
                    <a:off x="6637166"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13</m:t>
                          </m:r>
                        </m:oMath>
                      </m:oMathPara>
                    </a14:m>
                    <a:endParaRPr lang="en-US" sz="1800" dirty="0"/>
                  </a:p>
                </p:txBody>
              </p:sp>
            </mc:Choice>
            <mc:Fallback xmlns="">
              <p:sp>
                <p:nvSpPr>
                  <p:cNvPr id="25" name="TextBox 24">
                    <a:extLst>
                      <a:ext uri="{FF2B5EF4-FFF2-40B4-BE49-F238E27FC236}">
                        <a16:creationId xmlns:a16="http://schemas.microsoft.com/office/drawing/2014/main" id="{09D8EB08-9018-FED0-C6E6-43E24B58BEDB}"/>
                      </a:ext>
                    </a:extLst>
                  </p:cNvPr>
                  <p:cNvSpPr txBox="1">
                    <a:spLocks noRot="1" noChangeAspect="1" noMove="1" noResize="1" noEditPoints="1" noAdjustHandles="1" noChangeArrowheads="1" noChangeShapeType="1" noTextEdit="1"/>
                  </p:cNvSpPr>
                  <p:nvPr/>
                </p:nvSpPr>
                <p:spPr>
                  <a:xfrm>
                    <a:off x="6637166" y="3372883"/>
                    <a:ext cx="270000" cy="367200"/>
                  </a:xfrm>
                  <a:prstGeom prst="rect">
                    <a:avLst/>
                  </a:prstGeom>
                  <a:blipFill>
                    <a:blip r:embed="rId16"/>
                    <a:stretch>
                      <a:fillRect r="-5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323AFE0-B28A-6C7E-B02C-8E0F06FCAEE1}"/>
                      </a:ext>
                    </a:extLst>
                  </p:cNvPr>
                  <p:cNvSpPr txBox="1"/>
                  <p:nvPr/>
                </p:nvSpPr>
                <p:spPr>
                  <a:xfrm>
                    <a:off x="7084804"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14</m:t>
                          </m:r>
                        </m:oMath>
                      </m:oMathPara>
                    </a14:m>
                    <a:endParaRPr lang="en-US" sz="1800" dirty="0"/>
                  </a:p>
                </p:txBody>
              </p:sp>
            </mc:Choice>
            <mc:Fallback xmlns="">
              <p:sp>
                <p:nvSpPr>
                  <p:cNvPr id="26" name="TextBox 25">
                    <a:extLst>
                      <a:ext uri="{FF2B5EF4-FFF2-40B4-BE49-F238E27FC236}">
                        <a16:creationId xmlns:a16="http://schemas.microsoft.com/office/drawing/2014/main" id="{7323AFE0-B28A-6C7E-B02C-8E0F06FCAEE1}"/>
                      </a:ext>
                    </a:extLst>
                  </p:cNvPr>
                  <p:cNvSpPr txBox="1">
                    <a:spLocks noRot="1" noChangeAspect="1" noMove="1" noResize="1" noEditPoints="1" noAdjustHandles="1" noChangeArrowheads="1" noChangeShapeType="1" noTextEdit="1"/>
                  </p:cNvSpPr>
                  <p:nvPr/>
                </p:nvSpPr>
                <p:spPr>
                  <a:xfrm>
                    <a:off x="7084804" y="3372883"/>
                    <a:ext cx="270000" cy="367200"/>
                  </a:xfrm>
                  <a:prstGeom prst="rect">
                    <a:avLst/>
                  </a:prstGeom>
                  <a:blipFill>
                    <a:blip r:embed="rId17"/>
                    <a:stretch>
                      <a:fillRect r="-5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E85FAB8-A8D3-E8C2-39E4-0EC90A057764}"/>
                      </a:ext>
                    </a:extLst>
                  </p:cNvPr>
                  <p:cNvSpPr txBox="1"/>
                  <p:nvPr/>
                </p:nvSpPr>
                <p:spPr>
                  <a:xfrm>
                    <a:off x="7532442"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15</m:t>
                          </m:r>
                        </m:oMath>
                      </m:oMathPara>
                    </a14:m>
                    <a:endParaRPr lang="en-US" sz="1800" dirty="0"/>
                  </a:p>
                </p:txBody>
              </p:sp>
            </mc:Choice>
            <mc:Fallback xmlns="">
              <p:sp>
                <p:nvSpPr>
                  <p:cNvPr id="27" name="TextBox 26">
                    <a:extLst>
                      <a:ext uri="{FF2B5EF4-FFF2-40B4-BE49-F238E27FC236}">
                        <a16:creationId xmlns:a16="http://schemas.microsoft.com/office/drawing/2014/main" id="{5E85FAB8-A8D3-E8C2-39E4-0EC90A057764}"/>
                      </a:ext>
                    </a:extLst>
                  </p:cNvPr>
                  <p:cNvSpPr txBox="1">
                    <a:spLocks noRot="1" noChangeAspect="1" noMove="1" noResize="1" noEditPoints="1" noAdjustHandles="1" noChangeArrowheads="1" noChangeShapeType="1" noTextEdit="1"/>
                  </p:cNvSpPr>
                  <p:nvPr/>
                </p:nvSpPr>
                <p:spPr>
                  <a:xfrm>
                    <a:off x="7532442" y="3372883"/>
                    <a:ext cx="270000" cy="367200"/>
                  </a:xfrm>
                  <a:prstGeom prst="rect">
                    <a:avLst/>
                  </a:prstGeom>
                  <a:blipFill>
                    <a:blip r:embed="rId18"/>
                    <a:stretch>
                      <a:fillRect r="-5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9BB907B-F4BD-489D-3999-95BF4A091DAD}"/>
                      </a:ext>
                    </a:extLst>
                  </p:cNvPr>
                  <p:cNvSpPr txBox="1"/>
                  <p:nvPr/>
                </p:nvSpPr>
                <p:spPr>
                  <a:xfrm>
                    <a:off x="7980080"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16</m:t>
                          </m:r>
                        </m:oMath>
                      </m:oMathPara>
                    </a14:m>
                    <a:endParaRPr lang="en-US" sz="1800" dirty="0"/>
                  </a:p>
                </p:txBody>
              </p:sp>
            </mc:Choice>
            <mc:Fallback xmlns="">
              <p:sp>
                <p:nvSpPr>
                  <p:cNvPr id="28" name="TextBox 27">
                    <a:extLst>
                      <a:ext uri="{FF2B5EF4-FFF2-40B4-BE49-F238E27FC236}">
                        <a16:creationId xmlns:a16="http://schemas.microsoft.com/office/drawing/2014/main" id="{39BB907B-F4BD-489D-3999-95BF4A091DAD}"/>
                      </a:ext>
                    </a:extLst>
                  </p:cNvPr>
                  <p:cNvSpPr txBox="1">
                    <a:spLocks noRot="1" noChangeAspect="1" noMove="1" noResize="1" noEditPoints="1" noAdjustHandles="1" noChangeArrowheads="1" noChangeShapeType="1" noTextEdit="1"/>
                  </p:cNvSpPr>
                  <p:nvPr/>
                </p:nvSpPr>
                <p:spPr>
                  <a:xfrm>
                    <a:off x="7980080" y="3372883"/>
                    <a:ext cx="270000" cy="367200"/>
                  </a:xfrm>
                  <a:prstGeom prst="rect">
                    <a:avLst/>
                  </a:prstGeom>
                  <a:blipFill>
                    <a:blip r:embed="rId19"/>
                    <a:stretch>
                      <a:fillRect r="-5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20129C7-D058-85B6-0D5D-5900EB77BFD4}"/>
                      </a:ext>
                    </a:extLst>
                  </p:cNvPr>
                  <p:cNvSpPr txBox="1"/>
                  <p:nvPr/>
                </p:nvSpPr>
                <p:spPr>
                  <a:xfrm>
                    <a:off x="8427718"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17</m:t>
                          </m:r>
                        </m:oMath>
                      </m:oMathPara>
                    </a14:m>
                    <a:endParaRPr lang="en-US" sz="1800" dirty="0"/>
                  </a:p>
                </p:txBody>
              </p:sp>
            </mc:Choice>
            <mc:Fallback xmlns="">
              <p:sp>
                <p:nvSpPr>
                  <p:cNvPr id="29" name="TextBox 28">
                    <a:extLst>
                      <a:ext uri="{FF2B5EF4-FFF2-40B4-BE49-F238E27FC236}">
                        <a16:creationId xmlns:a16="http://schemas.microsoft.com/office/drawing/2014/main" id="{520129C7-D058-85B6-0D5D-5900EB77BFD4}"/>
                      </a:ext>
                    </a:extLst>
                  </p:cNvPr>
                  <p:cNvSpPr txBox="1">
                    <a:spLocks noRot="1" noChangeAspect="1" noMove="1" noResize="1" noEditPoints="1" noAdjustHandles="1" noChangeArrowheads="1" noChangeShapeType="1" noTextEdit="1"/>
                  </p:cNvSpPr>
                  <p:nvPr/>
                </p:nvSpPr>
                <p:spPr>
                  <a:xfrm>
                    <a:off x="8427718" y="3372883"/>
                    <a:ext cx="270000" cy="367200"/>
                  </a:xfrm>
                  <a:prstGeom prst="rect">
                    <a:avLst/>
                  </a:prstGeom>
                  <a:blipFill>
                    <a:blip r:embed="rId20"/>
                    <a:stretch>
                      <a:fillRect r="-5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E99649B-AF54-A98A-7337-F4DDD3AA82A8}"/>
                      </a:ext>
                    </a:extLst>
                  </p:cNvPr>
                  <p:cNvSpPr txBox="1"/>
                  <p:nvPr/>
                </p:nvSpPr>
                <p:spPr>
                  <a:xfrm>
                    <a:off x="8875356"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18</m:t>
                          </m:r>
                        </m:oMath>
                      </m:oMathPara>
                    </a14:m>
                    <a:endParaRPr lang="en-US" sz="1800" dirty="0"/>
                  </a:p>
                </p:txBody>
              </p:sp>
            </mc:Choice>
            <mc:Fallback xmlns="">
              <p:sp>
                <p:nvSpPr>
                  <p:cNvPr id="30" name="TextBox 29">
                    <a:extLst>
                      <a:ext uri="{FF2B5EF4-FFF2-40B4-BE49-F238E27FC236}">
                        <a16:creationId xmlns:a16="http://schemas.microsoft.com/office/drawing/2014/main" id="{1E99649B-AF54-A98A-7337-F4DDD3AA82A8}"/>
                      </a:ext>
                    </a:extLst>
                  </p:cNvPr>
                  <p:cNvSpPr txBox="1">
                    <a:spLocks noRot="1" noChangeAspect="1" noMove="1" noResize="1" noEditPoints="1" noAdjustHandles="1" noChangeArrowheads="1" noChangeShapeType="1" noTextEdit="1"/>
                  </p:cNvSpPr>
                  <p:nvPr/>
                </p:nvSpPr>
                <p:spPr>
                  <a:xfrm>
                    <a:off x="8875356" y="3372883"/>
                    <a:ext cx="270000" cy="367200"/>
                  </a:xfrm>
                  <a:prstGeom prst="rect">
                    <a:avLst/>
                  </a:prstGeom>
                  <a:blipFill>
                    <a:blip r:embed="rId21"/>
                    <a:stretch>
                      <a:fillRect r="-5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3EBC6F5-B6D7-2FCB-66FF-F4AE4D9A3501}"/>
                      </a:ext>
                    </a:extLst>
                  </p:cNvPr>
                  <p:cNvSpPr txBox="1"/>
                  <p:nvPr/>
                </p:nvSpPr>
                <p:spPr>
                  <a:xfrm>
                    <a:off x="9322994"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19</m:t>
                          </m:r>
                        </m:oMath>
                      </m:oMathPara>
                    </a14:m>
                    <a:endParaRPr lang="en-US" sz="1800" dirty="0"/>
                  </a:p>
                </p:txBody>
              </p:sp>
            </mc:Choice>
            <mc:Fallback xmlns="">
              <p:sp>
                <p:nvSpPr>
                  <p:cNvPr id="31" name="TextBox 30">
                    <a:extLst>
                      <a:ext uri="{FF2B5EF4-FFF2-40B4-BE49-F238E27FC236}">
                        <a16:creationId xmlns:a16="http://schemas.microsoft.com/office/drawing/2014/main" id="{73EBC6F5-B6D7-2FCB-66FF-F4AE4D9A3501}"/>
                      </a:ext>
                    </a:extLst>
                  </p:cNvPr>
                  <p:cNvSpPr txBox="1">
                    <a:spLocks noRot="1" noChangeAspect="1" noMove="1" noResize="1" noEditPoints="1" noAdjustHandles="1" noChangeArrowheads="1" noChangeShapeType="1" noTextEdit="1"/>
                  </p:cNvSpPr>
                  <p:nvPr/>
                </p:nvSpPr>
                <p:spPr>
                  <a:xfrm>
                    <a:off x="9322994" y="3372883"/>
                    <a:ext cx="270000" cy="367200"/>
                  </a:xfrm>
                  <a:prstGeom prst="rect">
                    <a:avLst/>
                  </a:prstGeom>
                  <a:blipFill>
                    <a:blip r:embed="rId22"/>
                    <a:stretch>
                      <a:fillRect r="-613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BEDD0B7-B6E9-3140-633C-3DC42B52E04B}"/>
                      </a:ext>
                    </a:extLst>
                  </p:cNvPr>
                  <p:cNvSpPr txBox="1"/>
                  <p:nvPr/>
                </p:nvSpPr>
                <p:spPr>
                  <a:xfrm>
                    <a:off x="9770628" y="3372883"/>
                    <a:ext cx="270000" cy="3672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20</m:t>
                          </m:r>
                        </m:oMath>
                      </m:oMathPara>
                    </a14:m>
                    <a:endParaRPr lang="en-US" sz="1800" dirty="0"/>
                  </a:p>
                </p:txBody>
              </p:sp>
            </mc:Choice>
            <mc:Fallback xmlns="">
              <p:sp>
                <p:nvSpPr>
                  <p:cNvPr id="32" name="TextBox 31">
                    <a:extLst>
                      <a:ext uri="{FF2B5EF4-FFF2-40B4-BE49-F238E27FC236}">
                        <a16:creationId xmlns:a16="http://schemas.microsoft.com/office/drawing/2014/main" id="{DBEDD0B7-B6E9-3140-633C-3DC42B52E04B}"/>
                      </a:ext>
                    </a:extLst>
                  </p:cNvPr>
                  <p:cNvSpPr txBox="1">
                    <a:spLocks noRot="1" noChangeAspect="1" noMove="1" noResize="1" noEditPoints="1" noAdjustHandles="1" noChangeArrowheads="1" noChangeShapeType="1" noTextEdit="1"/>
                  </p:cNvSpPr>
                  <p:nvPr/>
                </p:nvSpPr>
                <p:spPr>
                  <a:xfrm>
                    <a:off x="9770628" y="3372883"/>
                    <a:ext cx="270000" cy="367200"/>
                  </a:xfrm>
                  <a:prstGeom prst="rect">
                    <a:avLst/>
                  </a:prstGeom>
                  <a:blipFill>
                    <a:blip r:embed="rId23"/>
                    <a:stretch>
                      <a:fillRect r="-59091"/>
                    </a:stretch>
                  </a:blipFill>
                </p:spPr>
                <p:txBody>
                  <a:bodyPr/>
                  <a:lstStyle/>
                  <a:p>
                    <a:r>
                      <a:rPr lang="en-GB">
                        <a:noFill/>
                      </a:rPr>
                      <a:t> </a:t>
                    </a:r>
                  </a:p>
                </p:txBody>
              </p:sp>
            </mc:Fallback>
          </mc:AlternateContent>
          <p:sp>
            <p:nvSpPr>
              <p:cNvPr id="8" name="Oval 7">
                <a:extLst>
                  <a:ext uri="{FF2B5EF4-FFF2-40B4-BE49-F238E27FC236}">
                    <a16:creationId xmlns:a16="http://schemas.microsoft.com/office/drawing/2014/main" id="{D73BA5CF-732C-8154-6D19-0577EB676664}"/>
                  </a:ext>
                </a:extLst>
              </p:cNvPr>
              <p:cNvSpPr/>
              <p:nvPr/>
            </p:nvSpPr>
            <p:spPr>
              <a:xfrm>
                <a:off x="1687284" y="3404668"/>
                <a:ext cx="360000" cy="36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D756F04-B7F9-ACDA-6942-49790E701D7B}"/>
                  </a:ext>
                </a:extLst>
              </p:cNvPr>
              <p:cNvSpPr/>
              <p:nvPr/>
            </p:nvSpPr>
            <p:spPr>
              <a:xfrm>
                <a:off x="4381758" y="3404668"/>
                <a:ext cx="360000" cy="36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81138136-7E41-8350-D1E9-2AB0E1EA46C9}"/>
                  </a:ext>
                </a:extLst>
              </p:cNvPr>
              <p:cNvGrpSpPr/>
              <p:nvPr/>
            </p:nvGrpSpPr>
            <p:grpSpPr>
              <a:xfrm>
                <a:off x="406262" y="2975840"/>
                <a:ext cx="10112421" cy="397043"/>
                <a:chOff x="465831" y="2608640"/>
                <a:chExt cx="10112421" cy="397043"/>
              </a:xfrm>
            </p:grpSpPr>
            <p:cxnSp>
              <p:nvCxnSpPr>
                <p:cNvPr id="55" name="Google Shape;1730;p100">
                  <a:extLst>
                    <a:ext uri="{FF2B5EF4-FFF2-40B4-BE49-F238E27FC236}">
                      <a16:creationId xmlns:a16="http://schemas.microsoft.com/office/drawing/2014/main" id="{1F85AC6F-EC45-F51B-7D1D-F5159ACFB572}"/>
                    </a:ext>
                  </a:extLst>
                </p:cNvPr>
                <p:cNvCxnSpPr/>
                <p:nvPr/>
              </p:nvCxnSpPr>
              <p:spPr>
                <a:xfrm>
                  <a:off x="465831" y="2808496"/>
                  <a:ext cx="10112421" cy="0"/>
                </a:xfrm>
                <a:prstGeom prst="straightConnector1">
                  <a:avLst/>
                </a:prstGeom>
                <a:noFill/>
                <a:ln w="28575" cap="flat" cmpd="sng">
                  <a:solidFill>
                    <a:schemeClr val="dk1"/>
                  </a:solidFill>
                  <a:prstDash val="solid"/>
                  <a:miter lim="800000"/>
                  <a:headEnd type="stealth" w="lg" len="lg"/>
                  <a:tailEnd type="stealth" w="lg" len="lg"/>
                </a:ln>
              </p:spPr>
            </p:cxnSp>
            <p:cxnSp>
              <p:nvCxnSpPr>
                <p:cNvPr id="56" name="Google Shape;1731;p100">
                  <a:extLst>
                    <a:ext uri="{FF2B5EF4-FFF2-40B4-BE49-F238E27FC236}">
                      <a16:creationId xmlns:a16="http://schemas.microsoft.com/office/drawing/2014/main" id="{AA97090A-837C-11C9-8BC6-7353F8303499}"/>
                    </a:ext>
                  </a:extLst>
                </p:cNvPr>
                <p:cNvCxnSpPr>
                  <a:cxnSpLocks/>
                </p:cNvCxnSpPr>
                <p:nvPr/>
              </p:nvCxnSpPr>
              <p:spPr>
                <a:xfrm>
                  <a:off x="103906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57" name="Google Shape;1732;p100">
                  <a:extLst>
                    <a:ext uri="{FF2B5EF4-FFF2-40B4-BE49-F238E27FC236}">
                      <a16:creationId xmlns:a16="http://schemas.microsoft.com/office/drawing/2014/main" id="{62B14FFA-B5BB-016B-1880-104FC547EB31}"/>
                    </a:ext>
                  </a:extLst>
                </p:cNvPr>
                <p:cNvCxnSpPr>
                  <a:cxnSpLocks/>
                </p:cNvCxnSpPr>
                <p:nvPr/>
              </p:nvCxnSpPr>
              <p:spPr>
                <a:xfrm>
                  <a:off x="193330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58" name="Google Shape;1733;p100">
                  <a:extLst>
                    <a:ext uri="{FF2B5EF4-FFF2-40B4-BE49-F238E27FC236}">
                      <a16:creationId xmlns:a16="http://schemas.microsoft.com/office/drawing/2014/main" id="{DC5CC55B-C114-B883-C5E5-C099B1107B4C}"/>
                    </a:ext>
                  </a:extLst>
                </p:cNvPr>
                <p:cNvCxnSpPr>
                  <a:cxnSpLocks/>
                </p:cNvCxnSpPr>
                <p:nvPr/>
              </p:nvCxnSpPr>
              <p:spPr>
                <a:xfrm>
                  <a:off x="282754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59" name="Google Shape;1734;p100">
                  <a:extLst>
                    <a:ext uri="{FF2B5EF4-FFF2-40B4-BE49-F238E27FC236}">
                      <a16:creationId xmlns:a16="http://schemas.microsoft.com/office/drawing/2014/main" id="{2DB1FE6F-9963-F4F5-2925-FB14DE136416}"/>
                    </a:ext>
                  </a:extLst>
                </p:cNvPr>
                <p:cNvCxnSpPr>
                  <a:cxnSpLocks/>
                </p:cNvCxnSpPr>
                <p:nvPr/>
              </p:nvCxnSpPr>
              <p:spPr>
                <a:xfrm>
                  <a:off x="372178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60" name="Google Shape;1735;p100">
                  <a:extLst>
                    <a:ext uri="{FF2B5EF4-FFF2-40B4-BE49-F238E27FC236}">
                      <a16:creationId xmlns:a16="http://schemas.microsoft.com/office/drawing/2014/main" id="{0D30921E-4083-E024-167A-869B1797E9C6}"/>
                    </a:ext>
                  </a:extLst>
                </p:cNvPr>
                <p:cNvCxnSpPr>
                  <a:cxnSpLocks/>
                </p:cNvCxnSpPr>
                <p:nvPr/>
              </p:nvCxnSpPr>
              <p:spPr>
                <a:xfrm>
                  <a:off x="461602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61" name="Google Shape;1736;p100">
                  <a:extLst>
                    <a:ext uri="{FF2B5EF4-FFF2-40B4-BE49-F238E27FC236}">
                      <a16:creationId xmlns:a16="http://schemas.microsoft.com/office/drawing/2014/main" id="{0B59524F-2D3A-F971-1E86-C7B4997E2795}"/>
                    </a:ext>
                  </a:extLst>
                </p:cNvPr>
                <p:cNvCxnSpPr>
                  <a:cxnSpLocks/>
                </p:cNvCxnSpPr>
                <p:nvPr/>
              </p:nvCxnSpPr>
              <p:spPr>
                <a:xfrm>
                  <a:off x="551026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62" name="Google Shape;1737;p100">
                  <a:extLst>
                    <a:ext uri="{FF2B5EF4-FFF2-40B4-BE49-F238E27FC236}">
                      <a16:creationId xmlns:a16="http://schemas.microsoft.com/office/drawing/2014/main" id="{3EB3A042-3FB5-6394-B968-A361C0E8285A}"/>
                    </a:ext>
                  </a:extLst>
                </p:cNvPr>
                <p:cNvCxnSpPr>
                  <a:cxnSpLocks/>
                </p:cNvCxnSpPr>
                <p:nvPr/>
              </p:nvCxnSpPr>
              <p:spPr>
                <a:xfrm>
                  <a:off x="640450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63" name="Google Shape;1738;p100">
                  <a:extLst>
                    <a:ext uri="{FF2B5EF4-FFF2-40B4-BE49-F238E27FC236}">
                      <a16:creationId xmlns:a16="http://schemas.microsoft.com/office/drawing/2014/main" id="{A8E6DA76-5F29-70D9-5A5B-03F4A8CB4CB4}"/>
                    </a:ext>
                  </a:extLst>
                </p:cNvPr>
                <p:cNvCxnSpPr>
                  <a:cxnSpLocks/>
                </p:cNvCxnSpPr>
                <p:nvPr/>
              </p:nvCxnSpPr>
              <p:spPr>
                <a:xfrm>
                  <a:off x="729874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64" name="Google Shape;1739;p100">
                  <a:extLst>
                    <a:ext uri="{FF2B5EF4-FFF2-40B4-BE49-F238E27FC236}">
                      <a16:creationId xmlns:a16="http://schemas.microsoft.com/office/drawing/2014/main" id="{B2795FD3-6B4F-7FBE-99DA-BCDB0FDFDB9D}"/>
                    </a:ext>
                  </a:extLst>
                </p:cNvPr>
                <p:cNvCxnSpPr>
                  <a:cxnSpLocks/>
                </p:cNvCxnSpPr>
                <p:nvPr/>
              </p:nvCxnSpPr>
              <p:spPr>
                <a:xfrm>
                  <a:off x="819298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65" name="Google Shape;1740;p100">
                  <a:extLst>
                    <a:ext uri="{FF2B5EF4-FFF2-40B4-BE49-F238E27FC236}">
                      <a16:creationId xmlns:a16="http://schemas.microsoft.com/office/drawing/2014/main" id="{F1603616-B62F-C609-627A-BAD0E45058B8}"/>
                    </a:ext>
                  </a:extLst>
                </p:cNvPr>
                <p:cNvCxnSpPr>
                  <a:cxnSpLocks/>
                </p:cNvCxnSpPr>
                <p:nvPr/>
              </p:nvCxnSpPr>
              <p:spPr>
                <a:xfrm>
                  <a:off x="908722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66" name="Google Shape;1741;p100">
                  <a:extLst>
                    <a:ext uri="{FF2B5EF4-FFF2-40B4-BE49-F238E27FC236}">
                      <a16:creationId xmlns:a16="http://schemas.microsoft.com/office/drawing/2014/main" id="{8B4D8BB5-5200-4889-407E-AAEAF00EAEB1}"/>
                    </a:ext>
                  </a:extLst>
                </p:cNvPr>
                <p:cNvCxnSpPr>
                  <a:cxnSpLocks/>
                </p:cNvCxnSpPr>
                <p:nvPr/>
              </p:nvCxnSpPr>
              <p:spPr>
                <a:xfrm>
                  <a:off x="9981471"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69" name="Google Shape;1731;p100">
                  <a:extLst>
                    <a:ext uri="{FF2B5EF4-FFF2-40B4-BE49-F238E27FC236}">
                      <a16:creationId xmlns:a16="http://schemas.microsoft.com/office/drawing/2014/main" id="{2B991532-932E-B12B-8CB5-A3DA61A98F5B}"/>
                    </a:ext>
                  </a:extLst>
                </p:cNvPr>
                <p:cNvCxnSpPr>
                  <a:cxnSpLocks/>
                </p:cNvCxnSpPr>
                <p:nvPr/>
              </p:nvCxnSpPr>
              <p:spPr>
                <a:xfrm>
                  <a:off x="148618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70" name="Google Shape;1731;p100">
                  <a:extLst>
                    <a:ext uri="{FF2B5EF4-FFF2-40B4-BE49-F238E27FC236}">
                      <a16:creationId xmlns:a16="http://schemas.microsoft.com/office/drawing/2014/main" id="{2EB9BECF-0C57-6D8B-9571-AFB0D98873E5}"/>
                    </a:ext>
                  </a:extLst>
                </p:cNvPr>
                <p:cNvCxnSpPr>
                  <a:cxnSpLocks/>
                </p:cNvCxnSpPr>
                <p:nvPr/>
              </p:nvCxnSpPr>
              <p:spPr>
                <a:xfrm>
                  <a:off x="238042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71" name="Google Shape;1731;p100">
                  <a:extLst>
                    <a:ext uri="{FF2B5EF4-FFF2-40B4-BE49-F238E27FC236}">
                      <a16:creationId xmlns:a16="http://schemas.microsoft.com/office/drawing/2014/main" id="{AD6797CB-D2E1-DC63-43AD-BE79FC376CEF}"/>
                    </a:ext>
                  </a:extLst>
                </p:cNvPr>
                <p:cNvCxnSpPr>
                  <a:cxnSpLocks/>
                </p:cNvCxnSpPr>
                <p:nvPr/>
              </p:nvCxnSpPr>
              <p:spPr>
                <a:xfrm>
                  <a:off x="327466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72" name="Google Shape;1731;p100">
                  <a:extLst>
                    <a:ext uri="{FF2B5EF4-FFF2-40B4-BE49-F238E27FC236}">
                      <a16:creationId xmlns:a16="http://schemas.microsoft.com/office/drawing/2014/main" id="{71E1DA4D-C5F5-76C4-1551-FB93CE51AC82}"/>
                    </a:ext>
                  </a:extLst>
                </p:cNvPr>
                <p:cNvCxnSpPr>
                  <a:cxnSpLocks/>
                </p:cNvCxnSpPr>
                <p:nvPr/>
              </p:nvCxnSpPr>
              <p:spPr>
                <a:xfrm>
                  <a:off x="416890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73" name="Google Shape;1731;p100">
                  <a:extLst>
                    <a:ext uri="{FF2B5EF4-FFF2-40B4-BE49-F238E27FC236}">
                      <a16:creationId xmlns:a16="http://schemas.microsoft.com/office/drawing/2014/main" id="{4E65CC99-FA05-D5EC-3918-A0F62A418E18}"/>
                    </a:ext>
                  </a:extLst>
                </p:cNvPr>
                <p:cNvCxnSpPr>
                  <a:cxnSpLocks/>
                </p:cNvCxnSpPr>
                <p:nvPr/>
              </p:nvCxnSpPr>
              <p:spPr>
                <a:xfrm>
                  <a:off x="506314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74" name="Google Shape;1731;p100">
                  <a:extLst>
                    <a:ext uri="{FF2B5EF4-FFF2-40B4-BE49-F238E27FC236}">
                      <a16:creationId xmlns:a16="http://schemas.microsoft.com/office/drawing/2014/main" id="{A0B295F4-0CC0-0E4F-A014-6B85261AFFBD}"/>
                    </a:ext>
                  </a:extLst>
                </p:cNvPr>
                <p:cNvCxnSpPr>
                  <a:cxnSpLocks/>
                </p:cNvCxnSpPr>
                <p:nvPr/>
              </p:nvCxnSpPr>
              <p:spPr>
                <a:xfrm>
                  <a:off x="595738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75" name="Google Shape;1731;p100">
                  <a:extLst>
                    <a:ext uri="{FF2B5EF4-FFF2-40B4-BE49-F238E27FC236}">
                      <a16:creationId xmlns:a16="http://schemas.microsoft.com/office/drawing/2014/main" id="{9398ACA2-01FC-D2A4-9253-C5C16C2A881C}"/>
                    </a:ext>
                  </a:extLst>
                </p:cNvPr>
                <p:cNvCxnSpPr>
                  <a:cxnSpLocks/>
                </p:cNvCxnSpPr>
                <p:nvPr/>
              </p:nvCxnSpPr>
              <p:spPr>
                <a:xfrm>
                  <a:off x="685162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76" name="Google Shape;1731;p100">
                  <a:extLst>
                    <a:ext uri="{FF2B5EF4-FFF2-40B4-BE49-F238E27FC236}">
                      <a16:creationId xmlns:a16="http://schemas.microsoft.com/office/drawing/2014/main" id="{37E3BF54-BAB5-E2B0-3EF2-7780A9CC898A}"/>
                    </a:ext>
                  </a:extLst>
                </p:cNvPr>
                <p:cNvCxnSpPr>
                  <a:cxnSpLocks/>
                </p:cNvCxnSpPr>
                <p:nvPr/>
              </p:nvCxnSpPr>
              <p:spPr>
                <a:xfrm>
                  <a:off x="774586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77" name="Google Shape;1731;p100">
                  <a:extLst>
                    <a:ext uri="{FF2B5EF4-FFF2-40B4-BE49-F238E27FC236}">
                      <a16:creationId xmlns:a16="http://schemas.microsoft.com/office/drawing/2014/main" id="{F0B00783-2D39-35E8-E2B6-4D0F1D2F7DA0}"/>
                    </a:ext>
                  </a:extLst>
                </p:cNvPr>
                <p:cNvCxnSpPr>
                  <a:cxnSpLocks/>
                </p:cNvCxnSpPr>
                <p:nvPr/>
              </p:nvCxnSpPr>
              <p:spPr>
                <a:xfrm>
                  <a:off x="8640109" y="2608640"/>
                  <a:ext cx="0" cy="397043"/>
                </a:xfrm>
                <a:prstGeom prst="straightConnector1">
                  <a:avLst/>
                </a:prstGeom>
                <a:noFill/>
                <a:ln w="28575" cap="flat" cmpd="sng">
                  <a:solidFill>
                    <a:schemeClr val="dk1"/>
                  </a:solidFill>
                  <a:prstDash val="solid"/>
                  <a:miter lim="800000"/>
                  <a:headEnd type="none" w="sm" len="sm"/>
                  <a:tailEnd type="none" w="sm" len="sm"/>
                </a:ln>
              </p:spPr>
            </p:cxnSp>
            <p:cxnSp>
              <p:nvCxnSpPr>
                <p:cNvPr id="78" name="Google Shape;1731;p100">
                  <a:extLst>
                    <a:ext uri="{FF2B5EF4-FFF2-40B4-BE49-F238E27FC236}">
                      <a16:creationId xmlns:a16="http://schemas.microsoft.com/office/drawing/2014/main" id="{570AF90C-4E51-5B1F-C413-88C8A07CD4B2}"/>
                    </a:ext>
                  </a:extLst>
                </p:cNvPr>
                <p:cNvCxnSpPr>
                  <a:cxnSpLocks/>
                </p:cNvCxnSpPr>
                <p:nvPr/>
              </p:nvCxnSpPr>
              <p:spPr>
                <a:xfrm>
                  <a:off x="9534349" y="2608640"/>
                  <a:ext cx="0" cy="397043"/>
                </a:xfrm>
                <a:prstGeom prst="straightConnector1">
                  <a:avLst/>
                </a:prstGeom>
                <a:noFill/>
                <a:ln w="28575" cap="flat" cmpd="sng">
                  <a:solidFill>
                    <a:schemeClr val="dk1"/>
                  </a:solidFill>
                  <a:prstDash val="solid"/>
                  <a:miter lim="800000"/>
                  <a:headEnd type="none" w="sm" len="sm"/>
                  <a:tailEnd type="none" w="sm" len="sm"/>
                </a:ln>
              </p:spPr>
            </p:cxnSp>
          </p:grpSp>
        </p:grpSp>
        <p:sp>
          <p:nvSpPr>
            <p:cNvPr id="82" name="Google Shape;1883;p102">
              <a:extLst>
                <a:ext uri="{FF2B5EF4-FFF2-40B4-BE49-F238E27FC236}">
                  <a16:creationId xmlns:a16="http://schemas.microsoft.com/office/drawing/2014/main" id="{9BCD1C1C-5D63-63DB-358A-40E586BF7F1F}"/>
                </a:ext>
              </a:extLst>
            </p:cNvPr>
            <p:cNvSpPr/>
            <p:nvPr/>
          </p:nvSpPr>
          <p:spPr>
            <a:xfrm flipH="1">
              <a:off x="4115132" y="2430724"/>
              <a:ext cx="505639" cy="289419"/>
            </a:xfrm>
            <a:prstGeom prst="curvedDownArrow">
              <a:avLst>
                <a:gd name="adj1" fmla="val 26635"/>
                <a:gd name="adj2" fmla="val 71853"/>
                <a:gd name="adj3" fmla="val 3107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83" name="Google Shape;1883;p102">
              <a:extLst>
                <a:ext uri="{FF2B5EF4-FFF2-40B4-BE49-F238E27FC236}">
                  <a16:creationId xmlns:a16="http://schemas.microsoft.com/office/drawing/2014/main" id="{BF61866E-8369-25B6-4394-999A83DD0A60}"/>
                </a:ext>
              </a:extLst>
            </p:cNvPr>
            <p:cNvSpPr/>
            <p:nvPr/>
          </p:nvSpPr>
          <p:spPr>
            <a:xfrm flipH="1">
              <a:off x="3648617" y="2430724"/>
              <a:ext cx="505639" cy="289419"/>
            </a:xfrm>
            <a:prstGeom prst="curvedDownArrow">
              <a:avLst>
                <a:gd name="adj1" fmla="val 26635"/>
                <a:gd name="adj2" fmla="val 71853"/>
                <a:gd name="adj3" fmla="val 3107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84" name="Google Shape;1883;p102">
              <a:extLst>
                <a:ext uri="{FF2B5EF4-FFF2-40B4-BE49-F238E27FC236}">
                  <a16:creationId xmlns:a16="http://schemas.microsoft.com/office/drawing/2014/main" id="{424C1E4B-E1DA-8E43-CD72-244A4A23C445}"/>
                </a:ext>
              </a:extLst>
            </p:cNvPr>
            <p:cNvSpPr/>
            <p:nvPr/>
          </p:nvSpPr>
          <p:spPr>
            <a:xfrm flipH="1">
              <a:off x="3182104" y="2430724"/>
              <a:ext cx="505639" cy="289419"/>
            </a:xfrm>
            <a:prstGeom prst="curvedDownArrow">
              <a:avLst>
                <a:gd name="adj1" fmla="val 26635"/>
                <a:gd name="adj2" fmla="val 71853"/>
                <a:gd name="adj3" fmla="val 3107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85" name="Google Shape;1883;p102">
              <a:extLst>
                <a:ext uri="{FF2B5EF4-FFF2-40B4-BE49-F238E27FC236}">
                  <a16:creationId xmlns:a16="http://schemas.microsoft.com/office/drawing/2014/main" id="{E5CD6C6D-5752-6F8F-62B8-8DBC735ADB71}"/>
                </a:ext>
              </a:extLst>
            </p:cNvPr>
            <p:cNvSpPr/>
            <p:nvPr/>
          </p:nvSpPr>
          <p:spPr>
            <a:xfrm flipH="1">
              <a:off x="2715591" y="2430724"/>
              <a:ext cx="505639" cy="289419"/>
            </a:xfrm>
            <a:prstGeom prst="curvedDownArrow">
              <a:avLst>
                <a:gd name="adj1" fmla="val 26635"/>
                <a:gd name="adj2" fmla="val 71853"/>
                <a:gd name="adj3" fmla="val 3107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86" name="Google Shape;1883;p102">
              <a:extLst>
                <a:ext uri="{FF2B5EF4-FFF2-40B4-BE49-F238E27FC236}">
                  <a16:creationId xmlns:a16="http://schemas.microsoft.com/office/drawing/2014/main" id="{711381FE-EAF7-4599-969F-D6496BC3691C}"/>
                </a:ext>
              </a:extLst>
            </p:cNvPr>
            <p:cNvSpPr/>
            <p:nvPr/>
          </p:nvSpPr>
          <p:spPr>
            <a:xfrm flipH="1">
              <a:off x="2249078" y="2430724"/>
              <a:ext cx="505639" cy="289419"/>
            </a:xfrm>
            <a:prstGeom prst="curvedDownArrow">
              <a:avLst>
                <a:gd name="adj1" fmla="val 26635"/>
                <a:gd name="adj2" fmla="val 71853"/>
                <a:gd name="adj3" fmla="val 3107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87" name="Google Shape;1883;p102">
              <a:extLst>
                <a:ext uri="{FF2B5EF4-FFF2-40B4-BE49-F238E27FC236}">
                  <a16:creationId xmlns:a16="http://schemas.microsoft.com/office/drawing/2014/main" id="{E2E7A39E-085B-DEC2-A9BB-0A59318DEEB2}"/>
                </a:ext>
              </a:extLst>
            </p:cNvPr>
            <p:cNvSpPr/>
            <p:nvPr/>
          </p:nvSpPr>
          <p:spPr>
            <a:xfrm flipH="1">
              <a:off x="1782565" y="2430724"/>
              <a:ext cx="505639" cy="289419"/>
            </a:xfrm>
            <a:prstGeom prst="curvedDownArrow">
              <a:avLst>
                <a:gd name="adj1" fmla="val 26635"/>
                <a:gd name="adj2" fmla="val 71853"/>
                <a:gd name="adj3" fmla="val 3107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grpSp>
      <p:sp>
        <p:nvSpPr>
          <p:cNvPr id="3" name="Rectangle 2">
            <a:extLst>
              <a:ext uri="{FF2B5EF4-FFF2-40B4-BE49-F238E27FC236}">
                <a16:creationId xmlns:a16="http://schemas.microsoft.com/office/drawing/2014/main" id="{B0125EF2-2CCA-9537-3F19-862087C62096}"/>
              </a:ext>
            </a:extLst>
          </p:cNvPr>
          <p:cNvSpPr/>
          <p:nvPr/>
        </p:nvSpPr>
        <p:spPr>
          <a:xfrm>
            <a:off x="11217836" y="1334090"/>
            <a:ext cx="903738" cy="18505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latin typeface="Sassoon Primary"/>
              </a:rPr>
              <a:t>3 in 3 </a:t>
            </a:r>
          </a:p>
        </p:txBody>
      </p:sp>
    </p:spTree>
    <p:extLst>
      <p:ext uri="{BB962C8B-B14F-4D97-AF65-F5344CB8AC3E}">
        <p14:creationId xmlns:p14="http://schemas.microsoft.com/office/powerpoint/2010/main" val="352444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Title 1">
            <a:extLst>
              <a:ext uri="{FF2B5EF4-FFF2-40B4-BE49-F238E27FC236}">
                <a16:creationId xmlns:a16="http://schemas.microsoft.com/office/drawing/2014/main" id="{B714B84F-6EB4-F3D9-3578-BE8CA06FD71D}"/>
              </a:ext>
            </a:extLst>
          </p:cNvPr>
          <p:cNvSpPr>
            <a:spLocks noGrp="1"/>
          </p:cNvSpPr>
          <p:nvPr>
            <p:ph type="title"/>
          </p:nvPr>
        </p:nvSpPr>
        <p:spPr>
          <a:xfrm>
            <a:off x="791999" y="378758"/>
            <a:ext cx="8612959" cy="769441"/>
          </a:xfrm>
        </p:spPr>
        <p:txBody>
          <a:bodyPr/>
          <a:lstStyle/>
          <a:p>
            <a:r>
              <a:rPr lang="en-US" sz="2200" dirty="0">
                <a:solidFill>
                  <a:schemeClr val="dk1"/>
                </a:solidFill>
                <a:latin typeface="Sassoon Primary"/>
                <a:ea typeface="Century Gothic"/>
                <a:cs typeface="Century Gothic"/>
                <a:sym typeface="Century Gothic"/>
              </a:rPr>
              <a:t>TBAT: measure distance in standard and non-standard units.</a:t>
            </a:r>
            <a:endParaRPr lang="en-GB" dirty="0">
              <a:solidFill>
                <a:schemeClr val="dk1"/>
              </a:solidFill>
              <a:latin typeface="Aptos Display" panose="020F0302020204030204"/>
              <a:ea typeface="Century Gothic"/>
              <a:cs typeface="Century Gothic"/>
              <a:sym typeface="Century Gothic"/>
            </a:endParaRPr>
          </a:p>
          <a:p>
            <a:endParaRPr lang="en-US" sz="2200" dirty="0">
              <a:solidFill>
                <a:schemeClr val="dk1"/>
              </a:solidFill>
              <a:latin typeface="Century Gothic"/>
            </a:endParaRPr>
          </a:p>
        </p:txBody>
      </p:sp>
      <p:sp>
        <p:nvSpPr>
          <p:cNvPr id="171" name="Google Shape;171;p5"/>
          <p:cNvSpPr txBox="1">
            <a:spLocks noGrp="1"/>
          </p:cNvSpPr>
          <p:nvPr>
            <p:ph type="body" idx="4294967295"/>
          </p:nvPr>
        </p:nvSpPr>
        <p:spPr>
          <a:xfrm>
            <a:off x="144519" y="2121737"/>
            <a:ext cx="11041063" cy="3957637"/>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3600"/>
              <a:buNone/>
            </a:pPr>
            <a:r>
              <a:rPr lang="en-US" sz="3600" b="1" dirty="0"/>
              <a:t>distance		difference	</a:t>
            </a:r>
            <a:endParaRPr sz="3600" dirty="0"/>
          </a:p>
          <a:p>
            <a:pPr marL="0" lvl="0" indent="0" algn="ctr" rtl="0">
              <a:lnSpc>
                <a:spcPct val="90000"/>
              </a:lnSpc>
              <a:spcBef>
                <a:spcPts val="1000"/>
              </a:spcBef>
              <a:spcAft>
                <a:spcPts val="0"/>
              </a:spcAft>
              <a:buClr>
                <a:schemeClr val="dk1"/>
              </a:buClr>
              <a:buSzPts val="3600"/>
              <a:buNone/>
            </a:pPr>
            <a:endParaRPr sz="3600" b="1" dirty="0"/>
          </a:p>
          <a:p>
            <a:pPr marL="0" lvl="0" indent="0" algn="ctr" rtl="0">
              <a:lnSpc>
                <a:spcPct val="90000"/>
              </a:lnSpc>
              <a:spcBef>
                <a:spcPts val="1000"/>
              </a:spcBef>
              <a:spcAft>
                <a:spcPts val="0"/>
              </a:spcAft>
              <a:buClr>
                <a:schemeClr val="dk1"/>
              </a:buClr>
              <a:buSzPts val="3600"/>
              <a:buNone/>
            </a:pPr>
            <a:endParaRPr sz="3600" b="1" dirty="0"/>
          </a:p>
          <a:p>
            <a:pPr marL="0" lvl="0" indent="0" algn="ctr" rtl="0">
              <a:lnSpc>
                <a:spcPct val="90000"/>
              </a:lnSpc>
              <a:spcBef>
                <a:spcPts val="1000"/>
              </a:spcBef>
              <a:spcAft>
                <a:spcPts val="0"/>
              </a:spcAft>
              <a:buClr>
                <a:schemeClr val="dk1"/>
              </a:buClr>
              <a:buSzPts val="3600"/>
              <a:buNone/>
            </a:pPr>
            <a:r>
              <a:rPr lang="en-US" sz="3600" b="1" dirty="0"/>
              <a:t>volume				</a:t>
            </a:r>
            <a:r>
              <a:rPr lang="en-GB" sz="3600" b="1" dirty="0"/>
              <a:t>measure</a:t>
            </a:r>
          </a:p>
          <a:p>
            <a:pPr marL="0" lvl="0" indent="0" algn="ctr" rtl="0">
              <a:lnSpc>
                <a:spcPct val="90000"/>
              </a:lnSpc>
              <a:spcBef>
                <a:spcPts val="1000"/>
              </a:spcBef>
              <a:spcAft>
                <a:spcPts val="0"/>
              </a:spcAft>
              <a:buClr>
                <a:schemeClr val="dk1"/>
              </a:buClr>
              <a:buSzPts val="3600"/>
              <a:buNone/>
            </a:pPr>
            <a:endParaRPr lang="en-GB" sz="3600" b="1" dirty="0"/>
          </a:p>
          <a:p>
            <a:pPr marL="0" lvl="0" indent="0" algn="ctr" rtl="0">
              <a:lnSpc>
                <a:spcPct val="90000"/>
              </a:lnSpc>
              <a:spcBef>
                <a:spcPts val="1000"/>
              </a:spcBef>
              <a:spcAft>
                <a:spcPts val="0"/>
              </a:spcAft>
              <a:buClr>
                <a:schemeClr val="dk1"/>
              </a:buClr>
              <a:buSzPts val="3600"/>
              <a:buNone/>
            </a:pPr>
            <a:r>
              <a:rPr lang="en-GB" sz="3600" b="1" dirty="0"/>
              <a:t>length</a:t>
            </a:r>
            <a:endParaRPr sz="3600" b="1" dirty="0"/>
          </a:p>
          <a:p>
            <a:pPr marL="0" lvl="0" indent="0" algn="ctr" rtl="0">
              <a:lnSpc>
                <a:spcPct val="90000"/>
              </a:lnSpc>
              <a:spcBef>
                <a:spcPts val="1000"/>
              </a:spcBef>
              <a:spcAft>
                <a:spcPts val="0"/>
              </a:spcAft>
              <a:buClr>
                <a:schemeClr val="dk1"/>
              </a:buClr>
              <a:buSzPts val="3600"/>
              <a:buNone/>
            </a:pPr>
            <a:r>
              <a:rPr lang="en-US" sz="3600" b="1" dirty="0"/>
              <a:t>				</a:t>
            </a:r>
            <a:endParaRPr sz="3600" dirty="0"/>
          </a:p>
        </p:txBody>
      </p:sp>
      <p:sp>
        <p:nvSpPr>
          <p:cNvPr id="175" name="Google Shape;175;p5"/>
          <p:cNvSpPr/>
          <p:nvPr/>
        </p:nvSpPr>
        <p:spPr>
          <a:xfrm>
            <a:off x="987274" y="1864154"/>
            <a:ext cx="1034321" cy="1019331"/>
          </a:xfrm>
          <a:prstGeom prst="star5">
            <a:avLst>
              <a:gd name="adj" fmla="val 19098"/>
              <a:gd name="hf" fmla="val 105146"/>
              <a:gd name="vf" fmla="val 110557"/>
            </a:avLst>
          </a:prstGeom>
          <a:solidFill>
            <a:schemeClr val="accent1"/>
          </a:solidFill>
          <a:ln w="12700" cap="flat" cmpd="sng">
            <a:solidFill>
              <a:srgbClr val="A70A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76" name="Google Shape;176;p5"/>
          <p:cNvSpPr/>
          <p:nvPr/>
        </p:nvSpPr>
        <p:spPr>
          <a:xfrm>
            <a:off x="4926900" y="3100030"/>
            <a:ext cx="1034321" cy="1019331"/>
          </a:xfrm>
          <a:prstGeom prst="star5">
            <a:avLst>
              <a:gd name="adj" fmla="val 19098"/>
              <a:gd name="hf" fmla="val 105146"/>
              <a:gd name="vf" fmla="val 110557"/>
            </a:avLst>
          </a:prstGeom>
          <a:solidFill>
            <a:schemeClr val="accent1"/>
          </a:solidFill>
          <a:ln w="12700" cap="flat" cmpd="sng">
            <a:solidFill>
              <a:srgbClr val="A70A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77" name="Google Shape;177;p5"/>
          <p:cNvSpPr/>
          <p:nvPr/>
        </p:nvSpPr>
        <p:spPr>
          <a:xfrm>
            <a:off x="8887145" y="1864153"/>
            <a:ext cx="1034321" cy="1019331"/>
          </a:xfrm>
          <a:prstGeom prst="star5">
            <a:avLst>
              <a:gd name="adj" fmla="val 19098"/>
              <a:gd name="hf" fmla="val 105146"/>
              <a:gd name="vf" fmla="val 110557"/>
            </a:avLst>
          </a:prstGeom>
          <a:solidFill>
            <a:schemeClr val="accent1"/>
          </a:solidFill>
          <a:ln w="12700" cap="flat" cmpd="sng">
            <a:solidFill>
              <a:srgbClr val="A70A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80" name="Google Shape;180;p5"/>
          <p:cNvSpPr/>
          <p:nvPr/>
        </p:nvSpPr>
        <p:spPr>
          <a:xfrm>
            <a:off x="1712228" y="5249313"/>
            <a:ext cx="1034321" cy="1019331"/>
          </a:xfrm>
          <a:prstGeom prst="star5">
            <a:avLst>
              <a:gd name="adj" fmla="val 19098"/>
              <a:gd name="hf" fmla="val 105146"/>
              <a:gd name="vf" fmla="val 110557"/>
            </a:avLst>
          </a:prstGeom>
          <a:solidFill>
            <a:schemeClr val="accent1"/>
          </a:solidFill>
          <a:ln w="12700" cap="flat" cmpd="sng">
            <a:solidFill>
              <a:srgbClr val="A70A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81" name="Google Shape;181;p5"/>
          <p:cNvSpPr/>
          <p:nvPr/>
        </p:nvSpPr>
        <p:spPr>
          <a:xfrm>
            <a:off x="7911977" y="5060043"/>
            <a:ext cx="1034321" cy="1019331"/>
          </a:xfrm>
          <a:prstGeom prst="star5">
            <a:avLst>
              <a:gd name="adj" fmla="val 19098"/>
              <a:gd name="hf" fmla="val 105146"/>
              <a:gd name="vf" fmla="val 110557"/>
            </a:avLst>
          </a:prstGeom>
          <a:solidFill>
            <a:schemeClr val="accent1"/>
          </a:solidFill>
          <a:ln w="12700" cap="flat" cmpd="sng">
            <a:solidFill>
              <a:srgbClr val="A70A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796FF-4C5A-647D-28EB-4F75EB59DD4D}"/>
              </a:ext>
            </a:extLst>
          </p:cNvPr>
          <p:cNvSpPr>
            <a:spLocks noGrp="1"/>
          </p:cNvSpPr>
          <p:nvPr>
            <p:ph type="title"/>
          </p:nvPr>
        </p:nvSpPr>
        <p:spPr/>
        <p:txBody>
          <a:bodyPr/>
          <a:lstStyle/>
          <a:p>
            <a:r>
              <a:rPr lang="en-US" dirty="0">
                <a:solidFill>
                  <a:schemeClr val="accent1"/>
                </a:solidFill>
                <a:latin typeface="Century Gothic"/>
                <a:ea typeface="Century Gothic"/>
                <a:cs typeface="Century Gothic"/>
                <a:sym typeface="Century Gothic"/>
              </a:rPr>
              <a:t>Comparing measures of length.</a:t>
            </a:r>
            <a:endParaRPr lang="en-US" dirty="0">
              <a:solidFill>
                <a:schemeClr val="accent1"/>
              </a:solidFill>
              <a:latin typeface="Century Gothic"/>
            </a:endParaRPr>
          </a:p>
        </p:txBody>
      </p:sp>
      <p:sp>
        <p:nvSpPr>
          <p:cNvPr id="2" name="TextBox 1">
            <a:extLst>
              <a:ext uri="{FF2B5EF4-FFF2-40B4-BE49-F238E27FC236}">
                <a16:creationId xmlns:a16="http://schemas.microsoft.com/office/drawing/2014/main" id="{5092070D-B6F7-1132-6037-748F7CEFB9FC}"/>
              </a:ext>
            </a:extLst>
          </p:cNvPr>
          <p:cNvSpPr txBox="1"/>
          <p:nvPr/>
        </p:nvSpPr>
        <p:spPr>
          <a:xfrm>
            <a:off x="1090224" y="1879203"/>
            <a:ext cx="784674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latin typeface="Sassoon Primary"/>
              </a:rPr>
              <a:t>We are going to measure how far we can throw a bean bag. </a:t>
            </a:r>
            <a:endParaRPr lang="en-US" sz="3600">
              <a:latin typeface="Sassoon Primary"/>
            </a:endParaRPr>
          </a:p>
          <a:p>
            <a:endParaRPr lang="en-GB" sz="3600" dirty="0">
              <a:latin typeface="Sassoon Primary"/>
            </a:endParaRPr>
          </a:p>
          <a:p>
            <a:r>
              <a:rPr lang="en-GB" sz="3600" dirty="0">
                <a:latin typeface="Sassoon Primary"/>
              </a:rPr>
              <a:t>You will measure in steps (non standard units) and then in meters (standard units)</a:t>
            </a:r>
          </a:p>
        </p:txBody>
      </p:sp>
    </p:spTree>
    <p:extLst>
      <p:ext uri="{BB962C8B-B14F-4D97-AF65-F5344CB8AC3E}">
        <p14:creationId xmlns:p14="http://schemas.microsoft.com/office/powerpoint/2010/main" val="298000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5704A-4EF1-9CB7-0CCB-B3303E053E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691F16-8AAD-6229-D180-F9755D19012A}"/>
              </a:ext>
            </a:extLst>
          </p:cNvPr>
          <p:cNvSpPr>
            <a:spLocks noGrp="1"/>
          </p:cNvSpPr>
          <p:nvPr>
            <p:ph type="title"/>
          </p:nvPr>
        </p:nvSpPr>
        <p:spPr/>
        <p:txBody>
          <a:bodyPr/>
          <a:lstStyle/>
          <a:p>
            <a:r>
              <a:rPr lang="en-US" dirty="0">
                <a:solidFill>
                  <a:schemeClr val="accent1"/>
                </a:solidFill>
                <a:latin typeface="Century Gothic"/>
                <a:ea typeface="Century Gothic"/>
                <a:cs typeface="Century Gothic"/>
                <a:sym typeface="Century Gothic"/>
              </a:rPr>
              <a:t>Comparing measures of length.</a:t>
            </a:r>
            <a:endParaRPr lang="en-US" dirty="0">
              <a:solidFill>
                <a:schemeClr val="accent1"/>
              </a:solidFill>
              <a:latin typeface="Century Gothic"/>
            </a:endParaRPr>
          </a:p>
        </p:txBody>
      </p:sp>
      <p:sp>
        <p:nvSpPr>
          <p:cNvPr id="3" name="TextBox 2">
            <a:extLst>
              <a:ext uri="{FF2B5EF4-FFF2-40B4-BE49-F238E27FC236}">
                <a16:creationId xmlns:a16="http://schemas.microsoft.com/office/drawing/2014/main" id="{BA0470AB-F569-728D-CDAE-458C88744613}"/>
              </a:ext>
            </a:extLst>
          </p:cNvPr>
          <p:cNvSpPr txBox="1"/>
          <p:nvPr/>
        </p:nvSpPr>
        <p:spPr>
          <a:xfrm>
            <a:off x="354596" y="1487856"/>
            <a:ext cx="381578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Sassoon Primary"/>
              </a:rPr>
              <a:t>Independent:</a:t>
            </a:r>
          </a:p>
        </p:txBody>
      </p:sp>
      <p:pic>
        <p:nvPicPr>
          <p:cNvPr id="5" name="Picture 4" descr="A white rectangular object with black text&#10;&#10;AI-generated content may be incorrect.">
            <a:extLst>
              <a:ext uri="{FF2B5EF4-FFF2-40B4-BE49-F238E27FC236}">
                <a16:creationId xmlns:a16="http://schemas.microsoft.com/office/drawing/2014/main" id="{335C2F67-A983-B62C-8794-7DC3CE1D1038}"/>
              </a:ext>
            </a:extLst>
          </p:cNvPr>
          <p:cNvPicPr>
            <a:picLocks noChangeAspect="1"/>
          </p:cNvPicPr>
          <p:nvPr/>
        </p:nvPicPr>
        <p:blipFill>
          <a:blip r:embed="rId3"/>
          <a:stretch>
            <a:fillRect/>
          </a:stretch>
        </p:blipFill>
        <p:spPr>
          <a:xfrm>
            <a:off x="356926" y="2281238"/>
            <a:ext cx="4505325" cy="3600319"/>
          </a:xfrm>
          <a:prstGeom prst="rect">
            <a:avLst/>
          </a:prstGeom>
        </p:spPr>
      </p:pic>
      <p:sp>
        <p:nvSpPr>
          <p:cNvPr id="6" name="TextBox 5">
            <a:extLst>
              <a:ext uri="{FF2B5EF4-FFF2-40B4-BE49-F238E27FC236}">
                <a16:creationId xmlns:a16="http://schemas.microsoft.com/office/drawing/2014/main" id="{2EC86E93-5841-5054-B423-1BE6978AF56D}"/>
              </a:ext>
            </a:extLst>
          </p:cNvPr>
          <p:cNvSpPr txBox="1"/>
          <p:nvPr/>
        </p:nvSpPr>
        <p:spPr>
          <a:xfrm>
            <a:off x="6440157" y="1519171"/>
            <a:ext cx="381578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Sassoon Primary"/>
              </a:rPr>
              <a:t>RP:</a:t>
            </a:r>
          </a:p>
        </p:txBody>
      </p:sp>
      <p:sp>
        <p:nvSpPr>
          <p:cNvPr id="7" name="TextBox 6">
            <a:extLst>
              <a:ext uri="{FF2B5EF4-FFF2-40B4-BE49-F238E27FC236}">
                <a16:creationId xmlns:a16="http://schemas.microsoft.com/office/drawing/2014/main" id="{7D749058-92D5-60E6-39AC-A479FD9CAD5B}"/>
              </a:ext>
            </a:extLst>
          </p:cNvPr>
          <p:cNvSpPr txBox="1"/>
          <p:nvPr/>
        </p:nvSpPr>
        <p:spPr>
          <a:xfrm>
            <a:off x="6759879" y="2427962"/>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assoon Primary"/>
              </a:rPr>
              <a:t>Explain how measuring in steps is less accurate than measuring in meters.</a:t>
            </a:r>
            <a:endParaRPr lang="en-US" sz="3600" dirty="0">
              <a:latin typeface="Sassoon Primary"/>
            </a:endParaRPr>
          </a:p>
        </p:txBody>
      </p:sp>
    </p:spTree>
    <p:extLst>
      <p:ext uri="{BB962C8B-B14F-4D97-AF65-F5344CB8AC3E}">
        <p14:creationId xmlns:p14="http://schemas.microsoft.com/office/powerpoint/2010/main" val="182218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FDDD8-17D9-F262-D8FC-FD2BB20EC1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405431-AA70-CC92-99BB-FA176D53047E}"/>
              </a:ext>
            </a:extLst>
          </p:cNvPr>
          <p:cNvSpPr>
            <a:spLocks noGrp="1"/>
          </p:cNvSpPr>
          <p:nvPr>
            <p:ph type="title"/>
          </p:nvPr>
        </p:nvSpPr>
        <p:spPr/>
        <p:txBody>
          <a:bodyPr/>
          <a:lstStyle/>
          <a:p>
            <a:r>
              <a:rPr lang="en-US" dirty="0">
                <a:solidFill>
                  <a:schemeClr val="accent1"/>
                </a:solidFill>
                <a:latin typeface="Century Gothic"/>
                <a:ea typeface="Century Gothic"/>
                <a:cs typeface="Century Gothic"/>
                <a:sym typeface="Century Gothic"/>
              </a:rPr>
              <a:t>Comparing measures of length.</a:t>
            </a:r>
            <a:endParaRPr lang="en-US" dirty="0">
              <a:solidFill>
                <a:schemeClr val="accent1"/>
              </a:solidFill>
              <a:latin typeface="Century Gothic"/>
            </a:endParaRPr>
          </a:p>
        </p:txBody>
      </p:sp>
      <p:sp>
        <p:nvSpPr>
          <p:cNvPr id="3" name="TextBox 2">
            <a:extLst>
              <a:ext uri="{FF2B5EF4-FFF2-40B4-BE49-F238E27FC236}">
                <a16:creationId xmlns:a16="http://schemas.microsoft.com/office/drawing/2014/main" id="{540AB105-1C6D-5550-A36B-CB82D83816C8}"/>
              </a:ext>
            </a:extLst>
          </p:cNvPr>
          <p:cNvSpPr txBox="1"/>
          <p:nvPr/>
        </p:nvSpPr>
        <p:spPr>
          <a:xfrm>
            <a:off x="354596" y="1487856"/>
            <a:ext cx="381578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Sassoon Primary"/>
              </a:rPr>
              <a:t>Challenge:</a:t>
            </a:r>
          </a:p>
        </p:txBody>
      </p:sp>
      <p:sp>
        <p:nvSpPr>
          <p:cNvPr id="6" name="TextBox 5">
            <a:extLst>
              <a:ext uri="{FF2B5EF4-FFF2-40B4-BE49-F238E27FC236}">
                <a16:creationId xmlns:a16="http://schemas.microsoft.com/office/drawing/2014/main" id="{ACC0AB6B-8DF0-51BA-9896-7E71900667CA}"/>
              </a:ext>
            </a:extLst>
          </p:cNvPr>
          <p:cNvSpPr txBox="1"/>
          <p:nvPr/>
        </p:nvSpPr>
        <p:spPr>
          <a:xfrm>
            <a:off x="3924513" y="1519171"/>
            <a:ext cx="381578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Sassoon Primary"/>
              </a:rPr>
              <a:t>Mastery:</a:t>
            </a:r>
          </a:p>
        </p:txBody>
      </p:sp>
      <p:sp>
        <p:nvSpPr>
          <p:cNvPr id="2" name="TextBox 1">
            <a:extLst>
              <a:ext uri="{FF2B5EF4-FFF2-40B4-BE49-F238E27FC236}">
                <a16:creationId xmlns:a16="http://schemas.microsoft.com/office/drawing/2014/main" id="{0443A060-BDE5-C498-7D22-88CE6FF43CFF}"/>
              </a:ext>
            </a:extLst>
          </p:cNvPr>
          <p:cNvSpPr txBox="1"/>
          <p:nvPr/>
        </p:nvSpPr>
        <p:spPr>
          <a:xfrm>
            <a:off x="7891088" y="1519170"/>
            <a:ext cx="381578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Sassoon Primary"/>
              </a:rPr>
              <a:t>Mastery with greater depth:</a:t>
            </a:r>
          </a:p>
        </p:txBody>
      </p:sp>
      <p:pic>
        <p:nvPicPr>
          <p:cNvPr id="8" name="Picture 7" descr="A cartoon of kids and ruler&#10;&#10;AI-generated content may be incorrect.">
            <a:extLst>
              <a:ext uri="{FF2B5EF4-FFF2-40B4-BE49-F238E27FC236}">
                <a16:creationId xmlns:a16="http://schemas.microsoft.com/office/drawing/2014/main" id="{B86B5075-3F21-75D6-48FB-B71FAF41315E}"/>
              </a:ext>
            </a:extLst>
          </p:cNvPr>
          <p:cNvPicPr>
            <a:picLocks noChangeAspect="1"/>
          </p:cNvPicPr>
          <p:nvPr/>
        </p:nvPicPr>
        <p:blipFill>
          <a:blip r:embed="rId3"/>
          <a:stretch>
            <a:fillRect/>
          </a:stretch>
        </p:blipFill>
        <p:spPr>
          <a:xfrm>
            <a:off x="7744477" y="2121987"/>
            <a:ext cx="3279210" cy="3125505"/>
          </a:xfrm>
          <a:prstGeom prst="rect">
            <a:avLst/>
          </a:prstGeom>
        </p:spPr>
      </p:pic>
      <p:pic>
        <p:nvPicPr>
          <p:cNvPr id="9" name="Picture 8" descr="A screenshot of a game&#10;&#10;AI-generated content may be incorrect.">
            <a:extLst>
              <a:ext uri="{FF2B5EF4-FFF2-40B4-BE49-F238E27FC236}">
                <a16:creationId xmlns:a16="http://schemas.microsoft.com/office/drawing/2014/main" id="{B2A981E1-85F9-0023-CFD3-49142ABD0705}"/>
              </a:ext>
            </a:extLst>
          </p:cNvPr>
          <p:cNvPicPr>
            <a:picLocks noChangeAspect="1"/>
          </p:cNvPicPr>
          <p:nvPr/>
        </p:nvPicPr>
        <p:blipFill>
          <a:blip r:embed="rId4"/>
          <a:stretch>
            <a:fillRect/>
          </a:stretch>
        </p:blipFill>
        <p:spPr>
          <a:xfrm>
            <a:off x="3798518" y="1918766"/>
            <a:ext cx="3436307" cy="3552825"/>
          </a:xfrm>
          <a:prstGeom prst="rect">
            <a:avLst/>
          </a:prstGeom>
        </p:spPr>
      </p:pic>
      <p:pic>
        <p:nvPicPr>
          <p:cNvPr id="10" name="Picture 9" descr="A cartoon of a flute&#10;&#10;AI-generated content may be incorrect.">
            <a:extLst>
              <a:ext uri="{FF2B5EF4-FFF2-40B4-BE49-F238E27FC236}">
                <a16:creationId xmlns:a16="http://schemas.microsoft.com/office/drawing/2014/main" id="{586CEDD5-0DD6-F270-41E1-EEB94B45FA56}"/>
              </a:ext>
            </a:extLst>
          </p:cNvPr>
          <p:cNvPicPr>
            <a:picLocks noChangeAspect="1"/>
          </p:cNvPicPr>
          <p:nvPr/>
        </p:nvPicPr>
        <p:blipFill>
          <a:blip r:embed="rId5"/>
          <a:stretch>
            <a:fillRect/>
          </a:stretch>
        </p:blipFill>
        <p:spPr>
          <a:xfrm>
            <a:off x="-3067" y="1920918"/>
            <a:ext cx="3544736" cy="3851232"/>
          </a:xfrm>
          <a:prstGeom prst="rect">
            <a:avLst/>
          </a:prstGeom>
        </p:spPr>
      </p:pic>
    </p:spTree>
    <p:extLst>
      <p:ext uri="{BB962C8B-B14F-4D97-AF65-F5344CB8AC3E}">
        <p14:creationId xmlns:p14="http://schemas.microsoft.com/office/powerpoint/2010/main" val="2960605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8E9624-A93E-4592-9F9D-5A8B9623331E}">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terms/"/>
    <ds:schemaRef ds:uri="5519ec2d-3025-400a-aa14-bba49a7e18f3"/>
    <ds:schemaRef ds:uri="http://purl.org/dc/elements/1.1/"/>
    <ds:schemaRef ds:uri="http://schemas.microsoft.com/office/infopath/2007/PartnerControls"/>
    <ds:schemaRef ds:uri="e255f982-5f1f-41c7-871f-7a91432a5484"/>
    <ds:schemaRef ds:uri="http://purl.org/dc/dcmitype/"/>
  </ds:schemaRefs>
</ds:datastoreItem>
</file>

<file path=customXml/itemProps2.xml><?xml version="1.0" encoding="utf-8"?>
<ds:datastoreItem xmlns:ds="http://schemas.openxmlformats.org/officeDocument/2006/customXml" ds:itemID="{392D4115-1FD0-4FA8-85E0-111FCD7116EC}"/>
</file>

<file path=customXml/itemProps3.xml><?xml version="1.0" encoding="utf-8"?>
<ds:datastoreItem xmlns:ds="http://schemas.openxmlformats.org/officeDocument/2006/customXml" ds:itemID="{AA088FA6-AAAB-4E2B-873A-5DFCEF65DE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3375</TotalTime>
  <Words>1549</Words>
  <Application>Microsoft Office PowerPoint</Application>
  <PresentationFormat>Widescreen</PresentationFormat>
  <Paragraphs>169</Paragraphs>
  <Slides>38</Slides>
  <Notes>7</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Aptos Display</vt:lpstr>
      <vt:lpstr>Arial</vt:lpstr>
      <vt:lpstr>Calibri</vt:lpstr>
      <vt:lpstr>Cambria Math</vt:lpstr>
      <vt:lpstr>Century Gothic</vt:lpstr>
      <vt:lpstr>Sassoon Primary</vt:lpstr>
      <vt:lpstr>Segoe UI</vt:lpstr>
      <vt:lpstr>office theme</vt:lpstr>
      <vt:lpstr>Monday 7th July 2025</vt:lpstr>
      <vt:lpstr>PowerPoint Presentation</vt:lpstr>
      <vt:lpstr>PowerPoint Presentation</vt:lpstr>
      <vt:lpstr>Break</vt:lpstr>
      <vt:lpstr>Draw jumps between the two numbers  to find the difference</vt:lpstr>
      <vt:lpstr>TBAT: measure distance in standard and non-standard units. </vt:lpstr>
      <vt:lpstr>Comparing measures of length.</vt:lpstr>
      <vt:lpstr>Comparing measures of length.</vt:lpstr>
      <vt:lpstr>Comparing measures of length.</vt:lpstr>
      <vt:lpstr>What did you learn from the activities?</vt:lpstr>
      <vt:lpstr>Lunch</vt:lpstr>
      <vt:lpstr>Toothbrushing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KQ: What is summer?  3 in 3 </vt:lpstr>
      <vt:lpstr>PowerPoint Presentation</vt:lpstr>
      <vt:lpstr>Blue /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152</cp:revision>
  <dcterms:created xsi:type="dcterms:W3CDTF">2025-05-21T15:15:24Z</dcterms:created>
  <dcterms:modified xsi:type="dcterms:W3CDTF">2025-07-06T21:56:54Z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282400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