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256" r:id="rId5"/>
    <p:sldId id="277" r:id="rId6"/>
    <p:sldId id="278" r:id="rId7"/>
    <p:sldId id="279" r:id="rId8"/>
    <p:sldId id="280" r:id="rId9"/>
    <p:sldId id="281" r:id="rId10"/>
    <p:sldId id="262" r:id="rId11"/>
    <p:sldId id="276" r:id="rId12"/>
    <p:sldId id="261" r:id="rId13"/>
    <p:sldId id="263" r:id="rId14"/>
    <p:sldId id="264" r:id="rId15"/>
    <p:sldId id="265" r:id="rId16"/>
    <p:sldId id="266" r:id="rId17"/>
    <p:sldId id="267" r:id="rId18"/>
    <p:sldId id="268" r:id="rId19"/>
    <p:sldId id="287" r:id="rId20"/>
    <p:sldId id="269" r:id="rId21"/>
    <p:sldId id="271" r:id="rId22"/>
    <p:sldId id="272" r:id="rId23"/>
    <p:sldId id="273" r:id="rId24"/>
    <p:sldId id="274" r:id="rId25"/>
    <p:sldId id="275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7D0D1D-12D2-4245-A7E0-D1D29CA199F9}" v="2" dt="2025-07-13T14:33:58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 McKenzie-Cook" userId="6605cc89-aaff-4d80-9ee6-20e4afa4ef0c" providerId="ADAL" clId="{657D0D1D-12D2-4245-A7E0-D1D29CA199F9}"/>
    <pc:docChg chg="custSel addSld modSld">
      <pc:chgData name="P McKenzie-Cook" userId="6605cc89-aaff-4d80-9ee6-20e4afa4ef0c" providerId="ADAL" clId="{657D0D1D-12D2-4245-A7E0-D1D29CA199F9}" dt="2025-07-13T14:42:58.679" v="739" actId="478"/>
      <pc:docMkLst>
        <pc:docMk/>
      </pc:docMkLst>
      <pc:sldChg chg="modSp mod">
        <pc:chgData name="P McKenzie-Cook" userId="6605cc89-aaff-4d80-9ee6-20e4afa4ef0c" providerId="ADAL" clId="{657D0D1D-12D2-4245-A7E0-D1D29CA199F9}" dt="2025-07-13T13:49:22.426" v="19" actId="20577"/>
        <pc:sldMkLst>
          <pc:docMk/>
          <pc:sldMk cId="1116639441" sldId="277"/>
        </pc:sldMkLst>
        <pc:spChg chg="mod">
          <ac:chgData name="P McKenzie-Cook" userId="6605cc89-aaff-4d80-9ee6-20e4afa4ef0c" providerId="ADAL" clId="{657D0D1D-12D2-4245-A7E0-D1D29CA199F9}" dt="2025-07-13T13:48:19.029" v="12" actId="20577"/>
          <ac:spMkLst>
            <pc:docMk/>
            <pc:sldMk cId="1116639441" sldId="277"/>
            <ac:spMk id="2" creationId="{9F13FFF7-243A-3CF9-A4CA-8961C4EC6729}"/>
          </ac:spMkLst>
        </pc:spChg>
        <pc:spChg chg="mod">
          <ac:chgData name="P McKenzie-Cook" userId="6605cc89-aaff-4d80-9ee6-20e4afa4ef0c" providerId="ADAL" clId="{657D0D1D-12D2-4245-A7E0-D1D29CA199F9}" dt="2025-07-13T13:49:22.426" v="19" actId="20577"/>
          <ac:spMkLst>
            <pc:docMk/>
            <pc:sldMk cId="1116639441" sldId="277"/>
            <ac:spMk id="3" creationId="{096A3F59-57FC-C739-DA76-C089E27DAEF9}"/>
          </ac:spMkLst>
        </pc:spChg>
      </pc:sldChg>
      <pc:sldChg chg="addSp modSp new mod">
        <pc:chgData name="P McKenzie-Cook" userId="6605cc89-aaff-4d80-9ee6-20e4afa4ef0c" providerId="ADAL" clId="{657D0D1D-12D2-4245-A7E0-D1D29CA199F9}" dt="2025-07-13T14:07:57.371" v="242" actId="403"/>
        <pc:sldMkLst>
          <pc:docMk/>
          <pc:sldMk cId="3411377409" sldId="278"/>
        </pc:sldMkLst>
        <pc:spChg chg="mod">
          <ac:chgData name="P McKenzie-Cook" userId="6605cc89-aaff-4d80-9ee6-20e4afa4ef0c" providerId="ADAL" clId="{657D0D1D-12D2-4245-A7E0-D1D29CA199F9}" dt="2025-07-13T14:04:08.983" v="108" actId="2711"/>
          <ac:spMkLst>
            <pc:docMk/>
            <pc:sldMk cId="3411377409" sldId="278"/>
            <ac:spMk id="2" creationId="{4A2A2660-FF95-1138-C101-F92BBBD87BEE}"/>
          </ac:spMkLst>
        </pc:spChg>
        <pc:spChg chg="mod">
          <ac:chgData name="P McKenzie-Cook" userId="6605cc89-aaff-4d80-9ee6-20e4afa4ef0c" providerId="ADAL" clId="{657D0D1D-12D2-4245-A7E0-D1D29CA199F9}" dt="2025-07-13T14:02:58.450" v="33" actId="27636"/>
          <ac:spMkLst>
            <pc:docMk/>
            <pc:sldMk cId="3411377409" sldId="278"/>
            <ac:spMk id="3" creationId="{F8234E01-F75B-2447-8D67-D1663B6C4CA8}"/>
          </ac:spMkLst>
        </pc:spChg>
        <pc:spChg chg="add mod">
          <ac:chgData name="P McKenzie-Cook" userId="6605cc89-aaff-4d80-9ee6-20e4afa4ef0c" providerId="ADAL" clId="{657D0D1D-12D2-4245-A7E0-D1D29CA199F9}" dt="2025-07-13T14:07:57.371" v="242" actId="403"/>
          <ac:spMkLst>
            <pc:docMk/>
            <pc:sldMk cId="3411377409" sldId="278"/>
            <ac:spMk id="6" creationId="{0C39B9C3-F6C5-72B9-CE0A-5EA5FB83687E}"/>
          </ac:spMkLst>
        </pc:spChg>
        <pc:picChg chg="add mod">
          <ac:chgData name="P McKenzie-Cook" userId="6605cc89-aaff-4d80-9ee6-20e4afa4ef0c" providerId="ADAL" clId="{657D0D1D-12D2-4245-A7E0-D1D29CA199F9}" dt="2025-07-13T14:03:39.244" v="35" actId="1076"/>
          <ac:picMkLst>
            <pc:docMk/>
            <pc:sldMk cId="3411377409" sldId="278"/>
            <ac:picMk id="5" creationId="{F6CEBABA-3DBA-B276-9233-195B93BD46D5}"/>
          </ac:picMkLst>
        </pc:picChg>
      </pc:sldChg>
      <pc:sldChg chg="addSp delSp modSp new mod">
        <pc:chgData name="P McKenzie-Cook" userId="6605cc89-aaff-4d80-9ee6-20e4afa4ef0c" providerId="ADAL" clId="{657D0D1D-12D2-4245-A7E0-D1D29CA199F9}" dt="2025-07-13T14:12:42.122" v="260" actId="14100"/>
        <pc:sldMkLst>
          <pc:docMk/>
          <pc:sldMk cId="3118323798" sldId="279"/>
        </pc:sldMkLst>
        <pc:picChg chg="add mod">
          <ac:chgData name="P McKenzie-Cook" userId="6605cc89-aaff-4d80-9ee6-20e4afa4ef0c" providerId="ADAL" clId="{657D0D1D-12D2-4245-A7E0-D1D29CA199F9}" dt="2025-07-13T14:11:55.155" v="246" actId="1076"/>
          <ac:picMkLst>
            <pc:docMk/>
            <pc:sldMk cId="3118323798" sldId="279"/>
            <ac:picMk id="5" creationId="{BD54BFE3-DC77-39D5-EC3B-E0BBB7812ED8}"/>
          </ac:picMkLst>
        </pc:picChg>
        <pc:picChg chg="add del">
          <ac:chgData name="P McKenzie-Cook" userId="6605cc89-aaff-4d80-9ee6-20e4afa4ef0c" providerId="ADAL" clId="{657D0D1D-12D2-4245-A7E0-D1D29CA199F9}" dt="2025-07-13T14:11:58.499" v="248" actId="478"/>
          <ac:picMkLst>
            <pc:docMk/>
            <pc:sldMk cId="3118323798" sldId="279"/>
            <ac:picMk id="7" creationId="{1E137280-4D4B-1886-FACF-A8ACD873FB15}"/>
          </ac:picMkLst>
        </pc:picChg>
        <pc:picChg chg="add mod">
          <ac:chgData name="P McKenzie-Cook" userId="6605cc89-aaff-4d80-9ee6-20e4afa4ef0c" providerId="ADAL" clId="{657D0D1D-12D2-4245-A7E0-D1D29CA199F9}" dt="2025-07-13T14:12:10.615" v="251" actId="1076"/>
          <ac:picMkLst>
            <pc:docMk/>
            <pc:sldMk cId="3118323798" sldId="279"/>
            <ac:picMk id="9" creationId="{6937CC66-A8E3-2BE5-5D1D-B8FAA8BC4C71}"/>
          </ac:picMkLst>
        </pc:picChg>
        <pc:picChg chg="add mod">
          <ac:chgData name="P McKenzie-Cook" userId="6605cc89-aaff-4d80-9ee6-20e4afa4ef0c" providerId="ADAL" clId="{657D0D1D-12D2-4245-A7E0-D1D29CA199F9}" dt="2025-07-13T14:12:27.689" v="256" actId="1076"/>
          <ac:picMkLst>
            <pc:docMk/>
            <pc:sldMk cId="3118323798" sldId="279"/>
            <ac:picMk id="11" creationId="{42B01499-4BA3-B593-0A60-25341A0A3DED}"/>
          </ac:picMkLst>
        </pc:picChg>
        <pc:picChg chg="add mod">
          <ac:chgData name="P McKenzie-Cook" userId="6605cc89-aaff-4d80-9ee6-20e4afa4ef0c" providerId="ADAL" clId="{657D0D1D-12D2-4245-A7E0-D1D29CA199F9}" dt="2025-07-13T14:12:42.122" v="260" actId="14100"/>
          <ac:picMkLst>
            <pc:docMk/>
            <pc:sldMk cId="3118323798" sldId="279"/>
            <ac:picMk id="13" creationId="{77A5C5F8-F526-4C2A-9175-6448BFB41554}"/>
          </ac:picMkLst>
        </pc:picChg>
      </pc:sldChg>
      <pc:sldChg chg="addSp delSp modSp new mod">
        <pc:chgData name="P McKenzie-Cook" userId="6605cc89-aaff-4d80-9ee6-20e4afa4ef0c" providerId="ADAL" clId="{657D0D1D-12D2-4245-A7E0-D1D29CA199F9}" dt="2025-07-13T14:13:20.332" v="272" actId="14100"/>
        <pc:sldMkLst>
          <pc:docMk/>
          <pc:sldMk cId="1636159444" sldId="280"/>
        </pc:sldMkLst>
        <pc:picChg chg="add del">
          <ac:chgData name="P McKenzie-Cook" userId="6605cc89-aaff-4d80-9ee6-20e4afa4ef0c" providerId="ADAL" clId="{657D0D1D-12D2-4245-A7E0-D1D29CA199F9}" dt="2025-07-13T14:12:51.195" v="263" actId="478"/>
          <ac:picMkLst>
            <pc:docMk/>
            <pc:sldMk cId="1636159444" sldId="280"/>
            <ac:picMk id="5" creationId="{0F15DB0E-CD65-0D2C-ADEF-A825A087E766}"/>
          </ac:picMkLst>
        </pc:picChg>
        <pc:picChg chg="add mod">
          <ac:chgData name="P McKenzie-Cook" userId="6605cc89-aaff-4d80-9ee6-20e4afa4ef0c" providerId="ADAL" clId="{657D0D1D-12D2-4245-A7E0-D1D29CA199F9}" dt="2025-07-13T14:13:04.114" v="267" actId="14100"/>
          <ac:picMkLst>
            <pc:docMk/>
            <pc:sldMk cId="1636159444" sldId="280"/>
            <ac:picMk id="7" creationId="{33FD108C-632D-11C1-84FC-D04AC1D1E962}"/>
          </ac:picMkLst>
        </pc:picChg>
        <pc:picChg chg="add mod">
          <ac:chgData name="P McKenzie-Cook" userId="6605cc89-aaff-4d80-9ee6-20e4afa4ef0c" providerId="ADAL" clId="{657D0D1D-12D2-4245-A7E0-D1D29CA199F9}" dt="2025-07-13T14:13:20.332" v="272" actId="14100"/>
          <ac:picMkLst>
            <pc:docMk/>
            <pc:sldMk cId="1636159444" sldId="280"/>
            <ac:picMk id="9" creationId="{6F307352-A312-8EAE-A2FD-D7FCF28EA51D}"/>
          </ac:picMkLst>
        </pc:picChg>
      </pc:sldChg>
      <pc:sldChg chg="addSp modSp new mod">
        <pc:chgData name="P McKenzie-Cook" userId="6605cc89-aaff-4d80-9ee6-20e4afa4ef0c" providerId="ADAL" clId="{657D0D1D-12D2-4245-A7E0-D1D29CA199F9}" dt="2025-07-13T14:19:38.060" v="278" actId="14100"/>
        <pc:sldMkLst>
          <pc:docMk/>
          <pc:sldMk cId="2782894487" sldId="281"/>
        </pc:sldMkLst>
        <pc:picChg chg="add mod">
          <ac:chgData name="P McKenzie-Cook" userId="6605cc89-aaff-4d80-9ee6-20e4afa4ef0c" providerId="ADAL" clId="{657D0D1D-12D2-4245-A7E0-D1D29CA199F9}" dt="2025-07-13T14:17:24.882" v="275" actId="1076"/>
          <ac:picMkLst>
            <pc:docMk/>
            <pc:sldMk cId="2782894487" sldId="281"/>
            <ac:picMk id="5" creationId="{F081428B-A578-BA1D-0290-7D555BFEBB72}"/>
          </ac:picMkLst>
        </pc:picChg>
        <pc:picChg chg="add mod">
          <ac:chgData name="P McKenzie-Cook" userId="6605cc89-aaff-4d80-9ee6-20e4afa4ef0c" providerId="ADAL" clId="{657D0D1D-12D2-4245-A7E0-D1D29CA199F9}" dt="2025-07-13T14:19:38.060" v="278" actId="14100"/>
          <ac:picMkLst>
            <pc:docMk/>
            <pc:sldMk cId="2782894487" sldId="281"/>
            <ac:picMk id="7" creationId="{18929261-9E43-776F-790C-136097D97615}"/>
          </ac:picMkLst>
        </pc:picChg>
      </pc:sldChg>
      <pc:sldChg chg="addSp delSp modSp new mod">
        <pc:chgData name="P McKenzie-Cook" userId="6605cc89-aaff-4d80-9ee6-20e4afa4ef0c" providerId="ADAL" clId="{657D0D1D-12D2-4245-A7E0-D1D29CA199F9}" dt="2025-07-13T14:35:00.857" v="534" actId="20577"/>
        <pc:sldMkLst>
          <pc:docMk/>
          <pc:sldMk cId="2394132073" sldId="282"/>
        </pc:sldMkLst>
        <pc:spChg chg="mod">
          <ac:chgData name="P McKenzie-Cook" userId="6605cc89-aaff-4d80-9ee6-20e4afa4ef0c" providerId="ADAL" clId="{657D0D1D-12D2-4245-A7E0-D1D29CA199F9}" dt="2025-07-13T14:32:41.411" v="301" actId="20577"/>
          <ac:spMkLst>
            <pc:docMk/>
            <pc:sldMk cId="2394132073" sldId="282"/>
            <ac:spMk id="2" creationId="{914FE8B7-5E6D-C771-7666-44E8CD882B9C}"/>
          </ac:spMkLst>
        </pc:spChg>
        <pc:spChg chg="mod">
          <ac:chgData name="P McKenzie-Cook" userId="6605cc89-aaff-4d80-9ee6-20e4afa4ef0c" providerId="ADAL" clId="{657D0D1D-12D2-4245-A7E0-D1D29CA199F9}" dt="2025-07-13T14:35:00.857" v="534" actId="20577"/>
          <ac:spMkLst>
            <pc:docMk/>
            <pc:sldMk cId="2394132073" sldId="282"/>
            <ac:spMk id="3" creationId="{69989F9A-604F-859A-A134-F9DD0F5BDA3F}"/>
          </ac:spMkLst>
        </pc:spChg>
        <pc:picChg chg="add del mod">
          <ac:chgData name="P McKenzie-Cook" userId="6605cc89-aaff-4d80-9ee6-20e4afa4ef0c" providerId="ADAL" clId="{657D0D1D-12D2-4245-A7E0-D1D29CA199F9}" dt="2025-07-13T14:34:30.822" v="480" actId="478"/>
          <ac:picMkLst>
            <pc:docMk/>
            <pc:sldMk cId="2394132073" sldId="282"/>
            <ac:picMk id="5" creationId="{F98459F4-97A1-C18D-B1CB-AA9027EFF04F}"/>
          </ac:picMkLst>
        </pc:picChg>
        <pc:picChg chg="add mod">
          <ac:chgData name="P McKenzie-Cook" userId="6605cc89-aaff-4d80-9ee6-20e4afa4ef0c" providerId="ADAL" clId="{657D0D1D-12D2-4245-A7E0-D1D29CA199F9}" dt="2025-07-13T14:34:51.568" v="483" actId="14100"/>
          <ac:picMkLst>
            <pc:docMk/>
            <pc:sldMk cId="2394132073" sldId="282"/>
            <ac:picMk id="7" creationId="{7DA141B5-A6FB-F61F-C6DA-BF873C5EB823}"/>
          </ac:picMkLst>
        </pc:picChg>
      </pc:sldChg>
      <pc:sldChg chg="addSp delSp modSp new mod">
        <pc:chgData name="P McKenzie-Cook" userId="6605cc89-aaff-4d80-9ee6-20e4afa4ef0c" providerId="ADAL" clId="{657D0D1D-12D2-4245-A7E0-D1D29CA199F9}" dt="2025-07-13T14:34:26.256" v="479" actId="20577"/>
        <pc:sldMkLst>
          <pc:docMk/>
          <pc:sldMk cId="663196023" sldId="283"/>
        </pc:sldMkLst>
        <pc:spChg chg="mod">
          <ac:chgData name="P McKenzie-Cook" userId="6605cc89-aaff-4d80-9ee6-20e4afa4ef0c" providerId="ADAL" clId="{657D0D1D-12D2-4245-A7E0-D1D29CA199F9}" dt="2025-07-13T14:34:26.256" v="479" actId="20577"/>
          <ac:spMkLst>
            <pc:docMk/>
            <pc:sldMk cId="663196023" sldId="283"/>
            <ac:spMk id="2" creationId="{052DD124-37A4-3EB0-7F94-660212230917}"/>
          </ac:spMkLst>
        </pc:spChg>
        <pc:spChg chg="del">
          <ac:chgData name="P McKenzie-Cook" userId="6605cc89-aaff-4d80-9ee6-20e4afa4ef0c" providerId="ADAL" clId="{657D0D1D-12D2-4245-A7E0-D1D29CA199F9}" dt="2025-07-13T14:34:15.921" v="476" actId="478"/>
          <ac:spMkLst>
            <pc:docMk/>
            <pc:sldMk cId="663196023" sldId="283"/>
            <ac:spMk id="3" creationId="{D4E6C6BA-84E6-B3AE-02C9-D59417892524}"/>
          </ac:spMkLst>
        </pc:spChg>
        <pc:picChg chg="add mod">
          <ac:chgData name="P McKenzie-Cook" userId="6605cc89-aaff-4d80-9ee6-20e4afa4ef0c" providerId="ADAL" clId="{657D0D1D-12D2-4245-A7E0-D1D29CA199F9}" dt="2025-07-13T14:34:00.724" v="407" actId="1076"/>
          <ac:picMkLst>
            <pc:docMk/>
            <pc:sldMk cId="663196023" sldId="283"/>
            <ac:picMk id="4" creationId="{985A4349-62EB-6C5A-1AB2-0367DE26F51B}"/>
          </ac:picMkLst>
        </pc:picChg>
      </pc:sldChg>
      <pc:sldChg chg="addSp modSp new mod">
        <pc:chgData name="P McKenzie-Cook" userId="6605cc89-aaff-4d80-9ee6-20e4afa4ef0c" providerId="ADAL" clId="{657D0D1D-12D2-4245-A7E0-D1D29CA199F9}" dt="2025-07-13T14:36:15.959" v="589" actId="2711"/>
        <pc:sldMkLst>
          <pc:docMk/>
          <pc:sldMk cId="1765993951" sldId="284"/>
        </pc:sldMkLst>
        <pc:spChg chg="mod">
          <ac:chgData name="P McKenzie-Cook" userId="6605cc89-aaff-4d80-9ee6-20e4afa4ef0c" providerId="ADAL" clId="{657D0D1D-12D2-4245-A7E0-D1D29CA199F9}" dt="2025-07-13T14:36:15.959" v="589" actId="2711"/>
          <ac:spMkLst>
            <pc:docMk/>
            <pc:sldMk cId="1765993951" sldId="284"/>
            <ac:spMk id="2" creationId="{E1740FAD-1AD8-DB0D-6B03-F06F4AF73DF4}"/>
          </ac:spMkLst>
        </pc:spChg>
        <pc:picChg chg="add mod">
          <ac:chgData name="P McKenzie-Cook" userId="6605cc89-aaff-4d80-9ee6-20e4afa4ef0c" providerId="ADAL" clId="{657D0D1D-12D2-4245-A7E0-D1D29CA199F9}" dt="2025-07-13T14:36:02.645" v="538" actId="14100"/>
          <ac:picMkLst>
            <pc:docMk/>
            <pc:sldMk cId="1765993951" sldId="284"/>
            <ac:picMk id="5" creationId="{61E1FFE3-3D39-0328-C8F1-3AD4CC5CBA52}"/>
          </ac:picMkLst>
        </pc:picChg>
      </pc:sldChg>
      <pc:sldChg chg="addSp delSp modSp new mod">
        <pc:chgData name="P McKenzie-Cook" userId="6605cc89-aaff-4d80-9ee6-20e4afa4ef0c" providerId="ADAL" clId="{657D0D1D-12D2-4245-A7E0-D1D29CA199F9}" dt="2025-07-13T14:37:23.615" v="699" actId="478"/>
        <pc:sldMkLst>
          <pc:docMk/>
          <pc:sldMk cId="834621424" sldId="285"/>
        </pc:sldMkLst>
        <pc:spChg chg="mod">
          <ac:chgData name="P McKenzie-Cook" userId="6605cc89-aaff-4d80-9ee6-20e4afa4ef0c" providerId="ADAL" clId="{657D0D1D-12D2-4245-A7E0-D1D29CA199F9}" dt="2025-07-13T14:37:20.645" v="698" actId="2711"/>
          <ac:spMkLst>
            <pc:docMk/>
            <pc:sldMk cId="834621424" sldId="285"/>
            <ac:spMk id="2" creationId="{DBDAEDB9-7C1D-19E2-3A0C-3577EC3F1434}"/>
          </ac:spMkLst>
        </pc:spChg>
        <pc:spChg chg="del">
          <ac:chgData name="P McKenzie-Cook" userId="6605cc89-aaff-4d80-9ee6-20e4afa4ef0c" providerId="ADAL" clId="{657D0D1D-12D2-4245-A7E0-D1D29CA199F9}" dt="2025-07-13T14:37:23.615" v="699" actId="478"/>
          <ac:spMkLst>
            <pc:docMk/>
            <pc:sldMk cId="834621424" sldId="285"/>
            <ac:spMk id="3" creationId="{D2D1F91E-7B76-4BAB-7C3E-2881D2E493B5}"/>
          </ac:spMkLst>
        </pc:spChg>
        <pc:picChg chg="add mod">
          <ac:chgData name="P McKenzie-Cook" userId="6605cc89-aaff-4d80-9ee6-20e4afa4ef0c" providerId="ADAL" clId="{657D0D1D-12D2-4245-A7E0-D1D29CA199F9}" dt="2025-07-13T14:37:13.164" v="697" actId="14100"/>
          <ac:picMkLst>
            <pc:docMk/>
            <pc:sldMk cId="834621424" sldId="285"/>
            <ac:picMk id="5" creationId="{CA0443F0-EF29-86CF-7147-CE346C0F2DA5}"/>
          </ac:picMkLst>
        </pc:picChg>
      </pc:sldChg>
      <pc:sldChg chg="addSp delSp modSp new mod">
        <pc:chgData name="P McKenzie-Cook" userId="6605cc89-aaff-4d80-9ee6-20e4afa4ef0c" providerId="ADAL" clId="{657D0D1D-12D2-4245-A7E0-D1D29CA199F9}" dt="2025-07-13T14:38:35.384" v="732" actId="14100"/>
        <pc:sldMkLst>
          <pc:docMk/>
          <pc:sldMk cId="2319199628" sldId="286"/>
        </pc:sldMkLst>
        <pc:spChg chg="mod">
          <ac:chgData name="P McKenzie-Cook" userId="6605cc89-aaff-4d80-9ee6-20e4afa4ef0c" providerId="ADAL" clId="{657D0D1D-12D2-4245-A7E0-D1D29CA199F9}" dt="2025-07-13T14:38:26.098" v="729" actId="2711"/>
          <ac:spMkLst>
            <pc:docMk/>
            <pc:sldMk cId="2319199628" sldId="286"/>
            <ac:spMk id="2" creationId="{5404402F-938A-97F6-3782-749E91462A7B}"/>
          </ac:spMkLst>
        </pc:spChg>
        <pc:spChg chg="del">
          <ac:chgData name="P McKenzie-Cook" userId="6605cc89-aaff-4d80-9ee6-20e4afa4ef0c" providerId="ADAL" clId="{657D0D1D-12D2-4245-A7E0-D1D29CA199F9}" dt="2025-07-13T14:38:30.795" v="730" actId="478"/>
          <ac:spMkLst>
            <pc:docMk/>
            <pc:sldMk cId="2319199628" sldId="286"/>
            <ac:spMk id="3" creationId="{25FF746D-027C-BBB1-931F-FC02BEFBB379}"/>
          </ac:spMkLst>
        </pc:spChg>
        <pc:picChg chg="add mod">
          <ac:chgData name="P McKenzie-Cook" userId="6605cc89-aaff-4d80-9ee6-20e4afa4ef0c" providerId="ADAL" clId="{657D0D1D-12D2-4245-A7E0-D1D29CA199F9}" dt="2025-07-13T14:38:35.384" v="732" actId="14100"/>
          <ac:picMkLst>
            <pc:docMk/>
            <pc:sldMk cId="2319199628" sldId="286"/>
            <ac:picMk id="5" creationId="{793CF64F-DC5F-C08D-B9EF-D419488C54AA}"/>
          </ac:picMkLst>
        </pc:picChg>
      </pc:sldChg>
      <pc:sldChg chg="addSp delSp modSp new mod">
        <pc:chgData name="P McKenzie-Cook" userId="6605cc89-aaff-4d80-9ee6-20e4afa4ef0c" providerId="ADAL" clId="{657D0D1D-12D2-4245-A7E0-D1D29CA199F9}" dt="2025-07-13T14:42:58.679" v="739" actId="478"/>
        <pc:sldMkLst>
          <pc:docMk/>
          <pc:sldMk cId="2943865104" sldId="287"/>
        </pc:sldMkLst>
        <pc:spChg chg="del">
          <ac:chgData name="P McKenzie-Cook" userId="6605cc89-aaff-4d80-9ee6-20e4afa4ef0c" providerId="ADAL" clId="{657D0D1D-12D2-4245-A7E0-D1D29CA199F9}" dt="2025-07-13T14:42:58.679" v="739" actId="478"/>
          <ac:spMkLst>
            <pc:docMk/>
            <pc:sldMk cId="2943865104" sldId="287"/>
            <ac:spMk id="2" creationId="{CBF1770E-9FCD-36A2-A841-787780966607}"/>
          </ac:spMkLst>
        </pc:spChg>
        <pc:spChg chg="del">
          <ac:chgData name="P McKenzie-Cook" userId="6605cc89-aaff-4d80-9ee6-20e4afa4ef0c" providerId="ADAL" clId="{657D0D1D-12D2-4245-A7E0-D1D29CA199F9}" dt="2025-07-13T14:42:56.700" v="738" actId="478"/>
          <ac:spMkLst>
            <pc:docMk/>
            <pc:sldMk cId="2943865104" sldId="287"/>
            <ac:spMk id="3" creationId="{CEF0891C-2C30-37B7-757F-2867CA503908}"/>
          </ac:spMkLst>
        </pc:spChg>
        <pc:picChg chg="add mod">
          <ac:chgData name="P McKenzie-Cook" userId="6605cc89-aaff-4d80-9ee6-20e4afa4ef0c" providerId="ADAL" clId="{657D0D1D-12D2-4245-A7E0-D1D29CA199F9}" dt="2025-07-13T14:42:53.601" v="737" actId="14100"/>
          <ac:picMkLst>
            <pc:docMk/>
            <pc:sldMk cId="2943865104" sldId="287"/>
            <ac:picMk id="5" creationId="{AA0FC1EB-BA6F-DA0F-8DA2-C2E449DDBF38}"/>
          </ac:picMkLst>
        </pc:picChg>
      </pc:sldChg>
    </pc:docChg>
  </pc:docChgLst>
  <pc:docChgLst>
    <pc:chgData name="A Freel" userId="S::afreel@ohacademy.co.uk::f6dead3d-cc44-4b49-aee1-60fe86f08dbd" providerId="AD" clId="Web-{62FFB4E7-FA50-5460-D450-45C1E7F07171}"/>
    <pc:docChg chg="addSld modSld">
      <pc:chgData name="A Freel" userId="S::afreel@ohacademy.co.uk::f6dead3d-cc44-4b49-aee1-60fe86f08dbd" providerId="AD" clId="Web-{62FFB4E7-FA50-5460-D450-45C1E7F07171}" dt="2025-07-04T13:14:51.886" v="47"/>
      <pc:docMkLst>
        <pc:docMk/>
      </pc:docMkLst>
      <pc:sldChg chg="modSp mod setBg">
        <pc:chgData name="A Freel" userId="S::afreel@ohacademy.co.uk::f6dead3d-cc44-4b49-aee1-60fe86f08dbd" providerId="AD" clId="Web-{62FFB4E7-FA50-5460-D450-45C1E7F07171}" dt="2025-07-04T12:56:36.140" v="5"/>
        <pc:sldMkLst>
          <pc:docMk/>
          <pc:sldMk cId="109857222" sldId="256"/>
        </pc:sldMkLst>
        <pc:spChg chg="mod">
          <ac:chgData name="A Freel" userId="S::afreel@ohacademy.co.uk::f6dead3d-cc44-4b49-aee1-60fe86f08dbd" providerId="AD" clId="Web-{62FFB4E7-FA50-5460-D450-45C1E7F07171}" dt="2025-07-04T12:56:24.545" v="2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 Freel" userId="S::afreel@ohacademy.co.uk::f6dead3d-cc44-4b49-aee1-60fe86f08dbd" providerId="AD" clId="Web-{62FFB4E7-FA50-5460-D450-45C1E7F07171}" dt="2025-07-04T12:56:26.436" v="4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">
        <pc:chgData name="A Freel" userId="S::afreel@ohacademy.co.uk::f6dead3d-cc44-4b49-aee1-60fe86f08dbd" providerId="AD" clId="Web-{62FFB4E7-FA50-5460-D450-45C1E7F07171}" dt="2025-07-04T12:57:32.753" v="7"/>
        <pc:sldMkLst>
          <pc:docMk/>
          <pc:sldMk cId="2642466099" sldId="261"/>
        </pc:sldMkLst>
      </pc:sldChg>
      <pc:sldChg chg="add">
        <pc:chgData name="A Freel" userId="S::afreel@ohacademy.co.uk::f6dead3d-cc44-4b49-aee1-60fe86f08dbd" providerId="AD" clId="Web-{62FFB4E7-FA50-5460-D450-45C1E7F07171}" dt="2025-07-04T12:57:21.424" v="6"/>
        <pc:sldMkLst>
          <pc:docMk/>
          <pc:sldMk cId="1526918520" sldId="262"/>
        </pc:sldMkLst>
      </pc:sldChg>
      <pc:sldChg chg="addSp delSp modSp new">
        <pc:chgData name="A Freel" userId="S::afreel@ohacademy.co.uk::f6dead3d-cc44-4b49-aee1-60fe86f08dbd" providerId="AD" clId="Web-{62FFB4E7-FA50-5460-D450-45C1E7F07171}" dt="2025-07-04T13:05:31.551" v="12" actId="1076"/>
        <pc:sldMkLst>
          <pc:docMk/>
          <pc:sldMk cId="2700789572" sldId="263"/>
        </pc:sldMkLst>
        <pc:picChg chg="add mod">
          <ac:chgData name="A Freel" userId="S::afreel@ohacademy.co.uk::f6dead3d-cc44-4b49-aee1-60fe86f08dbd" providerId="AD" clId="Web-{62FFB4E7-FA50-5460-D450-45C1E7F07171}" dt="2025-07-04T13:05:31.551" v="12" actId="1076"/>
          <ac:picMkLst>
            <pc:docMk/>
            <pc:sldMk cId="2700789572" sldId="263"/>
            <ac:picMk id="4" creationId="{85358865-FA25-7665-F618-6497DFDEFCD0}"/>
          </ac:picMkLst>
        </pc:picChg>
      </pc:sldChg>
      <pc:sldChg chg="addSp delSp modSp new">
        <pc:chgData name="A Freel" userId="S::afreel@ohacademy.co.uk::f6dead3d-cc44-4b49-aee1-60fe86f08dbd" providerId="AD" clId="Web-{62FFB4E7-FA50-5460-D450-45C1E7F07171}" dt="2025-07-04T13:07:16.761" v="17" actId="1076"/>
        <pc:sldMkLst>
          <pc:docMk/>
          <pc:sldMk cId="3564334147" sldId="264"/>
        </pc:sldMkLst>
        <pc:picChg chg="add mod">
          <ac:chgData name="A Freel" userId="S::afreel@ohacademy.co.uk::f6dead3d-cc44-4b49-aee1-60fe86f08dbd" providerId="AD" clId="Web-{62FFB4E7-FA50-5460-D450-45C1E7F07171}" dt="2025-07-04T13:07:16.761" v="17" actId="1076"/>
          <ac:picMkLst>
            <pc:docMk/>
            <pc:sldMk cId="3564334147" sldId="264"/>
            <ac:picMk id="4" creationId="{0C02F770-418C-21B2-FB91-DD75F5694F02}"/>
          </ac:picMkLst>
        </pc:picChg>
      </pc:sldChg>
      <pc:sldChg chg="addSp delSp modSp new">
        <pc:chgData name="A Freel" userId="S::afreel@ohacademy.co.uk::f6dead3d-cc44-4b49-aee1-60fe86f08dbd" providerId="AD" clId="Web-{62FFB4E7-FA50-5460-D450-45C1E7F07171}" dt="2025-07-04T13:08:09.343" v="21"/>
        <pc:sldMkLst>
          <pc:docMk/>
          <pc:sldMk cId="210981868" sldId="265"/>
        </pc:sldMkLst>
        <pc:picChg chg="add mod">
          <ac:chgData name="A Freel" userId="S::afreel@ohacademy.co.uk::f6dead3d-cc44-4b49-aee1-60fe86f08dbd" providerId="AD" clId="Web-{62FFB4E7-FA50-5460-D450-45C1E7F07171}" dt="2025-07-04T13:08:09.343" v="21"/>
          <ac:picMkLst>
            <pc:docMk/>
            <pc:sldMk cId="210981868" sldId="265"/>
            <ac:picMk id="4" creationId="{B5AF0ADC-5EEE-AA35-518A-401E99323B00}"/>
          </ac:picMkLst>
        </pc:picChg>
      </pc:sldChg>
      <pc:sldChg chg="addSp delSp modSp new">
        <pc:chgData name="A Freel" userId="S::afreel@ohacademy.co.uk::f6dead3d-cc44-4b49-aee1-60fe86f08dbd" providerId="AD" clId="Web-{62FFB4E7-FA50-5460-D450-45C1E7F07171}" dt="2025-07-04T13:09:34.411" v="25"/>
        <pc:sldMkLst>
          <pc:docMk/>
          <pc:sldMk cId="388439466" sldId="266"/>
        </pc:sldMkLst>
        <pc:picChg chg="add mod">
          <ac:chgData name="A Freel" userId="S::afreel@ohacademy.co.uk::f6dead3d-cc44-4b49-aee1-60fe86f08dbd" providerId="AD" clId="Web-{62FFB4E7-FA50-5460-D450-45C1E7F07171}" dt="2025-07-04T13:09:34.411" v="25"/>
          <ac:picMkLst>
            <pc:docMk/>
            <pc:sldMk cId="388439466" sldId="266"/>
            <ac:picMk id="4" creationId="{A763C418-1E4A-5CB6-5C62-8D9F376728A4}"/>
          </ac:picMkLst>
        </pc:picChg>
      </pc:sldChg>
      <pc:sldChg chg="addSp delSp modSp new">
        <pc:chgData name="A Freel" userId="S::afreel@ohacademy.co.uk::f6dead3d-cc44-4b49-aee1-60fe86f08dbd" providerId="AD" clId="Web-{62FFB4E7-FA50-5460-D450-45C1E7F07171}" dt="2025-07-04T13:10:58.808" v="32"/>
        <pc:sldMkLst>
          <pc:docMk/>
          <pc:sldMk cId="2127099660" sldId="267"/>
        </pc:sldMkLst>
        <pc:picChg chg="add mod">
          <ac:chgData name="A Freel" userId="S::afreel@ohacademy.co.uk::f6dead3d-cc44-4b49-aee1-60fe86f08dbd" providerId="AD" clId="Web-{62FFB4E7-FA50-5460-D450-45C1E7F07171}" dt="2025-07-04T13:10:58.808" v="32"/>
          <ac:picMkLst>
            <pc:docMk/>
            <pc:sldMk cId="2127099660" sldId="267"/>
            <ac:picMk id="4" creationId="{3BE2CF25-66AC-69CB-7A13-9B699834A7AF}"/>
          </ac:picMkLst>
        </pc:picChg>
      </pc:sldChg>
      <pc:sldChg chg="addSp delSp modSp new">
        <pc:chgData name="A Freel" userId="S::afreel@ohacademy.co.uk::f6dead3d-cc44-4b49-aee1-60fe86f08dbd" providerId="AD" clId="Web-{62FFB4E7-FA50-5460-D450-45C1E7F07171}" dt="2025-07-04T13:11:42.358" v="36"/>
        <pc:sldMkLst>
          <pc:docMk/>
          <pc:sldMk cId="1711007896" sldId="268"/>
        </pc:sldMkLst>
        <pc:picChg chg="add mod">
          <ac:chgData name="A Freel" userId="S::afreel@ohacademy.co.uk::f6dead3d-cc44-4b49-aee1-60fe86f08dbd" providerId="AD" clId="Web-{62FFB4E7-FA50-5460-D450-45C1E7F07171}" dt="2025-07-04T13:11:42.358" v="36"/>
          <ac:picMkLst>
            <pc:docMk/>
            <pc:sldMk cId="1711007896" sldId="268"/>
            <ac:picMk id="5" creationId="{8B4F6793-3503-7067-E969-C8280EA4ABC4}"/>
          </ac:picMkLst>
        </pc:picChg>
      </pc:sldChg>
      <pc:sldChg chg="addSp delSp modSp new">
        <pc:chgData name="A Freel" userId="S::afreel@ohacademy.co.uk::f6dead3d-cc44-4b49-aee1-60fe86f08dbd" providerId="AD" clId="Web-{62FFB4E7-FA50-5460-D450-45C1E7F07171}" dt="2025-07-04T13:12:16.797" v="41"/>
        <pc:sldMkLst>
          <pc:docMk/>
          <pc:sldMk cId="1464286146" sldId="269"/>
        </pc:sldMkLst>
        <pc:picChg chg="add mod">
          <ac:chgData name="A Freel" userId="S::afreel@ohacademy.co.uk::f6dead3d-cc44-4b49-aee1-60fe86f08dbd" providerId="AD" clId="Web-{62FFB4E7-FA50-5460-D450-45C1E7F07171}" dt="2025-07-04T13:12:16.797" v="41"/>
          <ac:picMkLst>
            <pc:docMk/>
            <pc:sldMk cId="1464286146" sldId="269"/>
            <ac:picMk id="4" creationId="{A698F3E9-BFF9-AF5F-D081-943159FC4DE9}"/>
          </ac:picMkLst>
        </pc:picChg>
      </pc:sldChg>
      <pc:sldChg chg="new">
        <pc:chgData name="A Freel" userId="S::afreel@ohacademy.co.uk::f6dead3d-cc44-4b49-aee1-60fe86f08dbd" providerId="AD" clId="Web-{62FFB4E7-FA50-5460-D450-45C1E7F07171}" dt="2025-07-04T13:10:36.056" v="31"/>
        <pc:sldMkLst>
          <pc:docMk/>
          <pc:sldMk cId="604723063" sldId="270"/>
        </pc:sldMkLst>
      </pc:sldChg>
      <pc:sldChg chg="addSp modSp new">
        <pc:chgData name="A Freel" userId="S::afreel@ohacademy.co.uk::f6dead3d-cc44-4b49-aee1-60fe86f08dbd" providerId="AD" clId="Web-{62FFB4E7-FA50-5460-D450-45C1E7F07171}" dt="2025-07-04T13:14:04.070" v="42"/>
        <pc:sldMkLst>
          <pc:docMk/>
          <pc:sldMk cId="2306148360" sldId="271"/>
        </pc:sldMkLst>
        <pc:picChg chg="add mod">
          <ac:chgData name="A Freel" userId="S::afreel@ohacademy.co.uk::f6dead3d-cc44-4b49-aee1-60fe86f08dbd" providerId="AD" clId="Web-{62FFB4E7-FA50-5460-D450-45C1E7F07171}" dt="2025-07-04T13:14:04.070" v="42"/>
          <ac:picMkLst>
            <pc:docMk/>
            <pc:sldMk cId="2306148360" sldId="271"/>
            <ac:picMk id="4" creationId="{546BA978-9A24-7B4A-9AD4-DDD17DD319EC}"/>
          </ac:picMkLst>
        </pc:picChg>
      </pc:sldChg>
      <pc:sldChg chg="addSp modSp new">
        <pc:chgData name="A Freel" userId="S::afreel@ohacademy.co.uk::f6dead3d-cc44-4b49-aee1-60fe86f08dbd" providerId="AD" clId="Web-{62FFB4E7-FA50-5460-D450-45C1E7F07171}" dt="2025-07-04T13:14:26.103" v="46"/>
        <pc:sldMkLst>
          <pc:docMk/>
          <pc:sldMk cId="4031199116" sldId="272"/>
        </pc:sldMkLst>
        <pc:picChg chg="add mod">
          <ac:chgData name="A Freel" userId="S::afreel@ohacademy.co.uk::f6dead3d-cc44-4b49-aee1-60fe86f08dbd" providerId="AD" clId="Web-{62FFB4E7-FA50-5460-D450-45C1E7F07171}" dt="2025-07-04T13:14:26.103" v="46"/>
          <ac:picMkLst>
            <pc:docMk/>
            <pc:sldMk cId="4031199116" sldId="272"/>
            <ac:picMk id="4" creationId="{AA9F9E7F-F35F-CD3C-6831-814011BEF919}"/>
          </ac:picMkLst>
        </pc:picChg>
      </pc:sldChg>
      <pc:sldChg chg="addSp modSp new">
        <pc:chgData name="A Freel" userId="S::afreel@ohacademy.co.uk::f6dead3d-cc44-4b49-aee1-60fe86f08dbd" providerId="AD" clId="Web-{62FFB4E7-FA50-5460-D450-45C1E7F07171}" dt="2025-07-04T13:14:51.886" v="47"/>
        <pc:sldMkLst>
          <pc:docMk/>
          <pc:sldMk cId="3985968064" sldId="273"/>
        </pc:sldMkLst>
        <pc:picChg chg="add mod">
          <ac:chgData name="A Freel" userId="S::afreel@ohacademy.co.uk::f6dead3d-cc44-4b49-aee1-60fe86f08dbd" providerId="AD" clId="Web-{62FFB4E7-FA50-5460-D450-45C1E7F07171}" dt="2025-07-04T13:14:51.886" v="47"/>
          <ac:picMkLst>
            <pc:docMk/>
            <pc:sldMk cId="3985968064" sldId="273"/>
            <ac:picMk id="4" creationId="{DC309BA7-4F92-8941-4BE7-F976D2FB1713}"/>
          </ac:picMkLst>
        </pc:picChg>
      </pc:sldChg>
      <pc:sldChg chg="new">
        <pc:chgData name="A Freel" userId="S::afreel@ohacademy.co.uk::f6dead3d-cc44-4b49-aee1-60fe86f08dbd" providerId="AD" clId="Web-{62FFB4E7-FA50-5460-D450-45C1E7F07171}" dt="2025-07-04T13:14:07.539" v="44"/>
        <pc:sldMkLst>
          <pc:docMk/>
          <pc:sldMk cId="3996637190" sldId="274"/>
        </pc:sldMkLst>
      </pc:sldChg>
      <pc:sldChg chg="new">
        <pc:chgData name="A Freel" userId="S::afreel@ohacademy.co.uk::f6dead3d-cc44-4b49-aee1-60fe86f08dbd" providerId="AD" clId="Web-{62FFB4E7-FA50-5460-D450-45C1E7F07171}" dt="2025-07-04T13:14:08.118" v="45"/>
        <pc:sldMkLst>
          <pc:docMk/>
          <pc:sldMk cId="3646728855" sldId="275"/>
        </pc:sldMkLst>
      </pc:sldChg>
      <pc:sldMasterChg chg="addSldLayout">
        <pc:chgData name="A Freel" userId="S::afreel@ohacademy.co.uk::f6dead3d-cc44-4b49-aee1-60fe86f08dbd" providerId="AD" clId="Web-{62FFB4E7-FA50-5460-D450-45C1E7F07171}" dt="2025-07-04T12:57:32.753" v="7"/>
        <pc:sldMasterMkLst>
          <pc:docMk/>
          <pc:sldMasterMk cId="2460954070" sldId="2147483660"/>
        </pc:sldMasterMkLst>
        <pc:sldLayoutChg chg="add">
          <pc:chgData name="A Freel" userId="S::afreel@ohacademy.co.uk::f6dead3d-cc44-4b49-aee1-60fe86f08dbd" providerId="AD" clId="Web-{62FFB4E7-FA50-5460-D450-45C1E7F07171}" dt="2025-07-04T12:57:32.753" v="7"/>
          <pc:sldLayoutMkLst>
            <pc:docMk/>
            <pc:sldMasterMk cId="2460954070" sldId="2147483660"/>
            <pc:sldLayoutMk cId="65389051" sldId="2147483672"/>
          </pc:sldLayoutMkLst>
        </pc:sldLayoutChg>
      </pc:sldMasterChg>
    </pc:docChg>
  </pc:docChgLst>
  <pc:docChgLst>
    <pc:chgData name="A Freel" userId="S::afreel@ohacademy.co.uk::f6dead3d-cc44-4b49-aee1-60fe86f08dbd" providerId="AD" clId="Web-{EE55AFFD-CE55-0696-9BAC-82F358856FD5}"/>
    <pc:docChg chg="addSld modSld modMainMaster">
      <pc:chgData name="A Freel" userId="S::afreel@ohacademy.co.uk::f6dead3d-cc44-4b49-aee1-60fe86f08dbd" providerId="AD" clId="Web-{EE55AFFD-CE55-0696-9BAC-82F358856FD5}" dt="2025-07-11T13:45:45.224" v="87"/>
      <pc:docMkLst>
        <pc:docMk/>
      </pc:docMkLst>
      <pc:sldChg chg="mod">
        <pc:chgData name="A Freel" userId="S::afreel@ohacademy.co.uk::f6dead3d-cc44-4b49-aee1-60fe86f08dbd" providerId="AD" clId="Web-{EE55AFFD-CE55-0696-9BAC-82F358856FD5}" dt="2025-07-11T12:18:38.947" v="11"/>
        <pc:sldMkLst>
          <pc:docMk/>
          <pc:sldMk cId="109857222" sldId="256"/>
        </pc:sldMkLst>
      </pc:sldChg>
      <pc:sldChg chg="mod setBg">
        <pc:chgData name="A Freel" userId="S::afreel@ohacademy.co.uk::f6dead3d-cc44-4b49-aee1-60fe86f08dbd" providerId="AD" clId="Web-{EE55AFFD-CE55-0696-9BAC-82F358856FD5}" dt="2025-07-11T12:18:38.947" v="11"/>
        <pc:sldMkLst>
          <pc:docMk/>
          <pc:sldMk cId="2642466099" sldId="261"/>
        </pc:sldMkLst>
      </pc:sldChg>
      <pc:sldChg chg="mod setBg">
        <pc:chgData name="A Freel" userId="S::afreel@ohacademy.co.uk::f6dead3d-cc44-4b49-aee1-60fe86f08dbd" providerId="AD" clId="Web-{EE55AFFD-CE55-0696-9BAC-82F358856FD5}" dt="2025-07-11T12:18:38.947" v="11"/>
        <pc:sldMkLst>
          <pc:docMk/>
          <pc:sldMk cId="1526918520" sldId="262"/>
        </pc:sldMkLst>
      </pc:sldChg>
      <pc:sldChg chg="addSp modSp mod">
        <pc:chgData name="A Freel" userId="S::afreel@ohacademy.co.uk::f6dead3d-cc44-4b49-aee1-60fe86f08dbd" providerId="AD" clId="Web-{EE55AFFD-CE55-0696-9BAC-82F358856FD5}" dt="2025-07-11T13:44:55.457" v="70" actId="20577"/>
        <pc:sldMkLst>
          <pc:docMk/>
          <pc:sldMk cId="2700789572" sldId="263"/>
        </pc:sldMkLst>
        <pc:spChg chg="add mod">
          <ac:chgData name="A Freel" userId="S::afreel@ohacademy.co.uk::f6dead3d-cc44-4b49-aee1-60fe86f08dbd" providerId="AD" clId="Web-{EE55AFFD-CE55-0696-9BAC-82F358856FD5}" dt="2025-07-11T13:38:28.461" v="34" actId="20577"/>
          <ac:spMkLst>
            <pc:docMk/>
            <pc:sldMk cId="2700789572" sldId="263"/>
            <ac:spMk id="2" creationId="{6A594B69-E84A-18FE-680A-161925AAA997}"/>
          </ac:spMkLst>
        </pc:spChg>
        <pc:spChg chg="add mod">
          <ac:chgData name="A Freel" userId="S::afreel@ohacademy.co.uk::f6dead3d-cc44-4b49-aee1-60fe86f08dbd" providerId="AD" clId="Web-{EE55AFFD-CE55-0696-9BAC-82F358856FD5}" dt="2025-07-11T13:44:55.457" v="70" actId="20577"/>
          <ac:spMkLst>
            <pc:docMk/>
            <pc:sldMk cId="2700789572" sldId="263"/>
            <ac:spMk id="3" creationId="{CE01EE5F-B20F-8B04-F306-1BD2B5509D1F}"/>
          </ac:spMkLst>
        </pc:spChg>
      </pc:sldChg>
      <pc:sldChg chg="addSp mod">
        <pc:chgData name="A Freel" userId="S::afreel@ohacademy.co.uk::f6dead3d-cc44-4b49-aee1-60fe86f08dbd" providerId="AD" clId="Web-{EE55AFFD-CE55-0696-9BAC-82F358856FD5}" dt="2025-07-11T13:44:59.160" v="71"/>
        <pc:sldMkLst>
          <pc:docMk/>
          <pc:sldMk cId="3564334147" sldId="264"/>
        </pc:sldMkLst>
        <pc:spChg chg="add">
          <ac:chgData name="A Freel" userId="S::afreel@ohacademy.co.uk::f6dead3d-cc44-4b49-aee1-60fe86f08dbd" providerId="AD" clId="Web-{EE55AFFD-CE55-0696-9BAC-82F358856FD5}" dt="2025-07-11T13:38:32.805" v="35"/>
          <ac:spMkLst>
            <pc:docMk/>
            <pc:sldMk cId="3564334147" sldId="264"/>
            <ac:spMk id="3" creationId="{14FAB031-E715-EFCD-64FA-7BCF11E67049}"/>
          </ac:spMkLst>
        </pc:spChg>
        <pc:spChg chg="add">
          <ac:chgData name="A Freel" userId="S::afreel@ohacademy.co.uk::f6dead3d-cc44-4b49-aee1-60fe86f08dbd" providerId="AD" clId="Web-{EE55AFFD-CE55-0696-9BAC-82F358856FD5}" dt="2025-07-11T13:44:59.160" v="71"/>
          <ac:spMkLst>
            <pc:docMk/>
            <pc:sldMk cId="3564334147" sldId="264"/>
            <ac:spMk id="6" creationId="{0793E344-3AB5-8C97-7E82-5739B41B054A}"/>
          </ac:spMkLst>
        </pc:spChg>
      </pc:sldChg>
      <pc:sldChg chg="addSp mod">
        <pc:chgData name="A Freel" userId="S::afreel@ohacademy.co.uk::f6dead3d-cc44-4b49-aee1-60fe86f08dbd" providerId="AD" clId="Web-{EE55AFFD-CE55-0696-9BAC-82F358856FD5}" dt="2025-07-11T13:45:01.566" v="72"/>
        <pc:sldMkLst>
          <pc:docMk/>
          <pc:sldMk cId="210981868" sldId="265"/>
        </pc:sldMkLst>
        <pc:spChg chg="add">
          <ac:chgData name="A Freel" userId="S::afreel@ohacademy.co.uk::f6dead3d-cc44-4b49-aee1-60fe86f08dbd" providerId="AD" clId="Web-{EE55AFFD-CE55-0696-9BAC-82F358856FD5}" dt="2025-07-11T13:38:34.867" v="36"/>
          <ac:spMkLst>
            <pc:docMk/>
            <pc:sldMk cId="210981868" sldId="265"/>
            <ac:spMk id="3" creationId="{A31A81C9-6E12-C1BE-8AC1-F5BB7E34EDAB}"/>
          </ac:spMkLst>
        </pc:spChg>
        <pc:spChg chg="add">
          <ac:chgData name="A Freel" userId="S::afreel@ohacademy.co.uk::f6dead3d-cc44-4b49-aee1-60fe86f08dbd" providerId="AD" clId="Web-{EE55AFFD-CE55-0696-9BAC-82F358856FD5}" dt="2025-07-11T13:45:01.566" v="72"/>
          <ac:spMkLst>
            <pc:docMk/>
            <pc:sldMk cId="210981868" sldId="265"/>
            <ac:spMk id="6" creationId="{53430284-0378-7252-E783-670BD219BE39}"/>
          </ac:spMkLst>
        </pc:spChg>
      </pc:sldChg>
      <pc:sldChg chg="addSp mod">
        <pc:chgData name="A Freel" userId="S::afreel@ohacademy.co.uk::f6dead3d-cc44-4b49-aee1-60fe86f08dbd" providerId="AD" clId="Web-{EE55AFFD-CE55-0696-9BAC-82F358856FD5}" dt="2025-07-11T13:45:03.457" v="73"/>
        <pc:sldMkLst>
          <pc:docMk/>
          <pc:sldMk cId="388439466" sldId="266"/>
        </pc:sldMkLst>
        <pc:spChg chg="add">
          <ac:chgData name="A Freel" userId="S::afreel@ohacademy.co.uk::f6dead3d-cc44-4b49-aee1-60fe86f08dbd" providerId="AD" clId="Web-{EE55AFFD-CE55-0696-9BAC-82F358856FD5}" dt="2025-07-11T13:38:36.820" v="37"/>
          <ac:spMkLst>
            <pc:docMk/>
            <pc:sldMk cId="388439466" sldId="266"/>
            <ac:spMk id="3" creationId="{BD1E0E4E-6603-9A53-5E61-A97934C72AED}"/>
          </ac:spMkLst>
        </pc:spChg>
        <pc:spChg chg="add">
          <ac:chgData name="A Freel" userId="S::afreel@ohacademy.co.uk::f6dead3d-cc44-4b49-aee1-60fe86f08dbd" providerId="AD" clId="Web-{EE55AFFD-CE55-0696-9BAC-82F358856FD5}" dt="2025-07-11T13:45:03.457" v="73"/>
          <ac:spMkLst>
            <pc:docMk/>
            <pc:sldMk cId="388439466" sldId="266"/>
            <ac:spMk id="6" creationId="{44EEB7FC-146F-5C30-64BB-CA0FD7D9D432}"/>
          </ac:spMkLst>
        </pc:spChg>
      </pc:sldChg>
      <pc:sldChg chg="addSp mod">
        <pc:chgData name="A Freel" userId="S::afreel@ohacademy.co.uk::f6dead3d-cc44-4b49-aee1-60fe86f08dbd" providerId="AD" clId="Web-{EE55AFFD-CE55-0696-9BAC-82F358856FD5}" dt="2025-07-11T13:45:05.379" v="74"/>
        <pc:sldMkLst>
          <pc:docMk/>
          <pc:sldMk cId="2127099660" sldId="267"/>
        </pc:sldMkLst>
        <pc:spChg chg="add">
          <ac:chgData name="A Freel" userId="S::afreel@ohacademy.co.uk::f6dead3d-cc44-4b49-aee1-60fe86f08dbd" providerId="AD" clId="Web-{EE55AFFD-CE55-0696-9BAC-82F358856FD5}" dt="2025-07-11T13:38:42.930" v="38"/>
          <ac:spMkLst>
            <pc:docMk/>
            <pc:sldMk cId="2127099660" sldId="267"/>
            <ac:spMk id="3" creationId="{BBE58C21-C20E-C04A-47B2-AE04D3E73620}"/>
          </ac:spMkLst>
        </pc:spChg>
        <pc:spChg chg="add">
          <ac:chgData name="A Freel" userId="S::afreel@ohacademy.co.uk::f6dead3d-cc44-4b49-aee1-60fe86f08dbd" providerId="AD" clId="Web-{EE55AFFD-CE55-0696-9BAC-82F358856FD5}" dt="2025-07-11T13:45:05.379" v="74"/>
          <ac:spMkLst>
            <pc:docMk/>
            <pc:sldMk cId="2127099660" sldId="267"/>
            <ac:spMk id="6" creationId="{29CC8189-378C-801A-C1BB-6BD0052CC80C}"/>
          </ac:spMkLst>
        </pc:spChg>
      </pc:sldChg>
      <pc:sldChg chg="addSp delSp mod">
        <pc:chgData name="A Freel" userId="S::afreel@ohacademy.co.uk::f6dead3d-cc44-4b49-aee1-60fe86f08dbd" providerId="AD" clId="Web-{EE55AFFD-CE55-0696-9BAC-82F358856FD5}" dt="2025-07-11T13:45:10.395" v="76"/>
        <pc:sldMkLst>
          <pc:docMk/>
          <pc:sldMk cId="1711007896" sldId="268"/>
        </pc:sldMkLst>
        <pc:spChg chg="add">
          <ac:chgData name="A Freel" userId="S::afreel@ohacademy.co.uk::f6dead3d-cc44-4b49-aee1-60fe86f08dbd" providerId="AD" clId="Web-{EE55AFFD-CE55-0696-9BAC-82F358856FD5}" dt="2025-07-11T13:38:46.617" v="39"/>
          <ac:spMkLst>
            <pc:docMk/>
            <pc:sldMk cId="1711007896" sldId="268"/>
            <ac:spMk id="4" creationId="{B67B673D-0953-C38E-75E3-DBBA6E8F73E9}"/>
          </ac:spMkLst>
        </pc:spChg>
        <pc:spChg chg="add">
          <ac:chgData name="A Freel" userId="S::afreel@ohacademy.co.uk::f6dead3d-cc44-4b49-aee1-60fe86f08dbd" providerId="AD" clId="Web-{EE55AFFD-CE55-0696-9BAC-82F358856FD5}" dt="2025-07-11T13:45:07.785" v="75"/>
          <ac:spMkLst>
            <pc:docMk/>
            <pc:sldMk cId="1711007896" sldId="268"/>
            <ac:spMk id="7" creationId="{0EEA1B6C-A46B-14F7-C94C-0F94AE2CEB50}"/>
          </ac:spMkLst>
        </pc:spChg>
      </pc:sldChg>
      <pc:sldChg chg="addSp mod">
        <pc:chgData name="A Freel" userId="S::afreel@ohacademy.co.uk::f6dead3d-cc44-4b49-aee1-60fe86f08dbd" providerId="AD" clId="Web-{EE55AFFD-CE55-0696-9BAC-82F358856FD5}" dt="2025-07-11T13:45:12.379" v="77"/>
        <pc:sldMkLst>
          <pc:docMk/>
          <pc:sldMk cId="1464286146" sldId="269"/>
        </pc:sldMkLst>
        <pc:spChg chg="add">
          <ac:chgData name="A Freel" userId="S::afreel@ohacademy.co.uk::f6dead3d-cc44-4b49-aee1-60fe86f08dbd" providerId="AD" clId="Web-{EE55AFFD-CE55-0696-9BAC-82F358856FD5}" dt="2025-07-11T13:38:48.743" v="40"/>
          <ac:spMkLst>
            <pc:docMk/>
            <pc:sldMk cId="1464286146" sldId="269"/>
            <ac:spMk id="3" creationId="{CFA45D7C-D834-241D-89EC-620ED1E3CBC8}"/>
          </ac:spMkLst>
        </pc:spChg>
        <pc:spChg chg="add">
          <ac:chgData name="A Freel" userId="S::afreel@ohacademy.co.uk::f6dead3d-cc44-4b49-aee1-60fe86f08dbd" providerId="AD" clId="Web-{EE55AFFD-CE55-0696-9BAC-82F358856FD5}" dt="2025-07-11T13:45:12.379" v="77"/>
          <ac:spMkLst>
            <pc:docMk/>
            <pc:sldMk cId="1464286146" sldId="269"/>
            <ac:spMk id="6" creationId="{C6CBEBB8-8C36-CB9C-7E46-79D70343043A}"/>
          </ac:spMkLst>
        </pc:spChg>
      </pc:sldChg>
      <pc:sldChg chg="mod">
        <pc:chgData name="A Freel" userId="S::afreel@ohacademy.co.uk::f6dead3d-cc44-4b49-aee1-60fe86f08dbd" providerId="AD" clId="Web-{EE55AFFD-CE55-0696-9BAC-82F358856FD5}" dt="2025-07-11T12:18:38.947" v="11"/>
        <pc:sldMkLst>
          <pc:docMk/>
          <pc:sldMk cId="604723063" sldId="270"/>
        </pc:sldMkLst>
      </pc:sldChg>
      <pc:sldChg chg="addSp delSp mod">
        <pc:chgData name="A Freel" userId="S::afreel@ohacademy.co.uk::f6dead3d-cc44-4b49-aee1-60fe86f08dbd" providerId="AD" clId="Web-{EE55AFFD-CE55-0696-9BAC-82F358856FD5}" dt="2025-07-11T13:45:20.020" v="80"/>
        <pc:sldMkLst>
          <pc:docMk/>
          <pc:sldMk cId="2306148360" sldId="271"/>
        </pc:sldMkLst>
        <pc:spChg chg="add">
          <ac:chgData name="A Freel" userId="S::afreel@ohacademy.co.uk::f6dead3d-cc44-4b49-aee1-60fe86f08dbd" providerId="AD" clId="Web-{EE55AFFD-CE55-0696-9BAC-82F358856FD5}" dt="2025-07-11T13:38:51.321" v="41"/>
          <ac:spMkLst>
            <pc:docMk/>
            <pc:sldMk cId="2306148360" sldId="271"/>
            <ac:spMk id="6" creationId="{887BC497-6F86-7134-B88A-4CD089F0C0BF}"/>
          </ac:spMkLst>
        </pc:spChg>
        <pc:spChg chg="add">
          <ac:chgData name="A Freel" userId="S::afreel@ohacademy.co.uk::f6dead3d-cc44-4b49-aee1-60fe86f08dbd" providerId="AD" clId="Web-{EE55AFFD-CE55-0696-9BAC-82F358856FD5}" dt="2025-07-11T13:45:20.020" v="80"/>
          <ac:spMkLst>
            <pc:docMk/>
            <pc:sldMk cId="2306148360" sldId="271"/>
            <ac:spMk id="8" creationId="{8976A86F-82BB-BF81-8DFC-B204A97994D8}"/>
          </ac:spMkLst>
        </pc:spChg>
      </pc:sldChg>
      <pc:sldChg chg="addSp delSp modSp mod">
        <pc:chgData name="A Freel" userId="S::afreel@ohacademy.co.uk::f6dead3d-cc44-4b49-aee1-60fe86f08dbd" providerId="AD" clId="Web-{EE55AFFD-CE55-0696-9BAC-82F358856FD5}" dt="2025-07-11T13:45:22.614" v="81"/>
        <pc:sldMkLst>
          <pc:docMk/>
          <pc:sldMk cId="4031199116" sldId="272"/>
        </pc:sldMkLst>
        <pc:spChg chg="add">
          <ac:chgData name="A Freel" userId="S::afreel@ohacademy.co.uk::f6dead3d-cc44-4b49-aee1-60fe86f08dbd" providerId="AD" clId="Web-{EE55AFFD-CE55-0696-9BAC-82F358856FD5}" dt="2025-07-11T13:43:41.251" v="42"/>
          <ac:spMkLst>
            <pc:docMk/>
            <pc:sldMk cId="4031199116" sldId="272"/>
            <ac:spMk id="6" creationId="{06D46866-4545-8D53-FC66-425B26E091BC}"/>
          </ac:spMkLst>
        </pc:spChg>
        <pc:spChg chg="add">
          <ac:chgData name="A Freel" userId="S::afreel@ohacademy.co.uk::f6dead3d-cc44-4b49-aee1-60fe86f08dbd" providerId="AD" clId="Web-{EE55AFFD-CE55-0696-9BAC-82F358856FD5}" dt="2025-07-11T13:45:22.614" v="81"/>
          <ac:spMkLst>
            <pc:docMk/>
            <pc:sldMk cId="4031199116" sldId="272"/>
            <ac:spMk id="8" creationId="{D7547589-859A-E2C8-712D-89D01E39D3C8}"/>
          </ac:spMkLst>
        </pc:spChg>
        <pc:picChg chg="mod">
          <ac:chgData name="A Freel" userId="S::afreel@ohacademy.co.uk::f6dead3d-cc44-4b49-aee1-60fe86f08dbd" providerId="AD" clId="Web-{EE55AFFD-CE55-0696-9BAC-82F358856FD5}" dt="2025-07-11T13:43:49.455" v="45" actId="1076"/>
          <ac:picMkLst>
            <pc:docMk/>
            <pc:sldMk cId="4031199116" sldId="272"/>
            <ac:picMk id="4" creationId="{AA9F9E7F-F35F-CD3C-6831-814011BEF919}"/>
          </ac:picMkLst>
        </pc:picChg>
      </pc:sldChg>
      <pc:sldChg chg="addSp delSp mod">
        <pc:chgData name="A Freel" userId="S::afreel@ohacademy.co.uk::f6dead3d-cc44-4b49-aee1-60fe86f08dbd" providerId="AD" clId="Web-{EE55AFFD-CE55-0696-9BAC-82F358856FD5}" dt="2025-07-11T13:45:35.364" v="84"/>
        <pc:sldMkLst>
          <pc:docMk/>
          <pc:sldMk cId="3985968064" sldId="273"/>
        </pc:sldMkLst>
        <pc:spChg chg="add">
          <ac:chgData name="A Freel" userId="S::afreel@ohacademy.co.uk::f6dead3d-cc44-4b49-aee1-60fe86f08dbd" providerId="AD" clId="Web-{EE55AFFD-CE55-0696-9BAC-82F358856FD5}" dt="2025-07-11T13:43:52.048" v="46"/>
          <ac:spMkLst>
            <pc:docMk/>
            <pc:sldMk cId="3985968064" sldId="273"/>
            <ac:spMk id="6" creationId="{BE7B0B04-1E78-809B-F392-D16B3D660E3F}"/>
          </ac:spMkLst>
        </pc:spChg>
        <pc:spChg chg="add">
          <ac:chgData name="A Freel" userId="S::afreel@ohacademy.co.uk::f6dead3d-cc44-4b49-aee1-60fe86f08dbd" providerId="AD" clId="Web-{EE55AFFD-CE55-0696-9BAC-82F358856FD5}" dt="2025-07-11T13:45:35.364" v="84"/>
          <ac:spMkLst>
            <pc:docMk/>
            <pc:sldMk cId="3985968064" sldId="273"/>
            <ac:spMk id="8" creationId="{20423A6C-2826-FE42-BD49-8CF39D4E9CCC}"/>
          </ac:spMkLst>
        </pc:spChg>
      </pc:sldChg>
      <pc:sldChg chg="addSp delSp modSp mod">
        <pc:chgData name="A Freel" userId="S::afreel@ohacademy.co.uk::f6dead3d-cc44-4b49-aee1-60fe86f08dbd" providerId="AD" clId="Web-{EE55AFFD-CE55-0696-9BAC-82F358856FD5}" dt="2025-07-11T13:45:43.177" v="86" actId="1076"/>
        <pc:sldMkLst>
          <pc:docMk/>
          <pc:sldMk cId="3996637190" sldId="274"/>
        </pc:sldMkLst>
        <pc:spChg chg="add mod">
          <ac:chgData name="A Freel" userId="S::afreel@ohacademy.co.uk::f6dead3d-cc44-4b49-aee1-60fe86f08dbd" providerId="AD" clId="Web-{EE55AFFD-CE55-0696-9BAC-82F358856FD5}" dt="2025-07-11T13:44:12.487" v="49" actId="1076"/>
          <ac:spMkLst>
            <pc:docMk/>
            <pc:sldMk cId="3996637190" sldId="274"/>
            <ac:spMk id="6" creationId="{86475DC6-0977-BA07-C806-B7EEBE9BC706}"/>
          </ac:spMkLst>
        </pc:spChg>
        <pc:spChg chg="add">
          <ac:chgData name="A Freel" userId="S::afreel@ohacademy.co.uk::f6dead3d-cc44-4b49-aee1-60fe86f08dbd" providerId="AD" clId="Web-{EE55AFFD-CE55-0696-9BAC-82F358856FD5}" dt="2025-07-11T13:45:38.020" v="85"/>
          <ac:spMkLst>
            <pc:docMk/>
            <pc:sldMk cId="3996637190" sldId="274"/>
            <ac:spMk id="8" creationId="{C3F6EA6D-AF12-9F86-6EBE-9091BEAE62E7}"/>
          </ac:spMkLst>
        </pc:spChg>
        <pc:picChg chg="add mod">
          <ac:chgData name="A Freel" userId="S::afreel@ohacademy.co.uk::f6dead3d-cc44-4b49-aee1-60fe86f08dbd" providerId="AD" clId="Web-{EE55AFFD-CE55-0696-9BAC-82F358856FD5}" dt="2025-07-11T13:45:43.177" v="86" actId="1076"/>
          <ac:picMkLst>
            <pc:docMk/>
            <pc:sldMk cId="3996637190" sldId="274"/>
            <ac:picMk id="4" creationId="{5D0BFEB8-90B0-C530-D56E-2D5069525617}"/>
          </ac:picMkLst>
        </pc:picChg>
      </pc:sldChg>
      <pc:sldChg chg="addSp delSp modSp mod">
        <pc:chgData name="A Freel" userId="S::afreel@ohacademy.co.uk::f6dead3d-cc44-4b49-aee1-60fe86f08dbd" providerId="AD" clId="Web-{EE55AFFD-CE55-0696-9BAC-82F358856FD5}" dt="2025-07-11T13:45:45.224" v="87"/>
        <pc:sldMkLst>
          <pc:docMk/>
          <pc:sldMk cId="3646728855" sldId="275"/>
        </pc:sldMkLst>
        <pc:spChg chg="mod">
          <ac:chgData name="A Freel" userId="S::afreel@ohacademy.co.uk::f6dead3d-cc44-4b49-aee1-60fe86f08dbd" providerId="AD" clId="Web-{EE55AFFD-CE55-0696-9BAC-82F358856FD5}" dt="2025-07-11T13:37:56.866" v="26" actId="20577"/>
          <ac:spMkLst>
            <pc:docMk/>
            <pc:sldMk cId="3646728855" sldId="275"/>
            <ac:spMk id="2" creationId="{30479BB6-F751-1774-7447-03E7085BA0D0}"/>
          </ac:spMkLst>
        </pc:spChg>
        <pc:spChg chg="add mod">
          <ac:chgData name="A Freel" userId="S::afreel@ohacademy.co.uk::f6dead3d-cc44-4b49-aee1-60fe86f08dbd" providerId="AD" clId="Web-{EE55AFFD-CE55-0696-9BAC-82F358856FD5}" dt="2025-07-11T13:44:18.049" v="51" actId="1076"/>
          <ac:spMkLst>
            <pc:docMk/>
            <pc:sldMk cId="3646728855" sldId="275"/>
            <ac:spMk id="6" creationId="{7877B80A-069B-8FC6-C4A5-4448BD88BFEF}"/>
          </ac:spMkLst>
        </pc:spChg>
        <pc:spChg chg="add">
          <ac:chgData name="A Freel" userId="S::afreel@ohacademy.co.uk::f6dead3d-cc44-4b49-aee1-60fe86f08dbd" providerId="AD" clId="Web-{EE55AFFD-CE55-0696-9BAC-82F358856FD5}" dt="2025-07-11T13:45:45.224" v="87"/>
          <ac:spMkLst>
            <pc:docMk/>
            <pc:sldMk cId="3646728855" sldId="275"/>
            <ac:spMk id="8" creationId="{A68E134C-1331-A328-A758-B7C480EDC4CD}"/>
          </ac:spMkLst>
        </pc:spChg>
        <pc:picChg chg="add mod">
          <ac:chgData name="A Freel" userId="S::afreel@ohacademy.co.uk::f6dead3d-cc44-4b49-aee1-60fe86f08dbd" providerId="AD" clId="Web-{EE55AFFD-CE55-0696-9BAC-82F358856FD5}" dt="2025-07-11T13:37:44.163" v="18" actId="1076"/>
          <ac:picMkLst>
            <pc:docMk/>
            <pc:sldMk cId="3646728855" sldId="275"/>
            <ac:picMk id="4" creationId="{177FBB02-5913-C7A2-5B52-EBE0314530C3}"/>
          </ac:picMkLst>
        </pc:picChg>
      </pc:sldChg>
      <pc:sldChg chg="addSp delSp modSp new mod setBg">
        <pc:chgData name="A Freel" userId="S::afreel@ohacademy.co.uk::f6dead3d-cc44-4b49-aee1-60fe86f08dbd" providerId="AD" clId="Web-{EE55AFFD-CE55-0696-9BAC-82F358856FD5}" dt="2025-07-11T12:18:38.947" v="11"/>
        <pc:sldMkLst>
          <pc:docMk/>
          <pc:sldMk cId="3866780565" sldId="276"/>
        </pc:sldMkLst>
        <pc:spChg chg="mod">
          <ac:chgData name="A Freel" userId="S::afreel@ohacademy.co.uk::f6dead3d-cc44-4b49-aee1-60fe86f08dbd" providerId="AD" clId="Web-{EE55AFFD-CE55-0696-9BAC-82F358856FD5}" dt="2025-07-11T12:09:53.924" v="4" actId="20577"/>
          <ac:spMkLst>
            <pc:docMk/>
            <pc:sldMk cId="3866780565" sldId="276"/>
            <ac:spMk id="2" creationId="{DE64DAF3-BC58-F677-5412-42BEF0C36B09}"/>
          </ac:spMkLst>
        </pc:spChg>
        <pc:picChg chg="add mod">
          <ac:chgData name="A Freel" userId="S::afreel@ohacademy.co.uk::f6dead3d-cc44-4b49-aee1-60fe86f08dbd" providerId="AD" clId="Web-{EE55AFFD-CE55-0696-9BAC-82F358856FD5}" dt="2025-07-11T12:18:22.383" v="7" actId="14100"/>
          <ac:picMkLst>
            <pc:docMk/>
            <pc:sldMk cId="3866780565" sldId="276"/>
            <ac:picMk id="4" creationId="{35A25916-C31A-948E-5D06-BD72647DA5BB}"/>
          </ac:picMkLst>
        </pc:picChg>
      </pc:sldChg>
      <pc:sldMasterChg chg="mod setBg modSldLayout">
        <pc:chgData name="A Freel" userId="S::afreel@ohacademy.co.uk::f6dead3d-cc44-4b49-aee1-60fe86f08dbd" providerId="AD" clId="Web-{EE55AFFD-CE55-0696-9BAC-82F358856FD5}" dt="2025-07-11T12:18:38.947" v="11"/>
        <pc:sldMasterMkLst>
          <pc:docMk/>
          <pc:sldMasterMk cId="2460954070" sldId="2147483660"/>
        </pc:sldMasterMkLst>
        <pc:sldLayoutChg chg="mod">
          <pc:chgData name="A Freel" userId="S::afreel@ohacademy.co.uk::f6dead3d-cc44-4b49-aee1-60fe86f08dbd" providerId="AD" clId="Web-{EE55AFFD-CE55-0696-9BAC-82F358856FD5}" dt="2025-07-11T12:18:38.947" v="11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">
          <pc:chgData name="A Freel" userId="S::afreel@ohacademy.co.uk::f6dead3d-cc44-4b49-aee1-60fe86f08dbd" providerId="AD" clId="Web-{EE55AFFD-CE55-0696-9BAC-82F358856FD5}" dt="2025-07-11T12:18:38.947" v="11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">
          <pc:chgData name="A Freel" userId="S::afreel@ohacademy.co.uk::f6dead3d-cc44-4b49-aee1-60fe86f08dbd" providerId="AD" clId="Web-{EE55AFFD-CE55-0696-9BAC-82F358856FD5}" dt="2025-07-11T12:18:38.947" v="11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">
          <pc:chgData name="A Freel" userId="S::afreel@ohacademy.co.uk::f6dead3d-cc44-4b49-aee1-60fe86f08dbd" providerId="AD" clId="Web-{EE55AFFD-CE55-0696-9BAC-82F358856FD5}" dt="2025-07-11T12:18:38.947" v="11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">
          <pc:chgData name="A Freel" userId="S::afreel@ohacademy.co.uk::f6dead3d-cc44-4b49-aee1-60fe86f08dbd" providerId="AD" clId="Web-{EE55AFFD-CE55-0696-9BAC-82F358856FD5}" dt="2025-07-11T12:18:38.947" v="11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">
          <pc:chgData name="A Freel" userId="S::afreel@ohacademy.co.uk::f6dead3d-cc44-4b49-aee1-60fe86f08dbd" providerId="AD" clId="Web-{EE55AFFD-CE55-0696-9BAC-82F358856FD5}" dt="2025-07-11T12:18:38.947" v="11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">
          <pc:chgData name="A Freel" userId="S::afreel@ohacademy.co.uk::f6dead3d-cc44-4b49-aee1-60fe86f08dbd" providerId="AD" clId="Web-{EE55AFFD-CE55-0696-9BAC-82F358856FD5}" dt="2025-07-11T12:18:38.947" v="11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">
          <pc:chgData name="A Freel" userId="S::afreel@ohacademy.co.uk::f6dead3d-cc44-4b49-aee1-60fe86f08dbd" providerId="AD" clId="Web-{EE55AFFD-CE55-0696-9BAC-82F358856FD5}" dt="2025-07-11T12:18:38.947" v="11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">
          <pc:chgData name="A Freel" userId="S::afreel@ohacademy.co.uk::f6dead3d-cc44-4b49-aee1-60fe86f08dbd" providerId="AD" clId="Web-{EE55AFFD-CE55-0696-9BAC-82F358856FD5}" dt="2025-07-11T12:18:38.947" v="11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">
          <pc:chgData name="A Freel" userId="S::afreel@ohacademy.co.uk::f6dead3d-cc44-4b49-aee1-60fe86f08dbd" providerId="AD" clId="Web-{EE55AFFD-CE55-0696-9BAC-82F358856FD5}" dt="2025-07-11T12:18:38.947" v="11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">
          <pc:chgData name="A Freel" userId="S::afreel@ohacademy.co.uk::f6dead3d-cc44-4b49-aee1-60fe86f08dbd" providerId="AD" clId="Web-{EE55AFFD-CE55-0696-9BAC-82F358856FD5}" dt="2025-07-11T12:18:38.947" v="11"/>
          <pc:sldLayoutMkLst>
            <pc:docMk/>
            <pc:sldMasterMk cId="2460954070" sldId="2147483660"/>
            <pc:sldLayoutMk cId="3479445657" sldId="2147483671"/>
          </pc:sldLayoutMkLst>
        </pc:sldLayoutChg>
        <pc:sldLayoutChg chg="mod">
          <pc:chgData name="A Freel" userId="S::afreel@ohacademy.co.uk::f6dead3d-cc44-4b49-aee1-60fe86f08dbd" providerId="AD" clId="Web-{EE55AFFD-CE55-0696-9BAC-82F358856FD5}" dt="2025-07-11T12:18:38.947" v="11"/>
          <pc:sldLayoutMkLst>
            <pc:docMk/>
            <pc:sldMasterMk cId="2460954070" sldId="2147483660"/>
            <pc:sldLayoutMk cId="65389051" sldId="2147483672"/>
          </pc:sldLayoutMkLst>
        </pc:sldLayoutChg>
      </pc:sldMasterChg>
    </pc:docChg>
  </pc:docChgLst>
  <pc:docChgLst>
    <pc:chgData name="A Freel" userId="S::afreel@ohacademy.co.uk::f6dead3d-cc44-4b49-aee1-60fe86f08dbd" providerId="AD" clId="Web-{5F2D7625-A3B7-1914-D530-068A8C46A091}"/>
    <pc:docChg chg="delSld">
      <pc:chgData name="A Freel" userId="S::afreel@ohacademy.co.uk::f6dead3d-cc44-4b49-aee1-60fe86f08dbd" providerId="AD" clId="Web-{5F2D7625-A3B7-1914-D530-068A8C46A091}" dt="2025-07-12T13:05:02.769" v="0"/>
      <pc:docMkLst>
        <pc:docMk/>
      </pc:docMkLst>
      <pc:sldChg chg="del">
        <pc:chgData name="A Freel" userId="S::afreel@ohacademy.co.uk::f6dead3d-cc44-4b49-aee1-60fe86f08dbd" providerId="AD" clId="Web-{5F2D7625-A3B7-1914-D530-068A8C46A091}" dt="2025-07-12T13:05:02.769" v="0"/>
        <pc:sldMkLst>
          <pc:docMk/>
          <pc:sldMk cId="604723063" sldId="270"/>
        </pc:sldMkLst>
      </pc:sldChg>
    </pc:docChg>
  </pc:docChgLst>
  <pc:docChgLst>
    <pc:chgData name="P McKenzie-Cook" userId="S::pmckenzie-cook@ohacademy.co.uk::6605cc89-aaff-4d80-9ee6-20e4afa4ef0c" providerId="AD" clId="Web-{8F502F3E-8875-3031-F8D1-F1D3C3F69E99}"/>
    <pc:docChg chg="addSld">
      <pc:chgData name="P McKenzie-Cook" userId="S::pmckenzie-cook@ohacademy.co.uk::6605cc89-aaff-4d80-9ee6-20e4afa4ef0c" providerId="AD" clId="Web-{8F502F3E-8875-3031-F8D1-F1D3C3F69E99}" dt="2025-07-11T12:47:08.733" v="0"/>
      <pc:docMkLst>
        <pc:docMk/>
      </pc:docMkLst>
      <pc:sldChg chg="new">
        <pc:chgData name="P McKenzie-Cook" userId="S::pmckenzie-cook@ohacademy.co.uk::6605cc89-aaff-4d80-9ee6-20e4afa4ef0c" providerId="AD" clId="Web-{8F502F3E-8875-3031-F8D1-F1D3C3F69E99}" dt="2025-07-11T12:47:08.733" v="0"/>
        <pc:sldMkLst>
          <pc:docMk/>
          <pc:sldMk cId="1116639441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30630-D21D-4766-840C-8CED0D889328}" type="datetimeFigureOut">
              <a:t>7/13/2025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A93B5-9083-4B27-9A71-2D7D812ED21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993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ca61e715e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ca61e715e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538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go/resource/level-5-phonics-hook-a-duck-reading-game-tg-t-e" TargetMode="External"/><Relationship Id="rId2" Type="http://schemas.openxmlformats.org/officeDocument/2006/relationships/hyperlink" Target="https://www.twinkl.co.uk/resource/seaside-phonics-blending-game-powerpoint-t-e-165273692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twinkl.co.uk/resource/t-l-54211-starry-eyed-stan-story-powerpoin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Sassoon Primary"/>
              </a:rPr>
              <a:t>Monday 14th July 2025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6000">
                <a:latin typeface="Sassoon Primary"/>
              </a:rPr>
              <a:t>7/7/2025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several images of people in water&#10;&#10;AI-generated content may be incorrect.">
            <a:extLst>
              <a:ext uri="{FF2B5EF4-FFF2-40B4-BE49-F238E27FC236}">
                <a16:creationId xmlns:a16="http://schemas.microsoft.com/office/drawing/2014/main" id="{85358865-FA25-7665-F618-6497DFDEF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674" y="614631"/>
            <a:ext cx="8258175" cy="59721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594B69-E84A-18FE-680A-161925AAA997}"/>
              </a:ext>
            </a:extLst>
          </p:cNvPr>
          <p:cNvSpPr txBox="1"/>
          <p:nvPr/>
        </p:nvSpPr>
        <p:spPr>
          <a:xfrm>
            <a:off x="7574191" y="86070"/>
            <a:ext cx="45043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 dirty="0">
                <a:latin typeface="Sassoon Primary"/>
              </a:rPr>
              <a:t>Monday 14th July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01EE5F-B20F-8B04-F306-1BD2B5509D1F}"/>
              </a:ext>
            </a:extLst>
          </p:cNvPr>
          <p:cNvSpPr txBox="1"/>
          <p:nvPr/>
        </p:nvSpPr>
        <p:spPr>
          <a:xfrm>
            <a:off x="301246" y="129105"/>
            <a:ext cx="459041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Sassoon Primary"/>
              </a:rPr>
              <a:t>TBAT: show an awareness of water  and beach safety.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00789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game&#10;&#10;AI-generated content may be incorrect.">
            <a:extLst>
              <a:ext uri="{FF2B5EF4-FFF2-40B4-BE49-F238E27FC236}">
                <a16:creationId xmlns:a16="http://schemas.microsoft.com/office/drawing/2014/main" id="{0C02F770-418C-21B2-FB91-DD75F5694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08" y="644723"/>
            <a:ext cx="8220075" cy="6019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FAB031-E715-EFCD-64FA-7BCF11E67049}"/>
              </a:ext>
            </a:extLst>
          </p:cNvPr>
          <p:cNvSpPr txBox="1"/>
          <p:nvPr/>
        </p:nvSpPr>
        <p:spPr>
          <a:xfrm>
            <a:off x="7574191" y="86070"/>
            <a:ext cx="45043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 dirty="0">
                <a:latin typeface="Sassoon Primary"/>
              </a:rPr>
              <a:t>Monday 14th July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93E344-3AB5-8C97-7E82-5739B41B054A}"/>
              </a:ext>
            </a:extLst>
          </p:cNvPr>
          <p:cNvSpPr txBox="1"/>
          <p:nvPr/>
        </p:nvSpPr>
        <p:spPr>
          <a:xfrm>
            <a:off x="301246" y="129105"/>
            <a:ext cx="459041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Sassoon Primary"/>
              </a:rPr>
              <a:t>TBAT: show an awareness of water  and beach safety.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64334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AF0ADC-5EEE-AA35-518A-401E99323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8" y="423863"/>
            <a:ext cx="8162925" cy="6010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1A81C9-6E12-C1BE-8AC1-F5BB7E34EDAB}"/>
              </a:ext>
            </a:extLst>
          </p:cNvPr>
          <p:cNvSpPr txBox="1"/>
          <p:nvPr/>
        </p:nvSpPr>
        <p:spPr>
          <a:xfrm>
            <a:off x="7574191" y="86070"/>
            <a:ext cx="45043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 dirty="0">
                <a:latin typeface="Sassoon Primary"/>
              </a:rPr>
              <a:t>Monday 14th July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430284-0378-7252-E783-670BD219BE39}"/>
              </a:ext>
            </a:extLst>
          </p:cNvPr>
          <p:cNvSpPr txBox="1"/>
          <p:nvPr/>
        </p:nvSpPr>
        <p:spPr>
          <a:xfrm>
            <a:off x="301246" y="129105"/>
            <a:ext cx="459041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Sassoon Primary"/>
              </a:rPr>
              <a:t>TBAT: show an awareness of water  and beach safety.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0981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A763C418-1E4A-5CB6-5C62-8D9F37672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419100"/>
            <a:ext cx="8115300" cy="6019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1E0E4E-6603-9A53-5E61-A97934C72AED}"/>
              </a:ext>
            </a:extLst>
          </p:cNvPr>
          <p:cNvSpPr txBox="1"/>
          <p:nvPr/>
        </p:nvSpPr>
        <p:spPr>
          <a:xfrm>
            <a:off x="7574191" y="86070"/>
            <a:ext cx="45043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 dirty="0">
                <a:latin typeface="Sassoon Primary"/>
              </a:rPr>
              <a:t>Monday 14th July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EB7FC-146F-5C30-64BB-CA0FD7D9D432}"/>
              </a:ext>
            </a:extLst>
          </p:cNvPr>
          <p:cNvSpPr txBox="1"/>
          <p:nvPr/>
        </p:nvSpPr>
        <p:spPr>
          <a:xfrm>
            <a:off x="301246" y="129105"/>
            <a:ext cx="459041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Sassoon Primary"/>
              </a:rPr>
              <a:t>TBAT: show an awareness of water  and beach safety.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8439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person with a water hose&#10;&#10;AI-generated content may be incorrect.">
            <a:extLst>
              <a:ext uri="{FF2B5EF4-FFF2-40B4-BE49-F238E27FC236}">
                <a16:creationId xmlns:a16="http://schemas.microsoft.com/office/drawing/2014/main" id="{3BE2CF25-66AC-69CB-7A13-9B699834A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485775"/>
            <a:ext cx="8115300" cy="5886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58C21-C20E-C04A-47B2-AE04D3E73620}"/>
              </a:ext>
            </a:extLst>
          </p:cNvPr>
          <p:cNvSpPr txBox="1"/>
          <p:nvPr/>
        </p:nvSpPr>
        <p:spPr>
          <a:xfrm>
            <a:off x="7574191" y="86070"/>
            <a:ext cx="45043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 dirty="0">
                <a:latin typeface="Sassoon Primary"/>
              </a:rPr>
              <a:t>Monday 14th July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CC8189-378C-801A-C1BB-6BD0052CC80C}"/>
              </a:ext>
            </a:extLst>
          </p:cNvPr>
          <p:cNvSpPr txBox="1"/>
          <p:nvPr/>
        </p:nvSpPr>
        <p:spPr>
          <a:xfrm>
            <a:off x="301246" y="129105"/>
            <a:ext cx="459041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Sassoon Primary"/>
              </a:rPr>
              <a:t>TBAT: show an awareness of water  and beach safety.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27099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8B4F6793-3503-7067-E969-C8280EA4A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466725"/>
            <a:ext cx="8029575" cy="5924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7B673D-0953-C38E-75E3-DBBA6E8F73E9}"/>
              </a:ext>
            </a:extLst>
          </p:cNvPr>
          <p:cNvSpPr txBox="1"/>
          <p:nvPr/>
        </p:nvSpPr>
        <p:spPr>
          <a:xfrm>
            <a:off x="7574191" y="86070"/>
            <a:ext cx="45043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 dirty="0">
                <a:latin typeface="Sassoon Primary"/>
              </a:rPr>
              <a:t>Monday 14th July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EA1B6C-A46B-14F7-C94C-0F94AE2CEB50}"/>
              </a:ext>
            </a:extLst>
          </p:cNvPr>
          <p:cNvSpPr txBox="1"/>
          <p:nvPr/>
        </p:nvSpPr>
        <p:spPr>
          <a:xfrm>
            <a:off x="301246" y="129105"/>
            <a:ext cx="459041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Sassoon Primary"/>
              </a:rPr>
              <a:t>TBAT: show an awareness of water  and beach safety.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11007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0FC1EB-BA6F-DA0F-8DA2-C2E449DDB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124" y="0"/>
            <a:ext cx="6665876" cy="686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65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walking in the water&#10;&#10;AI-generated content may be incorrect.">
            <a:extLst>
              <a:ext uri="{FF2B5EF4-FFF2-40B4-BE49-F238E27FC236}">
                <a16:creationId xmlns:a16="http://schemas.microsoft.com/office/drawing/2014/main" id="{A698F3E9-BFF9-AF5F-D081-943159FC4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476250"/>
            <a:ext cx="8239125" cy="5905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A45D7C-D834-241D-89EC-620ED1E3CBC8}"/>
              </a:ext>
            </a:extLst>
          </p:cNvPr>
          <p:cNvSpPr txBox="1"/>
          <p:nvPr/>
        </p:nvSpPr>
        <p:spPr>
          <a:xfrm>
            <a:off x="7574191" y="86070"/>
            <a:ext cx="45043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 dirty="0">
                <a:latin typeface="Sassoon Primary"/>
              </a:rPr>
              <a:t>Monday 14th July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CBEBB8-8C36-CB9C-7E46-79D70343043A}"/>
              </a:ext>
            </a:extLst>
          </p:cNvPr>
          <p:cNvSpPr txBox="1"/>
          <p:nvPr/>
        </p:nvSpPr>
        <p:spPr>
          <a:xfrm>
            <a:off x="301246" y="129105"/>
            <a:ext cx="459041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Sassoon Primary"/>
              </a:rPr>
              <a:t>TBAT: show an awareness of water  and beach safety.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64286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child wearing a hat&#10;&#10;AI-generated content may be incorrect.">
            <a:extLst>
              <a:ext uri="{FF2B5EF4-FFF2-40B4-BE49-F238E27FC236}">
                <a16:creationId xmlns:a16="http://schemas.microsoft.com/office/drawing/2014/main" id="{546BA978-9A24-7B4A-9AD4-DDD17DD31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8" y="442913"/>
            <a:ext cx="8162925" cy="5972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7BC497-6F86-7134-B88A-4CD089F0C0BF}"/>
              </a:ext>
            </a:extLst>
          </p:cNvPr>
          <p:cNvSpPr txBox="1"/>
          <p:nvPr/>
        </p:nvSpPr>
        <p:spPr>
          <a:xfrm>
            <a:off x="7574191" y="86070"/>
            <a:ext cx="45043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 dirty="0">
                <a:latin typeface="Sassoon Primary"/>
              </a:rPr>
              <a:t>Monday 14th July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76A86F-82BB-BF81-8DFC-B204A97994D8}"/>
              </a:ext>
            </a:extLst>
          </p:cNvPr>
          <p:cNvSpPr txBox="1"/>
          <p:nvPr/>
        </p:nvSpPr>
        <p:spPr>
          <a:xfrm>
            <a:off x="301246" y="129105"/>
            <a:ext cx="459041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Sassoon Primary"/>
              </a:rPr>
              <a:t>TBAT: show an awareness of water  and beach safety.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06148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9F9E7F-F35F-CD3C-6831-814011BEF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696369"/>
            <a:ext cx="8105775" cy="5924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D46866-4545-8D53-FC66-425B26E091BC}"/>
              </a:ext>
            </a:extLst>
          </p:cNvPr>
          <p:cNvSpPr txBox="1"/>
          <p:nvPr/>
        </p:nvSpPr>
        <p:spPr>
          <a:xfrm>
            <a:off x="7574191" y="86070"/>
            <a:ext cx="45043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 dirty="0">
                <a:latin typeface="Sassoon Primary"/>
              </a:rPr>
              <a:t>Monday 14th July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547589-859A-E2C8-712D-89D01E39D3C8}"/>
              </a:ext>
            </a:extLst>
          </p:cNvPr>
          <p:cNvSpPr txBox="1"/>
          <p:nvPr/>
        </p:nvSpPr>
        <p:spPr>
          <a:xfrm>
            <a:off x="301246" y="129105"/>
            <a:ext cx="459041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Sassoon Primary"/>
              </a:rPr>
              <a:t>TBAT: show an awareness of water  and beach safety.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31199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3FFF7-243A-3CF9-A4CA-8961C4EC6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A3F59-57FC-C739-DA76-C089E27DA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Seaside Phonics Blending Game PowerPoint (teacher made)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3"/>
              </a:rPr>
              <a:t>Hook a Duck Reading Game: Phonics Level 5 – Twinkl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639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child wearing a hat and sunglasses&#10;&#10;AI-generated content may be incorrect.">
            <a:extLst>
              <a:ext uri="{FF2B5EF4-FFF2-40B4-BE49-F238E27FC236}">
                <a16:creationId xmlns:a16="http://schemas.microsoft.com/office/drawing/2014/main" id="{DC309BA7-4F92-8941-4BE7-F976D2FB1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7" y="471487"/>
            <a:ext cx="8162925" cy="5915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7B0B04-1E78-809B-F392-D16B3D660E3F}"/>
              </a:ext>
            </a:extLst>
          </p:cNvPr>
          <p:cNvSpPr txBox="1"/>
          <p:nvPr/>
        </p:nvSpPr>
        <p:spPr>
          <a:xfrm>
            <a:off x="7574191" y="86070"/>
            <a:ext cx="45043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 dirty="0">
                <a:latin typeface="Sassoon Primary"/>
              </a:rPr>
              <a:t>Monday 14th July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423A6C-2826-FE42-BD49-8CF39D4E9CCC}"/>
              </a:ext>
            </a:extLst>
          </p:cNvPr>
          <p:cNvSpPr txBox="1"/>
          <p:nvPr/>
        </p:nvSpPr>
        <p:spPr>
          <a:xfrm>
            <a:off x="301246" y="129105"/>
            <a:ext cx="459041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Sassoon Primary"/>
              </a:rPr>
              <a:t>TBAT: show an awareness of water  and beach safety.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85968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0BFEB8-90B0-C530-D56E-2D5069525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764" y="86116"/>
            <a:ext cx="4819650" cy="647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475DC6-0977-BA07-C806-B7EEBE9BC706}"/>
              </a:ext>
            </a:extLst>
          </p:cNvPr>
          <p:cNvSpPr txBox="1"/>
          <p:nvPr/>
        </p:nvSpPr>
        <p:spPr>
          <a:xfrm>
            <a:off x="8837232" y="86070"/>
            <a:ext cx="45043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 dirty="0">
                <a:latin typeface="Sassoon Primary"/>
              </a:rPr>
              <a:t>Monday 14th July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F6EA6D-AF12-9F86-6EBE-9091BEAE62E7}"/>
              </a:ext>
            </a:extLst>
          </p:cNvPr>
          <p:cNvSpPr txBox="1"/>
          <p:nvPr/>
        </p:nvSpPr>
        <p:spPr>
          <a:xfrm>
            <a:off x="301246" y="129105"/>
            <a:ext cx="459041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Sassoon Primary"/>
              </a:rPr>
              <a:t>TBAT: show an awareness of water  and beach safety.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96637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79BB6-F751-1774-7447-03E7085BA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Sassoon Primary"/>
              </a:rPr>
              <a:t>Independent: </a:t>
            </a:r>
            <a:endParaRPr lang="en-US" dirty="0">
              <a:latin typeface="Sassoon Primary"/>
            </a:endParaRPr>
          </a:p>
        </p:txBody>
      </p:sp>
      <p:pic>
        <p:nvPicPr>
          <p:cNvPr id="4" name="Picture 3" descr="A cartoon of a child and child in swimsuits&#10;&#10;AI-generated content may be incorrect.">
            <a:extLst>
              <a:ext uri="{FF2B5EF4-FFF2-40B4-BE49-F238E27FC236}">
                <a16:creationId xmlns:a16="http://schemas.microsoft.com/office/drawing/2014/main" id="{177FBB02-5913-C7A2-5B52-EBE031453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694" y="1574006"/>
            <a:ext cx="7936707" cy="49601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77B80A-069B-8FC6-C4A5-4448BD88BFEF}"/>
              </a:ext>
            </a:extLst>
          </p:cNvPr>
          <p:cNvSpPr txBox="1"/>
          <p:nvPr/>
        </p:nvSpPr>
        <p:spPr>
          <a:xfrm>
            <a:off x="8920739" y="2563"/>
            <a:ext cx="45043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 dirty="0">
                <a:latin typeface="Sassoon Primary"/>
              </a:rPr>
              <a:t>Monday 14th July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E134C-1331-A328-A758-B7C480EDC4CD}"/>
              </a:ext>
            </a:extLst>
          </p:cNvPr>
          <p:cNvSpPr txBox="1"/>
          <p:nvPr/>
        </p:nvSpPr>
        <p:spPr>
          <a:xfrm>
            <a:off x="301246" y="129105"/>
            <a:ext cx="459041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Sassoon Primary"/>
              </a:rPr>
              <a:t>TBAT: show an awareness of water  and beach safety.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46728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FE8B7-5E6D-C771-7666-44E8CD882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Magic cooking pot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89F9A-604F-859A-A134-F9DD0F5BD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4047543" cy="4555200"/>
          </a:xfrm>
        </p:spPr>
        <p:txBody>
          <a:bodyPr/>
          <a:lstStyle/>
          <a:p>
            <a:pPr marL="152396" indent="0">
              <a:buNone/>
            </a:pP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  <a:latin typeface="Sassoon Primary" pitchFamily="50" charset="0"/>
              </a:rPr>
              <a:t>Blue</a:t>
            </a:r>
            <a:r>
              <a:rPr lang="en-GB" dirty="0">
                <a:latin typeface="Sassoon Primary" pitchFamily="50" charset="0"/>
              </a:rPr>
              <a:t> / </a:t>
            </a:r>
            <a:r>
              <a:rPr lang="en-GB" dirty="0">
                <a:solidFill>
                  <a:srgbClr val="00B050"/>
                </a:solidFill>
                <a:latin typeface="Sassoon Primary" pitchFamily="50" charset="0"/>
              </a:rPr>
              <a:t>Green</a:t>
            </a:r>
          </a:p>
          <a:p>
            <a:pPr marL="152396" indent="0">
              <a:buNone/>
            </a:pPr>
            <a:endParaRPr lang="en-GB" dirty="0">
              <a:solidFill>
                <a:srgbClr val="00B050"/>
              </a:solidFill>
              <a:latin typeface="Sassoon Primary" pitchFamily="50" charset="0"/>
            </a:endParaRPr>
          </a:p>
          <a:p>
            <a:pPr marL="152396" indent="0">
              <a:buNone/>
            </a:pPr>
            <a:r>
              <a:rPr lang="en-GB" dirty="0">
                <a:latin typeface="Sassoon Primary" pitchFamily="50" charset="0"/>
              </a:rPr>
              <a:t>What happened in our magic cooking pot story?</a:t>
            </a:r>
          </a:p>
          <a:p>
            <a:pPr marL="152396" indent="0">
              <a:buNone/>
            </a:pPr>
            <a:endParaRPr lang="en-GB" dirty="0">
              <a:latin typeface="Sassoon Primary" pitchFamily="50" charset="0"/>
            </a:endParaRPr>
          </a:p>
          <a:p>
            <a:pPr marL="152396" indent="0">
              <a:buNone/>
            </a:pPr>
            <a:r>
              <a:rPr lang="en-GB" dirty="0">
                <a:latin typeface="Sassoon Primary" pitchFamily="50" charset="0"/>
              </a:rPr>
              <a:t>Use the pictures to retell the story.</a:t>
            </a:r>
          </a:p>
          <a:p>
            <a:pPr marL="152396" indent="0">
              <a:buNone/>
            </a:pPr>
            <a:endParaRPr lang="en-GB" dirty="0">
              <a:solidFill>
                <a:schemeClr val="tx2">
                  <a:lumMod val="75000"/>
                  <a:lumOff val="25000"/>
                </a:schemeClr>
              </a:solidFill>
              <a:latin typeface="Sassoon Primary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A141B5-A6FB-F61F-C6DA-BF873C5EB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143" y="1274068"/>
            <a:ext cx="7668566" cy="404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32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DD124-37A4-3EB0-7F94-660212230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Sassoon Primary" pitchFamily="50" charset="0"/>
              </a:rPr>
              <a:t>Let’s recap the story. Join in with the parts you remember.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A4349-62EB-6C5A-1AB2-0367DE26F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202" y="1889387"/>
            <a:ext cx="7840169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96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40FAD-1AD8-DB0D-6B03-F06F4AF73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Sassoon Primary" pitchFamily="50" charset="0"/>
              </a:rPr>
              <a:t>Match the piece of music to the phrase.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0AC14-D09F-D7AA-70B8-EDF56FC21E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E1FFE3-3D39-0328-C8F1-3AD4CC5CB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284" y="1536633"/>
            <a:ext cx="9410419" cy="532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93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AEDB9-7C1D-19E2-3A0C-3577EC3F1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We need to learn the songs and practise out percussion instruments to perform.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443F0-EF29-86CF-7147-CE346C0F2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029" y="1809534"/>
            <a:ext cx="8882742" cy="504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21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4402F-938A-97F6-3782-749E9146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Sassoon Primary" pitchFamily="50" charset="0"/>
              </a:rPr>
              <a:t>Perform!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3CF64F-DC5F-C08D-B9EF-D419488C5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847" y="1456476"/>
            <a:ext cx="9583696" cy="53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2660-FF95-1138-C101-F92BBBD87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Primary" pitchFamily="50" charset="0"/>
              </a:rPr>
              <a:t>TBAT: Retrieve information from a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34E01-F75B-2447-8D67-D1663B6C4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04113"/>
            <a:ext cx="10515600" cy="472849"/>
          </a:xfrm>
        </p:spPr>
        <p:txBody>
          <a:bodyPr>
            <a:normAutofit lnSpcReduction="10000"/>
          </a:bodyPr>
          <a:lstStyle/>
          <a:p>
            <a:r>
              <a:rPr lang="en-GB" dirty="0">
                <a:hlinkClick r:id="rId2"/>
              </a:rPr>
              <a:t>Starry-Eyed Stan Story PowerPoint - Seaside Story Books EYFS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CEBABA-3DBA-B276-9233-195B93BD4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956" y="1286625"/>
            <a:ext cx="5582429" cy="4363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39B9C3-F6C5-72B9-CE0A-5EA5FB83687E}"/>
              </a:ext>
            </a:extLst>
          </p:cNvPr>
          <p:cNvSpPr txBox="1"/>
          <p:nvPr/>
        </p:nvSpPr>
        <p:spPr>
          <a:xfrm>
            <a:off x="838200" y="1524000"/>
            <a:ext cx="55824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assoon Primary" pitchFamily="50" charset="0"/>
              </a:rPr>
              <a:t>Vocabulary:</a:t>
            </a:r>
          </a:p>
          <a:p>
            <a:endParaRPr lang="en-GB" sz="2800" dirty="0">
              <a:latin typeface="Sassoon Primary" pitchFamily="50" charset="0"/>
            </a:endParaRPr>
          </a:p>
          <a:p>
            <a:r>
              <a:rPr lang="en-GB" sz="2800" dirty="0">
                <a:latin typeface="Sassoon Primary" pitchFamily="50" charset="0"/>
              </a:rPr>
              <a:t>Assembled – gathered around</a:t>
            </a:r>
          </a:p>
          <a:p>
            <a:endParaRPr lang="en-GB" sz="2800" dirty="0">
              <a:latin typeface="Sassoon Primary" pitchFamily="50" charset="0"/>
            </a:endParaRPr>
          </a:p>
          <a:p>
            <a:r>
              <a:rPr lang="en-GB" sz="2800" dirty="0">
                <a:latin typeface="Sassoon Primary" pitchFamily="50" charset="0"/>
              </a:rPr>
              <a:t>Grouchy – grumpy</a:t>
            </a:r>
          </a:p>
          <a:p>
            <a:endParaRPr lang="en-GB" sz="2800" dirty="0">
              <a:latin typeface="Sassoon Primary" pitchFamily="50" charset="0"/>
            </a:endParaRPr>
          </a:p>
          <a:p>
            <a:r>
              <a:rPr lang="en-GB" sz="2800" dirty="0">
                <a:latin typeface="Sassoon Primary" pitchFamily="50" charset="0"/>
              </a:rPr>
              <a:t>Defence – stopping the attacker</a:t>
            </a:r>
          </a:p>
          <a:p>
            <a:endParaRPr lang="en-GB" sz="2800" dirty="0">
              <a:latin typeface="Sassoon Primary" pitchFamily="50" charset="0"/>
            </a:endParaRPr>
          </a:p>
          <a:p>
            <a:r>
              <a:rPr lang="en-GB" sz="2800" dirty="0">
                <a:latin typeface="Sassoon Primary" pitchFamily="50" charset="0"/>
              </a:rPr>
              <a:t>Bellowed - shouted</a:t>
            </a:r>
          </a:p>
        </p:txBody>
      </p:sp>
    </p:spTree>
    <p:extLst>
      <p:ext uri="{BB962C8B-B14F-4D97-AF65-F5344CB8AC3E}">
        <p14:creationId xmlns:p14="http://schemas.microsoft.com/office/powerpoint/2010/main" val="341137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561A0-8228-E535-8860-39FF375E2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42605-8F82-20ED-25B9-EC5A52BE0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54BFE3-DC77-39D5-EC3B-E0BBB7812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1" y="138793"/>
            <a:ext cx="4781452" cy="32902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37CC66-A8E3-2BE5-5D1D-B8FAA8BC4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979" y="90480"/>
            <a:ext cx="4781452" cy="33353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B01499-4BA3-B593-0A60-25341A0A3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71" y="3465000"/>
            <a:ext cx="4781452" cy="32542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A5C5F8-F526-4C2A-9175-6448BFB41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978" y="3465000"/>
            <a:ext cx="4781451" cy="328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2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344E5-C5C9-6FD4-0F58-76886D750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CD053-9B37-BD9D-AEC1-863D1426D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D108C-632D-11C1-84FC-D04AC1D1E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89" y="365125"/>
            <a:ext cx="5849711" cy="40803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307352-A312-8EAE-A2FD-D7FCF28EA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9855"/>
            <a:ext cx="5997349" cy="415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59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29BBC-0B50-DCA7-976B-A69CDDCE4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B3998-CB29-F4B0-08CE-C6D40F2EE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81428B-A578-BA1D-0290-7D555BFEB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9" y="0"/>
            <a:ext cx="521914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929261-9E43-776F-790C-136097D97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119" y="0"/>
            <a:ext cx="5684738" cy="685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94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BFAAF-9774-BA95-F307-4FC014E78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assoon Primary"/>
              </a:rPr>
              <a:t>Break</a:t>
            </a:r>
          </a:p>
        </p:txBody>
      </p:sp>
      <p:pic>
        <p:nvPicPr>
          <p:cNvPr id="4" name="Picture 4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80E16F55-9742-1DE8-655B-441A64BE4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0" y="3063081"/>
            <a:ext cx="34671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1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4DAF3-BC58-F677-5412-42BEF0C36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assoon Primary"/>
              </a:rPr>
              <a:t>Just know its</a:t>
            </a:r>
          </a:p>
        </p:txBody>
      </p:sp>
      <p:pic>
        <p:nvPicPr>
          <p:cNvPr id="4" name="Picture 3" descr="A paper with text and numbers&#10;&#10;AI-generated content may be incorrect.">
            <a:extLst>
              <a:ext uri="{FF2B5EF4-FFF2-40B4-BE49-F238E27FC236}">
                <a16:creationId xmlns:a16="http://schemas.microsoft.com/office/drawing/2014/main" id="{35A25916-C31A-948E-5D06-BD72647D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771" y="252413"/>
            <a:ext cx="5131593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80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>
                <a:latin typeface="Sassoon Primary"/>
              </a:rPr>
              <a:t>Lunch</a:t>
            </a:r>
            <a:endParaRPr>
              <a:latin typeface="Sassoon Primary"/>
            </a:endParaRPr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3699" y="1451533"/>
            <a:ext cx="5376165" cy="455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466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ABC899185B74BB2030808D3385A9C" ma:contentTypeVersion="18" ma:contentTypeDescription="Create a new document." ma:contentTypeScope="" ma:versionID="0cd5e201c5e6392a389a7288fb1eb275">
  <xsd:schema xmlns:xsd="http://www.w3.org/2001/XMLSchema" xmlns:xs="http://www.w3.org/2001/XMLSchema" xmlns:p="http://schemas.microsoft.com/office/2006/metadata/properties" xmlns:ns2="5519ec2d-3025-400a-aa14-bba49a7e18f3" xmlns:ns3="e255f982-5f1f-41c7-871f-7a91432a5484" targetNamespace="http://schemas.microsoft.com/office/2006/metadata/properties" ma:root="true" ma:fieldsID="c6dba6005af131f6ebb8b46ea4d332e1" ns2:_="" ns3:_="">
    <xsd:import namespace="5519ec2d-3025-400a-aa14-bba49a7e18f3"/>
    <xsd:import namespace="e255f982-5f1f-41c7-871f-7a91432a5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9ec2d-3025-400a-aa14-bba49a7e1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5f982-5f1f-41c7-871f-7a91432a5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320c33-d570-4e0b-b288-e2b6c8d43477}" ma:internalName="TaxCatchAll" ma:showField="CatchAllData" ma:web="e255f982-5f1f-41c7-871f-7a91432a5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55f982-5f1f-41c7-871f-7a91432a5484" xsi:nil="true"/>
    <lcf76f155ced4ddcb4097134ff3c332f xmlns="5519ec2d-3025-400a-aa14-bba49a7e18f3">
      <Terms xmlns="http://schemas.microsoft.com/office/infopath/2007/PartnerControls"/>
    </lcf76f155ced4ddcb4097134ff3c332f>
    <SharedWithUsers xmlns="e255f982-5f1f-41c7-871f-7a91432a5484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B2F458F-599F-46A2-82D6-3F7CB54211B5}"/>
</file>

<file path=customXml/itemProps2.xml><?xml version="1.0" encoding="utf-8"?>
<ds:datastoreItem xmlns:ds="http://schemas.openxmlformats.org/officeDocument/2006/customXml" ds:itemID="{5ADE9A77-542E-440A-8C97-EF1A342390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729828-FA61-4D45-A5B8-B82115149998}">
  <ds:schemaRefs>
    <ds:schemaRef ds:uri="5519ec2d-3025-400a-aa14-bba49a7e18f3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e255f982-5f1f-41c7-871f-7a91432a5484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308</Words>
  <Application>Microsoft Office PowerPoint</Application>
  <PresentationFormat>Widescreen</PresentationFormat>
  <Paragraphs>55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Sassoon Infant Std</vt:lpstr>
      <vt:lpstr>Sassoon Primary</vt:lpstr>
      <vt:lpstr>office theme</vt:lpstr>
      <vt:lpstr>Monday 14th July 2025</vt:lpstr>
      <vt:lpstr>Phonics</vt:lpstr>
      <vt:lpstr>TBAT: Retrieve information from a text</vt:lpstr>
      <vt:lpstr>PowerPoint Presentation</vt:lpstr>
      <vt:lpstr>PowerPoint Presentation</vt:lpstr>
      <vt:lpstr>PowerPoint Presentation</vt:lpstr>
      <vt:lpstr>Break</vt:lpstr>
      <vt:lpstr>Just know its</vt:lpstr>
      <vt:lpstr>Lunch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Independent: </vt:lpstr>
      <vt:lpstr>The Magic cooking pot</vt:lpstr>
      <vt:lpstr>Let’s recap the story. Join in with the parts you remember.</vt:lpstr>
      <vt:lpstr>Match the piece of music to the phrase.</vt:lpstr>
      <vt:lpstr>We need to learn the songs and practise out percussion instruments to perform.</vt:lpstr>
      <vt:lpstr>Perform!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 McKenzie-Cook</cp:lastModifiedBy>
  <cp:revision>32</cp:revision>
  <dcterms:created xsi:type="dcterms:W3CDTF">2025-05-21T15:19:25Z</dcterms:created>
  <dcterms:modified xsi:type="dcterms:W3CDTF">2025-07-13T14:43:02Z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0x01010098DABC899185B74BB2030808D3385A9C</vt:lpwstr>
  </property>
  <property fmtid="{D5CDD505-2E9C-101B-9397-08002B2CF9AE}" pid="3" name="MediaServiceImageTags">
    <vt:lpwstr/>
  </property>
  <property fmtid="{D5CDD505-2E9C-101B-9397-08002B2CF9AE}" pid="4" name="Order">
    <vt:r8>283200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