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sldIdLst>
    <p:sldId id="256" r:id="rId5"/>
    <p:sldId id="532" r:id="rId6"/>
    <p:sldId id="635" r:id="rId7"/>
    <p:sldId id="282" r:id="rId8"/>
    <p:sldId id="447" r:id="rId9"/>
    <p:sldId id="535" r:id="rId10"/>
    <p:sldId id="547" r:id="rId11"/>
    <p:sldId id="281" r:id="rId12"/>
    <p:sldId id="622" r:id="rId13"/>
    <p:sldId id="449" r:id="rId14"/>
    <p:sldId id="450" r:id="rId15"/>
    <p:sldId id="626" r:id="rId16"/>
    <p:sldId id="628" r:id="rId17"/>
    <p:sldId id="629" r:id="rId18"/>
    <p:sldId id="632" r:id="rId19"/>
    <p:sldId id="630" r:id="rId20"/>
    <p:sldId id="631" r:id="rId21"/>
    <p:sldId id="627" r:id="rId22"/>
    <p:sldId id="636" r:id="rId23"/>
    <p:sldId id="633" r:id="rId24"/>
    <p:sldId id="634" r:id="rId25"/>
    <p:sldId id="533" r:id="rId26"/>
    <p:sldId id="493" r:id="rId27"/>
    <p:sldId id="491" r:id="rId28"/>
    <p:sldId id="435" r:id="rId29"/>
    <p:sldId id="453" r:id="rId30"/>
    <p:sldId id="492" r:id="rId31"/>
    <p:sldId id="490" r:id="rId32"/>
    <p:sldId id="416" r:id="rId33"/>
    <p:sldId id="542" r:id="rId34"/>
    <p:sldId id="543" r:id="rId35"/>
    <p:sldId id="544" r:id="rId36"/>
    <p:sldId id="545" r:id="rId37"/>
    <p:sldId id="534" r:id="rId38"/>
    <p:sldId id="541" r:id="rId39"/>
    <p:sldId id="623" r:id="rId40"/>
    <p:sldId id="259" r:id="rId41"/>
    <p:sldId id="261" r:id="rId42"/>
    <p:sldId id="262" r:id="rId43"/>
    <p:sldId id="264" r:id="rId44"/>
    <p:sldId id="265" r:id="rId45"/>
    <p:sldId id="266" r:id="rId46"/>
    <p:sldId id="268" r:id="rId47"/>
    <p:sldId id="274" r:id="rId48"/>
    <p:sldId id="275" r:id="rId49"/>
    <p:sldId id="276" r:id="rId50"/>
    <p:sldId id="277" r:id="rId51"/>
    <p:sldId id="279" r:id="rId52"/>
    <p:sldId id="280" r:id="rId53"/>
    <p:sldId id="625" r:id="rId54"/>
    <p:sldId id="286" r:id="rId55"/>
    <p:sldId id="290" r:id="rId56"/>
    <p:sldId id="292" r:id="rId57"/>
    <p:sldId id="546" r:id="rId58"/>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C9705-5439-4555-A605-9271CDD2A5C2}" v="388" dt="2025-06-23T21:50:40.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4660"/>
  </p:normalViewPr>
  <p:slideViewPr>
    <p:cSldViewPr snapToGrid="0">
      <p:cViewPr varScale="1">
        <p:scale>
          <a:sx n="59" d="100"/>
          <a:sy n="59" d="100"/>
        </p:scale>
        <p:origin x="77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96DB0A8E-4D03-ED73-2184-FE03D5BD1D0D}"/>
    <pc:docChg chg="addSld delSld modSld sldOrd">
      <pc:chgData name="A Freel" userId="S::afreel@ohacademy.co.uk::f6dead3d-cc44-4b49-aee1-60fe86f08dbd" providerId="AD" clId="Web-{96DB0A8E-4D03-ED73-2184-FE03D5BD1D0D}" dt="2025-06-20T13:35:18.097" v="29" actId="1076"/>
      <pc:docMkLst>
        <pc:docMk/>
      </pc:docMkLst>
      <pc:sldChg chg="del">
        <pc:chgData name="A Freel" userId="S::afreel@ohacademy.co.uk::f6dead3d-cc44-4b49-aee1-60fe86f08dbd" providerId="AD" clId="Web-{96DB0A8E-4D03-ED73-2184-FE03D5BD1D0D}" dt="2025-06-20T13:33:45.502" v="17"/>
        <pc:sldMkLst>
          <pc:docMk/>
          <pc:sldMk cId="1271003665" sldId="257"/>
        </pc:sldMkLst>
      </pc:sldChg>
      <pc:sldChg chg="del">
        <pc:chgData name="A Freel" userId="S::afreel@ohacademy.co.uk::f6dead3d-cc44-4b49-aee1-60fe86f08dbd" providerId="AD" clId="Web-{96DB0A8E-4D03-ED73-2184-FE03D5BD1D0D}" dt="2025-06-20T13:33:46.298" v="18"/>
        <pc:sldMkLst>
          <pc:docMk/>
          <pc:sldMk cId="2773910104" sldId="258"/>
        </pc:sldMkLst>
      </pc:sldChg>
      <pc:sldChg chg="del">
        <pc:chgData name="A Freel" userId="S::afreel@ohacademy.co.uk::f6dead3d-cc44-4b49-aee1-60fe86f08dbd" providerId="AD" clId="Web-{96DB0A8E-4D03-ED73-2184-FE03D5BD1D0D}" dt="2025-06-20T13:33:46.970" v="19"/>
        <pc:sldMkLst>
          <pc:docMk/>
          <pc:sldMk cId="2902192168" sldId="259"/>
        </pc:sldMkLst>
      </pc:sldChg>
      <pc:sldChg chg="del">
        <pc:chgData name="A Freel" userId="S::afreel@ohacademy.co.uk::f6dead3d-cc44-4b49-aee1-60fe86f08dbd" providerId="AD" clId="Web-{96DB0A8E-4D03-ED73-2184-FE03D5BD1D0D}" dt="2025-06-20T13:33:47.595" v="20"/>
        <pc:sldMkLst>
          <pc:docMk/>
          <pc:sldMk cId="555087571" sldId="260"/>
        </pc:sldMkLst>
      </pc:sldChg>
      <pc:sldChg chg="del">
        <pc:chgData name="A Freel" userId="S::afreel@ohacademy.co.uk::f6dead3d-cc44-4b49-aee1-60fe86f08dbd" providerId="AD" clId="Web-{96DB0A8E-4D03-ED73-2184-FE03D5BD1D0D}" dt="2025-06-20T13:33:48.095" v="21"/>
        <pc:sldMkLst>
          <pc:docMk/>
          <pc:sldMk cId="1265492232" sldId="261"/>
        </pc:sldMkLst>
      </pc:sldChg>
      <pc:sldChg chg="del">
        <pc:chgData name="A Freel" userId="S::afreel@ohacademy.co.uk::f6dead3d-cc44-4b49-aee1-60fe86f08dbd" providerId="AD" clId="Web-{96DB0A8E-4D03-ED73-2184-FE03D5BD1D0D}" dt="2025-06-20T13:33:48.720" v="22"/>
        <pc:sldMkLst>
          <pc:docMk/>
          <pc:sldMk cId="3429616116" sldId="262"/>
        </pc:sldMkLst>
      </pc:sldChg>
      <pc:sldChg chg="del">
        <pc:chgData name="A Freel" userId="S::afreel@ohacademy.co.uk::f6dead3d-cc44-4b49-aee1-60fe86f08dbd" providerId="AD" clId="Web-{96DB0A8E-4D03-ED73-2184-FE03D5BD1D0D}" dt="2025-06-20T13:33:49.220" v="23"/>
        <pc:sldMkLst>
          <pc:docMk/>
          <pc:sldMk cId="66890068" sldId="263"/>
        </pc:sldMkLst>
      </pc:sldChg>
      <pc:sldChg chg="del">
        <pc:chgData name="A Freel" userId="S::afreel@ohacademy.co.uk::f6dead3d-cc44-4b49-aee1-60fe86f08dbd" providerId="AD" clId="Web-{96DB0A8E-4D03-ED73-2184-FE03D5BD1D0D}" dt="2025-06-20T13:33:49.830" v="24"/>
        <pc:sldMkLst>
          <pc:docMk/>
          <pc:sldMk cId="1920152978" sldId="264"/>
        </pc:sldMkLst>
      </pc:sldChg>
      <pc:sldChg chg="modSp">
        <pc:chgData name="A Freel" userId="S::afreel@ohacademy.co.uk::f6dead3d-cc44-4b49-aee1-60fe86f08dbd" providerId="AD" clId="Web-{96DB0A8E-4D03-ED73-2184-FE03D5BD1D0D}" dt="2025-06-20T13:05:10.517" v="1" actId="1076"/>
        <pc:sldMkLst>
          <pc:docMk/>
          <pc:sldMk cId="3615594355" sldId="532"/>
        </pc:sldMkLst>
        <pc:picChg chg="mod">
          <ac:chgData name="A Freel" userId="S::afreel@ohacademy.co.uk::f6dead3d-cc44-4b49-aee1-60fe86f08dbd" providerId="AD" clId="Web-{96DB0A8E-4D03-ED73-2184-FE03D5BD1D0D}" dt="2025-06-20T13:05:10.517" v="1" actId="1076"/>
          <ac:picMkLst>
            <pc:docMk/>
            <pc:sldMk cId="3615594355" sldId="532"/>
            <ac:picMk id="7" creationId="{03C789D0-3F5F-C466-F3F2-883103280E1A}"/>
          </ac:picMkLst>
        </pc:picChg>
      </pc:sldChg>
      <pc:sldChg chg="ord">
        <pc:chgData name="A Freel" userId="S::afreel@ohacademy.co.uk::f6dead3d-cc44-4b49-aee1-60fe86f08dbd" providerId="AD" clId="Web-{96DB0A8E-4D03-ED73-2184-FE03D5BD1D0D}" dt="2025-06-20T13:33:53.955" v="25"/>
        <pc:sldMkLst>
          <pc:docMk/>
          <pc:sldMk cId="2642466099" sldId="534"/>
        </pc:sldMkLst>
      </pc:sldChg>
      <pc:sldChg chg="addSp delSp modSp new">
        <pc:chgData name="A Freel" userId="S::afreel@ohacademy.co.uk::f6dead3d-cc44-4b49-aee1-60fe86f08dbd" providerId="AD" clId="Web-{96DB0A8E-4D03-ED73-2184-FE03D5BD1D0D}" dt="2025-06-20T13:35:18.097" v="29" actId="1076"/>
        <pc:sldMkLst>
          <pc:docMk/>
          <pc:sldMk cId="1479320808" sldId="546"/>
        </pc:sldMkLst>
        <pc:spChg chg="mod">
          <ac:chgData name="A Freel" userId="S::afreel@ohacademy.co.uk::f6dead3d-cc44-4b49-aee1-60fe86f08dbd" providerId="AD" clId="Web-{96DB0A8E-4D03-ED73-2184-FE03D5BD1D0D}" dt="2025-06-20T13:33:26.642" v="15" actId="20577"/>
          <ac:spMkLst>
            <pc:docMk/>
            <pc:sldMk cId="1479320808" sldId="546"/>
            <ac:spMk id="2" creationId="{C18FB5DA-CC5C-F979-2FA6-2BE16E56D634}"/>
          </ac:spMkLst>
        </pc:spChg>
        <pc:picChg chg="add mod">
          <ac:chgData name="A Freel" userId="S::afreel@ohacademy.co.uk::f6dead3d-cc44-4b49-aee1-60fe86f08dbd" providerId="AD" clId="Web-{96DB0A8E-4D03-ED73-2184-FE03D5BD1D0D}" dt="2025-06-20T13:35:18.097" v="29" actId="1076"/>
          <ac:picMkLst>
            <pc:docMk/>
            <pc:sldMk cId="1479320808" sldId="546"/>
            <ac:picMk id="4" creationId="{B262F055-0099-2FAC-3C83-80BAAEBD67E6}"/>
          </ac:picMkLst>
        </pc:picChg>
      </pc:sldChg>
    </pc:docChg>
  </pc:docChgLst>
  <pc:docChgLst>
    <pc:chgData name="A Freel" userId="S::afreel@ohacademy.co.uk::f6dead3d-cc44-4b49-aee1-60fe86f08dbd" providerId="AD" clId="Web-{03D8A57E-7A45-43A7-AD80-AE858BF0B9DD}"/>
    <pc:docChg chg="addSld modSld">
      <pc:chgData name="A Freel" userId="S::afreel@ohacademy.co.uk::f6dead3d-cc44-4b49-aee1-60fe86f08dbd" providerId="AD" clId="Web-{03D8A57E-7A45-43A7-AD80-AE858BF0B9DD}" dt="2025-05-27T17:26:11.261" v="46"/>
      <pc:docMkLst>
        <pc:docMk/>
      </pc:docMkLst>
      <pc:sldChg chg="addSp delSp modSp mod setBg">
        <pc:chgData name="A Freel" userId="S::afreel@ohacademy.co.uk::f6dead3d-cc44-4b49-aee1-60fe86f08dbd" providerId="AD" clId="Web-{03D8A57E-7A45-43A7-AD80-AE858BF0B9DD}" dt="2025-05-27T17:23:02.520" v="23" actId="1076"/>
        <pc:sldMkLst>
          <pc:docMk/>
          <pc:sldMk cId="1271003665" sldId="257"/>
        </pc:sldMkLst>
      </pc:sldChg>
      <pc:sldChg chg="addSp delSp modSp add replId">
        <pc:chgData name="A Freel" userId="S::afreel@ohacademy.co.uk::f6dead3d-cc44-4b49-aee1-60fe86f08dbd" providerId="AD" clId="Web-{03D8A57E-7A45-43A7-AD80-AE858BF0B9DD}" dt="2025-05-27T17:23:33.740" v="31" actId="1076"/>
        <pc:sldMkLst>
          <pc:docMk/>
          <pc:sldMk cId="2773910104" sldId="258"/>
        </pc:sldMkLst>
      </pc:sldChg>
      <pc:sldChg chg="addSp modSp add replId">
        <pc:chgData name="A Freel" userId="S::afreel@ohacademy.co.uk::f6dead3d-cc44-4b49-aee1-60fe86f08dbd" providerId="AD" clId="Web-{03D8A57E-7A45-43A7-AD80-AE858BF0B9DD}" dt="2025-05-27T17:24:10.069" v="34" actId="1076"/>
        <pc:sldMkLst>
          <pc:docMk/>
          <pc:sldMk cId="2902192168" sldId="259"/>
        </pc:sldMkLst>
      </pc:sldChg>
      <pc:sldChg chg="addSp modSp add replId">
        <pc:chgData name="A Freel" userId="S::afreel@ohacademy.co.uk::f6dead3d-cc44-4b49-aee1-60fe86f08dbd" providerId="AD" clId="Web-{03D8A57E-7A45-43A7-AD80-AE858BF0B9DD}" dt="2025-05-27T17:24:40.242" v="40" actId="1076"/>
        <pc:sldMkLst>
          <pc:docMk/>
          <pc:sldMk cId="555087571" sldId="260"/>
        </pc:sldMkLst>
      </pc:sldChg>
      <pc:sldChg chg="addSp modSp add replId">
        <pc:chgData name="A Freel" userId="S::afreel@ohacademy.co.uk::f6dead3d-cc44-4b49-aee1-60fe86f08dbd" providerId="AD" clId="Web-{03D8A57E-7A45-43A7-AD80-AE858BF0B9DD}" dt="2025-05-27T17:25:05.384" v="42" actId="1076"/>
        <pc:sldMkLst>
          <pc:docMk/>
          <pc:sldMk cId="1265492232" sldId="261"/>
        </pc:sldMkLst>
      </pc:sldChg>
      <pc:sldChg chg="addSp modSp add replId">
        <pc:chgData name="A Freel" userId="S::afreel@ohacademy.co.uk::f6dead3d-cc44-4b49-aee1-60fe86f08dbd" providerId="AD" clId="Web-{03D8A57E-7A45-43A7-AD80-AE858BF0B9DD}" dt="2025-05-27T17:25:26.666" v="44" actId="1076"/>
        <pc:sldMkLst>
          <pc:docMk/>
          <pc:sldMk cId="3429616116" sldId="262"/>
        </pc:sldMkLst>
      </pc:sldChg>
      <pc:sldChg chg="addSp modSp add replId">
        <pc:chgData name="A Freel" userId="S::afreel@ohacademy.co.uk::f6dead3d-cc44-4b49-aee1-60fe86f08dbd" providerId="AD" clId="Web-{03D8A57E-7A45-43A7-AD80-AE858BF0B9DD}" dt="2025-05-27T17:25:45.604" v="45"/>
        <pc:sldMkLst>
          <pc:docMk/>
          <pc:sldMk cId="66890068" sldId="263"/>
        </pc:sldMkLst>
      </pc:sldChg>
      <pc:sldChg chg="addSp modSp add replId">
        <pc:chgData name="A Freel" userId="S::afreel@ohacademy.co.uk::f6dead3d-cc44-4b49-aee1-60fe86f08dbd" providerId="AD" clId="Web-{03D8A57E-7A45-43A7-AD80-AE858BF0B9DD}" dt="2025-05-27T17:26:11.261" v="46"/>
        <pc:sldMkLst>
          <pc:docMk/>
          <pc:sldMk cId="1920152978" sldId="264"/>
        </pc:sldMkLst>
      </pc:sldChg>
    </pc:docChg>
  </pc:docChgLst>
  <pc:docChgLst>
    <pc:chgData name="P McKenzie-Cook" userId="6605cc89-aaff-4d80-9ee6-20e4afa4ef0c" providerId="ADAL" clId="{BA0C9705-5439-4555-A605-9271CDD2A5C2}"/>
    <pc:docChg chg="undo redo custSel addSld delSld modSld sldOrd">
      <pc:chgData name="P McKenzie-Cook" userId="6605cc89-aaff-4d80-9ee6-20e4afa4ef0c" providerId="ADAL" clId="{BA0C9705-5439-4555-A605-9271CDD2A5C2}" dt="2025-06-23T22:00:31.572" v="3009" actId="20577"/>
      <pc:docMkLst>
        <pc:docMk/>
      </pc:docMkLst>
      <pc:sldChg chg="add del">
        <pc:chgData name="P McKenzie-Cook" userId="6605cc89-aaff-4d80-9ee6-20e4afa4ef0c" providerId="ADAL" clId="{BA0C9705-5439-4555-A605-9271CDD2A5C2}" dt="2025-06-21T19:34:20.973" v="393" actId="47"/>
        <pc:sldMkLst>
          <pc:docMk/>
          <pc:sldMk cId="0" sldId="257"/>
        </pc:sldMkLst>
      </pc:sldChg>
      <pc:sldChg chg="modSp add del mod">
        <pc:chgData name="P McKenzie-Cook" userId="6605cc89-aaff-4d80-9ee6-20e4afa4ef0c" providerId="ADAL" clId="{BA0C9705-5439-4555-A605-9271CDD2A5C2}" dt="2025-06-21T19:34:49.631" v="444" actId="47"/>
        <pc:sldMkLst>
          <pc:docMk/>
          <pc:sldMk cId="0" sldId="258"/>
        </pc:sldMkLst>
      </pc:sldChg>
      <pc:sldChg chg="addSp modSp add mod">
        <pc:chgData name="P McKenzie-Cook" userId="6605cc89-aaff-4d80-9ee6-20e4afa4ef0c" providerId="ADAL" clId="{BA0C9705-5439-4555-A605-9271CDD2A5C2}" dt="2025-06-21T19:38:18.698" v="514" actId="2711"/>
        <pc:sldMkLst>
          <pc:docMk/>
          <pc:sldMk cId="0" sldId="259"/>
        </pc:sldMkLst>
        <pc:spChg chg="mod">
          <ac:chgData name="P McKenzie-Cook" userId="6605cc89-aaff-4d80-9ee6-20e4afa4ef0c" providerId="ADAL" clId="{BA0C9705-5439-4555-A605-9271CDD2A5C2}" dt="2025-06-21T19:38:18.698" v="514" actId="2711"/>
          <ac:spMkLst>
            <pc:docMk/>
            <pc:sldMk cId="0" sldId="259"/>
            <ac:spMk id="908" creationId="{00000000-0000-0000-0000-000000000000}"/>
          </ac:spMkLst>
        </pc:spChg>
        <pc:spChg chg="mod">
          <ac:chgData name="P McKenzie-Cook" userId="6605cc89-aaff-4d80-9ee6-20e4afa4ef0c" providerId="ADAL" clId="{BA0C9705-5439-4555-A605-9271CDD2A5C2}" dt="2025-06-21T19:37:57.258" v="510" actId="2711"/>
          <ac:spMkLst>
            <pc:docMk/>
            <pc:sldMk cId="0" sldId="259"/>
            <ac:spMk id="909" creationId="{00000000-0000-0000-0000-000000000000}"/>
          </ac:spMkLst>
        </pc:spChg>
        <pc:spChg chg="mod">
          <ac:chgData name="P McKenzie-Cook" userId="6605cc89-aaff-4d80-9ee6-20e4afa4ef0c" providerId="ADAL" clId="{BA0C9705-5439-4555-A605-9271CDD2A5C2}" dt="2025-06-21T19:38:18.698" v="514" actId="2711"/>
          <ac:spMkLst>
            <pc:docMk/>
            <pc:sldMk cId="0" sldId="259"/>
            <ac:spMk id="910" creationId="{00000000-0000-0000-0000-000000000000}"/>
          </ac:spMkLst>
        </pc:spChg>
        <pc:spChg chg="mod">
          <ac:chgData name="P McKenzie-Cook" userId="6605cc89-aaff-4d80-9ee6-20e4afa4ef0c" providerId="ADAL" clId="{BA0C9705-5439-4555-A605-9271CDD2A5C2}" dt="2025-06-21T19:37:48.171" v="509" actId="2711"/>
          <ac:spMkLst>
            <pc:docMk/>
            <pc:sldMk cId="0" sldId="259"/>
            <ac:spMk id="911" creationId="{00000000-0000-0000-0000-000000000000}"/>
          </ac:spMkLst>
        </pc:spChg>
        <pc:spChg chg="mod">
          <ac:chgData name="P McKenzie-Cook" userId="6605cc89-aaff-4d80-9ee6-20e4afa4ef0c" providerId="ADAL" clId="{BA0C9705-5439-4555-A605-9271CDD2A5C2}" dt="2025-06-21T19:38:18.698" v="514" actId="2711"/>
          <ac:spMkLst>
            <pc:docMk/>
            <pc:sldMk cId="0" sldId="259"/>
            <ac:spMk id="912" creationId="{00000000-0000-0000-0000-000000000000}"/>
          </ac:spMkLst>
        </pc:spChg>
        <pc:spChg chg="mod">
          <ac:chgData name="P McKenzie-Cook" userId="6605cc89-aaff-4d80-9ee6-20e4afa4ef0c" providerId="ADAL" clId="{BA0C9705-5439-4555-A605-9271CDD2A5C2}" dt="2025-06-21T19:37:42.164" v="508" actId="2711"/>
          <ac:spMkLst>
            <pc:docMk/>
            <pc:sldMk cId="0" sldId="259"/>
            <ac:spMk id="913" creationId="{00000000-0000-0000-0000-000000000000}"/>
          </ac:spMkLst>
        </pc:spChg>
        <pc:spChg chg="mod">
          <ac:chgData name="P McKenzie-Cook" userId="6605cc89-aaff-4d80-9ee6-20e4afa4ef0c" providerId="ADAL" clId="{BA0C9705-5439-4555-A605-9271CDD2A5C2}" dt="2025-06-21T19:38:18.698" v="514" actId="2711"/>
          <ac:spMkLst>
            <pc:docMk/>
            <pc:sldMk cId="0" sldId="259"/>
            <ac:spMk id="914" creationId="{00000000-0000-0000-0000-000000000000}"/>
          </ac:spMkLst>
        </pc:spChg>
        <pc:spChg chg="mod">
          <ac:chgData name="P McKenzie-Cook" userId="6605cc89-aaff-4d80-9ee6-20e4afa4ef0c" providerId="ADAL" clId="{BA0C9705-5439-4555-A605-9271CDD2A5C2}" dt="2025-06-21T19:37:33.974" v="505" actId="2711"/>
          <ac:spMkLst>
            <pc:docMk/>
            <pc:sldMk cId="0" sldId="259"/>
            <ac:spMk id="915" creationId="{00000000-0000-0000-0000-000000000000}"/>
          </ac:spMkLst>
        </pc:spChg>
      </pc:sldChg>
      <pc:sldChg chg="add del">
        <pc:chgData name="P McKenzie-Cook" userId="6605cc89-aaff-4d80-9ee6-20e4afa4ef0c" providerId="ADAL" clId="{BA0C9705-5439-4555-A605-9271CDD2A5C2}" dt="2025-06-21T19:38:24.310" v="515" actId="47"/>
        <pc:sldMkLst>
          <pc:docMk/>
          <pc:sldMk cId="0" sldId="260"/>
        </pc:sldMkLst>
      </pc:sldChg>
      <pc:sldChg chg="modSp add mod">
        <pc:chgData name="P McKenzie-Cook" userId="6605cc89-aaff-4d80-9ee6-20e4afa4ef0c" providerId="ADAL" clId="{BA0C9705-5439-4555-A605-9271CDD2A5C2}" dt="2025-06-21T19:38:39.679" v="517" actId="2711"/>
        <pc:sldMkLst>
          <pc:docMk/>
          <pc:sldMk cId="0" sldId="261"/>
        </pc:sldMkLst>
        <pc:spChg chg="mod">
          <ac:chgData name="P McKenzie-Cook" userId="6605cc89-aaff-4d80-9ee6-20e4afa4ef0c" providerId="ADAL" clId="{BA0C9705-5439-4555-A605-9271CDD2A5C2}" dt="2025-06-21T19:38:33.421" v="516" actId="2711"/>
          <ac:spMkLst>
            <pc:docMk/>
            <pc:sldMk cId="0" sldId="261"/>
            <ac:spMk id="930" creationId="{00000000-0000-0000-0000-000000000000}"/>
          </ac:spMkLst>
        </pc:spChg>
        <pc:spChg chg="mod">
          <ac:chgData name="P McKenzie-Cook" userId="6605cc89-aaff-4d80-9ee6-20e4afa4ef0c" providerId="ADAL" clId="{BA0C9705-5439-4555-A605-9271CDD2A5C2}" dt="2025-06-21T19:38:39.679" v="517" actId="2711"/>
          <ac:spMkLst>
            <pc:docMk/>
            <pc:sldMk cId="0" sldId="261"/>
            <ac:spMk id="932" creationId="{00000000-0000-0000-0000-000000000000}"/>
          </ac:spMkLst>
        </pc:spChg>
      </pc:sldChg>
      <pc:sldChg chg="modSp add mod">
        <pc:chgData name="P McKenzie-Cook" userId="6605cc89-aaff-4d80-9ee6-20e4afa4ef0c" providerId="ADAL" clId="{BA0C9705-5439-4555-A605-9271CDD2A5C2}" dt="2025-06-21T19:40:00.737" v="521" actId="2711"/>
        <pc:sldMkLst>
          <pc:docMk/>
          <pc:sldMk cId="0" sldId="262"/>
        </pc:sldMkLst>
        <pc:spChg chg="mod">
          <ac:chgData name="P McKenzie-Cook" userId="6605cc89-aaff-4d80-9ee6-20e4afa4ef0c" providerId="ADAL" clId="{BA0C9705-5439-4555-A605-9271CDD2A5C2}" dt="2025-06-21T19:40:00.737" v="521" actId="2711"/>
          <ac:spMkLst>
            <pc:docMk/>
            <pc:sldMk cId="0" sldId="262"/>
            <ac:spMk id="941" creationId="{00000000-0000-0000-0000-000000000000}"/>
          </ac:spMkLst>
        </pc:spChg>
        <pc:spChg chg="mod">
          <ac:chgData name="P McKenzie-Cook" userId="6605cc89-aaff-4d80-9ee6-20e4afa4ef0c" providerId="ADAL" clId="{BA0C9705-5439-4555-A605-9271CDD2A5C2}" dt="2025-06-21T19:40:00.737" v="521" actId="2711"/>
          <ac:spMkLst>
            <pc:docMk/>
            <pc:sldMk cId="0" sldId="262"/>
            <ac:spMk id="942" creationId="{00000000-0000-0000-0000-000000000000}"/>
          </ac:spMkLst>
        </pc:spChg>
        <pc:spChg chg="mod">
          <ac:chgData name="P McKenzie-Cook" userId="6605cc89-aaff-4d80-9ee6-20e4afa4ef0c" providerId="ADAL" clId="{BA0C9705-5439-4555-A605-9271CDD2A5C2}" dt="2025-06-21T19:40:00.737" v="521" actId="2711"/>
          <ac:spMkLst>
            <pc:docMk/>
            <pc:sldMk cId="0" sldId="262"/>
            <ac:spMk id="943" creationId="{00000000-0000-0000-0000-000000000000}"/>
          </ac:spMkLst>
        </pc:spChg>
        <pc:spChg chg="mod">
          <ac:chgData name="P McKenzie-Cook" userId="6605cc89-aaff-4d80-9ee6-20e4afa4ef0c" providerId="ADAL" clId="{BA0C9705-5439-4555-A605-9271CDD2A5C2}" dt="2025-06-21T19:40:00.737" v="521" actId="2711"/>
          <ac:spMkLst>
            <pc:docMk/>
            <pc:sldMk cId="0" sldId="262"/>
            <ac:spMk id="944" creationId="{00000000-0000-0000-0000-000000000000}"/>
          </ac:spMkLst>
        </pc:spChg>
      </pc:sldChg>
      <pc:sldChg chg="add del">
        <pc:chgData name="P McKenzie-Cook" userId="6605cc89-aaff-4d80-9ee6-20e4afa4ef0c" providerId="ADAL" clId="{BA0C9705-5439-4555-A605-9271CDD2A5C2}" dt="2025-06-21T19:39:24.380" v="518" actId="47"/>
        <pc:sldMkLst>
          <pc:docMk/>
          <pc:sldMk cId="0" sldId="263"/>
        </pc:sldMkLst>
      </pc:sldChg>
      <pc:sldChg chg="modSp add mod">
        <pc:chgData name="P McKenzie-Cook" userId="6605cc89-aaff-4d80-9ee6-20e4afa4ef0c" providerId="ADAL" clId="{BA0C9705-5439-4555-A605-9271CDD2A5C2}" dt="2025-06-21T19:40:26.508" v="524" actId="2711"/>
        <pc:sldMkLst>
          <pc:docMk/>
          <pc:sldMk cId="0" sldId="264"/>
        </pc:sldMkLst>
        <pc:spChg chg="mod">
          <ac:chgData name="P McKenzie-Cook" userId="6605cc89-aaff-4d80-9ee6-20e4afa4ef0c" providerId="ADAL" clId="{BA0C9705-5439-4555-A605-9271CDD2A5C2}" dt="2025-06-21T19:40:09.524" v="522" actId="2711"/>
          <ac:spMkLst>
            <pc:docMk/>
            <pc:sldMk cId="0" sldId="264"/>
            <ac:spMk id="965" creationId="{00000000-0000-0000-0000-000000000000}"/>
          </ac:spMkLst>
        </pc:spChg>
        <pc:spChg chg="mod">
          <ac:chgData name="P McKenzie-Cook" userId="6605cc89-aaff-4d80-9ee6-20e4afa4ef0c" providerId="ADAL" clId="{BA0C9705-5439-4555-A605-9271CDD2A5C2}" dt="2025-06-21T19:40:26.508" v="524" actId="2711"/>
          <ac:spMkLst>
            <pc:docMk/>
            <pc:sldMk cId="0" sldId="264"/>
            <ac:spMk id="970" creationId="{00000000-0000-0000-0000-000000000000}"/>
          </ac:spMkLst>
        </pc:spChg>
        <pc:spChg chg="mod">
          <ac:chgData name="P McKenzie-Cook" userId="6605cc89-aaff-4d80-9ee6-20e4afa4ef0c" providerId="ADAL" clId="{BA0C9705-5439-4555-A605-9271CDD2A5C2}" dt="2025-06-21T19:40:26.508" v="524" actId="2711"/>
          <ac:spMkLst>
            <pc:docMk/>
            <pc:sldMk cId="0" sldId="264"/>
            <ac:spMk id="971" creationId="{00000000-0000-0000-0000-000000000000}"/>
          </ac:spMkLst>
        </pc:spChg>
      </pc:sldChg>
      <pc:sldChg chg="modSp add mod">
        <pc:chgData name="P McKenzie-Cook" userId="6605cc89-aaff-4d80-9ee6-20e4afa4ef0c" providerId="ADAL" clId="{BA0C9705-5439-4555-A605-9271CDD2A5C2}" dt="2025-06-22T17:12:39.703" v="763" actId="207"/>
        <pc:sldMkLst>
          <pc:docMk/>
          <pc:sldMk cId="0" sldId="265"/>
        </pc:sldMkLst>
        <pc:spChg chg="mod">
          <ac:chgData name="P McKenzie-Cook" userId="6605cc89-aaff-4d80-9ee6-20e4afa4ef0c" providerId="ADAL" clId="{BA0C9705-5439-4555-A605-9271CDD2A5C2}" dt="2025-06-22T17:12:39.703" v="763" actId="207"/>
          <ac:spMkLst>
            <pc:docMk/>
            <pc:sldMk cId="0" sldId="265"/>
            <ac:spMk id="976" creationId="{00000000-0000-0000-0000-000000000000}"/>
          </ac:spMkLst>
        </pc:spChg>
        <pc:spChg chg="mod">
          <ac:chgData name="P McKenzie-Cook" userId="6605cc89-aaff-4d80-9ee6-20e4afa4ef0c" providerId="ADAL" clId="{BA0C9705-5439-4555-A605-9271CDD2A5C2}" dt="2025-06-21T19:41:47.488" v="527" actId="2711"/>
          <ac:spMkLst>
            <pc:docMk/>
            <pc:sldMk cId="0" sldId="265"/>
            <ac:spMk id="981" creationId="{00000000-0000-0000-0000-000000000000}"/>
          </ac:spMkLst>
        </pc:spChg>
        <pc:spChg chg="mod">
          <ac:chgData name="P McKenzie-Cook" userId="6605cc89-aaff-4d80-9ee6-20e4afa4ef0c" providerId="ADAL" clId="{BA0C9705-5439-4555-A605-9271CDD2A5C2}" dt="2025-06-21T19:41:52.757" v="528" actId="2711"/>
          <ac:spMkLst>
            <pc:docMk/>
            <pc:sldMk cId="0" sldId="265"/>
            <ac:spMk id="982" creationId="{00000000-0000-0000-0000-000000000000}"/>
          </ac:spMkLst>
        </pc:spChg>
      </pc:sldChg>
      <pc:sldChg chg="modSp add mod">
        <pc:chgData name="P McKenzie-Cook" userId="6605cc89-aaff-4d80-9ee6-20e4afa4ef0c" providerId="ADAL" clId="{BA0C9705-5439-4555-A605-9271CDD2A5C2}" dt="2025-06-22T16:58:30.505" v="530" actId="2711"/>
        <pc:sldMkLst>
          <pc:docMk/>
          <pc:sldMk cId="0" sldId="266"/>
        </pc:sldMkLst>
        <pc:spChg chg="mod">
          <ac:chgData name="P McKenzie-Cook" userId="6605cc89-aaff-4d80-9ee6-20e4afa4ef0c" providerId="ADAL" clId="{BA0C9705-5439-4555-A605-9271CDD2A5C2}" dt="2025-06-22T16:58:30.505" v="530" actId="2711"/>
          <ac:spMkLst>
            <pc:docMk/>
            <pc:sldMk cId="0" sldId="266"/>
            <ac:spMk id="987" creationId="{00000000-0000-0000-0000-000000000000}"/>
          </ac:spMkLst>
        </pc:spChg>
      </pc:sldChg>
      <pc:sldChg chg="add del">
        <pc:chgData name="P McKenzie-Cook" userId="6605cc89-aaff-4d80-9ee6-20e4afa4ef0c" providerId="ADAL" clId="{BA0C9705-5439-4555-A605-9271CDD2A5C2}" dt="2025-06-22T16:58:12.704" v="529" actId="47"/>
        <pc:sldMkLst>
          <pc:docMk/>
          <pc:sldMk cId="0" sldId="267"/>
        </pc:sldMkLst>
      </pc:sldChg>
      <pc:sldChg chg="addSp modSp add mod modAnim">
        <pc:chgData name="P McKenzie-Cook" userId="6605cc89-aaff-4d80-9ee6-20e4afa4ef0c" providerId="ADAL" clId="{BA0C9705-5439-4555-A605-9271CDD2A5C2}" dt="2025-06-22T17:00:46.298" v="580" actId="1076"/>
        <pc:sldMkLst>
          <pc:docMk/>
          <pc:sldMk cId="0" sldId="268"/>
        </pc:sldMkLst>
        <pc:spChg chg="add mod">
          <ac:chgData name="P McKenzie-Cook" userId="6605cc89-aaff-4d80-9ee6-20e4afa4ef0c" providerId="ADAL" clId="{BA0C9705-5439-4555-A605-9271CDD2A5C2}" dt="2025-06-22T17:00:46.298" v="580" actId="1076"/>
          <ac:spMkLst>
            <pc:docMk/>
            <pc:sldMk cId="0" sldId="268"/>
            <ac:spMk id="2" creationId="{0D00F9AC-74E6-A41D-BB31-BABE5DD8E67A}"/>
          </ac:spMkLst>
        </pc:spChg>
        <pc:spChg chg="add mod">
          <ac:chgData name="P McKenzie-Cook" userId="6605cc89-aaff-4d80-9ee6-20e4afa4ef0c" providerId="ADAL" clId="{BA0C9705-5439-4555-A605-9271CDD2A5C2}" dt="2025-06-22T17:00:27.989" v="572" actId="1076"/>
          <ac:spMkLst>
            <pc:docMk/>
            <pc:sldMk cId="0" sldId="268"/>
            <ac:spMk id="4" creationId="{E7C4B2BF-9C73-8E7F-A33C-11F40D7371C6}"/>
          </ac:spMkLst>
        </pc:spChg>
        <pc:spChg chg="mod">
          <ac:chgData name="P McKenzie-Cook" userId="6605cc89-aaff-4d80-9ee6-20e4afa4ef0c" providerId="ADAL" clId="{BA0C9705-5439-4555-A605-9271CDD2A5C2}" dt="2025-06-22T16:59:46.277" v="563" actId="2711"/>
          <ac:spMkLst>
            <pc:docMk/>
            <pc:sldMk cId="0" sldId="268"/>
            <ac:spMk id="1012" creationId="{00000000-0000-0000-0000-000000000000}"/>
          </ac:spMkLst>
        </pc:spChg>
        <pc:spChg chg="mod">
          <ac:chgData name="P McKenzie-Cook" userId="6605cc89-aaff-4d80-9ee6-20e4afa4ef0c" providerId="ADAL" clId="{BA0C9705-5439-4555-A605-9271CDD2A5C2}" dt="2025-06-22T17:00:41.093" v="578" actId="1076"/>
          <ac:spMkLst>
            <pc:docMk/>
            <pc:sldMk cId="0" sldId="268"/>
            <ac:spMk id="1015" creationId="{00000000-0000-0000-0000-000000000000}"/>
          </ac:spMkLst>
        </pc:spChg>
        <pc:spChg chg="mod">
          <ac:chgData name="P McKenzie-Cook" userId="6605cc89-aaff-4d80-9ee6-20e4afa4ef0c" providerId="ADAL" clId="{BA0C9705-5439-4555-A605-9271CDD2A5C2}" dt="2025-06-22T16:59:06.436" v="535" actId="404"/>
          <ac:spMkLst>
            <pc:docMk/>
            <pc:sldMk cId="0" sldId="268"/>
            <ac:spMk id="1017" creationId="{00000000-0000-0000-0000-000000000000}"/>
          </ac:spMkLst>
        </pc:spChg>
        <pc:picChg chg="add mod">
          <ac:chgData name="P McKenzie-Cook" userId="6605cc89-aaff-4d80-9ee6-20e4afa4ef0c" providerId="ADAL" clId="{BA0C9705-5439-4555-A605-9271CDD2A5C2}" dt="2025-06-22T17:00:27.989" v="572" actId="1076"/>
          <ac:picMkLst>
            <pc:docMk/>
            <pc:sldMk cId="0" sldId="268"/>
            <ac:picMk id="3" creationId="{9D7AC67F-DA42-543D-5834-DA568D4E7C3B}"/>
          </ac:picMkLst>
        </pc:picChg>
        <pc:picChg chg="add mod">
          <ac:chgData name="P McKenzie-Cook" userId="6605cc89-aaff-4d80-9ee6-20e4afa4ef0c" providerId="ADAL" clId="{BA0C9705-5439-4555-A605-9271CDD2A5C2}" dt="2025-06-22T17:00:42.285" v="579" actId="1076"/>
          <ac:picMkLst>
            <pc:docMk/>
            <pc:sldMk cId="0" sldId="268"/>
            <ac:picMk id="5" creationId="{619BF7F3-D44E-05FE-DE1C-B2607E945196}"/>
          </ac:picMkLst>
        </pc:picChg>
        <pc:picChg chg="mod">
          <ac:chgData name="P McKenzie-Cook" userId="6605cc89-aaff-4d80-9ee6-20e4afa4ef0c" providerId="ADAL" clId="{BA0C9705-5439-4555-A605-9271CDD2A5C2}" dt="2025-06-22T16:59:17.264" v="538" actId="1076"/>
          <ac:picMkLst>
            <pc:docMk/>
            <pc:sldMk cId="0" sldId="268"/>
            <ac:picMk id="1016" creationId="{00000000-0000-0000-0000-000000000000}"/>
          </ac:picMkLst>
        </pc:picChg>
        <pc:picChg chg="mod">
          <ac:chgData name="P McKenzie-Cook" userId="6605cc89-aaff-4d80-9ee6-20e4afa4ef0c" providerId="ADAL" clId="{BA0C9705-5439-4555-A605-9271CDD2A5C2}" dt="2025-06-22T17:00:36.731" v="576" actId="14100"/>
          <ac:picMkLst>
            <pc:docMk/>
            <pc:sldMk cId="0" sldId="268"/>
            <ac:picMk id="1018" creationId="{00000000-0000-0000-0000-000000000000}"/>
          </ac:picMkLst>
        </pc:picChg>
      </pc:sldChg>
      <pc:sldChg chg="add del">
        <pc:chgData name="P McKenzie-Cook" userId="6605cc89-aaff-4d80-9ee6-20e4afa4ef0c" providerId="ADAL" clId="{BA0C9705-5439-4555-A605-9271CDD2A5C2}" dt="2025-06-22T16:59:58.950" v="564" actId="47"/>
        <pc:sldMkLst>
          <pc:docMk/>
          <pc:sldMk cId="0" sldId="269"/>
        </pc:sldMkLst>
      </pc:sldChg>
      <pc:sldChg chg="add del">
        <pc:chgData name="P McKenzie-Cook" userId="6605cc89-aaff-4d80-9ee6-20e4afa4ef0c" providerId="ADAL" clId="{BA0C9705-5439-4555-A605-9271CDD2A5C2}" dt="2025-06-22T17:00:48.711" v="581" actId="47"/>
        <pc:sldMkLst>
          <pc:docMk/>
          <pc:sldMk cId="0" sldId="270"/>
        </pc:sldMkLst>
      </pc:sldChg>
      <pc:sldChg chg="modSp add del mod modNotesTx">
        <pc:chgData name="P McKenzie-Cook" userId="6605cc89-aaff-4d80-9ee6-20e4afa4ef0c" providerId="ADAL" clId="{BA0C9705-5439-4555-A605-9271CDD2A5C2}" dt="2025-06-22T17:05:04.601" v="693" actId="47"/>
        <pc:sldMkLst>
          <pc:docMk/>
          <pc:sldMk cId="0" sldId="271"/>
        </pc:sldMkLst>
        <pc:spChg chg="mod">
          <ac:chgData name="P McKenzie-Cook" userId="6605cc89-aaff-4d80-9ee6-20e4afa4ef0c" providerId="ADAL" clId="{BA0C9705-5439-4555-A605-9271CDD2A5C2}" dt="2025-06-22T17:01:09.892" v="582" actId="2711"/>
          <ac:spMkLst>
            <pc:docMk/>
            <pc:sldMk cId="0" sldId="271"/>
            <ac:spMk id="1047" creationId="{00000000-0000-0000-0000-000000000000}"/>
          </ac:spMkLst>
        </pc:spChg>
        <pc:spChg chg="mod">
          <ac:chgData name="P McKenzie-Cook" userId="6605cc89-aaff-4d80-9ee6-20e4afa4ef0c" providerId="ADAL" clId="{BA0C9705-5439-4555-A605-9271CDD2A5C2}" dt="2025-06-22T17:01:09.892" v="582" actId="2711"/>
          <ac:spMkLst>
            <pc:docMk/>
            <pc:sldMk cId="0" sldId="271"/>
            <ac:spMk id="1048" creationId="{00000000-0000-0000-0000-000000000000}"/>
          </ac:spMkLst>
        </pc:spChg>
      </pc:sldChg>
      <pc:sldChg chg="add del">
        <pc:chgData name="P McKenzie-Cook" userId="6605cc89-aaff-4d80-9ee6-20e4afa4ef0c" providerId="ADAL" clId="{BA0C9705-5439-4555-A605-9271CDD2A5C2}" dt="2025-06-22T17:01:28.278" v="584" actId="47"/>
        <pc:sldMkLst>
          <pc:docMk/>
          <pc:sldMk cId="0" sldId="272"/>
        </pc:sldMkLst>
      </pc:sldChg>
      <pc:sldChg chg="add del">
        <pc:chgData name="P McKenzie-Cook" userId="6605cc89-aaff-4d80-9ee6-20e4afa4ef0c" providerId="ADAL" clId="{BA0C9705-5439-4555-A605-9271CDD2A5C2}" dt="2025-06-22T17:01:30.852" v="585" actId="47"/>
        <pc:sldMkLst>
          <pc:docMk/>
          <pc:sldMk cId="0" sldId="273"/>
        </pc:sldMkLst>
      </pc:sldChg>
      <pc:sldChg chg="modSp add">
        <pc:chgData name="P McKenzie-Cook" userId="6605cc89-aaff-4d80-9ee6-20e4afa4ef0c" providerId="ADAL" clId="{BA0C9705-5439-4555-A605-9271CDD2A5C2}" dt="2025-06-22T17:01:43.686" v="586" actId="2711"/>
        <pc:sldMkLst>
          <pc:docMk/>
          <pc:sldMk cId="0" sldId="274"/>
        </pc:sldMkLst>
        <pc:spChg chg="mod">
          <ac:chgData name="P McKenzie-Cook" userId="6605cc89-aaff-4d80-9ee6-20e4afa4ef0c" providerId="ADAL" clId="{BA0C9705-5439-4555-A605-9271CDD2A5C2}" dt="2025-06-22T17:01:43.686" v="586" actId="2711"/>
          <ac:spMkLst>
            <pc:docMk/>
            <pc:sldMk cId="0" sldId="274"/>
            <ac:spMk id="1078" creationId="{00000000-0000-0000-0000-000000000000}"/>
          </ac:spMkLst>
        </pc:spChg>
      </pc:sldChg>
      <pc:sldChg chg="modSp add mod">
        <pc:chgData name="P McKenzie-Cook" userId="6605cc89-aaff-4d80-9ee6-20e4afa4ef0c" providerId="ADAL" clId="{BA0C9705-5439-4555-A605-9271CDD2A5C2}" dt="2025-06-22T17:05:16.231" v="694" actId="2711"/>
        <pc:sldMkLst>
          <pc:docMk/>
          <pc:sldMk cId="0" sldId="275"/>
        </pc:sldMkLst>
        <pc:spChg chg="mod">
          <ac:chgData name="P McKenzie-Cook" userId="6605cc89-aaff-4d80-9ee6-20e4afa4ef0c" providerId="ADAL" clId="{BA0C9705-5439-4555-A605-9271CDD2A5C2}" dt="2025-06-22T17:05:16.231" v="694" actId="2711"/>
          <ac:spMkLst>
            <pc:docMk/>
            <pc:sldMk cId="0" sldId="275"/>
            <ac:spMk id="1088" creationId="{00000000-0000-0000-0000-000000000000}"/>
          </ac:spMkLst>
        </pc:spChg>
      </pc:sldChg>
      <pc:sldChg chg="modSp add mod">
        <pc:chgData name="P McKenzie-Cook" userId="6605cc89-aaff-4d80-9ee6-20e4afa4ef0c" providerId="ADAL" clId="{BA0C9705-5439-4555-A605-9271CDD2A5C2}" dt="2025-06-22T17:05:59.971" v="697" actId="2711"/>
        <pc:sldMkLst>
          <pc:docMk/>
          <pc:sldMk cId="0" sldId="276"/>
        </pc:sldMkLst>
        <pc:spChg chg="mod">
          <ac:chgData name="P McKenzie-Cook" userId="6605cc89-aaff-4d80-9ee6-20e4afa4ef0c" providerId="ADAL" clId="{BA0C9705-5439-4555-A605-9271CDD2A5C2}" dt="2025-06-22T17:05:49.717" v="696" actId="2711"/>
          <ac:spMkLst>
            <pc:docMk/>
            <pc:sldMk cId="0" sldId="276"/>
            <ac:spMk id="1102" creationId="{00000000-0000-0000-0000-000000000000}"/>
          </ac:spMkLst>
        </pc:spChg>
        <pc:spChg chg="mod">
          <ac:chgData name="P McKenzie-Cook" userId="6605cc89-aaff-4d80-9ee6-20e4afa4ef0c" providerId="ADAL" clId="{BA0C9705-5439-4555-A605-9271CDD2A5C2}" dt="2025-06-22T17:05:59.971" v="697" actId="2711"/>
          <ac:spMkLst>
            <pc:docMk/>
            <pc:sldMk cId="0" sldId="276"/>
            <ac:spMk id="1103" creationId="{00000000-0000-0000-0000-000000000000}"/>
          </ac:spMkLst>
        </pc:spChg>
        <pc:spChg chg="mod">
          <ac:chgData name="P McKenzie-Cook" userId="6605cc89-aaff-4d80-9ee6-20e4afa4ef0c" providerId="ADAL" clId="{BA0C9705-5439-4555-A605-9271CDD2A5C2}" dt="2025-06-22T17:05:41.943" v="695" actId="1076"/>
          <ac:spMkLst>
            <pc:docMk/>
            <pc:sldMk cId="0" sldId="276"/>
            <ac:spMk id="1107" creationId="{00000000-0000-0000-0000-000000000000}"/>
          </ac:spMkLst>
        </pc:spChg>
      </pc:sldChg>
      <pc:sldChg chg="modSp add">
        <pc:chgData name="P McKenzie-Cook" userId="6605cc89-aaff-4d80-9ee6-20e4afa4ef0c" providerId="ADAL" clId="{BA0C9705-5439-4555-A605-9271CDD2A5C2}" dt="2025-06-22T17:06:13.183" v="698" actId="2711"/>
        <pc:sldMkLst>
          <pc:docMk/>
          <pc:sldMk cId="0" sldId="277"/>
        </pc:sldMkLst>
        <pc:spChg chg="mod">
          <ac:chgData name="P McKenzie-Cook" userId="6605cc89-aaff-4d80-9ee6-20e4afa4ef0c" providerId="ADAL" clId="{BA0C9705-5439-4555-A605-9271CDD2A5C2}" dt="2025-06-22T17:06:13.183" v="698" actId="2711"/>
          <ac:spMkLst>
            <pc:docMk/>
            <pc:sldMk cId="0" sldId="277"/>
            <ac:spMk id="1114" creationId="{00000000-0000-0000-0000-000000000000}"/>
          </ac:spMkLst>
        </pc:spChg>
      </pc:sldChg>
      <pc:sldChg chg="add del">
        <pc:chgData name="P McKenzie-Cook" userId="6605cc89-aaff-4d80-9ee6-20e4afa4ef0c" providerId="ADAL" clId="{BA0C9705-5439-4555-A605-9271CDD2A5C2}" dt="2025-06-22T17:06:16.138" v="699" actId="47"/>
        <pc:sldMkLst>
          <pc:docMk/>
          <pc:sldMk cId="0" sldId="278"/>
        </pc:sldMkLst>
      </pc:sldChg>
      <pc:sldChg chg="modSp add">
        <pc:chgData name="P McKenzie-Cook" userId="6605cc89-aaff-4d80-9ee6-20e4afa4ef0c" providerId="ADAL" clId="{BA0C9705-5439-4555-A605-9271CDD2A5C2}" dt="2025-06-22T17:06:28.278" v="700" actId="2711"/>
        <pc:sldMkLst>
          <pc:docMk/>
          <pc:sldMk cId="0" sldId="279"/>
        </pc:sldMkLst>
        <pc:spChg chg="mod">
          <ac:chgData name="P McKenzie-Cook" userId="6605cc89-aaff-4d80-9ee6-20e4afa4ef0c" providerId="ADAL" clId="{BA0C9705-5439-4555-A605-9271CDD2A5C2}" dt="2025-06-22T17:06:28.278" v="700" actId="2711"/>
          <ac:spMkLst>
            <pc:docMk/>
            <pc:sldMk cId="0" sldId="279"/>
            <ac:spMk id="1133" creationId="{00000000-0000-0000-0000-000000000000}"/>
          </ac:spMkLst>
        </pc:spChg>
      </pc:sldChg>
      <pc:sldChg chg="modSp add">
        <pc:chgData name="P McKenzie-Cook" userId="6605cc89-aaff-4d80-9ee6-20e4afa4ef0c" providerId="ADAL" clId="{BA0C9705-5439-4555-A605-9271CDD2A5C2}" dt="2025-06-22T17:06:45.937" v="701" actId="2711"/>
        <pc:sldMkLst>
          <pc:docMk/>
          <pc:sldMk cId="0" sldId="280"/>
        </pc:sldMkLst>
        <pc:spChg chg="mod">
          <ac:chgData name="P McKenzie-Cook" userId="6605cc89-aaff-4d80-9ee6-20e4afa4ef0c" providerId="ADAL" clId="{BA0C9705-5439-4555-A605-9271CDD2A5C2}" dt="2025-06-22T17:06:45.937" v="701" actId="2711"/>
          <ac:spMkLst>
            <pc:docMk/>
            <pc:sldMk cId="0" sldId="280"/>
            <ac:spMk id="1142" creationId="{00000000-0000-0000-0000-000000000000}"/>
          </ac:spMkLst>
        </pc:spChg>
      </pc:sldChg>
      <pc:sldChg chg="add del">
        <pc:chgData name="P McKenzie-Cook" userId="6605cc89-aaff-4d80-9ee6-20e4afa4ef0c" providerId="ADAL" clId="{BA0C9705-5439-4555-A605-9271CDD2A5C2}" dt="2025-06-21T19:25:49.711" v="317" actId="47"/>
        <pc:sldMkLst>
          <pc:docMk/>
          <pc:sldMk cId="522116067" sldId="280"/>
        </pc:sldMkLst>
      </pc:sldChg>
      <pc:sldChg chg="addSp delSp modSp add mod">
        <pc:chgData name="P McKenzie-Cook" userId="6605cc89-aaff-4d80-9ee6-20e4afa4ef0c" providerId="ADAL" clId="{BA0C9705-5439-4555-A605-9271CDD2A5C2}" dt="2025-06-21T19:28:51.146" v="391" actId="1035"/>
        <pc:sldMkLst>
          <pc:docMk/>
          <pc:sldMk cId="4270418185" sldId="281"/>
        </pc:sldMkLst>
        <pc:spChg chg="mod">
          <ac:chgData name="P McKenzie-Cook" userId="6605cc89-aaff-4d80-9ee6-20e4afa4ef0c" providerId="ADAL" clId="{BA0C9705-5439-4555-A605-9271CDD2A5C2}" dt="2025-06-21T19:17:05.363" v="309" actId="1076"/>
          <ac:spMkLst>
            <pc:docMk/>
            <pc:sldMk cId="4270418185" sldId="281"/>
            <ac:spMk id="10" creationId="{BDAFD1E1-FA2E-CC0D-20FA-0F0E874ED338}"/>
          </ac:spMkLst>
        </pc:spChg>
        <pc:spChg chg="add mod">
          <ac:chgData name="P McKenzie-Cook" userId="6605cc89-aaff-4d80-9ee6-20e4afa4ef0c" providerId="ADAL" clId="{BA0C9705-5439-4555-A605-9271CDD2A5C2}" dt="2025-06-21T19:11:28.662" v="296" actId="20577"/>
          <ac:spMkLst>
            <pc:docMk/>
            <pc:sldMk cId="4270418185" sldId="281"/>
            <ac:spMk id="11" creationId="{A90C3202-11E9-7ECB-D011-1AB948C791B7}"/>
          </ac:spMkLst>
        </pc:spChg>
        <pc:spChg chg="mod">
          <ac:chgData name="P McKenzie-Cook" userId="6605cc89-aaff-4d80-9ee6-20e4afa4ef0c" providerId="ADAL" clId="{BA0C9705-5439-4555-A605-9271CDD2A5C2}" dt="2025-06-21T19:08:48.665" v="131"/>
          <ac:spMkLst>
            <pc:docMk/>
            <pc:sldMk cId="4270418185" sldId="281"/>
            <ac:spMk id="12" creationId="{5F17A6DF-7F54-9E4C-E390-138E32CA35D5}"/>
          </ac:spMkLst>
        </pc:spChg>
        <pc:picChg chg="add mod">
          <ac:chgData name="P McKenzie-Cook" userId="6605cc89-aaff-4d80-9ee6-20e4afa4ef0c" providerId="ADAL" clId="{BA0C9705-5439-4555-A605-9271CDD2A5C2}" dt="2025-06-21T19:28:51.146" v="391" actId="1035"/>
          <ac:picMkLst>
            <pc:docMk/>
            <pc:sldMk cId="4270418185" sldId="281"/>
            <ac:picMk id="16" creationId="{EA849561-4B53-4E54-8B18-BE4FA1F120B3}"/>
          </ac:picMkLst>
        </pc:picChg>
      </pc:sldChg>
      <pc:sldChg chg="modSp add mod">
        <pc:chgData name="P McKenzie-Cook" userId="6605cc89-aaff-4d80-9ee6-20e4afa4ef0c" providerId="ADAL" clId="{BA0C9705-5439-4555-A605-9271CDD2A5C2}" dt="2025-06-21T19:02:33.506" v="72" actId="6549"/>
        <pc:sldMkLst>
          <pc:docMk/>
          <pc:sldMk cId="3443819285" sldId="282"/>
        </pc:sldMkLst>
        <pc:spChg chg="mod">
          <ac:chgData name="P McKenzie-Cook" userId="6605cc89-aaff-4d80-9ee6-20e4afa4ef0c" providerId="ADAL" clId="{BA0C9705-5439-4555-A605-9271CDD2A5C2}" dt="2025-06-21T19:02:33.506" v="72" actId="6549"/>
          <ac:spMkLst>
            <pc:docMk/>
            <pc:sldMk cId="3443819285" sldId="282"/>
            <ac:spMk id="4" creationId="{B923F150-A312-4554-CBB8-EC41B183159A}"/>
          </ac:spMkLst>
        </pc:spChg>
        <pc:spChg chg="mod">
          <ac:chgData name="P McKenzie-Cook" userId="6605cc89-aaff-4d80-9ee6-20e4afa4ef0c" providerId="ADAL" clId="{BA0C9705-5439-4555-A605-9271CDD2A5C2}" dt="2025-06-21T19:02:04.763" v="70"/>
          <ac:spMkLst>
            <pc:docMk/>
            <pc:sldMk cId="3443819285" sldId="282"/>
            <ac:spMk id="7" creationId="{FAC01E74-2C7B-BDB2-A0A7-940AA74B1685}"/>
          </ac:spMkLst>
        </pc:spChg>
      </pc:sldChg>
      <pc:sldChg chg="add del">
        <pc:chgData name="P McKenzie-Cook" userId="6605cc89-aaff-4d80-9ee6-20e4afa4ef0c" providerId="ADAL" clId="{BA0C9705-5439-4555-A605-9271CDD2A5C2}" dt="2025-06-22T17:06:54.329" v="705" actId="47"/>
        <pc:sldMkLst>
          <pc:docMk/>
          <pc:sldMk cId="0" sldId="283"/>
        </pc:sldMkLst>
      </pc:sldChg>
      <pc:sldChg chg="add del">
        <pc:chgData name="P McKenzie-Cook" userId="6605cc89-aaff-4d80-9ee6-20e4afa4ef0c" providerId="ADAL" clId="{BA0C9705-5439-4555-A605-9271CDD2A5C2}" dt="2025-06-21T19:25:09.398" v="316" actId="47"/>
        <pc:sldMkLst>
          <pc:docMk/>
          <pc:sldMk cId="3557845846" sldId="283"/>
        </pc:sldMkLst>
      </pc:sldChg>
      <pc:sldChg chg="add del">
        <pc:chgData name="P McKenzie-Cook" userId="6605cc89-aaff-4d80-9ee6-20e4afa4ef0c" providerId="ADAL" clId="{BA0C9705-5439-4555-A605-9271CDD2A5C2}" dt="2025-06-22T17:06:55.918" v="706" actId="47"/>
        <pc:sldMkLst>
          <pc:docMk/>
          <pc:sldMk cId="0" sldId="284"/>
        </pc:sldMkLst>
      </pc:sldChg>
      <pc:sldChg chg="add del">
        <pc:chgData name="P McKenzie-Cook" userId="6605cc89-aaff-4d80-9ee6-20e4afa4ef0c" providerId="ADAL" clId="{BA0C9705-5439-4555-A605-9271CDD2A5C2}" dt="2025-06-22T17:08:03.409" v="709" actId="47"/>
        <pc:sldMkLst>
          <pc:docMk/>
          <pc:sldMk cId="0" sldId="285"/>
        </pc:sldMkLst>
      </pc:sldChg>
      <pc:sldChg chg="addSp delSp modSp add mod modAnim">
        <pc:chgData name="P McKenzie-Cook" userId="6605cc89-aaff-4d80-9ee6-20e4afa4ef0c" providerId="ADAL" clId="{BA0C9705-5439-4555-A605-9271CDD2A5C2}" dt="2025-06-22T17:09:13.074" v="719" actId="2711"/>
        <pc:sldMkLst>
          <pc:docMk/>
          <pc:sldMk cId="0" sldId="286"/>
        </pc:sldMkLst>
        <pc:spChg chg="add mod">
          <ac:chgData name="P McKenzie-Cook" userId="6605cc89-aaff-4d80-9ee6-20e4afa4ef0c" providerId="ADAL" clId="{BA0C9705-5439-4555-A605-9271CDD2A5C2}" dt="2025-06-22T17:09:13.074" v="719" actId="2711"/>
          <ac:spMkLst>
            <pc:docMk/>
            <pc:sldMk cId="0" sldId="286"/>
            <ac:spMk id="2" creationId="{3FBC8EC9-778D-EC6D-C1C4-232C18BDC053}"/>
          </ac:spMkLst>
        </pc:spChg>
        <pc:spChg chg="del">
          <ac:chgData name="P McKenzie-Cook" userId="6605cc89-aaff-4d80-9ee6-20e4afa4ef0c" providerId="ADAL" clId="{BA0C9705-5439-4555-A605-9271CDD2A5C2}" dt="2025-06-22T17:08:34.426" v="716" actId="478"/>
          <ac:spMkLst>
            <pc:docMk/>
            <pc:sldMk cId="0" sldId="286"/>
            <ac:spMk id="1205" creationId="{00000000-0000-0000-0000-000000000000}"/>
          </ac:spMkLst>
        </pc:spChg>
        <pc:spChg chg="mod">
          <ac:chgData name="P McKenzie-Cook" userId="6605cc89-aaff-4d80-9ee6-20e4afa4ef0c" providerId="ADAL" clId="{BA0C9705-5439-4555-A605-9271CDD2A5C2}" dt="2025-06-22T17:08:25.737" v="714" actId="1076"/>
          <ac:spMkLst>
            <pc:docMk/>
            <pc:sldMk cId="0" sldId="286"/>
            <ac:spMk id="1206" creationId="{00000000-0000-0000-0000-000000000000}"/>
          </ac:spMkLst>
        </pc:spChg>
        <pc:spChg chg="del">
          <ac:chgData name="P McKenzie-Cook" userId="6605cc89-aaff-4d80-9ee6-20e4afa4ef0c" providerId="ADAL" clId="{BA0C9705-5439-4555-A605-9271CDD2A5C2}" dt="2025-06-22T17:08:28.694" v="715" actId="478"/>
          <ac:spMkLst>
            <pc:docMk/>
            <pc:sldMk cId="0" sldId="286"/>
            <ac:spMk id="1207" creationId="{00000000-0000-0000-0000-000000000000}"/>
          </ac:spMkLst>
        </pc:spChg>
        <pc:picChg chg="mod">
          <ac:chgData name="P McKenzie-Cook" userId="6605cc89-aaff-4d80-9ee6-20e4afa4ef0c" providerId="ADAL" clId="{BA0C9705-5439-4555-A605-9271CDD2A5C2}" dt="2025-06-22T17:08:12.824" v="712" actId="1076"/>
          <ac:picMkLst>
            <pc:docMk/>
            <pc:sldMk cId="0" sldId="286"/>
            <ac:picMk id="1208" creationId="{00000000-0000-0000-0000-000000000000}"/>
          </ac:picMkLst>
        </pc:picChg>
        <pc:cxnChg chg="add mod">
          <ac:chgData name="P McKenzie-Cook" userId="6605cc89-aaff-4d80-9ee6-20e4afa4ef0c" providerId="ADAL" clId="{BA0C9705-5439-4555-A605-9271CDD2A5C2}" dt="2025-06-22T17:09:04.068" v="718" actId="1076"/>
          <ac:cxnSpMkLst>
            <pc:docMk/>
            <pc:sldMk cId="0" sldId="286"/>
            <ac:cxnSpMk id="3" creationId="{0A849FA5-0C7F-75A7-3DF8-A73363BB4896}"/>
          </ac:cxnSpMkLst>
        </pc:cxnChg>
      </pc:sldChg>
      <pc:sldChg chg="add del">
        <pc:chgData name="P McKenzie-Cook" userId="6605cc89-aaff-4d80-9ee6-20e4afa4ef0c" providerId="ADAL" clId="{BA0C9705-5439-4555-A605-9271CDD2A5C2}" dt="2025-06-22T17:09:16.342" v="720" actId="47"/>
        <pc:sldMkLst>
          <pc:docMk/>
          <pc:sldMk cId="0" sldId="287"/>
        </pc:sldMkLst>
      </pc:sldChg>
      <pc:sldChg chg="add del">
        <pc:chgData name="P McKenzie-Cook" userId="6605cc89-aaff-4d80-9ee6-20e4afa4ef0c" providerId="ADAL" clId="{BA0C9705-5439-4555-A605-9271CDD2A5C2}" dt="2025-06-22T17:09:22.126" v="721" actId="47"/>
        <pc:sldMkLst>
          <pc:docMk/>
          <pc:sldMk cId="0" sldId="288"/>
        </pc:sldMkLst>
      </pc:sldChg>
      <pc:sldChg chg="add del">
        <pc:chgData name="P McKenzie-Cook" userId="6605cc89-aaff-4d80-9ee6-20e4afa4ef0c" providerId="ADAL" clId="{BA0C9705-5439-4555-A605-9271CDD2A5C2}" dt="2025-06-22T17:09:41.430" v="722" actId="47"/>
        <pc:sldMkLst>
          <pc:docMk/>
          <pc:sldMk cId="0" sldId="289"/>
        </pc:sldMkLst>
      </pc:sldChg>
      <pc:sldChg chg="modSp add mod">
        <pc:chgData name="P McKenzie-Cook" userId="6605cc89-aaff-4d80-9ee6-20e4afa4ef0c" providerId="ADAL" clId="{BA0C9705-5439-4555-A605-9271CDD2A5C2}" dt="2025-06-22T17:10:27.360" v="735" actId="2711"/>
        <pc:sldMkLst>
          <pc:docMk/>
          <pc:sldMk cId="0" sldId="290"/>
        </pc:sldMkLst>
        <pc:spChg chg="mod">
          <ac:chgData name="P McKenzie-Cook" userId="6605cc89-aaff-4d80-9ee6-20e4afa4ef0c" providerId="ADAL" clId="{BA0C9705-5439-4555-A605-9271CDD2A5C2}" dt="2025-06-22T17:10:13.907" v="733" actId="2711"/>
          <ac:spMkLst>
            <pc:docMk/>
            <pc:sldMk cId="0" sldId="290"/>
            <ac:spMk id="1246" creationId="{00000000-0000-0000-0000-000000000000}"/>
          </ac:spMkLst>
        </pc:spChg>
        <pc:spChg chg="mod">
          <ac:chgData name="P McKenzie-Cook" userId="6605cc89-aaff-4d80-9ee6-20e4afa4ef0c" providerId="ADAL" clId="{BA0C9705-5439-4555-A605-9271CDD2A5C2}" dt="2025-06-22T17:10:07.090" v="732" actId="2711"/>
          <ac:spMkLst>
            <pc:docMk/>
            <pc:sldMk cId="0" sldId="290"/>
            <ac:spMk id="1249" creationId="{00000000-0000-0000-0000-000000000000}"/>
          </ac:spMkLst>
        </pc:spChg>
        <pc:spChg chg="mod">
          <ac:chgData name="P McKenzie-Cook" userId="6605cc89-aaff-4d80-9ee6-20e4afa4ef0c" providerId="ADAL" clId="{BA0C9705-5439-4555-A605-9271CDD2A5C2}" dt="2025-06-22T17:10:21.827" v="734" actId="2711"/>
          <ac:spMkLst>
            <pc:docMk/>
            <pc:sldMk cId="0" sldId="290"/>
            <ac:spMk id="1250" creationId="{00000000-0000-0000-0000-000000000000}"/>
          </ac:spMkLst>
        </pc:spChg>
        <pc:spChg chg="mod">
          <ac:chgData name="P McKenzie-Cook" userId="6605cc89-aaff-4d80-9ee6-20e4afa4ef0c" providerId="ADAL" clId="{BA0C9705-5439-4555-A605-9271CDD2A5C2}" dt="2025-06-22T17:10:27.360" v="735" actId="2711"/>
          <ac:spMkLst>
            <pc:docMk/>
            <pc:sldMk cId="0" sldId="290"/>
            <ac:spMk id="1251" creationId="{00000000-0000-0000-0000-000000000000}"/>
          </ac:spMkLst>
        </pc:spChg>
      </pc:sldChg>
      <pc:sldChg chg="add del">
        <pc:chgData name="P McKenzie-Cook" userId="6605cc89-aaff-4d80-9ee6-20e4afa4ef0c" providerId="ADAL" clId="{BA0C9705-5439-4555-A605-9271CDD2A5C2}" dt="2025-06-22T17:10:29.970" v="736" actId="47"/>
        <pc:sldMkLst>
          <pc:docMk/>
          <pc:sldMk cId="0" sldId="291"/>
        </pc:sldMkLst>
      </pc:sldChg>
      <pc:sldChg chg="modSp add mod">
        <pc:chgData name="P McKenzie-Cook" userId="6605cc89-aaff-4d80-9ee6-20e4afa4ef0c" providerId="ADAL" clId="{BA0C9705-5439-4555-A605-9271CDD2A5C2}" dt="2025-06-22T17:11:23.600" v="741" actId="2711"/>
        <pc:sldMkLst>
          <pc:docMk/>
          <pc:sldMk cId="0" sldId="292"/>
        </pc:sldMkLst>
        <pc:spChg chg="mod">
          <ac:chgData name="P McKenzie-Cook" userId="6605cc89-aaff-4d80-9ee6-20e4afa4ef0c" providerId="ADAL" clId="{BA0C9705-5439-4555-A605-9271CDD2A5C2}" dt="2025-06-22T17:11:12.741" v="740" actId="2711"/>
          <ac:spMkLst>
            <pc:docMk/>
            <pc:sldMk cId="0" sldId="292"/>
            <ac:spMk id="1272" creationId="{00000000-0000-0000-0000-000000000000}"/>
          </ac:spMkLst>
        </pc:spChg>
        <pc:spChg chg="mod">
          <ac:chgData name="P McKenzie-Cook" userId="6605cc89-aaff-4d80-9ee6-20e4afa4ef0c" providerId="ADAL" clId="{BA0C9705-5439-4555-A605-9271CDD2A5C2}" dt="2025-06-22T17:11:23.600" v="741" actId="2711"/>
          <ac:spMkLst>
            <pc:docMk/>
            <pc:sldMk cId="0" sldId="292"/>
            <ac:spMk id="1273" creationId="{00000000-0000-0000-0000-000000000000}"/>
          </ac:spMkLst>
        </pc:spChg>
      </pc:sldChg>
      <pc:sldChg chg="add del">
        <pc:chgData name="P McKenzie-Cook" userId="6605cc89-aaff-4d80-9ee6-20e4afa4ef0c" providerId="ADAL" clId="{BA0C9705-5439-4555-A605-9271CDD2A5C2}" dt="2025-06-22T17:10:37.619" v="737" actId="47"/>
        <pc:sldMkLst>
          <pc:docMk/>
          <pc:sldMk cId="0" sldId="293"/>
        </pc:sldMkLst>
      </pc:sldChg>
      <pc:sldChg chg="add del">
        <pc:chgData name="P McKenzie-Cook" userId="6605cc89-aaff-4d80-9ee6-20e4afa4ef0c" providerId="ADAL" clId="{BA0C9705-5439-4555-A605-9271CDD2A5C2}" dt="2025-06-22T17:10:42.319" v="738" actId="47"/>
        <pc:sldMkLst>
          <pc:docMk/>
          <pc:sldMk cId="0" sldId="294"/>
        </pc:sldMkLst>
      </pc:sldChg>
      <pc:sldChg chg="add del">
        <pc:chgData name="P McKenzie-Cook" userId="6605cc89-aaff-4d80-9ee6-20e4afa4ef0c" providerId="ADAL" clId="{BA0C9705-5439-4555-A605-9271CDD2A5C2}" dt="2025-06-22T17:10:46.413" v="739" actId="47"/>
        <pc:sldMkLst>
          <pc:docMk/>
          <pc:sldMk cId="0" sldId="295"/>
        </pc:sldMkLst>
      </pc:sldChg>
      <pc:sldChg chg="add del">
        <pc:chgData name="P McKenzie-Cook" userId="6605cc89-aaff-4d80-9ee6-20e4afa4ef0c" providerId="ADAL" clId="{BA0C9705-5439-4555-A605-9271CDD2A5C2}" dt="2025-06-22T17:11:26.432" v="742" actId="47"/>
        <pc:sldMkLst>
          <pc:docMk/>
          <pc:sldMk cId="0" sldId="296"/>
        </pc:sldMkLst>
      </pc:sldChg>
      <pc:sldChg chg="delSp modSp add mod">
        <pc:chgData name="P McKenzie-Cook" userId="6605cc89-aaff-4d80-9ee6-20e4afa4ef0c" providerId="ADAL" clId="{BA0C9705-5439-4555-A605-9271CDD2A5C2}" dt="2025-06-21T19:00:55.285" v="18" actId="27636"/>
        <pc:sldMkLst>
          <pc:docMk/>
          <pc:sldMk cId="2486573072" sldId="447"/>
        </pc:sldMkLst>
        <pc:spChg chg="mod">
          <ac:chgData name="P McKenzie-Cook" userId="6605cc89-aaff-4d80-9ee6-20e4afa4ef0c" providerId="ADAL" clId="{BA0C9705-5439-4555-A605-9271CDD2A5C2}" dt="2025-06-21T19:00:55.285" v="18" actId="27636"/>
          <ac:spMkLst>
            <pc:docMk/>
            <pc:sldMk cId="2486573072" sldId="447"/>
            <ac:spMk id="16" creationId="{D32C41CD-6C8C-0327-3189-062D97A81E33}"/>
          </ac:spMkLst>
        </pc:spChg>
      </pc:sldChg>
      <pc:sldChg chg="add del">
        <pc:chgData name="P McKenzie-Cook" userId="6605cc89-aaff-4d80-9ee6-20e4afa4ef0c" providerId="ADAL" clId="{BA0C9705-5439-4555-A605-9271CDD2A5C2}" dt="2025-06-21T19:25:07.936" v="315" actId="47"/>
        <pc:sldMkLst>
          <pc:docMk/>
          <pc:sldMk cId="113685285" sldId="448"/>
        </pc:sldMkLst>
      </pc:sldChg>
      <pc:sldChg chg="addSp delSp modSp add mod">
        <pc:chgData name="P McKenzie-Cook" userId="6605cc89-aaff-4d80-9ee6-20e4afa4ef0c" providerId="ADAL" clId="{BA0C9705-5439-4555-A605-9271CDD2A5C2}" dt="2025-06-21T19:28:15.200" v="341" actId="1076"/>
        <pc:sldMkLst>
          <pc:docMk/>
          <pc:sldMk cId="3447920690" sldId="449"/>
        </pc:sldMkLst>
        <pc:picChg chg="add mod">
          <ac:chgData name="P McKenzie-Cook" userId="6605cc89-aaff-4d80-9ee6-20e4afa4ef0c" providerId="ADAL" clId="{BA0C9705-5439-4555-A605-9271CDD2A5C2}" dt="2025-06-21T19:28:15.200" v="341" actId="1076"/>
          <ac:picMkLst>
            <pc:docMk/>
            <pc:sldMk cId="3447920690" sldId="449"/>
            <ac:picMk id="4" creationId="{5E962DF3-4E50-2A97-8D63-9683CBB7D3DD}"/>
          </ac:picMkLst>
        </pc:picChg>
      </pc:sldChg>
      <pc:sldChg chg="modSp add mod">
        <pc:chgData name="P McKenzie-Cook" userId="6605cc89-aaff-4d80-9ee6-20e4afa4ef0c" providerId="ADAL" clId="{BA0C9705-5439-4555-A605-9271CDD2A5C2}" dt="2025-06-21T19:28:37.879" v="376" actId="20577"/>
        <pc:sldMkLst>
          <pc:docMk/>
          <pc:sldMk cId="38950919" sldId="450"/>
        </pc:sldMkLst>
        <pc:spChg chg="mod">
          <ac:chgData name="P McKenzie-Cook" userId="6605cc89-aaff-4d80-9ee6-20e4afa4ef0c" providerId="ADAL" clId="{BA0C9705-5439-4555-A605-9271CDD2A5C2}" dt="2025-06-21T19:28:37.879" v="376" actId="20577"/>
          <ac:spMkLst>
            <pc:docMk/>
            <pc:sldMk cId="38950919" sldId="450"/>
            <ac:spMk id="5" creationId="{462C1174-EA70-C596-2684-1A3F7869DDD7}"/>
          </ac:spMkLst>
        </pc:spChg>
      </pc:sldChg>
      <pc:sldChg chg="modSp mod">
        <pc:chgData name="P McKenzie-Cook" userId="6605cc89-aaff-4d80-9ee6-20e4afa4ef0c" providerId="ADAL" clId="{BA0C9705-5439-4555-A605-9271CDD2A5C2}" dt="2025-06-20T13:07:29.189" v="0" actId="20577"/>
        <pc:sldMkLst>
          <pc:docMk/>
          <pc:sldMk cId="1526918520" sldId="533"/>
        </pc:sldMkLst>
        <pc:spChg chg="mod">
          <ac:chgData name="P McKenzie-Cook" userId="6605cc89-aaff-4d80-9ee6-20e4afa4ef0c" providerId="ADAL" clId="{BA0C9705-5439-4555-A605-9271CDD2A5C2}" dt="2025-06-20T13:07:29.189" v="0" actId="20577"/>
          <ac:spMkLst>
            <pc:docMk/>
            <pc:sldMk cId="1526918520" sldId="533"/>
            <ac:spMk id="2" creationId="{DCABFAAF-9774-BA95-F307-4FC014E78631}"/>
          </ac:spMkLst>
        </pc:spChg>
      </pc:sldChg>
      <pc:sldChg chg="modSp add mod">
        <pc:chgData name="P McKenzie-Cook" userId="6605cc89-aaff-4d80-9ee6-20e4afa4ef0c" providerId="ADAL" clId="{BA0C9705-5439-4555-A605-9271CDD2A5C2}" dt="2025-06-21T19:05:58.029" v="128" actId="27636"/>
        <pc:sldMkLst>
          <pc:docMk/>
          <pc:sldMk cId="2161052810" sldId="535"/>
        </pc:sldMkLst>
        <pc:spChg chg="mod">
          <ac:chgData name="P McKenzie-Cook" userId="6605cc89-aaff-4d80-9ee6-20e4afa4ef0c" providerId="ADAL" clId="{BA0C9705-5439-4555-A605-9271CDD2A5C2}" dt="2025-06-21T19:05:58.029" v="128" actId="27636"/>
          <ac:spMkLst>
            <pc:docMk/>
            <pc:sldMk cId="2161052810" sldId="535"/>
            <ac:spMk id="3" creationId="{10566481-D87F-A689-A484-B417A6512C15}"/>
          </ac:spMkLst>
        </pc:spChg>
      </pc:sldChg>
      <pc:sldChg chg="modSp new mod">
        <pc:chgData name="P McKenzie-Cook" userId="6605cc89-aaff-4d80-9ee6-20e4afa4ef0c" providerId="ADAL" clId="{BA0C9705-5439-4555-A605-9271CDD2A5C2}" dt="2025-06-21T19:10:00.207" v="254" actId="2711"/>
        <pc:sldMkLst>
          <pc:docMk/>
          <pc:sldMk cId="2318617101" sldId="547"/>
        </pc:sldMkLst>
        <pc:spChg chg="mod">
          <ac:chgData name="P McKenzie-Cook" userId="6605cc89-aaff-4d80-9ee6-20e4afa4ef0c" providerId="ADAL" clId="{BA0C9705-5439-4555-A605-9271CDD2A5C2}" dt="2025-06-21T19:10:00.207" v="254" actId="2711"/>
          <ac:spMkLst>
            <pc:docMk/>
            <pc:sldMk cId="2318617101" sldId="547"/>
            <ac:spMk id="2" creationId="{4F9A4F1B-1E6C-3FCF-942D-477F4D3C7DD8}"/>
          </ac:spMkLst>
        </pc:spChg>
        <pc:spChg chg="mod">
          <ac:chgData name="P McKenzie-Cook" userId="6605cc89-aaff-4d80-9ee6-20e4afa4ef0c" providerId="ADAL" clId="{BA0C9705-5439-4555-A605-9271CDD2A5C2}" dt="2025-06-21T19:09:52.020" v="253" actId="27636"/>
          <ac:spMkLst>
            <pc:docMk/>
            <pc:sldMk cId="2318617101" sldId="547"/>
            <ac:spMk id="3" creationId="{004CBFE2-BD61-DB5C-2F33-D203808472AE}"/>
          </ac:spMkLst>
        </pc:spChg>
      </pc:sldChg>
      <pc:sldChg chg="new del">
        <pc:chgData name="P McKenzie-Cook" userId="6605cc89-aaff-4d80-9ee6-20e4afa4ef0c" providerId="ADAL" clId="{BA0C9705-5439-4555-A605-9271CDD2A5C2}" dt="2025-06-21T19:01:01.684" v="20" actId="47"/>
        <pc:sldMkLst>
          <pc:docMk/>
          <pc:sldMk cId="2365645415" sldId="547"/>
        </pc:sldMkLst>
      </pc:sldChg>
      <pc:sldChg chg="add del">
        <pc:chgData name="P McKenzie-Cook" userId="6605cc89-aaff-4d80-9ee6-20e4afa4ef0c" providerId="ADAL" clId="{BA0C9705-5439-4555-A605-9271CDD2A5C2}" dt="2025-06-21T19:01:58.171" v="68" actId="47"/>
        <pc:sldMkLst>
          <pc:docMk/>
          <pc:sldMk cId="2961635353" sldId="547"/>
        </pc:sldMkLst>
      </pc:sldChg>
      <pc:sldChg chg="addSp modSp add mod ord">
        <pc:chgData name="P McKenzie-Cook" userId="6605cc89-aaff-4d80-9ee6-20e4afa4ef0c" providerId="ADAL" clId="{BA0C9705-5439-4555-A605-9271CDD2A5C2}" dt="2025-06-22T20:11:08.181" v="2493"/>
        <pc:sldMkLst>
          <pc:docMk/>
          <pc:sldMk cId="522116067" sldId="622"/>
        </pc:sldMkLst>
        <pc:spChg chg="mod">
          <ac:chgData name="P McKenzie-Cook" userId="6605cc89-aaff-4d80-9ee6-20e4afa4ef0c" providerId="ADAL" clId="{BA0C9705-5439-4555-A605-9271CDD2A5C2}" dt="2025-06-21T19:26:56.835" v="319" actId="1076"/>
          <ac:spMkLst>
            <pc:docMk/>
            <pc:sldMk cId="522116067" sldId="622"/>
            <ac:spMk id="9" creationId="{78B6DCFF-B958-CC32-5F90-F8F8351EF6FF}"/>
          </ac:spMkLst>
        </pc:spChg>
        <pc:spChg chg="add mod">
          <ac:chgData name="P McKenzie-Cook" userId="6605cc89-aaff-4d80-9ee6-20e4afa4ef0c" providerId="ADAL" clId="{BA0C9705-5439-4555-A605-9271CDD2A5C2}" dt="2025-06-21T19:27:23.426" v="338" actId="1076"/>
          <ac:spMkLst>
            <pc:docMk/>
            <pc:sldMk cId="522116067" sldId="622"/>
            <ac:spMk id="11" creationId="{4612A9C9-E4D4-5DD8-DEC4-EE951C0D0CD3}"/>
          </ac:spMkLst>
        </pc:spChg>
      </pc:sldChg>
      <pc:sldChg chg="addSp delSp modSp add mod">
        <pc:chgData name="P McKenzie-Cook" userId="6605cc89-aaff-4d80-9ee6-20e4afa4ef0c" providerId="ADAL" clId="{BA0C9705-5439-4555-A605-9271CDD2A5C2}" dt="2025-06-22T17:04:17.525" v="692" actId="1076"/>
        <pc:sldMkLst>
          <pc:docMk/>
          <pc:sldMk cId="0" sldId="623"/>
        </pc:sldMkLst>
        <pc:spChg chg="add mod">
          <ac:chgData name="P McKenzie-Cook" userId="6605cc89-aaff-4d80-9ee6-20e4afa4ef0c" providerId="ADAL" clId="{BA0C9705-5439-4555-A605-9271CDD2A5C2}" dt="2025-06-22T17:04:17.525" v="692" actId="1076"/>
          <ac:spMkLst>
            <pc:docMk/>
            <pc:sldMk cId="0" sldId="623"/>
            <ac:spMk id="3" creationId="{4656FA98-3644-2F33-032E-B91DC10C2A45}"/>
          </ac:spMkLst>
        </pc:spChg>
        <pc:spChg chg="del">
          <ac:chgData name="P McKenzie-Cook" userId="6605cc89-aaff-4d80-9ee6-20e4afa4ef0c" providerId="ADAL" clId="{BA0C9705-5439-4555-A605-9271CDD2A5C2}" dt="2025-06-22T17:02:14.618" v="589" actId="478"/>
          <ac:spMkLst>
            <pc:docMk/>
            <pc:sldMk cId="0" sldId="623"/>
            <ac:spMk id="892" creationId="{00000000-0000-0000-0000-000000000000}"/>
          </ac:spMkLst>
        </pc:spChg>
        <pc:spChg chg="mod">
          <ac:chgData name="P McKenzie-Cook" userId="6605cc89-aaff-4d80-9ee6-20e4afa4ef0c" providerId="ADAL" clId="{BA0C9705-5439-4555-A605-9271CDD2A5C2}" dt="2025-06-22T17:02:18.820" v="591" actId="403"/>
          <ac:spMkLst>
            <pc:docMk/>
            <pc:sldMk cId="0" sldId="623"/>
            <ac:spMk id="893" creationId="{00000000-0000-0000-0000-000000000000}"/>
          </ac:spMkLst>
        </pc:spChg>
      </pc:sldChg>
      <pc:sldChg chg="add del">
        <pc:chgData name="P McKenzie-Cook" userId="6605cc89-aaff-4d80-9ee6-20e4afa4ef0c" providerId="ADAL" clId="{BA0C9705-5439-4555-A605-9271CDD2A5C2}" dt="2025-06-22T17:06:49.236" v="702" actId="47"/>
        <pc:sldMkLst>
          <pc:docMk/>
          <pc:sldMk cId="0" sldId="624"/>
        </pc:sldMkLst>
      </pc:sldChg>
      <pc:sldChg chg="modSp add del mod">
        <pc:chgData name="P McKenzie-Cook" userId="6605cc89-aaff-4d80-9ee6-20e4afa4ef0c" providerId="ADAL" clId="{BA0C9705-5439-4555-A605-9271CDD2A5C2}" dt="2025-06-22T17:07:29.909" v="708" actId="2711"/>
        <pc:sldMkLst>
          <pc:docMk/>
          <pc:sldMk cId="0" sldId="625"/>
        </pc:sldMkLst>
        <pc:spChg chg="mod">
          <ac:chgData name="P McKenzie-Cook" userId="6605cc89-aaff-4d80-9ee6-20e4afa4ef0c" providerId="ADAL" clId="{BA0C9705-5439-4555-A605-9271CDD2A5C2}" dt="2025-06-22T17:07:29.909" v="708" actId="2711"/>
          <ac:spMkLst>
            <pc:docMk/>
            <pc:sldMk cId="0" sldId="625"/>
            <ac:spMk id="1161" creationId="{00000000-0000-0000-0000-000000000000}"/>
          </ac:spMkLst>
        </pc:spChg>
        <pc:spChg chg="mod">
          <ac:chgData name="P McKenzie-Cook" userId="6605cc89-aaff-4d80-9ee6-20e4afa4ef0c" providerId="ADAL" clId="{BA0C9705-5439-4555-A605-9271CDD2A5C2}" dt="2025-06-22T17:07:29.909" v="708" actId="2711"/>
          <ac:spMkLst>
            <pc:docMk/>
            <pc:sldMk cId="0" sldId="625"/>
            <ac:spMk id="1163" creationId="{00000000-0000-0000-0000-000000000000}"/>
          </ac:spMkLst>
        </pc:spChg>
        <pc:spChg chg="mod">
          <ac:chgData name="P McKenzie-Cook" userId="6605cc89-aaff-4d80-9ee6-20e4afa4ef0c" providerId="ADAL" clId="{BA0C9705-5439-4555-A605-9271CDD2A5C2}" dt="2025-06-22T17:07:29.909" v="708" actId="2711"/>
          <ac:spMkLst>
            <pc:docMk/>
            <pc:sldMk cId="0" sldId="625"/>
            <ac:spMk id="1164" creationId="{00000000-0000-0000-0000-000000000000}"/>
          </ac:spMkLst>
        </pc:spChg>
        <pc:spChg chg="mod">
          <ac:chgData name="P McKenzie-Cook" userId="6605cc89-aaff-4d80-9ee6-20e4afa4ef0c" providerId="ADAL" clId="{BA0C9705-5439-4555-A605-9271CDD2A5C2}" dt="2025-06-22T17:07:29.909" v="708" actId="2711"/>
          <ac:spMkLst>
            <pc:docMk/>
            <pc:sldMk cId="0" sldId="625"/>
            <ac:spMk id="1165" creationId="{00000000-0000-0000-0000-000000000000}"/>
          </ac:spMkLst>
        </pc:spChg>
        <pc:spChg chg="mod">
          <ac:chgData name="P McKenzie-Cook" userId="6605cc89-aaff-4d80-9ee6-20e4afa4ef0c" providerId="ADAL" clId="{BA0C9705-5439-4555-A605-9271CDD2A5C2}" dt="2025-06-22T17:07:29.909" v="708" actId="2711"/>
          <ac:spMkLst>
            <pc:docMk/>
            <pc:sldMk cId="0" sldId="625"/>
            <ac:spMk id="1166" creationId="{00000000-0000-0000-0000-000000000000}"/>
          </ac:spMkLst>
        </pc:spChg>
      </pc:sldChg>
      <pc:sldChg chg="modSp new mod">
        <pc:chgData name="P McKenzie-Cook" userId="6605cc89-aaff-4d80-9ee6-20e4afa4ef0c" providerId="ADAL" clId="{BA0C9705-5439-4555-A605-9271CDD2A5C2}" dt="2025-06-23T21:40:20.599" v="2670" actId="14100"/>
        <pc:sldMkLst>
          <pc:docMk/>
          <pc:sldMk cId="2467955357" sldId="626"/>
        </pc:sldMkLst>
        <pc:spChg chg="mod">
          <ac:chgData name="P McKenzie-Cook" userId="6605cc89-aaff-4d80-9ee6-20e4afa4ef0c" providerId="ADAL" clId="{BA0C9705-5439-4555-A605-9271CDD2A5C2}" dt="2025-06-22T17:58:16.219" v="2100" actId="20577"/>
          <ac:spMkLst>
            <pc:docMk/>
            <pc:sldMk cId="2467955357" sldId="626"/>
            <ac:spMk id="2" creationId="{67774192-951A-EE36-245B-FBB44AF77BB2}"/>
          </ac:spMkLst>
        </pc:spChg>
        <pc:spChg chg="mod">
          <ac:chgData name="P McKenzie-Cook" userId="6605cc89-aaff-4d80-9ee6-20e4afa4ef0c" providerId="ADAL" clId="{BA0C9705-5439-4555-A605-9271CDD2A5C2}" dt="2025-06-23T21:40:20.599" v="2670" actId="14100"/>
          <ac:spMkLst>
            <pc:docMk/>
            <pc:sldMk cId="2467955357" sldId="626"/>
            <ac:spMk id="3" creationId="{3B6D34F7-EC82-961D-2C8B-7951962BCFD2}"/>
          </ac:spMkLst>
        </pc:spChg>
      </pc:sldChg>
      <pc:sldChg chg="modSp new mod ord">
        <pc:chgData name="P McKenzie-Cook" userId="6605cc89-aaff-4d80-9ee6-20e4afa4ef0c" providerId="ADAL" clId="{BA0C9705-5439-4555-A605-9271CDD2A5C2}" dt="2025-06-23T21:42:44.130" v="2672" actId="207"/>
        <pc:sldMkLst>
          <pc:docMk/>
          <pc:sldMk cId="3146371578" sldId="627"/>
        </pc:sldMkLst>
        <pc:spChg chg="mod">
          <ac:chgData name="P McKenzie-Cook" userId="6605cc89-aaff-4d80-9ee6-20e4afa4ef0c" providerId="ADAL" clId="{BA0C9705-5439-4555-A605-9271CDD2A5C2}" dt="2025-06-22T17:24:10.790" v="906" actId="207"/>
          <ac:spMkLst>
            <pc:docMk/>
            <pc:sldMk cId="3146371578" sldId="627"/>
            <ac:spMk id="2" creationId="{9B02DAF8-DE4C-DF0E-C23D-1C3E649ADD52}"/>
          </ac:spMkLst>
        </pc:spChg>
        <pc:spChg chg="mod">
          <ac:chgData name="P McKenzie-Cook" userId="6605cc89-aaff-4d80-9ee6-20e4afa4ef0c" providerId="ADAL" clId="{BA0C9705-5439-4555-A605-9271CDD2A5C2}" dt="2025-06-23T21:42:44.130" v="2672" actId="207"/>
          <ac:spMkLst>
            <pc:docMk/>
            <pc:sldMk cId="3146371578" sldId="627"/>
            <ac:spMk id="3" creationId="{41B13D25-9DF2-DC80-29C9-882334904687}"/>
          </ac:spMkLst>
        </pc:spChg>
      </pc:sldChg>
      <pc:sldChg chg="addSp modSp new mod">
        <pc:chgData name="P McKenzie-Cook" userId="6605cc89-aaff-4d80-9ee6-20e4afa4ef0c" providerId="ADAL" clId="{BA0C9705-5439-4555-A605-9271CDD2A5C2}" dt="2025-06-23T21:58:18.705" v="2980" actId="1076"/>
        <pc:sldMkLst>
          <pc:docMk/>
          <pc:sldMk cId="107822879" sldId="628"/>
        </pc:sldMkLst>
        <pc:spChg chg="mod">
          <ac:chgData name="P McKenzie-Cook" userId="6605cc89-aaff-4d80-9ee6-20e4afa4ef0c" providerId="ADAL" clId="{BA0C9705-5439-4555-A605-9271CDD2A5C2}" dt="2025-06-22T17:36:37.528" v="1561" actId="20577"/>
          <ac:spMkLst>
            <pc:docMk/>
            <pc:sldMk cId="107822879" sldId="628"/>
            <ac:spMk id="2" creationId="{45A09F9A-3A18-2336-419C-C9DB9899536C}"/>
          </ac:spMkLst>
        </pc:spChg>
        <pc:spChg chg="mod">
          <ac:chgData name="P McKenzie-Cook" userId="6605cc89-aaff-4d80-9ee6-20e4afa4ef0c" providerId="ADAL" clId="{BA0C9705-5439-4555-A605-9271CDD2A5C2}" dt="2025-06-22T17:53:44.819" v="2006" actId="207"/>
          <ac:spMkLst>
            <pc:docMk/>
            <pc:sldMk cId="107822879" sldId="628"/>
            <ac:spMk id="3" creationId="{8666B75D-9F66-9825-42E3-C412738805C4}"/>
          </ac:spMkLst>
        </pc:spChg>
        <pc:spChg chg="add mod">
          <ac:chgData name="P McKenzie-Cook" userId="6605cc89-aaff-4d80-9ee6-20e4afa4ef0c" providerId="ADAL" clId="{BA0C9705-5439-4555-A605-9271CDD2A5C2}" dt="2025-06-23T21:58:18.705" v="2980" actId="1076"/>
          <ac:spMkLst>
            <pc:docMk/>
            <pc:sldMk cId="107822879" sldId="628"/>
            <ac:spMk id="7" creationId="{A9399A2B-C0C8-1733-FBF3-353D1CB50ED1}"/>
          </ac:spMkLst>
        </pc:spChg>
        <pc:picChg chg="add mod">
          <ac:chgData name="P McKenzie-Cook" userId="6605cc89-aaff-4d80-9ee6-20e4afa4ef0c" providerId="ADAL" clId="{BA0C9705-5439-4555-A605-9271CDD2A5C2}" dt="2025-06-22T17:53:35.840" v="2004" actId="1076"/>
          <ac:picMkLst>
            <pc:docMk/>
            <pc:sldMk cId="107822879" sldId="628"/>
            <ac:picMk id="5" creationId="{4BD0EC72-973B-FE58-5405-F475B04AE31B}"/>
          </ac:picMkLst>
        </pc:picChg>
      </pc:sldChg>
      <pc:sldChg chg="addSp delSp modSp new mod">
        <pc:chgData name="P McKenzie-Cook" userId="6605cc89-aaff-4d80-9ee6-20e4afa4ef0c" providerId="ADAL" clId="{BA0C9705-5439-4555-A605-9271CDD2A5C2}" dt="2025-06-22T17:42:25.626" v="1758" actId="14100"/>
        <pc:sldMkLst>
          <pc:docMk/>
          <pc:sldMk cId="3183670417" sldId="629"/>
        </pc:sldMkLst>
        <pc:spChg chg="mod">
          <ac:chgData name="P McKenzie-Cook" userId="6605cc89-aaff-4d80-9ee6-20e4afa4ef0c" providerId="ADAL" clId="{BA0C9705-5439-4555-A605-9271CDD2A5C2}" dt="2025-06-22T17:38:45.531" v="1701" actId="2711"/>
          <ac:spMkLst>
            <pc:docMk/>
            <pc:sldMk cId="3183670417" sldId="629"/>
            <ac:spMk id="2" creationId="{86135707-1B3C-6E39-E095-BCA5877799AB}"/>
          </ac:spMkLst>
        </pc:spChg>
        <pc:picChg chg="add mod">
          <ac:chgData name="P McKenzie-Cook" userId="6605cc89-aaff-4d80-9ee6-20e4afa4ef0c" providerId="ADAL" clId="{BA0C9705-5439-4555-A605-9271CDD2A5C2}" dt="2025-06-22T17:40:53.067" v="1752" actId="14100"/>
          <ac:picMkLst>
            <pc:docMk/>
            <pc:sldMk cId="3183670417" sldId="629"/>
            <ac:picMk id="5" creationId="{8C50E4BE-1262-7159-5FE0-26E96A057B79}"/>
          </ac:picMkLst>
        </pc:picChg>
        <pc:picChg chg="add del">
          <ac:chgData name="P McKenzie-Cook" userId="6605cc89-aaff-4d80-9ee6-20e4afa4ef0c" providerId="ADAL" clId="{BA0C9705-5439-4555-A605-9271CDD2A5C2}" dt="2025-06-22T17:41:02.125" v="1754" actId="478"/>
          <ac:picMkLst>
            <pc:docMk/>
            <pc:sldMk cId="3183670417" sldId="629"/>
            <ac:picMk id="7" creationId="{16C0A93D-92FA-D4DE-F5DB-7587DB7FD638}"/>
          </ac:picMkLst>
        </pc:picChg>
        <pc:picChg chg="add mod">
          <ac:chgData name="P McKenzie-Cook" userId="6605cc89-aaff-4d80-9ee6-20e4afa4ef0c" providerId="ADAL" clId="{BA0C9705-5439-4555-A605-9271CDD2A5C2}" dt="2025-06-22T17:42:25.626" v="1758" actId="14100"/>
          <ac:picMkLst>
            <pc:docMk/>
            <pc:sldMk cId="3183670417" sldId="629"/>
            <ac:picMk id="9" creationId="{1FB6E0F9-5E90-A277-A239-C5D846D5CDCB}"/>
          </ac:picMkLst>
        </pc:picChg>
      </pc:sldChg>
      <pc:sldChg chg="addSp delSp modSp new mod">
        <pc:chgData name="P McKenzie-Cook" userId="6605cc89-aaff-4d80-9ee6-20e4afa4ef0c" providerId="ADAL" clId="{BA0C9705-5439-4555-A605-9271CDD2A5C2}" dt="2025-06-22T18:16:54.641" v="2222" actId="478"/>
        <pc:sldMkLst>
          <pc:docMk/>
          <pc:sldMk cId="4110875979" sldId="630"/>
        </pc:sldMkLst>
        <pc:spChg chg="mod">
          <ac:chgData name="P McKenzie-Cook" userId="6605cc89-aaff-4d80-9ee6-20e4afa4ef0c" providerId="ADAL" clId="{BA0C9705-5439-4555-A605-9271CDD2A5C2}" dt="2025-06-22T17:39:15.239" v="1749" actId="2711"/>
          <ac:spMkLst>
            <pc:docMk/>
            <pc:sldMk cId="4110875979" sldId="630"/>
            <ac:spMk id="2" creationId="{9A190FC8-6F8B-E7EB-E7E5-30EF4457F218}"/>
          </ac:spMkLst>
        </pc:spChg>
        <pc:spChg chg="del">
          <ac:chgData name="P McKenzie-Cook" userId="6605cc89-aaff-4d80-9ee6-20e4afa4ef0c" providerId="ADAL" clId="{BA0C9705-5439-4555-A605-9271CDD2A5C2}" dt="2025-06-22T17:42:33.435" v="1761" actId="478"/>
          <ac:spMkLst>
            <pc:docMk/>
            <pc:sldMk cId="4110875979" sldId="630"/>
            <ac:spMk id="3" creationId="{875C3BE1-202E-BF5F-D03E-073D883CD0CB}"/>
          </ac:spMkLst>
        </pc:spChg>
        <pc:picChg chg="add mod">
          <ac:chgData name="P McKenzie-Cook" userId="6605cc89-aaff-4d80-9ee6-20e4afa4ef0c" providerId="ADAL" clId="{BA0C9705-5439-4555-A605-9271CDD2A5C2}" dt="2025-06-22T17:42:30.665" v="1760" actId="1076"/>
          <ac:picMkLst>
            <pc:docMk/>
            <pc:sldMk cId="4110875979" sldId="630"/>
            <ac:picMk id="5" creationId="{7E2431DF-0407-4100-6CEE-947044C81995}"/>
          </ac:picMkLst>
        </pc:picChg>
        <pc:picChg chg="add del mod">
          <ac:chgData name="P McKenzie-Cook" userId="6605cc89-aaff-4d80-9ee6-20e4afa4ef0c" providerId="ADAL" clId="{BA0C9705-5439-4555-A605-9271CDD2A5C2}" dt="2025-06-22T18:16:54.641" v="2222" actId="478"/>
          <ac:picMkLst>
            <pc:docMk/>
            <pc:sldMk cId="4110875979" sldId="630"/>
            <ac:picMk id="6" creationId="{B7B7000C-5AA6-B2DF-0CCC-6385B0982911}"/>
          </ac:picMkLst>
        </pc:picChg>
      </pc:sldChg>
      <pc:sldChg chg="addSp delSp modSp new mod ord">
        <pc:chgData name="P McKenzie-Cook" userId="6605cc89-aaff-4d80-9ee6-20e4afa4ef0c" providerId="ADAL" clId="{BA0C9705-5439-4555-A605-9271CDD2A5C2}" dt="2025-06-23T22:00:31.572" v="3009" actId="20577"/>
        <pc:sldMkLst>
          <pc:docMk/>
          <pc:sldMk cId="120336464" sldId="631"/>
        </pc:sldMkLst>
        <pc:spChg chg="del">
          <ac:chgData name="P McKenzie-Cook" userId="6605cc89-aaff-4d80-9ee6-20e4afa4ef0c" providerId="ADAL" clId="{BA0C9705-5439-4555-A605-9271CDD2A5C2}" dt="2025-06-22T17:46:24.632" v="1820" actId="478"/>
          <ac:spMkLst>
            <pc:docMk/>
            <pc:sldMk cId="120336464" sldId="631"/>
            <ac:spMk id="2" creationId="{FB68A7E0-E561-993E-ABFD-AB1EC39829B6}"/>
          </ac:spMkLst>
        </pc:spChg>
        <pc:spChg chg="mod">
          <ac:chgData name="P McKenzie-Cook" userId="6605cc89-aaff-4d80-9ee6-20e4afa4ef0c" providerId="ADAL" clId="{BA0C9705-5439-4555-A605-9271CDD2A5C2}" dt="2025-06-23T22:00:31.572" v="3009" actId="20577"/>
          <ac:spMkLst>
            <pc:docMk/>
            <pc:sldMk cId="120336464" sldId="631"/>
            <ac:spMk id="3" creationId="{878829E6-CF8C-79A5-46D8-B8090D1DB6BE}"/>
          </ac:spMkLst>
        </pc:spChg>
        <pc:spChg chg="add mod">
          <ac:chgData name="P McKenzie-Cook" userId="6605cc89-aaff-4d80-9ee6-20e4afa4ef0c" providerId="ADAL" clId="{BA0C9705-5439-4555-A605-9271CDD2A5C2}" dt="2025-06-22T18:15:38.980" v="2219" actId="20577"/>
          <ac:spMkLst>
            <pc:docMk/>
            <pc:sldMk cId="120336464" sldId="631"/>
            <ac:spMk id="4" creationId="{D3F3A983-0224-5DB7-3B19-77443BD7C89E}"/>
          </ac:spMkLst>
        </pc:spChg>
      </pc:sldChg>
      <pc:sldChg chg="addSp delSp modSp new mod">
        <pc:chgData name="P McKenzie-Cook" userId="6605cc89-aaff-4d80-9ee6-20e4afa4ef0c" providerId="ADAL" clId="{BA0C9705-5439-4555-A605-9271CDD2A5C2}" dt="2025-06-22T17:56:41.791" v="2036" actId="20577"/>
        <pc:sldMkLst>
          <pc:docMk/>
          <pc:sldMk cId="495443923" sldId="632"/>
        </pc:sldMkLst>
        <pc:spChg chg="mod">
          <ac:chgData name="P McKenzie-Cook" userId="6605cc89-aaff-4d80-9ee6-20e4afa4ef0c" providerId="ADAL" clId="{BA0C9705-5439-4555-A605-9271CDD2A5C2}" dt="2025-06-22T17:50:19.096" v="1891" actId="2711"/>
          <ac:spMkLst>
            <pc:docMk/>
            <pc:sldMk cId="495443923" sldId="632"/>
            <ac:spMk id="2" creationId="{4B00CCA0-EA63-DC01-1450-2AEFFE127137}"/>
          </ac:spMkLst>
        </pc:spChg>
        <pc:spChg chg="del">
          <ac:chgData name="P McKenzie-Cook" userId="6605cc89-aaff-4d80-9ee6-20e4afa4ef0c" providerId="ADAL" clId="{BA0C9705-5439-4555-A605-9271CDD2A5C2}" dt="2025-06-22T17:48:53.595" v="1863"/>
          <ac:spMkLst>
            <pc:docMk/>
            <pc:sldMk cId="495443923" sldId="632"/>
            <ac:spMk id="3" creationId="{1A730237-83EC-74A9-5199-E72D34C522B6}"/>
          </ac:spMkLst>
        </pc:spChg>
        <pc:spChg chg="add mod">
          <ac:chgData name="P McKenzie-Cook" userId="6605cc89-aaff-4d80-9ee6-20e4afa4ef0c" providerId="ADAL" clId="{BA0C9705-5439-4555-A605-9271CDD2A5C2}" dt="2025-06-22T17:56:41.791" v="2036" actId="20577"/>
          <ac:spMkLst>
            <pc:docMk/>
            <pc:sldMk cId="495443923" sldId="632"/>
            <ac:spMk id="4" creationId="{90CB0199-1CC8-D0BE-C785-6821438F13D5}"/>
          </ac:spMkLst>
        </pc:spChg>
      </pc:sldChg>
      <pc:sldChg chg="addSp delSp modSp new mod">
        <pc:chgData name="P McKenzie-Cook" userId="6605cc89-aaff-4d80-9ee6-20e4afa4ef0c" providerId="ADAL" clId="{BA0C9705-5439-4555-A605-9271CDD2A5C2}" dt="2025-06-23T21:50:40.456" v="2954"/>
        <pc:sldMkLst>
          <pc:docMk/>
          <pc:sldMk cId="2954629415" sldId="633"/>
        </pc:sldMkLst>
        <pc:spChg chg="mod">
          <ac:chgData name="P McKenzie-Cook" userId="6605cc89-aaff-4d80-9ee6-20e4afa4ef0c" providerId="ADAL" clId="{BA0C9705-5439-4555-A605-9271CDD2A5C2}" dt="2025-06-22T18:20:30.542" v="2239" actId="2711"/>
          <ac:spMkLst>
            <pc:docMk/>
            <pc:sldMk cId="2954629415" sldId="633"/>
            <ac:spMk id="2" creationId="{10F0AF71-5AAC-90A6-7425-1A02D9F7CE4C}"/>
          </ac:spMkLst>
        </pc:spChg>
        <pc:grpChg chg="del mod">
          <ac:chgData name="P McKenzie-Cook" userId="6605cc89-aaff-4d80-9ee6-20e4afa4ef0c" providerId="ADAL" clId="{BA0C9705-5439-4555-A605-9271CDD2A5C2}" dt="2025-06-23T21:50:24.324" v="2940"/>
          <ac:grpSpMkLst>
            <pc:docMk/>
            <pc:sldMk cId="2954629415" sldId="633"/>
            <ac:grpSpMk id="11" creationId="{85ECDD0B-22FD-A8DF-973A-DBAD5F1174FA}"/>
          </ac:grpSpMkLst>
        </pc:grpChg>
        <pc:grpChg chg="mod">
          <ac:chgData name="P McKenzie-Cook" userId="6605cc89-aaff-4d80-9ee6-20e4afa4ef0c" providerId="ADAL" clId="{BA0C9705-5439-4555-A605-9271CDD2A5C2}" dt="2025-06-23T21:50:24.324" v="2940"/>
          <ac:grpSpMkLst>
            <pc:docMk/>
            <pc:sldMk cId="2954629415" sldId="633"/>
            <ac:grpSpMk id="13" creationId="{A07009F5-75A0-7737-1416-E058EA837F5C}"/>
          </ac:grpSpMkLst>
        </pc:grpChg>
        <pc:grpChg chg="del mod">
          <ac:chgData name="P McKenzie-Cook" userId="6605cc89-aaff-4d80-9ee6-20e4afa4ef0c" providerId="ADAL" clId="{BA0C9705-5439-4555-A605-9271CDD2A5C2}" dt="2025-06-23T21:50:33.483" v="2946"/>
          <ac:grpSpMkLst>
            <pc:docMk/>
            <pc:sldMk cId="2954629415" sldId="633"/>
            <ac:grpSpMk id="17" creationId="{5E7930FC-A7DD-DC1D-2569-3D353D208E4A}"/>
          </ac:grpSpMkLst>
        </pc:grpChg>
        <pc:grpChg chg="del mod">
          <ac:chgData name="P McKenzie-Cook" userId="6605cc89-aaff-4d80-9ee6-20e4afa4ef0c" providerId="ADAL" clId="{BA0C9705-5439-4555-A605-9271CDD2A5C2}" dt="2025-06-23T21:50:35.351" v="2948"/>
          <ac:grpSpMkLst>
            <pc:docMk/>
            <pc:sldMk cId="2954629415" sldId="633"/>
            <ac:grpSpMk id="19" creationId="{A00F4C60-08F1-62C2-4905-5F824BEFDFA8}"/>
          </ac:grpSpMkLst>
        </pc:grpChg>
        <pc:grpChg chg="del mod">
          <ac:chgData name="P McKenzie-Cook" userId="6605cc89-aaff-4d80-9ee6-20e4afa4ef0c" providerId="ADAL" clId="{BA0C9705-5439-4555-A605-9271CDD2A5C2}" dt="2025-06-23T21:50:36.493" v="2950"/>
          <ac:grpSpMkLst>
            <pc:docMk/>
            <pc:sldMk cId="2954629415" sldId="633"/>
            <ac:grpSpMk id="21" creationId="{F5126286-2D44-E0D5-D167-ABCEB09BD6B6}"/>
          </ac:grpSpMkLst>
        </pc:grpChg>
        <pc:grpChg chg="del mod">
          <ac:chgData name="P McKenzie-Cook" userId="6605cc89-aaff-4d80-9ee6-20e4afa4ef0c" providerId="ADAL" clId="{BA0C9705-5439-4555-A605-9271CDD2A5C2}" dt="2025-06-23T21:50:40.456" v="2954"/>
          <ac:grpSpMkLst>
            <pc:docMk/>
            <pc:sldMk cId="2954629415" sldId="633"/>
            <ac:grpSpMk id="23" creationId="{4D655752-D6A0-0E98-8424-11934340AA20}"/>
          </ac:grpSpMkLst>
        </pc:grpChg>
        <pc:grpChg chg="mod">
          <ac:chgData name="P McKenzie-Cook" userId="6605cc89-aaff-4d80-9ee6-20e4afa4ef0c" providerId="ADAL" clId="{BA0C9705-5439-4555-A605-9271CDD2A5C2}" dt="2025-06-23T21:50:40.456" v="2954"/>
          <ac:grpSpMkLst>
            <pc:docMk/>
            <pc:sldMk cId="2954629415" sldId="633"/>
            <ac:grpSpMk id="27" creationId="{F4D6D50B-5154-B014-C9C9-07974A9F5E0C}"/>
          </ac:grpSpMkLst>
        </pc:grpChg>
        <pc:picChg chg="add mod">
          <ac:chgData name="P McKenzie-Cook" userId="6605cc89-aaff-4d80-9ee6-20e4afa4ef0c" providerId="ADAL" clId="{BA0C9705-5439-4555-A605-9271CDD2A5C2}" dt="2025-06-22T18:20:20.393" v="2227" actId="1076"/>
          <ac:picMkLst>
            <pc:docMk/>
            <pc:sldMk cId="2954629415" sldId="633"/>
            <ac:picMk id="5" creationId="{E223AF05-4387-AD5D-CE53-5FF90EEE2248}"/>
          </ac:picMkLst>
        </pc:picChg>
        <pc:inkChg chg="add">
          <ac:chgData name="P McKenzie-Cook" userId="6605cc89-aaff-4d80-9ee6-20e4afa4ef0c" providerId="ADAL" clId="{BA0C9705-5439-4555-A605-9271CDD2A5C2}" dt="2025-06-23T21:49:52.369" v="2931" actId="9405"/>
          <ac:inkMkLst>
            <pc:docMk/>
            <pc:sldMk cId="2954629415" sldId="633"/>
            <ac:inkMk id="4" creationId="{BFF2A131-3600-BA1F-0CDE-91E548A7FCEC}"/>
          </ac:inkMkLst>
        </pc:inkChg>
        <pc:inkChg chg="add del">
          <ac:chgData name="P McKenzie-Cook" userId="6605cc89-aaff-4d80-9ee6-20e4afa4ef0c" providerId="ADAL" clId="{BA0C9705-5439-4555-A605-9271CDD2A5C2}" dt="2025-06-23T21:49:58.956" v="2933"/>
          <ac:inkMkLst>
            <pc:docMk/>
            <pc:sldMk cId="2954629415" sldId="633"/>
            <ac:inkMk id="6" creationId="{5B9988A5-B05D-BA79-D0E5-3A2FFF15911A}"/>
          </ac:inkMkLst>
        </pc:inkChg>
        <pc:inkChg chg="add mod">
          <ac:chgData name="P McKenzie-Cook" userId="6605cc89-aaff-4d80-9ee6-20e4afa4ef0c" providerId="ADAL" clId="{BA0C9705-5439-4555-A605-9271CDD2A5C2}" dt="2025-06-23T21:50:06.750" v="2934"/>
          <ac:inkMkLst>
            <pc:docMk/>
            <pc:sldMk cId="2954629415" sldId="633"/>
            <ac:inkMk id="7" creationId="{A77D9376-00AB-5B48-4C39-9F543DF5E376}"/>
          </ac:inkMkLst>
        </pc:inkChg>
        <pc:inkChg chg="add">
          <ac:chgData name="P McKenzie-Cook" userId="6605cc89-aaff-4d80-9ee6-20e4afa4ef0c" providerId="ADAL" clId="{BA0C9705-5439-4555-A605-9271CDD2A5C2}" dt="2025-06-23T21:50:12.281" v="2935" actId="9405"/>
          <ac:inkMkLst>
            <pc:docMk/>
            <pc:sldMk cId="2954629415" sldId="633"/>
            <ac:inkMk id="8" creationId="{3B4BC31C-A928-C7F7-93BE-C8F4B841FB00}"/>
          </ac:inkMkLst>
        </pc:inkChg>
        <pc:inkChg chg="add mod">
          <ac:chgData name="P McKenzie-Cook" userId="6605cc89-aaff-4d80-9ee6-20e4afa4ef0c" providerId="ADAL" clId="{BA0C9705-5439-4555-A605-9271CDD2A5C2}" dt="2025-06-23T21:50:24.324" v="2940"/>
          <ac:inkMkLst>
            <pc:docMk/>
            <pc:sldMk cId="2954629415" sldId="633"/>
            <ac:inkMk id="9" creationId="{E1A5BB44-A90F-F341-EDDD-4CE25354ECDA}"/>
          </ac:inkMkLst>
        </pc:inkChg>
        <pc:inkChg chg="add mod">
          <ac:chgData name="P McKenzie-Cook" userId="6605cc89-aaff-4d80-9ee6-20e4afa4ef0c" providerId="ADAL" clId="{BA0C9705-5439-4555-A605-9271CDD2A5C2}" dt="2025-06-23T21:50:24.324" v="2940"/>
          <ac:inkMkLst>
            <pc:docMk/>
            <pc:sldMk cId="2954629415" sldId="633"/>
            <ac:inkMk id="10" creationId="{2ABCC5FA-20F8-20FE-BC8F-19179D933DDB}"/>
          </ac:inkMkLst>
        </pc:inkChg>
        <pc:inkChg chg="add mod">
          <ac:chgData name="P McKenzie-Cook" userId="6605cc89-aaff-4d80-9ee6-20e4afa4ef0c" providerId="ADAL" clId="{BA0C9705-5439-4555-A605-9271CDD2A5C2}" dt="2025-06-23T21:50:24.324" v="2940"/>
          <ac:inkMkLst>
            <pc:docMk/>
            <pc:sldMk cId="2954629415" sldId="633"/>
            <ac:inkMk id="12" creationId="{45754FCF-D458-F474-F512-204EF0240C89}"/>
          </ac:inkMkLst>
        </pc:inkChg>
        <pc:inkChg chg="add mod">
          <ac:chgData name="P McKenzie-Cook" userId="6605cc89-aaff-4d80-9ee6-20e4afa4ef0c" providerId="ADAL" clId="{BA0C9705-5439-4555-A605-9271CDD2A5C2}" dt="2025-06-23T21:50:40.456" v="2954"/>
          <ac:inkMkLst>
            <pc:docMk/>
            <pc:sldMk cId="2954629415" sldId="633"/>
            <ac:inkMk id="14" creationId="{E88D38D9-64FC-3AB2-44CB-94381C8CD04A}"/>
          </ac:inkMkLst>
        </pc:inkChg>
        <pc:inkChg chg="add mod">
          <ac:chgData name="P McKenzie-Cook" userId="6605cc89-aaff-4d80-9ee6-20e4afa4ef0c" providerId="ADAL" clId="{BA0C9705-5439-4555-A605-9271CDD2A5C2}" dt="2025-06-23T21:50:40.456" v="2954"/>
          <ac:inkMkLst>
            <pc:docMk/>
            <pc:sldMk cId="2954629415" sldId="633"/>
            <ac:inkMk id="15" creationId="{0F71896A-CC25-152F-AB41-01B169853BFD}"/>
          </ac:inkMkLst>
        </pc:inkChg>
        <pc:inkChg chg="add mod">
          <ac:chgData name="P McKenzie-Cook" userId="6605cc89-aaff-4d80-9ee6-20e4afa4ef0c" providerId="ADAL" clId="{BA0C9705-5439-4555-A605-9271CDD2A5C2}" dt="2025-06-23T21:50:40.456" v="2954"/>
          <ac:inkMkLst>
            <pc:docMk/>
            <pc:sldMk cId="2954629415" sldId="633"/>
            <ac:inkMk id="16" creationId="{894BDA94-C0B4-1B6C-598E-D09F81B5540F}"/>
          </ac:inkMkLst>
        </pc:inkChg>
        <pc:inkChg chg="add mod">
          <ac:chgData name="P McKenzie-Cook" userId="6605cc89-aaff-4d80-9ee6-20e4afa4ef0c" providerId="ADAL" clId="{BA0C9705-5439-4555-A605-9271CDD2A5C2}" dt="2025-06-23T21:50:40.456" v="2954"/>
          <ac:inkMkLst>
            <pc:docMk/>
            <pc:sldMk cId="2954629415" sldId="633"/>
            <ac:inkMk id="18" creationId="{0B8036A8-F0C9-404B-1764-F27A29ABC615}"/>
          </ac:inkMkLst>
        </pc:inkChg>
        <pc:inkChg chg="add mod">
          <ac:chgData name="P McKenzie-Cook" userId="6605cc89-aaff-4d80-9ee6-20e4afa4ef0c" providerId="ADAL" clId="{BA0C9705-5439-4555-A605-9271CDD2A5C2}" dt="2025-06-23T21:50:36.493" v="2950"/>
          <ac:inkMkLst>
            <pc:docMk/>
            <pc:sldMk cId="2954629415" sldId="633"/>
            <ac:inkMk id="20" creationId="{2AE8F996-B065-3034-EB99-72CB95577C52}"/>
          </ac:inkMkLst>
        </pc:inkChg>
        <pc:inkChg chg="add mod">
          <ac:chgData name="P McKenzie-Cook" userId="6605cc89-aaff-4d80-9ee6-20e4afa4ef0c" providerId="ADAL" clId="{BA0C9705-5439-4555-A605-9271CDD2A5C2}" dt="2025-06-23T21:50:40.456" v="2954"/>
          <ac:inkMkLst>
            <pc:docMk/>
            <pc:sldMk cId="2954629415" sldId="633"/>
            <ac:inkMk id="22" creationId="{6269D149-9FFA-46C8-9E15-93A1CBE2C72E}"/>
          </ac:inkMkLst>
        </pc:inkChg>
        <pc:inkChg chg="add mod">
          <ac:chgData name="P McKenzie-Cook" userId="6605cc89-aaff-4d80-9ee6-20e4afa4ef0c" providerId="ADAL" clId="{BA0C9705-5439-4555-A605-9271CDD2A5C2}" dt="2025-06-23T21:50:40.456" v="2954"/>
          <ac:inkMkLst>
            <pc:docMk/>
            <pc:sldMk cId="2954629415" sldId="633"/>
            <ac:inkMk id="24" creationId="{E3457098-B355-0DD5-A50F-3246C7617962}"/>
          </ac:inkMkLst>
        </pc:inkChg>
        <pc:inkChg chg="add mod">
          <ac:chgData name="P McKenzie-Cook" userId="6605cc89-aaff-4d80-9ee6-20e4afa4ef0c" providerId="ADAL" clId="{BA0C9705-5439-4555-A605-9271CDD2A5C2}" dt="2025-06-23T21:50:40.456" v="2954"/>
          <ac:inkMkLst>
            <pc:docMk/>
            <pc:sldMk cId="2954629415" sldId="633"/>
            <ac:inkMk id="25" creationId="{EF2E0146-9126-890D-A7E7-67CE492192B5}"/>
          </ac:inkMkLst>
        </pc:inkChg>
        <pc:inkChg chg="add mod">
          <ac:chgData name="P McKenzie-Cook" userId="6605cc89-aaff-4d80-9ee6-20e4afa4ef0c" providerId="ADAL" clId="{BA0C9705-5439-4555-A605-9271CDD2A5C2}" dt="2025-06-23T21:50:40.456" v="2954"/>
          <ac:inkMkLst>
            <pc:docMk/>
            <pc:sldMk cId="2954629415" sldId="633"/>
            <ac:inkMk id="26" creationId="{669306E9-79FB-7807-5C3F-2C380629DF14}"/>
          </ac:inkMkLst>
        </pc:inkChg>
      </pc:sldChg>
      <pc:sldChg chg="addSp modSp new mod">
        <pc:chgData name="P McKenzie-Cook" userId="6605cc89-aaff-4d80-9ee6-20e4afa4ef0c" providerId="ADAL" clId="{BA0C9705-5439-4555-A605-9271CDD2A5C2}" dt="2025-06-22T18:21:17.891" v="2295" actId="1037"/>
        <pc:sldMkLst>
          <pc:docMk/>
          <pc:sldMk cId="506472370" sldId="634"/>
        </pc:sldMkLst>
        <pc:picChg chg="add mod">
          <ac:chgData name="P McKenzie-Cook" userId="6605cc89-aaff-4d80-9ee6-20e4afa4ef0c" providerId="ADAL" clId="{BA0C9705-5439-4555-A605-9271CDD2A5C2}" dt="2025-06-22T18:21:17.891" v="2295" actId="1037"/>
          <ac:picMkLst>
            <pc:docMk/>
            <pc:sldMk cId="506472370" sldId="634"/>
            <ac:picMk id="5" creationId="{A0EB0F1F-A908-3BD8-8EF4-0B5C21853B92}"/>
          </ac:picMkLst>
        </pc:picChg>
      </pc:sldChg>
      <pc:sldChg chg="modSp new mod">
        <pc:chgData name="P McKenzie-Cook" userId="6605cc89-aaff-4d80-9ee6-20e4afa4ef0c" providerId="ADAL" clId="{BA0C9705-5439-4555-A605-9271CDD2A5C2}" dt="2025-06-23T11:40:42.368" v="2667" actId="20577"/>
        <pc:sldMkLst>
          <pc:docMk/>
          <pc:sldMk cId="1601701636" sldId="635"/>
        </pc:sldMkLst>
        <pc:spChg chg="mod">
          <ac:chgData name="P McKenzie-Cook" userId="6605cc89-aaff-4d80-9ee6-20e4afa4ef0c" providerId="ADAL" clId="{BA0C9705-5439-4555-A605-9271CDD2A5C2}" dt="2025-06-23T11:39:35.426" v="2536" actId="20577"/>
          <ac:spMkLst>
            <pc:docMk/>
            <pc:sldMk cId="1601701636" sldId="635"/>
            <ac:spMk id="2" creationId="{E13A9720-7ECB-A43D-A9F2-2B570C5DE388}"/>
          </ac:spMkLst>
        </pc:spChg>
        <pc:spChg chg="mod">
          <ac:chgData name="P McKenzie-Cook" userId="6605cc89-aaff-4d80-9ee6-20e4afa4ef0c" providerId="ADAL" clId="{BA0C9705-5439-4555-A605-9271CDD2A5C2}" dt="2025-06-23T11:40:42.368" v="2667" actId="20577"/>
          <ac:spMkLst>
            <pc:docMk/>
            <pc:sldMk cId="1601701636" sldId="635"/>
            <ac:spMk id="3" creationId="{F1C6EE5A-0203-4738-6428-D6E7DCDBB95C}"/>
          </ac:spMkLst>
        </pc:spChg>
      </pc:sldChg>
      <pc:sldChg chg="modSp new mod">
        <pc:chgData name="P McKenzie-Cook" userId="6605cc89-aaff-4d80-9ee6-20e4afa4ef0c" providerId="ADAL" clId="{BA0C9705-5439-4555-A605-9271CDD2A5C2}" dt="2025-06-23T21:51:57.542" v="2976" actId="14100"/>
        <pc:sldMkLst>
          <pc:docMk/>
          <pc:sldMk cId="2386474432" sldId="636"/>
        </pc:sldMkLst>
        <pc:spChg chg="mod">
          <ac:chgData name="P McKenzie-Cook" userId="6605cc89-aaff-4d80-9ee6-20e4afa4ef0c" providerId="ADAL" clId="{BA0C9705-5439-4555-A605-9271CDD2A5C2}" dt="2025-06-23T21:51:31.615" v="2955" actId="2711"/>
          <ac:spMkLst>
            <pc:docMk/>
            <pc:sldMk cId="2386474432" sldId="636"/>
            <ac:spMk id="2" creationId="{C34483EB-4A3E-3321-ECE6-5EB00595F234}"/>
          </ac:spMkLst>
        </pc:spChg>
        <pc:spChg chg="mod">
          <ac:chgData name="P McKenzie-Cook" userId="6605cc89-aaff-4d80-9ee6-20e4afa4ef0c" providerId="ADAL" clId="{BA0C9705-5439-4555-A605-9271CDD2A5C2}" dt="2025-06-23T21:51:57.542" v="2976" actId="14100"/>
          <ac:spMkLst>
            <pc:docMk/>
            <pc:sldMk cId="2386474432" sldId="636"/>
            <ac:spMk id="3" creationId="{046FF1F0-5BF7-CED3-A19C-679A35E04CC0}"/>
          </ac:spMkLst>
        </pc:spChg>
      </pc:sldChg>
      <pc:sldMasterChg chg="addSldLayout delSldLayout">
        <pc:chgData name="P McKenzie-Cook" userId="6605cc89-aaff-4d80-9ee6-20e4afa4ef0c" providerId="ADAL" clId="{BA0C9705-5439-4555-A605-9271CDD2A5C2}" dt="2025-06-22T17:11:26.432" v="742" actId="47"/>
        <pc:sldMasterMkLst>
          <pc:docMk/>
          <pc:sldMasterMk cId="2460954070" sldId="2147483660"/>
        </pc:sldMasterMkLst>
        <pc:sldLayoutChg chg="del">
          <pc:chgData name="P McKenzie-Cook" userId="6605cc89-aaff-4d80-9ee6-20e4afa4ef0c" providerId="ADAL" clId="{BA0C9705-5439-4555-A605-9271CDD2A5C2}" dt="2025-06-21T19:34:20.973" v="393" actId="47"/>
          <pc:sldLayoutMkLst>
            <pc:docMk/>
            <pc:sldMasterMk cId="2460954070" sldId="2147483660"/>
            <pc:sldLayoutMk cId="3156073193" sldId="2147483681"/>
          </pc:sldLayoutMkLst>
        </pc:sldLayoutChg>
        <pc:sldLayoutChg chg="del">
          <pc:chgData name="P McKenzie-Cook" userId="6605cc89-aaff-4d80-9ee6-20e4afa4ef0c" providerId="ADAL" clId="{BA0C9705-5439-4555-A605-9271CDD2A5C2}" dt="2025-06-21T19:34:49.631" v="444" actId="47"/>
          <pc:sldLayoutMkLst>
            <pc:docMk/>
            <pc:sldMasterMk cId="2460954070" sldId="2147483660"/>
            <pc:sldLayoutMk cId="2435020613" sldId="2147483682"/>
          </pc:sldLayoutMkLst>
        </pc:sldLayoutChg>
        <pc:sldLayoutChg chg="del">
          <pc:chgData name="P McKenzie-Cook" userId="6605cc89-aaff-4d80-9ee6-20e4afa4ef0c" providerId="ADAL" clId="{BA0C9705-5439-4555-A605-9271CDD2A5C2}" dt="2025-06-22T17:06:55.918" v="706" actId="47"/>
          <pc:sldLayoutMkLst>
            <pc:docMk/>
            <pc:sldMasterMk cId="2460954070" sldId="2147483660"/>
            <pc:sldLayoutMk cId="2091194118" sldId="2147483684"/>
          </pc:sldLayoutMkLst>
        </pc:sldLayoutChg>
        <pc:sldLayoutChg chg="del">
          <pc:chgData name="P McKenzie-Cook" userId="6605cc89-aaff-4d80-9ee6-20e4afa4ef0c" providerId="ADAL" clId="{BA0C9705-5439-4555-A605-9271CDD2A5C2}" dt="2025-06-22T17:00:48.711" v="581" actId="47"/>
          <pc:sldLayoutMkLst>
            <pc:docMk/>
            <pc:sldMasterMk cId="2460954070" sldId="2147483660"/>
            <pc:sldLayoutMk cId="3472443649" sldId="2147483686"/>
          </pc:sldLayoutMkLst>
        </pc:sldLayoutChg>
        <pc:sldLayoutChg chg="del">
          <pc:chgData name="P McKenzie-Cook" userId="6605cc89-aaff-4d80-9ee6-20e4afa4ef0c" providerId="ADAL" clId="{BA0C9705-5439-4555-A605-9271CDD2A5C2}" dt="2025-06-22T16:58:12.704" v="529" actId="47"/>
          <pc:sldLayoutMkLst>
            <pc:docMk/>
            <pc:sldMasterMk cId="2460954070" sldId="2147483660"/>
            <pc:sldLayoutMk cId="2451056195" sldId="2147483687"/>
          </pc:sldLayoutMkLst>
        </pc:sldLayoutChg>
        <pc:sldLayoutChg chg="del">
          <pc:chgData name="P McKenzie-Cook" userId="6605cc89-aaff-4d80-9ee6-20e4afa4ef0c" providerId="ADAL" clId="{BA0C9705-5439-4555-A605-9271CDD2A5C2}" dt="2025-06-22T17:05:04.601" v="693" actId="47"/>
          <pc:sldLayoutMkLst>
            <pc:docMk/>
            <pc:sldMasterMk cId="2460954070" sldId="2147483660"/>
            <pc:sldLayoutMk cId="4199047420" sldId="2147483688"/>
          </pc:sldLayoutMkLst>
        </pc:sldLayoutChg>
        <pc:sldLayoutChg chg="del">
          <pc:chgData name="P McKenzie-Cook" userId="6605cc89-aaff-4d80-9ee6-20e4afa4ef0c" providerId="ADAL" clId="{BA0C9705-5439-4555-A605-9271CDD2A5C2}" dt="2025-06-22T17:01:28.278" v="584" actId="47"/>
          <pc:sldLayoutMkLst>
            <pc:docMk/>
            <pc:sldMasterMk cId="2460954070" sldId="2147483660"/>
            <pc:sldLayoutMk cId="3872617933" sldId="2147483689"/>
          </pc:sldLayoutMkLst>
        </pc:sldLayoutChg>
        <pc:sldLayoutChg chg="del">
          <pc:chgData name="P McKenzie-Cook" userId="6605cc89-aaff-4d80-9ee6-20e4afa4ef0c" providerId="ADAL" clId="{BA0C9705-5439-4555-A605-9271CDD2A5C2}" dt="2025-06-22T17:06:49.236" v="702" actId="47"/>
          <pc:sldLayoutMkLst>
            <pc:docMk/>
            <pc:sldMasterMk cId="2460954070" sldId="2147483660"/>
            <pc:sldLayoutMk cId="3713847190" sldId="2147483692"/>
          </pc:sldLayoutMkLst>
        </pc:sldLayoutChg>
        <pc:sldLayoutChg chg="add del">
          <pc:chgData name="P McKenzie-Cook" userId="6605cc89-aaff-4d80-9ee6-20e4afa4ef0c" providerId="ADAL" clId="{BA0C9705-5439-4555-A605-9271CDD2A5C2}" dt="2025-06-22T17:06:51.090" v="704" actId="47"/>
          <pc:sldLayoutMkLst>
            <pc:docMk/>
            <pc:sldMasterMk cId="2460954070" sldId="2147483660"/>
            <pc:sldLayoutMk cId="1253852909" sldId="2147483693"/>
          </pc:sldLayoutMkLst>
        </pc:sldLayoutChg>
        <pc:sldLayoutChg chg="del">
          <pc:chgData name="P McKenzie-Cook" userId="6605cc89-aaff-4d80-9ee6-20e4afa4ef0c" providerId="ADAL" clId="{BA0C9705-5439-4555-A605-9271CDD2A5C2}" dt="2025-06-22T17:06:54.329" v="705" actId="47"/>
          <pc:sldLayoutMkLst>
            <pc:docMk/>
            <pc:sldMasterMk cId="2460954070" sldId="2147483660"/>
            <pc:sldLayoutMk cId="3427301242" sldId="2147483694"/>
          </pc:sldLayoutMkLst>
        </pc:sldLayoutChg>
        <pc:sldLayoutChg chg="del">
          <pc:chgData name="P McKenzie-Cook" userId="6605cc89-aaff-4d80-9ee6-20e4afa4ef0c" providerId="ADAL" clId="{BA0C9705-5439-4555-A605-9271CDD2A5C2}" dt="2025-06-22T17:10:37.619" v="737" actId="47"/>
          <pc:sldLayoutMkLst>
            <pc:docMk/>
            <pc:sldMasterMk cId="2460954070" sldId="2147483660"/>
            <pc:sldLayoutMk cId="3216982223" sldId="2147483696"/>
          </pc:sldLayoutMkLst>
        </pc:sldLayoutChg>
        <pc:sldLayoutChg chg="del">
          <pc:chgData name="P McKenzie-Cook" userId="6605cc89-aaff-4d80-9ee6-20e4afa4ef0c" providerId="ADAL" clId="{BA0C9705-5439-4555-A605-9271CDD2A5C2}" dt="2025-06-22T17:10:29.970" v="736" actId="47"/>
          <pc:sldLayoutMkLst>
            <pc:docMk/>
            <pc:sldMasterMk cId="2460954070" sldId="2147483660"/>
            <pc:sldLayoutMk cId="3102259201" sldId="2147483697"/>
          </pc:sldLayoutMkLst>
        </pc:sldLayoutChg>
        <pc:sldLayoutChg chg="del">
          <pc:chgData name="P McKenzie-Cook" userId="6605cc89-aaff-4d80-9ee6-20e4afa4ef0c" providerId="ADAL" clId="{BA0C9705-5439-4555-A605-9271CDD2A5C2}" dt="2025-06-22T17:10:42.319" v="738" actId="47"/>
          <pc:sldLayoutMkLst>
            <pc:docMk/>
            <pc:sldMasterMk cId="2460954070" sldId="2147483660"/>
            <pc:sldLayoutMk cId="2291261825" sldId="2147483698"/>
          </pc:sldLayoutMkLst>
        </pc:sldLayoutChg>
        <pc:sldLayoutChg chg="del">
          <pc:chgData name="P McKenzie-Cook" userId="6605cc89-aaff-4d80-9ee6-20e4afa4ef0c" providerId="ADAL" clId="{BA0C9705-5439-4555-A605-9271CDD2A5C2}" dt="2025-06-22T17:10:46.413" v="739" actId="47"/>
          <pc:sldLayoutMkLst>
            <pc:docMk/>
            <pc:sldMasterMk cId="2460954070" sldId="2147483660"/>
            <pc:sldLayoutMk cId="1281817914" sldId="2147483699"/>
          </pc:sldLayoutMkLst>
        </pc:sldLayoutChg>
        <pc:sldLayoutChg chg="del">
          <pc:chgData name="P McKenzie-Cook" userId="6605cc89-aaff-4d80-9ee6-20e4afa4ef0c" providerId="ADAL" clId="{BA0C9705-5439-4555-A605-9271CDD2A5C2}" dt="2025-06-22T17:11:26.432" v="742" actId="47"/>
          <pc:sldLayoutMkLst>
            <pc:docMk/>
            <pc:sldMasterMk cId="2460954070" sldId="2147483660"/>
            <pc:sldLayoutMk cId="2024330728" sldId="2147483700"/>
          </pc:sldLayoutMkLst>
        </pc:sldLayoutChg>
      </pc:sldMasterChg>
    </pc:docChg>
  </pc:docChgLst>
  <pc:docChgLst>
    <pc:chgData name="A Freel" userId="S::afreel@ohacademy.co.uk::f6dead3d-cc44-4b49-aee1-60fe86f08dbd" providerId="AD" clId="Web-{3E6000E6-D5E8-EC14-E29D-780A7B1C923D}"/>
    <pc:docChg chg="addSld modSld modMainMaster">
      <pc:chgData name="A Freel" userId="S::afreel@ohacademy.co.uk::f6dead3d-cc44-4b49-aee1-60fe86f08dbd" providerId="AD" clId="Web-{3E6000E6-D5E8-EC14-E29D-780A7B1C923D}" dt="2025-06-10T18:27:57.332" v="69" actId="20577"/>
      <pc:docMkLst>
        <pc:docMk/>
      </pc:docMkLst>
      <pc:sldChg chg="modSp mod setBg">
        <pc:chgData name="A Freel" userId="S::afreel@ohacademy.co.uk::f6dead3d-cc44-4b49-aee1-60fe86f08dbd" providerId="AD" clId="Web-{3E6000E6-D5E8-EC14-E29D-780A7B1C923D}" dt="2025-06-09T19:15:46.188" v="22"/>
        <pc:sldMkLst>
          <pc:docMk/>
          <pc:sldMk cId="109857222" sldId="256"/>
        </pc:sldMkLst>
        <pc:spChg chg="mod">
          <ac:chgData name="A Freel" userId="S::afreel@ohacademy.co.uk::f6dead3d-cc44-4b49-aee1-60fe86f08dbd" providerId="AD" clId="Web-{3E6000E6-D5E8-EC14-E29D-780A7B1C923D}" dt="2025-06-09T06:58:05.360" v="3" actId="20577"/>
          <ac:spMkLst>
            <pc:docMk/>
            <pc:sldMk cId="109857222" sldId="256"/>
            <ac:spMk id="2" creationId="{00000000-0000-0000-0000-000000000000}"/>
          </ac:spMkLst>
        </pc:spChg>
        <pc:spChg chg="mod">
          <ac:chgData name="A Freel" userId="S::afreel@ohacademy.co.uk::f6dead3d-cc44-4b49-aee1-60fe86f08dbd" providerId="AD" clId="Web-{3E6000E6-D5E8-EC14-E29D-780A7B1C923D}" dt="2025-06-09T06:58:11.611" v="6" actId="20577"/>
          <ac:spMkLst>
            <pc:docMk/>
            <pc:sldMk cId="109857222" sldId="256"/>
            <ac:spMk id="3" creationId="{00000000-0000-0000-0000-000000000000}"/>
          </ac:spMkLst>
        </pc:spChg>
      </pc:sldChg>
      <pc:sldChg chg="modSp mod">
        <pc:chgData name="A Freel" userId="S::afreel@ohacademy.co.uk::f6dead3d-cc44-4b49-aee1-60fe86f08dbd" providerId="AD" clId="Web-{3E6000E6-D5E8-EC14-E29D-780A7B1C923D}" dt="2025-06-10T18:25:00.304" v="25" actId="14100"/>
        <pc:sldMkLst>
          <pc:docMk/>
          <pc:sldMk cId="1271003665" sldId="257"/>
        </pc:sldMkLst>
      </pc:sldChg>
      <pc:sldChg chg="mod">
        <pc:chgData name="A Freel" userId="S::afreel@ohacademy.co.uk::f6dead3d-cc44-4b49-aee1-60fe86f08dbd" providerId="AD" clId="Web-{3E6000E6-D5E8-EC14-E29D-780A7B1C923D}" dt="2025-06-09T19:15:46.188" v="22"/>
        <pc:sldMkLst>
          <pc:docMk/>
          <pc:sldMk cId="2773910104" sldId="258"/>
        </pc:sldMkLst>
      </pc:sldChg>
      <pc:sldChg chg="mod">
        <pc:chgData name="A Freel" userId="S::afreel@ohacademy.co.uk::f6dead3d-cc44-4b49-aee1-60fe86f08dbd" providerId="AD" clId="Web-{3E6000E6-D5E8-EC14-E29D-780A7B1C923D}" dt="2025-06-09T19:15:46.188" v="22"/>
        <pc:sldMkLst>
          <pc:docMk/>
          <pc:sldMk cId="2902192168" sldId="259"/>
        </pc:sldMkLst>
      </pc:sldChg>
      <pc:sldChg chg="mod">
        <pc:chgData name="A Freel" userId="S::afreel@ohacademy.co.uk::f6dead3d-cc44-4b49-aee1-60fe86f08dbd" providerId="AD" clId="Web-{3E6000E6-D5E8-EC14-E29D-780A7B1C923D}" dt="2025-06-09T19:15:46.188" v="22"/>
        <pc:sldMkLst>
          <pc:docMk/>
          <pc:sldMk cId="555087571" sldId="260"/>
        </pc:sldMkLst>
      </pc:sldChg>
      <pc:sldChg chg="mod">
        <pc:chgData name="A Freel" userId="S::afreel@ohacademy.co.uk::f6dead3d-cc44-4b49-aee1-60fe86f08dbd" providerId="AD" clId="Web-{3E6000E6-D5E8-EC14-E29D-780A7B1C923D}" dt="2025-06-09T19:15:46.188" v="22"/>
        <pc:sldMkLst>
          <pc:docMk/>
          <pc:sldMk cId="1265492232" sldId="261"/>
        </pc:sldMkLst>
      </pc:sldChg>
      <pc:sldChg chg="mod">
        <pc:chgData name="A Freel" userId="S::afreel@ohacademy.co.uk::f6dead3d-cc44-4b49-aee1-60fe86f08dbd" providerId="AD" clId="Web-{3E6000E6-D5E8-EC14-E29D-780A7B1C923D}" dt="2025-06-09T19:15:46.188" v="22"/>
        <pc:sldMkLst>
          <pc:docMk/>
          <pc:sldMk cId="3429616116" sldId="262"/>
        </pc:sldMkLst>
      </pc:sldChg>
      <pc:sldChg chg="mod">
        <pc:chgData name="A Freel" userId="S::afreel@ohacademy.co.uk::f6dead3d-cc44-4b49-aee1-60fe86f08dbd" providerId="AD" clId="Web-{3E6000E6-D5E8-EC14-E29D-780A7B1C923D}" dt="2025-06-09T19:15:46.188" v="22"/>
        <pc:sldMkLst>
          <pc:docMk/>
          <pc:sldMk cId="66890068" sldId="263"/>
        </pc:sldMkLst>
      </pc:sldChg>
      <pc:sldChg chg="mod">
        <pc:chgData name="A Freel" userId="S::afreel@ohacademy.co.uk::f6dead3d-cc44-4b49-aee1-60fe86f08dbd" providerId="AD" clId="Web-{3E6000E6-D5E8-EC14-E29D-780A7B1C923D}" dt="2025-06-09T19:15:46.188" v="22"/>
        <pc:sldMkLst>
          <pc:docMk/>
          <pc:sldMk cId="1920152978" sldId="264"/>
        </pc:sldMkLst>
      </pc:sldChg>
      <pc:sldChg chg="modSp add mod">
        <pc:chgData name="A Freel" userId="S::afreel@ohacademy.co.uk::f6dead3d-cc44-4b49-aee1-60fe86f08dbd" providerId="AD" clId="Web-{3E6000E6-D5E8-EC14-E29D-780A7B1C923D}" dt="2025-06-10T18:26:36.592" v="32" actId="20577"/>
        <pc:sldMkLst>
          <pc:docMk/>
          <pc:sldMk cId="1845823756" sldId="412"/>
        </pc:sldMkLst>
      </pc:sldChg>
      <pc:sldChg chg="add mod">
        <pc:chgData name="A Freel" userId="S::afreel@ohacademy.co.uk::f6dead3d-cc44-4b49-aee1-60fe86f08dbd" providerId="AD" clId="Web-{3E6000E6-D5E8-EC14-E29D-780A7B1C923D}" dt="2025-06-09T19:15:46.188" v="22"/>
        <pc:sldMkLst>
          <pc:docMk/>
          <pc:sldMk cId="472795090" sldId="415"/>
        </pc:sldMkLst>
      </pc:sldChg>
      <pc:sldChg chg="modSp add mod">
        <pc:chgData name="A Freel" userId="S::afreel@ohacademy.co.uk::f6dead3d-cc44-4b49-aee1-60fe86f08dbd" providerId="AD" clId="Web-{3E6000E6-D5E8-EC14-E29D-780A7B1C923D}" dt="2025-06-10T18:27:40.425" v="54" actId="20577"/>
        <pc:sldMkLst>
          <pc:docMk/>
          <pc:sldMk cId="2271791838" sldId="433"/>
        </pc:sldMkLst>
      </pc:sldChg>
      <pc:sldChg chg="add mod">
        <pc:chgData name="A Freel" userId="S::afreel@ohacademy.co.uk::f6dead3d-cc44-4b49-aee1-60fe86f08dbd" providerId="AD" clId="Web-{3E6000E6-D5E8-EC14-E29D-780A7B1C923D}" dt="2025-06-09T19:15:46.188" v="22"/>
        <pc:sldMkLst>
          <pc:docMk/>
          <pc:sldMk cId="2895716571" sldId="452"/>
        </pc:sldMkLst>
      </pc:sldChg>
      <pc:sldChg chg="modSp add mod">
        <pc:chgData name="A Freel" userId="S::afreel@ohacademy.co.uk::f6dead3d-cc44-4b49-aee1-60fe86f08dbd" providerId="AD" clId="Web-{3E6000E6-D5E8-EC14-E29D-780A7B1C923D}" dt="2025-06-10T18:27:57.332" v="69" actId="20577"/>
        <pc:sldMkLst>
          <pc:docMk/>
          <pc:sldMk cId="1406812098" sldId="484"/>
        </pc:sldMkLst>
      </pc:sldChg>
      <pc:sldChg chg="add mod">
        <pc:chgData name="A Freel" userId="S::afreel@ohacademy.co.uk::f6dead3d-cc44-4b49-aee1-60fe86f08dbd" providerId="AD" clId="Web-{3E6000E6-D5E8-EC14-E29D-780A7B1C923D}" dt="2025-06-09T19:15:46.188" v="22"/>
        <pc:sldMkLst>
          <pc:docMk/>
          <pc:sldMk cId="1786117846" sldId="485"/>
        </pc:sldMkLst>
      </pc:sldChg>
      <pc:sldChg chg="add mod">
        <pc:chgData name="A Freel" userId="S::afreel@ohacademy.co.uk::f6dead3d-cc44-4b49-aee1-60fe86f08dbd" providerId="AD" clId="Web-{3E6000E6-D5E8-EC14-E29D-780A7B1C923D}" dt="2025-06-09T19:15:46.188" v="22"/>
        <pc:sldMkLst>
          <pc:docMk/>
          <pc:sldMk cId="1176737740" sldId="487"/>
        </pc:sldMkLst>
      </pc:sldChg>
      <pc:sldChg chg="add mod">
        <pc:chgData name="A Freel" userId="S::afreel@ohacademy.co.uk::f6dead3d-cc44-4b49-aee1-60fe86f08dbd" providerId="AD" clId="Web-{3E6000E6-D5E8-EC14-E29D-780A7B1C923D}" dt="2025-06-09T19:15:46.188" v="22"/>
        <pc:sldMkLst>
          <pc:docMk/>
          <pc:sldMk cId="3673112496" sldId="488"/>
        </pc:sldMkLst>
      </pc:sldChg>
      <pc:sldChg chg="add mod">
        <pc:chgData name="A Freel" userId="S::afreel@ohacademy.co.uk::f6dead3d-cc44-4b49-aee1-60fe86f08dbd" providerId="AD" clId="Web-{3E6000E6-D5E8-EC14-E29D-780A7B1C923D}" dt="2025-06-09T19:15:46.188" v="22"/>
        <pc:sldMkLst>
          <pc:docMk/>
          <pc:sldMk cId="816359518" sldId="489"/>
        </pc:sldMkLst>
      </pc:sldChg>
      <pc:sldChg chg="modSp add mod">
        <pc:chgData name="A Freel" userId="S::afreel@ohacademy.co.uk::f6dead3d-cc44-4b49-aee1-60fe86f08dbd" providerId="AD" clId="Web-{3E6000E6-D5E8-EC14-E29D-780A7B1C923D}" dt="2025-06-10T18:26:00.121" v="26" actId="14100"/>
        <pc:sldMkLst>
          <pc:docMk/>
          <pc:sldMk cId="3615594355" sldId="532"/>
        </pc:sldMkLst>
        <pc:picChg chg="mod">
          <ac:chgData name="A Freel" userId="S::afreel@ohacademy.co.uk::f6dead3d-cc44-4b49-aee1-60fe86f08dbd" providerId="AD" clId="Web-{3E6000E6-D5E8-EC14-E29D-780A7B1C923D}" dt="2025-06-10T18:26:00.121" v="26" actId="14100"/>
          <ac:picMkLst>
            <pc:docMk/>
            <pc:sldMk cId="3615594355" sldId="532"/>
            <ac:picMk id="7" creationId="{03C789D0-3F5F-C466-F3F2-883103280E1A}"/>
          </ac:picMkLst>
        </pc:picChg>
      </pc:sldChg>
      <pc:sldChg chg="modSp add mod">
        <pc:chgData name="A Freel" userId="S::afreel@ohacademy.co.uk::f6dead3d-cc44-4b49-aee1-60fe86f08dbd" providerId="AD" clId="Web-{3E6000E6-D5E8-EC14-E29D-780A7B1C923D}" dt="2025-06-10T18:26:21.435" v="29" actId="20577"/>
        <pc:sldMkLst>
          <pc:docMk/>
          <pc:sldMk cId="1526918520" sldId="533"/>
        </pc:sldMkLst>
        <pc:spChg chg="mod">
          <ac:chgData name="A Freel" userId="S::afreel@ohacademy.co.uk::f6dead3d-cc44-4b49-aee1-60fe86f08dbd" providerId="AD" clId="Web-{3E6000E6-D5E8-EC14-E29D-780A7B1C923D}" dt="2025-06-10T18:26:21.435" v="29" actId="20577"/>
          <ac:spMkLst>
            <pc:docMk/>
            <pc:sldMk cId="1526918520" sldId="533"/>
            <ac:spMk id="2" creationId="{DCABFAAF-9774-BA95-F307-4FC014E78631}"/>
          </ac:spMkLst>
        </pc:spChg>
      </pc:sldChg>
      <pc:sldChg chg="add mod">
        <pc:chgData name="A Freel" userId="S::afreel@ohacademy.co.uk::f6dead3d-cc44-4b49-aee1-60fe86f08dbd" providerId="AD" clId="Web-{3E6000E6-D5E8-EC14-E29D-780A7B1C923D}" dt="2025-06-09T19:15:46.188" v="22"/>
        <pc:sldMkLst>
          <pc:docMk/>
          <pc:sldMk cId="2642466099" sldId="534"/>
        </pc:sldMkLst>
      </pc:sldChg>
      <pc:sldChg chg="add mod setBg">
        <pc:chgData name="A Freel" userId="S::afreel@ohacademy.co.uk::f6dead3d-cc44-4b49-aee1-60fe86f08dbd" providerId="AD" clId="Web-{3E6000E6-D5E8-EC14-E29D-780A7B1C923D}" dt="2025-06-09T19:15:46.188" v="22"/>
        <pc:sldMkLst>
          <pc:docMk/>
          <pc:sldMk cId="4018164479" sldId="541"/>
        </pc:sldMkLst>
      </pc:sldChg>
      <pc:sldMasterChg chg="mod setBg addSldLayout modSldLayout">
        <pc:chgData name="A Freel" userId="S::afreel@ohacademy.co.uk::f6dead3d-cc44-4b49-aee1-60fe86f08dbd" providerId="AD" clId="Web-{3E6000E6-D5E8-EC14-E29D-780A7B1C923D}" dt="2025-06-09T19:15:46.188" v="22"/>
        <pc:sldMasterMkLst>
          <pc:docMk/>
          <pc:sldMasterMk cId="2460954070" sldId="2147483660"/>
        </pc:sldMasterMkLst>
        <pc:sldLayoutChg chg="mod">
          <pc:chgData name="A Freel" userId="S::afreel@ohacademy.co.uk::f6dead3d-cc44-4b49-aee1-60fe86f08dbd" providerId="AD" clId="Web-{3E6000E6-D5E8-EC14-E29D-780A7B1C923D}" dt="2025-06-09T19:15:46.188" v="22"/>
          <pc:sldLayoutMkLst>
            <pc:docMk/>
            <pc:sldMasterMk cId="2460954070" sldId="2147483660"/>
            <pc:sldLayoutMk cId="2385387890" sldId="2147483661"/>
          </pc:sldLayoutMkLst>
        </pc:sldLayoutChg>
        <pc:sldLayoutChg chg="mod">
          <pc:chgData name="A Freel" userId="S::afreel@ohacademy.co.uk::f6dead3d-cc44-4b49-aee1-60fe86f08dbd" providerId="AD" clId="Web-{3E6000E6-D5E8-EC14-E29D-780A7B1C923D}" dt="2025-06-09T19:15:46.188" v="22"/>
          <pc:sldLayoutMkLst>
            <pc:docMk/>
            <pc:sldMasterMk cId="2460954070" sldId="2147483660"/>
            <pc:sldLayoutMk cId="949138452" sldId="2147483662"/>
          </pc:sldLayoutMkLst>
        </pc:sldLayoutChg>
        <pc:sldLayoutChg chg="mod">
          <pc:chgData name="A Freel" userId="S::afreel@ohacademy.co.uk::f6dead3d-cc44-4b49-aee1-60fe86f08dbd" providerId="AD" clId="Web-{3E6000E6-D5E8-EC14-E29D-780A7B1C923D}" dt="2025-06-09T19:15:46.188" v="22"/>
          <pc:sldLayoutMkLst>
            <pc:docMk/>
            <pc:sldMasterMk cId="2460954070" sldId="2147483660"/>
            <pc:sldLayoutMk cId="2591524520" sldId="2147483663"/>
          </pc:sldLayoutMkLst>
        </pc:sldLayoutChg>
        <pc:sldLayoutChg chg="mod">
          <pc:chgData name="A Freel" userId="S::afreel@ohacademy.co.uk::f6dead3d-cc44-4b49-aee1-60fe86f08dbd" providerId="AD" clId="Web-{3E6000E6-D5E8-EC14-E29D-780A7B1C923D}" dt="2025-06-09T19:15:46.188" v="22"/>
          <pc:sldLayoutMkLst>
            <pc:docMk/>
            <pc:sldMasterMk cId="2460954070" sldId="2147483660"/>
            <pc:sldLayoutMk cId="1203092039" sldId="2147483664"/>
          </pc:sldLayoutMkLst>
        </pc:sldLayoutChg>
        <pc:sldLayoutChg chg="mod">
          <pc:chgData name="A Freel" userId="S::afreel@ohacademy.co.uk::f6dead3d-cc44-4b49-aee1-60fe86f08dbd" providerId="AD" clId="Web-{3E6000E6-D5E8-EC14-E29D-780A7B1C923D}" dt="2025-06-09T19:15:46.188" v="22"/>
          <pc:sldLayoutMkLst>
            <pc:docMk/>
            <pc:sldMasterMk cId="2460954070" sldId="2147483660"/>
            <pc:sldLayoutMk cId="3733172339" sldId="2147483665"/>
          </pc:sldLayoutMkLst>
        </pc:sldLayoutChg>
        <pc:sldLayoutChg chg="mod">
          <pc:chgData name="A Freel" userId="S::afreel@ohacademy.co.uk::f6dead3d-cc44-4b49-aee1-60fe86f08dbd" providerId="AD" clId="Web-{3E6000E6-D5E8-EC14-E29D-780A7B1C923D}" dt="2025-06-09T19:15:46.188" v="22"/>
          <pc:sldLayoutMkLst>
            <pc:docMk/>
            <pc:sldMasterMk cId="2460954070" sldId="2147483660"/>
            <pc:sldLayoutMk cId="3210312558" sldId="2147483666"/>
          </pc:sldLayoutMkLst>
        </pc:sldLayoutChg>
        <pc:sldLayoutChg chg="mod">
          <pc:chgData name="A Freel" userId="S::afreel@ohacademy.co.uk::f6dead3d-cc44-4b49-aee1-60fe86f08dbd" providerId="AD" clId="Web-{3E6000E6-D5E8-EC14-E29D-780A7B1C923D}" dt="2025-06-09T19:15:46.188" v="22"/>
          <pc:sldLayoutMkLst>
            <pc:docMk/>
            <pc:sldMasterMk cId="2460954070" sldId="2147483660"/>
            <pc:sldLayoutMk cId="3146388984" sldId="2147483667"/>
          </pc:sldLayoutMkLst>
        </pc:sldLayoutChg>
        <pc:sldLayoutChg chg="mod">
          <pc:chgData name="A Freel" userId="S::afreel@ohacademy.co.uk::f6dead3d-cc44-4b49-aee1-60fe86f08dbd" providerId="AD" clId="Web-{3E6000E6-D5E8-EC14-E29D-780A7B1C923D}" dt="2025-06-09T19:15:46.188" v="22"/>
          <pc:sldLayoutMkLst>
            <pc:docMk/>
            <pc:sldMasterMk cId="2460954070" sldId="2147483660"/>
            <pc:sldLayoutMk cId="3171841454" sldId="2147483668"/>
          </pc:sldLayoutMkLst>
        </pc:sldLayoutChg>
        <pc:sldLayoutChg chg="mod">
          <pc:chgData name="A Freel" userId="S::afreel@ohacademy.co.uk::f6dead3d-cc44-4b49-aee1-60fe86f08dbd" providerId="AD" clId="Web-{3E6000E6-D5E8-EC14-E29D-780A7B1C923D}" dt="2025-06-09T19:15:46.188" v="22"/>
          <pc:sldLayoutMkLst>
            <pc:docMk/>
            <pc:sldMasterMk cId="2460954070" sldId="2147483660"/>
            <pc:sldLayoutMk cId="1718958274" sldId="2147483669"/>
          </pc:sldLayoutMkLst>
        </pc:sldLayoutChg>
        <pc:sldLayoutChg chg="mod">
          <pc:chgData name="A Freel" userId="S::afreel@ohacademy.co.uk::f6dead3d-cc44-4b49-aee1-60fe86f08dbd" providerId="AD" clId="Web-{3E6000E6-D5E8-EC14-E29D-780A7B1C923D}" dt="2025-06-09T19:15:46.188" v="22"/>
          <pc:sldLayoutMkLst>
            <pc:docMk/>
            <pc:sldMasterMk cId="2460954070" sldId="2147483660"/>
            <pc:sldLayoutMk cId="2202905451" sldId="2147483670"/>
          </pc:sldLayoutMkLst>
        </pc:sldLayoutChg>
        <pc:sldLayoutChg chg="mod">
          <pc:chgData name="A Freel" userId="S::afreel@ohacademy.co.uk::f6dead3d-cc44-4b49-aee1-60fe86f08dbd" providerId="AD" clId="Web-{3E6000E6-D5E8-EC14-E29D-780A7B1C923D}" dt="2025-06-09T19:15:46.188" v="22"/>
          <pc:sldLayoutMkLst>
            <pc:docMk/>
            <pc:sldMasterMk cId="2460954070" sldId="2147483660"/>
            <pc:sldLayoutMk cId="3479445657" sldId="2147483671"/>
          </pc:sldLayoutMkLst>
        </pc:sldLayoutChg>
        <pc:sldLayoutChg chg="add mod">
          <pc:chgData name="A Freel" userId="S::afreel@ohacademy.co.uk::f6dead3d-cc44-4b49-aee1-60fe86f08dbd" providerId="AD" clId="Web-{3E6000E6-D5E8-EC14-E29D-780A7B1C923D}" dt="2025-06-09T19:15:46.188" v="22"/>
          <pc:sldLayoutMkLst>
            <pc:docMk/>
            <pc:sldMasterMk cId="2460954070" sldId="2147483660"/>
            <pc:sldLayoutMk cId="2043492597" sldId="2147483672"/>
          </pc:sldLayoutMkLst>
        </pc:sldLayoutChg>
        <pc:sldLayoutChg chg="add mod">
          <pc:chgData name="A Freel" userId="S::afreel@ohacademy.co.uk::f6dead3d-cc44-4b49-aee1-60fe86f08dbd" providerId="AD" clId="Web-{3E6000E6-D5E8-EC14-E29D-780A7B1C923D}" dt="2025-06-09T19:15:46.188" v="22"/>
          <pc:sldLayoutMkLst>
            <pc:docMk/>
            <pc:sldMasterMk cId="2460954070" sldId="2147483660"/>
            <pc:sldLayoutMk cId="596992495" sldId="2147483673"/>
          </pc:sldLayoutMkLst>
        </pc:sldLayoutChg>
        <pc:sldLayoutChg chg="add mod">
          <pc:chgData name="A Freel" userId="S::afreel@ohacademy.co.uk::f6dead3d-cc44-4b49-aee1-60fe86f08dbd" providerId="AD" clId="Web-{3E6000E6-D5E8-EC14-E29D-780A7B1C923D}" dt="2025-06-09T19:15:46.188" v="22"/>
          <pc:sldLayoutMkLst>
            <pc:docMk/>
            <pc:sldMasterMk cId="2460954070" sldId="2147483660"/>
            <pc:sldLayoutMk cId="3405438286" sldId="2147483674"/>
          </pc:sldLayoutMkLst>
        </pc:sldLayoutChg>
        <pc:sldLayoutChg chg="add mod">
          <pc:chgData name="A Freel" userId="S::afreel@ohacademy.co.uk::f6dead3d-cc44-4b49-aee1-60fe86f08dbd" providerId="AD" clId="Web-{3E6000E6-D5E8-EC14-E29D-780A7B1C923D}" dt="2025-06-09T19:15:46.188" v="22"/>
          <pc:sldLayoutMkLst>
            <pc:docMk/>
            <pc:sldMasterMk cId="2460954070" sldId="2147483660"/>
            <pc:sldLayoutMk cId="1001750085" sldId="2147483675"/>
          </pc:sldLayoutMkLst>
        </pc:sldLayoutChg>
        <pc:sldLayoutChg chg="add mod">
          <pc:chgData name="A Freel" userId="S::afreel@ohacademy.co.uk::f6dead3d-cc44-4b49-aee1-60fe86f08dbd" providerId="AD" clId="Web-{3E6000E6-D5E8-EC14-E29D-780A7B1C923D}" dt="2025-06-09T19:15:46.188" v="22"/>
          <pc:sldLayoutMkLst>
            <pc:docMk/>
            <pc:sldMasterMk cId="2460954070" sldId="2147483660"/>
            <pc:sldLayoutMk cId="1823220647" sldId="2147483676"/>
          </pc:sldLayoutMkLst>
        </pc:sldLayoutChg>
        <pc:sldLayoutChg chg="add mod">
          <pc:chgData name="A Freel" userId="S::afreel@ohacademy.co.uk::f6dead3d-cc44-4b49-aee1-60fe86f08dbd" providerId="AD" clId="Web-{3E6000E6-D5E8-EC14-E29D-780A7B1C923D}" dt="2025-06-09T19:15:46.188" v="22"/>
          <pc:sldLayoutMkLst>
            <pc:docMk/>
            <pc:sldMasterMk cId="2460954070" sldId="2147483660"/>
            <pc:sldLayoutMk cId="495131226" sldId="2147483677"/>
          </pc:sldLayoutMkLst>
        </pc:sldLayoutChg>
        <pc:sldLayoutChg chg="add mod">
          <pc:chgData name="A Freel" userId="S::afreel@ohacademy.co.uk::f6dead3d-cc44-4b49-aee1-60fe86f08dbd" providerId="AD" clId="Web-{3E6000E6-D5E8-EC14-E29D-780A7B1C923D}" dt="2025-06-09T19:15:46.188" v="22"/>
          <pc:sldLayoutMkLst>
            <pc:docMk/>
            <pc:sldMasterMk cId="2460954070" sldId="2147483660"/>
            <pc:sldLayoutMk cId="346864434" sldId="2147483678"/>
          </pc:sldLayoutMkLst>
        </pc:sldLayoutChg>
        <pc:sldLayoutChg chg="add mod">
          <pc:chgData name="A Freel" userId="S::afreel@ohacademy.co.uk::f6dead3d-cc44-4b49-aee1-60fe86f08dbd" providerId="AD" clId="Web-{3E6000E6-D5E8-EC14-E29D-780A7B1C923D}" dt="2025-06-09T19:15:46.188" v="22"/>
          <pc:sldLayoutMkLst>
            <pc:docMk/>
            <pc:sldMasterMk cId="2460954070" sldId="2147483660"/>
            <pc:sldLayoutMk cId="1760324649" sldId="2147483679"/>
          </pc:sldLayoutMkLst>
        </pc:sldLayoutChg>
      </pc:sldMasterChg>
    </pc:docChg>
  </pc:docChgLst>
  <pc:docChgLst>
    <pc:chgData clId="Web-{03D8A57E-7A45-43A7-AD80-AE858BF0B9DD}"/>
    <pc:docChg chg="addSld">
      <pc:chgData name="" userId="" providerId="" clId="Web-{03D8A57E-7A45-43A7-AD80-AE858BF0B9DD}" dt="2025-05-27T17:21:33.407" v="0"/>
      <pc:docMkLst>
        <pc:docMk/>
      </pc:docMkLst>
      <pc:sldChg chg="new">
        <pc:chgData name="" userId="" providerId="" clId="Web-{03D8A57E-7A45-43A7-AD80-AE858BF0B9DD}" dt="2025-05-27T17:21:33.407" v="0"/>
        <pc:sldMkLst>
          <pc:docMk/>
          <pc:sldMk cId="1271003665" sldId="257"/>
        </pc:sldMkLst>
      </pc:sldChg>
    </pc:docChg>
  </pc:docChgLst>
  <pc:docChgLst>
    <pc:chgData name="A Freel" userId="S::afreel@ohacademy.co.uk::f6dead3d-cc44-4b49-aee1-60fe86f08dbd" providerId="AD" clId="Web-{A1CA97DB-69A3-8A54-DB5C-381F1D330384}"/>
    <pc:docChg chg="addSld delSld modSld">
      <pc:chgData name="A Freel" userId="S::afreel@ohacademy.co.uk::f6dead3d-cc44-4b49-aee1-60fe86f08dbd" providerId="AD" clId="Web-{A1CA97DB-69A3-8A54-DB5C-381F1D330384}" dt="2025-06-13T21:41:49.074" v="151" actId="20577"/>
      <pc:docMkLst>
        <pc:docMk/>
      </pc:docMkLst>
      <pc:sldChg chg="modSp del">
        <pc:chgData name="A Freel" userId="S::afreel@ohacademy.co.uk::f6dead3d-cc44-4b49-aee1-60fe86f08dbd" providerId="AD" clId="Web-{A1CA97DB-69A3-8A54-DB5C-381F1D330384}" dt="2025-06-13T20:37:57.938" v="20"/>
        <pc:sldMkLst>
          <pc:docMk/>
          <pc:sldMk cId="1845823756" sldId="412"/>
        </pc:sldMkLst>
      </pc:sldChg>
      <pc:sldChg chg="del">
        <pc:chgData name="A Freel" userId="S::afreel@ohacademy.co.uk::f6dead3d-cc44-4b49-aee1-60fe86f08dbd" providerId="AD" clId="Web-{A1CA97DB-69A3-8A54-DB5C-381F1D330384}" dt="2025-06-13T20:38:18.174" v="23"/>
        <pc:sldMkLst>
          <pc:docMk/>
          <pc:sldMk cId="472795090" sldId="415"/>
        </pc:sldMkLst>
      </pc:sldChg>
      <pc:sldChg chg="addSp delSp modSp add">
        <pc:chgData name="A Freel" userId="S::afreel@ohacademy.co.uk::f6dead3d-cc44-4b49-aee1-60fe86f08dbd" providerId="AD" clId="Web-{A1CA97DB-69A3-8A54-DB5C-381F1D330384}" dt="2025-06-13T21:36:47.140" v="94" actId="1076"/>
        <pc:sldMkLst>
          <pc:docMk/>
          <pc:sldMk cId="4061392660" sldId="416"/>
        </pc:sldMkLst>
        <pc:spChg chg="mod">
          <ac:chgData name="A Freel" userId="S::afreel@ohacademy.co.uk::f6dead3d-cc44-4b49-aee1-60fe86f08dbd" providerId="AD" clId="Web-{A1CA97DB-69A3-8A54-DB5C-381F1D330384}" dt="2025-06-13T21:19:26.144" v="55" actId="20577"/>
          <ac:spMkLst>
            <pc:docMk/>
            <pc:sldMk cId="4061392660" sldId="416"/>
            <ac:spMk id="2" creationId="{00000000-0000-0000-0000-000000000000}"/>
          </ac:spMkLst>
        </pc:spChg>
        <pc:spChg chg="add mod">
          <ac:chgData name="A Freel" userId="S::afreel@ohacademy.co.uk::f6dead3d-cc44-4b49-aee1-60fe86f08dbd" providerId="AD" clId="Web-{A1CA97DB-69A3-8A54-DB5C-381F1D330384}" dt="2025-06-13T21:19:21.550" v="52" actId="20577"/>
          <ac:spMkLst>
            <pc:docMk/>
            <pc:sldMk cId="4061392660" sldId="416"/>
            <ac:spMk id="7" creationId="{B140491D-22CA-DB43-F7D5-A606890C8690}"/>
          </ac:spMkLst>
        </pc:spChg>
        <pc:picChg chg="add mod">
          <ac:chgData name="A Freel" userId="S::afreel@ohacademy.co.uk::f6dead3d-cc44-4b49-aee1-60fe86f08dbd" providerId="AD" clId="Web-{A1CA97DB-69A3-8A54-DB5C-381F1D330384}" dt="2025-06-13T21:36:47.140" v="94" actId="1076"/>
          <ac:picMkLst>
            <pc:docMk/>
            <pc:sldMk cId="4061392660" sldId="416"/>
            <ac:picMk id="8" creationId="{37E6C4C6-A386-6588-781B-961DF14A8F77}"/>
          </ac:picMkLst>
        </pc:picChg>
      </pc:sldChg>
      <pc:sldChg chg="add del">
        <pc:chgData name="A Freel" userId="S::afreel@ohacademy.co.uk::f6dead3d-cc44-4b49-aee1-60fe86f08dbd" providerId="AD" clId="Web-{A1CA97DB-69A3-8A54-DB5C-381F1D330384}" dt="2025-06-13T21:19:12.238" v="50"/>
        <pc:sldMkLst>
          <pc:docMk/>
          <pc:sldMk cId="271163030" sldId="417"/>
        </pc:sldMkLst>
      </pc:sldChg>
      <pc:sldChg chg="modSp del">
        <pc:chgData name="A Freel" userId="S::afreel@ohacademy.co.uk::f6dead3d-cc44-4b49-aee1-60fe86f08dbd" providerId="AD" clId="Web-{A1CA97DB-69A3-8A54-DB5C-381F1D330384}" dt="2025-06-13T20:37:37.093" v="17"/>
        <pc:sldMkLst>
          <pc:docMk/>
          <pc:sldMk cId="2271791838" sldId="433"/>
        </pc:sldMkLst>
      </pc:sldChg>
      <pc:sldChg chg="add">
        <pc:chgData name="A Freel" userId="S::afreel@ohacademy.co.uk::f6dead3d-cc44-4b49-aee1-60fe86f08dbd" providerId="AD" clId="Web-{A1CA97DB-69A3-8A54-DB5C-381F1D330384}" dt="2025-06-13T20:40:04.791" v="30"/>
        <pc:sldMkLst>
          <pc:docMk/>
          <pc:sldMk cId="889236101" sldId="435"/>
        </pc:sldMkLst>
      </pc:sldChg>
      <pc:sldChg chg="del">
        <pc:chgData name="A Freel" userId="S::afreel@ohacademy.co.uk::f6dead3d-cc44-4b49-aee1-60fe86f08dbd" providerId="AD" clId="Web-{A1CA97DB-69A3-8A54-DB5C-381F1D330384}" dt="2025-06-13T20:38:50.598" v="27"/>
        <pc:sldMkLst>
          <pc:docMk/>
          <pc:sldMk cId="2895716571" sldId="452"/>
        </pc:sldMkLst>
      </pc:sldChg>
      <pc:sldChg chg="add">
        <pc:chgData name="A Freel" userId="S::afreel@ohacademy.co.uk::f6dead3d-cc44-4b49-aee1-60fe86f08dbd" providerId="AD" clId="Web-{A1CA97DB-69A3-8A54-DB5C-381F1D330384}" dt="2025-06-13T20:40:11.588" v="31"/>
        <pc:sldMkLst>
          <pc:docMk/>
          <pc:sldMk cId="1355515735" sldId="453"/>
        </pc:sldMkLst>
      </pc:sldChg>
      <pc:sldChg chg="delSp modSp del">
        <pc:chgData name="A Freel" userId="S::afreel@ohacademy.co.uk::f6dead3d-cc44-4b49-aee1-60fe86f08dbd" providerId="AD" clId="Web-{A1CA97DB-69A3-8A54-DB5C-381F1D330384}" dt="2025-06-13T20:38:04.423" v="21"/>
        <pc:sldMkLst>
          <pc:docMk/>
          <pc:sldMk cId="1406812098" sldId="484"/>
        </pc:sldMkLst>
      </pc:sldChg>
      <pc:sldChg chg="del">
        <pc:chgData name="A Freel" userId="S::afreel@ohacademy.co.uk::f6dead3d-cc44-4b49-aee1-60fe86f08dbd" providerId="AD" clId="Web-{A1CA97DB-69A3-8A54-DB5C-381F1D330384}" dt="2025-06-13T20:38:11.361" v="22"/>
        <pc:sldMkLst>
          <pc:docMk/>
          <pc:sldMk cId="1786117846" sldId="485"/>
        </pc:sldMkLst>
      </pc:sldChg>
      <pc:sldChg chg="del">
        <pc:chgData name="A Freel" userId="S::afreel@ohacademy.co.uk::f6dead3d-cc44-4b49-aee1-60fe86f08dbd" providerId="AD" clId="Web-{A1CA97DB-69A3-8A54-DB5C-381F1D330384}" dt="2025-06-13T20:38:24.737" v="24"/>
        <pc:sldMkLst>
          <pc:docMk/>
          <pc:sldMk cId="1176737740" sldId="487"/>
        </pc:sldMkLst>
      </pc:sldChg>
      <pc:sldChg chg="del">
        <pc:chgData name="A Freel" userId="S::afreel@ohacademy.co.uk::f6dead3d-cc44-4b49-aee1-60fe86f08dbd" providerId="AD" clId="Web-{A1CA97DB-69A3-8A54-DB5C-381F1D330384}" dt="2025-06-13T20:38:37.144" v="25"/>
        <pc:sldMkLst>
          <pc:docMk/>
          <pc:sldMk cId="3673112496" sldId="488"/>
        </pc:sldMkLst>
      </pc:sldChg>
      <pc:sldChg chg="del">
        <pc:chgData name="A Freel" userId="S::afreel@ohacademy.co.uk::f6dead3d-cc44-4b49-aee1-60fe86f08dbd" providerId="AD" clId="Web-{A1CA97DB-69A3-8A54-DB5C-381F1D330384}" dt="2025-06-13T20:38:43.629" v="26"/>
        <pc:sldMkLst>
          <pc:docMk/>
          <pc:sldMk cId="816359518" sldId="489"/>
        </pc:sldMkLst>
      </pc:sldChg>
      <pc:sldChg chg="add">
        <pc:chgData name="A Freel" userId="S::afreel@ohacademy.co.uk::f6dead3d-cc44-4b49-aee1-60fe86f08dbd" providerId="AD" clId="Web-{A1CA97DB-69A3-8A54-DB5C-381F1D330384}" dt="2025-06-13T20:40:24.839" v="33"/>
        <pc:sldMkLst>
          <pc:docMk/>
          <pc:sldMk cId="27418776" sldId="490"/>
        </pc:sldMkLst>
      </pc:sldChg>
      <pc:sldChg chg="add">
        <pc:chgData name="A Freel" userId="S::afreel@ohacademy.co.uk::f6dead3d-cc44-4b49-aee1-60fe86f08dbd" providerId="AD" clId="Web-{A1CA97DB-69A3-8A54-DB5C-381F1D330384}" dt="2025-06-13T20:39:49.821" v="28"/>
        <pc:sldMkLst>
          <pc:docMk/>
          <pc:sldMk cId="2407230814" sldId="491"/>
        </pc:sldMkLst>
      </pc:sldChg>
      <pc:sldChg chg="addSp modSp add">
        <pc:chgData name="A Freel" userId="S::afreel@ohacademy.co.uk::f6dead3d-cc44-4b49-aee1-60fe86f08dbd" providerId="AD" clId="Web-{A1CA97DB-69A3-8A54-DB5C-381F1D330384}" dt="2025-06-13T21:41:49.074" v="151" actId="20577"/>
        <pc:sldMkLst>
          <pc:docMk/>
          <pc:sldMk cId="2172798774" sldId="492"/>
        </pc:sldMkLst>
        <pc:spChg chg="add mod">
          <ac:chgData name="A Freel" userId="S::afreel@ohacademy.co.uk::f6dead3d-cc44-4b49-aee1-60fe86f08dbd" providerId="AD" clId="Web-{A1CA97DB-69A3-8A54-DB5C-381F1D330384}" dt="2025-06-13T21:41:49.074" v="151" actId="20577"/>
          <ac:spMkLst>
            <pc:docMk/>
            <pc:sldMk cId="2172798774" sldId="492"/>
            <ac:spMk id="3" creationId="{219CCEAC-3EED-D1FD-3E04-5C8F89B98725}"/>
          </ac:spMkLst>
        </pc:spChg>
      </pc:sldChg>
      <pc:sldChg chg="addSp delSp modSp add">
        <pc:chgData name="A Freel" userId="S::afreel@ohacademy.co.uk::f6dead3d-cc44-4b49-aee1-60fe86f08dbd" providerId="AD" clId="Web-{A1CA97DB-69A3-8A54-DB5C-381F1D330384}" dt="2025-06-13T21:41:07.884" v="140" actId="20577"/>
        <pc:sldMkLst>
          <pc:docMk/>
          <pc:sldMk cId="2419713775" sldId="493"/>
        </pc:sldMkLst>
        <pc:spChg chg="add mod">
          <ac:chgData name="A Freel" userId="S::afreel@ohacademy.co.uk::f6dead3d-cc44-4b49-aee1-60fe86f08dbd" providerId="AD" clId="Web-{A1CA97DB-69A3-8A54-DB5C-381F1D330384}" dt="2025-06-13T21:40:28.961" v="118" actId="20577"/>
          <ac:spMkLst>
            <pc:docMk/>
            <pc:sldMk cId="2419713775" sldId="493"/>
            <ac:spMk id="3" creationId="{F2FB478B-BF8D-55ED-616D-F8A9B3B0CE8E}"/>
          </ac:spMkLst>
        </pc:spChg>
        <pc:spChg chg="mod">
          <ac:chgData name="A Freel" userId="S::afreel@ohacademy.co.uk::f6dead3d-cc44-4b49-aee1-60fe86f08dbd" providerId="AD" clId="Web-{A1CA97DB-69A3-8A54-DB5C-381F1D330384}" dt="2025-06-13T21:39:49.897" v="102" actId="20577"/>
          <ac:spMkLst>
            <pc:docMk/>
            <pc:sldMk cId="2419713775" sldId="493"/>
            <ac:spMk id="4" creationId="{00000000-0000-0000-0000-000000000000}"/>
          </ac:spMkLst>
        </pc:spChg>
        <pc:spChg chg="add mod">
          <ac:chgData name="A Freel" userId="S::afreel@ohacademy.co.uk::f6dead3d-cc44-4b49-aee1-60fe86f08dbd" providerId="AD" clId="Web-{A1CA97DB-69A3-8A54-DB5C-381F1D330384}" dt="2025-06-13T21:40:58.947" v="135" actId="20577"/>
          <ac:spMkLst>
            <pc:docMk/>
            <pc:sldMk cId="2419713775" sldId="493"/>
            <ac:spMk id="5" creationId="{104B8B42-50A4-E5D7-7E23-4E6B40A8A31B}"/>
          </ac:spMkLst>
        </pc:spChg>
        <pc:spChg chg="add mod">
          <ac:chgData name="A Freel" userId="S::afreel@ohacademy.co.uk::f6dead3d-cc44-4b49-aee1-60fe86f08dbd" providerId="AD" clId="Web-{A1CA97DB-69A3-8A54-DB5C-381F1D330384}" dt="2025-06-13T21:41:07.884" v="140" actId="20577"/>
          <ac:spMkLst>
            <pc:docMk/>
            <pc:sldMk cId="2419713775" sldId="493"/>
            <ac:spMk id="6" creationId="{2B1673EC-B5C6-7BC0-9C00-A1B1DBF5604C}"/>
          </ac:spMkLst>
        </pc:spChg>
        <pc:spChg chg="mod">
          <ac:chgData name="A Freel" userId="S::afreel@ohacademy.co.uk::f6dead3d-cc44-4b49-aee1-60fe86f08dbd" providerId="AD" clId="Web-{A1CA97DB-69A3-8A54-DB5C-381F1D330384}" dt="2025-06-13T21:39:54.381" v="103" actId="1076"/>
          <ac:spMkLst>
            <pc:docMk/>
            <pc:sldMk cId="2419713775" sldId="493"/>
            <ac:spMk id="7" creationId="{79392D61-46CD-BADE-56D9-C98F2A2D02BC}"/>
          </ac:spMkLst>
        </pc:spChg>
      </pc:sldChg>
      <pc:sldChg chg="addSp modSp add replId">
        <pc:chgData name="A Freel" userId="S::afreel@ohacademy.co.uk::f6dead3d-cc44-4b49-aee1-60fe86f08dbd" providerId="AD" clId="Web-{A1CA97DB-69A3-8A54-DB5C-381F1D330384}" dt="2025-06-13T21:38:55.051" v="98"/>
        <pc:sldMkLst>
          <pc:docMk/>
          <pc:sldMk cId="4236277295" sldId="542"/>
        </pc:sldMkLst>
        <pc:spChg chg="mod">
          <ac:chgData name="A Freel" userId="S::afreel@ohacademy.co.uk::f6dead3d-cc44-4b49-aee1-60fe86f08dbd" providerId="AD" clId="Web-{A1CA97DB-69A3-8A54-DB5C-381F1D330384}" dt="2025-06-13T21:19:33.129" v="61" actId="20577"/>
          <ac:spMkLst>
            <pc:docMk/>
            <pc:sldMk cId="4236277295" sldId="542"/>
            <ac:spMk id="2" creationId="{154004A2-30AA-0CCD-C16D-6CA7ABB591B2}"/>
          </ac:spMkLst>
        </pc:spChg>
        <pc:spChg chg="mod">
          <ac:chgData name="A Freel" userId="S::afreel@ohacademy.co.uk::f6dead3d-cc44-4b49-aee1-60fe86f08dbd" providerId="AD" clId="Web-{A1CA97DB-69A3-8A54-DB5C-381F1D330384}" dt="2025-06-13T21:19:50.895" v="64" actId="20577"/>
          <ac:spMkLst>
            <pc:docMk/>
            <pc:sldMk cId="4236277295" sldId="542"/>
            <ac:spMk id="7" creationId="{B0C4734D-FCC7-F949-28D7-84C6EE831B6B}"/>
          </ac:spMkLst>
        </pc:spChg>
        <pc:picChg chg="add mod modCrop">
          <ac:chgData name="A Freel" userId="S::afreel@ohacademy.co.uk::f6dead3d-cc44-4b49-aee1-60fe86f08dbd" providerId="AD" clId="Web-{A1CA97DB-69A3-8A54-DB5C-381F1D330384}" dt="2025-06-13T21:38:55.051" v="98"/>
          <ac:picMkLst>
            <pc:docMk/>
            <pc:sldMk cId="4236277295" sldId="542"/>
            <ac:picMk id="3" creationId="{202FD9CE-638B-0ACB-960E-F001A77391B6}"/>
          </ac:picMkLst>
        </pc:picChg>
      </pc:sldChg>
      <pc:sldChg chg="addSp modSp add replId">
        <pc:chgData name="A Freel" userId="S::afreel@ohacademy.co.uk::f6dead3d-cc44-4b49-aee1-60fe86f08dbd" providerId="AD" clId="Web-{A1CA97DB-69A3-8A54-DB5C-381F1D330384}" dt="2025-06-13T21:33:45.210" v="91" actId="14100"/>
        <pc:sldMkLst>
          <pc:docMk/>
          <pc:sldMk cId="401605792" sldId="543"/>
        </pc:sldMkLst>
        <pc:spChg chg="mod">
          <ac:chgData name="A Freel" userId="S::afreel@ohacademy.co.uk::f6dead3d-cc44-4b49-aee1-60fe86f08dbd" providerId="AD" clId="Web-{A1CA97DB-69A3-8A54-DB5C-381F1D330384}" dt="2025-06-13T21:21:11.430" v="69" actId="20577"/>
          <ac:spMkLst>
            <pc:docMk/>
            <pc:sldMk cId="401605792" sldId="543"/>
            <ac:spMk id="7" creationId="{748610FE-09B8-3B8F-2032-3717AE9B4AAE}"/>
          </ac:spMkLst>
        </pc:spChg>
        <pc:picChg chg="add mod">
          <ac:chgData name="A Freel" userId="S::afreel@ohacademy.co.uk::f6dead3d-cc44-4b49-aee1-60fe86f08dbd" providerId="AD" clId="Web-{A1CA97DB-69A3-8A54-DB5C-381F1D330384}" dt="2025-06-13T21:33:45.210" v="91" actId="14100"/>
          <ac:picMkLst>
            <pc:docMk/>
            <pc:sldMk cId="401605792" sldId="543"/>
            <ac:picMk id="3" creationId="{7EE67340-9D82-3D35-5005-80F0221BC445}"/>
          </ac:picMkLst>
        </pc:picChg>
      </pc:sldChg>
      <pc:sldChg chg="addSp modSp add replId">
        <pc:chgData name="A Freel" userId="S::afreel@ohacademy.co.uk::f6dead3d-cc44-4b49-aee1-60fe86f08dbd" providerId="AD" clId="Web-{A1CA97DB-69A3-8A54-DB5C-381F1D330384}" dt="2025-06-13T21:33:32.616" v="88" actId="14100"/>
        <pc:sldMkLst>
          <pc:docMk/>
          <pc:sldMk cId="1867599764" sldId="544"/>
        </pc:sldMkLst>
        <pc:spChg chg="mod">
          <ac:chgData name="A Freel" userId="S::afreel@ohacademy.co.uk::f6dead3d-cc44-4b49-aee1-60fe86f08dbd" providerId="AD" clId="Web-{A1CA97DB-69A3-8A54-DB5C-381F1D330384}" dt="2025-06-13T21:21:18.993" v="73" actId="20577"/>
          <ac:spMkLst>
            <pc:docMk/>
            <pc:sldMk cId="1867599764" sldId="544"/>
            <ac:spMk id="7" creationId="{D09BE9C9-90A3-63ED-F5DC-655369026025}"/>
          </ac:spMkLst>
        </pc:spChg>
        <pc:picChg chg="add mod">
          <ac:chgData name="A Freel" userId="S::afreel@ohacademy.co.uk::f6dead3d-cc44-4b49-aee1-60fe86f08dbd" providerId="AD" clId="Web-{A1CA97DB-69A3-8A54-DB5C-381F1D330384}" dt="2025-06-13T21:33:32.616" v="88" actId="14100"/>
          <ac:picMkLst>
            <pc:docMk/>
            <pc:sldMk cId="1867599764" sldId="544"/>
            <ac:picMk id="3" creationId="{36BC4C35-D23D-528E-7FB1-35F06DE5A4F1}"/>
          </ac:picMkLst>
        </pc:picChg>
      </pc:sldChg>
      <pc:sldChg chg="addSp modSp add replId">
        <pc:chgData name="A Freel" userId="S::afreel@ohacademy.co.uk::f6dead3d-cc44-4b49-aee1-60fe86f08dbd" providerId="AD" clId="Web-{A1CA97DB-69A3-8A54-DB5C-381F1D330384}" dt="2025-06-13T21:21:49.588" v="85"/>
        <pc:sldMkLst>
          <pc:docMk/>
          <pc:sldMk cId="210114555" sldId="545"/>
        </pc:sldMkLst>
        <pc:spChg chg="mod">
          <ac:chgData name="A Freel" userId="S::afreel@ohacademy.co.uk::f6dead3d-cc44-4b49-aee1-60fe86f08dbd" providerId="AD" clId="Web-{A1CA97DB-69A3-8A54-DB5C-381F1D330384}" dt="2025-06-13T21:21:38.275" v="81" actId="20577"/>
          <ac:spMkLst>
            <pc:docMk/>
            <pc:sldMk cId="210114555" sldId="545"/>
            <ac:spMk id="7" creationId="{1382FCF1-ACFA-AF2F-BA50-8DB17DC5E359}"/>
          </ac:spMkLst>
        </pc:spChg>
        <pc:picChg chg="add mod modCrop">
          <ac:chgData name="A Freel" userId="S::afreel@ohacademy.co.uk::f6dead3d-cc44-4b49-aee1-60fe86f08dbd" providerId="AD" clId="Web-{A1CA97DB-69A3-8A54-DB5C-381F1D330384}" dt="2025-06-13T21:21:49.588" v="85"/>
          <ac:picMkLst>
            <pc:docMk/>
            <pc:sldMk cId="210114555" sldId="545"/>
            <ac:picMk id="3" creationId="{6D9F04D8-BF43-907A-5553-6E1C6C70FF19}"/>
          </ac:picMkLst>
        </pc:picChg>
      </pc:sldChg>
    </pc:docChg>
  </pc:docChgLst>
  <pc:docChgLst>
    <pc:chgData clId="Web-{96DB0A8E-4D03-ED73-2184-FE03D5BD1D0D}"/>
    <pc:docChg chg="modSld">
      <pc:chgData name="" userId="" providerId="" clId="Web-{96DB0A8E-4D03-ED73-2184-FE03D5BD1D0D}" dt="2025-06-20T13:05:02.719" v="0" actId="1076"/>
      <pc:docMkLst>
        <pc:docMk/>
      </pc:docMkLst>
      <pc:sldChg chg="modSp">
        <pc:chgData name="" userId="" providerId="" clId="Web-{96DB0A8E-4D03-ED73-2184-FE03D5BD1D0D}" dt="2025-06-20T13:05:02.719" v="0" actId="1076"/>
        <pc:sldMkLst>
          <pc:docMk/>
          <pc:sldMk cId="3615594355" sldId="532"/>
        </pc:sldMkLst>
        <pc:picChg chg="mod">
          <ac:chgData name="" userId="" providerId="" clId="Web-{96DB0A8E-4D03-ED73-2184-FE03D5BD1D0D}" dt="2025-06-20T13:05:02.719" v="0" actId="1076"/>
          <ac:picMkLst>
            <pc:docMk/>
            <pc:sldMk cId="3615594355" sldId="532"/>
            <ac:picMk id="7" creationId="{03C789D0-3F5F-C466-F3F2-883103280E1A}"/>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30T09:25:04.779"/>
    </inkml:context>
    <inkml:brush xml:id="br0">
      <inkml:brushProperty name="width" value="0.1" units="cm"/>
      <inkml:brushProperty name="height" value="0.1" units="cm"/>
      <inkml:brushProperty name="color" value="#FFFFFF"/>
    </inkml:brush>
  </inkml:definitions>
  <inkml:trace contextRef="#ctx0" brushRef="#br0">20944 6699 16383 0 0,'19'5'0'0'0,"30"6"0"0"0,16 1 0 0 0,-3-1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29.046"/>
    </inkml:context>
    <inkml:brush xml:id="br0">
      <inkml:brushProperty name="width" value="0.35" units="cm"/>
      <inkml:brushProperty name="height" value="0.35" units="cm"/>
      <inkml:brushProperty name="color" value="#FFFFFF"/>
    </inkml:brush>
  </inkml:definitions>
  <inkml:trace contextRef="#ctx0" brushRef="#br0">0 1 24575,'4'0'0,"-1"2"0,1-1 0,-1 0 0,0 1 0,1-1 0,-1 1 0,0 0 0,0 0 0,0 1 0,0-1 0,-1 0 0,1 1 0,-1 0 0,5 5 0,12 11 0,-3-8 0,1 0 0,-1-2 0,2 0 0,28 10 0,75 17 0,-109-32 0,1 1 0,-1 0 0,-1 0 0,18 11 0,-8-3 0,-16-10-170,-1-1-1,1 1 0,-1 0 1,0 1-1,0-1 0,0 1 1,4 5-1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32.481"/>
    </inkml:context>
    <inkml:brush xml:id="br0">
      <inkml:brushProperty name="width" value="0.35" units="cm"/>
      <inkml:brushProperty name="height" value="0.35" units="cm"/>
      <inkml:brushProperty name="color" value="#FFFFFF"/>
    </inkml:brush>
  </inkml:definitions>
  <inkml:trace contextRef="#ctx0" brushRef="#br0">314 404 24575,'25'-1'0,"1"-1"0,-1-1 0,37-10 0,72-28 0,-53 8 0,-58 22 0,1 1 0,0 2 0,0 0 0,44-8 0,-31 12 0,33-5 0,102-24 0,-142 26 0,0 1 0,0 1 0,1 2 0,50 2 0,-80 1 0,0-1 0,0 1 0,0 0 0,0 0 0,0 0 0,0 0 0,0 0 0,-1 0 0,1 0 0,0 0 0,0 1 0,0-1 0,0 0 0,0 0 0,0 1 0,-1-1 0,1 1 0,0-1 0,0 1 0,0-1 0,-1 1 0,1-1 0,0 1 0,-1 0 0,2 0 0,-3 0 0,0 0 0,1 0 0,-1 0 0,0 0 0,1-1 0,-1 1 0,0 0 0,0 0 0,0-1 0,1 1 0,-1-1 0,0 1 0,0-1 0,0 1 0,0-1 0,0 1 0,0-1 0,0 0 0,0 0 0,-1 1 0,-1-1 0,-154 31 0,110-19 0,0-1 0,0-3 0,-79 5 0,75-10 0,-68 15 0,74-10 0,-16 5 0,43-8 0,-1-1 0,-34 4 0,-193-7 0,128-2 0,87 4 0,25-2 0,-1 0 0,1 0 0,-1-1 0,-8-1 0,14 1 0,1 0 0,-1 0 0,0 0 0,0 0 0,1 0 0,-1 0 0,0-1 0,1 1 0,-1 0 0,0 0 0,1-1 0,-1 1 0,0-1 0,1 1 0,-1 0 0,0-1 0,1 1 0,-1-1 0,1 0 0,-1 1 0,1-1 0,0 1 0,-1-1 0,1 0 0,-1 1 0,1-1 0,0 0 0,0 1 0,-1-1 0,1 0 0,0 1 0,0-1 0,0 0 0,0 0 0,0 1 0,0-1 0,0-1 0,0 0 0,1 0 0,-1 0 0,1 0 0,-1 0 0,1 0 0,0 1 0,0-1 0,0 0 0,0 0 0,0 1 0,0-1 0,0 1 0,3-3 0,2-1 0,1 0 0,0 1 0,0 0 0,0 0 0,1 0 0,-1 1 0,1 0 0,0 1 0,10-2 0,22-9 0,-40 13 0,0 0 0,1 0 0,-1 0 0,0 0 0,1 0 0,-1 0 0,0 0 0,0 0 0,1 0 0,-1 0 0,0-1 0,1 1 0,-1 0 0,0 0 0,0 0 0,1-1 0,-1 1 0,0 0 0,0 0 0,1 0 0,-1-1 0,0 1 0,0 0 0,0-1 0,0 1 0,1 0 0,-1 0 0,0-1 0,0 1 0,0 0 0,0-1 0,0 1 0,0 0 0,0-1 0,0 1 0,0 0 0,0-1 0,0 1 0,0 0 0,0-1 0,0 1 0,0 0 0,0-1 0,0 1 0,-1 0 0,1-1 0,0 1 0,0 0 0,0 0 0,0-1 0,-1 1 0,1 0 0,0 0 0,0-1 0,-1 1 0,1 0 0,0 0 0,0 0 0,-1-1 0,1 1 0,0 0 0,0 0 0,-1 0 0,0 0 0,-25-14 0,20 12 0,-2-3 0,0 0 0,0 0 0,0-1 0,0 0 0,1-1 0,-11-11 0,-34-49 0,28 34 0,21 29 0,0 0 0,0 0 0,-1 0 0,2 0 0,-1-1 0,0 1 0,1-1 0,0 1 0,0-1 0,0 0 0,1 0 0,-2-7 0,3 12 0,0 0 0,0-1 0,0 1 0,0 0 0,0 0 0,0 0 0,0 0 0,0-1 0,0 1 0,0 0 0,0 0 0,0 0 0,0 0 0,0-1 0,0 1 0,0 0 0,0 0 0,0 0 0,0 0 0,1 0 0,-1-1 0,0 1 0,0 0 0,0 0 0,0 0 0,0 0 0,0 0 0,1 0 0,-1 0 0,0 0 0,0 0 0,0-1 0,0 1 0,0 0 0,1 0 0,-1 0 0,0 0 0,0 0 0,0 0 0,0 0 0,1 0 0,7 4 0,7 10 0,150 141 0,-160-150-151,0 1-1,1-2 0,0 1 0,0-1 1,0 0-1,0 0 0,0 0 1,14 4-1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34.408"/>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35.541"/>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38.947"/>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39.532"/>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39.881"/>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49:52.355"/>
    </inkml:context>
    <inkml:brush xml:id="br0">
      <inkml:brushProperty name="width" value="0.035" units="cm"/>
      <inkml:brushProperty name="height" value="0.035" units="cm"/>
      <inkml:brushProperty name="color" value="#FFFFFF"/>
    </inkml:brush>
  </inkml:definitions>
  <inkml:trace contextRef="#ctx0" brushRef="#br0">1 98 24575,'12'1'0,"0"0"0,0 1 0,0 1 0,-1 0 0,1 1 0,13 6 0,-8-3 0,28 6 0,1-5 0,1-2 0,46 0 0,98-8 0,-61-1 0,-107 1 0,-35-4 0,-38-4 0,49 10 0,-70-9 0,-2 4 0,-117 5 0,78 2 0,106-2 0,1 0 0,-1-1 0,0 1 0,1-1 0,-1 0 0,1-1 0,0 1 0,-1-1 0,1 0 0,-6-3 0,9 4 0,1 0 0,-1-1 0,1 1 0,0 0 0,-1 0 0,1-1 0,0 1 0,0-1 0,0 1 0,-1-1 0,2 0 0,-1 1 0,0-1 0,0 0 0,1 0 0,-1 1 0,0-1 0,1 0 0,0 0 0,-1 0 0,1 0 0,0 0 0,0 0 0,0 1 0,1-1 0,-1 0 0,0 0 0,1 0 0,-1 0 0,1 0 0,-1 1 0,1-1 0,1-2 0,0 0 0,0 1 0,1-1 0,-1 1 0,1 0 0,-1 0 0,1 0 0,0 1 0,0-1 0,0 1 0,0-1 0,1 1 0,-1 0 0,1 0 0,-1 1 0,1-1 0,0 1 0,-1-1 0,1 1 0,0 1 0,0-1 0,0 0 0,4 1 0,12-2 0,0 1 0,0 1 0,20 2 0,10 4 0,68 18 0,10 1 0,-91-20 0,-1 1 0,0 2 0,42 15 0,-69-19 0,-1 0 0,1 1 0,9 6 0,-16-9 0,0-1 0,0 0 0,0 1 0,0-1 0,-1 1 0,1-1 0,0 1 0,-1 0 0,1 0 0,-1 0 0,0 0 0,0 0 0,1 0 0,-1 0 0,-1 0 0,1 1 0,0-1 0,0 3 0,-1-4 0,0 0 0,-1-1 0,1 1 0,0 0 0,-1 0 0,1 0 0,-1 0 0,1 0 0,-1-1 0,1 1 0,-1 0 0,1 0 0,-1-1 0,0 1 0,0 0 0,1-1 0,-1 1 0,0-1 0,0 1 0,0-1 0,1 1 0,-1-1 0,0 0 0,0 1 0,0-1 0,0 0 0,0 0 0,-1 1 0,-32 4 0,29-5 0,-18 1 0,-1-1 0,1-1 0,-31-5 0,-73-18 0,34 5 0,57 13 0,2-1 0,-1-2 0,1-1 0,1-1 0,-48-24 0,77 33 0,1 0 0,-1 0 0,1-1 0,0 1 0,0-1 0,0 0 0,-5-4 0,8 6 0,0 1 0,-1-1 0,1 1 0,0-1 0,0 1 0,-1-1 0,1 1 0,0-1 0,0 1 0,0-1 0,0 1 0,0-1 0,-1 0 0,1 1 0,0-1 0,0 1 0,0-1 0,0 1 0,1-1 0,-1 1 0,0-1 0,0 0 0,0 0 0,1 0 0,0 1 0,-1-1 0,1 0 0,0 0 0,0 1 0,0-1 0,0 0 0,0 1 0,-1-1 0,1 1 0,0-1 0,0 1 0,0-1 0,1 1 0,-1 0 0,2-1 0,24-3 0,0 0 0,0 2 0,1 1 0,38 4 0,-10-1 0,104 0-1365,-125-2-5461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49:58.956"/>
    </inkml:context>
    <inkml:brush xml:id="br0">
      <inkml:brushProperty name="width" value="0.35" units="cm"/>
      <inkml:brushProperty name="height" value="0.35" units="cm"/>
      <inkml:brushProperty name="color" value="#FFFFFF"/>
    </inkml:brush>
  </inkml:definitions>
  <inkml:trace contextRef="#ctx0" brushRef="#br0">0 0 24395,'8073'424'0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12.278"/>
    </inkml:context>
    <inkml:brush xml:id="br0">
      <inkml:brushProperty name="width" value="0.35" units="cm"/>
      <inkml:brushProperty name="height" value="0.35" units="cm"/>
      <inkml:brushProperty name="color" value="#FFFFFF"/>
    </inkml:brush>
  </inkml:definitions>
  <inkml:trace contextRef="#ctx0" brushRef="#br0">1934 430 24575,'2'0'0,"0"-1"0,1 0 0,-1 0 0,0 0 0,1-1 0,-1 1 0,0 0 0,0-1 0,0 1 0,0-1 0,0 0 0,1-2 0,12-8 0,47-31 0,85-64 0,-112 79 0,-1-2 0,32-36 0,-65 65 0,7-8 0,1-1 0,0 2 0,16-13 0,4-5 0,-26 22 0,1 0 0,0 0 0,0 1 0,0-1 0,0 1 0,1 0 0,-1 0 0,1 1 0,0-1 0,6-1 0,12-1 0,0 2 0,1 0 0,-1 2 0,0 0 0,36 4 0,-4 0 0,59-4 0,78 4 0,-168 0 0,0 2 0,0 1 0,23 8 0,7 3 0,48 18 0,-8-3 0,-56-20 0,-15-5 0,-1-1 0,45 6 0,-60-11 0,0 0 0,-1 0 0,1 0 0,0 1 0,-1 0 0,1 0 0,-1 1 0,0-1 0,0 1 0,0 1 0,10 6 0,-9-5 0,1-1 0,-1 0 0,1-1 0,0 1 0,1-2 0,-1 1 0,0-1 0,1-1 0,13 2 0,10-1 0,40-3 0,-33-1 0,299 1 0,-329 1 0,1 0 0,0 2 0,0-1 0,-1 1 0,1 0 0,-1 1 0,1 0 0,-1 1 0,0 0 0,0 0 0,-1 1 0,1 0 0,-1 0 0,0 1 0,7 7 0,-12-11 0,-1 1 0,0-1 0,1 1 0,-1 0 0,0 0 0,-1-1 0,1 1 0,0 0 0,-1 1 0,0-1 0,0 0 0,0 0 0,0 1 0,0-1 0,0 0 0,-1 1 0,0-1 0,0 1 0,0-1 0,0 0 0,-1 5 0,1-5 0,-1 0 0,0-1 0,0 1 0,-1 0 0,1-1 0,0 1 0,-1-1 0,1 0 0,-1 1 0,0-1 0,0 0 0,0 0 0,0 0 0,0 0 0,-1 0 0,1-1 0,0 1 0,-1-1 0,1 0 0,-1 1 0,1-1 0,-1 0 0,0 0 0,0-1 0,-5 2 0,-27 2 0,-1-1 0,1-2 0,-44-4 0,14 0 0,-592 1 0,379 2 0,250 1 0,0 1 0,0 1 0,0 1 0,0 2 0,1 0 0,-48 20 0,49-16 0,0-2 0,-1 0 0,0-2 0,-1 0 0,-44 2 0,-144-8 0,95-3 0,-243 3 0,340 1 0,0 1 0,0 1 0,1 1 0,-1 1 0,-34 13 0,-112 53 0,54-20 0,95-43 0,0-2 0,0-1 0,0 0 0,-1-2 0,-29 2 0,-112-7 0,66-1 0,-897 3 0,987 0 49,1 0 0,0-1 0,-1 1-1,1-1 1,0-1 0,-13-3 0,17 4-108,1 0 0,-1 1 0,0-1 0,1 0 0,-1 0 0,1 0 1,-1-1-1,1 1 0,-1 0 0,1 0 0,0-1 0,0 1 1,0-1-1,0 1 0,0-1 0,0 1 0,0-1 0,0 0 0,1 1 1,-1-1-1,0 0 0,1 0 0,0 0 0,-1 1 0,1-1 0,0 0 1,0 0-1,0-3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15.981"/>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17.669"/>
    </inkml:context>
    <inkml:brush xml:id="br0">
      <inkml:brushProperty name="width" value="0.35" units="cm"/>
      <inkml:brushProperty name="height" value="0.35" units="cm"/>
      <inkml:brushProperty name="color" value="#FFFFFF"/>
    </inkml:brush>
  </inkml:definitions>
  <inkml:trace contextRef="#ctx0" brushRef="#br0">1 160 24575,'37'-2'0,"68"-12"0,-64 7 0,48-2 0,-63 8 0,-7 1 0,0 0 0,28-6 0,-39 4 0,-1 0 0,0 0 0,-1-1 0,1 1 0,0-2 0,-1 1 0,1-1 0,-1 0 0,11-9 0,-9 5 0,1 0 0,-1 1 0,1 0 0,1 1 0,-1 0 0,1 0 0,0 1 0,1 0 0,19-5 0,22-3-1365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23.375"/>
    </inkml:context>
    <inkml:brush xml:id="br0">
      <inkml:brushProperty name="width" value="0.35" units="cm"/>
      <inkml:brushProperty name="height" value="0.35" units="cm"/>
      <inkml:brushProperty name="color" value="#FFFFFF"/>
    </inkml:brush>
  </inkml:definitions>
  <inkml:trace contextRef="#ctx0" brushRef="#br0">0 524 24575,'8'-1'0,"-1"-1"0,0 1 0,0-1 0,0 0 0,0-1 0,0 1 0,12-8 0,7-2 0,0 0 0,1-1 0,26-18 0,-30 19 0,1 1 0,0 1 0,0 1 0,31-7 0,33-11 0,-62 18 0,-1 1 0,1 2 0,1 1 0,-1 0 0,1 3 0,46-1 0,-45 2 0,1-2 0,39-8 0,-6 0 0,-50 9 0,92-13 0,135-2 0,-193 17 0,-14 1 0,0-1 0,1-2 0,38-7 0,0-7 0,99-18 0,-48 16 0,161-17 0,294 27 0,-349 10 0,-19-2 0,-502 27 0,182-12 0,-219 16 0,-340-13 0,653-18 0,5-1 0,1 1 0,-1 0 0,1 1 0,-23 4 0,32-5 0,0 0 0,0 1 0,1-1 0,-1 1 0,0 0 0,0 0 0,0 0 0,1 0 0,-1 0 0,1 0 0,-1 0 0,1 0 0,-1 1 0,1-1 0,0 1 0,-1-1 0,1 1 0,0-1 0,0 1 0,0 0 0,0-1 0,0 1 0,1 0 0,-1 0 0,0 0 0,1-1 0,0 1 0,-1 0 0,1 0 0,0 0 0,0 0 0,0 0 0,0 0 0,0 0 0,1 3 0,4 17 0,1-1 0,1-1 0,1 1 0,14 24 0,-1 0 0,-11-25 0,1-1 0,0 0 0,2-1 0,0 0 0,1-1 0,30 28 0,-41-42 0,1 0 0,0 0 0,0 0 0,0 0 0,0 0 0,1-1 0,-1 0 0,1 0 0,-1 0 0,1 0 0,0-1 0,-1 1 0,7-1 0,-3 0 0,-1-1 0,1 1 0,0-2 0,0 1 0,-1-1 0,1-1 0,12-3 0,-2-1 0,0-2 0,-1 1 0,0-2 0,-1 0 0,0-1 0,16-14 0,1-4 0,-2-1 0,-2-2 0,42-53 0,-57 64 0,0 0 0,-1 0 0,-1-2 0,19-43 0,-27 54 0,0-1 0,-1 1 0,0-1 0,0 0 0,-2 0 0,1 0 0,-1 0 0,-1 0 0,0-1 0,-1 1 0,-5-23 0,5 31 0,0 0 0,-1 0 0,0 0 0,0 0 0,0 0 0,0 1 0,-1-1 0,1 1 0,-1 0 0,0 0 0,0 0 0,0 0 0,-1 0 0,1 0 0,-1 1 0,1 0 0,-1 0 0,0 0 0,0 0 0,0 0 0,0 1 0,0-1 0,-6 0 0,-5-1 0,0 1 0,0 0 0,0 1 0,0 1 0,-21 2 0,23-1 0,1 1 0,-1 1 0,1 0 0,0 1 0,0 0 0,0 1 0,0 1 0,1 0 0,0 0 0,0 1 0,1 0 0,-19 17 0,-4 8 0,2 1 0,-35 47 0,36-42 0,14-18 0,1 0 0,2 0 0,0 1 0,1 1 0,1 0 0,1 1 0,-11 36 0,18-50 0,1 1 0,0-1 0,0 1 0,1 0 0,0-1 0,1 1 0,0 0 0,1 0 0,0-1 0,0 1 0,1 0 0,1-1 0,-1 0 0,1 1 0,1-1 0,0 0 0,0-1 0,1 1 0,0-1 0,0 0 0,12 14 0,-6-11 0,1 0 0,0-1 0,1 0 0,0-1 0,19 10 0,73 31 0,-84-41 0,31 14 0,1-4 0,93 23 0,-108-34 0,0-2 0,0-2 0,1-1 0,70-5 0,-96 0 0,-1 0 0,0-1 0,0 0 0,0-1 0,0 0 0,-1 0 0,1-2 0,-1 1 0,-1-2 0,1 1 0,-1-1 0,14-13 0,-12 10 0,-1-1 0,-1-1 0,0 0 0,0 0 0,-1-1 0,-1 0 0,0 0 0,-1-1 0,9-23 0,8-28 0,-5 16 0,-2 0 0,-3-1 0,9-53 0,-18 63 0,-2 13 0,1 0 0,1 1 0,15-48 0,-18 70 0,-1 1 0,0 0 0,1 0 0,0 0 0,0 0 0,0 0 0,0 1 0,0-1 0,1 1 0,4-5 0,-6 7 0,0-1 0,0 1 0,0-1 0,0 1 0,0-1 0,0 1 0,0 0 0,0-1 0,0 1 0,0 0 0,0 0 0,0 0 0,1 0 0,-1 0 0,0 0 0,0 0 0,0 0 0,0 1 0,0-1 0,0 0 0,0 1 0,0-1 0,0 0 0,0 1 0,0 0 0,0-1 0,0 1 0,0-1 0,0 1 0,0 0 0,0 0 0,-1 0 0,1-1 0,0 1 0,0 2 0,3 2 0,0 1 0,-1-1 0,0 1 0,0 0 0,-1 0 0,0 0 0,0 0 0,1 6 0,9 57 0,-9-48 0,5 32 0,-2 0 0,-2 87 0,-5-121 0,-1 0 0,0-1 0,-1 1 0,-1-1 0,-1 0 0,0 0 0,-2 0 0,0-1 0,-1 0 0,0 0 0,-14 18 0,19-31 0,-1 0 0,0 0 0,-1-1 0,1 1 0,-1-1 0,1 0 0,-1 0 0,0-1 0,0 1 0,0-1 0,-1 0 0,1-1 0,0 1 0,-1-1 0,1 0 0,-1 0 0,1-1 0,-1 0 0,-6 0 0,-3 0 0,1-1 0,-1-1 0,1 0 0,0-1 0,0 0 0,-18-7 0,21 6 0,0 0 0,0-1 0,0-1 0,1 1 0,0-2 0,0 1 0,0-1 0,1-1 0,0 0 0,0 0 0,1-1 0,0 0 0,1 0 0,0-1 0,0 0 0,1 0 0,-8-18 0,3 0 0,0 0 0,3-1 0,0 0 0,1-1 0,2 1 0,2-1 0,0 0 0,2 0 0,5-57 0,-4 84 0,0 1 0,1 0 0,-1 0 0,0 0 0,1-1 0,0 1 0,-1 0 0,1 0 0,0 0 0,0 0 0,0 0 0,1 0 0,-1 0 0,0 1 0,1-1 0,-1 0 0,1 1 0,-1-1 0,1 1 0,0-1 0,0 1 0,0 0 0,0 0 0,2-1 0,-1 1 0,0 0 0,1 1 0,-1-1 0,0 1 0,0 0 0,0 0 0,0 0 0,0 0 0,0 1 0,0-1 0,0 1 0,0 0 0,0 0 0,0 0 0,0 0 0,0 1 0,3 1 0,1 2 0,0 0 0,-1 0 0,1 0 0,-1 1 0,-1 0 0,1 0 0,-1 1 0,0 0 0,0-1 0,-1 1 0,0 1 0,-1-1 0,1 1 0,-1 0 0,-1-1 0,4 16 0,-1 3 0,-1-1 0,-1 1 0,-1 0 0,-2 30 0,0-49 0,0 1 0,-1-1 0,1 0 0,-2 0 0,1 0 0,-1 0 0,0 0 0,-1-1 0,1 1 0,-1 0 0,-1-1 0,1 0 0,-1 0 0,0 0 0,0 0 0,-1 0 0,0-1 0,0 0 0,0 0 0,-1-1 0,1 1 0,-1-1 0,0 0 0,-1 0 0,1-1 0,0 0 0,-1 0 0,-9 2 0,-15 2 0,0-1 0,0-2 0,0-2 0,-63-1 0,51-2 0,-5 0 0,1-2 0,0-3 0,0-1 0,-76-23 0,54 7 0,0-3 0,-85-45 0,134 62 0,0 0 0,-1 1 0,0 2 0,0 0 0,-1 1 0,-29-3 0,-21-3 0,33 4 0,-57-1 0,59 7 0,-1 1 0,-38 7 0,62-5 0,1 1 0,1 0 0,-1 1 0,0 1 0,1 0 0,0 0 0,0 1 0,1 1 0,-16 10 0,5 1 0,-24 27 0,6-6 0,34-34 0,-20 20 0,25-24 0,0 0 0,0-1 0,0 1 0,1 0 0,-1 0 0,0 0 0,1 0 0,-1 0 0,1 0 0,-1 0 0,1 0 0,0 0 0,-1 0 0,1 0 0,0 0 0,0 0 0,0 0 0,-1 0 0,1 0 0,0 1 0,1-1 0,-1 0 0,0 0 0,0 0 0,1 2 0,-1-3 0,1 1 0,-1-1 0,0 1 0,1-1 0,-1 1 0,1-1 0,-1 0 0,1 1 0,-1-1 0,1 0 0,-1 1 0,1-1 0,0 0 0,-1 0 0,1 1 0,-1-1 0,1 0 0,0 0 0,-1 0 0,1 0 0,0 0 0,-1 0 0,1 0 0,1 0 0,19-7 0,-15 4 0,0 0 0,0-1 0,-1 0 0,8-6 0,14-20 0,-13 15 0,-1 1 0,21-16 0,-17 17 0,-1-1 0,-1 0 0,0-2 0,-1 1 0,17-27 0,-24 33-44,0 1 0,1 0 0,12-11 0,-9 9-1145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27.943"/>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3T21:50:28.130"/>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2F9E7-7824-40CC-B215-5FD66F99C06D}" type="datetimeFigureOut">
              <a:t>6/23/2025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49D6C-44DA-4357-983D-4AE5A6CEE45E}" type="slidenum">
              <a:t>‹#›</a:t>
            </a:fld>
            <a:endParaRPr lang="en-GB"/>
          </a:p>
        </p:txBody>
      </p:sp>
    </p:spTree>
    <p:extLst>
      <p:ext uri="{BB962C8B-B14F-4D97-AF65-F5344CB8AC3E}">
        <p14:creationId xmlns:p14="http://schemas.microsoft.com/office/powerpoint/2010/main" val="398287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4</a:t>
            </a:fld>
            <a:endParaRPr lang="en-GB"/>
          </a:p>
        </p:txBody>
      </p:sp>
    </p:spTree>
    <p:extLst>
      <p:ext uri="{BB962C8B-B14F-4D97-AF65-F5344CB8AC3E}">
        <p14:creationId xmlns:p14="http://schemas.microsoft.com/office/powerpoint/2010/main" val="99204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effectLst/>
                <a:latin typeface="Arial" panose="020B0604020202020204" pitchFamily="34" charset="0"/>
                <a:ea typeface="Calibri" panose="020F0502020204030204" pitchFamily="34" charset="0"/>
                <a:cs typeface="Arial" panose="020B0604020202020204" pitchFamily="34" charset="0"/>
              </a:rPr>
              <a:t>Talk Task: </a:t>
            </a:r>
            <a:r>
              <a:rPr lang="en-GB" sz="1200" b="1" i="1" kern="1200" dirty="0">
                <a:effectLst/>
                <a:latin typeface="Arial" panose="020B0604020202020204" pitchFamily="34" charset="0"/>
                <a:ea typeface="Calibri" panose="020F0502020204030204" pitchFamily="34" charset="0"/>
                <a:cs typeface="Arial" panose="020B0604020202020204" pitchFamily="34" charset="0"/>
              </a:rPr>
              <a:t>Organising objects into equal groups using an array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rPr>
              <a:t>Partner A chooses a card and models the representation using an array on a mini whiteboard. Partner B circles the equal groups and identifies how many equal groups there are. Swap and repeat.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27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effectLst/>
                <a:latin typeface="Arial" panose="020B0604020202020204" pitchFamily="34" charset="0"/>
                <a:ea typeface="Calibri" panose="020F0502020204030204" pitchFamily="34" charset="0"/>
                <a:cs typeface="Arial" panose="020B0604020202020204" pitchFamily="34" charset="0"/>
              </a:rPr>
              <a:t>Develop Learning: </a:t>
            </a:r>
            <a:r>
              <a:rPr lang="en-GB" sz="1200" b="1" i="1" kern="1200" dirty="0">
                <a:effectLst/>
                <a:latin typeface="Arial" panose="020B0604020202020204" pitchFamily="34" charset="0"/>
                <a:ea typeface="Calibri" panose="020F0502020204030204" pitchFamily="34" charset="0"/>
                <a:cs typeface="Arial" panose="020B0604020202020204" pitchFamily="34" charset="0"/>
              </a:rPr>
              <a:t>Using an array to represent a grouping problem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05740" indent="-180340"/>
            <a:r>
              <a:rPr lang="en-GB" sz="1200" i="0" dirty="0">
                <a:effectLst/>
                <a:latin typeface="Arial" panose="020B0604020202020204" pitchFamily="34" charset="0"/>
                <a:ea typeface="Calibri" panose="020F0502020204030204" pitchFamily="34" charset="0"/>
              </a:rPr>
              <a:t>Read the problem and discuss what you know. </a:t>
            </a:r>
            <a:endParaRPr lang="en-GB" sz="1200" i="1" dirty="0">
              <a:effectLst/>
              <a:latin typeface="Arial" panose="020B0604020202020204" pitchFamily="34" charset="0"/>
              <a:ea typeface="Calibri" panose="020F0502020204030204" pitchFamily="34" charset="0"/>
            </a:endParaRPr>
          </a:p>
          <a:p>
            <a:pPr marL="342900" lvl="0" indent="-342900">
              <a:buFont typeface="Webdings" panose="05030102010509060703" pitchFamily="18" charset="2"/>
              <a:buChar char=""/>
            </a:pPr>
            <a:r>
              <a:rPr lang="en-GB" sz="1200" i="1" dirty="0">
                <a:effectLst/>
                <a:latin typeface="Arial" panose="020B0604020202020204" pitchFamily="34" charset="0"/>
                <a:ea typeface="Calibri" panose="020F0502020204030204" pitchFamily="34" charset="0"/>
              </a:rPr>
              <a:t>There are 16 hats altogether. 16 is the whole.</a:t>
            </a:r>
          </a:p>
          <a:p>
            <a:pPr marL="342900" lvl="0" indent="-342900">
              <a:buFont typeface="Webdings" panose="05030102010509060703" pitchFamily="18" charset="2"/>
              <a:buChar char=""/>
            </a:pPr>
            <a:r>
              <a:rPr lang="en-GB" sz="1200" i="1" dirty="0">
                <a:effectLst/>
                <a:latin typeface="Arial" panose="020B0604020202020204" pitchFamily="34" charset="0"/>
                <a:ea typeface="Calibri" panose="020F0502020204030204" pitchFamily="34" charset="0"/>
              </a:rPr>
              <a:t>I need to group them into groups of four. </a:t>
            </a:r>
          </a:p>
          <a:p>
            <a:pPr marL="342900" lvl="0" indent="-342900">
              <a:buFont typeface="Webdings" panose="05030102010509060703" pitchFamily="18" charset="2"/>
              <a:buChar char=""/>
            </a:pPr>
            <a:r>
              <a:rPr lang="en-GB" sz="1200" i="1" dirty="0">
                <a:effectLst/>
                <a:latin typeface="Arial" panose="020B0604020202020204" pitchFamily="34" charset="0"/>
                <a:ea typeface="Calibri" panose="020F0502020204030204" pitchFamily="34" charset="0"/>
              </a:rPr>
              <a:t>I need 16 counters.</a:t>
            </a:r>
          </a:p>
          <a:p>
            <a:pPr marL="25400" indent="-180340"/>
            <a:r>
              <a:rPr lang="en-GB" sz="1200" i="0" dirty="0">
                <a:effectLst/>
                <a:latin typeface="Arial" panose="020B0604020202020204" pitchFamily="34" charset="0"/>
                <a:ea typeface="Calibri" panose="020F0502020204030204" pitchFamily="34" charset="0"/>
              </a:rPr>
              <a:t>Model creating an array with 16 counters as in the New learning. Then draw an array and circle the groups. </a:t>
            </a:r>
            <a:endParaRPr lang="en-GB" sz="1200" i="1" dirty="0">
              <a:effectLst/>
              <a:latin typeface="Arial" panose="020B060402020202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I have 8 equal groups of 2 hats.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663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effectLst/>
                <a:latin typeface="Arial" panose="020B0604020202020204" pitchFamily="34" charset="0"/>
                <a:ea typeface="Calibri" panose="020F0502020204030204" pitchFamily="34" charset="0"/>
                <a:cs typeface="Arial" panose="020B0604020202020204" pitchFamily="34" charset="0"/>
              </a:rPr>
              <a:t>Independent Task: </a:t>
            </a:r>
            <a:r>
              <a:rPr lang="en-GB" sz="1200" b="1" i="1" dirty="0">
                <a:effectLst/>
                <a:latin typeface="Arial" panose="020B0604020202020204" pitchFamily="34" charset="0"/>
                <a:ea typeface="Calibri" panose="020F0502020204030204" pitchFamily="34" charset="0"/>
                <a:cs typeface="Arial" panose="020B0604020202020204" pitchFamily="34" charset="0"/>
              </a:rPr>
              <a:t>Division by grouping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rPr>
              <a:t>Pupils have counters/cubes and the Task Sheet. They count out counters to represent the numbers of items in the question and then group these equally according to the instruction. They count the number of groups. They circle groups on the sheet to represent this pictorially using an array. They write down how many groups they created. </a:t>
            </a:r>
          </a:p>
          <a:p>
            <a:r>
              <a:rPr lang="en-GB" sz="1200" b="1" dirty="0">
                <a:effectLst/>
                <a:latin typeface="Arial" panose="020B0604020202020204" pitchFamily="34" charset="0"/>
                <a:ea typeface="Calibri" panose="020F0502020204030204" pitchFamily="34" charset="0"/>
                <a:cs typeface="Arial" panose="020B0604020202020204" pitchFamily="34" charset="0"/>
              </a:rPr>
              <a:t>Possible adaptations: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Scaffold this by completing the grouping on the first question as an example.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rPr>
              <a:t>Challenge pupils by removing the pictorial representations and have them draw their own.</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41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16E8-AC4A-D0E1-C808-072040410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4DF8CF-0DFB-7817-1278-1C51D3C040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03468-5468-5FA1-2EE4-F82E5CFD7221}"/>
              </a:ext>
            </a:extLst>
          </p:cNvPr>
          <p:cNvSpPr>
            <a:spLocks noGrp="1"/>
          </p:cNvSpPr>
          <p:nvPr>
            <p:ph type="body" idx="1"/>
          </p:nvPr>
        </p:nvSpPr>
        <p:spPr/>
        <p:txBody>
          <a:bodyPr/>
          <a:lstStyle/>
          <a:p>
            <a:r>
              <a:rPr lang="en-GB" sz="1200" b="1" kern="1200" dirty="0">
                <a:effectLst/>
                <a:latin typeface="Arial" panose="020B0604020202020204" pitchFamily="34" charset="0"/>
                <a:ea typeface="Calibri" panose="020F0502020204030204" pitchFamily="34" charset="0"/>
                <a:cs typeface="Arial" panose="020B0604020202020204" pitchFamily="34" charset="0"/>
              </a:rPr>
              <a:t>Independent Task: </a:t>
            </a:r>
            <a:r>
              <a:rPr lang="en-GB" sz="1200" b="1" i="1" dirty="0">
                <a:effectLst/>
                <a:latin typeface="Arial" panose="020B0604020202020204" pitchFamily="34" charset="0"/>
                <a:ea typeface="Calibri" panose="020F0502020204030204" pitchFamily="34" charset="0"/>
                <a:cs typeface="Arial" panose="020B0604020202020204" pitchFamily="34" charset="0"/>
              </a:rPr>
              <a:t>Division by grouping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rPr>
              <a:t>Pupils have counters/cubes and the Task Sheet. They count out counters to represent the numbers of items in the question and then group these equally according to the instruction. They count the number of groups. They circle groups on the sheet to represent this pictorially using an array. They write down how many groups they created. </a:t>
            </a:r>
          </a:p>
          <a:p>
            <a:r>
              <a:rPr lang="en-GB" sz="1200" b="1" dirty="0">
                <a:effectLst/>
                <a:latin typeface="Arial" panose="020B0604020202020204" pitchFamily="34" charset="0"/>
                <a:ea typeface="Calibri" panose="020F0502020204030204" pitchFamily="34" charset="0"/>
                <a:cs typeface="Arial" panose="020B0604020202020204" pitchFamily="34" charset="0"/>
              </a:rPr>
              <a:t>Possible adaptations: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Scaffold this by completing the grouping on the first question as an example.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rPr>
              <a:t>Challenge pupils by removing the pictorial representations and have them draw their own.</a:t>
            </a:r>
            <a:endParaRPr lang="en-GB" dirty="0"/>
          </a:p>
        </p:txBody>
      </p:sp>
      <p:sp>
        <p:nvSpPr>
          <p:cNvPr id="4" name="Slide Number Placeholder 3">
            <a:extLst>
              <a:ext uri="{FF2B5EF4-FFF2-40B4-BE49-F238E27FC236}">
                <a16:creationId xmlns:a16="http://schemas.microsoft.com/office/drawing/2014/main" id="{5D473048-61DE-414E-48E3-C7A300B48F5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490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0810C-96D0-D259-D3D1-E6D2F1D5D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C09C4A-3D9E-C503-CCFF-013A6A8A9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828A3-CD63-6DF2-763D-D458F731A2A8}"/>
              </a:ext>
            </a:extLst>
          </p:cNvPr>
          <p:cNvSpPr>
            <a:spLocks noGrp="1"/>
          </p:cNvSpPr>
          <p:nvPr>
            <p:ph type="body" idx="1"/>
          </p:nvPr>
        </p:nvSpPr>
        <p:spPr/>
        <p:txBody>
          <a:bodyPr/>
          <a:lstStyle/>
          <a:p>
            <a:r>
              <a:rPr lang="en-GB" sz="1200" b="1" kern="1200" dirty="0">
                <a:effectLst/>
                <a:latin typeface="Arial" panose="020B0604020202020204" pitchFamily="34" charset="0"/>
                <a:ea typeface="Calibri" panose="020F0502020204030204" pitchFamily="34" charset="0"/>
                <a:cs typeface="Arial" panose="020B0604020202020204" pitchFamily="34" charset="0"/>
              </a:rPr>
              <a:t>Independent Task: </a:t>
            </a:r>
            <a:r>
              <a:rPr lang="en-GB" sz="1200" b="1" i="1" dirty="0">
                <a:effectLst/>
                <a:latin typeface="Arial" panose="020B0604020202020204" pitchFamily="34" charset="0"/>
                <a:ea typeface="Calibri" panose="020F0502020204030204" pitchFamily="34" charset="0"/>
                <a:cs typeface="Arial" panose="020B0604020202020204" pitchFamily="34" charset="0"/>
              </a:rPr>
              <a:t>Division by grouping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rPr>
              <a:t>Pupils have counters/cubes and the Task Sheet. They count out counters to represent the numbers of items in the question and then group these equally according to the instruction. They count the number of groups. They circle groups on the sheet to represent this pictorially using an array. They write down how many groups they created. </a:t>
            </a:r>
          </a:p>
          <a:p>
            <a:r>
              <a:rPr lang="en-GB" sz="1200" b="1" dirty="0">
                <a:effectLst/>
                <a:latin typeface="Arial" panose="020B0604020202020204" pitchFamily="34" charset="0"/>
                <a:ea typeface="Calibri" panose="020F0502020204030204" pitchFamily="34" charset="0"/>
                <a:cs typeface="Arial" panose="020B0604020202020204" pitchFamily="34" charset="0"/>
              </a:rPr>
              <a:t>Possible adaptations: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Scaffold this by completing the grouping on the first question as an example.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rPr>
              <a:t>Challenge pupils by removing the pictorial representations and have them draw their own.</a:t>
            </a:r>
            <a:endParaRPr lang="en-GB" dirty="0"/>
          </a:p>
        </p:txBody>
      </p:sp>
      <p:sp>
        <p:nvSpPr>
          <p:cNvPr id="4" name="Slide Number Placeholder 3">
            <a:extLst>
              <a:ext uri="{FF2B5EF4-FFF2-40B4-BE49-F238E27FC236}">
                <a16:creationId xmlns:a16="http://schemas.microsoft.com/office/drawing/2014/main" id="{A58E2DED-DA70-9DC4-4A63-F68DD3D4CE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384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BF96B-768E-4AE1-45E3-93BB9D3A2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AF5A5E-2D93-1658-1A63-59E2582758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1AA6B0-9F6C-F57B-CF21-4D73973E3714}"/>
              </a:ext>
            </a:extLst>
          </p:cNvPr>
          <p:cNvSpPr>
            <a:spLocks noGrp="1"/>
          </p:cNvSpPr>
          <p:nvPr>
            <p:ph type="body" idx="1"/>
          </p:nvPr>
        </p:nvSpPr>
        <p:spPr/>
        <p:txBody>
          <a:bodyPr/>
          <a:lstStyle/>
          <a:p>
            <a:r>
              <a:rPr lang="en-GB" sz="1200" b="1" kern="1200" dirty="0">
                <a:effectLst/>
                <a:latin typeface="Arial" panose="020B0604020202020204" pitchFamily="34" charset="0"/>
                <a:ea typeface="Calibri" panose="020F0502020204030204" pitchFamily="34" charset="0"/>
                <a:cs typeface="Arial" panose="020B0604020202020204" pitchFamily="34" charset="0"/>
              </a:rPr>
              <a:t>Independent Task: </a:t>
            </a:r>
            <a:r>
              <a:rPr lang="en-GB" sz="1200" b="1" i="1" dirty="0">
                <a:effectLst/>
                <a:latin typeface="Arial" panose="020B0604020202020204" pitchFamily="34" charset="0"/>
                <a:ea typeface="Calibri" panose="020F0502020204030204" pitchFamily="34" charset="0"/>
                <a:cs typeface="Arial" panose="020B0604020202020204" pitchFamily="34" charset="0"/>
              </a:rPr>
              <a:t>Division by grouping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rPr>
              <a:t>Pupils have counters/cubes and the Task Sheet. They count out counters to represent the numbers of items in the question and then group these equally according to the instruction. They count the number of groups. They circle groups on the sheet to represent this pictorially using an array. They write down how many groups they created. </a:t>
            </a:r>
          </a:p>
          <a:p>
            <a:r>
              <a:rPr lang="en-GB" sz="1200" b="1" dirty="0">
                <a:effectLst/>
                <a:latin typeface="Arial" panose="020B0604020202020204" pitchFamily="34" charset="0"/>
                <a:ea typeface="Calibri" panose="020F0502020204030204" pitchFamily="34" charset="0"/>
                <a:cs typeface="Arial" panose="020B0604020202020204" pitchFamily="34" charset="0"/>
              </a:rPr>
              <a:t>Possible adaptations: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Scaffold this by completing the grouping on the first question as an example.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rPr>
              <a:t>Challenge pupils by removing the pictorial representations and have them draw their own.</a:t>
            </a:r>
            <a:endParaRPr lang="en-GB" dirty="0"/>
          </a:p>
        </p:txBody>
      </p:sp>
      <p:sp>
        <p:nvSpPr>
          <p:cNvPr id="4" name="Slide Number Placeholder 3">
            <a:extLst>
              <a:ext uri="{FF2B5EF4-FFF2-40B4-BE49-F238E27FC236}">
                <a16:creationId xmlns:a16="http://schemas.microsoft.com/office/drawing/2014/main" id="{473BF5CD-C3C7-B213-8B05-E68B63D7AB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763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848AC-4127-7A25-566F-D56557C1D8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D86FB-E092-B788-E8AA-3FF4A4CBC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4D3B9-F986-E2C1-D2F9-B5F51F5AFBF1}"/>
              </a:ext>
            </a:extLst>
          </p:cNvPr>
          <p:cNvSpPr>
            <a:spLocks noGrp="1"/>
          </p:cNvSpPr>
          <p:nvPr>
            <p:ph type="body" idx="1"/>
          </p:nvPr>
        </p:nvSpPr>
        <p:spPr/>
        <p:txBody>
          <a:bodyPr/>
          <a:lstStyle/>
          <a:p>
            <a:r>
              <a:rPr lang="en-GB" sz="1200" b="1" kern="1200" dirty="0">
                <a:effectLst/>
                <a:latin typeface="Arial" panose="020B0604020202020204" pitchFamily="34" charset="0"/>
                <a:ea typeface="Calibri" panose="020F0502020204030204" pitchFamily="34" charset="0"/>
                <a:cs typeface="Arial" panose="020B0604020202020204" pitchFamily="34" charset="0"/>
              </a:rPr>
              <a:t>Independent Task: </a:t>
            </a:r>
            <a:r>
              <a:rPr lang="en-GB" sz="1200" b="1" i="1" dirty="0">
                <a:effectLst/>
                <a:latin typeface="Arial" panose="020B0604020202020204" pitchFamily="34" charset="0"/>
                <a:ea typeface="Calibri" panose="020F0502020204030204" pitchFamily="34" charset="0"/>
                <a:cs typeface="Arial" panose="020B0604020202020204" pitchFamily="34" charset="0"/>
              </a:rPr>
              <a:t>Division by grouping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rPr>
              <a:t>Pupils have counters/cubes and the Task Sheet. They count out counters to represent the numbers of items in the question and then group these equally according to the instruction. They count the number of groups. They circle groups on the sheet to represent this pictorially using an array. They write down how many groups they created. </a:t>
            </a:r>
          </a:p>
          <a:p>
            <a:r>
              <a:rPr lang="en-GB" sz="1200" b="1" dirty="0">
                <a:effectLst/>
                <a:latin typeface="Arial" panose="020B0604020202020204" pitchFamily="34" charset="0"/>
                <a:ea typeface="Calibri" panose="020F0502020204030204" pitchFamily="34" charset="0"/>
                <a:cs typeface="Arial" panose="020B0604020202020204" pitchFamily="34" charset="0"/>
              </a:rPr>
              <a:t>Possible adaptations: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Arial" panose="020B0604020202020204" pitchFamily="34" charset="0"/>
              </a:rPr>
              <a:t>Scaffold this by completing the grouping on the first question as an example.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rPr>
              <a:t>Challenge pupils by removing the pictorial representations and have them draw their own.</a:t>
            </a:r>
            <a:endParaRPr lang="en-GB" dirty="0"/>
          </a:p>
        </p:txBody>
      </p:sp>
      <p:sp>
        <p:nvSpPr>
          <p:cNvPr id="4" name="Slide Number Placeholder 3">
            <a:extLst>
              <a:ext uri="{FF2B5EF4-FFF2-40B4-BE49-F238E27FC236}">
                <a16:creationId xmlns:a16="http://schemas.microsoft.com/office/drawing/2014/main" id="{7EA9FA82-AA5C-ABDF-0637-7069463975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19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30b6451de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30b6451de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30b6451de9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30b6451de9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5</a:t>
            </a:fld>
            <a:endParaRPr lang="en-GB"/>
          </a:p>
        </p:txBody>
      </p:sp>
    </p:spTree>
    <p:extLst>
      <p:ext uri="{BB962C8B-B14F-4D97-AF65-F5344CB8AC3E}">
        <p14:creationId xmlns:p14="http://schemas.microsoft.com/office/powerpoint/2010/main" val="452082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30b6451de9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30b6451de9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30b6451de9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 name="Google Shape;937;g30b6451de9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30b6451de9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30b6451de9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30dd3cf03c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30dd3cf03c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30dd3cf03c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 name="Google Shape;985;g30dd3cf03c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30b6451de9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30b6451de9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30b6451de9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30b6451de9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30b6451de95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30b6451de9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3110d794da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3110d794da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3120af427c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3120af427c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8</a:t>
            </a:fld>
            <a:endParaRPr lang="en-GB"/>
          </a:p>
        </p:txBody>
      </p:sp>
    </p:spTree>
    <p:extLst>
      <p:ext uri="{BB962C8B-B14F-4D97-AF65-F5344CB8AC3E}">
        <p14:creationId xmlns:p14="http://schemas.microsoft.com/office/powerpoint/2010/main" val="3342497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fc3e10eb8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2fc3e10eb8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fc3e10eb8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fc3e10eb8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2fc3e10eb8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2fc3e10eb8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g3120af427c7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2" name="Google Shape;1202;g3120af427c7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3120af427c7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3120af427c7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3110d794da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3110d794da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9</a:t>
            </a:fld>
            <a:endParaRPr lang="en-GB"/>
          </a:p>
        </p:txBody>
      </p:sp>
    </p:spTree>
    <p:extLst>
      <p:ext uri="{BB962C8B-B14F-4D97-AF65-F5344CB8AC3E}">
        <p14:creationId xmlns:p14="http://schemas.microsoft.com/office/powerpoint/2010/main" val="313070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10</a:t>
            </a:fld>
            <a:endParaRPr lang="en-GB"/>
          </a:p>
        </p:txBody>
      </p:sp>
    </p:spTree>
    <p:extLst>
      <p:ext uri="{BB962C8B-B14F-4D97-AF65-F5344CB8AC3E}">
        <p14:creationId xmlns:p14="http://schemas.microsoft.com/office/powerpoint/2010/main" val="92133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66C9FA-517C-40DC-9183-35B2EDD9551A}" type="slidenum">
              <a:rPr lang="en-GB"/>
              <a:t>11</a:t>
            </a:fld>
            <a:endParaRPr lang="en-GB"/>
          </a:p>
        </p:txBody>
      </p:sp>
    </p:spTree>
    <p:extLst>
      <p:ext uri="{BB962C8B-B14F-4D97-AF65-F5344CB8AC3E}">
        <p14:creationId xmlns:p14="http://schemas.microsoft.com/office/powerpoint/2010/main" val="3616983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rial" panose="020B0604020202020204" pitchFamily="34" charset="0"/>
                <a:ea typeface="Calibri" panose="020F0502020204030204" pitchFamily="34" charset="0"/>
                <a:cs typeface="Arial" panose="020B0604020202020204" pitchFamily="34" charset="0"/>
              </a:rPr>
              <a:t>Do Now: </a:t>
            </a:r>
            <a:r>
              <a:rPr lang="en-GB" sz="1200" b="1" i="1" dirty="0">
                <a:effectLst/>
                <a:latin typeface="Arial" panose="020B0604020202020204" pitchFamily="34" charset="0"/>
                <a:ea typeface="Calibri" panose="020F0502020204030204" pitchFamily="34" charset="0"/>
                <a:cs typeface="Arial" panose="020B0604020202020204" pitchFamily="34" charset="0"/>
              </a:rPr>
              <a:t>Number patterns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Arial" panose="020B0604020202020204" pitchFamily="34" charset="0"/>
                <a:ea typeface="Calibri" panose="020F0502020204030204" pitchFamily="34" charset="0"/>
                <a:cs typeface="Arial" panose="020B0604020202020204" pitchFamily="34" charset="0"/>
              </a:rPr>
              <a:t>Pupils each have a bead string. They represent the numbers in the sequence in turn and then continue the sequence forwards and backwards to find the missing numbers.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Berlin Sans FB Demi" panose="020E0802020502020306" pitchFamily="34" charset="0"/>
              <a:buChar char="?"/>
            </a:pPr>
            <a:r>
              <a:rPr lang="en-GB" sz="1200" i="1" dirty="0">
                <a:effectLst/>
                <a:latin typeface="Arial" panose="020B0604020202020204" pitchFamily="34" charset="0"/>
                <a:ea typeface="Calibri" panose="020F0502020204030204" pitchFamily="34" charset="0"/>
              </a:rPr>
              <a:t>What is happening in the sequence? Is it increasing or decreasing? By how much?</a:t>
            </a:r>
          </a:p>
          <a:p>
            <a:r>
              <a:rPr lang="en-GB" sz="1800" dirty="0">
                <a:effectLst/>
                <a:latin typeface="Calibri" panose="020F0502020204030204" pitchFamily="34" charset="0"/>
                <a:ea typeface="Calibri" panose="020F0502020204030204" pitchFamily="34" charset="0"/>
                <a:cs typeface="Arial" panose="020B0604020202020204" pitchFamily="34" charset="0"/>
              </a:rPr>
              <a:t>Repeat for the second sequence.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97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rial" panose="020B0604020202020204" pitchFamily="34" charset="0"/>
                <a:ea typeface="Calibri" panose="020F0502020204030204" pitchFamily="34" charset="0"/>
              </a:rPr>
              <a:t>New Learning: </a:t>
            </a:r>
            <a:r>
              <a:rPr lang="en-GB" sz="1200" b="1" i="1" dirty="0">
                <a:effectLst/>
                <a:latin typeface="Arial" panose="020B0604020202020204" pitchFamily="34" charset="0"/>
                <a:ea typeface="Calibri" panose="020F0502020204030204" pitchFamily="34" charset="0"/>
              </a:rPr>
              <a:t>Connecting to arrays</a:t>
            </a:r>
            <a:r>
              <a:rPr lang="en-GB" sz="1200" dirty="0">
                <a:effectLst/>
                <a:latin typeface="Arial" panose="020B0604020202020204" pitchFamily="34" charset="0"/>
                <a:ea typeface="Calibri" panose="020F0502020204030204" pitchFamily="34" charset="0"/>
              </a:rPr>
              <a:t> </a:t>
            </a:r>
          </a:p>
          <a:p>
            <a:r>
              <a:rPr lang="en-GB" sz="1200" dirty="0">
                <a:effectLst/>
                <a:latin typeface="Arial" panose="020B0604020202020204" pitchFamily="34" charset="0"/>
                <a:ea typeface="Calibri" panose="020F0502020204030204" pitchFamily="34" charset="0"/>
              </a:rPr>
              <a:t>Show pupils an image of 18 bananas that are more scattered than in previous examples and discuss what might be tricky with the problem. Explain that today we will be organising objects into an array to help us make equal groups. </a:t>
            </a:r>
          </a:p>
          <a:p>
            <a:pPr marL="342900" lvl="0" indent="-342900">
              <a:buFont typeface="Webdings" panose="05030102010509060703" pitchFamily="18" charset="2"/>
              <a:buChar char=""/>
            </a:pPr>
            <a:r>
              <a:rPr lang="en-GB" sz="1200" i="1" dirty="0">
                <a:effectLst/>
                <a:latin typeface="Arial" panose="020B0604020202020204" pitchFamily="34" charset="0"/>
                <a:ea typeface="Calibri" panose="020F0502020204030204" pitchFamily="34" charset="0"/>
              </a:rPr>
              <a:t>There are 18 bananas altogether so I need 18 counters. </a:t>
            </a:r>
          </a:p>
          <a:p>
            <a:pPr marL="25400" indent="-180340"/>
            <a:r>
              <a:rPr lang="en-GB" sz="1200" i="0" dirty="0">
                <a:effectLst/>
                <a:latin typeface="Arial" panose="020B0604020202020204" pitchFamily="34" charset="0"/>
                <a:ea typeface="Calibri" panose="020F0502020204030204" pitchFamily="34" charset="0"/>
              </a:rPr>
              <a:t>Model making the array using counters (concrete) by making one group of three at a time. (One column of three). </a:t>
            </a:r>
            <a:endParaRPr lang="en-GB" sz="1200" i="1" dirty="0">
              <a:effectLst/>
              <a:latin typeface="Arial" panose="020B0604020202020204" pitchFamily="34" charset="0"/>
              <a:ea typeface="Calibri" panose="020F0502020204030204" pitchFamily="34" charset="0"/>
            </a:endParaRPr>
          </a:p>
          <a:p>
            <a:pPr marL="342900" lvl="0" indent="-342900">
              <a:buFont typeface="Webdings" panose="05030102010509060703" pitchFamily="18" charset="2"/>
              <a:buChar char=""/>
            </a:pPr>
            <a:r>
              <a:rPr lang="en-GB" sz="1200" i="1" dirty="0">
                <a:effectLst/>
                <a:latin typeface="Arial" panose="020B0604020202020204" pitchFamily="34" charset="0"/>
                <a:ea typeface="Calibri" panose="020F0502020204030204" pitchFamily="34" charset="0"/>
              </a:rPr>
              <a:t>I have arranged the 18 counters into equal groups of three.</a:t>
            </a:r>
          </a:p>
          <a:p>
            <a:pPr marL="205740" indent="-180340"/>
            <a:r>
              <a:rPr lang="en-GB" sz="1200" i="0" dirty="0">
                <a:effectLst/>
                <a:latin typeface="Arial" panose="020B0604020202020204" pitchFamily="34" charset="0"/>
                <a:ea typeface="Calibri" panose="020F0502020204030204" pitchFamily="34" charset="0"/>
              </a:rPr>
              <a:t>Model counting circling and counting the total number of groups. </a:t>
            </a:r>
            <a:endParaRPr lang="en-GB" sz="1200" i="1" dirty="0">
              <a:effectLst/>
              <a:latin typeface="Arial" panose="020B0604020202020204" pitchFamily="34" charset="0"/>
              <a:ea typeface="Calibri" panose="020F0502020204030204" pitchFamily="34" charset="0"/>
            </a:endParaRPr>
          </a:p>
          <a:p>
            <a:pPr marL="342900" lvl="0" indent="-342900">
              <a:buFont typeface="Webdings" panose="05030102010509060703" pitchFamily="18" charset="2"/>
              <a:buChar char=""/>
            </a:pPr>
            <a:r>
              <a:rPr lang="en-GB" sz="1200" i="1" dirty="0">
                <a:effectLst/>
                <a:latin typeface="Arial" panose="020B0604020202020204" pitchFamily="34" charset="0"/>
                <a:ea typeface="Calibri" panose="020F0502020204030204" pitchFamily="34" charset="0"/>
              </a:rPr>
              <a:t>There are six equal groups of three bananas. </a:t>
            </a:r>
          </a:p>
          <a:p>
            <a:r>
              <a:rPr lang="en-GB" sz="1800" dirty="0">
                <a:effectLst/>
                <a:latin typeface="Calibri" panose="020F0502020204030204" pitchFamily="34" charset="0"/>
                <a:ea typeface="Calibri" panose="020F0502020204030204" pitchFamily="34" charset="0"/>
                <a:cs typeface="Arial" panose="020B0604020202020204" pitchFamily="34" charset="0"/>
              </a:rPr>
              <a:t>Repeat with further examples as needed and model the Talk task.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438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ffectLst/>
                <a:latin typeface="Arial" panose="020B0604020202020204" pitchFamily="34" charset="0"/>
                <a:ea typeface="Calibri" panose="020F0502020204030204" pitchFamily="34" charset="0"/>
              </a:rPr>
              <a:t>New Learning: </a:t>
            </a:r>
            <a:r>
              <a:rPr lang="en-GB" sz="1200" b="1" i="1" dirty="0">
                <a:effectLst/>
                <a:latin typeface="Arial" panose="020B0604020202020204" pitchFamily="34" charset="0"/>
                <a:ea typeface="Calibri" panose="020F0502020204030204" pitchFamily="34" charset="0"/>
              </a:rPr>
              <a:t>Connecting to arrays</a:t>
            </a:r>
            <a:r>
              <a:rPr lang="en-GB" sz="1200" dirty="0">
                <a:effectLst/>
                <a:latin typeface="Arial" panose="020B0604020202020204" pitchFamily="34" charset="0"/>
                <a:ea typeface="Calibri" panose="020F0502020204030204" pitchFamily="34" charset="0"/>
              </a:rPr>
              <a:t> </a:t>
            </a:r>
          </a:p>
          <a:p>
            <a:r>
              <a:rPr lang="en-GB" sz="1200" dirty="0">
                <a:effectLst/>
                <a:latin typeface="Arial" panose="020B0604020202020204" pitchFamily="34" charset="0"/>
                <a:ea typeface="Calibri" panose="020F0502020204030204" pitchFamily="34" charset="0"/>
              </a:rPr>
              <a:t>Show pupils an image of 18 bananas that are more scattered than in previous examples and discuss what might be tricky with the problem. Explain that today we will be organising objects into an array to help us make equal groups. </a:t>
            </a:r>
          </a:p>
          <a:p>
            <a:pPr marL="342900" lvl="0" indent="-342900">
              <a:buFont typeface="Webdings" panose="05030102010509060703" pitchFamily="18" charset="2"/>
              <a:buChar char=""/>
            </a:pPr>
            <a:r>
              <a:rPr lang="en-GB" sz="1200" i="1" dirty="0">
                <a:effectLst/>
                <a:latin typeface="Arial" panose="020B0604020202020204" pitchFamily="34" charset="0"/>
                <a:ea typeface="Calibri" panose="020F0502020204030204" pitchFamily="34" charset="0"/>
              </a:rPr>
              <a:t>There are 18 bananas altogether so I need 18 counters. </a:t>
            </a:r>
          </a:p>
          <a:p>
            <a:pPr marL="25400" indent="-180340"/>
            <a:r>
              <a:rPr lang="en-GB" sz="1200" i="0" dirty="0">
                <a:effectLst/>
                <a:latin typeface="Arial" panose="020B0604020202020204" pitchFamily="34" charset="0"/>
                <a:ea typeface="Calibri" panose="020F0502020204030204" pitchFamily="34" charset="0"/>
              </a:rPr>
              <a:t>Model making the array using counters (concrete) by making one group of three at a time. (One column of three). </a:t>
            </a:r>
            <a:endParaRPr lang="en-GB" sz="1200" i="1" dirty="0">
              <a:effectLst/>
              <a:latin typeface="Arial" panose="020B0604020202020204" pitchFamily="34" charset="0"/>
              <a:ea typeface="Calibri" panose="020F0502020204030204" pitchFamily="34" charset="0"/>
            </a:endParaRPr>
          </a:p>
          <a:p>
            <a:pPr marL="342900" lvl="0" indent="-342900">
              <a:buFont typeface="Webdings" panose="05030102010509060703" pitchFamily="18" charset="2"/>
              <a:buChar char=""/>
            </a:pPr>
            <a:r>
              <a:rPr lang="en-GB" sz="1200" i="1" dirty="0">
                <a:effectLst/>
                <a:latin typeface="Arial" panose="020B0604020202020204" pitchFamily="34" charset="0"/>
                <a:ea typeface="Calibri" panose="020F0502020204030204" pitchFamily="34" charset="0"/>
              </a:rPr>
              <a:t>I have arranged the 18 counters into equal groups of three.</a:t>
            </a:r>
          </a:p>
          <a:p>
            <a:pPr marL="205740" indent="-180340"/>
            <a:r>
              <a:rPr lang="en-GB" sz="1200" i="0" dirty="0">
                <a:effectLst/>
                <a:latin typeface="Arial" panose="020B0604020202020204" pitchFamily="34" charset="0"/>
                <a:ea typeface="Calibri" panose="020F0502020204030204" pitchFamily="34" charset="0"/>
              </a:rPr>
              <a:t>Model counting circling and counting the total number of groups. </a:t>
            </a:r>
            <a:endParaRPr lang="en-GB" sz="1200" i="1" dirty="0">
              <a:effectLst/>
              <a:latin typeface="Arial" panose="020B0604020202020204" pitchFamily="34" charset="0"/>
              <a:ea typeface="Calibri" panose="020F0502020204030204" pitchFamily="34" charset="0"/>
            </a:endParaRPr>
          </a:p>
          <a:p>
            <a:pPr marL="342900" lvl="0" indent="-342900">
              <a:buFont typeface="Webdings" panose="05030102010509060703" pitchFamily="18" charset="2"/>
              <a:buChar char=""/>
            </a:pPr>
            <a:r>
              <a:rPr lang="en-GB" sz="1200" i="1" dirty="0">
                <a:effectLst/>
                <a:latin typeface="Arial" panose="020B0604020202020204" pitchFamily="34" charset="0"/>
                <a:ea typeface="Calibri" panose="020F0502020204030204" pitchFamily="34" charset="0"/>
              </a:rPr>
              <a:t>There are six equal groups of three bananas. </a:t>
            </a:r>
          </a:p>
          <a:p>
            <a:r>
              <a:rPr lang="en-GB" sz="1800" dirty="0">
                <a:effectLst/>
                <a:latin typeface="Calibri" panose="020F0502020204030204" pitchFamily="34" charset="0"/>
                <a:ea typeface="Calibri" panose="020F0502020204030204" pitchFamily="34" charset="0"/>
                <a:cs typeface="Arial" panose="020B0604020202020204" pitchFamily="34" charset="0"/>
              </a:rPr>
              <a:t>Repeat with further examples as needed and model the Talk task.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83585D-67E6-47C6-B97C-FD02F69C17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00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3492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9699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340543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01750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22_3c_TalkTask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F9E-709D-0266-4E1F-4C52DDF68A7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123800DD-83F2-B943-5B4F-E6FC5B5DF247}"/>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FE5F46E9-7B59-F075-D8F6-632564025B91}"/>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D736605F-F45D-97F9-DA29-2308E1DAED2D}"/>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E265DF71-7DDA-8E54-E247-5709BAE5A82B}"/>
              </a:ext>
            </a:extLst>
          </p:cNvPr>
          <p:cNvSpPr/>
          <p:nvPr userDrawn="1"/>
        </p:nvSpPr>
        <p:spPr>
          <a:xfrm>
            <a:off x="726251"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FDE05B56-DEC3-49E9-3D42-7E806C21A67A}"/>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04043589-FDCD-0D65-35CB-8DC9F99C7AC8}"/>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4D95E-06BB-A317-D01B-70ED341DAFD8}"/>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a:t>star words</a:t>
            </a:r>
          </a:p>
        </p:txBody>
      </p:sp>
    </p:spTree>
    <p:extLst>
      <p:ext uri="{BB962C8B-B14F-4D97-AF65-F5344CB8AC3E}">
        <p14:creationId xmlns:p14="http://schemas.microsoft.com/office/powerpoint/2010/main" val="182322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5131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34686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176032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Z.0 Title slide - Religious education">
  <p:cSld name="Z.0 Title slide - Religious education">
    <p:bg>
      <p:bgPr>
        <a:solidFill>
          <a:srgbClr val="BEF2BD"/>
        </a:solidFill>
        <a:effectLst/>
      </p:bgPr>
    </p:bg>
    <p:spTree>
      <p:nvGrpSpPr>
        <p:cNvPr id="1" name="Shape 178"/>
        <p:cNvGrpSpPr/>
        <p:nvPr/>
      </p:nvGrpSpPr>
      <p:grpSpPr>
        <a:xfrm>
          <a:off x="0" y="0"/>
          <a:ext cx="0" cy="0"/>
          <a:chOff x="0" y="0"/>
          <a:chExt cx="0" cy="0"/>
        </a:xfrm>
      </p:grpSpPr>
      <p:pic>
        <p:nvPicPr>
          <p:cNvPr id="179" name="Google Shape;179;p19"/>
          <p:cNvPicPr preferRelativeResize="0"/>
          <p:nvPr/>
        </p:nvPicPr>
        <p:blipFill rotWithShape="1">
          <a:blip r:embed="rId2">
            <a:alphaModFix/>
          </a:blip>
          <a:srcRect l="6209" r="6209"/>
          <a:stretch/>
        </p:blipFill>
        <p:spPr>
          <a:xfrm>
            <a:off x="432001" y="5344800"/>
            <a:ext cx="3029167" cy="170667"/>
          </a:xfrm>
          <a:prstGeom prst="rect">
            <a:avLst/>
          </a:prstGeom>
          <a:noFill/>
          <a:ln>
            <a:noFill/>
          </a:ln>
        </p:spPr>
      </p:pic>
      <p:sp>
        <p:nvSpPr>
          <p:cNvPr id="180" name="Google Shape;180;p19"/>
          <p:cNvSpPr txBox="1">
            <a:spLocks noGrp="1"/>
          </p:cNvSpPr>
          <p:nvPr>
            <p:ph type="ctrTitle"/>
          </p:nvPr>
        </p:nvSpPr>
        <p:spPr>
          <a:xfrm>
            <a:off x="431800" y="1080000"/>
            <a:ext cx="7336000" cy="3657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3800"/>
              <a:buFont typeface="Lexend"/>
              <a:buNone/>
              <a:defRPr sz="5067">
                <a:solidFill>
                  <a:schemeClr val="dk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19"/>
          <p:cNvSpPr txBox="1"/>
          <p:nvPr/>
        </p:nvSpPr>
        <p:spPr>
          <a:xfrm>
            <a:off x="431800" y="5042033"/>
            <a:ext cx="3730800" cy="36933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Religious education</a:t>
            </a:r>
            <a:endParaRPr sz="2267" b="1">
              <a:solidFill>
                <a:schemeClr val="dk1"/>
              </a:solidFill>
              <a:latin typeface="Lexend"/>
              <a:ea typeface="Lexend"/>
              <a:cs typeface="Lexend"/>
              <a:sym typeface="Lexend"/>
            </a:endParaRPr>
          </a:p>
        </p:txBody>
      </p:sp>
      <p:pic>
        <p:nvPicPr>
          <p:cNvPr id="182" name="Google Shape;182;p19"/>
          <p:cNvPicPr preferRelativeResize="0"/>
          <p:nvPr/>
        </p:nvPicPr>
        <p:blipFill rotWithShape="1">
          <a:blip r:embed="rId3">
            <a:alphaModFix/>
          </a:blip>
          <a:srcRect/>
          <a:stretch/>
        </p:blipFill>
        <p:spPr>
          <a:xfrm>
            <a:off x="10253899" y="5464579"/>
            <a:ext cx="1403667" cy="643767"/>
          </a:xfrm>
          <a:prstGeom prst="rect">
            <a:avLst/>
          </a:prstGeom>
          <a:noFill/>
          <a:ln>
            <a:noFill/>
          </a:ln>
        </p:spPr>
      </p:pic>
      <p:grpSp>
        <p:nvGrpSpPr>
          <p:cNvPr id="183" name="Google Shape;183;p19"/>
          <p:cNvGrpSpPr/>
          <p:nvPr/>
        </p:nvGrpSpPr>
        <p:grpSpPr>
          <a:xfrm>
            <a:off x="8209301" y="0"/>
            <a:ext cx="3982700" cy="5138765"/>
            <a:chOff x="6156975" y="0"/>
            <a:chExt cx="2987025" cy="3854074"/>
          </a:xfrm>
        </p:grpSpPr>
        <p:pic>
          <p:nvPicPr>
            <p:cNvPr id="184" name="Google Shape;184;p19"/>
            <p:cNvPicPr preferRelativeResize="0"/>
            <p:nvPr/>
          </p:nvPicPr>
          <p:blipFill rotWithShape="1">
            <a:blip r:embed="rId4">
              <a:alphaModFix/>
            </a:blip>
            <a:srcRect/>
            <a:stretch/>
          </p:blipFill>
          <p:spPr>
            <a:xfrm>
              <a:off x="6156975" y="0"/>
              <a:ext cx="2987025" cy="3854074"/>
            </a:xfrm>
            <a:prstGeom prst="rect">
              <a:avLst/>
            </a:prstGeom>
            <a:noFill/>
            <a:ln>
              <a:noFill/>
            </a:ln>
          </p:spPr>
        </p:pic>
        <p:sp>
          <p:nvSpPr>
            <p:cNvPr id="185" name="Google Shape;185;p19"/>
            <p:cNvSpPr/>
            <p:nvPr/>
          </p:nvSpPr>
          <p:spPr>
            <a:xfrm>
              <a:off x="6858000" y="868200"/>
              <a:ext cx="2210100" cy="21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Lexend"/>
                <a:ea typeface="Lexend"/>
                <a:cs typeface="Lexend"/>
                <a:sym typeface="Lexend"/>
              </a:endParaRPr>
            </a:p>
          </p:txBody>
        </p:sp>
      </p:grpSp>
      <p:pic>
        <p:nvPicPr>
          <p:cNvPr id="186" name="Google Shape;186;p19"/>
          <p:cNvPicPr preferRelativeResize="0"/>
          <p:nvPr/>
        </p:nvPicPr>
        <p:blipFill>
          <a:blip r:embed="rId5">
            <a:alphaModFix/>
          </a:blip>
          <a:stretch>
            <a:fillRect/>
          </a:stretch>
        </p:blipFill>
        <p:spPr>
          <a:xfrm rot="-360003">
            <a:off x="9005515" y="1416975"/>
            <a:ext cx="2683792" cy="2472024"/>
          </a:xfrm>
          <a:prstGeom prst="rect">
            <a:avLst/>
          </a:prstGeom>
          <a:noFill/>
          <a:ln>
            <a:noFill/>
          </a:ln>
        </p:spPr>
      </p:pic>
      <p:sp>
        <p:nvSpPr>
          <p:cNvPr id="187" name="Google Shape;187;p19"/>
          <p:cNvSpPr txBox="1"/>
          <p:nvPr/>
        </p:nvSpPr>
        <p:spPr>
          <a:xfrm>
            <a:off x="431800" y="5770633"/>
            <a:ext cx="704400" cy="615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400" b="1">
                <a:solidFill>
                  <a:schemeClr val="dk1"/>
                </a:solidFill>
                <a:latin typeface="Lexend"/>
                <a:ea typeface="Lexend"/>
                <a:cs typeface="Lexend"/>
                <a:sym typeface="Lexend"/>
              </a:rPr>
              <a:t>Unit</a:t>
            </a:r>
            <a:endParaRPr sz="2400" b="1">
              <a:solidFill>
                <a:schemeClr val="dk1"/>
              </a:solidFill>
              <a:latin typeface="Lexend"/>
              <a:ea typeface="Lexend"/>
              <a:cs typeface="Lexend"/>
              <a:sym typeface="Lexend"/>
            </a:endParaRPr>
          </a:p>
        </p:txBody>
      </p:sp>
      <p:sp>
        <p:nvSpPr>
          <p:cNvPr id="188" name="Google Shape;188;p19"/>
          <p:cNvSpPr txBox="1">
            <a:spLocks noGrp="1"/>
          </p:cNvSpPr>
          <p:nvPr>
            <p:ph type="subTitle" idx="1"/>
          </p:nvPr>
        </p:nvSpPr>
        <p:spPr>
          <a:xfrm>
            <a:off x="1288567" y="5770633"/>
            <a:ext cx="7923200" cy="893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1800"/>
              <a:buFont typeface="Lexend"/>
              <a:buNone/>
              <a:defRPr sz="2400">
                <a:solidFill>
                  <a:schemeClr val="dk1"/>
                </a:solidFill>
                <a:latin typeface="Lexend"/>
                <a:ea typeface="Lexend"/>
                <a:cs typeface="Lexend"/>
                <a:sym typeface="Lexend"/>
              </a:defRPr>
            </a:lvl1pPr>
            <a:lvl2pPr lvl="1" algn="ctr" rtl="0">
              <a:lnSpc>
                <a:spcPct val="100000"/>
              </a:lnSpc>
              <a:spcBef>
                <a:spcPts val="0"/>
              </a:spcBef>
              <a:spcAft>
                <a:spcPts val="0"/>
              </a:spcAft>
              <a:buSzPts val="1500"/>
              <a:buNone/>
              <a:defRPr sz="2000"/>
            </a:lvl2pPr>
            <a:lvl3pPr lvl="2" algn="ctr" rtl="0">
              <a:lnSpc>
                <a:spcPct val="100000"/>
              </a:lnSpc>
              <a:spcBef>
                <a:spcPts val="533"/>
              </a:spcBef>
              <a:spcAft>
                <a:spcPts val="0"/>
              </a:spcAft>
              <a:buSzPts val="1400"/>
              <a:buNone/>
              <a:defRPr sz="1867"/>
            </a:lvl3pPr>
            <a:lvl4pPr lvl="3" algn="ctr" rtl="0">
              <a:lnSpc>
                <a:spcPct val="100000"/>
              </a:lnSpc>
              <a:spcBef>
                <a:spcPts val="533"/>
              </a:spcBef>
              <a:spcAft>
                <a:spcPts val="0"/>
              </a:spcAft>
              <a:buSzPts val="1200"/>
              <a:buNone/>
              <a:defRPr sz="1600"/>
            </a:lvl4pPr>
            <a:lvl5pPr lvl="4" algn="ctr" rtl="0">
              <a:lnSpc>
                <a:spcPct val="100000"/>
              </a:lnSpc>
              <a:spcBef>
                <a:spcPts val="533"/>
              </a:spcBef>
              <a:spcAft>
                <a:spcPts val="0"/>
              </a:spcAft>
              <a:buSzPts val="1200"/>
              <a:buNone/>
              <a:defRPr sz="1600"/>
            </a:lvl5pPr>
            <a:lvl6pPr lvl="5" algn="ctr" rtl="0">
              <a:lnSpc>
                <a:spcPct val="90000"/>
              </a:lnSpc>
              <a:spcBef>
                <a:spcPts val="533"/>
              </a:spcBef>
              <a:spcAft>
                <a:spcPts val="0"/>
              </a:spcAft>
              <a:buSzPts val="1200"/>
              <a:buNone/>
              <a:defRPr sz="1600"/>
            </a:lvl6pPr>
            <a:lvl7pPr lvl="6" algn="ctr" rtl="0">
              <a:lnSpc>
                <a:spcPct val="90000"/>
              </a:lnSpc>
              <a:spcBef>
                <a:spcPts val="800"/>
              </a:spcBef>
              <a:spcAft>
                <a:spcPts val="0"/>
              </a:spcAft>
              <a:buSzPts val="1200"/>
              <a:buNone/>
              <a:defRPr sz="1600"/>
            </a:lvl7pPr>
            <a:lvl8pPr lvl="7" algn="ctr" rtl="0">
              <a:lnSpc>
                <a:spcPct val="90000"/>
              </a:lnSpc>
              <a:spcBef>
                <a:spcPts val="533"/>
              </a:spcBef>
              <a:spcAft>
                <a:spcPts val="0"/>
              </a:spcAft>
              <a:buSzPts val="1200"/>
              <a:buNone/>
              <a:defRPr sz="1600"/>
            </a:lvl8pPr>
            <a:lvl9pPr lvl="8" algn="ctr" rtl="0">
              <a:lnSpc>
                <a:spcPct val="90000"/>
              </a:lnSpc>
              <a:spcBef>
                <a:spcPts val="533"/>
              </a:spcBef>
              <a:spcAft>
                <a:spcPts val="267"/>
              </a:spcAft>
              <a:buSzPts val="1200"/>
              <a:buNone/>
              <a:defRPr sz="1600"/>
            </a:lvl9pPr>
          </a:lstStyle>
          <a:p>
            <a:endParaRPr/>
          </a:p>
        </p:txBody>
      </p:sp>
    </p:spTree>
    <p:extLst>
      <p:ext uri="{BB962C8B-B14F-4D97-AF65-F5344CB8AC3E}">
        <p14:creationId xmlns:p14="http://schemas.microsoft.com/office/powerpoint/2010/main" val="3373327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9.0 Keywords (4)">
  <p:cSld name="9.0 Keywords (4)">
    <p:spTree>
      <p:nvGrpSpPr>
        <p:cNvPr id="1" name="Shape 242"/>
        <p:cNvGrpSpPr/>
        <p:nvPr/>
      </p:nvGrpSpPr>
      <p:grpSpPr>
        <a:xfrm>
          <a:off x="0" y="0"/>
          <a:ext cx="0" cy="0"/>
          <a:chOff x="0" y="0"/>
          <a:chExt cx="0" cy="0"/>
        </a:xfrm>
      </p:grpSpPr>
      <p:grpSp>
        <p:nvGrpSpPr>
          <p:cNvPr id="243" name="Google Shape;243;p25"/>
          <p:cNvGrpSpPr/>
          <p:nvPr/>
        </p:nvGrpSpPr>
        <p:grpSpPr>
          <a:xfrm>
            <a:off x="0" y="2"/>
            <a:ext cx="12201603" cy="865645"/>
            <a:chOff x="0" y="1"/>
            <a:chExt cx="9151202" cy="649234"/>
          </a:xfrm>
        </p:grpSpPr>
        <p:sp>
          <p:nvSpPr>
            <p:cNvPr id="244" name="Google Shape;244;p25"/>
            <p:cNvSpPr/>
            <p:nvPr/>
          </p:nvSpPr>
          <p:spPr>
            <a:xfrm>
              <a:off x="0" y="1"/>
              <a:ext cx="91443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245" name="Google Shape;245;p25"/>
            <p:cNvPicPr preferRelativeResize="0"/>
            <p:nvPr/>
          </p:nvPicPr>
          <p:blipFill rotWithShape="1">
            <a:blip r:embed="rId2">
              <a:alphaModFix/>
            </a:blip>
            <a:srcRect t="1699" b="1709"/>
            <a:stretch/>
          </p:blipFill>
          <p:spPr>
            <a:xfrm>
              <a:off x="0" y="532525"/>
              <a:ext cx="9151202" cy="116709"/>
            </a:xfrm>
            <a:prstGeom prst="rect">
              <a:avLst/>
            </a:prstGeom>
            <a:noFill/>
            <a:ln>
              <a:noFill/>
            </a:ln>
          </p:spPr>
        </p:pic>
      </p:grpSp>
      <p:sp>
        <p:nvSpPr>
          <p:cNvPr id="246" name="Google Shape;246;p25"/>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i="0" u="none" strike="noStrike" cap="none">
                <a:solidFill>
                  <a:schemeClr val="dk1"/>
                </a:solidFill>
                <a:latin typeface="Lexend"/>
                <a:ea typeface="Lexend"/>
                <a:cs typeface="Lexend"/>
                <a:sym typeface="Lexend"/>
              </a:rPr>
              <a:t>Keywords</a:t>
            </a:r>
            <a:endParaRPr sz="2667" b="0" i="0" u="none" strike="noStrike" cap="none">
              <a:solidFill>
                <a:schemeClr val="dk1"/>
              </a:solidFill>
              <a:latin typeface="Calibri"/>
              <a:ea typeface="Calibri"/>
              <a:cs typeface="Calibri"/>
              <a:sym typeface="Calibri"/>
            </a:endParaRPr>
          </a:p>
        </p:txBody>
      </p:sp>
      <p:sp>
        <p:nvSpPr>
          <p:cNvPr id="247" name="Google Shape;247;p25"/>
          <p:cNvSpPr txBox="1">
            <a:spLocks noGrp="1"/>
          </p:cNvSpPr>
          <p:nvPr>
            <p:ph type="subTitle" idx="1"/>
          </p:nvPr>
        </p:nvSpPr>
        <p:spPr>
          <a:xfrm>
            <a:off x="432000" y="10800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48" name="Google Shape;248;p25"/>
          <p:cNvSpPr txBox="1">
            <a:spLocks noGrp="1"/>
          </p:cNvSpPr>
          <p:nvPr>
            <p:ph type="subTitle" idx="2"/>
          </p:nvPr>
        </p:nvSpPr>
        <p:spPr>
          <a:xfrm>
            <a:off x="3599100" y="10800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49" name="Google Shape;249;p25"/>
          <p:cNvSpPr txBox="1">
            <a:spLocks noGrp="1"/>
          </p:cNvSpPr>
          <p:nvPr>
            <p:ph type="subTitle" idx="3"/>
          </p:nvPr>
        </p:nvSpPr>
        <p:spPr>
          <a:xfrm>
            <a:off x="432000" y="24008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50" name="Google Shape;250;p25"/>
          <p:cNvSpPr txBox="1">
            <a:spLocks noGrp="1"/>
          </p:cNvSpPr>
          <p:nvPr>
            <p:ph type="subTitle" idx="4"/>
          </p:nvPr>
        </p:nvSpPr>
        <p:spPr>
          <a:xfrm>
            <a:off x="3599100" y="24008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51" name="Google Shape;251;p25"/>
          <p:cNvSpPr txBox="1">
            <a:spLocks noGrp="1"/>
          </p:cNvSpPr>
          <p:nvPr>
            <p:ph type="subTitle" idx="5"/>
          </p:nvPr>
        </p:nvSpPr>
        <p:spPr>
          <a:xfrm>
            <a:off x="432000" y="37216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52" name="Google Shape;252;p25"/>
          <p:cNvSpPr txBox="1">
            <a:spLocks noGrp="1"/>
          </p:cNvSpPr>
          <p:nvPr>
            <p:ph type="subTitle" idx="6"/>
          </p:nvPr>
        </p:nvSpPr>
        <p:spPr>
          <a:xfrm>
            <a:off x="3599100" y="37216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53" name="Google Shape;253;p25"/>
          <p:cNvSpPr txBox="1">
            <a:spLocks noGrp="1"/>
          </p:cNvSpPr>
          <p:nvPr>
            <p:ph type="subTitle" idx="7"/>
          </p:nvPr>
        </p:nvSpPr>
        <p:spPr>
          <a:xfrm>
            <a:off x="432000" y="5042400"/>
            <a:ext cx="2938000" cy="471989"/>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2000"/>
              <a:buFont typeface="Lexend"/>
              <a:buNone/>
              <a:defRPr sz="2667" b="1">
                <a:latin typeface="Lexend"/>
                <a:ea typeface="Lexend"/>
                <a:cs typeface="Lexend"/>
                <a:sym typeface="Lexend"/>
              </a:defRPr>
            </a:lvl1pPr>
            <a:lvl2pPr lvl="1" rtl="0">
              <a:spcBef>
                <a:spcPts val="1333"/>
              </a:spcBef>
              <a:spcAft>
                <a:spcPts val="0"/>
              </a:spcAft>
              <a:buSzPts val="2000"/>
              <a:buFont typeface="Lexend"/>
              <a:buNone/>
              <a:defRPr sz="2667">
                <a:latin typeface="Lexend"/>
                <a:ea typeface="Lexend"/>
                <a:cs typeface="Lexend"/>
                <a:sym typeface="Lexend"/>
              </a:defRPr>
            </a:lvl2pPr>
            <a:lvl3pPr lvl="2" rtl="0">
              <a:spcBef>
                <a:spcPts val="1333"/>
              </a:spcBef>
              <a:spcAft>
                <a:spcPts val="0"/>
              </a:spcAft>
              <a:buSzPts val="2000"/>
              <a:buFont typeface="Lexend"/>
              <a:buNone/>
              <a:defRPr>
                <a:latin typeface="Lexend"/>
                <a:ea typeface="Lexend"/>
                <a:cs typeface="Lexend"/>
                <a:sym typeface="Lexend"/>
              </a:defRPr>
            </a:lvl3pPr>
            <a:lvl4pPr lvl="3" rtl="0">
              <a:spcBef>
                <a:spcPts val="1067"/>
              </a:spcBef>
              <a:spcAft>
                <a:spcPts val="0"/>
              </a:spcAft>
              <a:buSzPts val="2000"/>
              <a:buFont typeface="Lexend"/>
              <a:buNone/>
              <a:defRPr sz="2667">
                <a:latin typeface="Lexend"/>
                <a:ea typeface="Lexend"/>
                <a:cs typeface="Lexend"/>
                <a:sym typeface="Lexend"/>
              </a:defRPr>
            </a:lvl4pPr>
            <a:lvl5pPr lvl="4" rtl="0">
              <a:spcBef>
                <a:spcPts val="1067"/>
              </a:spcBef>
              <a:spcAft>
                <a:spcPts val="0"/>
              </a:spcAft>
              <a:buSzPts val="2000"/>
              <a:buFont typeface="Lexend"/>
              <a:buNone/>
              <a:defRPr sz="2667">
                <a:latin typeface="Lexend"/>
                <a:ea typeface="Lexend"/>
                <a:cs typeface="Lexend"/>
                <a:sym typeface="Lexend"/>
              </a:defRPr>
            </a:lvl5pPr>
            <a:lvl6pPr lvl="5" rtl="0">
              <a:spcBef>
                <a:spcPts val="800"/>
              </a:spcBef>
              <a:spcAft>
                <a:spcPts val="0"/>
              </a:spcAft>
              <a:buSzPts val="2000"/>
              <a:buFont typeface="Lexend"/>
              <a:buNone/>
              <a:defRPr sz="2667">
                <a:latin typeface="Lexend"/>
                <a:ea typeface="Lexend"/>
                <a:cs typeface="Lexend"/>
                <a:sym typeface="Lexend"/>
              </a:defRPr>
            </a:lvl6pPr>
            <a:lvl7pPr lvl="6" rtl="0">
              <a:spcBef>
                <a:spcPts val="800"/>
              </a:spcBef>
              <a:spcAft>
                <a:spcPts val="0"/>
              </a:spcAft>
              <a:buSzPts val="2000"/>
              <a:buFont typeface="Lexend"/>
              <a:buNone/>
              <a:defRPr sz="2667">
                <a:latin typeface="Lexend"/>
                <a:ea typeface="Lexend"/>
                <a:cs typeface="Lexend"/>
                <a:sym typeface="Lexend"/>
              </a:defRPr>
            </a:lvl7pPr>
            <a:lvl8pPr lvl="7" rtl="0">
              <a:spcBef>
                <a:spcPts val="533"/>
              </a:spcBef>
              <a:spcAft>
                <a:spcPts val="0"/>
              </a:spcAft>
              <a:buSzPts val="2000"/>
              <a:buFont typeface="Lexend"/>
              <a:buNone/>
              <a:defRPr sz="2667">
                <a:latin typeface="Lexend"/>
                <a:ea typeface="Lexend"/>
                <a:cs typeface="Lexend"/>
                <a:sym typeface="Lexend"/>
              </a:defRPr>
            </a:lvl8pPr>
            <a:lvl9pPr lvl="8" rtl="0">
              <a:spcBef>
                <a:spcPts val="533"/>
              </a:spcBef>
              <a:spcAft>
                <a:spcPts val="267"/>
              </a:spcAft>
              <a:buSzPts val="2000"/>
              <a:buFont typeface="Lexend"/>
              <a:buNone/>
              <a:defRPr sz="2667">
                <a:latin typeface="Lexend"/>
                <a:ea typeface="Lexend"/>
                <a:cs typeface="Lexend"/>
                <a:sym typeface="Lexend"/>
              </a:defRPr>
            </a:lvl9pPr>
          </a:lstStyle>
          <a:p>
            <a:endParaRPr/>
          </a:p>
        </p:txBody>
      </p:sp>
      <p:sp>
        <p:nvSpPr>
          <p:cNvPr id="254" name="Google Shape;254;p25"/>
          <p:cNvSpPr txBox="1">
            <a:spLocks noGrp="1"/>
          </p:cNvSpPr>
          <p:nvPr>
            <p:ph type="subTitle" idx="8"/>
          </p:nvPr>
        </p:nvSpPr>
        <p:spPr>
          <a:xfrm>
            <a:off x="3599100" y="5042400"/>
            <a:ext cx="5397200" cy="424732"/>
          </a:xfrm>
          <a:prstGeom prst="rect">
            <a:avLst/>
          </a:prstGeom>
        </p:spPr>
        <p:txBody>
          <a:bodyPr spcFirstLastPara="1" wrap="square" lIns="0" tIns="0" rIns="0" bIns="0" anchor="t" anchorCtr="0">
            <a:spAutoFit/>
          </a:bodyPr>
          <a:lstStyle>
            <a:lvl1pPr lvl="0" rtl="0">
              <a:lnSpc>
                <a:spcPct val="115000"/>
              </a:lnSpc>
              <a:spcBef>
                <a:spcPts val="0"/>
              </a:spcBef>
              <a:spcAft>
                <a:spcPts val="0"/>
              </a:spcAft>
              <a:buSzPts val="1800"/>
              <a:buNone/>
              <a:defRPr sz="2400"/>
            </a:lvl1pPr>
            <a:lvl2pPr lvl="1" rtl="0">
              <a:spcBef>
                <a:spcPts val="1333"/>
              </a:spcBef>
              <a:spcAft>
                <a:spcPts val="0"/>
              </a:spcAft>
              <a:buSzPts val="1800"/>
              <a:buNone/>
              <a:defRPr sz="2400"/>
            </a:lvl2pPr>
            <a:lvl3pPr lvl="2" rtl="0">
              <a:spcBef>
                <a:spcPts val="1333"/>
              </a:spcBef>
              <a:spcAft>
                <a:spcPts val="0"/>
              </a:spcAft>
              <a:buSzPts val="1800"/>
              <a:buNone/>
              <a:defRPr sz="2400"/>
            </a:lvl3pPr>
            <a:lvl4pPr lvl="3" rtl="0">
              <a:spcBef>
                <a:spcPts val="1067"/>
              </a:spcBef>
              <a:spcAft>
                <a:spcPts val="0"/>
              </a:spcAft>
              <a:buSzPts val="1800"/>
              <a:buNone/>
              <a:defRPr sz="2400"/>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Font typeface="Lexend"/>
              <a:buNone/>
              <a:defRPr>
                <a:latin typeface="Lexend"/>
                <a:ea typeface="Lexend"/>
                <a:cs typeface="Lexend"/>
                <a:sym typeface="Lexend"/>
              </a:defRPr>
            </a:lvl9pPr>
          </a:lstStyle>
          <a:p>
            <a:endParaRPr/>
          </a:p>
        </p:txBody>
      </p:sp>
      <p:sp>
        <p:nvSpPr>
          <p:cNvPr id="255" name="Google Shape;255;p25"/>
          <p:cNvSpPr txBox="1">
            <a:spLocks noGrp="1"/>
          </p:cNvSpPr>
          <p:nvPr>
            <p:ph type="body" idx="9"/>
          </p:nvPr>
        </p:nvSpPr>
        <p:spPr>
          <a:xfrm>
            <a:off x="432000" y="6331200"/>
            <a:ext cx="109552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2824763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0 Explanation blank - purple ">
  <p:cSld name="1.00 Explanation blank - purple ">
    <p:spTree>
      <p:nvGrpSpPr>
        <p:cNvPr id="1" name="Shape 338"/>
        <p:cNvGrpSpPr/>
        <p:nvPr/>
      </p:nvGrpSpPr>
      <p:grpSpPr>
        <a:xfrm>
          <a:off x="0" y="0"/>
          <a:ext cx="0" cy="0"/>
          <a:chOff x="0" y="0"/>
          <a:chExt cx="0" cy="0"/>
        </a:xfrm>
      </p:grpSpPr>
      <p:grpSp>
        <p:nvGrpSpPr>
          <p:cNvPr id="339" name="Google Shape;339;p31"/>
          <p:cNvGrpSpPr/>
          <p:nvPr/>
        </p:nvGrpSpPr>
        <p:grpSpPr>
          <a:xfrm>
            <a:off x="-1" y="-2"/>
            <a:ext cx="12201604" cy="865636"/>
            <a:chOff x="-1" y="-2"/>
            <a:chExt cx="9151203" cy="649227"/>
          </a:xfrm>
        </p:grpSpPr>
        <p:pic>
          <p:nvPicPr>
            <p:cNvPr id="340" name="Google Shape;340;p31"/>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341" name="Google Shape;341;p31"/>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2" name="Google Shape;342;p31"/>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pic>
        <p:nvPicPr>
          <p:cNvPr id="343" name="Google Shape;343;p31"/>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44" name="Google Shape;344;p31"/>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
        <p:nvSpPr>
          <p:cNvPr id="345" name="Google Shape;345;p31"/>
          <p:cNvSpPr txBox="1">
            <a:spLocks noGrp="1"/>
          </p:cNvSpPr>
          <p:nvPr>
            <p:ph type="title"/>
          </p:nvPr>
        </p:nvSpPr>
        <p:spPr>
          <a:xfrm>
            <a:off x="432000" y="188784"/>
            <a:ext cx="9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6" name="Google Shape;346;p31"/>
          <p:cNvSpPr txBox="1">
            <a:spLocks noGrp="1"/>
          </p:cNvSpPr>
          <p:nvPr>
            <p:ph type="body" idx="2"/>
          </p:nvPr>
        </p:nvSpPr>
        <p:spPr>
          <a:xfrm>
            <a:off x="432000" y="6331200"/>
            <a:ext cx="109552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2077045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00 Explanation blank - jade">
  <p:cSld name="2.00 Explanation blank - jade">
    <p:spTree>
      <p:nvGrpSpPr>
        <p:cNvPr id="1" name="Shape 347"/>
        <p:cNvGrpSpPr/>
        <p:nvPr/>
      </p:nvGrpSpPr>
      <p:grpSpPr>
        <a:xfrm>
          <a:off x="0" y="0"/>
          <a:ext cx="0" cy="0"/>
          <a:chOff x="0" y="0"/>
          <a:chExt cx="0" cy="0"/>
        </a:xfrm>
      </p:grpSpPr>
      <p:grpSp>
        <p:nvGrpSpPr>
          <p:cNvPr id="348" name="Google Shape;348;p32"/>
          <p:cNvGrpSpPr/>
          <p:nvPr/>
        </p:nvGrpSpPr>
        <p:grpSpPr>
          <a:xfrm>
            <a:off x="-1" y="-3"/>
            <a:ext cx="12201604" cy="865648"/>
            <a:chOff x="-1" y="-2"/>
            <a:chExt cx="9151203" cy="649236"/>
          </a:xfrm>
        </p:grpSpPr>
        <p:pic>
          <p:nvPicPr>
            <p:cNvPr id="349" name="Google Shape;349;p32"/>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50" name="Google Shape;350;p32"/>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 name="Google Shape;351;p32"/>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pic>
        <p:nvPicPr>
          <p:cNvPr id="352" name="Google Shape;352;p32"/>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53" name="Google Shape;353;p32"/>
          <p:cNvSpPr txBox="1">
            <a:spLocks noGrp="1"/>
          </p:cNvSpPr>
          <p:nvPr>
            <p:ph type="title"/>
          </p:nvPr>
        </p:nvSpPr>
        <p:spPr>
          <a:xfrm>
            <a:off x="432000" y="188784"/>
            <a:ext cx="9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4" name="Google Shape;354;p32"/>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55" name="Google Shape;355;p32"/>
          <p:cNvSpPr txBox="1">
            <a:spLocks noGrp="1"/>
          </p:cNvSpPr>
          <p:nvPr>
            <p:ph type="body" idx="2"/>
          </p:nvPr>
        </p:nvSpPr>
        <p:spPr>
          <a:xfrm>
            <a:off x="432000" y="6331200"/>
            <a:ext cx="109552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4038093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2 CfU true/false/why - jade">
  <p:cSld name="2.02 CfU true/false/why - jade">
    <p:bg>
      <p:bgPr>
        <a:solidFill>
          <a:srgbClr val="E6F2F2"/>
        </a:solidFill>
        <a:effectLst/>
      </p:bgPr>
    </p:bg>
    <p:spTree>
      <p:nvGrpSpPr>
        <p:cNvPr id="1" name="Shape 448"/>
        <p:cNvGrpSpPr/>
        <p:nvPr/>
      </p:nvGrpSpPr>
      <p:grpSpPr>
        <a:xfrm>
          <a:off x="0" y="0"/>
          <a:ext cx="0" cy="0"/>
          <a:chOff x="0" y="0"/>
          <a:chExt cx="0" cy="0"/>
        </a:xfrm>
      </p:grpSpPr>
      <p:pic>
        <p:nvPicPr>
          <p:cNvPr id="449" name="Google Shape;449;p40"/>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450" name="Google Shape;450;p40"/>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51" name="Google Shape;451;p40"/>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452" name="Google Shape;452;p40"/>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pic>
        <p:nvPicPr>
          <p:cNvPr id="453" name="Google Shape;453;p40"/>
          <p:cNvPicPr preferRelativeResize="0"/>
          <p:nvPr/>
        </p:nvPicPr>
        <p:blipFill>
          <a:blip r:embed="rId4">
            <a:alphaModFix/>
          </a:blip>
          <a:stretch>
            <a:fillRect/>
          </a:stretch>
        </p:blipFill>
        <p:spPr>
          <a:xfrm>
            <a:off x="3239685" y="2780422"/>
            <a:ext cx="609900" cy="609900"/>
          </a:xfrm>
          <a:prstGeom prst="rect">
            <a:avLst/>
          </a:prstGeom>
          <a:noFill/>
          <a:ln>
            <a:noFill/>
          </a:ln>
        </p:spPr>
      </p:pic>
      <p:pic>
        <p:nvPicPr>
          <p:cNvPr id="454" name="Google Shape;454;p40"/>
          <p:cNvPicPr preferRelativeResize="0"/>
          <p:nvPr/>
        </p:nvPicPr>
        <p:blipFill>
          <a:blip r:embed="rId4">
            <a:alphaModFix/>
          </a:blip>
          <a:stretch>
            <a:fillRect/>
          </a:stretch>
        </p:blipFill>
        <p:spPr>
          <a:xfrm>
            <a:off x="6431985" y="2780422"/>
            <a:ext cx="609900" cy="609900"/>
          </a:xfrm>
          <a:prstGeom prst="rect">
            <a:avLst/>
          </a:prstGeom>
          <a:noFill/>
          <a:ln>
            <a:noFill/>
          </a:ln>
        </p:spPr>
      </p:pic>
      <p:sp>
        <p:nvSpPr>
          <p:cNvPr id="455" name="Google Shape;455;p40"/>
          <p:cNvSpPr txBox="1"/>
          <p:nvPr/>
        </p:nvSpPr>
        <p:spPr>
          <a:xfrm>
            <a:off x="4033767" y="2859567"/>
            <a:ext cx="1718800" cy="45134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456" name="Google Shape;456;p40"/>
          <p:cNvSpPr txBox="1"/>
          <p:nvPr/>
        </p:nvSpPr>
        <p:spPr>
          <a:xfrm>
            <a:off x="7241467" y="2829267"/>
            <a:ext cx="1413600" cy="451342"/>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457" name="Google Shape;457;p40"/>
          <p:cNvSpPr txBox="1">
            <a:spLocks noGrp="1"/>
          </p:cNvSpPr>
          <p:nvPr>
            <p:ph type="subTitle" idx="1"/>
          </p:nvPr>
        </p:nvSpPr>
        <p:spPr>
          <a:xfrm>
            <a:off x="432000" y="4769500"/>
            <a:ext cx="10812400" cy="406201"/>
          </a:xfrm>
          <a:prstGeom prst="rect">
            <a:avLst/>
          </a:prstGeom>
        </p:spPr>
        <p:txBody>
          <a:bodyPr spcFirstLastPara="1" wrap="square" lIns="0" tIns="0" rIns="0" bIns="0" anchor="t" anchorCtr="0">
            <a:spAutoFit/>
          </a:bodyPr>
          <a:lstStyle>
            <a:lvl1pPr lvl="0" rtl="0">
              <a:spcBef>
                <a:spcPts val="0"/>
              </a:spcBef>
              <a:spcAft>
                <a:spcPts val="0"/>
              </a:spcAft>
              <a:buSzPts val="2200"/>
              <a:buFont typeface="Kalam"/>
              <a:buNone/>
              <a:defRPr sz="2933">
                <a:latin typeface="Kalam"/>
                <a:ea typeface="Kalam"/>
                <a:cs typeface="Kalam"/>
                <a:sym typeface="Kalam"/>
              </a:defRPr>
            </a:lvl1pPr>
            <a:lvl2pPr lvl="1" rtl="0">
              <a:spcBef>
                <a:spcPts val="1333"/>
              </a:spcBef>
              <a:spcAft>
                <a:spcPts val="0"/>
              </a:spcAft>
              <a:buSzPts val="2100"/>
              <a:buFont typeface="Kalam"/>
              <a:buNone/>
              <a:defRPr>
                <a:latin typeface="Kalam"/>
                <a:ea typeface="Kalam"/>
                <a:cs typeface="Kalam"/>
                <a:sym typeface="Kalam"/>
              </a:defRPr>
            </a:lvl2pPr>
            <a:lvl3pPr lvl="2" rtl="0">
              <a:spcBef>
                <a:spcPts val="1333"/>
              </a:spcBef>
              <a:spcAft>
                <a:spcPts val="0"/>
              </a:spcAft>
              <a:buSzPts val="2000"/>
              <a:buFont typeface="Kalam"/>
              <a:buNone/>
              <a:defRPr>
                <a:latin typeface="Kalam"/>
                <a:ea typeface="Kalam"/>
                <a:cs typeface="Kalam"/>
                <a:sym typeface="Kalam"/>
              </a:defRPr>
            </a:lvl3pPr>
            <a:lvl4pPr lvl="3" rtl="0">
              <a:spcBef>
                <a:spcPts val="1067"/>
              </a:spcBef>
              <a:spcAft>
                <a:spcPts val="0"/>
              </a:spcAft>
              <a:buSzPts val="1900"/>
              <a:buFont typeface="Kalam"/>
              <a:buNone/>
              <a:defRPr>
                <a:latin typeface="Kalam"/>
                <a:ea typeface="Kalam"/>
                <a:cs typeface="Kalam"/>
                <a:sym typeface="Kalam"/>
              </a:defRPr>
            </a:lvl4pPr>
            <a:lvl5pPr lvl="4" rtl="0">
              <a:spcBef>
                <a:spcPts val="1067"/>
              </a:spcBef>
              <a:spcAft>
                <a:spcPts val="0"/>
              </a:spcAft>
              <a:buSzPts val="1800"/>
              <a:buFont typeface="Kalam"/>
              <a:buNone/>
              <a:defRPr>
                <a:latin typeface="Kalam"/>
                <a:ea typeface="Kalam"/>
                <a:cs typeface="Kalam"/>
                <a:sym typeface="Kalam"/>
              </a:defRPr>
            </a:lvl5pPr>
            <a:lvl6pPr lvl="5" rtl="0">
              <a:spcBef>
                <a:spcPts val="800"/>
              </a:spcBef>
              <a:spcAft>
                <a:spcPts val="0"/>
              </a:spcAft>
              <a:buSzPts val="1800"/>
              <a:buFont typeface="Kalam"/>
              <a:buNone/>
              <a:defRPr>
                <a:latin typeface="Kalam"/>
                <a:ea typeface="Kalam"/>
                <a:cs typeface="Kalam"/>
                <a:sym typeface="Kalam"/>
              </a:defRPr>
            </a:lvl6pPr>
            <a:lvl7pPr lvl="6" rtl="0">
              <a:spcBef>
                <a:spcPts val="800"/>
              </a:spcBef>
              <a:spcAft>
                <a:spcPts val="0"/>
              </a:spcAft>
              <a:buSzPts val="1800"/>
              <a:buFont typeface="Kalam"/>
              <a:buNone/>
              <a:defRPr>
                <a:latin typeface="Kalam"/>
                <a:ea typeface="Kalam"/>
                <a:cs typeface="Kalam"/>
                <a:sym typeface="Kalam"/>
              </a:defRPr>
            </a:lvl7pPr>
            <a:lvl8pPr lvl="7" rtl="0">
              <a:spcBef>
                <a:spcPts val="533"/>
              </a:spcBef>
              <a:spcAft>
                <a:spcPts val="0"/>
              </a:spcAft>
              <a:buSzPts val="1800"/>
              <a:buFont typeface="Kalam"/>
              <a:buNone/>
              <a:defRPr>
                <a:latin typeface="Kalam"/>
                <a:ea typeface="Kalam"/>
                <a:cs typeface="Kalam"/>
                <a:sym typeface="Kalam"/>
              </a:defRPr>
            </a:lvl8pPr>
            <a:lvl9pPr lvl="8" rtl="0">
              <a:spcBef>
                <a:spcPts val="533"/>
              </a:spcBef>
              <a:spcAft>
                <a:spcPts val="267"/>
              </a:spcAft>
              <a:buSzPts val="1800"/>
              <a:buNone/>
              <a:defRPr/>
            </a:lvl9pPr>
          </a:lstStyle>
          <a:p>
            <a:endParaRPr/>
          </a:p>
        </p:txBody>
      </p:sp>
      <p:sp>
        <p:nvSpPr>
          <p:cNvPr id="458" name="Google Shape;458;p40"/>
          <p:cNvSpPr txBox="1">
            <a:spLocks noGrp="1"/>
          </p:cNvSpPr>
          <p:nvPr>
            <p:ph type="subTitle" idx="2"/>
          </p:nvPr>
        </p:nvSpPr>
        <p:spPr>
          <a:xfrm>
            <a:off x="432000" y="1440000"/>
            <a:ext cx="9513600" cy="406201"/>
          </a:xfrm>
          <a:prstGeom prst="rect">
            <a:avLst/>
          </a:prstGeom>
        </p:spPr>
        <p:txBody>
          <a:bodyPr spcFirstLastPara="1" wrap="square" lIns="0" tIns="0" rIns="0" bIns="0" anchor="t" anchorCtr="0">
            <a:sp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59" name="Google Shape;459;p40"/>
          <p:cNvSpPr txBox="1"/>
          <p:nvPr/>
        </p:nvSpPr>
        <p:spPr>
          <a:xfrm>
            <a:off x="432000" y="881001"/>
            <a:ext cx="2918800" cy="492443"/>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460" name="Google Shape;460;p40"/>
          <p:cNvSpPr txBox="1"/>
          <p:nvPr/>
        </p:nvSpPr>
        <p:spPr>
          <a:xfrm>
            <a:off x="32726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461" name="Google Shape;461;p40"/>
          <p:cNvSpPr txBox="1"/>
          <p:nvPr/>
        </p:nvSpPr>
        <p:spPr>
          <a:xfrm>
            <a:off x="6464951" y="29005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sp>
        <p:nvSpPr>
          <p:cNvPr id="462" name="Google Shape;462;p40"/>
          <p:cNvSpPr txBox="1">
            <a:spLocks noGrp="1"/>
          </p:cNvSpPr>
          <p:nvPr>
            <p:ph type="title"/>
          </p:nvPr>
        </p:nvSpPr>
        <p:spPr>
          <a:xfrm>
            <a:off x="432000" y="188784"/>
            <a:ext cx="10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3" name="Google Shape;463;p40"/>
          <p:cNvSpPr txBox="1">
            <a:spLocks noGrp="1"/>
          </p:cNvSpPr>
          <p:nvPr>
            <p:ph type="body" idx="3"/>
          </p:nvPr>
        </p:nvSpPr>
        <p:spPr>
          <a:xfrm>
            <a:off x="432000" y="6331200"/>
            <a:ext cx="109552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978982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07 Practice - jade">
  <p:cSld name="2.07 Practice - jade">
    <p:spTree>
      <p:nvGrpSpPr>
        <p:cNvPr id="1" name="Shape 793"/>
        <p:cNvGrpSpPr/>
        <p:nvPr/>
      </p:nvGrpSpPr>
      <p:grpSpPr>
        <a:xfrm>
          <a:off x="0" y="0"/>
          <a:ext cx="0" cy="0"/>
          <a:chOff x="0" y="0"/>
          <a:chExt cx="0" cy="0"/>
        </a:xfrm>
      </p:grpSpPr>
      <p:pic>
        <p:nvPicPr>
          <p:cNvPr id="794" name="Google Shape;794;p60"/>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95" name="Google Shape;795;p60"/>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60"/>
          <p:cNvSpPr txBox="1"/>
          <p:nvPr/>
        </p:nvSpPr>
        <p:spPr>
          <a:xfrm>
            <a:off x="11302080" y="585000"/>
            <a:ext cx="8052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Practice</a:t>
            </a:r>
            <a:endParaRPr sz="1200" b="1">
              <a:solidFill>
                <a:srgbClr val="E6F2F2"/>
              </a:solidFill>
              <a:latin typeface="Lexend"/>
              <a:ea typeface="Lexend"/>
              <a:cs typeface="Lexend"/>
              <a:sym typeface="Lexend"/>
            </a:endParaRPr>
          </a:p>
        </p:txBody>
      </p:sp>
      <p:pic>
        <p:nvPicPr>
          <p:cNvPr id="797" name="Google Shape;797;p60"/>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798" name="Google Shape;798;p60"/>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
        <p:nvSpPr>
          <p:cNvPr id="799" name="Google Shape;799;p60"/>
          <p:cNvSpPr txBox="1">
            <a:spLocks noGrp="1"/>
          </p:cNvSpPr>
          <p:nvPr>
            <p:ph type="title"/>
          </p:nvPr>
        </p:nvSpPr>
        <p:spPr>
          <a:xfrm>
            <a:off x="1932400" y="195567"/>
            <a:ext cx="7655200" cy="332399"/>
          </a:xfrm>
          <a:prstGeom prst="rect">
            <a:avLst/>
          </a:prstGeom>
        </p:spPr>
        <p:txBody>
          <a:bodyPr spcFirstLastPara="1" wrap="square" lIns="0" tIns="0" rIns="0" bIns="0" anchor="t" anchorCtr="0">
            <a:spAutoFit/>
          </a:bodyPr>
          <a:lstStyle>
            <a:lvl1pPr lvl="0" rtl="0">
              <a:spcBef>
                <a:spcPts val="0"/>
              </a:spcBef>
              <a:spcAft>
                <a:spcPts val="0"/>
              </a:spcAft>
              <a:buClr>
                <a:schemeClr val="lt1"/>
              </a:buClr>
              <a:buSzPts val="1800"/>
              <a:buNone/>
              <a:defRPr sz="2400" b="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
        <p:nvSpPr>
          <p:cNvPr id="800" name="Google Shape;800;p60"/>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01" name="Google Shape;801;p60"/>
          <p:cNvSpPr txBox="1">
            <a:spLocks noGrp="1"/>
          </p:cNvSpPr>
          <p:nvPr>
            <p:ph type="body" idx="2"/>
          </p:nvPr>
        </p:nvSpPr>
        <p:spPr>
          <a:xfrm>
            <a:off x="432000" y="6331200"/>
            <a:ext cx="109552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253852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00 Explanation blank - blue ">
  <p:cSld name="3.00 Explanation blank - blue ">
    <p:spTree>
      <p:nvGrpSpPr>
        <p:cNvPr id="1" name="Shape 356"/>
        <p:cNvGrpSpPr/>
        <p:nvPr/>
      </p:nvGrpSpPr>
      <p:grpSpPr>
        <a:xfrm>
          <a:off x="0" y="0"/>
          <a:ext cx="0" cy="0"/>
          <a:chOff x="0" y="0"/>
          <a:chExt cx="0" cy="0"/>
        </a:xfrm>
      </p:grpSpPr>
      <p:pic>
        <p:nvPicPr>
          <p:cNvPr id="357" name="Google Shape;357;p33"/>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358" name="Google Shape;358;p33"/>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33"/>
          <p:cNvSpPr txBox="1"/>
          <p:nvPr/>
        </p:nvSpPr>
        <p:spPr>
          <a:xfrm>
            <a:off x="10945667" y="585014"/>
            <a:ext cx="1246800" cy="184666"/>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Explanation</a:t>
            </a:r>
            <a:endParaRPr sz="1200" b="1">
              <a:solidFill>
                <a:srgbClr val="EBEDFE"/>
              </a:solidFill>
              <a:latin typeface="Lexend"/>
              <a:ea typeface="Lexend"/>
              <a:cs typeface="Lexend"/>
              <a:sym typeface="Lexend"/>
            </a:endParaRPr>
          </a:p>
        </p:txBody>
      </p:sp>
      <p:pic>
        <p:nvPicPr>
          <p:cNvPr id="360" name="Google Shape;360;p33"/>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61" name="Google Shape;361;p33"/>
          <p:cNvSpPr txBox="1">
            <a:spLocks noGrp="1"/>
          </p:cNvSpPr>
          <p:nvPr>
            <p:ph type="title"/>
          </p:nvPr>
        </p:nvSpPr>
        <p:spPr>
          <a:xfrm>
            <a:off x="432000" y="188784"/>
            <a:ext cx="9513600" cy="410433"/>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2" name="Google Shape;362;p33"/>
          <p:cNvSpPr txBox="1">
            <a:spLocks noGrp="1"/>
          </p:cNvSpPr>
          <p:nvPr>
            <p:ph type="body" idx="1"/>
          </p:nvPr>
        </p:nvSpPr>
        <p:spPr>
          <a:xfrm>
            <a:off x="432000" y="1080000"/>
            <a:ext cx="10983600" cy="519053"/>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63" name="Google Shape;363;p33"/>
          <p:cNvSpPr txBox="1">
            <a:spLocks noGrp="1"/>
          </p:cNvSpPr>
          <p:nvPr>
            <p:ph type="body" idx="2"/>
          </p:nvPr>
        </p:nvSpPr>
        <p:spPr>
          <a:xfrm>
            <a:off x="432000" y="6331200"/>
            <a:ext cx="10955200" cy="110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357671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23/06/2025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23/06/2025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23/06/2025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23/06/2025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23/06/2025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3" r:id="rId21"/>
    <p:sldLayoutId id="2147483685" r:id="rId22"/>
    <p:sldLayoutId id="2147483690" r:id="rId23"/>
    <p:sldLayoutId id="2147483691" r:id="rId24"/>
    <p:sldLayoutId id="2147483693" r:id="rId25"/>
    <p:sldLayoutId id="2147483695"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youtube.com/watch?v=BCKna5ZoyN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customXml" Target="../ink/ink7.xml"/><Relationship Id="rId18" Type="http://schemas.openxmlformats.org/officeDocument/2006/relationships/image" Target="../media/image47.png"/><Relationship Id="rId3" Type="http://schemas.openxmlformats.org/officeDocument/2006/relationships/customXml" Target="../ink/ink2.xml"/><Relationship Id="rId21" Type="http://schemas.openxmlformats.org/officeDocument/2006/relationships/customXml" Target="../ink/ink12.xml"/><Relationship Id="rId7" Type="http://schemas.openxmlformats.org/officeDocument/2006/relationships/customXml" Target="../ink/ink4.xml"/><Relationship Id="rId12" Type="http://schemas.openxmlformats.org/officeDocument/2006/relationships/image" Target="../media/image45.png"/><Relationship Id="rId17" Type="http://schemas.openxmlformats.org/officeDocument/2006/relationships/customXml" Target="../ink/ink10.xml"/><Relationship Id="rId25" Type="http://schemas.openxmlformats.org/officeDocument/2006/relationships/customXml" Target="../ink/ink16.xml"/><Relationship Id="rId2" Type="http://schemas.openxmlformats.org/officeDocument/2006/relationships/image" Target="../media/image40.png"/><Relationship Id="rId16" Type="http://schemas.openxmlformats.org/officeDocument/2006/relationships/customXml" Target="../ink/ink9.xml"/><Relationship Id="rId20"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customXml" Target="../ink/ink6.xml"/><Relationship Id="rId24" Type="http://schemas.openxmlformats.org/officeDocument/2006/relationships/customXml" Target="../ink/ink15.xml"/><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4.xml"/><Relationship Id="rId10" Type="http://schemas.openxmlformats.org/officeDocument/2006/relationships/image" Target="../media/image44.png"/><Relationship Id="rId19" Type="http://schemas.openxmlformats.org/officeDocument/2006/relationships/customXml" Target="../ink/ink11.xml"/><Relationship Id="rId4" Type="http://schemas.openxmlformats.org/officeDocument/2006/relationships/image" Target="../media/image41.png"/><Relationship Id="rId9" Type="http://schemas.openxmlformats.org/officeDocument/2006/relationships/customXml" Target="../ink/ink5.xml"/><Relationship Id="rId14" Type="http://schemas.openxmlformats.org/officeDocument/2006/relationships/image" Target="../media/image46.png"/><Relationship Id="rId22" Type="http://schemas.openxmlformats.org/officeDocument/2006/relationships/customXml" Target="../ink/ink13.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www.phonicsbloom.com/uk/game/flash-cards-time-trial?phase=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69.jpg"/></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68.jpg"/></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70.jp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image" Target="../media/image69.jpg"/><Relationship Id="rId4" Type="http://schemas.openxmlformats.org/officeDocument/2006/relationships/image" Target="../media/image72.jp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3.xml"/><Relationship Id="rId5" Type="http://schemas.openxmlformats.org/officeDocument/2006/relationships/image" Target="../media/image75.pn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5.xml"/><Relationship Id="rId1" Type="http://schemas.openxmlformats.org/officeDocument/2006/relationships/slideLayout" Target="../slideLayouts/slideLayout26.xml"/><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Sassoon Primary"/>
              </a:rPr>
              <a:t>Tuesday 24th June 2025</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GB" sz="6000" dirty="0">
                <a:latin typeface="Sassoon Primary"/>
              </a:rPr>
              <a:t>24/6/25</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D2DFA-BD74-13B0-5BDB-0F4E49E5ADD1}"/>
              </a:ext>
            </a:extLst>
          </p:cNvPr>
          <p:cNvSpPr txBox="1"/>
          <p:nvPr/>
        </p:nvSpPr>
        <p:spPr>
          <a:xfrm>
            <a:off x="4251767" y="432122"/>
            <a:ext cx="5337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latin typeface="Sassoon Primary"/>
              </a:rPr>
              <a:t>Now let's read this sentence!</a:t>
            </a:r>
            <a:r>
              <a:rPr lang="en-GB">
                <a:latin typeface="Sassoon Primary"/>
              </a:rPr>
              <a:t>​</a:t>
            </a:r>
            <a:endParaRPr lang="en-GB"/>
          </a:p>
        </p:txBody>
      </p:sp>
      <p:sp>
        <p:nvSpPr>
          <p:cNvPr id="6" name="TextBox 5">
            <a:extLst>
              <a:ext uri="{FF2B5EF4-FFF2-40B4-BE49-F238E27FC236}">
                <a16:creationId xmlns:a16="http://schemas.microsoft.com/office/drawing/2014/main" id="{53BEA665-A566-0DD6-FDA7-9C7A2F594908}"/>
              </a:ext>
            </a:extLst>
          </p:cNvPr>
          <p:cNvSpPr txBox="1"/>
          <p:nvPr/>
        </p:nvSpPr>
        <p:spPr>
          <a:xfrm>
            <a:off x="2046280" y="4401967"/>
            <a:ext cx="1261028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Sassoon Primary"/>
                <a:cs typeface="Calibri"/>
              </a:rPr>
              <a:t>What </a:t>
            </a:r>
            <a:r>
              <a:rPr lang="en-GB" sz="4000" b="1" u="sng">
                <a:latin typeface="Sassoon Primary"/>
                <a:cs typeface="Calibri"/>
              </a:rPr>
              <a:t>digraphs</a:t>
            </a:r>
            <a:r>
              <a:rPr lang="en-GB" sz="4000">
                <a:latin typeface="Sassoon Primary"/>
                <a:cs typeface="Calibri"/>
              </a:rPr>
              <a:t> can you see?</a:t>
            </a:r>
          </a:p>
          <a:p>
            <a:r>
              <a:rPr lang="en-GB" sz="4000">
                <a:latin typeface="Sassoon Primary"/>
                <a:cs typeface="Calibri"/>
              </a:rPr>
              <a:t>What </a:t>
            </a:r>
            <a:r>
              <a:rPr lang="en-GB" sz="4000" b="1" u="sng">
                <a:latin typeface="Sassoon Primary"/>
                <a:cs typeface="Calibri"/>
              </a:rPr>
              <a:t>tricky words</a:t>
            </a:r>
            <a:r>
              <a:rPr lang="en-GB" sz="4000">
                <a:latin typeface="Sassoon Primary"/>
                <a:cs typeface="Calibri"/>
              </a:rPr>
              <a:t> can you see?</a:t>
            </a:r>
          </a:p>
        </p:txBody>
      </p:sp>
      <p:pic>
        <p:nvPicPr>
          <p:cNvPr id="4" name="Picture 3">
            <a:extLst>
              <a:ext uri="{FF2B5EF4-FFF2-40B4-BE49-F238E27FC236}">
                <a16:creationId xmlns:a16="http://schemas.microsoft.com/office/drawing/2014/main" id="{5E962DF3-4E50-2A97-8D63-9683CBB7D3DD}"/>
              </a:ext>
            </a:extLst>
          </p:cNvPr>
          <p:cNvPicPr>
            <a:picLocks noChangeAspect="1"/>
          </p:cNvPicPr>
          <p:nvPr/>
        </p:nvPicPr>
        <p:blipFill>
          <a:blip r:embed="rId3"/>
          <a:stretch>
            <a:fillRect/>
          </a:stretch>
        </p:blipFill>
        <p:spPr>
          <a:xfrm>
            <a:off x="0" y="1179925"/>
            <a:ext cx="12192000" cy="2552215"/>
          </a:xfrm>
          <a:prstGeom prst="rect">
            <a:avLst/>
          </a:prstGeom>
        </p:spPr>
      </p:pic>
    </p:spTree>
    <p:extLst>
      <p:ext uri="{BB962C8B-B14F-4D97-AF65-F5344CB8AC3E}">
        <p14:creationId xmlns:p14="http://schemas.microsoft.com/office/powerpoint/2010/main" val="344792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3BEA665-A566-0DD6-FDA7-9C7A2F594908}"/>
              </a:ext>
            </a:extLst>
          </p:cNvPr>
          <p:cNvSpPr txBox="1"/>
          <p:nvPr/>
        </p:nvSpPr>
        <p:spPr>
          <a:xfrm>
            <a:off x="-1323754" y="263885"/>
            <a:ext cx="1484336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latin typeface="Sassoon Primary"/>
                <a:cs typeface="Calibri"/>
              </a:rPr>
              <a:t>Let’s write a sentence.</a:t>
            </a:r>
            <a:endParaRPr lang="en-US"/>
          </a:p>
          <a:p>
            <a:pPr algn="ctr"/>
            <a:r>
              <a:rPr lang="en-GB" sz="4000" b="1">
                <a:latin typeface="Sassoon Primary"/>
                <a:cs typeface="Calibri"/>
              </a:rPr>
              <a:t>Think it, say it, write it.</a:t>
            </a:r>
          </a:p>
          <a:p>
            <a:endParaRPr lang="en-GB" sz="4000">
              <a:latin typeface="Sassoon Primary"/>
              <a:cs typeface="Calibri"/>
            </a:endParaRPr>
          </a:p>
        </p:txBody>
      </p:sp>
      <p:sp>
        <p:nvSpPr>
          <p:cNvPr id="3" name="TextBox 2">
            <a:extLst>
              <a:ext uri="{FF2B5EF4-FFF2-40B4-BE49-F238E27FC236}">
                <a16:creationId xmlns:a16="http://schemas.microsoft.com/office/drawing/2014/main" id="{B8272F06-EEB0-50BF-A164-DA1CE0E84D05}"/>
              </a:ext>
            </a:extLst>
          </p:cNvPr>
          <p:cNvSpPr txBox="1"/>
          <p:nvPr/>
        </p:nvSpPr>
        <p:spPr>
          <a:xfrm>
            <a:off x="1892368" y="3705163"/>
            <a:ext cx="12610284" cy="12464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latin typeface="Sassoon Primary"/>
                <a:cs typeface="Calibri"/>
              </a:rPr>
              <a:t>Think of all the sounds in each word.</a:t>
            </a:r>
            <a:endParaRPr lang="en-GB" sz="3500">
              <a:latin typeface="Sassoon Primary"/>
              <a:cs typeface="Calibri"/>
            </a:endParaRPr>
          </a:p>
          <a:p>
            <a:endParaRPr lang="en-GB" sz="4000">
              <a:latin typeface="Sassoon Primary"/>
              <a:cs typeface="Calibri"/>
            </a:endParaRPr>
          </a:p>
        </p:txBody>
      </p:sp>
      <p:sp>
        <p:nvSpPr>
          <p:cNvPr id="5" name="TextBox 4">
            <a:extLst>
              <a:ext uri="{FF2B5EF4-FFF2-40B4-BE49-F238E27FC236}">
                <a16:creationId xmlns:a16="http://schemas.microsoft.com/office/drawing/2014/main" id="{462C1174-EA70-C596-2684-1A3F7869DDD7}"/>
              </a:ext>
            </a:extLst>
          </p:cNvPr>
          <p:cNvSpPr txBox="1"/>
          <p:nvPr/>
        </p:nvSpPr>
        <p:spPr>
          <a:xfrm>
            <a:off x="566562" y="2159112"/>
            <a:ext cx="1261028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dirty="0">
                <a:latin typeface="Sassoon Primary" pitchFamily="50" charset="0"/>
                <a:cs typeface="Calibri"/>
              </a:rPr>
              <a:t>Choice       final        parents</a:t>
            </a:r>
          </a:p>
        </p:txBody>
      </p:sp>
      <p:pic>
        <p:nvPicPr>
          <p:cNvPr id="8" name="Picture 7" descr="A person with a mustache&#10;&#10;Description automatically generated">
            <a:extLst>
              <a:ext uri="{FF2B5EF4-FFF2-40B4-BE49-F238E27FC236}">
                <a16:creationId xmlns:a16="http://schemas.microsoft.com/office/drawing/2014/main" id="{9811E174-6598-BCF5-DF40-FF7D21E9A510}"/>
              </a:ext>
            </a:extLst>
          </p:cNvPr>
          <p:cNvPicPr>
            <a:picLocks noChangeAspect="1"/>
          </p:cNvPicPr>
          <p:nvPr/>
        </p:nvPicPr>
        <p:blipFill rotWithShape="1">
          <a:blip r:embed="rId3"/>
          <a:srcRect r="3328"/>
          <a:stretch/>
        </p:blipFill>
        <p:spPr>
          <a:xfrm>
            <a:off x="10342068" y="1226702"/>
            <a:ext cx="1692481" cy="115455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0" name="TextBox 9">
            <a:extLst>
              <a:ext uri="{FF2B5EF4-FFF2-40B4-BE49-F238E27FC236}">
                <a16:creationId xmlns:a16="http://schemas.microsoft.com/office/drawing/2014/main" id="{7B94DE69-F069-2BF9-98A1-B1DA702D45E6}"/>
              </a:ext>
            </a:extLst>
          </p:cNvPr>
          <p:cNvSpPr txBox="1"/>
          <p:nvPr/>
        </p:nvSpPr>
        <p:spPr>
          <a:xfrm>
            <a:off x="9686192" y="1163166"/>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11" name="TextBox 10">
            <a:extLst>
              <a:ext uri="{FF2B5EF4-FFF2-40B4-BE49-F238E27FC236}">
                <a16:creationId xmlns:a16="http://schemas.microsoft.com/office/drawing/2014/main" id="{67E44BAC-859F-7CB9-97FA-469563374851}"/>
              </a:ext>
            </a:extLst>
          </p:cNvPr>
          <p:cNvSpPr txBox="1"/>
          <p:nvPr/>
        </p:nvSpPr>
        <p:spPr>
          <a:xfrm>
            <a:off x="2195958" y="4885775"/>
            <a:ext cx="7212784" cy="2323713"/>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500" b="1" u="sng">
                <a:solidFill>
                  <a:srgbClr val="FF0000"/>
                </a:solidFill>
                <a:latin typeface="Sassoon Primary"/>
                <a:cs typeface="Calibri"/>
              </a:rPr>
              <a:t>Challenge</a:t>
            </a:r>
            <a:r>
              <a:rPr lang="en-GB" sz="3500">
                <a:solidFill>
                  <a:srgbClr val="FF0000"/>
                </a:solidFill>
                <a:latin typeface="Sassoon Primary"/>
                <a:cs typeface="Calibri"/>
              </a:rPr>
              <a:t> </a:t>
            </a:r>
            <a:endParaRPr lang="en-US"/>
          </a:p>
          <a:p>
            <a:pPr algn="ctr"/>
            <a:r>
              <a:rPr lang="en-GB" sz="3500">
                <a:latin typeface="Sassoon Primary"/>
                <a:cs typeface="Calibri"/>
              </a:rPr>
              <a:t>Extend the sentence using 'and’, ‘or’ or ‘but’ </a:t>
            </a:r>
          </a:p>
          <a:p>
            <a:endParaRPr lang="en-GB" sz="4000">
              <a:latin typeface="Sassoon Primary"/>
              <a:cs typeface="Calibri"/>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FFA13E1-F63E-BB1E-8EC0-EEF6EBF83014}"/>
                  </a:ext>
                </a:extLst>
              </p14:cNvPr>
              <p14:cNvContentPartPr/>
              <p14:nvPr/>
            </p14:nvContentPartPr>
            <p14:xfrm>
              <a:off x="7940842" y="2809874"/>
              <a:ext cx="70122" cy="14011"/>
            </p14:xfrm>
          </p:contentPart>
        </mc:Choice>
        <mc:Fallback xmlns="">
          <p:pic>
            <p:nvPicPr>
              <p:cNvPr id="2" name="Ink 1">
                <a:extLst>
                  <a:ext uri="{FF2B5EF4-FFF2-40B4-BE49-F238E27FC236}">
                    <a16:creationId xmlns:a16="http://schemas.microsoft.com/office/drawing/2014/main" id="{2FFA13E1-F63E-BB1E-8EC0-EEF6EBF83014}"/>
                  </a:ext>
                </a:extLst>
              </p:cNvPr>
              <p:cNvPicPr/>
              <p:nvPr/>
            </p:nvPicPr>
            <p:blipFill>
              <a:blip r:embed="rId5"/>
              <a:stretch>
                <a:fillRect/>
              </a:stretch>
            </p:blipFill>
            <p:spPr>
              <a:xfrm>
                <a:off x="7922954" y="2792360"/>
                <a:ext cx="105541" cy="48688"/>
              </a:xfrm>
              <a:prstGeom prst="rect">
                <a:avLst/>
              </a:prstGeom>
            </p:spPr>
          </p:pic>
        </mc:Fallback>
      </mc:AlternateContent>
    </p:spTree>
    <p:extLst>
      <p:ext uri="{BB962C8B-B14F-4D97-AF65-F5344CB8AC3E}">
        <p14:creationId xmlns:p14="http://schemas.microsoft.com/office/powerpoint/2010/main" val="38950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4192-951A-EE36-245B-FBB44AF77BB2}"/>
              </a:ext>
            </a:extLst>
          </p:cNvPr>
          <p:cNvSpPr>
            <a:spLocks noGrp="1"/>
          </p:cNvSpPr>
          <p:nvPr>
            <p:ph type="title"/>
          </p:nvPr>
        </p:nvSpPr>
        <p:spPr/>
        <p:txBody>
          <a:bodyPr/>
          <a:lstStyle/>
          <a:p>
            <a:r>
              <a:rPr lang="en-GB" dirty="0">
                <a:latin typeface="Sassoon Primary" pitchFamily="50" charset="0"/>
              </a:rPr>
              <a:t>TBAT: Use new descriptive vocabulary.</a:t>
            </a:r>
          </a:p>
        </p:txBody>
      </p:sp>
      <p:sp>
        <p:nvSpPr>
          <p:cNvPr id="3" name="Content Placeholder 2">
            <a:extLst>
              <a:ext uri="{FF2B5EF4-FFF2-40B4-BE49-F238E27FC236}">
                <a16:creationId xmlns:a16="http://schemas.microsoft.com/office/drawing/2014/main" id="{3B6D34F7-EC82-961D-2C8B-7951962BCFD2}"/>
              </a:ext>
            </a:extLst>
          </p:cNvPr>
          <p:cNvSpPr>
            <a:spLocks noGrp="1"/>
          </p:cNvSpPr>
          <p:nvPr>
            <p:ph idx="1"/>
          </p:nvPr>
        </p:nvSpPr>
        <p:spPr>
          <a:xfrm>
            <a:off x="838199" y="1825625"/>
            <a:ext cx="10842171" cy="4351338"/>
          </a:xfrm>
        </p:spPr>
        <p:txBody>
          <a:bodyPr/>
          <a:lstStyle/>
          <a:p>
            <a:pPr marL="0" indent="0">
              <a:buNone/>
            </a:pPr>
            <a:r>
              <a:rPr lang="en-GB" dirty="0">
                <a:latin typeface="Sassoon Primary" pitchFamily="50" charset="0"/>
              </a:rPr>
              <a:t>3 in 3</a:t>
            </a:r>
          </a:p>
          <a:p>
            <a:pPr marL="0" indent="0">
              <a:buNone/>
            </a:pPr>
            <a:endParaRPr lang="en-GB" dirty="0">
              <a:latin typeface="Sassoon Primary" pitchFamily="50" charset="0"/>
            </a:endParaRPr>
          </a:p>
          <a:p>
            <a:pPr marL="0" indent="0">
              <a:buNone/>
            </a:pPr>
            <a:r>
              <a:rPr lang="en-GB" sz="3200" dirty="0">
                <a:latin typeface="Sassoon Primary" pitchFamily="50" charset="0"/>
              </a:rPr>
              <a:t>What is a noun?</a:t>
            </a:r>
          </a:p>
          <a:p>
            <a:pPr marL="0" indent="0">
              <a:buNone/>
            </a:pPr>
            <a:endParaRPr lang="en-GB" sz="3200" dirty="0">
              <a:latin typeface="Sassoon Primary" pitchFamily="50" charset="0"/>
            </a:endParaRPr>
          </a:p>
          <a:p>
            <a:pPr marL="0" indent="0">
              <a:buNone/>
            </a:pPr>
            <a:r>
              <a:rPr lang="en-GB" sz="3200" dirty="0">
                <a:latin typeface="Sassoon Primary" pitchFamily="50" charset="0"/>
              </a:rPr>
              <a:t>What is an adjective?</a:t>
            </a:r>
          </a:p>
          <a:p>
            <a:pPr marL="0" indent="0">
              <a:buNone/>
            </a:pPr>
            <a:endParaRPr lang="en-GB" sz="3200" dirty="0">
              <a:latin typeface="Sassoon Primary" pitchFamily="50" charset="0"/>
            </a:endParaRPr>
          </a:p>
          <a:p>
            <a:pPr marL="0" indent="0">
              <a:buNone/>
            </a:pPr>
            <a:r>
              <a:rPr lang="en-GB" sz="3200" dirty="0">
                <a:latin typeface="Sassoon Primary" pitchFamily="50" charset="0"/>
              </a:rPr>
              <a:t>How does an ‘un’ prefix change the meaning of a word?</a:t>
            </a:r>
          </a:p>
          <a:p>
            <a:pPr marL="0" indent="0">
              <a:buNone/>
            </a:pPr>
            <a:endParaRPr lang="en-GB" dirty="0">
              <a:latin typeface="Sassoon Primary" pitchFamily="50" charset="0"/>
            </a:endParaRPr>
          </a:p>
          <a:p>
            <a:pPr marL="0" indent="0">
              <a:buNone/>
            </a:pPr>
            <a:endParaRPr lang="en-GB" dirty="0"/>
          </a:p>
        </p:txBody>
      </p:sp>
    </p:spTree>
    <p:extLst>
      <p:ext uri="{BB962C8B-B14F-4D97-AF65-F5344CB8AC3E}">
        <p14:creationId xmlns:p14="http://schemas.microsoft.com/office/powerpoint/2010/main" val="246795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09F9A-3A18-2336-419C-C9DB9899536C}"/>
              </a:ext>
            </a:extLst>
          </p:cNvPr>
          <p:cNvSpPr>
            <a:spLocks noGrp="1"/>
          </p:cNvSpPr>
          <p:nvPr>
            <p:ph type="title"/>
          </p:nvPr>
        </p:nvSpPr>
        <p:spPr/>
        <p:txBody>
          <a:bodyPr>
            <a:noAutofit/>
          </a:bodyPr>
          <a:lstStyle/>
          <a:p>
            <a:r>
              <a:rPr lang="en-GB" sz="3600" dirty="0">
                <a:latin typeface="Sassoon Primary" pitchFamily="50" charset="0"/>
              </a:rPr>
              <a:t>Today , we are going to think of strong vocabulary to use that describes the singing mermaid.</a:t>
            </a:r>
          </a:p>
        </p:txBody>
      </p:sp>
      <p:sp>
        <p:nvSpPr>
          <p:cNvPr id="3" name="Content Placeholder 2">
            <a:extLst>
              <a:ext uri="{FF2B5EF4-FFF2-40B4-BE49-F238E27FC236}">
                <a16:creationId xmlns:a16="http://schemas.microsoft.com/office/drawing/2014/main" id="{8666B75D-9F66-9825-42E3-C412738805C4}"/>
              </a:ext>
            </a:extLst>
          </p:cNvPr>
          <p:cNvSpPr>
            <a:spLocks noGrp="1"/>
          </p:cNvSpPr>
          <p:nvPr>
            <p:ph idx="1"/>
          </p:nvPr>
        </p:nvSpPr>
        <p:spPr>
          <a:xfrm>
            <a:off x="838200" y="1825625"/>
            <a:ext cx="8369808" cy="4351338"/>
          </a:xfrm>
        </p:spPr>
        <p:txBody>
          <a:bodyPr>
            <a:normAutofit fontScale="92500"/>
          </a:bodyPr>
          <a:lstStyle/>
          <a:p>
            <a:pPr marL="0" indent="0">
              <a:buNone/>
            </a:pPr>
            <a:r>
              <a:rPr lang="en-GB" dirty="0">
                <a:hlinkClick r:id="rId2"/>
              </a:rPr>
              <a:t>Halle Bailey - “Part of Your World” at Disneyland</a:t>
            </a:r>
            <a:endParaRPr lang="en-GB" dirty="0"/>
          </a:p>
          <a:p>
            <a:pPr marL="0" indent="0">
              <a:buNone/>
            </a:pPr>
            <a:endParaRPr lang="en-GB" sz="4000" dirty="0">
              <a:latin typeface="Sassoon Primary" pitchFamily="50" charset="0"/>
            </a:endParaRPr>
          </a:p>
          <a:p>
            <a:pPr marL="0" indent="0">
              <a:buNone/>
            </a:pPr>
            <a:r>
              <a:rPr lang="en-GB" sz="4000" dirty="0">
                <a:solidFill>
                  <a:schemeClr val="accent1">
                    <a:lumMod val="75000"/>
                  </a:schemeClr>
                </a:solidFill>
                <a:latin typeface="Sassoon Primary" pitchFamily="50" charset="0"/>
              </a:rPr>
              <a:t>Blue</a:t>
            </a:r>
            <a:r>
              <a:rPr lang="en-GB" sz="4000" dirty="0">
                <a:latin typeface="Sassoon Primary" pitchFamily="50" charset="0"/>
              </a:rPr>
              <a:t> / </a:t>
            </a:r>
            <a:r>
              <a:rPr lang="en-GB" sz="4000" dirty="0">
                <a:solidFill>
                  <a:srgbClr val="00B050"/>
                </a:solidFill>
                <a:latin typeface="Sassoon Primary" pitchFamily="50" charset="0"/>
              </a:rPr>
              <a:t>Green</a:t>
            </a:r>
          </a:p>
          <a:p>
            <a:pPr marL="0" indent="0">
              <a:buNone/>
            </a:pPr>
            <a:r>
              <a:rPr lang="en-GB" sz="4000" dirty="0">
                <a:solidFill>
                  <a:schemeClr val="accent1">
                    <a:lumMod val="75000"/>
                  </a:schemeClr>
                </a:solidFill>
                <a:latin typeface="Sassoon Primary" pitchFamily="50" charset="0"/>
              </a:rPr>
              <a:t>How can you describe the mermaid?</a:t>
            </a:r>
          </a:p>
          <a:p>
            <a:pPr marL="0" indent="0">
              <a:buNone/>
            </a:pPr>
            <a:endParaRPr lang="en-GB" sz="4000" dirty="0">
              <a:latin typeface="Sassoon Primary" pitchFamily="50" charset="0"/>
            </a:endParaRPr>
          </a:p>
          <a:p>
            <a:pPr marL="0" indent="0">
              <a:buNone/>
            </a:pPr>
            <a:r>
              <a:rPr lang="en-GB" sz="4000" dirty="0">
                <a:solidFill>
                  <a:srgbClr val="00B050"/>
                </a:solidFill>
                <a:latin typeface="Sassoon Primary" pitchFamily="50" charset="0"/>
              </a:rPr>
              <a:t>How can you describe the mermaid’s voice?</a:t>
            </a:r>
          </a:p>
          <a:p>
            <a:pPr marL="0" indent="0">
              <a:buNone/>
            </a:pPr>
            <a:endParaRPr lang="en-GB" sz="3200" dirty="0">
              <a:latin typeface="Sassoon Primary" pitchFamily="50" charset="0"/>
            </a:endParaRPr>
          </a:p>
        </p:txBody>
      </p:sp>
      <p:pic>
        <p:nvPicPr>
          <p:cNvPr id="5" name="Picture 4">
            <a:extLst>
              <a:ext uri="{FF2B5EF4-FFF2-40B4-BE49-F238E27FC236}">
                <a16:creationId xmlns:a16="http://schemas.microsoft.com/office/drawing/2014/main" id="{4BD0EC72-973B-FE58-5405-F475B04AE31B}"/>
              </a:ext>
            </a:extLst>
          </p:cNvPr>
          <p:cNvPicPr>
            <a:picLocks noChangeAspect="1"/>
          </p:cNvPicPr>
          <p:nvPr/>
        </p:nvPicPr>
        <p:blipFill>
          <a:blip r:embed="rId3"/>
          <a:stretch>
            <a:fillRect/>
          </a:stretch>
        </p:blipFill>
        <p:spPr>
          <a:xfrm>
            <a:off x="8979408" y="1427372"/>
            <a:ext cx="3212592" cy="3133269"/>
          </a:xfrm>
          <a:prstGeom prst="rect">
            <a:avLst/>
          </a:prstGeom>
        </p:spPr>
      </p:pic>
      <p:sp>
        <p:nvSpPr>
          <p:cNvPr id="7" name="TextBox 6">
            <a:extLst>
              <a:ext uri="{FF2B5EF4-FFF2-40B4-BE49-F238E27FC236}">
                <a16:creationId xmlns:a16="http://schemas.microsoft.com/office/drawing/2014/main" id="{A9399A2B-C0C8-1733-FBF3-353D1CB50ED1}"/>
              </a:ext>
            </a:extLst>
          </p:cNvPr>
          <p:cNvSpPr txBox="1"/>
          <p:nvPr/>
        </p:nvSpPr>
        <p:spPr>
          <a:xfrm>
            <a:off x="2721646" y="5969655"/>
            <a:ext cx="6094476" cy="523220"/>
          </a:xfrm>
          <a:prstGeom prst="rect">
            <a:avLst/>
          </a:prstGeom>
          <a:noFill/>
        </p:spPr>
        <p:txBody>
          <a:bodyPr wrap="square">
            <a:spAutoFit/>
          </a:bodyPr>
          <a:lstStyle/>
          <a:p>
            <a:r>
              <a:rPr lang="en-GB" sz="2800" dirty="0">
                <a:solidFill>
                  <a:srgbClr val="FF0000"/>
                </a:solidFill>
                <a:latin typeface="Sassoon Infant Std" panose="020B0503020103030203" pitchFamily="34" charset="0"/>
              </a:rPr>
              <a:t>Challenge: Use words with the ‘un’ prefix</a:t>
            </a:r>
            <a:endParaRPr lang="en-GB" sz="2800" dirty="0"/>
          </a:p>
        </p:txBody>
      </p:sp>
    </p:spTree>
    <p:extLst>
      <p:ext uri="{BB962C8B-B14F-4D97-AF65-F5344CB8AC3E}">
        <p14:creationId xmlns:p14="http://schemas.microsoft.com/office/powerpoint/2010/main" val="10782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35707-1B3C-6E39-E095-BCA5877799AB}"/>
              </a:ext>
            </a:extLst>
          </p:cNvPr>
          <p:cNvSpPr>
            <a:spLocks noGrp="1"/>
          </p:cNvSpPr>
          <p:nvPr>
            <p:ph type="title"/>
          </p:nvPr>
        </p:nvSpPr>
        <p:spPr/>
        <p:txBody>
          <a:bodyPr>
            <a:normAutofit/>
          </a:bodyPr>
          <a:lstStyle/>
          <a:p>
            <a:r>
              <a:rPr lang="en-GB" dirty="0">
                <a:latin typeface="Sassoon Primary" pitchFamily="50" charset="0"/>
              </a:rPr>
              <a:t>Adjectives that describe the mermaid</a:t>
            </a:r>
          </a:p>
        </p:txBody>
      </p:sp>
      <p:sp>
        <p:nvSpPr>
          <p:cNvPr id="3" name="Content Placeholder 2">
            <a:extLst>
              <a:ext uri="{FF2B5EF4-FFF2-40B4-BE49-F238E27FC236}">
                <a16:creationId xmlns:a16="http://schemas.microsoft.com/office/drawing/2014/main" id="{9EEFAA86-56B7-B4AE-25B3-F770DE584554}"/>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8C50E4BE-1262-7159-5FE0-26E96A057B79}"/>
              </a:ext>
            </a:extLst>
          </p:cNvPr>
          <p:cNvPicPr>
            <a:picLocks noChangeAspect="1"/>
          </p:cNvPicPr>
          <p:nvPr/>
        </p:nvPicPr>
        <p:blipFill>
          <a:blip r:embed="rId2"/>
          <a:stretch>
            <a:fillRect/>
          </a:stretch>
        </p:blipFill>
        <p:spPr>
          <a:xfrm>
            <a:off x="963937" y="1690688"/>
            <a:ext cx="3728038" cy="4582096"/>
          </a:xfrm>
          <a:prstGeom prst="rect">
            <a:avLst/>
          </a:prstGeom>
        </p:spPr>
      </p:pic>
      <p:pic>
        <p:nvPicPr>
          <p:cNvPr id="9" name="Picture 8">
            <a:extLst>
              <a:ext uri="{FF2B5EF4-FFF2-40B4-BE49-F238E27FC236}">
                <a16:creationId xmlns:a16="http://schemas.microsoft.com/office/drawing/2014/main" id="{1FB6E0F9-5E90-A277-A239-C5D846D5CDCB}"/>
              </a:ext>
            </a:extLst>
          </p:cNvPr>
          <p:cNvPicPr>
            <a:picLocks noChangeAspect="1"/>
          </p:cNvPicPr>
          <p:nvPr/>
        </p:nvPicPr>
        <p:blipFill>
          <a:blip r:embed="rId3"/>
          <a:stretch>
            <a:fillRect/>
          </a:stretch>
        </p:blipFill>
        <p:spPr>
          <a:xfrm>
            <a:off x="5994389" y="1690688"/>
            <a:ext cx="4694947" cy="4525358"/>
          </a:xfrm>
          <a:prstGeom prst="rect">
            <a:avLst/>
          </a:prstGeom>
        </p:spPr>
      </p:pic>
    </p:spTree>
    <p:extLst>
      <p:ext uri="{BB962C8B-B14F-4D97-AF65-F5344CB8AC3E}">
        <p14:creationId xmlns:p14="http://schemas.microsoft.com/office/powerpoint/2010/main" val="318367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CCA0-EA63-DC01-1450-2AEFFE127137}"/>
              </a:ext>
            </a:extLst>
          </p:cNvPr>
          <p:cNvSpPr>
            <a:spLocks noGrp="1"/>
          </p:cNvSpPr>
          <p:nvPr>
            <p:ph type="title"/>
          </p:nvPr>
        </p:nvSpPr>
        <p:spPr/>
        <p:txBody>
          <a:bodyPr/>
          <a:lstStyle/>
          <a:p>
            <a:r>
              <a:rPr lang="en-GB" dirty="0">
                <a:latin typeface="Sassoon Primary" pitchFamily="50" charset="0"/>
              </a:rPr>
              <a:t>New vocabulary</a:t>
            </a:r>
          </a:p>
        </p:txBody>
      </p:sp>
      <p:sp>
        <p:nvSpPr>
          <p:cNvPr id="4" name="Rectangle 1">
            <a:extLst>
              <a:ext uri="{FF2B5EF4-FFF2-40B4-BE49-F238E27FC236}">
                <a16:creationId xmlns:a16="http://schemas.microsoft.com/office/drawing/2014/main" id="{90CB0199-1CC8-D0BE-C785-6821438F13D5}"/>
              </a:ext>
            </a:extLst>
          </p:cNvPr>
          <p:cNvSpPr>
            <a:spLocks noGrp="1" noChangeArrowheads="1"/>
          </p:cNvSpPr>
          <p:nvPr>
            <p:ph idx="1"/>
          </p:nvPr>
        </p:nvSpPr>
        <p:spPr bwMode="auto">
          <a:xfrm>
            <a:off x="216409" y="1733126"/>
            <a:ext cx="11975592"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4000" b="1" i="0" u="none" strike="noStrike" cap="none" normalizeH="0" baseline="0" dirty="0">
                <a:ln>
                  <a:noFill/>
                </a:ln>
                <a:solidFill>
                  <a:schemeClr val="tx1"/>
                </a:solidFill>
                <a:effectLst/>
                <a:latin typeface="Sassoon Primary" pitchFamily="50" charset="0"/>
              </a:rPr>
              <a:t>Enchanting</a:t>
            </a:r>
            <a:r>
              <a:rPr kumimoji="0" lang="en-US" altLang="en-US" sz="4000" b="0" i="0" u="none" strike="noStrike" cap="none" normalizeH="0" baseline="0" dirty="0">
                <a:ln>
                  <a:noFill/>
                </a:ln>
                <a:solidFill>
                  <a:schemeClr val="tx1"/>
                </a:solidFill>
                <a:effectLst/>
                <a:latin typeface="Sassoon Primary" pitchFamily="50" charset="0"/>
              </a:rPr>
              <a:t> – </a:t>
            </a:r>
            <a:r>
              <a:rPr lang="en-GB" sz="3200" dirty="0">
                <a:latin typeface="Sassoon Primary" pitchFamily="50" charset="0"/>
              </a:rPr>
              <a:t>so beautiful or special that it feels like magic.</a:t>
            </a:r>
            <a:endParaRPr kumimoji="0" lang="en-US" altLang="en-US" sz="4400" i="0" u="none" strike="noStrike" cap="none" normalizeH="0" baseline="0" dirty="0">
              <a:ln>
                <a:noFill/>
              </a:ln>
              <a:solidFill>
                <a:schemeClr val="tx1"/>
              </a:solidFill>
              <a:effectLst/>
              <a:latin typeface="Sassoon Primary"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4000" dirty="0">
              <a:latin typeface="Sassoon Primary"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sz="4000" b="1" dirty="0">
                <a:latin typeface="Sassoon Primary" pitchFamily="50" charset="0"/>
              </a:rPr>
              <a:t>Radiant</a:t>
            </a:r>
            <a:r>
              <a:rPr lang="en-GB" sz="4000" dirty="0">
                <a:latin typeface="Sassoon Primary" pitchFamily="50" charset="0"/>
              </a:rPr>
              <a:t> – </a:t>
            </a:r>
            <a:r>
              <a:rPr lang="en-GB" sz="3200" dirty="0">
                <a:latin typeface="Sassoon Primary" pitchFamily="50" charset="0"/>
              </a:rPr>
              <a:t>glowing with beauty or light</a:t>
            </a:r>
            <a:endParaRPr lang="en-US" sz="4400" dirty="0">
              <a:latin typeface="Sassoon Primary"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5400" b="0" i="0" u="none" strike="noStrike" cap="none" normalizeH="0" baseline="0" dirty="0">
              <a:ln>
                <a:noFill/>
              </a:ln>
              <a:solidFill>
                <a:schemeClr val="tx1"/>
              </a:solidFill>
              <a:effectLst/>
              <a:latin typeface="Sassoon Primary" pitchFamily="50"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sz="4000" b="1" dirty="0">
                <a:latin typeface="Sassoon Primary" pitchFamily="50" charset="0"/>
              </a:rPr>
              <a:t>Graceful</a:t>
            </a:r>
            <a:r>
              <a:rPr lang="en-GB" sz="4000" dirty="0">
                <a:latin typeface="Sassoon Primary" pitchFamily="50" charset="0"/>
              </a:rPr>
              <a:t> – </a:t>
            </a:r>
            <a:r>
              <a:rPr lang="en-GB" sz="3600" dirty="0">
                <a:latin typeface="Sassoon Infant Std" panose="020B0503020103030203" pitchFamily="34" charset="0"/>
              </a:rPr>
              <a:t>moving in a soft, smooth, and pretty way.</a:t>
            </a:r>
            <a:endParaRPr kumimoji="0" lang="en-US" altLang="en-US" sz="1800" b="0" i="0" u="none" strike="noStrike" cap="none" normalizeH="0" baseline="0" dirty="0">
              <a:ln>
                <a:noFill/>
              </a:ln>
              <a:solidFill>
                <a:schemeClr val="tx1"/>
              </a:solidFill>
              <a:effectLst/>
              <a:latin typeface="Sassoon Infant Std" panose="020B0503020103030203" pitchFamily="34" charset="0"/>
            </a:endParaRPr>
          </a:p>
        </p:txBody>
      </p:sp>
    </p:spTree>
    <p:extLst>
      <p:ext uri="{BB962C8B-B14F-4D97-AF65-F5344CB8AC3E}">
        <p14:creationId xmlns:p14="http://schemas.microsoft.com/office/powerpoint/2010/main" val="49544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0FC8-6F8B-E7EB-E7E5-30EF4457F218}"/>
              </a:ext>
            </a:extLst>
          </p:cNvPr>
          <p:cNvSpPr>
            <a:spLocks noGrp="1"/>
          </p:cNvSpPr>
          <p:nvPr>
            <p:ph type="title"/>
          </p:nvPr>
        </p:nvSpPr>
        <p:spPr/>
        <p:txBody>
          <a:bodyPr/>
          <a:lstStyle/>
          <a:p>
            <a:r>
              <a:rPr lang="en-GB" dirty="0">
                <a:latin typeface="Sassoon Primary" pitchFamily="50" charset="0"/>
              </a:rPr>
              <a:t>Adjectives that describe the mermaid’s voice</a:t>
            </a:r>
          </a:p>
        </p:txBody>
      </p:sp>
      <p:pic>
        <p:nvPicPr>
          <p:cNvPr id="5" name="Picture 4">
            <a:extLst>
              <a:ext uri="{FF2B5EF4-FFF2-40B4-BE49-F238E27FC236}">
                <a16:creationId xmlns:a16="http://schemas.microsoft.com/office/drawing/2014/main" id="{7E2431DF-0407-4100-6CEE-947044C81995}"/>
              </a:ext>
            </a:extLst>
          </p:cNvPr>
          <p:cNvPicPr>
            <a:picLocks noChangeAspect="1"/>
          </p:cNvPicPr>
          <p:nvPr/>
        </p:nvPicPr>
        <p:blipFill>
          <a:blip r:embed="rId2"/>
          <a:stretch>
            <a:fillRect/>
          </a:stretch>
        </p:blipFill>
        <p:spPr>
          <a:xfrm>
            <a:off x="3729296" y="1520131"/>
            <a:ext cx="4477375" cy="4972744"/>
          </a:xfrm>
          <a:prstGeom prst="rect">
            <a:avLst/>
          </a:prstGeom>
        </p:spPr>
      </p:pic>
    </p:spTree>
    <p:extLst>
      <p:ext uri="{BB962C8B-B14F-4D97-AF65-F5344CB8AC3E}">
        <p14:creationId xmlns:p14="http://schemas.microsoft.com/office/powerpoint/2010/main" val="4110875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8829E6-CF8C-79A5-46D8-B8090D1DB6BE}"/>
              </a:ext>
            </a:extLst>
          </p:cNvPr>
          <p:cNvSpPr>
            <a:spLocks noGrp="1"/>
          </p:cNvSpPr>
          <p:nvPr>
            <p:ph idx="1"/>
          </p:nvPr>
        </p:nvSpPr>
        <p:spPr>
          <a:xfrm>
            <a:off x="645305" y="2023872"/>
            <a:ext cx="10515600" cy="5280851"/>
          </a:xfrm>
        </p:spPr>
        <p:txBody>
          <a:bodyPr/>
          <a:lstStyle/>
          <a:p>
            <a:pPr marL="0" indent="0">
              <a:buNone/>
            </a:pPr>
            <a:r>
              <a:rPr lang="en-GB" sz="3200" dirty="0">
                <a:latin typeface="Sassoon Primary" pitchFamily="50" charset="0"/>
              </a:rPr>
              <a:t>Unbelievable						incredible</a:t>
            </a:r>
          </a:p>
          <a:p>
            <a:pPr marL="0" indent="0">
              <a:buNone/>
            </a:pPr>
            <a:endParaRPr lang="en-GB" sz="3200" dirty="0">
              <a:latin typeface="Sassoon Primary" pitchFamily="50" charset="0"/>
            </a:endParaRPr>
          </a:p>
          <a:p>
            <a:pPr marL="0" indent="0">
              <a:buNone/>
            </a:pPr>
            <a:r>
              <a:rPr lang="en-GB" sz="3200" dirty="0">
                <a:latin typeface="Sassoon Primary" pitchFamily="50" charset="0"/>
              </a:rPr>
              <a:t>Phenomenal 					</a:t>
            </a:r>
            <a:r>
              <a:rPr lang="en-GB" sz="3200">
                <a:latin typeface="Sassoon Primary" pitchFamily="50" charset="0"/>
              </a:rPr>
              <a:t>	sensational</a:t>
            </a:r>
            <a:endParaRPr lang="en-GB" sz="3200" dirty="0">
              <a:latin typeface="Sassoon Primary" pitchFamily="50" charset="0"/>
            </a:endParaRPr>
          </a:p>
          <a:p>
            <a:pPr marL="0" indent="0">
              <a:buNone/>
            </a:pPr>
            <a:endParaRPr lang="en-GB" sz="3200" dirty="0">
              <a:latin typeface="Sassoon Primary" pitchFamily="50" charset="0"/>
            </a:endParaRPr>
          </a:p>
          <a:p>
            <a:pPr marL="0" indent="0">
              <a:buNone/>
            </a:pPr>
            <a:r>
              <a:rPr lang="en-GB" sz="3200" dirty="0">
                <a:latin typeface="Sassoon Primary" pitchFamily="50" charset="0"/>
              </a:rPr>
              <a:t>Remarkable  </a:t>
            </a:r>
          </a:p>
          <a:p>
            <a:pPr marL="0" indent="0">
              <a:buNone/>
            </a:pPr>
            <a:endParaRPr lang="en-GB" sz="3200" dirty="0">
              <a:latin typeface="Sassoon Primary" pitchFamily="50" charset="0"/>
            </a:endParaRPr>
          </a:p>
          <a:p>
            <a:pPr marL="0" indent="0">
              <a:buNone/>
            </a:pPr>
            <a:r>
              <a:rPr lang="en-GB" sz="3200" dirty="0">
                <a:latin typeface="Sassoon Primary" pitchFamily="50" charset="0"/>
              </a:rPr>
              <a:t>Angelic – like an angel</a:t>
            </a:r>
          </a:p>
          <a:p>
            <a:pPr marL="0" indent="0">
              <a:buNone/>
            </a:pPr>
            <a:endParaRPr lang="en-GB" sz="3200" dirty="0"/>
          </a:p>
          <a:p>
            <a:pPr marL="0" indent="0">
              <a:buNone/>
            </a:pPr>
            <a:endParaRPr lang="en-GB" dirty="0"/>
          </a:p>
        </p:txBody>
      </p:sp>
      <p:sp>
        <p:nvSpPr>
          <p:cNvPr id="4" name="TextBox 3">
            <a:extLst>
              <a:ext uri="{FF2B5EF4-FFF2-40B4-BE49-F238E27FC236}">
                <a16:creationId xmlns:a16="http://schemas.microsoft.com/office/drawing/2014/main" id="{D3F3A983-0224-5DB7-3B19-77443BD7C89E}"/>
              </a:ext>
            </a:extLst>
          </p:cNvPr>
          <p:cNvSpPr txBox="1"/>
          <p:nvPr/>
        </p:nvSpPr>
        <p:spPr>
          <a:xfrm>
            <a:off x="521208" y="219456"/>
            <a:ext cx="11332464" cy="1323439"/>
          </a:xfrm>
          <a:prstGeom prst="rect">
            <a:avLst/>
          </a:prstGeom>
          <a:noFill/>
        </p:spPr>
        <p:txBody>
          <a:bodyPr wrap="square" rtlCol="0">
            <a:spAutoFit/>
          </a:bodyPr>
          <a:lstStyle/>
          <a:p>
            <a:r>
              <a:rPr lang="en-GB" sz="4000" dirty="0">
                <a:latin typeface="Sassoon Primary" pitchFamily="50" charset="0"/>
              </a:rPr>
              <a:t>Words that mean something is really special or amazing.</a:t>
            </a:r>
          </a:p>
        </p:txBody>
      </p:sp>
    </p:spTree>
    <p:extLst>
      <p:ext uri="{BB962C8B-B14F-4D97-AF65-F5344CB8AC3E}">
        <p14:creationId xmlns:p14="http://schemas.microsoft.com/office/powerpoint/2010/main" val="12033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2DAF8-DE4C-DF0E-C23D-1C3E649ADD52}"/>
              </a:ext>
            </a:extLst>
          </p:cNvPr>
          <p:cNvSpPr>
            <a:spLocks noGrp="1"/>
          </p:cNvSpPr>
          <p:nvPr>
            <p:ph type="title"/>
          </p:nvPr>
        </p:nvSpPr>
        <p:spPr/>
        <p:txBody>
          <a:bodyPr/>
          <a:lstStyle/>
          <a:p>
            <a:r>
              <a:rPr lang="en-GB" dirty="0">
                <a:solidFill>
                  <a:schemeClr val="tx2">
                    <a:lumMod val="75000"/>
                    <a:lumOff val="25000"/>
                  </a:schemeClr>
                </a:solidFill>
              </a:rPr>
              <a:t>Blue</a:t>
            </a:r>
            <a:r>
              <a:rPr lang="en-GB" dirty="0"/>
              <a:t> / </a:t>
            </a:r>
            <a:r>
              <a:rPr lang="en-GB" dirty="0">
                <a:solidFill>
                  <a:srgbClr val="00B050"/>
                </a:solidFill>
              </a:rPr>
              <a:t>Green</a:t>
            </a:r>
          </a:p>
        </p:txBody>
      </p:sp>
      <p:sp>
        <p:nvSpPr>
          <p:cNvPr id="3" name="Content Placeholder 2">
            <a:extLst>
              <a:ext uri="{FF2B5EF4-FFF2-40B4-BE49-F238E27FC236}">
                <a16:creationId xmlns:a16="http://schemas.microsoft.com/office/drawing/2014/main" id="{41B13D25-9DF2-DC80-29C9-882334904687}"/>
              </a:ext>
            </a:extLst>
          </p:cNvPr>
          <p:cNvSpPr>
            <a:spLocks noGrp="1"/>
          </p:cNvSpPr>
          <p:nvPr>
            <p:ph idx="1"/>
          </p:nvPr>
        </p:nvSpPr>
        <p:spPr>
          <a:xfrm>
            <a:off x="838200" y="1527048"/>
            <a:ext cx="10515600" cy="5330952"/>
          </a:xfrm>
        </p:spPr>
        <p:txBody>
          <a:bodyPr>
            <a:normAutofit/>
          </a:bodyPr>
          <a:lstStyle/>
          <a:p>
            <a:pPr marL="0" indent="0">
              <a:buNone/>
            </a:pPr>
            <a:r>
              <a:rPr lang="en-GB" sz="3500" dirty="0">
                <a:latin typeface="Sassoon Primary" pitchFamily="50" charset="0"/>
              </a:rPr>
              <a:t>If you were Sam Sly, how would you persuade people to come and hear the mermaid sing? </a:t>
            </a:r>
          </a:p>
          <a:p>
            <a:pPr marL="0" indent="0">
              <a:buNone/>
            </a:pPr>
            <a:endParaRPr lang="en-GB" sz="3500" dirty="0">
              <a:latin typeface="Sassoon Primary" pitchFamily="50" charset="0"/>
            </a:endParaRPr>
          </a:p>
          <a:p>
            <a:pPr marL="0" indent="0">
              <a:buNone/>
            </a:pPr>
            <a:r>
              <a:rPr lang="en-GB" sz="3500" dirty="0">
                <a:solidFill>
                  <a:schemeClr val="tx2">
                    <a:lumMod val="75000"/>
                    <a:lumOff val="25000"/>
                  </a:schemeClr>
                </a:solidFill>
                <a:latin typeface="Sassoon Primary" pitchFamily="50" charset="0"/>
              </a:rPr>
              <a:t>Blue partner first </a:t>
            </a:r>
            <a:r>
              <a:rPr lang="en-GB" sz="3500" dirty="0">
                <a:latin typeface="Sassoon Primary" pitchFamily="50" charset="0"/>
              </a:rPr>
              <a:t>- convince </a:t>
            </a:r>
            <a:r>
              <a:rPr lang="en-GB" sz="3500" dirty="0">
                <a:solidFill>
                  <a:srgbClr val="00B050"/>
                </a:solidFill>
                <a:latin typeface="Sassoon Primary" pitchFamily="50" charset="0"/>
              </a:rPr>
              <a:t>green partner </a:t>
            </a:r>
            <a:r>
              <a:rPr lang="en-GB" sz="3500" dirty="0">
                <a:latin typeface="Sassoon Primary" pitchFamily="50" charset="0"/>
              </a:rPr>
              <a:t>to come and hear the mermaid.</a:t>
            </a:r>
            <a:endParaRPr lang="en-GB" dirty="0"/>
          </a:p>
          <a:p>
            <a:pPr marL="0" indent="0">
              <a:buNone/>
            </a:pPr>
            <a:endParaRPr lang="en-GB" sz="3200" dirty="0"/>
          </a:p>
          <a:p>
            <a:pPr marL="0" indent="0">
              <a:buNone/>
            </a:pPr>
            <a:r>
              <a:rPr lang="en-GB" sz="3200" dirty="0">
                <a:latin typeface="Sassoon Primary" pitchFamily="50" charset="0"/>
              </a:rPr>
              <a:t>Come and see the ________ mermaid because her voice is ________!</a:t>
            </a:r>
          </a:p>
          <a:p>
            <a:pPr marL="0" indent="0">
              <a:buNone/>
            </a:pPr>
            <a:r>
              <a:rPr lang="en-GB" sz="2400" dirty="0">
                <a:solidFill>
                  <a:srgbClr val="FF0000"/>
                </a:solidFill>
                <a:latin typeface="Sassoon Infant Std" panose="020B0503020103030203" pitchFamily="34" charset="0"/>
              </a:rPr>
              <a:t>Challenge: Use more than one adjective to describe the mermaid. </a:t>
            </a:r>
            <a:endParaRPr lang="en-GB" sz="2800" dirty="0">
              <a:latin typeface="Sassoon Primary" pitchFamily="50" charset="0"/>
            </a:endParaRPr>
          </a:p>
        </p:txBody>
      </p:sp>
    </p:spTree>
    <p:extLst>
      <p:ext uri="{BB962C8B-B14F-4D97-AF65-F5344CB8AC3E}">
        <p14:creationId xmlns:p14="http://schemas.microsoft.com/office/powerpoint/2010/main" val="3146371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83EB-4A3E-3321-ECE6-5EB00595F234}"/>
              </a:ext>
            </a:extLst>
          </p:cNvPr>
          <p:cNvSpPr>
            <a:spLocks noGrp="1"/>
          </p:cNvSpPr>
          <p:nvPr>
            <p:ph type="title"/>
          </p:nvPr>
        </p:nvSpPr>
        <p:spPr/>
        <p:txBody>
          <a:bodyPr/>
          <a:lstStyle/>
          <a:p>
            <a:r>
              <a:rPr lang="en-GB" dirty="0">
                <a:latin typeface="Sassoon Primary" pitchFamily="50" charset="0"/>
              </a:rPr>
              <a:t>Which words could complete the sentence correctly?</a:t>
            </a:r>
          </a:p>
        </p:txBody>
      </p:sp>
      <p:sp>
        <p:nvSpPr>
          <p:cNvPr id="3" name="Content Placeholder 2">
            <a:extLst>
              <a:ext uri="{FF2B5EF4-FFF2-40B4-BE49-F238E27FC236}">
                <a16:creationId xmlns:a16="http://schemas.microsoft.com/office/drawing/2014/main" id="{046FF1F0-5BF7-CED3-A19C-679A35E04CC0}"/>
              </a:ext>
            </a:extLst>
          </p:cNvPr>
          <p:cNvSpPr>
            <a:spLocks noGrp="1"/>
          </p:cNvSpPr>
          <p:nvPr>
            <p:ph idx="1"/>
          </p:nvPr>
        </p:nvSpPr>
        <p:spPr>
          <a:xfrm>
            <a:off x="152400" y="1825625"/>
            <a:ext cx="12039600" cy="4351338"/>
          </a:xfrm>
        </p:spPr>
        <p:txBody>
          <a:bodyPr>
            <a:normAutofit/>
          </a:bodyPr>
          <a:lstStyle/>
          <a:p>
            <a:pPr marL="0" indent="0">
              <a:buNone/>
            </a:pPr>
            <a:r>
              <a:rPr lang="en-GB" sz="4000" dirty="0">
                <a:latin typeface="Sassoon Primary" pitchFamily="50" charset="0"/>
              </a:rPr>
              <a:t>The singing mermaid is ___________________.</a:t>
            </a:r>
          </a:p>
          <a:p>
            <a:pPr marL="0" indent="0">
              <a:buNone/>
            </a:pPr>
            <a:endParaRPr lang="en-GB" sz="4000" dirty="0">
              <a:latin typeface="Sassoon Primary" pitchFamily="50" charset="0"/>
            </a:endParaRPr>
          </a:p>
          <a:p>
            <a:pPr marL="0" indent="0">
              <a:buNone/>
            </a:pPr>
            <a:r>
              <a:rPr lang="en-GB" sz="4000" dirty="0">
                <a:latin typeface="Sassoon Primary" pitchFamily="50" charset="0"/>
              </a:rPr>
              <a:t>Ungraceful    remarkable    enchanting        awful </a:t>
            </a:r>
          </a:p>
        </p:txBody>
      </p:sp>
    </p:spTree>
    <p:extLst>
      <p:ext uri="{BB962C8B-B14F-4D97-AF65-F5344CB8AC3E}">
        <p14:creationId xmlns:p14="http://schemas.microsoft.com/office/powerpoint/2010/main" val="238647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4" name="Picture 3" descr="A black letter with a white background&#10;&#10;AI-generated content may be incorrect.">
            <a:extLst>
              <a:ext uri="{FF2B5EF4-FFF2-40B4-BE49-F238E27FC236}">
                <a16:creationId xmlns:a16="http://schemas.microsoft.com/office/drawing/2014/main" id="{8812F9E2-27F1-3E95-4EEF-F1841EC3B640}"/>
              </a:ext>
            </a:extLst>
          </p:cNvPr>
          <p:cNvPicPr>
            <a:picLocks noChangeAspect="1"/>
          </p:cNvPicPr>
          <p:nvPr/>
        </p:nvPicPr>
        <p:blipFill>
          <a:blip r:embed="rId3"/>
          <a:stretch>
            <a:fillRect/>
          </a:stretch>
        </p:blipFill>
        <p:spPr>
          <a:xfrm>
            <a:off x="454819" y="3426619"/>
            <a:ext cx="2066924" cy="3290887"/>
          </a:xfrm>
          <a:prstGeom prst="rect">
            <a:avLst/>
          </a:prstGeom>
        </p:spPr>
      </p:pic>
      <p:pic>
        <p:nvPicPr>
          <p:cNvPr id="5" name="Picture 4" descr="A blue and white cloud with text&#10;&#10;AI-generated content may be incorrect.">
            <a:extLst>
              <a:ext uri="{FF2B5EF4-FFF2-40B4-BE49-F238E27FC236}">
                <a16:creationId xmlns:a16="http://schemas.microsoft.com/office/drawing/2014/main" id="{0E0351B5-506A-312C-6ECA-C0A28E13F386}"/>
              </a:ext>
            </a:extLst>
          </p:cNvPr>
          <p:cNvPicPr>
            <a:picLocks noChangeAspect="1"/>
          </p:cNvPicPr>
          <p:nvPr/>
        </p:nvPicPr>
        <p:blipFill>
          <a:blip r:embed="rId4"/>
          <a:stretch>
            <a:fillRect/>
          </a:stretch>
        </p:blipFill>
        <p:spPr>
          <a:xfrm>
            <a:off x="3045619" y="3657600"/>
            <a:ext cx="3445668" cy="2328862"/>
          </a:xfrm>
          <a:prstGeom prst="rect">
            <a:avLst/>
          </a:prstGeom>
        </p:spPr>
      </p:pic>
      <p:pic>
        <p:nvPicPr>
          <p:cNvPr id="6" name="Picture 5" descr="A black text with a white background&#10;&#10;AI-generated content may be incorrect.">
            <a:extLst>
              <a:ext uri="{FF2B5EF4-FFF2-40B4-BE49-F238E27FC236}">
                <a16:creationId xmlns:a16="http://schemas.microsoft.com/office/drawing/2014/main" id="{DF223F29-6D57-63A3-D101-CBF896E02CF0}"/>
              </a:ext>
            </a:extLst>
          </p:cNvPr>
          <p:cNvPicPr>
            <a:picLocks noChangeAspect="1"/>
          </p:cNvPicPr>
          <p:nvPr/>
        </p:nvPicPr>
        <p:blipFill>
          <a:blip r:embed="rId5"/>
          <a:stretch>
            <a:fillRect/>
          </a:stretch>
        </p:blipFill>
        <p:spPr>
          <a:xfrm>
            <a:off x="7789069" y="3431381"/>
            <a:ext cx="3174206" cy="1423987"/>
          </a:xfrm>
          <a:prstGeom prst="rect">
            <a:avLst/>
          </a:prstGeom>
        </p:spPr>
      </p:pic>
      <p:pic>
        <p:nvPicPr>
          <p:cNvPr id="7" name="Picture 6" descr="A black text on a white background&#10;&#10;AI-generated content may be incorrect.">
            <a:extLst>
              <a:ext uri="{FF2B5EF4-FFF2-40B4-BE49-F238E27FC236}">
                <a16:creationId xmlns:a16="http://schemas.microsoft.com/office/drawing/2014/main" id="{03C789D0-3F5F-C466-F3F2-883103280E1A}"/>
              </a:ext>
            </a:extLst>
          </p:cNvPr>
          <p:cNvPicPr>
            <a:picLocks noChangeAspect="1"/>
          </p:cNvPicPr>
          <p:nvPr/>
        </p:nvPicPr>
        <p:blipFill>
          <a:blip r:embed="rId6"/>
          <a:stretch>
            <a:fillRect/>
          </a:stretch>
        </p:blipFill>
        <p:spPr>
          <a:xfrm>
            <a:off x="7789069" y="5069681"/>
            <a:ext cx="3692547" cy="1518198"/>
          </a:xfrm>
          <a:prstGeom prst="rect">
            <a:avLst/>
          </a:prstGeom>
        </p:spPr>
      </p:pic>
    </p:spTree>
    <p:extLst>
      <p:ext uri="{BB962C8B-B14F-4D97-AF65-F5344CB8AC3E}">
        <p14:creationId xmlns:p14="http://schemas.microsoft.com/office/powerpoint/2010/main" val="3615594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0AF71-5AAC-90A6-7425-1A02D9F7CE4C}"/>
              </a:ext>
            </a:extLst>
          </p:cNvPr>
          <p:cNvSpPr>
            <a:spLocks noGrp="1"/>
          </p:cNvSpPr>
          <p:nvPr>
            <p:ph type="title"/>
          </p:nvPr>
        </p:nvSpPr>
        <p:spPr/>
        <p:txBody>
          <a:bodyPr/>
          <a:lstStyle/>
          <a:p>
            <a:r>
              <a:rPr lang="en-GB" dirty="0">
                <a:latin typeface="Sassoon Primary" pitchFamily="50" charset="0"/>
              </a:rPr>
              <a:t>Independent</a:t>
            </a:r>
          </a:p>
        </p:txBody>
      </p:sp>
      <p:sp>
        <p:nvSpPr>
          <p:cNvPr id="3" name="Content Placeholder 2">
            <a:extLst>
              <a:ext uri="{FF2B5EF4-FFF2-40B4-BE49-F238E27FC236}">
                <a16:creationId xmlns:a16="http://schemas.microsoft.com/office/drawing/2014/main" id="{2C3F8FB1-E8F1-CBB7-81E2-A1FB3034787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223AF05-4387-AD5D-CE53-5FF90EEE2248}"/>
              </a:ext>
            </a:extLst>
          </p:cNvPr>
          <p:cNvPicPr>
            <a:picLocks noChangeAspect="1"/>
          </p:cNvPicPr>
          <p:nvPr/>
        </p:nvPicPr>
        <p:blipFill>
          <a:blip r:embed="rId2"/>
          <a:stretch>
            <a:fillRect/>
          </a:stretch>
        </p:blipFill>
        <p:spPr>
          <a:xfrm>
            <a:off x="534348" y="1495664"/>
            <a:ext cx="10819452" cy="5142879"/>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FF2A131-3600-BA1F-0CDE-91E548A7FCEC}"/>
                  </a:ext>
                </a:extLst>
              </p14:cNvPr>
              <p14:cNvContentPartPr/>
              <p14:nvPr/>
            </p14:nvContentPartPr>
            <p14:xfrm>
              <a:off x="2372777" y="3775200"/>
              <a:ext cx="299520" cy="67680"/>
            </p14:xfrm>
          </p:contentPart>
        </mc:Choice>
        <mc:Fallback>
          <p:pic>
            <p:nvPicPr>
              <p:cNvPr id="4" name="Ink 3">
                <a:extLst>
                  <a:ext uri="{FF2B5EF4-FFF2-40B4-BE49-F238E27FC236}">
                    <a16:creationId xmlns:a16="http://schemas.microsoft.com/office/drawing/2014/main" id="{BFF2A131-3600-BA1F-0CDE-91E548A7FCEC}"/>
                  </a:ext>
                </a:extLst>
              </p:cNvPr>
              <p:cNvPicPr/>
              <p:nvPr/>
            </p:nvPicPr>
            <p:blipFill>
              <a:blip r:embed="rId4"/>
              <a:stretch>
                <a:fillRect/>
              </a:stretch>
            </p:blipFill>
            <p:spPr>
              <a:xfrm>
                <a:off x="2366657" y="3769080"/>
                <a:ext cx="311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A77D9376-00AB-5B48-4C39-9F543DF5E376}"/>
                  </a:ext>
                </a:extLst>
              </p14:cNvPr>
              <p14:cNvContentPartPr/>
              <p14:nvPr/>
            </p14:nvContentPartPr>
            <p14:xfrm>
              <a:off x="2471057" y="3853320"/>
              <a:ext cx="2906640" cy="153000"/>
            </p14:xfrm>
          </p:contentPart>
        </mc:Choice>
        <mc:Fallback>
          <p:pic>
            <p:nvPicPr>
              <p:cNvPr id="7" name="Ink 6">
                <a:extLst>
                  <a:ext uri="{FF2B5EF4-FFF2-40B4-BE49-F238E27FC236}">
                    <a16:creationId xmlns:a16="http://schemas.microsoft.com/office/drawing/2014/main" id="{A77D9376-00AB-5B48-4C39-9F543DF5E376}"/>
                  </a:ext>
                </a:extLst>
              </p:cNvPr>
              <p:cNvPicPr/>
              <p:nvPr/>
            </p:nvPicPr>
            <p:blipFill>
              <a:blip r:embed="rId6"/>
              <a:stretch>
                <a:fillRect/>
              </a:stretch>
            </p:blipFill>
            <p:spPr>
              <a:xfrm>
                <a:off x="2408057" y="3790320"/>
                <a:ext cx="30322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3B4BC31C-A928-C7F7-93BE-C8F4B841FB00}"/>
                  </a:ext>
                </a:extLst>
              </p14:cNvPr>
              <p14:cNvContentPartPr/>
              <p14:nvPr/>
            </p14:nvContentPartPr>
            <p14:xfrm>
              <a:off x="3288257" y="3742440"/>
              <a:ext cx="1566720" cy="244080"/>
            </p14:xfrm>
          </p:contentPart>
        </mc:Choice>
        <mc:Fallback>
          <p:pic>
            <p:nvPicPr>
              <p:cNvPr id="8" name="Ink 7">
                <a:extLst>
                  <a:ext uri="{FF2B5EF4-FFF2-40B4-BE49-F238E27FC236}">
                    <a16:creationId xmlns:a16="http://schemas.microsoft.com/office/drawing/2014/main" id="{3B4BC31C-A928-C7F7-93BE-C8F4B841FB00}"/>
                  </a:ext>
                </a:extLst>
              </p:cNvPr>
              <p:cNvPicPr/>
              <p:nvPr/>
            </p:nvPicPr>
            <p:blipFill>
              <a:blip r:embed="rId8"/>
              <a:stretch>
                <a:fillRect/>
              </a:stretch>
            </p:blipFill>
            <p:spPr>
              <a:xfrm>
                <a:off x="3225617" y="3679440"/>
                <a:ext cx="1692360" cy="369720"/>
              </a:xfrm>
              <a:prstGeom prst="rect">
                <a:avLst/>
              </a:prstGeom>
            </p:spPr>
          </p:pic>
        </mc:Fallback>
      </mc:AlternateContent>
      <p:grpSp>
        <p:nvGrpSpPr>
          <p:cNvPr id="13" name="Group 12">
            <a:extLst>
              <a:ext uri="{FF2B5EF4-FFF2-40B4-BE49-F238E27FC236}">
                <a16:creationId xmlns:a16="http://schemas.microsoft.com/office/drawing/2014/main" id="{A07009F5-75A0-7737-1416-E058EA837F5C}"/>
              </a:ext>
            </a:extLst>
          </p:cNvPr>
          <p:cNvGrpSpPr/>
          <p:nvPr/>
        </p:nvGrpSpPr>
        <p:grpSpPr>
          <a:xfrm>
            <a:off x="2242457" y="3632280"/>
            <a:ext cx="1839600" cy="331920"/>
            <a:chOff x="2242457" y="3632280"/>
            <a:chExt cx="1839600" cy="331920"/>
          </a:xfrm>
        </p:grpSpPr>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E1A5BB44-A90F-F341-EDDD-4CE25354ECDA}"/>
                    </a:ext>
                  </a:extLst>
                </p14:cNvPr>
                <p14:cNvContentPartPr/>
                <p14:nvPr/>
              </p14:nvContentPartPr>
              <p14:xfrm>
                <a:off x="2242457" y="3853320"/>
                <a:ext cx="360" cy="360"/>
              </p14:xfrm>
            </p:contentPart>
          </mc:Choice>
          <mc:Fallback>
            <p:pic>
              <p:nvPicPr>
                <p:cNvPr id="9" name="Ink 8">
                  <a:extLst>
                    <a:ext uri="{FF2B5EF4-FFF2-40B4-BE49-F238E27FC236}">
                      <a16:creationId xmlns:a16="http://schemas.microsoft.com/office/drawing/2014/main" id="{E1A5BB44-A90F-F341-EDDD-4CE25354ECDA}"/>
                    </a:ext>
                  </a:extLst>
                </p:cNvPr>
                <p:cNvPicPr/>
                <p:nvPr/>
              </p:nvPicPr>
              <p:blipFill>
                <a:blip r:embed="rId10"/>
                <a:stretch>
                  <a:fillRect/>
                </a:stretch>
              </p:blipFill>
              <p:spPr>
                <a:xfrm>
                  <a:off x="2179817" y="379068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Ink 9">
                  <a:extLst>
                    <a:ext uri="{FF2B5EF4-FFF2-40B4-BE49-F238E27FC236}">
                      <a16:creationId xmlns:a16="http://schemas.microsoft.com/office/drawing/2014/main" id="{2ABCC5FA-20F8-20FE-BC8F-19179D933DDB}"/>
                    </a:ext>
                  </a:extLst>
                </p14:cNvPr>
                <p14:cNvContentPartPr/>
                <p14:nvPr/>
              </p14:nvContentPartPr>
              <p14:xfrm>
                <a:off x="2242457" y="3796080"/>
                <a:ext cx="226440" cy="57600"/>
              </p14:xfrm>
            </p:contentPart>
          </mc:Choice>
          <mc:Fallback>
            <p:pic>
              <p:nvPicPr>
                <p:cNvPr id="10" name="Ink 9">
                  <a:extLst>
                    <a:ext uri="{FF2B5EF4-FFF2-40B4-BE49-F238E27FC236}">
                      <a16:creationId xmlns:a16="http://schemas.microsoft.com/office/drawing/2014/main" id="{2ABCC5FA-20F8-20FE-BC8F-19179D933DDB}"/>
                    </a:ext>
                  </a:extLst>
                </p:cNvPr>
                <p:cNvPicPr/>
                <p:nvPr/>
              </p:nvPicPr>
              <p:blipFill>
                <a:blip r:embed="rId12"/>
                <a:stretch>
                  <a:fillRect/>
                </a:stretch>
              </p:blipFill>
              <p:spPr>
                <a:xfrm>
                  <a:off x="2179817" y="3733440"/>
                  <a:ext cx="352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45754FCF-D458-F474-F512-204EF0240C89}"/>
                    </a:ext>
                  </a:extLst>
                </p14:cNvPr>
                <p14:cNvContentPartPr/>
                <p14:nvPr/>
              </p14:nvContentPartPr>
              <p14:xfrm>
                <a:off x="2971457" y="3632280"/>
                <a:ext cx="1110600" cy="331920"/>
              </p14:xfrm>
            </p:contentPart>
          </mc:Choice>
          <mc:Fallback>
            <p:pic>
              <p:nvPicPr>
                <p:cNvPr id="12" name="Ink 11">
                  <a:extLst>
                    <a:ext uri="{FF2B5EF4-FFF2-40B4-BE49-F238E27FC236}">
                      <a16:creationId xmlns:a16="http://schemas.microsoft.com/office/drawing/2014/main" id="{45754FCF-D458-F474-F512-204EF0240C89}"/>
                    </a:ext>
                  </a:extLst>
                </p:cNvPr>
                <p:cNvPicPr/>
                <p:nvPr/>
              </p:nvPicPr>
              <p:blipFill>
                <a:blip r:embed="rId14"/>
                <a:stretch>
                  <a:fillRect/>
                </a:stretch>
              </p:blipFill>
              <p:spPr>
                <a:xfrm>
                  <a:off x="2908457" y="3569640"/>
                  <a:ext cx="1236240" cy="457560"/>
                </a:xfrm>
                <a:prstGeom prst="rect">
                  <a:avLst/>
                </a:prstGeom>
              </p:spPr>
            </p:pic>
          </mc:Fallback>
        </mc:AlternateContent>
      </p:grpSp>
      <p:grpSp>
        <p:nvGrpSpPr>
          <p:cNvPr id="27" name="Group 26">
            <a:extLst>
              <a:ext uri="{FF2B5EF4-FFF2-40B4-BE49-F238E27FC236}">
                <a16:creationId xmlns:a16="http://schemas.microsoft.com/office/drawing/2014/main" id="{F4D6D50B-5154-B014-C9C9-07974A9F5E0C}"/>
              </a:ext>
            </a:extLst>
          </p:cNvPr>
          <p:cNvGrpSpPr/>
          <p:nvPr/>
        </p:nvGrpSpPr>
        <p:grpSpPr>
          <a:xfrm>
            <a:off x="4909337" y="3806160"/>
            <a:ext cx="531000" cy="145800"/>
            <a:chOff x="4909337" y="3806160"/>
            <a:chExt cx="531000" cy="145800"/>
          </a:xfrm>
        </p:grpSpPr>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E88D38D9-64FC-3AB2-44CB-94381C8CD04A}"/>
                    </a:ext>
                  </a:extLst>
                </p14:cNvPr>
                <p14:cNvContentPartPr/>
                <p14:nvPr/>
              </p14:nvContentPartPr>
              <p14:xfrm>
                <a:off x="4909337" y="3853320"/>
                <a:ext cx="360" cy="360"/>
              </p14:xfrm>
            </p:contentPart>
          </mc:Choice>
          <mc:Fallback>
            <p:pic>
              <p:nvPicPr>
                <p:cNvPr id="14" name="Ink 13">
                  <a:extLst>
                    <a:ext uri="{FF2B5EF4-FFF2-40B4-BE49-F238E27FC236}">
                      <a16:creationId xmlns:a16="http://schemas.microsoft.com/office/drawing/2014/main" id="{E88D38D9-64FC-3AB2-44CB-94381C8CD04A}"/>
                    </a:ext>
                  </a:extLst>
                </p:cNvPr>
                <p:cNvPicPr/>
                <p:nvPr/>
              </p:nvPicPr>
              <p:blipFill>
                <a:blip r:embed="rId10"/>
                <a:stretch>
                  <a:fillRect/>
                </a:stretch>
              </p:blipFill>
              <p:spPr>
                <a:xfrm>
                  <a:off x="4846337" y="379068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0F71896A-CC25-152F-AB41-01B169853BFD}"/>
                    </a:ext>
                  </a:extLst>
                </p14:cNvPr>
                <p14:cNvContentPartPr/>
                <p14:nvPr/>
              </p14:nvContentPartPr>
              <p14:xfrm>
                <a:off x="4909337" y="3853320"/>
                <a:ext cx="360" cy="360"/>
              </p14:xfrm>
            </p:contentPart>
          </mc:Choice>
          <mc:Fallback>
            <p:pic>
              <p:nvPicPr>
                <p:cNvPr id="15" name="Ink 14">
                  <a:extLst>
                    <a:ext uri="{FF2B5EF4-FFF2-40B4-BE49-F238E27FC236}">
                      <a16:creationId xmlns:a16="http://schemas.microsoft.com/office/drawing/2014/main" id="{0F71896A-CC25-152F-AB41-01B169853BFD}"/>
                    </a:ext>
                  </a:extLst>
                </p:cNvPr>
                <p:cNvPicPr/>
                <p:nvPr/>
              </p:nvPicPr>
              <p:blipFill>
                <a:blip r:embed="rId10"/>
                <a:stretch>
                  <a:fillRect/>
                </a:stretch>
              </p:blipFill>
              <p:spPr>
                <a:xfrm>
                  <a:off x="4846337" y="379068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894BDA94-C0B4-1B6C-598E-D09F81B5540F}"/>
                    </a:ext>
                  </a:extLst>
                </p14:cNvPr>
                <p14:cNvContentPartPr/>
                <p14:nvPr/>
              </p14:nvContentPartPr>
              <p14:xfrm>
                <a:off x="4909337" y="3853320"/>
                <a:ext cx="158040" cy="82080"/>
              </p14:xfrm>
            </p:contentPart>
          </mc:Choice>
          <mc:Fallback>
            <p:pic>
              <p:nvPicPr>
                <p:cNvPr id="16" name="Ink 15">
                  <a:extLst>
                    <a:ext uri="{FF2B5EF4-FFF2-40B4-BE49-F238E27FC236}">
                      <a16:creationId xmlns:a16="http://schemas.microsoft.com/office/drawing/2014/main" id="{894BDA94-C0B4-1B6C-598E-D09F81B5540F}"/>
                    </a:ext>
                  </a:extLst>
                </p:cNvPr>
                <p:cNvPicPr/>
                <p:nvPr/>
              </p:nvPicPr>
              <p:blipFill>
                <a:blip r:embed="rId18"/>
                <a:stretch>
                  <a:fillRect/>
                </a:stretch>
              </p:blipFill>
              <p:spPr>
                <a:xfrm>
                  <a:off x="4846337" y="3790680"/>
                  <a:ext cx="283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Ink 17">
                  <a:extLst>
                    <a:ext uri="{FF2B5EF4-FFF2-40B4-BE49-F238E27FC236}">
                      <a16:creationId xmlns:a16="http://schemas.microsoft.com/office/drawing/2014/main" id="{0B8036A8-F0C9-404B-1764-F27A29ABC615}"/>
                    </a:ext>
                  </a:extLst>
                </p14:cNvPr>
                <p14:cNvContentPartPr/>
                <p14:nvPr/>
              </p14:nvContentPartPr>
              <p14:xfrm>
                <a:off x="4960097" y="3806160"/>
                <a:ext cx="480240" cy="145800"/>
              </p14:xfrm>
            </p:contentPart>
          </mc:Choice>
          <mc:Fallback>
            <p:pic>
              <p:nvPicPr>
                <p:cNvPr id="18" name="Ink 17">
                  <a:extLst>
                    <a:ext uri="{FF2B5EF4-FFF2-40B4-BE49-F238E27FC236}">
                      <a16:creationId xmlns:a16="http://schemas.microsoft.com/office/drawing/2014/main" id="{0B8036A8-F0C9-404B-1764-F27A29ABC615}"/>
                    </a:ext>
                  </a:extLst>
                </p:cNvPr>
                <p:cNvPicPr/>
                <p:nvPr/>
              </p:nvPicPr>
              <p:blipFill>
                <a:blip r:embed="rId20"/>
                <a:stretch>
                  <a:fillRect/>
                </a:stretch>
              </p:blipFill>
              <p:spPr>
                <a:xfrm>
                  <a:off x="4897457" y="3743160"/>
                  <a:ext cx="6058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Ink 19">
                  <a:extLst>
                    <a:ext uri="{FF2B5EF4-FFF2-40B4-BE49-F238E27FC236}">
                      <a16:creationId xmlns:a16="http://schemas.microsoft.com/office/drawing/2014/main" id="{2AE8F996-B065-3034-EB99-72CB95577C52}"/>
                    </a:ext>
                  </a:extLst>
                </p14:cNvPr>
                <p14:cNvContentPartPr/>
                <p14:nvPr/>
              </p14:nvContentPartPr>
              <p14:xfrm>
                <a:off x="5127137" y="3864480"/>
                <a:ext cx="360" cy="360"/>
              </p14:xfrm>
            </p:contentPart>
          </mc:Choice>
          <mc:Fallback>
            <p:pic>
              <p:nvPicPr>
                <p:cNvPr id="20" name="Ink 19">
                  <a:extLst>
                    <a:ext uri="{FF2B5EF4-FFF2-40B4-BE49-F238E27FC236}">
                      <a16:creationId xmlns:a16="http://schemas.microsoft.com/office/drawing/2014/main" id="{2AE8F996-B065-3034-EB99-72CB95577C52}"/>
                    </a:ext>
                  </a:extLst>
                </p:cNvPr>
                <p:cNvPicPr/>
                <p:nvPr/>
              </p:nvPicPr>
              <p:blipFill>
                <a:blip r:embed="rId10"/>
                <a:stretch>
                  <a:fillRect/>
                </a:stretch>
              </p:blipFill>
              <p:spPr>
                <a:xfrm>
                  <a:off x="5064497" y="380148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2" name="Ink 21">
                  <a:extLst>
                    <a:ext uri="{FF2B5EF4-FFF2-40B4-BE49-F238E27FC236}">
                      <a16:creationId xmlns:a16="http://schemas.microsoft.com/office/drawing/2014/main" id="{6269D149-9FFA-46C8-9E15-93A1CBE2C72E}"/>
                    </a:ext>
                  </a:extLst>
                </p14:cNvPr>
                <p14:cNvContentPartPr/>
                <p14:nvPr/>
              </p14:nvContentPartPr>
              <p14:xfrm>
                <a:off x="5214257" y="3907680"/>
                <a:ext cx="360" cy="360"/>
              </p14:xfrm>
            </p:contentPart>
          </mc:Choice>
          <mc:Fallback>
            <p:pic>
              <p:nvPicPr>
                <p:cNvPr id="22" name="Ink 21">
                  <a:extLst>
                    <a:ext uri="{FF2B5EF4-FFF2-40B4-BE49-F238E27FC236}">
                      <a16:creationId xmlns:a16="http://schemas.microsoft.com/office/drawing/2014/main" id="{6269D149-9FFA-46C8-9E15-93A1CBE2C72E}"/>
                    </a:ext>
                  </a:extLst>
                </p:cNvPr>
                <p:cNvPicPr/>
                <p:nvPr/>
              </p:nvPicPr>
              <p:blipFill>
                <a:blip r:embed="rId10"/>
                <a:stretch>
                  <a:fillRect/>
                </a:stretch>
              </p:blipFill>
              <p:spPr>
                <a:xfrm>
                  <a:off x="5151257" y="384468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 name="Ink 23">
                  <a:extLst>
                    <a:ext uri="{FF2B5EF4-FFF2-40B4-BE49-F238E27FC236}">
                      <a16:creationId xmlns:a16="http://schemas.microsoft.com/office/drawing/2014/main" id="{E3457098-B355-0DD5-A50F-3246C7617962}"/>
                    </a:ext>
                  </a:extLst>
                </p14:cNvPr>
                <p14:cNvContentPartPr/>
                <p14:nvPr/>
              </p14:nvContentPartPr>
              <p14:xfrm>
                <a:off x="5247017" y="3874920"/>
                <a:ext cx="360" cy="360"/>
              </p14:xfrm>
            </p:contentPart>
          </mc:Choice>
          <mc:Fallback>
            <p:pic>
              <p:nvPicPr>
                <p:cNvPr id="24" name="Ink 23">
                  <a:extLst>
                    <a:ext uri="{FF2B5EF4-FFF2-40B4-BE49-F238E27FC236}">
                      <a16:creationId xmlns:a16="http://schemas.microsoft.com/office/drawing/2014/main" id="{E3457098-B355-0DD5-A50F-3246C7617962}"/>
                    </a:ext>
                  </a:extLst>
                </p:cNvPr>
                <p:cNvPicPr/>
                <p:nvPr/>
              </p:nvPicPr>
              <p:blipFill>
                <a:blip r:embed="rId10"/>
                <a:stretch>
                  <a:fillRect/>
                </a:stretch>
              </p:blipFill>
              <p:spPr>
                <a:xfrm>
                  <a:off x="5184017" y="381228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Ink 24">
                  <a:extLst>
                    <a:ext uri="{FF2B5EF4-FFF2-40B4-BE49-F238E27FC236}">
                      <a16:creationId xmlns:a16="http://schemas.microsoft.com/office/drawing/2014/main" id="{EF2E0146-9126-890D-A7E7-67CE492192B5}"/>
                    </a:ext>
                  </a:extLst>
                </p14:cNvPr>
                <p14:cNvContentPartPr/>
                <p14:nvPr/>
              </p14:nvContentPartPr>
              <p14:xfrm>
                <a:off x="5247017" y="3874920"/>
                <a:ext cx="360" cy="360"/>
              </p14:xfrm>
            </p:contentPart>
          </mc:Choice>
          <mc:Fallback>
            <p:pic>
              <p:nvPicPr>
                <p:cNvPr id="25" name="Ink 24">
                  <a:extLst>
                    <a:ext uri="{FF2B5EF4-FFF2-40B4-BE49-F238E27FC236}">
                      <a16:creationId xmlns:a16="http://schemas.microsoft.com/office/drawing/2014/main" id="{EF2E0146-9126-890D-A7E7-67CE492192B5}"/>
                    </a:ext>
                  </a:extLst>
                </p:cNvPr>
                <p:cNvPicPr/>
                <p:nvPr/>
              </p:nvPicPr>
              <p:blipFill>
                <a:blip r:embed="rId10"/>
                <a:stretch>
                  <a:fillRect/>
                </a:stretch>
              </p:blipFill>
              <p:spPr>
                <a:xfrm>
                  <a:off x="5184017" y="381228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Ink 25">
                  <a:extLst>
                    <a:ext uri="{FF2B5EF4-FFF2-40B4-BE49-F238E27FC236}">
                      <a16:creationId xmlns:a16="http://schemas.microsoft.com/office/drawing/2014/main" id="{669306E9-79FB-7807-5C3F-2C380629DF14}"/>
                    </a:ext>
                  </a:extLst>
                </p14:cNvPr>
                <p14:cNvContentPartPr/>
                <p14:nvPr/>
              </p14:nvContentPartPr>
              <p14:xfrm>
                <a:off x="5247017" y="3874920"/>
                <a:ext cx="360" cy="360"/>
              </p14:xfrm>
            </p:contentPart>
          </mc:Choice>
          <mc:Fallback>
            <p:pic>
              <p:nvPicPr>
                <p:cNvPr id="26" name="Ink 25">
                  <a:extLst>
                    <a:ext uri="{FF2B5EF4-FFF2-40B4-BE49-F238E27FC236}">
                      <a16:creationId xmlns:a16="http://schemas.microsoft.com/office/drawing/2014/main" id="{669306E9-79FB-7807-5C3F-2C380629DF14}"/>
                    </a:ext>
                  </a:extLst>
                </p:cNvPr>
                <p:cNvPicPr/>
                <p:nvPr/>
              </p:nvPicPr>
              <p:blipFill>
                <a:blip r:embed="rId10"/>
                <a:stretch>
                  <a:fillRect/>
                </a:stretch>
              </p:blipFill>
              <p:spPr>
                <a:xfrm>
                  <a:off x="5184017" y="3812280"/>
                  <a:ext cx="126000" cy="126000"/>
                </a:xfrm>
                <a:prstGeom prst="rect">
                  <a:avLst/>
                </a:prstGeom>
              </p:spPr>
            </p:pic>
          </mc:Fallback>
        </mc:AlternateContent>
      </p:grpSp>
    </p:spTree>
    <p:extLst>
      <p:ext uri="{BB962C8B-B14F-4D97-AF65-F5344CB8AC3E}">
        <p14:creationId xmlns:p14="http://schemas.microsoft.com/office/powerpoint/2010/main" val="295462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FD05-0717-958C-D614-AD0E17C8BA4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44812D8-FED1-A212-1FE5-87EEAF15223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0EB0F1F-A908-3BD8-8EF4-0B5C21853B92}"/>
              </a:ext>
            </a:extLst>
          </p:cNvPr>
          <p:cNvPicPr>
            <a:picLocks noChangeAspect="1"/>
          </p:cNvPicPr>
          <p:nvPr/>
        </p:nvPicPr>
        <p:blipFill>
          <a:blip r:embed="rId2"/>
          <a:stretch>
            <a:fillRect/>
          </a:stretch>
        </p:blipFill>
        <p:spPr>
          <a:xfrm>
            <a:off x="2569362" y="-9291"/>
            <a:ext cx="7160904" cy="6867291"/>
          </a:xfrm>
          <a:prstGeom prst="rect">
            <a:avLst/>
          </a:prstGeom>
        </p:spPr>
      </p:pic>
    </p:spTree>
    <p:extLst>
      <p:ext uri="{BB962C8B-B14F-4D97-AF65-F5344CB8AC3E}">
        <p14:creationId xmlns:p14="http://schemas.microsoft.com/office/powerpoint/2010/main" val="506472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dirty="0">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2"/>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1526918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US"/>
              <a:t>Number patterns</a:t>
            </a:r>
          </a:p>
        </p:txBody>
      </p:sp>
      <p:sp>
        <p:nvSpPr>
          <p:cNvPr id="4" name="Text Placeholder 3"/>
          <p:cNvSpPr>
            <a:spLocks noGrp="1"/>
          </p:cNvSpPr>
          <p:nvPr>
            <p:ph type="body" sz="quarter" idx="10"/>
          </p:nvPr>
        </p:nvSpPr>
        <p:spPr>
          <a:xfrm>
            <a:off x="219075" y="1166400"/>
            <a:ext cx="10606088" cy="4610942"/>
          </a:xfrm>
        </p:spPr>
        <p:txBody>
          <a:bodyPr vert="horz" lIns="91440" tIns="45720" rIns="91440" bIns="45720" rtlCol="0" anchor="t">
            <a:spAutoFit/>
          </a:bodyPr>
          <a:lstStyle/>
          <a:p>
            <a:pPr marL="0" indent="0">
              <a:buNone/>
            </a:pPr>
            <a:endParaRPr lang="en-GB" dirty="0"/>
          </a:p>
          <a:p>
            <a:endParaRPr lang="en-GB"/>
          </a:p>
          <a:p>
            <a:endParaRPr lang="en-GB"/>
          </a:p>
          <a:p>
            <a:endParaRPr lang="en-GB"/>
          </a:p>
          <a:p>
            <a:endParaRPr lang="en-GB"/>
          </a:p>
          <a:p>
            <a:endParaRPr lang="en-GB"/>
          </a:p>
          <a:p>
            <a:endParaRPr lang="en-GB"/>
          </a:p>
          <a:p>
            <a:r>
              <a:rPr lang="en-GB" dirty="0"/>
              <a:t>What do you notice about each number?</a:t>
            </a:r>
          </a:p>
          <a:p>
            <a:r>
              <a:rPr lang="en-GB" dirty="0"/>
              <a:t>What is next in the sequence? </a:t>
            </a:r>
          </a:p>
        </p:txBody>
      </p:sp>
      <p:pic>
        <p:nvPicPr>
          <p:cNvPr id="14" name="Picture 13">
            <a:extLst>
              <a:ext uri="{FF2B5EF4-FFF2-40B4-BE49-F238E27FC236}">
                <a16:creationId xmlns:a16="http://schemas.microsoft.com/office/drawing/2014/main" id="{A83A4AE5-2C69-413E-A5E3-64669354B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45" t="4153" r="2776" b="2693"/>
          <a:stretch>
            <a:fillRect/>
          </a:stretch>
        </p:blipFill>
        <p:spPr bwMode="auto">
          <a:xfrm>
            <a:off x="9683748" y="190978"/>
            <a:ext cx="1216446" cy="7247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79392D61-46CD-BADE-56D9-C98F2A2D02BC}"/>
              </a:ext>
            </a:extLst>
          </p:cNvPr>
          <p:cNvSpPr/>
          <p:nvPr/>
        </p:nvSpPr>
        <p:spPr>
          <a:xfrm>
            <a:off x="449109" y="1693119"/>
            <a:ext cx="8029575" cy="858276"/>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a:t>   9,    19,    29,    39,    ____</a:t>
            </a:r>
          </a:p>
        </p:txBody>
      </p:sp>
      <p:sp>
        <p:nvSpPr>
          <p:cNvPr id="3" name="Rectangle: Rounded Corners 2">
            <a:extLst>
              <a:ext uri="{FF2B5EF4-FFF2-40B4-BE49-F238E27FC236}">
                <a16:creationId xmlns:a16="http://schemas.microsoft.com/office/drawing/2014/main" id="{F2FB478B-BF8D-55ED-616D-F8A9B3B0CE8E}"/>
              </a:ext>
            </a:extLst>
          </p:cNvPr>
          <p:cNvSpPr/>
          <p:nvPr/>
        </p:nvSpPr>
        <p:spPr>
          <a:xfrm>
            <a:off x="449109" y="2757830"/>
            <a:ext cx="8029575" cy="858276"/>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GB" sz="5400" b="0" i="0" u="none" strike="noStrike" kern="1200" cap="none" spc="0" normalizeH="0" baseline="0" noProof="0" dirty="0">
                <a:ln>
                  <a:noFill/>
                </a:ln>
                <a:solidFill>
                  <a:srgbClr val="000000"/>
                </a:solidFill>
                <a:effectLst/>
                <a:uLnTx/>
                <a:uFillTx/>
                <a:latin typeface="Cambria Math"/>
                <a:ea typeface="Cambria Math"/>
              </a:rPr>
              <a:t>   </a:t>
            </a:r>
            <a:r>
              <a:rPr lang="en-GB" sz="5400" dirty="0">
                <a:solidFill>
                  <a:srgbClr val="000000"/>
                </a:solidFill>
                <a:latin typeface="Cambria Math"/>
                <a:ea typeface="Cambria Math"/>
              </a:rPr>
              <a:t>16</a:t>
            </a:r>
            <a:r>
              <a:rPr kumimoji="0" lang="en-GB" sz="5400" b="0" i="0" u="none" strike="noStrike" kern="1200" cap="none" spc="0" normalizeH="0" baseline="0" noProof="0" dirty="0">
                <a:ln>
                  <a:noFill/>
                </a:ln>
                <a:solidFill>
                  <a:srgbClr val="000000"/>
                </a:solidFill>
                <a:effectLst/>
                <a:uLnTx/>
                <a:uFillTx/>
                <a:latin typeface="Cambria Math"/>
                <a:ea typeface="Cambria Math"/>
              </a:rPr>
              <a:t>,    </a:t>
            </a:r>
            <a:r>
              <a:rPr lang="en-GB" sz="5400" dirty="0">
                <a:solidFill>
                  <a:srgbClr val="000000"/>
                </a:solidFill>
                <a:latin typeface="Cambria Math"/>
                <a:ea typeface="Cambria Math"/>
              </a:rPr>
              <a:t>….... </a:t>
            </a:r>
            <a:r>
              <a:rPr kumimoji="0" lang="en-GB" sz="5400" b="0" i="0" u="none" strike="noStrike" kern="1200" cap="none" spc="0" normalizeH="0" baseline="0" noProof="0" dirty="0">
                <a:ln>
                  <a:noFill/>
                </a:ln>
                <a:solidFill>
                  <a:srgbClr val="000000"/>
                </a:solidFill>
                <a:effectLst/>
                <a:uLnTx/>
                <a:uFillTx/>
                <a:latin typeface="Cambria Math"/>
                <a:ea typeface="Cambria Math"/>
              </a:rPr>
              <a:t>   </a:t>
            </a:r>
            <a:r>
              <a:rPr lang="en-GB" sz="5400" dirty="0">
                <a:solidFill>
                  <a:srgbClr val="000000"/>
                </a:solidFill>
                <a:latin typeface="Cambria Math"/>
                <a:ea typeface="Cambria Math"/>
              </a:rPr>
              <a:t>36</a:t>
            </a:r>
            <a:r>
              <a:rPr kumimoji="0" lang="en-GB" sz="5400" b="0" i="0" u="none" strike="noStrike" kern="1200" cap="none" spc="0" normalizeH="0" baseline="0" noProof="0" dirty="0">
                <a:ln>
                  <a:noFill/>
                </a:ln>
                <a:solidFill>
                  <a:srgbClr val="000000"/>
                </a:solidFill>
                <a:effectLst/>
                <a:uLnTx/>
                <a:uFillTx/>
                <a:latin typeface="Cambria Math"/>
                <a:ea typeface="Cambria Math"/>
              </a:rPr>
              <a:t>,    </a:t>
            </a:r>
            <a:r>
              <a:rPr lang="en-GB" sz="5400" dirty="0">
                <a:solidFill>
                  <a:srgbClr val="000000"/>
                </a:solidFill>
                <a:latin typeface="Cambria Math"/>
                <a:ea typeface="Cambria Math"/>
              </a:rPr>
              <a:t>46</a:t>
            </a:r>
            <a:r>
              <a:rPr kumimoji="0" lang="en-GB" sz="5400" b="0" i="0" u="none" strike="noStrike" kern="1200" cap="none" spc="0" normalizeH="0" baseline="0" noProof="0" dirty="0">
                <a:ln>
                  <a:noFill/>
                </a:ln>
                <a:solidFill>
                  <a:srgbClr val="000000"/>
                </a:solidFill>
                <a:effectLst/>
                <a:uLnTx/>
                <a:uFillTx/>
                <a:latin typeface="Cambria Math"/>
                <a:ea typeface="Cambria Math"/>
              </a:rPr>
              <a:t>,   </a:t>
            </a:r>
            <a:r>
              <a:rPr lang="en-GB" sz="5400" dirty="0">
                <a:solidFill>
                  <a:srgbClr val="000000"/>
                </a:solidFill>
                <a:latin typeface="Cambria Math"/>
                <a:ea typeface="Cambria Math"/>
              </a:rPr>
              <a:t>56</a:t>
            </a:r>
            <a:endParaRPr kumimoji="0" lang="en-GB" sz="5400" b="0" i="0" u="none" strike="noStrike" kern="1200" cap="none" spc="0" normalizeH="0" baseline="0" noProof="0" dirty="0">
              <a:ln>
                <a:noFill/>
              </a:ln>
              <a:solidFill>
                <a:srgbClr val="000000"/>
              </a:solidFill>
              <a:effectLst/>
              <a:uLnTx/>
              <a:uFillTx/>
              <a:latin typeface="Cambria Math"/>
              <a:ea typeface="Cambria Math"/>
            </a:endParaRPr>
          </a:p>
        </p:txBody>
      </p:sp>
      <p:sp>
        <p:nvSpPr>
          <p:cNvPr id="5" name="Rectangle: Rounded Corners 4">
            <a:extLst>
              <a:ext uri="{FF2B5EF4-FFF2-40B4-BE49-F238E27FC236}">
                <a16:creationId xmlns:a16="http://schemas.microsoft.com/office/drawing/2014/main" id="{104B8B42-50A4-E5D7-7E23-4E6B40A8A31B}"/>
              </a:ext>
            </a:extLst>
          </p:cNvPr>
          <p:cNvSpPr/>
          <p:nvPr/>
        </p:nvSpPr>
        <p:spPr>
          <a:xfrm>
            <a:off x="449109" y="3822541"/>
            <a:ext cx="8029575" cy="858276"/>
          </a:xfrm>
          <a:prstGeom prst="round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GB" sz="5400" b="0" i="0" u="none" strike="noStrike" kern="1200" cap="none" spc="0" normalizeH="0" baseline="0" noProof="0" dirty="0">
                <a:ln>
                  <a:noFill/>
                </a:ln>
                <a:solidFill>
                  <a:srgbClr val="000000"/>
                </a:solidFill>
                <a:effectLst/>
                <a:uLnTx/>
                <a:uFillTx/>
                <a:latin typeface="Cambria Math"/>
                <a:ea typeface="Cambria Math"/>
              </a:rPr>
              <a:t>   </a:t>
            </a:r>
            <a:r>
              <a:rPr lang="en-GB" sz="5400" dirty="0">
                <a:solidFill>
                  <a:srgbClr val="000000"/>
                </a:solidFill>
                <a:latin typeface="Cambria Math"/>
                <a:ea typeface="Cambria Math"/>
              </a:rPr>
              <a:t>73</a:t>
            </a:r>
            <a:r>
              <a:rPr kumimoji="0" lang="en-GB" sz="5400" b="0" i="0" u="none" strike="noStrike" kern="1200" cap="none" spc="0" normalizeH="0" baseline="0" noProof="0" dirty="0">
                <a:ln>
                  <a:noFill/>
                </a:ln>
                <a:solidFill>
                  <a:srgbClr val="000000"/>
                </a:solidFill>
                <a:effectLst/>
                <a:uLnTx/>
                <a:uFillTx/>
                <a:latin typeface="Cambria Math"/>
                <a:ea typeface="Cambria Math"/>
              </a:rPr>
              <a:t>,   </a:t>
            </a:r>
            <a:r>
              <a:rPr lang="en-GB" sz="5400" dirty="0">
                <a:solidFill>
                  <a:srgbClr val="000000"/>
                </a:solidFill>
                <a:latin typeface="Cambria Math"/>
                <a:ea typeface="Cambria Math"/>
              </a:rPr>
              <a:t>63, </a:t>
            </a:r>
            <a:r>
              <a:rPr kumimoji="0" lang="en-GB" sz="5400" b="0" i="0" u="none" strike="noStrike" kern="1200" cap="none" spc="0" normalizeH="0" baseline="0" noProof="0" dirty="0">
                <a:ln>
                  <a:noFill/>
                </a:ln>
                <a:solidFill>
                  <a:srgbClr val="000000"/>
                </a:solidFill>
                <a:effectLst/>
                <a:uLnTx/>
                <a:uFillTx/>
                <a:latin typeface="Cambria Math"/>
                <a:ea typeface="Cambria Math"/>
              </a:rPr>
              <a:t>  </a:t>
            </a:r>
            <a:r>
              <a:rPr lang="en-GB" sz="5400" dirty="0">
                <a:solidFill>
                  <a:srgbClr val="000000"/>
                </a:solidFill>
                <a:latin typeface="Cambria Math"/>
                <a:ea typeface="Cambria Math"/>
              </a:rPr>
              <a:t>53</a:t>
            </a:r>
            <a:r>
              <a:rPr kumimoji="0" lang="en-GB" sz="5400" b="0" i="0" u="none" strike="noStrike" kern="1200" cap="none" spc="0" normalizeH="0" baseline="0" noProof="0" dirty="0">
                <a:ln>
                  <a:noFill/>
                </a:ln>
                <a:solidFill>
                  <a:srgbClr val="000000"/>
                </a:solidFill>
                <a:effectLst/>
                <a:uLnTx/>
                <a:uFillTx/>
                <a:latin typeface="Cambria Math"/>
                <a:ea typeface="Cambria Math"/>
              </a:rPr>
              <a:t>,    </a:t>
            </a:r>
            <a:r>
              <a:rPr lang="en-GB" sz="5400" dirty="0">
                <a:solidFill>
                  <a:srgbClr val="000000"/>
                </a:solidFill>
                <a:latin typeface="Cambria Math"/>
                <a:ea typeface="Cambria Math"/>
              </a:rPr>
              <a:t>…..., </a:t>
            </a:r>
            <a:r>
              <a:rPr kumimoji="0" lang="en-GB" sz="5400" b="0" i="0" u="none" strike="noStrike" kern="1200" cap="none" spc="0" normalizeH="0" baseline="0" noProof="0" dirty="0">
                <a:ln>
                  <a:noFill/>
                </a:ln>
                <a:solidFill>
                  <a:srgbClr val="000000"/>
                </a:solidFill>
                <a:effectLst/>
                <a:uLnTx/>
                <a:uFillTx/>
                <a:latin typeface="Cambria Math"/>
                <a:ea typeface="Cambria Math"/>
              </a:rPr>
              <a:t>   ____</a:t>
            </a:r>
          </a:p>
        </p:txBody>
      </p:sp>
      <p:sp>
        <p:nvSpPr>
          <p:cNvPr id="6" name="Rectangle 5">
            <a:extLst>
              <a:ext uri="{FF2B5EF4-FFF2-40B4-BE49-F238E27FC236}">
                <a16:creationId xmlns:a16="http://schemas.microsoft.com/office/drawing/2014/main" id="{2B1673EC-B5C6-7BC0-9C00-A1B1DBF5604C}"/>
              </a:ext>
            </a:extLst>
          </p:cNvPr>
          <p:cNvSpPr/>
          <p:nvPr/>
        </p:nvSpPr>
        <p:spPr>
          <a:xfrm>
            <a:off x="11002659" y="1176294"/>
            <a:ext cx="918083" cy="22091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latin typeface="Sassoon Primary"/>
              </a:rPr>
              <a:t>3 in 3</a:t>
            </a:r>
          </a:p>
        </p:txBody>
      </p:sp>
    </p:spTree>
    <p:extLst>
      <p:ext uri="{BB962C8B-B14F-4D97-AF65-F5344CB8AC3E}">
        <p14:creationId xmlns:p14="http://schemas.microsoft.com/office/powerpoint/2010/main" val="2419713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CA6624-FF76-D5F1-3159-58ED20768C90}"/>
              </a:ext>
            </a:extLst>
          </p:cNvPr>
          <p:cNvSpPr>
            <a:spLocks noGrp="1"/>
          </p:cNvSpPr>
          <p:nvPr>
            <p:ph type="title"/>
          </p:nvPr>
        </p:nvSpPr>
        <p:spPr/>
        <p:txBody>
          <a:bodyPr/>
          <a:lstStyle/>
          <a:p>
            <a:r>
              <a:rPr lang="en-GB"/>
              <a:t>To divide into equal groups and find the number of groups</a:t>
            </a:r>
          </a:p>
        </p:txBody>
      </p:sp>
      <p:sp>
        <p:nvSpPr>
          <p:cNvPr id="3" name="Content Placeholder 2"/>
          <p:cNvSpPr>
            <a:spLocks noGrp="1"/>
          </p:cNvSpPr>
          <p:nvPr>
            <p:ph idx="4294967295"/>
          </p:nvPr>
        </p:nvSpPr>
        <p:spPr>
          <a:xfrm>
            <a:off x="5518631" y="1610703"/>
            <a:ext cx="4395787" cy="3655044"/>
          </a:xfrm>
          <a:prstGeom prst="rect">
            <a:avLst/>
          </a:prstGeom>
        </p:spPr>
        <p:txBody>
          <a:bodyPr>
            <a:normAutofit/>
          </a:bodyPr>
          <a:lstStyle/>
          <a:p>
            <a:pPr algn="ctr"/>
            <a:endParaRPr lang="en-GB" sz="3600" b="1">
              <a:latin typeface="Century Gothic" panose="020B0502020202020204" pitchFamily="34" charset="0"/>
            </a:endParaRPr>
          </a:p>
          <a:p>
            <a:pPr algn="ctr"/>
            <a:r>
              <a:rPr lang="en-US" sz="3600" b="1"/>
              <a:t>equal groups</a:t>
            </a:r>
          </a:p>
          <a:p>
            <a:pPr algn="ctr"/>
            <a:endParaRPr lang="en-US" sz="3600" b="1"/>
          </a:p>
          <a:p>
            <a:pPr algn="ctr"/>
            <a:endParaRPr lang="en-US" sz="3600" b="1"/>
          </a:p>
          <a:p>
            <a:pPr algn="ctr"/>
            <a:r>
              <a:rPr lang="en-US" sz="3600" b="1"/>
              <a:t>        groups		</a:t>
            </a:r>
          </a:p>
        </p:txBody>
      </p:sp>
      <p:sp>
        <p:nvSpPr>
          <p:cNvPr id="2" name="Star: 5 Points 1">
            <a:extLst>
              <a:ext uri="{FF2B5EF4-FFF2-40B4-BE49-F238E27FC236}">
                <a16:creationId xmlns:a16="http://schemas.microsoft.com/office/drawing/2014/main" id="{932C8C4C-7507-4039-9809-3AE36DCC5732}"/>
              </a:ext>
            </a:extLst>
          </p:cNvPr>
          <p:cNvSpPr/>
          <p:nvPr/>
        </p:nvSpPr>
        <p:spPr>
          <a:xfrm>
            <a:off x="1082969" y="1512483"/>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Star: 5 Points 9">
            <a:extLst>
              <a:ext uri="{FF2B5EF4-FFF2-40B4-BE49-F238E27FC236}">
                <a16:creationId xmlns:a16="http://schemas.microsoft.com/office/drawing/2014/main" id="{A727E20B-A05A-4A07-9C4E-FA02DA600BF9}"/>
              </a:ext>
            </a:extLst>
          </p:cNvPr>
          <p:cNvSpPr/>
          <p:nvPr/>
        </p:nvSpPr>
        <p:spPr>
          <a:xfrm>
            <a:off x="9065092" y="1512484"/>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Star: 5 Points 10">
            <a:extLst>
              <a:ext uri="{FF2B5EF4-FFF2-40B4-BE49-F238E27FC236}">
                <a16:creationId xmlns:a16="http://schemas.microsoft.com/office/drawing/2014/main" id="{6B96B244-4919-4FE5-916A-C02C084E0BCF}"/>
              </a:ext>
            </a:extLst>
          </p:cNvPr>
          <p:cNvSpPr/>
          <p:nvPr/>
        </p:nvSpPr>
        <p:spPr>
          <a:xfrm>
            <a:off x="5064841" y="3125943"/>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Star: 5 Points 8">
            <a:extLst>
              <a:ext uri="{FF2B5EF4-FFF2-40B4-BE49-F238E27FC236}">
                <a16:creationId xmlns:a16="http://schemas.microsoft.com/office/drawing/2014/main" id="{82265CE6-8C2B-4289-85E8-95F1B3AEE60F}"/>
              </a:ext>
            </a:extLst>
          </p:cNvPr>
          <p:cNvSpPr/>
          <p:nvPr/>
        </p:nvSpPr>
        <p:spPr>
          <a:xfrm>
            <a:off x="1100084" y="4658013"/>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Star: 5 Points 9">
            <a:extLst>
              <a:ext uri="{FF2B5EF4-FFF2-40B4-BE49-F238E27FC236}">
                <a16:creationId xmlns:a16="http://schemas.microsoft.com/office/drawing/2014/main" id="{A727E20B-A05A-4A07-9C4E-FA02DA600BF9}"/>
              </a:ext>
            </a:extLst>
          </p:cNvPr>
          <p:cNvSpPr/>
          <p:nvPr/>
        </p:nvSpPr>
        <p:spPr>
          <a:xfrm>
            <a:off x="9065092" y="4583550"/>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p:cNvSpPr txBox="1"/>
          <p:nvPr/>
        </p:nvSpPr>
        <p:spPr>
          <a:xfrm>
            <a:off x="2256599" y="1707026"/>
            <a:ext cx="2756848"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equal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share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fair</a:t>
            </a:r>
          </a:p>
        </p:txBody>
      </p:sp>
    </p:spTree>
    <p:extLst>
      <p:ext uri="{BB962C8B-B14F-4D97-AF65-F5344CB8AC3E}">
        <p14:creationId xmlns:p14="http://schemas.microsoft.com/office/powerpoint/2010/main" val="2407230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There are 18 bananas</a:t>
            </a:r>
          </a:p>
        </p:txBody>
      </p:sp>
      <p:sp>
        <p:nvSpPr>
          <p:cNvPr id="4" name="Text Placeholder 3"/>
          <p:cNvSpPr>
            <a:spLocks noGrp="1"/>
          </p:cNvSpPr>
          <p:nvPr>
            <p:ph type="body" sz="quarter" idx="10"/>
          </p:nvPr>
        </p:nvSpPr>
        <p:spPr/>
        <p:txBody>
          <a:bodyPr/>
          <a:lstStyle/>
          <a:p>
            <a:r>
              <a:rPr lang="en-GB" sz="2800">
                <a:latin typeface="Century Gothic" panose="020B0502020202020204" pitchFamily="34" charset="0"/>
              </a:rPr>
              <a:t>Let’s draw rings around them in </a:t>
            </a:r>
            <a:r>
              <a:rPr lang="en-GB" sz="2800" b="1">
                <a:latin typeface="Century Gothic" panose="020B0502020202020204" pitchFamily="34" charset="0"/>
              </a:rPr>
              <a:t>groups of three</a:t>
            </a:r>
            <a:r>
              <a:rPr lang="en-GB" sz="2800">
                <a:latin typeface="Century Gothic" panose="020B0502020202020204" pitchFamily="34" charset="0"/>
              </a:rPr>
              <a:t>. </a:t>
            </a:r>
          </a:p>
          <a:p>
            <a:r>
              <a:rPr lang="en-GB" sz="2800">
                <a:latin typeface="Century Gothic" panose="020B0502020202020204" pitchFamily="34" charset="0"/>
              </a:rPr>
              <a:t>How many groups can we make?</a:t>
            </a:r>
          </a:p>
        </p:txBody>
      </p:sp>
      <p:pic>
        <p:nvPicPr>
          <p:cNvPr id="3" name="Picture 2">
            <a:extLst>
              <a:ext uri="{FF2B5EF4-FFF2-40B4-BE49-F238E27FC236}">
                <a16:creationId xmlns:a16="http://schemas.microsoft.com/office/drawing/2014/main" id="{8A10F4CA-442C-C745-6985-14FE0BC9E1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693307" y="2687322"/>
            <a:ext cx="743462" cy="989221"/>
          </a:xfrm>
          <a:prstGeom prst="rect">
            <a:avLst/>
          </a:prstGeom>
        </p:spPr>
      </p:pic>
      <p:pic>
        <p:nvPicPr>
          <p:cNvPr id="5" name="Picture 4">
            <a:extLst>
              <a:ext uri="{FF2B5EF4-FFF2-40B4-BE49-F238E27FC236}">
                <a16:creationId xmlns:a16="http://schemas.microsoft.com/office/drawing/2014/main" id="{729B0D52-14FD-2B35-11BD-DD0EEFF94F4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1615370" y="2934389"/>
            <a:ext cx="743462" cy="989221"/>
          </a:xfrm>
          <a:prstGeom prst="rect">
            <a:avLst/>
          </a:prstGeom>
        </p:spPr>
      </p:pic>
      <p:pic>
        <p:nvPicPr>
          <p:cNvPr id="8" name="Picture 7">
            <a:extLst>
              <a:ext uri="{FF2B5EF4-FFF2-40B4-BE49-F238E27FC236}">
                <a16:creationId xmlns:a16="http://schemas.microsoft.com/office/drawing/2014/main" id="{C5F14E8B-412C-72AE-014A-05D02A248E6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3164107" y="2585390"/>
            <a:ext cx="743462" cy="989221"/>
          </a:xfrm>
          <a:prstGeom prst="rect">
            <a:avLst/>
          </a:prstGeom>
        </p:spPr>
      </p:pic>
      <p:pic>
        <p:nvPicPr>
          <p:cNvPr id="9" name="Picture 8">
            <a:extLst>
              <a:ext uri="{FF2B5EF4-FFF2-40B4-BE49-F238E27FC236}">
                <a16:creationId xmlns:a16="http://schemas.microsoft.com/office/drawing/2014/main" id="{A446E99E-BB55-BB99-B766-A0A8248BAF3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5565289" y="2723437"/>
            <a:ext cx="743462" cy="989221"/>
          </a:xfrm>
          <a:prstGeom prst="rect">
            <a:avLst/>
          </a:prstGeom>
        </p:spPr>
      </p:pic>
      <p:pic>
        <p:nvPicPr>
          <p:cNvPr id="10" name="Picture 9">
            <a:extLst>
              <a:ext uri="{FF2B5EF4-FFF2-40B4-BE49-F238E27FC236}">
                <a16:creationId xmlns:a16="http://schemas.microsoft.com/office/drawing/2014/main" id="{749FDD10-0525-2D79-0A20-72778295F32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5670398" y="4107009"/>
            <a:ext cx="743462" cy="989221"/>
          </a:xfrm>
          <a:prstGeom prst="rect">
            <a:avLst/>
          </a:prstGeom>
        </p:spPr>
      </p:pic>
      <p:pic>
        <p:nvPicPr>
          <p:cNvPr id="11" name="Picture 10">
            <a:extLst>
              <a:ext uri="{FF2B5EF4-FFF2-40B4-BE49-F238E27FC236}">
                <a16:creationId xmlns:a16="http://schemas.microsoft.com/office/drawing/2014/main" id="{D8EF0773-D8F1-EEF1-B0DD-6C2202343E2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7711296" y="3285898"/>
            <a:ext cx="743462" cy="989221"/>
          </a:xfrm>
          <a:prstGeom prst="rect">
            <a:avLst/>
          </a:prstGeom>
        </p:spPr>
      </p:pic>
      <p:pic>
        <p:nvPicPr>
          <p:cNvPr id="12" name="Picture 11">
            <a:extLst>
              <a:ext uri="{FF2B5EF4-FFF2-40B4-BE49-F238E27FC236}">
                <a16:creationId xmlns:a16="http://schemas.microsoft.com/office/drawing/2014/main" id="{79580C96-4746-AD54-1196-BA2B657F4CC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693307" y="3914547"/>
            <a:ext cx="743462" cy="989221"/>
          </a:xfrm>
          <a:prstGeom prst="rect">
            <a:avLst/>
          </a:prstGeom>
        </p:spPr>
      </p:pic>
      <p:pic>
        <p:nvPicPr>
          <p:cNvPr id="13" name="Picture 12">
            <a:extLst>
              <a:ext uri="{FF2B5EF4-FFF2-40B4-BE49-F238E27FC236}">
                <a16:creationId xmlns:a16="http://schemas.microsoft.com/office/drawing/2014/main" id="{A579A1D1-810A-C984-057E-6039962F170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2383274" y="3594384"/>
            <a:ext cx="743462" cy="989221"/>
          </a:xfrm>
          <a:prstGeom prst="rect">
            <a:avLst/>
          </a:prstGeom>
        </p:spPr>
      </p:pic>
      <p:pic>
        <p:nvPicPr>
          <p:cNvPr id="14" name="Picture 13">
            <a:extLst>
              <a:ext uri="{FF2B5EF4-FFF2-40B4-BE49-F238E27FC236}">
                <a16:creationId xmlns:a16="http://schemas.microsoft.com/office/drawing/2014/main" id="{253F86E2-0138-EBDC-48B2-F3493D36C9B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3478982" y="3801651"/>
            <a:ext cx="743462" cy="989221"/>
          </a:xfrm>
          <a:prstGeom prst="rect">
            <a:avLst/>
          </a:prstGeom>
        </p:spPr>
      </p:pic>
      <p:pic>
        <p:nvPicPr>
          <p:cNvPr id="15" name="Picture 14">
            <a:extLst>
              <a:ext uri="{FF2B5EF4-FFF2-40B4-BE49-F238E27FC236}">
                <a16:creationId xmlns:a16="http://schemas.microsoft.com/office/drawing/2014/main" id="{CE8CAB54-D9E6-25D2-8DBC-53346AE2D8F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4574690" y="3455967"/>
            <a:ext cx="743462" cy="989221"/>
          </a:xfrm>
          <a:prstGeom prst="rect">
            <a:avLst/>
          </a:prstGeom>
        </p:spPr>
      </p:pic>
      <p:pic>
        <p:nvPicPr>
          <p:cNvPr id="16" name="Picture 15">
            <a:extLst>
              <a:ext uri="{FF2B5EF4-FFF2-40B4-BE49-F238E27FC236}">
                <a16:creationId xmlns:a16="http://schemas.microsoft.com/office/drawing/2014/main" id="{B4E0E6F0-467F-4011-B34F-888D9243762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5655833" y="5300342"/>
            <a:ext cx="743462" cy="989221"/>
          </a:xfrm>
          <a:prstGeom prst="rect">
            <a:avLst/>
          </a:prstGeom>
        </p:spPr>
      </p:pic>
      <p:pic>
        <p:nvPicPr>
          <p:cNvPr id="17" name="Picture 16">
            <a:extLst>
              <a:ext uri="{FF2B5EF4-FFF2-40B4-BE49-F238E27FC236}">
                <a16:creationId xmlns:a16="http://schemas.microsoft.com/office/drawing/2014/main" id="{A0B22091-453C-7721-E5CD-DD99711D630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6766106" y="2769455"/>
            <a:ext cx="743462" cy="989221"/>
          </a:xfrm>
          <a:prstGeom prst="rect">
            <a:avLst/>
          </a:prstGeom>
        </p:spPr>
      </p:pic>
      <p:pic>
        <p:nvPicPr>
          <p:cNvPr id="18" name="Picture 17">
            <a:extLst>
              <a:ext uri="{FF2B5EF4-FFF2-40B4-BE49-F238E27FC236}">
                <a16:creationId xmlns:a16="http://schemas.microsoft.com/office/drawing/2014/main" id="{FE9025D4-0BA4-7A9E-49E7-458F89758BD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632941" y="5078691"/>
            <a:ext cx="743462" cy="989221"/>
          </a:xfrm>
          <a:prstGeom prst="rect">
            <a:avLst/>
          </a:prstGeom>
        </p:spPr>
      </p:pic>
      <p:pic>
        <p:nvPicPr>
          <p:cNvPr id="19" name="Picture 18">
            <a:extLst>
              <a:ext uri="{FF2B5EF4-FFF2-40B4-BE49-F238E27FC236}">
                <a16:creationId xmlns:a16="http://schemas.microsoft.com/office/drawing/2014/main" id="{D8258691-66FE-FB6D-AC09-80574EFA9F4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1676011" y="4903768"/>
            <a:ext cx="743462" cy="989221"/>
          </a:xfrm>
          <a:prstGeom prst="rect">
            <a:avLst/>
          </a:prstGeom>
        </p:spPr>
      </p:pic>
      <p:pic>
        <p:nvPicPr>
          <p:cNvPr id="20" name="Picture 19">
            <a:extLst>
              <a:ext uri="{FF2B5EF4-FFF2-40B4-BE49-F238E27FC236}">
                <a16:creationId xmlns:a16="http://schemas.microsoft.com/office/drawing/2014/main" id="{D1393937-E448-EE0F-3666-1BD34430918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3072910" y="5202940"/>
            <a:ext cx="743462" cy="989221"/>
          </a:xfrm>
          <a:prstGeom prst="rect">
            <a:avLst/>
          </a:prstGeom>
        </p:spPr>
      </p:pic>
      <p:pic>
        <p:nvPicPr>
          <p:cNvPr id="21" name="Picture 20">
            <a:extLst>
              <a:ext uri="{FF2B5EF4-FFF2-40B4-BE49-F238E27FC236}">
                <a16:creationId xmlns:a16="http://schemas.microsoft.com/office/drawing/2014/main" id="{39B8A88F-9CCB-719B-4A4C-B88B6B51BC8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4402598" y="4805732"/>
            <a:ext cx="743462" cy="989221"/>
          </a:xfrm>
          <a:prstGeom prst="rect">
            <a:avLst/>
          </a:prstGeom>
        </p:spPr>
      </p:pic>
      <p:pic>
        <p:nvPicPr>
          <p:cNvPr id="22" name="Picture 21">
            <a:extLst>
              <a:ext uri="{FF2B5EF4-FFF2-40B4-BE49-F238E27FC236}">
                <a16:creationId xmlns:a16="http://schemas.microsoft.com/office/drawing/2014/main" id="{05688C61-10EC-5ED3-4353-C157F5886AB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6645974" y="4507445"/>
            <a:ext cx="743462" cy="989221"/>
          </a:xfrm>
          <a:prstGeom prst="rect">
            <a:avLst/>
          </a:prstGeom>
        </p:spPr>
      </p:pic>
      <p:pic>
        <p:nvPicPr>
          <p:cNvPr id="23" name="Picture 22">
            <a:extLst>
              <a:ext uri="{FF2B5EF4-FFF2-40B4-BE49-F238E27FC236}">
                <a16:creationId xmlns:a16="http://schemas.microsoft.com/office/drawing/2014/main" id="{F9B1E59F-DBF1-3001-7E7D-DA003A30983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739" r="98030"/>
                    </a14:imgEffect>
                  </a14:imgLayer>
                </a14:imgProps>
              </a:ext>
              <a:ext uri="{28A0092B-C50C-407E-A947-70E740481C1C}">
                <a14:useLocalDpi xmlns:a14="http://schemas.microsoft.com/office/drawing/2010/main"/>
              </a:ext>
            </a:extLst>
          </a:blip>
          <a:srcRect/>
          <a:stretch/>
        </p:blipFill>
        <p:spPr>
          <a:xfrm>
            <a:off x="7711296" y="5096230"/>
            <a:ext cx="743462" cy="989221"/>
          </a:xfrm>
          <a:prstGeom prst="rect">
            <a:avLst/>
          </a:prstGeom>
        </p:spPr>
      </p:pic>
    </p:spTree>
    <p:extLst>
      <p:ext uri="{BB962C8B-B14F-4D97-AF65-F5344CB8AC3E}">
        <p14:creationId xmlns:p14="http://schemas.microsoft.com/office/powerpoint/2010/main" val="88923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There are 18 bananas</a:t>
            </a:r>
          </a:p>
        </p:txBody>
      </p:sp>
      <p:sp>
        <p:nvSpPr>
          <p:cNvPr id="4" name="Text Placeholder 3"/>
          <p:cNvSpPr>
            <a:spLocks noGrp="1"/>
          </p:cNvSpPr>
          <p:nvPr>
            <p:ph type="body" sz="quarter" idx="10"/>
          </p:nvPr>
        </p:nvSpPr>
        <p:spPr/>
        <p:txBody>
          <a:bodyPr/>
          <a:lstStyle/>
          <a:p>
            <a:r>
              <a:rPr lang="en-GB" sz="2800">
                <a:latin typeface="Century Gothic" panose="020B0502020202020204" pitchFamily="34" charset="0"/>
              </a:rPr>
              <a:t>Let’s represent the 18 bananas with an array in groups of 3. </a:t>
            </a:r>
          </a:p>
        </p:txBody>
      </p:sp>
      <p:sp>
        <p:nvSpPr>
          <p:cNvPr id="6" name="Google Shape;489;p20">
            <a:extLst>
              <a:ext uri="{FF2B5EF4-FFF2-40B4-BE49-F238E27FC236}">
                <a16:creationId xmlns:a16="http://schemas.microsoft.com/office/drawing/2014/main" id="{29328542-A41C-4273-BDDB-8188DE88733E}"/>
              </a:ext>
            </a:extLst>
          </p:cNvPr>
          <p:cNvSpPr>
            <a:spLocks noChangeAspect="1"/>
          </p:cNvSpPr>
          <p:nvPr/>
        </p:nvSpPr>
        <p:spPr>
          <a:xfrm rot="233416">
            <a:off x="1527183" y="2466858"/>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7" name="Google Shape;489;p20">
            <a:extLst>
              <a:ext uri="{FF2B5EF4-FFF2-40B4-BE49-F238E27FC236}">
                <a16:creationId xmlns:a16="http://schemas.microsoft.com/office/drawing/2014/main" id="{4498E76C-BEB4-A5A6-2DE5-4FB7A11A4D91}"/>
              </a:ext>
            </a:extLst>
          </p:cNvPr>
          <p:cNvSpPr>
            <a:spLocks noChangeAspect="1"/>
          </p:cNvSpPr>
          <p:nvPr/>
        </p:nvSpPr>
        <p:spPr>
          <a:xfrm rot="233416">
            <a:off x="1527183" y="3582094"/>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4" name="Google Shape;489;p20">
            <a:extLst>
              <a:ext uri="{FF2B5EF4-FFF2-40B4-BE49-F238E27FC236}">
                <a16:creationId xmlns:a16="http://schemas.microsoft.com/office/drawing/2014/main" id="{409C0937-C616-AB42-204D-9169979BFEC8}"/>
              </a:ext>
            </a:extLst>
          </p:cNvPr>
          <p:cNvSpPr>
            <a:spLocks noChangeAspect="1"/>
          </p:cNvSpPr>
          <p:nvPr/>
        </p:nvSpPr>
        <p:spPr>
          <a:xfrm rot="233416">
            <a:off x="1527183" y="4697330"/>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5" name="Google Shape;489;p20">
            <a:extLst>
              <a:ext uri="{FF2B5EF4-FFF2-40B4-BE49-F238E27FC236}">
                <a16:creationId xmlns:a16="http://schemas.microsoft.com/office/drawing/2014/main" id="{A901F231-20FB-3ED6-47F1-85BF7271F070}"/>
              </a:ext>
            </a:extLst>
          </p:cNvPr>
          <p:cNvSpPr>
            <a:spLocks noChangeAspect="1"/>
          </p:cNvSpPr>
          <p:nvPr/>
        </p:nvSpPr>
        <p:spPr>
          <a:xfrm rot="233416">
            <a:off x="2702033" y="2466857"/>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6" name="Google Shape;489;p20">
            <a:extLst>
              <a:ext uri="{FF2B5EF4-FFF2-40B4-BE49-F238E27FC236}">
                <a16:creationId xmlns:a16="http://schemas.microsoft.com/office/drawing/2014/main" id="{9923498B-9A8B-1D1E-F717-25AE3567F84B}"/>
              </a:ext>
            </a:extLst>
          </p:cNvPr>
          <p:cNvSpPr>
            <a:spLocks noChangeAspect="1"/>
          </p:cNvSpPr>
          <p:nvPr/>
        </p:nvSpPr>
        <p:spPr>
          <a:xfrm rot="233416">
            <a:off x="2702033" y="3582093"/>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7" name="Google Shape;489;p20">
            <a:extLst>
              <a:ext uri="{FF2B5EF4-FFF2-40B4-BE49-F238E27FC236}">
                <a16:creationId xmlns:a16="http://schemas.microsoft.com/office/drawing/2014/main" id="{E051EA8B-195F-D6BE-5202-1F899652C436}"/>
              </a:ext>
            </a:extLst>
          </p:cNvPr>
          <p:cNvSpPr>
            <a:spLocks noChangeAspect="1"/>
          </p:cNvSpPr>
          <p:nvPr/>
        </p:nvSpPr>
        <p:spPr>
          <a:xfrm rot="233416">
            <a:off x="2702033" y="4697329"/>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8" name="Google Shape;489;p20">
            <a:extLst>
              <a:ext uri="{FF2B5EF4-FFF2-40B4-BE49-F238E27FC236}">
                <a16:creationId xmlns:a16="http://schemas.microsoft.com/office/drawing/2014/main" id="{BA6059D8-313B-3060-3569-31ED0313F213}"/>
              </a:ext>
            </a:extLst>
          </p:cNvPr>
          <p:cNvSpPr>
            <a:spLocks noChangeAspect="1"/>
          </p:cNvSpPr>
          <p:nvPr/>
        </p:nvSpPr>
        <p:spPr>
          <a:xfrm rot="233416">
            <a:off x="3876883" y="2466856"/>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9" name="Google Shape;489;p20">
            <a:extLst>
              <a:ext uri="{FF2B5EF4-FFF2-40B4-BE49-F238E27FC236}">
                <a16:creationId xmlns:a16="http://schemas.microsoft.com/office/drawing/2014/main" id="{C1797F9D-B32B-2941-6B4B-7D3D04FDF536}"/>
              </a:ext>
            </a:extLst>
          </p:cNvPr>
          <p:cNvSpPr>
            <a:spLocks noChangeAspect="1"/>
          </p:cNvSpPr>
          <p:nvPr/>
        </p:nvSpPr>
        <p:spPr>
          <a:xfrm rot="233416">
            <a:off x="3876883" y="3582092"/>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0" name="Google Shape;489;p20">
            <a:extLst>
              <a:ext uri="{FF2B5EF4-FFF2-40B4-BE49-F238E27FC236}">
                <a16:creationId xmlns:a16="http://schemas.microsoft.com/office/drawing/2014/main" id="{F187A6F9-AFF0-6CDA-6793-A8C09CBF6FA6}"/>
              </a:ext>
            </a:extLst>
          </p:cNvPr>
          <p:cNvSpPr>
            <a:spLocks noChangeAspect="1"/>
          </p:cNvSpPr>
          <p:nvPr/>
        </p:nvSpPr>
        <p:spPr>
          <a:xfrm rot="233416">
            <a:off x="3876883" y="4697328"/>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1" name="Google Shape;489;p20">
            <a:extLst>
              <a:ext uri="{FF2B5EF4-FFF2-40B4-BE49-F238E27FC236}">
                <a16:creationId xmlns:a16="http://schemas.microsoft.com/office/drawing/2014/main" id="{D8241210-AA39-8129-5619-D2CBCA7E0C0C}"/>
              </a:ext>
            </a:extLst>
          </p:cNvPr>
          <p:cNvSpPr>
            <a:spLocks noChangeAspect="1"/>
          </p:cNvSpPr>
          <p:nvPr/>
        </p:nvSpPr>
        <p:spPr>
          <a:xfrm rot="233416">
            <a:off x="5051733" y="2466855"/>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2" name="Google Shape;489;p20">
            <a:extLst>
              <a:ext uri="{FF2B5EF4-FFF2-40B4-BE49-F238E27FC236}">
                <a16:creationId xmlns:a16="http://schemas.microsoft.com/office/drawing/2014/main" id="{E425DFD7-84FF-EA69-6AC2-F40C5B7DB5D7}"/>
              </a:ext>
            </a:extLst>
          </p:cNvPr>
          <p:cNvSpPr>
            <a:spLocks noChangeAspect="1"/>
          </p:cNvSpPr>
          <p:nvPr/>
        </p:nvSpPr>
        <p:spPr>
          <a:xfrm rot="233416">
            <a:off x="5051733" y="3582091"/>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3" name="Google Shape;489;p20">
            <a:extLst>
              <a:ext uri="{FF2B5EF4-FFF2-40B4-BE49-F238E27FC236}">
                <a16:creationId xmlns:a16="http://schemas.microsoft.com/office/drawing/2014/main" id="{AD149897-4193-D41B-95ED-5EFEDEB2BF37}"/>
              </a:ext>
            </a:extLst>
          </p:cNvPr>
          <p:cNvSpPr>
            <a:spLocks noChangeAspect="1"/>
          </p:cNvSpPr>
          <p:nvPr/>
        </p:nvSpPr>
        <p:spPr>
          <a:xfrm rot="233416">
            <a:off x="5051733" y="4697327"/>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4" name="Google Shape;489;p20">
            <a:extLst>
              <a:ext uri="{FF2B5EF4-FFF2-40B4-BE49-F238E27FC236}">
                <a16:creationId xmlns:a16="http://schemas.microsoft.com/office/drawing/2014/main" id="{77654428-10D2-33F6-47D2-D72B4F205562}"/>
              </a:ext>
            </a:extLst>
          </p:cNvPr>
          <p:cNvSpPr>
            <a:spLocks noChangeAspect="1"/>
          </p:cNvSpPr>
          <p:nvPr/>
        </p:nvSpPr>
        <p:spPr>
          <a:xfrm rot="233416">
            <a:off x="6226583" y="2466854"/>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5" name="Google Shape;489;p20">
            <a:extLst>
              <a:ext uri="{FF2B5EF4-FFF2-40B4-BE49-F238E27FC236}">
                <a16:creationId xmlns:a16="http://schemas.microsoft.com/office/drawing/2014/main" id="{0E858C41-B830-44A0-C7BA-49E5BCEAE57E}"/>
              </a:ext>
            </a:extLst>
          </p:cNvPr>
          <p:cNvSpPr>
            <a:spLocks noChangeAspect="1"/>
          </p:cNvSpPr>
          <p:nvPr/>
        </p:nvSpPr>
        <p:spPr>
          <a:xfrm rot="233416">
            <a:off x="6226583" y="3582090"/>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6" name="Google Shape;489;p20">
            <a:extLst>
              <a:ext uri="{FF2B5EF4-FFF2-40B4-BE49-F238E27FC236}">
                <a16:creationId xmlns:a16="http://schemas.microsoft.com/office/drawing/2014/main" id="{7C4F2914-0BF1-BBFC-4561-0688E731AB06}"/>
              </a:ext>
            </a:extLst>
          </p:cNvPr>
          <p:cNvSpPr>
            <a:spLocks noChangeAspect="1"/>
          </p:cNvSpPr>
          <p:nvPr/>
        </p:nvSpPr>
        <p:spPr>
          <a:xfrm rot="233416">
            <a:off x="6226583" y="4697326"/>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7" name="Google Shape;489;p20">
            <a:extLst>
              <a:ext uri="{FF2B5EF4-FFF2-40B4-BE49-F238E27FC236}">
                <a16:creationId xmlns:a16="http://schemas.microsoft.com/office/drawing/2014/main" id="{E4CFF6B6-4612-1BFC-B723-892B7722B490}"/>
              </a:ext>
            </a:extLst>
          </p:cNvPr>
          <p:cNvSpPr>
            <a:spLocks noChangeAspect="1"/>
          </p:cNvSpPr>
          <p:nvPr/>
        </p:nvSpPr>
        <p:spPr>
          <a:xfrm rot="233416">
            <a:off x="7401433" y="2466853"/>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8" name="Google Shape;489;p20">
            <a:extLst>
              <a:ext uri="{FF2B5EF4-FFF2-40B4-BE49-F238E27FC236}">
                <a16:creationId xmlns:a16="http://schemas.microsoft.com/office/drawing/2014/main" id="{E7F7FBFB-D79D-652A-1F5F-5C1B5226D520}"/>
              </a:ext>
            </a:extLst>
          </p:cNvPr>
          <p:cNvSpPr>
            <a:spLocks noChangeAspect="1"/>
          </p:cNvSpPr>
          <p:nvPr/>
        </p:nvSpPr>
        <p:spPr>
          <a:xfrm rot="233416">
            <a:off x="7401433" y="3582089"/>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39" name="Google Shape;489;p20">
            <a:extLst>
              <a:ext uri="{FF2B5EF4-FFF2-40B4-BE49-F238E27FC236}">
                <a16:creationId xmlns:a16="http://schemas.microsoft.com/office/drawing/2014/main" id="{804E74AC-3B34-EF48-C452-14E1177638E8}"/>
              </a:ext>
            </a:extLst>
          </p:cNvPr>
          <p:cNvSpPr>
            <a:spLocks noChangeAspect="1"/>
          </p:cNvSpPr>
          <p:nvPr/>
        </p:nvSpPr>
        <p:spPr>
          <a:xfrm rot="233416">
            <a:off x="7401433" y="4697325"/>
            <a:ext cx="959336" cy="962836"/>
          </a:xfrm>
          <a:prstGeom prst="ellipse">
            <a:avLst/>
          </a:prstGeom>
          <a:solidFill>
            <a:srgbClr val="FFD930"/>
          </a:solidFill>
          <a:ln w="1905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Arial"/>
              <a:cs typeface="Arial"/>
              <a:sym typeface="Arial"/>
            </a:endParaRPr>
          </a:p>
        </p:txBody>
      </p:sp>
      <p:grpSp>
        <p:nvGrpSpPr>
          <p:cNvPr id="3" name="Group 2">
            <a:extLst>
              <a:ext uri="{FF2B5EF4-FFF2-40B4-BE49-F238E27FC236}">
                <a16:creationId xmlns:a16="http://schemas.microsoft.com/office/drawing/2014/main" id="{471C0114-5861-2BD8-BA74-44919BEF50EF}"/>
              </a:ext>
            </a:extLst>
          </p:cNvPr>
          <p:cNvGrpSpPr/>
          <p:nvPr/>
        </p:nvGrpSpPr>
        <p:grpSpPr>
          <a:xfrm>
            <a:off x="6467600" y="5691601"/>
            <a:ext cx="4357563" cy="1088867"/>
            <a:chOff x="7354249" y="5492270"/>
            <a:chExt cx="4357563" cy="1088867"/>
          </a:xfrm>
        </p:grpSpPr>
        <p:sp>
          <p:nvSpPr>
            <p:cNvPr id="5" name="Rounded Rectangle 7">
              <a:extLst>
                <a:ext uri="{FF2B5EF4-FFF2-40B4-BE49-F238E27FC236}">
                  <a16:creationId xmlns:a16="http://schemas.microsoft.com/office/drawing/2014/main" id="{9B0056D2-5C52-1471-F432-B9A48112CFF8}"/>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a:ln>
                  <a:noFill/>
                </a:ln>
                <a:solidFill>
                  <a:srgbClr val="E50E46"/>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161719D1-3264-99C3-5209-CB80E96D7414}"/>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9" name="Picture 8">
              <a:extLst>
                <a:ext uri="{FF2B5EF4-FFF2-40B4-BE49-F238E27FC236}">
                  <a16:creationId xmlns:a16="http://schemas.microsoft.com/office/drawing/2014/main" id="{DFD2F58C-6285-1D2F-DDFC-B3B3FF945780}"/>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0" name="TextBox 5">
              <a:extLst>
                <a:ext uri="{FF2B5EF4-FFF2-40B4-BE49-F238E27FC236}">
                  <a16:creationId xmlns:a16="http://schemas.microsoft.com/office/drawing/2014/main" id="{14E3EBB8-D798-A36A-31CD-F9DDEECE4EE5}"/>
                </a:ext>
              </a:extLst>
            </p:cNvPr>
            <p:cNvSpPr txBox="1"/>
            <p:nvPr/>
          </p:nvSpPr>
          <p:spPr>
            <a:xfrm>
              <a:off x="7829941" y="5492270"/>
              <a:ext cx="3374634" cy="1015663"/>
            </a:xfrm>
            <a:prstGeom prst="rect">
              <a:avLst/>
            </a:prstGeom>
            <a:noFill/>
          </p:spPr>
          <p:txBody>
            <a:bodyPr wrap="square">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E50E46"/>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E50E46"/>
                  </a:solidFill>
                  <a:effectLst/>
                  <a:uLnTx/>
                  <a:uFillTx/>
                  <a:latin typeface="Century Gothic" panose="020B0502020202020204" pitchFamily="34" charset="0"/>
                  <a:ea typeface="+mn-ea"/>
                  <a:cs typeface="+mn-cs"/>
                </a:rPr>
                <a:t>DYNAMIC REPRESENTATION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50E46"/>
                  </a:solidFill>
                  <a:effectLst/>
                  <a:uLnTx/>
                  <a:uFillTx/>
                  <a:latin typeface="Century Gothic" panose="020B0502020202020204" pitchFamily="34" charset="0"/>
                  <a:ea typeface="+mn-ea"/>
                  <a:cs typeface="+mn-cs"/>
                </a:rPr>
                <a:t>Build up </a:t>
              </a:r>
              <a:r>
                <a:rPr kumimoji="0" lang="en-US" sz="1400" b="1" i="0" u="sng" strike="noStrike" kern="0" cap="none" spc="0" normalizeH="0" baseline="0" noProof="0">
                  <a:ln>
                    <a:noFill/>
                  </a:ln>
                  <a:solidFill>
                    <a:srgbClr val="E50E46"/>
                  </a:solidFill>
                  <a:effectLst/>
                  <a:uLnTx/>
                  <a:uFillTx/>
                  <a:latin typeface="Century Gothic" panose="020B0502020202020204" pitchFamily="34" charset="0"/>
                  <a:ea typeface="+mn-ea"/>
                  <a:cs typeface="+mn-cs"/>
                </a:rPr>
                <a:t>your own </a:t>
              </a:r>
              <a:r>
                <a:rPr kumimoji="0" lang="en-US" sz="1400" b="1" i="0" u="none" strike="noStrike" kern="0" cap="none" spc="0" normalizeH="0" baseline="0" noProof="0">
                  <a:ln>
                    <a:noFill/>
                  </a:ln>
                  <a:solidFill>
                    <a:srgbClr val="E50E46"/>
                  </a:solidFill>
                  <a:effectLst/>
                  <a:uLnTx/>
                  <a:uFillTx/>
                  <a:latin typeface="Century Gothic" panose="020B0502020202020204" pitchFamily="34" charset="0"/>
                  <a:ea typeface="+mn-ea"/>
                  <a:cs typeface="+mn-cs"/>
                </a:rPr>
                <a:t>representation, ‘live’ in the lesson</a:t>
              </a:r>
            </a:p>
          </p:txBody>
        </p:sp>
      </p:grpSp>
    </p:spTree>
    <p:extLst>
      <p:ext uri="{BB962C8B-B14F-4D97-AF65-F5344CB8AC3E}">
        <p14:creationId xmlns:p14="http://schemas.microsoft.com/office/powerpoint/2010/main" val="1355515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1400DEC-33E0-FB3F-EA53-D702947B3284}"/>
              </a:ext>
            </a:extLst>
          </p:cNvPr>
          <p:cNvSpPr/>
          <p:nvPr/>
        </p:nvSpPr>
        <p:spPr>
          <a:xfrm>
            <a:off x="1895837" y="3052299"/>
            <a:ext cx="3077123" cy="283952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 name="Text Placeholder 6">
            <a:extLst>
              <a:ext uri="{FF2B5EF4-FFF2-40B4-BE49-F238E27FC236}">
                <a16:creationId xmlns:a16="http://schemas.microsoft.com/office/drawing/2014/main" id="{1E98DE3D-035D-EA8F-E051-04841BBDCDCA}"/>
              </a:ext>
            </a:extLst>
          </p:cNvPr>
          <p:cNvSpPr>
            <a:spLocks noGrp="1"/>
          </p:cNvSpPr>
          <p:nvPr>
            <p:ph type="body" sz="quarter" idx="11"/>
          </p:nvPr>
        </p:nvSpPr>
        <p:spPr/>
        <p:txBody>
          <a:bodyPr/>
          <a:lstStyle/>
          <a:p>
            <a:r>
              <a:rPr lang="en-GB"/>
              <a:t>equal      groups      share      equally      fair</a:t>
            </a:r>
          </a:p>
        </p:txBody>
      </p:sp>
      <p:sp>
        <p:nvSpPr>
          <p:cNvPr id="15" name="Rectangular Callout 14"/>
          <p:cNvSpPr/>
          <p:nvPr/>
        </p:nvSpPr>
        <p:spPr>
          <a:xfrm>
            <a:off x="1110521" y="520623"/>
            <a:ext cx="3907723" cy="2286687"/>
          </a:xfrm>
          <a:prstGeom prst="wedgeRectCallout">
            <a:avLst>
              <a:gd name="adj1" fmla="val -46219"/>
              <a:gd name="adj2" fmla="val 77916"/>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a:solidFill>
                  <a:srgbClr val="000000"/>
                </a:solidFill>
                <a:latin typeface="Century Gothic" panose="020B0502020202020204" pitchFamily="34" charset="0"/>
              </a:rPr>
              <a:t>I have represented the 10 cookies in an array with equal groups of 2. </a:t>
            </a:r>
            <a:endPar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6" name="Rectangular Callout 15"/>
          <p:cNvSpPr/>
          <p:nvPr/>
        </p:nvSpPr>
        <p:spPr>
          <a:xfrm flipH="1">
            <a:off x="5192701" y="499699"/>
            <a:ext cx="5329212" cy="2322915"/>
          </a:xfrm>
          <a:prstGeom prst="wedgeRectCallout">
            <a:avLst>
              <a:gd name="adj1" fmla="val -41757"/>
              <a:gd name="adj2" fmla="val 65131"/>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There are </a:t>
            </a:r>
            <a:r>
              <a:rPr kumimoji="0" lang="en-GB" sz="2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five</a:t>
            </a: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equal groups of two.  </a:t>
            </a:r>
          </a:p>
        </p:txBody>
      </p:sp>
      <p:pic>
        <p:nvPicPr>
          <p:cNvPr id="6" name="Google Shape;466;p18">
            <a:extLst>
              <a:ext uri="{FF2B5EF4-FFF2-40B4-BE49-F238E27FC236}">
                <a16:creationId xmlns:a16="http://schemas.microsoft.com/office/drawing/2014/main" id="{18575170-3197-6302-FBF8-E2B8F031A24A}"/>
              </a:ext>
            </a:extLst>
          </p:cNvPr>
          <p:cNvPicPr preferRelativeResize="0">
            <a:picLocks noChangeAspect="1"/>
          </p:cNvPicPr>
          <p:nvPr/>
        </p:nvPicPr>
        <p:blipFill rotWithShape="1">
          <a:blip r:embed="rId3" cstate="print">
            <a:alphaModFix/>
            <a:extLst>
              <a:ext uri="{28A0092B-C50C-407E-A947-70E740481C1C}">
                <a14:useLocalDpi xmlns:a14="http://schemas.microsoft.com/office/drawing/2010/main"/>
              </a:ext>
            </a:extLst>
          </a:blip>
          <a:srcRect/>
          <a:stretch/>
        </p:blipFill>
        <p:spPr>
          <a:xfrm>
            <a:off x="-67642" y="3052299"/>
            <a:ext cx="1652588" cy="2973297"/>
          </a:xfrm>
          <a:prstGeom prst="rect">
            <a:avLst/>
          </a:prstGeom>
          <a:noFill/>
          <a:ln>
            <a:noFill/>
          </a:ln>
        </p:spPr>
      </p:pic>
      <p:pic>
        <p:nvPicPr>
          <p:cNvPr id="8" name="Google Shape;467;p18" descr="Angie pencil.png">
            <a:extLst>
              <a:ext uri="{FF2B5EF4-FFF2-40B4-BE49-F238E27FC236}">
                <a16:creationId xmlns:a16="http://schemas.microsoft.com/office/drawing/2014/main" id="{360F02C5-EBCB-A88B-816A-FD47CE643FCD}"/>
              </a:ext>
            </a:extLst>
          </p:cNvPr>
          <p:cNvPicPr preferRelativeResize="0">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9503904" y="2931045"/>
            <a:ext cx="2036018" cy="3094551"/>
          </a:xfrm>
          <a:prstGeom prst="rect">
            <a:avLst/>
          </a:prstGeom>
          <a:noFill/>
          <a:ln>
            <a:noFill/>
          </a:ln>
        </p:spPr>
      </p:pic>
      <p:sp>
        <p:nvSpPr>
          <p:cNvPr id="39" name="Star: 5 Points 38">
            <a:extLst>
              <a:ext uri="{FF2B5EF4-FFF2-40B4-BE49-F238E27FC236}">
                <a16:creationId xmlns:a16="http://schemas.microsoft.com/office/drawing/2014/main" id="{9A79494A-10DD-6675-9064-949411C0F4DF}"/>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Star: 5 Points 39">
            <a:extLst>
              <a:ext uri="{FF2B5EF4-FFF2-40B4-BE49-F238E27FC236}">
                <a16:creationId xmlns:a16="http://schemas.microsoft.com/office/drawing/2014/main" id="{E77FEBC8-8F8E-CFED-2E60-220FDBC7786E}"/>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1BDAE9E-9B2B-4B6A-9BB9-8DFE69CB882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64093" y="3972343"/>
            <a:ext cx="2898946" cy="888220"/>
          </a:xfrm>
          <a:prstGeom prst="rect">
            <a:avLst/>
          </a:prstGeom>
        </p:spPr>
      </p:pic>
      <p:pic>
        <p:nvPicPr>
          <p:cNvPr id="4" name="Picture 3">
            <a:extLst>
              <a:ext uri="{FF2B5EF4-FFF2-40B4-BE49-F238E27FC236}">
                <a16:creationId xmlns:a16="http://schemas.microsoft.com/office/drawing/2014/main" id="{1EE9DD1D-F32C-1019-A393-665B3D314D0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17703" y="4726814"/>
            <a:ext cx="558925" cy="521160"/>
          </a:xfrm>
          <a:prstGeom prst="rect">
            <a:avLst/>
          </a:prstGeom>
        </p:spPr>
      </p:pic>
      <p:pic>
        <p:nvPicPr>
          <p:cNvPr id="5" name="Picture 4">
            <a:extLst>
              <a:ext uri="{FF2B5EF4-FFF2-40B4-BE49-F238E27FC236}">
                <a16:creationId xmlns:a16="http://schemas.microsoft.com/office/drawing/2014/main" id="{53531C15-5C84-F301-C101-5CAF8DBAEC0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85879" y="4187785"/>
            <a:ext cx="558925" cy="521160"/>
          </a:xfrm>
          <a:prstGeom prst="rect">
            <a:avLst/>
          </a:prstGeom>
        </p:spPr>
      </p:pic>
      <p:pic>
        <p:nvPicPr>
          <p:cNvPr id="9" name="Picture 8">
            <a:extLst>
              <a:ext uri="{FF2B5EF4-FFF2-40B4-BE49-F238E27FC236}">
                <a16:creationId xmlns:a16="http://schemas.microsoft.com/office/drawing/2014/main" id="{1D372AE0-B9C2-80B4-6D4E-BA4E0B3E582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84457" y="4788171"/>
            <a:ext cx="558925" cy="521160"/>
          </a:xfrm>
          <a:prstGeom prst="rect">
            <a:avLst/>
          </a:prstGeom>
        </p:spPr>
      </p:pic>
      <p:pic>
        <p:nvPicPr>
          <p:cNvPr id="11" name="Picture 10">
            <a:extLst>
              <a:ext uri="{FF2B5EF4-FFF2-40B4-BE49-F238E27FC236}">
                <a16:creationId xmlns:a16="http://schemas.microsoft.com/office/drawing/2014/main" id="{C86FCD48-C927-4F53-8222-0B944FCCC2C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97424" y="4030413"/>
            <a:ext cx="558925" cy="521160"/>
          </a:xfrm>
          <a:prstGeom prst="rect">
            <a:avLst/>
          </a:prstGeom>
        </p:spPr>
      </p:pic>
      <p:pic>
        <p:nvPicPr>
          <p:cNvPr id="12" name="Picture 11">
            <a:extLst>
              <a:ext uri="{FF2B5EF4-FFF2-40B4-BE49-F238E27FC236}">
                <a16:creationId xmlns:a16="http://schemas.microsoft.com/office/drawing/2014/main" id="{CABD19AB-ECE2-DA27-BC1C-1963BBAF1A7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10039" y="4599983"/>
            <a:ext cx="558925" cy="521160"/>
          </a:xfrm>
          <a:prstGeom prst="rect">
            <a:avLst/>
          </a:prstGeom>
        </p:spPr>
      </p:pic>
      <p:pic>
        <p:nvPicPr>
          <p:cNvPr id="13" name="Picture 12">
            <a:extLst>
              <a:ext uri="{FF2B5EF4-FFF2-40B4-BE49-F238E27FC236}">
                <a16:creationId xmlns:a16="http://schemas.microsoft.com/office/drawing/2014/main" id="{DB123FE9-5F25-F7DF-CF1B-0C3A7EE43DC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34837" y="3994515"/>
            <a:ext cx="558925" cy="521160"/>
          </a:xfrm>
          <a:prstGeom prst="rect">
            <a:avLst/>
          </a:prstGeom>
        </p:spPr>
      </p:pic>
      <p:pic>
        <p:nvPicPr>
          <p:cNvPr id="14" name="Picture 13">
            <a:extLst>
              <a:ext uri="{FF2B5EF4-FFF2-40B4-BE49-F238E27FC236}">
                <a16:creationId xmlns:a16="http://schemas.microsoft.com/office/drawing/2014/main" id="{45DE933B-A6F3-D4FF-E3A4-5189B4FFFE8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491920" y="5295499"/>
            <a:ext cx="558925" cy="521160"/>
          </a:xfrm>
          <a:prstGeom prst="rect">
            <a:avLst/>
          </a:prstGeom>
        </p:spPr>
      </p:pic>
      <p:pic>
        <p:nvPicPr>
          <p:cNvPr id="17" name="Picture 16">
            <a:extLst>
              <a:ext uri="{FF2B5EF4-FFF2-40B4-BE49-F238E27FC236}">
                <a16:creationId xmlns:a16="http://schemas.microsoft.com/office/drawing/2014/main" id="{1B4B1BA8-D518-F992-222F-F741648744D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964678" y="5277961"/>
            <a:ext cx="558925" cy="521160"/>
          </a:xfrm>
          <a:prstGeom prst="rect">
            <a:avLst/>
          </a:prstGeom>
        </p:spPr>
      </p:pic>
      <p:pic>
        <p:nvPicPr>
          <p:cNvPr id="18" name="Picture 17">
            <a:extLst>
              <a:ext uri="{FF2B5EF4-FFF2-40B4-BE49-F238E27FC236}">
                <a16:creationId xmlns:a16="http://schemas.microsoft.com/office/drawing/2014/main" id="{52E55C65-2D65-8314-B27A-9C1A556D51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14299" y="5229574"/>
            <a:ext cx="558925" cy="521160"/>
          </a:xfrm>
          <a:prstGeom prst="rect">
            <a:avLst/>
          </a:prstGeom>
        </p:spPr>
      </p:pic>
      <p:pic>
        <p:nvPicPr>
          <p:cNvPr id="19" name="Picture 18">
            <a:extLst>
              <a:ext uri="{FF2B5EF4-FFF2-40B4-BE49-F238E27FC236}">
                <a16:creationId xmlns:a16="http://schemas.microsoft.com/office/drawing/2014/main" id="{F2833512-9F57-2D38-9D3C-AFEFE0E2B68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11598" y="4711570"/>
            <a:ext cx="558925" cy="521160"/>
          </a:xfrm>
          <a:prstGeom prst="rect">
            <a:avLst/>
          </a:prstGeom>
        </p:spPr>
      </p:pic>
      <p:sp>
        <p:nvSpPr>
          <p:cNvPr id="30" name="TextBox 29">
            <a:extLst>
              <a:ext uri="{FF2B5EF4-FFF2-40B4-BE49-F238E27FC236}">
                <a16:creationId xmlns:a16="http://schemas.microsoft.com/office/drawing/2014/main" id="{D8AD1A32-E916-3EDE-E8AA-745C6FA46750}"/>
              </a:ext>
            </a:extLst>
          </p:cNvPr>
          <p:cNvSpPr txBox="1"/>
          <p:nvPr/>
        </p:nvSpPr>
        <p:spPr>
          <a:xfrm>
            <a:off x="2025811" y="3169957"/>
            <a:ext cx="3199695" cy="830997"/>
          </a:xfrm>
          <a:prstGeom prst="rect">
            <a:avLst/>
          </a:prstGeom>
          <a:noFill/>
        </p:spPr>
        <p:txBody>
          <a:bodyPr wrap="square">
            <a:spAutoFit/>
          </a:bodyPr>
          <a:lstStyle/>
          <a:p>
            <a:r>
              <a:rPr lang="en-GB" sz="2400" b="1">
                <a:solidFill>
                  <a:srgbClr val="000000"/>
                </a:solidFill>
                <a:latin typeface="Century Gothic" panose="020B0502020202020204" pitchFamily="34" charset="0"/>
              </a:rPr>
              <a:t>Group 10 cookies into groups of 2. </a:t>
            </a:r>
            <a:endParaRPr lang="en-GB" sz="2400" b="1"/>
          </a:p>
        </p:txBody>
      </p:sp>
      <p:sp>
        <p:nvSpPr>
          <p:cNvPr id="3" name="Rectangle 2">
            <a:extLst>
              <a:ext uri="{FF2B5EF4-FFF2-40B4-BE49-F238E27FC236}">
                <a16:creationId xmlns:a16="http://schemas.microsoft.com/office/drawing/2014/main" id="{219CCEAC-3EED-D1FD-3E04-5C8F89B98725}"/>
              </a:ext>
            </a:extLst>
          </p:cNvPr>
          <p:cNvSpPr/>
          <p:nvPr/>
        </p:nvSpPr>
        <p:spPr>
          <a:xfrm>
            <a:off x="11160455" y="1190640"/>
            <a:ext cx="889393" cy="18792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accent4"/>
                </a:solidFill>
                <a:latin typeface="Sassoon Primary"/>
              </a:rPr>
              <a:t>B</a:t>
            </a:r>
            <a:r>
              <a:rPr lang="en-GB" sz="4400" dirty="0">
                <a:latin typeface="Sassoon Primary"/>
              </a:rPr>
              <a:t>/</a:t>
            </a:r>
            <a:r>
              <a:rPr lang="en-GB" sz="4400" dirty="0">
                <a:solidFill>
                  <a:srgbClr val="00B050"/>
                </a:solidFill>
                <a:latin typeface="Sassoon Primary"/>
              </a:rPr>
              <a:t>G</a:t>
            </a:r>
          </a:p>
        </p:txBody>
      </p:sp>
    </p:spTree>
    <p:extLst>
      <p:ext uri="{BB962C8B-B14F-4D97-AF65-F5344CB8AC3E}">
        <p14:creationId xmlns:p14="http://schemas.microsoft.com/office/powerpoint/2010/main" val="2172798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68" y="340969"/>
            <a:ext cx="8179274" cy="1910201"/>
          </a:xfrm>
        </p:spPr>
        <p:style>
          <a:lnRef idx="2">
            <a:schemeClr val="accent1"/>
          </a:lnRef>
          <a:fillRef idx="1">
            <a:schemeClr val="lt1"/>
          </a:fillRef>
          <a:effectRef idx="0">
            <a:schemeClr val="accent1"/>
          </a:effectRef>
          <a:fontRef idx="minor">
            <a:schemeClr val="dk1"/>
          </a:fontRef>
        </p:style>
        <p:txBody>
          <a:bodyPr>
            <a:normAutofit/>
          </a:bodyPr>
          <a:lstStyle/>
          <a:p>
            <a:r>
              <a:rPr lang="en-US" b="0" dirty="0">
                <a:latin typeface="Century Gothic"/>
              </a:rPr>
              <a:t>There are 16 hats. </a:t>
            </a:r>
            <a:br>
              <a:rPr lang="en-US" b="0" dirty="0">
                <a:latin typeface="Century Gothic" panose="020B0502020202020204" pitchFamily="34" charset="0"/>
              </a:rPr>
            </a:br>
            <a:r>
              <a:rPr lang="en-US" b="0" dirty="0">
                <a:latin typeface="Century Gothic"/>
              </a:rPr>
              <a:t>Show them in groups of four in an array.</a:t>
            </a:r>
          </a:p>
        </p:txBody>
      </p:sp>
      <p:grpSp>
        <p:nvGrpSpPr>
          <p:cNvPr id="3" name="Group 2">
            <a:extLst>
              <a:ext uri="{FF2B5EF4-FFF2-40B4-BE49-F238E27FC236}">
                <a16:creationId xmlns:a16="http://schemas.microsoft.com/office/drawing/2014/main" id="{471C0114-5861-2BD8-BA74-44919BEF50EF}"/>
              </a:ext>
            </a:extLst>
          </p:cNvPr>
          <p:cNvGrpSpPr/>
          <p:nvPr/>
        </p:nvGrpSpPr>
        <p:grpSpPr>
          <a:xfrm>
            <a:off x="5960363" y="2498855"/>
            <a:ext cx="4357563" cy="1088867"/>
            <a:chOff x="7354249" y="5492270"/>
            <a:chExt cx="4357563" cy="1088867"/>
          </a:xfrm>
        </p:grpSpPr>
        <p:sp>
          <p:nvSpPr>
            <p:cNvPr id="5" name="Rounded Rectangle 7">
              <a:extLst>
                <a:ext uri="{FF2B5EF4-FFF2-40B4-BE49-F238E27FC236}">
                  <a16:creationId xmlns:a16="http://schemas.microsoft.com/office/drawing/2014/main" id="{9B0056D2-5C52-1471-F432-B9A48112CFF8}"/>
                </a:ext>
              </a:extLst>
            </p:cNvPr>
            <p:cNvSpPr/>
            <p:nvPr/>
          </p:nvSpPr>
          <p:spPr>
            <a:xfrm>
              <a:off x="7354249" y="5596252"/>
              <a:ext cx="4357563" cy="984885"/>
            </a:xfrm>
            <a:prstGeom prst="roundRect">
              <a:avLst/>
            </a:prstGeom>
            <a:solidFill>
              <a:sysClr val="window" lastClr="FFFFFF"/>
            </a:solidFill>
            <a:ln w="28575" cap="flat" cmpd="sng" algn="ctr">
              <a:solidFill>
                <a:srgbClr val="E50E46"/>
              </a:solidFill>
              <a:prstDash val="solid"/>
              <a:miter lim="800000"/>
            </a:ln>
            <a:effectLst/>
          </p:spPr>
          <p:txBody>
            <a:bodyPr rtlCol="0" anchor="ct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a:ln>
                  <a:noFill/>
                </a:ln>
                <a:solidFill>
                  <a:srgbClr val="E50E46"/>
                </a:solidFill>
                <a:effectLst/>
                <a:uLnTx/>
                <a:uFillTx/>
                <a:latin typeface="Century Gothic" panose="020B0502020202020204" pitchFamily="34" charset="0"/>
                <a:ea typeface="+mn-ea"/>
                <a:cs typeface="+mn-cs"/>
              </a:endParaRPr>
            </a:p>
          </p:txBody>
        </p:sp>
        <p:pic>
          <p:nvPicPr>
            <p:cNvPr id="8" name="Picture 7">
              <a:extLst>
                <a:ext uri="{FF2B5EF4-FFF2-40B4-BE49-F238E27FC236}">
                  <a16:creationId xmlns:a16="http://schemas.microsoft.com/office/drawing/2014/main" id="{161719D1-3264-99C3-5209-CB80E96D7414}"/>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0994262" y="5750614"/>
              <a:ext cx="717550" cy="723900"/>
            </a:xfrm>
            <a:prstGeom prst="rect">
              <a:avLst/>
            </a:prstGeom>
            <a:noFill/>
            <a:ln>
              <a:noFill/>
            </a:ln>
          </p:spPr>
        </p:pic>
        <p:pic>
          <p:nvPicPr>
            <p:cNvPr id="9" name="Picture 8">
              <a:extLst>
                <a:ext uri="{FF2B5EF4-FFF2-40B4-BE49-F238E27FC236}">
                  <a16:creationId xmlns:a16="http://schemas.microsoft.com/office/drawing/2014/main" id="{DFD2F58C-6285-1D2F-DDFC-B3B3FF945780}"/>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7381680" y="5750614"/>
              <a:ext cx="717550" cy="723900"/>
            </a:xfrm>
            <a:prstGeom prst="rect">
              <a:avLst/>
            </a:prstGeom>
            <a:noFill/>
            <a:ln>
              <a:noFill/>
            </a:ln>
          </p:spPr>
        </p:pic>
        <p:sp>
          <p:nvSpPr>
            <p:cNvPr id="10" name="TextBox 5">
              <a:extLst>
                <a:ext uri="{FF2B5EF4-FFF2-40B4-BE49-F238E27FC236}">
                  <a16:creationId xmlns:a16="http://schemas.microsoft.com/office/drawing/2014/main" id="{14E3EBB8-D798-A36A-31CD-F9DDEECE4EE5}"/>
                </a:ext>
              </a:extLst>
            </p:cNvPr>
            <p:cNvSpPr txBox="1"/>
            <p:nvPr/>
          </p:nvSpPr>
          <p:spPr>
            <a:xfrm>
              <a:off x="7829941" y="5492270"/>
              <a:ext cx="3374634" cy="1015663"/>
            </a:xfrm>
            <a:prstGeom prst="rect">
              <a:avLst/>
            </a:prstGeom>
            <a:noFill/>
          </p:spPr>
          <p:txBody>
            <a:bodyPr wrap="square">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E50E46"/>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E50E46"/>
                  </a:solidFill>
                  <a:effectLst/>
                  <a:uLnTx/>
                  <a:uFillTx/>
                  <a:latin typeface="Century Gothic" panose="020B0502020202020204" pitchFamily="34" charset="0"/>
                  <a:ea typeface="+mn-ea"/>
                  <a:cs typeface="+mn-cs"/>
                </a:rPr>
                <a:t>DYNAMIC REPRESENTATION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E50E46"/>
                  </a:solidFill>
                  <a:effectLst/>
                  <a:uLnTx/>
                  <a:uFillTx/>
                  <a:latin typeface="Century Gothic" panose="020B0502020202020204" pitchFamily="34" charset="0"/>
                  <a:ea typeface="+mn-ea"/>
                  <a:cs typeface="+mn-cs"/>
                </a:rPr>
                <a:t>Build up </a:t>
              </a:r>
              <a:r>
                <a:rPr kumimoji="0" lang="en-US" sz="1400" b="1" i="0" u="sng" strike="noStrike" kern="0" cap="none" spc="0" normalizeH="0" baseline="0" noProof="0">
                  <a:ln>
                    <a:noFill/>
                  </a:ln>
                  <a:solidFill>
                    <a:srgbClr val="E50E46"/>
                  </a:solidFill>
                  <a:effectLst/>
                  <a:uLnTx/>
                  <a:uFillTx/>
                  <a:latin typeface="Century Gothic" panose="020B0502020202020204" pitchFamily="34" charset="0"/>
                  <a:ea typeface="+mn-ea"/>
                  <a:cs typeface="+mn-cs"/>
                </a:rPr>
                <a:t>your own </a:t>
              </a:r>
              <a:r>
                <a:rPr kumimoji="0" lang="en-US" sz="1400" b="1" i="0" u="none" strike="noStrike" kern="0" cap="none" spc="0" normalizeH="0" baseline="0" noProof="0">
                  <a:ln>
                    <a:noFill/>
                  </a:ln>
                  <a:solidFill>
                    <a:srgbClr val="E50E46"/>
                  </a:solidFill>
                  <a:effectLst/>
                  <a:uLnTx/>
                  <a:uFillTx/>
                  <a:latin typeface="Century Gothic" panose="020B0502020202020204" pitchFamily="34" charset="0"/>
                  <a:ea typeface="+mn-ea"/>
                  <a:cs typeface="+mn-cs"/>
                </a:rPr>
                <a:t>representation, ‘live’ in the lesson</a:t>
              </a:r>
            </a:p>
          </p:txBody>
        </p:sp>
      </p:grpSp>
      <p:sp>
        <p:nvSpPr>
          <p:cNvPr id="16" name="Rectangular Callout 14">
            <a:extLst>
              <a:ext uri="{FF2B5EF4-FFF2-40B4-BE49-F238E27FC236}">
                <a16:creationId xmlns:a16="http://schemas.microsoft.com/office/drawing/2014/main" id="{489C9B77-B896-6933-A90E-7EE0E4AA0CA9}"/>
              </a:ext>
            </a:extLst>
          </p:cNvPr>
          <p:cNvSpPr/>
          <p:nvPr/>
        </p:nvSpPr>
        <p:spPr>
          <a:xfrm>
            <a:off x="6390039" y="4020705"/>
            <a:ext cx="3793423" cy="1183411"/>
          </a:xfrm>
          <a:prstGeom prst="wedgeRectCallout">
            <a:avLst>
              <a:gd name="adj1" fmla="val 56687"/>
              <a:gd name="adj2" fmla="val 85067"/>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How many groups of four can we make? </a:t>
            </a:r>
          </a:p>
        </p:txBody>
      </p:sp>
      <p:pic>
        <p:nvPicPr>
          <p:cNvPr id="17" name="Picture 4">
            <a:extLst>
              <a:ext uri="{FF2B5EF4-FFF2-40B4-BE49-F238E27FC236}">
                <a16:creationId xmlns:a16="http://schemas.microsoft.com/office/drawing/2014/main" id="{D58C54C8-7140-5C6A-78FD-F310DDCBB4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313" t="3355" r="1740" b="3494"/>
          <a:stretch>
            <a:fillRect/>
          </a:stretch>
        </p:blipFill>
        <p:spPr bwMode="auto">
          <a:xfrm>
            <a:off x="2857500" y="2498855"/>
            <a:ext cx="2211483" cy="128637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A56E37AA-DCEE-67DA-8FF6-2615A355CB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779" t="4472" r="2158" b="2536"/>
          <a:stretch>
            <a:fillRect/>
          </a:stretch>
        </p:blipFill>
        <p:spPr bwMode="auto">
          <a:xfrm>
            <a:off x="371168" y="2486650"/>
            <a:ext cx="2211483" cy="1298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latin typeface="Century Gothic"/>
                <a:cs typeface="Century Gothic"/>
              </a:rPr>
              <a:t>TBAT: share a total equally and find the number of groups</a:t>
            </a:r>
            <a:endParaRPr lang="en-US" dirty="0"/>
          </a:p>
        </p:txBody>
      </p:sp>
      <p:sp>
        <p:nvSpPr>
          <p:cNvPr id="7" name="Text Placeholder 6">
            <a:extLst>
              <a:ext uri="{FF2B5EF4-FFF2-40B4-BE49-F238E27FC236}">
                <a16:creationId xmlns:a16="http://schemas.microsoft.com/office/drawing/2014/main" id="{B140491D-22CA-DB43-F7D5-A606890C8690}"/>
              </a:ext>
            </a:extLst>
          </p:cNvPr>
          <p:cNvSpPr>
            <a:spLocks noGrp="1"/>
          </p:cNvSpPr>
          <p:nvPr>
            <p:ph type="body" sz="quarter" idx="10"/>
          </p:nvPr>
        </p:nvSpPr>
        <p:spPr>
          <a:xfrm>
            <a:off x="251272" y="1347604"/>
            <a:ext cx="10606088" cy="482633"/>
          </a:xfrm>
        </p:spPr>
        <p:txBody>
          <a:bodyPr vert="horz" lIns="91440" tIns="45720" rIns="91440" bIns="45720" rtlCol="0" anchor="t">
            <a:spAutoFit/>
          </a:bodyPr>
          <a:lstStyle/>
          <a:p>
            <a:pPr marL="0" indent="0">
              <a:buNone/>
            </a:pPr>
            <a:r>
              <a:rPr lang="en-GB" dirty="0">
                <a:latin typeface="Sassoon Primary"/>
              </a:rPr>
              <a:t>Independent:</a:t>
            </a:r>
            <a:r>
              <a:rPr lang="en-GB" dirty="0"/>
              <a:t> </a:t>
            </a:r>
          </a:p>
        </p:txBody>
      </p:sp>
      <p:pic>
        <p:nvPicPr>
          <p:cNvPr id="8" name="Picture 7" descr="A white paper with text&#10;&#10;AI-generated content may be incorrect.">
            <a:extLst>
              <a:ext uri="{FF2B5EF4-FFF2-40B4-BE49-F238E27FC236}">
                <a16:creationId xmlns:a16="http://schemas.microsoft.com/office/drawing/2014/main" id="{37E6C4C6-A386-6588-781B-961DF14A8F77}"/>
              </a:ext>
            </a:extLst>
          </p:cNvPr>
          <p:cNvPicPr>
            <a:picLocks noChangeAspect="1"/>
          </p:cNvPicPr>
          <p:nvPr/>
        </p:nvPicPr>
        <p:blipFill>
          <a:blip r:embed="rId3"/>
          <a:stretch>
            <a:fillRect/>
          </a:stretch>
        </p:blipFill>
        <p:spPr>
          <a:xfrm>
            <a:off x="2611475" y="1346547"/>
            <a:ext cx="3931490" cy="5260932"/>
          </a:xfrm>
          <a:prstGeom prst="rect">
            <a:avLst/>
          </a:prstGeom>
        </p:spPr>
      </p:pic>
    </p:spTree>
    <p:extLst>
      <p:ext uri="{BB962C8B-B14F-4D97-AF65-F5344CB8AC3E}">
        <p14:creationId xmlns:p14="http://schemas.microsoft.com/office/powerpoint/2010/main" val="4061392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9720-7ECB-A43D-A9F2-2B570C5DE388}"/>
              </a:ext>
            </a:extLst>
          </p:cNvPr>
          <p:cNvSpPr>
            <a:spLocks noGrp="1"/>
          </p:cNvSpPr>
          <p:nvPr>
            <p:ph type="title"/>
          </p:nvPr>
        </p:nvSpPr>
        <p:spPr/>
        <p:txBody>
          <a:bodyPr/>
          <a:lstStyle/>
          <a:p>
            <a:r>
              <a:rPr lang="en-GB" dirty="0"/>
              <a:t>Early morning work</a:t>
            </a:r>
          </a:p>
        </p:txBody>
      </p:sp>
      <p:sp>
        <p:nvSpPr>
          <p:cNvPr id="3" name="Content Placeholder 2">
            <a:extLst>
              <a:ext uri="{FF2B5EF4-FFF2-40B4-BE49-F238E27FC236}">
                <a16:creationId xmlns:a16="http://schemas.microsoft.com/office/drawing/2014/main" id="{F1C6EE5A-0203-4738-6428-D6E7DCDBB95C}"/>
              </a:ext>
            </a:extLst>
          </p:cNvPr>
          <p:cNvSpPr>
            <a:spLocks noGrp="1"/>
          </p:cNvSpPr>
          <p:nvPr>
            <p:ph idx="1"/>
          </p:nvPr>
        </p:nvSpPr>
        <p:spPr/>
        <p:txBody>
          <a:bodyPr/>
          <a:lstStyle/>
          <a:p>
            <a:r>
              <a:rPr lang="en-GB" dirty="0"/>
              <a:t>Complete the sequences</a:t>
            </a:r>
          </a:p>
          <a:p>
            <a:endParaRPr lang="en-GB" dirty="0"/>
          </a:p>
          <a:p>
            <a:r>
              <a:rPr lang="en-GB" dirty="0"/>
              <a:t>2 , 4, ___, ____, ____, _____, ____, _____, ____, ____, ____, 24</a:t>
            </a:r>
          </a:p>
          <a:p>
            <a:endParaRPr lang="en-GB" dirty="0"/>
          </a:p>
          <a:p>
            <a:r>
              <a:rPr lang="en-GB" dirty="0"/>
              <a:t>10, 20, ___, ____, ____, _____, ____, _____, ____, ____, ____, 110</a:t>
            </a:r>
          </a:p>
          <a:p>
            <a:endParaRPr lang="en-GB" dirty="0"/>
          </a:p>
          <a:p>
            <a:r>
              <a:rPr lang="en-GB" dirty="0"/>
              <a:t>5, 10, ___, ____, ____, _____, ____, _____, ____, ____, ____, 60</a:t>
            </a:r>
          </a:p>
          <a:p>
            <a:endParaRPr lang="en-GB" dirty="0"/>
          </a:p>
        </p:txBody>
      </p:sp>
    </p:spTree>
    <p:extLst>
      <p:ext uri="{BB962C8B-B14F-4D97-AF65-F5344CB8AC3E}">
        <p14:creationId xmlns:p14="http://schemas.microsoft.com/office/powerpoint/2010/main" val="1601701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21D78-A445-A718-4E98-5B106E524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4004A2-30AA-0CCD-C16D-6CA7ABB591B2}"/>
              </a:ext>
            </a:extLst>
          </p:cNvPr>
          <p:cNvSpPr>
            <a:spLocks noGrp="1"/>
          </p:cNvSpPr>
          <p:nvPr>
            <p:ph type="title"/>
          </p:nvPr>
        </p:nvSpPr>
        <p:spPr/>
        <p:txBody>
          <a:bodyPr/>
          <a:lstStyle/>
          <a:p>
            <a:r>
              <a:rPr lang="en-US" sz="2200" dirty="0">
                <a:latin typeface="Century Gothic"/>
                <a:cs typeface="Century Gothic"/>
              </a:rPr>
              <a:t>TBAT: share a total equally and find the number of groups</a:t>
            </a:r>
            <a:endParaRPr lang="en-US" dirty="0"/>
          </a:p>
        </p:txBody>
      </p:sp>
      <p:sp>
        <p:nvSpPr>
          <p:cNvPr id="7" name="Text Placeholder 6">
            <a:extLst>
              <a:ext uri="{FF2B5EF4-FFF2-40B4-BE49-F238E27FC236}">
                <a16:creationId xmlns:a16="http://schemas.microsoft.com/office/drawing/2014/main" id="{B0C4734D-FCC7-F949-28D7-84C6EE831B6B}"/>
              </a:ext>
            </a:extLst>
          </p:cNvPr>
          <p:cNvSpPr>
            <a:spLocks noGrp="1"/>
          </p:cNvSpPr>
          <p:nvPr>
            <p:ph type="body" sz="quarter" idx="10"/>
          </p:nvPr>
        </p:nvSpPr>
        <p:spPr>
          <a:xfrm>
            <a:off x="251272" y="1347604"/>
            <a:ext cx="10606088" cy="482633"/>
          </a:xfrm>
        </p:spPr>
        <p:txBody>
          <a:bodyPr vert="horz" lIns="91440" tIns="45720" rIns="91440" bIns="45720" rtlCol="0" anchor="t">
            <a:spAutoFit/>
          </a:bodyPr>
          <a:lstStyle/>
          <a:p>
            <a:pPr marL="0" indent="0">
              <a:buNone/>
            </a:pPr>
            <a:r>
              <a:rPr lang="en-GB" dirty="0">
                <a:latin typeface="Sassoon Primary"/>
              </a:rPr>
              <a:t>RP: </a:t>
            </a:r>
          </a:p>
        </p:txBody>
      </p:sp>
      <p:pic>
        <p:nvPicPr>
          <p:cNvPr id="3" name="Picture 2" descr="A white rectangular box with black text&#10;&#10;AI-generated content may be incorrect.">
            <a:extLst>
              <a:ext uri="{FF2B5EF4-FFF2-40B4-BE49-F238E27FC236}">
                <a16:creationId xmlns:a16="http://schemas.microsoft.com/office/drawing/2014/main" id="{202FD9CE-638B-0ACB-960E-F001A77391B6}"/>
              </a:ext>
            </a:extLst>
          </p:cNvPr>
          <p:cNvPicPr>
            <a:picLocks noChangeAspect="1"/>
          </p:cNvPicPr>
          <p:nvPr/>
        </p:nvPicPr>
        <p:blipFill>
          <a:blip r:embed="rId3"/>
          <a:srcRect l="244" t="3356" r="-245" b="336"/>
          <a:stretch>
            <a:fillRect/>
          </a:stretch>
        </p:blipFill>
        <p:spPr>
          <a:xfrm>
            <a:off x="1285418" y="2241768"/>
            <a:ext cx="4276729" cy="2990535"/>
          </a:xfrm>
          <a:prstGeom prst="rect">
            <a:avLst/>
          </a:prstGeom>
        </p:spPr>
      </p:pic>
    </p:spTree>
    <p:extLst>
      <p:ext uri="{BB962C8B-B14F-4D97-AF65-F5344CB8AC3E}">
        <p14:creationId xmlns:p14="http://schemas.microsoft.com/office/powerpoint/2010/main" val="4236277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B7DF9-B8A4-3F65-AAA5-BD4A72C2A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14090-54A0-7EBD-C525-6563BA761EEE}"/>
              </a:ext>
            </a:extLst>
          </p:cNvPr>
          <p:cNvSpPr>
            <a:spLocks noGrp="1"/>
          </p:cNvSpPr>
          <p:nvPr>
            <p:ph type="title"/>
          </p:nvPr>
        </p:nvSpPr>
        <p:spPr/>
        <p:txBody>
          <a:bodyPr/>
          <a:lstStyle/>
          <a:p>
            <a:r>
              <a:rPr lang="en-US" sz="2200" dirty="0">
                <a:latin typeface="Century Gothic"/>
                <a:cs typeface="Century Gothic"/>
              </a:rPr>
              <a:t>TBAT: share a total equally and find the number of groups</a:t>
            </a:r>
            <a:endParaRPr lang="en-US" dirty="0"/>
          </a:p>
        </p:txBody>
      </p:sp>
      <p:sp>
        <p:nvSpPr>
          <p:cNvPr id="7" name="Text Placeholder 6">
            <a:extLst>
              <a:ext uri="{FF2B5EF4-FFF2-40B4-BE49-F238E27FC236}">
                <a16:creationId xmlns:a16="http://schemas.microsoft.com/office/drawing/2014/main" id="{748610FE-09B8-3B8F-2032-3717AE9B4AAE}"/>
              </a:ext>
            </a:extLst>
          </p:cNvPr>
          <p:cNvSpPr>
            <a:spLocks noGrp="1"/>
          </p:cNvSpPr>
          <p:nvPr>
            <p:ph type="body" sz="quarter" idx="10"/>
          </p:nvPr>
        </p:nvSpPr>
        <p:spPr>
          <a:xfrm>
            <a:off x="251272" y="1347604"/>
            <a:ext cx="10606088" cy="482633"/>
          </a:xfrm>
        </p:spPr>
        <p:txBody>
          <a:bodyPr vert="horz" lIns="91440" tIns="45720" rIns="91440" bIns="45720" rtlCol="0" anchor="t">
            <a:spAutoFit/>
          </a:bodyPr>
          <a:lstStyle/>
          <a:p>
            <a:pPr marL="0" indent="0">
              <a:buNone/>
            </a:pPr>
            <a:r>
              <a:rPr lang="en-GB" dirty="0">
                <a:latin typeface="Sassoon Primary"/>
              </a:rPr>
              <a:t>Challenge: </a:t>
            </a:r>
          </a:p>
        </p:txBody>
      </p:sp>
      <p:pic>
        <p:nvPicPr>
          <p:cNvPr id="3" name="Picture 2" descr="A screenshot of a math game&#10;&#10;AI-generated content may be incorrect.">
            <a:extLst>
              <a:ext uri="{FF2B5EF4-FFF2-40B4-BE49-F238E27FC236}">
                <a16:creationId xmlns:a16="http://schemas.microsoft.com/office/drawing/2014/main" id="{7EE67340-9D82-3D35-5005-80F0221BC445}"/>
              </a:ext>
            </a:extLst>
          </p:cNvPr>
          <p:cNvPicPr>
            <a:picLocks noChangeAspect="1"/>
          </p:cNvPicPr>
          <p:nvPr/>
        </p:nvPicPr>
        <p:blipFill>
          <a:blip r:embed="rId3"/>
          <a:stretch>
            <a:fillRect/>
          </a:stretch>
        </p:blipFill>
        <p:spPr>
          <a:xfrm>
            <a:off x="646395" y="1991247"/>
            <a:ext cx="4907593" cy="4389067"/>
          </a:xfrm>
          <a:prstGeom prst="rect">
            <a:avLst/>
          </a:prstGeom>
        </p:spPr>
      </p:pic>
    </p:spTree>
    <p:extLst>
      <p:ext uri="{BB962C8B-B14F-4D97-AF65-F5344CB8AC3E}">
        <p14:creationId xmlns:p14="http://schemas.microsoft.com/office/powerpoint/2010/main" val="401605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AEC99-DA53-1290-57FF-FB14CCC0C7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F6C598-5D71-EEB9-11B5-A02F518F2EF6}"/>
              </a:ext>
            </a:extLst>
          </p:cNvPr>
          <p:cNvSpPr>
            <a:spLocks noGrp="1"/>
          </p:cNvSpPr>
          <p:nvPr>
            <p:ph type="title"/>
          </p:nvPr>
        </p:nvSpPr>
        <p:spPr/>
        <p:txBody>
          <a:bodyPr/>
          <a:lstStyle/>
          <a:p>
            <a:r>
              <a:rPr lang="en-US" sz="2200" dirty="0">
                <a:latin typeface="Century Gothic"/>
                <a:cs typeface="Century Gothic"/>
              </a:rPr>
              <a:t>TBAT: share a total equally and find the number of groups</a:t>
            </a:r>
            <a:endParaRPr lang="en-US" dirty="0"/>
          </a:p>
        </p:txBody>
      </p:sp>
      <p:sp>
        <p:nvSpPr>
          <p:cNvPr id="7" name="Text Placeholder 6">
            <a:extLst>
              <a:ext uri="{FF2B5EF4-FFF2-40B4-BE49-F238E27FC236}">
                <a16:creationId xmlns:a16="http://schemas.microsoft.com/office/drawing/2014/main" id="{D09BE9C9-90A3-63ED-F5DC-655369026025}"/>
              </a:ext>
            </a:extLst>
          </p:cNvPr>
          <p:cNvSpPr>
            <a:spLocks noGrp="1"/>
          </p:cNvSpPr>
          <p:nvPr>
            <p:ph type="body" sz="quarter" idx="10"/>
          </p:nvPr>
        </p:nvSpPr>
        <p:spPr>
          <a:xfrm>
            <a:off x="251272" y="1347604"/>
            <a:ext cx="10606088" cy="482633"/>
          </a:xfrm>
        </p:spPr>
        <p:txBody>
          <a:bodyPr vert="horz" lIns="91440" tIns="45720" rIns="91440" bIns="45720" rtlCol="0" anchor="t">
            <a:spAutoFit/>
          </a:bodyPr>
          <a:lstStyle/>
          <a:p>
            <a:pPr marL="0" indent="0">
              <a:buNone/>
            </a:pPr>
            <a:r>
              <a:rPr lang="en-GB" dirty="0">
                <a:latin typeface="Sassoon Primary"/>
              </a:rPr>
              <a:t>Mastery: </a:t>
            </a:r>
          </a:p>
        </p:txBody>
      </p:sp>
      <p:pic>
        <p:nvPicPr>
          <p:cNvPr id="3" name="Picture 2">
            <a:extLst>
              <a:ext uri="{FF2B5EF4-FFF2-40B4-BE49-F238E27FC236}">
                <a16:creationId xmlns:a16="http://schemas.microsoft.com/office/drawing/2014/main" id="{36BC4C35-D23D-528E-7FB1-35F06DE5A4F1}"/>
              </a:ext>
            </a:extLst>
          </p:cNvPr>
          <p:cNvPicPr>
            <a:picLocks noChangeAspect="1"/>
          </p:cNvPicPr>
          <p:nvPr/>
        </p:nvPicPr>
        <p:blipFill>
          <a:blip r:embed="rId3"/>
          <a:stretch>
            <a:fillRect/>
          </a:stretch>
        </p:blipFill>
        <p:spPr>
          <a:xfrm>
            <a:off x="1021132" y="1943100"/>
            <a:ext cx="6068338" cy="3984320"/>
          </a:xfrm>
          <a:prstGeom prst="rect">
            <a:avLst/>
          </a:prstGeom>
        </p:spPr>
      </p:pic>
    </p:spTree>
    <p:extLst>
      <p:ext uri="{BB962C8B-B14F-4D97-AF65-F5344CB8AC3E}">
        <p14:creationId xmlns:p14="http://schemas.microsoft.com/office/powerpoint/2010/main" val="1867599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8CA19-4353-E41D-8C66-6F93D8CD2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4C7B45-7C7A-B43B-D839-5C0C81C8111B}"/>
              </a:ext>
            </a:extLst>
          </p:cNvPr>
          <p:cNvSpPr>
            <a:spLocks noGrp="1"/>
          </p:cNvSpPr>
          <p:nvPr>
            <p:ph type="title"/>
          </p:nvPr>
        </p:nvSpPr>
        <p:spPr/>
        <p:txBody>
          <a:bodyPr/>
          <a:lstStyle/>
          <a:p>
            <a:r>
              <a:rPr lang="en-US" sz="2200" dirty="0">
                <a:latin typeface="Century Gothic"/>
                <a:cs typeface="Century Gothic"/>
              </a:rPr>
              <a:t>TBAT: share a total equally and find the number of groups</a:t>
            </a:r>
            <a:endParaRPr lang="en-US" dirty="0"/>
          </a:p>
        </p:txBody>
      </p:sp>
      <p:sp>
        <p:nvSpPr>
          <p:cNvPr id="7" name="Text Placeholder 6">
            <a:extLst>
              <a:ext uri="{FF2B5EF4-FFF2-40B4-BE49-F238E27FC236}">
                <a16:creationId xmlns:a16="http://schemas.microsoft.com/office/drawing/2014/main" id="{1382FCF1-ACFA-AF2F-BA50-8DB17DC5E359}"/>
              </a:ext>
            </a:extLst>
          </p:cNvPr>
          <p:cNvSpPr>
            <a:spLocks noGrp="1"/>
          </p:cNvSpPr>
          <p:nvPr>
            <p:ph type="body" sz="quarter" idx="10"/>
          </p:nvPr>
        </p:nvSpPr>
        <p:spPr>
          <a:xfrm>
            <a:off x="251272" y="1347604"/>
            <a:ext cx="10606088" cy="482633"/>
          </a:xfrm>
        </p:spPr>
        <p:txBody>
          <a:bodyPr vert="horz" lIns="91440" tIns="45720" rIns="91440" bIns="45720" rtlCol="0" anchor="t">
            <a:spAutoFit/>
          </a:bodyPr>
          <a:lstStyle/>
          <a:p>
            <a:pPr marL="0" indent="0">
              <a:buNone/>
            </a:pPr>
            <a:r>
              <a:rPr lang="en-GB" dirty="0">
                <a:latin typeface="Sassoon Primary"/>
              </a:rPr>
              <a:t>Mastery with greater depth: </a:t>
            </a:r>
          </a:p>
        </p:txBody>
      </p:sp>
      <p:pic>
        <p:nvPicPr>
          <p:cNvPr id="3" name="Picture 2" descr="A purple blob with cartoon characters&#10;&#10;AI-generated content may be incorrect.">
            <a:extLst>
              <a:ext uri="{FF2B5EF4-FFF2-40B4-BE49-F238E27FC236}">
                <a16:creationId xmlns:a16="http://schemas.microsoft.com/office/drawing/2014/main" id="{6D9F04D8-BF43-907A-5553-6E1C6C70FF19}"/>
              </a:ext>
            </a:extLst>
          </p:cNvPr>
          <p:cNvPicPr>
            <a:picLocks noChangeAspect="1"/>
          </p:cNvPicPr>
          <p:nvPr/>
        </p:nvPicPr>
        <p:blipFill>
          <a:blip r:embed="rId3"/>
          <a:srcRect l="3792" t="1786" r="-481" b="-255"/>
          <a:stretch>
            <a:fillRect/>
          </a:stretch>
        </p:blipFill>
        <p:spPr>
          <a:xfrm>
            <a:off x="1034050" y="2226632"/>
            <a:ext cx="5065269" cy="4033065"/>
          </a:xfrm>
          <a:prstGeom prst="rect">
            <a:avLst/>
          </a:prstGeom>
        </p:spPr>
      </p:pic>
    </p:spTree>
    <p:extLst>
      <p:ext uri="{BB962C8B-B14F-4D97-AF65-F5344CB8AC3E}">
        <p14:creationId xmlns:p14="http://schemas.microsoft.com/office/powerpoint/2010/main" val="210114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2642466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9CF4-DB63-3CA1-7315-7FEE44ADA630}"/>
              </a:ext>
            </a:extLst>
          </p:cNvPr>
          <p:cNvSpPr>
            <a:spLocks noGrp="1"/>
          </p:cNvSpPr>
          <p:nvPr>
            <p:ph type="title"/>
          </p:nvPr>
        </p:nvSpPr>
        <p:spPr/>
        <p:txBody>
          <a:bodyPr>
            <a:normAutofit fontScale="90000"/>
          </a:bodyPr>
          <a:lstStyle/>
          <a:p>
            <a:r>
              <a:rPr lang="en-GB">
                <a:latin typeface="Sassoon Primary"/>
              </a:rPr>
              <a:t>Toothbrushing</a:t>
            </a:r>
          </a:p>
        </p:txBody>
      </p:sp>
      <p:pic>
        <p:nvPicPr>
          <p:cNvPr id="4" name="Picture 3" descr="A cartoon tooth with a toothbrush&#10;&#10;AI-generated content may be incorrect.">
            <a:extLst>
              <a:ext uri="{FF2B5EF4-FFF2-40B4-BE49-F238E27FC236}">
                <a16:creationId xmlns:a16="http://schemas.microsoft.com/office/drawing/2014/main" id="{95D57133-BA1C-C8CB-FDCF-F580575EE168}"/>
              </a:ext>
            </a:extLst>
          </p:cNvPr>
          <p:cNvPicPr>
            <a:picLocks noChangeAspect="1"/>
          </p:cNvPicPr>
          <p:nvPr/>
        </p:nvPicPr>
        <p:blipFill>
          <a:blip r:embed="rId2"/>
          <a:stretch>
            <a:fillRect/>
          </a:stretch>
        </p:blipFill>
        <p:spPr>
          <a:xfrm>
            <a:off x="2873204" y="1359091"/>
            <a:ext cx="5303043" cy="5317331"/>
          </a:xfrm>
          <a:prstGeom prst="rect">
            <a:avLst/>
          </a:prstGeom>
        </p:spPr>
      </p:pic>
    </p:spTree>
    <p:extLst>
      <p:ext uri="{BB962C8B-B14F-4D97-AF65-F5344CB8AC3E}">
        <p14:creationId xmlns:p14="http://schemas.microsoft.com/office/powerpoint/2010/main" val="4018164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3" name="Google Shape;893;p72"/>
          <p:cNvSpPr txBox="1">
            <a:spLocks noGrp="1"/>
          </p:cNvSpPr>
          <p:nvPr>
            <p:ph type="subTitle" idx="1"/>
          </p:nvPr>
        </p:nvSpPr>
        <p:spPr>
          <a:xfrm>
            <a:off x="529615" y="503689"/>
            <a:ext cx="7923200" cy="893200"/>
          </a:xfrm>
          <a:prstGeom prst="rect">
            <a:avLst/>
          </a:prstGeom>
        </p:spPr>
        <p:txBody>
          <a:bodyPr spcFirstLastPara="1" vert="horz" wrap="square" lIns="0" tIns="0" rIns="0" bIns="0" rtlCol="0" anchor="t" anchorCtr="0">
            <a:noAutofit/>
          </a:bodyPr>
          <a:lstStyle/>
          <a:p>
            <a:pPr marL="0" indent="0"/>
            <a:r>
              <a:rPr lang="en-GB" sz="3200" dirty="0">
                <a:latin typeface="Sassoon Primary" pitchFamily="50" charset="0"/>
              </a:rPr>
              <a:t>What do Mosques have in common and how do they differ?</a:t>
            </a:r>
            <a:endParaRPr sz="3200" dirty="0">
              <a:latin typeface="Sassoon Primary" pitchFamily="50" charset="0"/>
            </a:endParaRPr>
          </a:p>
        </p:txBody>
      </p:sp>
      <p:sp>
        <p:nvSpPr>
          <p:cNvPr id="3" name="Title 2">
            <a:extLst>
              <a:ext uri="{FF2B5EF4-FFF2-40B4-BE49-F238E27FC236}">
                <a16:creationId xmlns:a16="http://schemas.microsoft.com/office/drawing/2014/main" id="{4656FA98-3644-2F33-032E-B91DC10C2A45}"/>
              </a:ext>
            </a:extLst>
          </p:cNvPr>
          <p:cNvSpPr>
            <a:spLocks noGrp="1"/>
          </p:cNvSpPr>
          <p:nvPr>
            <p:ph type="ctrTitle"/>
          </p:nvPr>
        </p:nvSpPr>
        <p:spPr>
          <a:xfrm>
            <a:off x="529615" y="1874520"/>
            <a:ext cx="7336000" cy="2570072"/>
          </a:xfrm>
        </p:spPr>
        <p:txBody>
          <a:bodyPr/>
          <a:lstStyle/>
          <a:p>
            <a:r>
              <a:rPr lang="en-GB" sz="4800" dirty="0"/>
              <a:t>2 in 2 </a:t>
            </a:r>
            <a:br>
              <a:rPr lang="en-GB" dirty="0"/>
            </a:br>
            <a:r>
              <a:rPr lang="en-GB" sz="3200" dirty="0">
                <a:latin typeface="Sassoon Primary" pitchFamily="50" charset="0"/>
              </a:rPr>
              <a:t>Which religion of people visit a Mosque?</a:t>
            </a:r>
            <a:br>
              <a:rPr lang="en-GB" sz="3200" dirty="0">
                <a:latin typeface="Sassoon Primary" pitchFamily="50" charset="0"/>
              </a:rPr>
            </a:br>
            <a:r>
              <a:rPr lang="en-GB" sz="3200" dirty="0">
                <a:latin typeface="Sassoon Primary" pitchFamily="50" charset="0"/>
              </a:rPr>
              <a:t>What do they do at the Mosque?</a:t>
            </a:r>
            <a:br>
              <a:rPr lang="en-GB" sz="3200" dirty="0">
                <a:latin typeface="Sassoon Primary" pitchFamily="50" charset="0"/>
              </a:rPr>
            </a:br>
            <a:endParaRPr lang="en-GB" dirty="0">
              <a:latin typeface="Sassoon Primary" pitchFamily="50"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75"/>
          <p:cNvSpPr txBox="1">
            <a:spLocks noGrp="1"/>
          </p:cNvSpPr>
          <p:nvPr>
            <p:ph type="subTitle" idx="1"/>
          </p:nvPr>
        </p:nvSpPr>
        <p:spPr>
          <a:xfrm>
            <a:off x="249120" y="1080001"/>
            <a:ext cx="2938000" cy="638701"/>
          </a:xfrm>
          <a:prstGeom prst="rect">
            <a:avLst/>
          </a:prstGeom>
        </p:spPr>
        <p:txBody>
          <a:bodyPr spcFirstLastPara="1" vert="horz" wrap="square" lIns="0" tIns="0" rIns="0" bIns="0" rtlCol="0" anchor="t" anchorCtr="0">
            <a:spAutoFit/>
          </a:bodyPr>
          <a:lstStyle/>
          <a:p>
            <a:pPr marL="0" indent="0">
              <a:spcAft>
                <a:spcPts val="1333"/>
              </a:spcAft>
            </a:pPr>
            <a:r>
              <a:rPr lang="en-GB" dirty="0">
                <a:latin typeface="Sassoon Primary" pitchFamily="50" charset="0"/>
              </a:rPr>
              <a:t>minaret</a:t>
            </a:r>
            <a:endParaRPr dirty="0">
              <a:latin typeface="Sassoon Primary" pitchFamily="50" charset="0"/>
            </a:endParaRPr>
          </a:p>
        </p:txBody>
      </p:sp>
      <p:sp>
        <p:nvSpPr>
          <p:cNvPr id="909" name="Google Shape;909;p75"/>
          <p:cNvSpPr txBox="1">
            <a:spLocks noGrp="1"/>
          </p:cNvSpPr>
          <p:nvPr>
            <p:ph type="subTitle" idx="2"/>
          </p:nvPr>
        </p:nvSpPr>
        <p:spPr>
          <a:xfrm>
            <a:off x="2887900" y="1080000"/>
            <a:ext cx="6238400" cy="1016176"/>
          </a:xfrm>
          <a:prstGeom prst="rect">
            <a:avLst/>
          </a:prstGeom>
        </p:spPr>
        <p:txBody>
          <a:bodyPr spcFirstLastPara="1" vert="horz" wrap="square" lIns="0" tIns="0" rIns="0" bIns="0" rtlCol="0" anchor="t" anchorCtr="0">
            <a:spAutoFit/>
          </a:bodyPr>
          <a:lstStyle/>
          <a:p>
            <a:pPr marL="0" indent="0">
              <a:spcAft>
                <a:spcPts val="1333"/>
              </a:spcAft>
            </a:pPr>
            <a:r>
              <a:rPr lang="en-GB" dirty="0">
                <a:latin typeface="Sassoon Infant Std" panose="020B0503020103030203" pitchFamily="34" charset="0"/>
              </a:rPr>
              <a:t>a tower from where the call to prayer is often made</a:t>
            </a:r>
            <a:endParaRPr dirty="0">
              <a:latin typeface="Sassoon Infant Std" panose="020B0503020103030203" pitchFamily="34" charset="0"/>
            </a:endParaRPr>
          </a:p>
        </p:txBody>
      </p:sp>
      <p:sp>
        <p:nvSpPr>
          <p:cNvPr id="910" name="Google Shape;910;p75"/>
          <p:cNvSpPr txBox="1">
            <a:spLocks noGrp="1"/>
          </p:cNvSpPr>
          <p:nvPr>
            <p:ph type="subTitle" idx="3"/>
          </p:nvPr>
        </p:nvSpPr>
        <p:spPr>
          <a:xfrm>
            <a:off x="249120" y="2400801"/>
            <a:ext cx="2938000" cy="638701"/>
          </a:xfrm>
          <a:prstGeom prst="rect">
            <a:avLst/>
          </a:prstGeom>
        </p:spPr>
        <p:txBody>
          <a:bodyPr spcFirstLastPara="1" vert="horz" wrap="square" lIns="0" tIns="0" rIns="0" bIns="0" rtlCol="0" anchor="t" anchorCtr="0">
            <a:spAutoFit/>
          </a:bodyPr>
          <a:lstStyle/>
          <a:p>
            <a:pPr marL="0" indent="0">
              <a:spcAft>
                <a:spcPts val="1333"/>
              </a:spcAft>
            </a:pPr>
            <a:r>
              <a:rPr lang="en-GB" dirty="0">
                <a:latin typeface="Sassoon Primary" pitchFamily="50" charset="0"/>
              </a:rPr>
              <a:t>dome</a:t>
            </a:r>
            <a:r>
              <a:rPr lang="en-GB" dirty="0"/>
              <a:t> </a:t>
            </a:r>
            <a:endParaRPr dirty="0"/>
          </a:p>
        </p:txBody>
      </p:sp>
      <p:sp>
        <p:nvSpPr>
          <p:cNvPr id="911" name="Google Shape;911;p75"/>
          <p:cNvSpPr txBox="1">
            <a:spLocks noGrp="1"/>
          </p:cNvSpPr>
          <p:nvPr>
            <p:ph type="subTitle" idx="4"/>
          </p:nvPr>
        </p:nvSpPr>
        <p:spPr>
          <a:xfrm>
            <a:off x="2887900" y="2400800"/>
            <a:ext cx="6820000" cy="591444"/>
          </a:xfrm>
          <a:prstGeom prst="rect">
            <a:avLst/>
          </a:prstGeom>
        </p:spPr>
        <p:txBody>
          <a:bodyPr spcFirstLastPara="1" vert="horz" wrap="square" lIns="0" tIns="0" rIns="0" bIns="0" rtlCol="0" anchor="t" anchorCtr="0">
            <a:spAutoFit/>
          </a:bodyPr>
          <a:lstStyle/>
          <a:p>
            <a:pPr marL="0" indent="0">
              <a:spcAft>
                <a:spcPts val="1333"/>
              </a:spcAft>
            </a:pPr>
            <a:r>
              <a:rPr lang="en-GB" dirty="0">
                <a:latin typeface="Sassoon Primary" pitchFamily="50" charset="0"/>
              </a:rPr>
              <a:t>a rounded, often large roof on top of a mosque</a:t>
            </a:r>
            <a:endParaRPr dirty="0">
              <a:latin typeface="Sassoon Primary" pitchFamily="50" charset="0"/>
            </a:endParaRPr>
          </a:p>
        </p:txBody>
      </p:sp>
      <p:sp>
        <p:nvSpPr>
          <p:cNvPr id="912" name="Google Shape;912;p75"/>
          <p:cNvSpPr txBox="1">
            <a:spLocks noGrp="1"/>
          </p:cNvSpPr>
          <p:nvPr>
            <p:ph type="subTitle" idx="5"/>
          </p:nvPr>
        </p:nvSpPr>
        <p:spPr>
          <a:xfrm>
            <a:off x="432000" y="3721601"/>
            <a:ext cx="2938000" cy="638701"/>
          </a:xfrm>
          <a:prstGeom prst="rect">
            <a:avLst/>
          </a:prstGeom>
        </p:spPr>
        <p:txBody>
          <a:bodyPr spcFirstLastPara="1" vert="horz" wrap="square" lIns="0" tIns="0" rIns="0" bIns="0" rtlCol="0" anchor="t" anchorCtr="0">
            <a:spAutoFit/>
          </a:bodyPr>
          <a:lstStyle/>
          <a:p>
            <a:pPr marL="0" indent="0">
              <a:spcAft>
                <a:spcPts val="1333"/>
              </a:spcAft>
            </a:pPr>
            <a:r>
              <a:rPr lang="en-GB" dirty="0">
                <a:latin typeface="Sassoon Primary" pitchFamily="50" charset="0"/>
              </a:rPr>
              <a:t>minbar</a:t>
            </a:r>
            <a:endParaRPr dirty="0">
              <a:latin typeface="Sassoon Primary" pitchFamily="50" charset="0"/>
            </a:endParaRPr>
          </a:p>
        </p:txBody>
      </p:sp>
      <p:sp>
        <p:nvSpPr>
          <p:cNvPr id="913" name="Google Shape;913;p75"/>
          <p:cNvSpPr txBox="1">
            <a:spLocks noGrp="1"/>
          </p:cNvSpPr>
          <p:nvPr>
            <p:ph type="subTitle" idx="6"/>
          </p:nvPr>
        </p:nvSpPr>
        <p:spPr>
          <a:xfrm>
            <a:off x="2887900" y="3721600"/>
            <a:ext cx="6820000" cy="1016176"/>
          </a:xfrm>
          <a:prstGeom prst="rect">
            <a:avLst/>
          </a:prstGeom>
        </p:spPr>
        <p:txBody>
          <a:bodyPr spcFirstLastPara="1" vert="horz" wrap="square" lIns="0" tIns="0" rIns="0" bIns="0" rtlCol="0" anchor="t" anchorCtr="0">
            <a:spAutoFit/>
          </a:bodyPr>
          <a:lstStyle/>
          <a:p>
            <a:pPr marL="0" indent="0">
              <a:spcAft>
                <a:spcPts val="1333"/>
              </a:spcAft>
            </a:pPr>
            <a:r>
              <a:rPr lang="en-GB" dirty="0">
                <a:latin typeface="Sassoon Primary" pitchFamily="50" charset="0"/>
              </a:rPr>
              <a:t>a raised platform used by the imam to give special talk</a:t>
            </a:r>
            <a:endParaRPr dirty="0">
              <a:latin typeface="Sassoon Primary" pitchFamily="50" charset="0"/>
            </a:endParaRPr>
          </a:p>
        </p:txBody>
      </p:sp>
      <p:sp>
        <p:nvSpPr>
          <p:cNvPr id="914" name="Google Shape;914;p75"/>
          <p:cNvSpPr txBox="1">
            <a:spLocks noGrp="1"/>
          </p:cNvSpPr>
          <p:nvPr>
            <p:ph type="subTitle" idx="7"/>
          </p:nvPr>
        </p:nvSpPr>
        <p:spPr>
          <a:xfrm>
            <a:off x="432000" y="5042401"/>
            <a:ext cx="2938000" cy="638701"/>
          </a:xfrm>
          <a:prstGeom prst="rect">
            <a:avLst/>
          </a:prstGeom>
        </p:spPr>
        <p:txBody>
          <a:bodyPr spcFirstLastPara="1" vert="horz" wrap="square" lIns="0" tIns="0" rIns="0" bIns="0" rtlCol="0" anchor="t" anchorCtr="0">
            <a:spAutoFit/>
          </a:bodyPr>
          <a:lstStyle/>
          <a:p>
            <a:pPr marL="0" indent="0">
              <a:spcAft>
                <a:spcPts val="1333"/>
              </a:spcAft>
            </a:pPr>
            <a:r>
              <a:rPr lang="en-GB" dirty="0">
                <a:latin typeface="Sassoon Primary" pitchFamily="50" charset="0"/>
              </a:rPr>
              <a:t>mihrab</a:t>
            </a:r>
            <a:r>
              <a:rPr lang="en-GB" dirty="0"/>
              <a:t> </a:t>
            </a:r>
            <a:endParaRPr dirty="0"/>
          </a:p>
        </p:txBody>
      </p:sp>
      <p:sp>
        <p:nvSpPr>
          <p:cNvPr id="915" name="Google Shape;915;p75"/>
          <p:cNvSpPr txBox="1">
            <a:spLocks noGrp="1"/>
          </p:cNvSpPr>
          <p:nvPr>
            <p:ph type="subTitle" idx="8"/>
          </p:nvPr>
        </p:nvSpPr>
        <p:spPr>
          <a:xfrm>
            <a:off x="2887900" y="5042400"/>
            <a:ext cx="6820000" cy="1016176"/>
          </a:xfrm>
          <a:prstGeom prst="rect">
            <a:avLst/>
          </a:prstGeom>
        </p:spPr>
        <p:txBody>
          <a:bodyPr spcFirstLastPara="1" vert="horz" wrap="square" lIns="0" tIns="0" rIns="0" bIns="0" rtlCol="0" anchor="t" anchorCtr="0">
            <a:spAutoFit/>
          </a:bodyPr>
          <a:lstStyle/>
          <a:p>
            <a:pPr marL="0" indent="0">
              <a:spcAft>
                <a:spcPts val="1333"/>
              </a:spcAft>
            </a:pPr>
            <a:r>
              <a:rPr lang="en-GB" dirty="0">
                <a:latin typeface="Sassoon Primary" pitchFamily="50" charset="0"/>
              </a:rPr>
              <a:t>a niche set into the wall of a mosque to indicate the direction of Makkah</a:t>
            </a:r>
            <a:endParaRPr dirty="0">
              <a:latin typeface="Sassoon Primary" pitchFamily="50" charset="0"/>
            </a:endParaRPr>
          </a:p>
        </p:txBody>
      </p:sp>
      <p:sp>
        <p:nvSpPr>
          <p:cNvPr id="916" name="Google Shape;916;p75"/>
          <p:cNvSpPr txBox="1">
            <a:spLocks noGrp="1"/>
          </p:cNvSpPr>
          <p:nvPr>
            <p:ph type="body" idx="9"/>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77"/>
          <p:cNvSpPr txBox="1">
            <a:spLocks noGrp="1"/>
          </p:cNvSpPr>
          <p:nvPr>
            <p:ph type="title"/>
          </p:nvPr>
        </p:nvSpPr>
        <p:spPr>
          <a:xfrm>
            <a:off x="432000" y="203184"/>
            <a:ext cx="9513600" cy="410433"/>
          </a:xfrm>
          <a:prstGeom prst="rect">
            <a:avLst/>
          </a:prstGeom>
        </p:spPr>
        <p:txBody>
          <a:bodyPr spcFirstLastPara="1" vert="horz" wrap="square" lIns="0" tIns="0" rIns="0" bIns="0" rtlCol="0" anchor="ctr" anchorCtr="0">
            <a:spAutoFit/>
          </a:bodyPr>
          <a:lstStyle/>
          <a:p>
            <a:r>
              <a:rPr lang="en-GB" dirty="0">
                <a:latin typeface="Sassoon Primary" pitchFamily="50" charset="0"/>
              </a:rPr>
              <a:t>What are the different types of mosques?</a:t>
            </a:r>
            <a:endParaRPr dirty="0">
              <a:latin typeface="Sassoon Primary" pitchFamily="50" charset="0"/>
            </a:endParaRPr>
          </a:p>
        </p:txBody>
      </p:sp>
      <p:sp>
        <p:nvSpPr>
          <p:cNvPr id="931" name="Google Shape;931;p77"/>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sp>
        <p:nvSpPr>
          <p:cNvPr id="932" name="Google Shape;932;p77"/>
          <p:cNvSpPr txBox="1"/>
          <p:nvPr/>
        </p:nvSpPr>
        <p:spPr>
          <a:xfrm>
            <a:off x="4131600" y="2064400"/>
            <a:ext cx="6932400" cy="2322390"/>
          </a:xfrm>
          <a:prstGeom prst="rect">
            <a:avLst/>
          </a:prstGeom>
          <a:noFill/>
          <a:ln>
            <a:noFill/>
          </a:ln>
        </p:spPr>
        <p:txBody>
          <a:bodyPr spcFirstLastPara="1" wrap="square" lIns="121900" tIns="121900" rIns="121900" bIns="121900" anchor="t" anchorCtr="0">
            <a:spAutoFit/>
          </a:bodyPr>
          <a:lstStyle/>
          <a:p>
            <a:pPr>
              <a:lnSpc>
                <a:spcPct val="115000"/>
              </a:lnSpc>
            </a:pPr>
            <a:r>
              <a:rPr lang="en-GB" sz="2933" dirty="0">
                <a:solidFill>
                  <a:schemeClr val="dk1"/>
                </a:solidFill>
                <a:latin typeface="Sassoon Primary" pitchFamily="50" charset="0"/>
                <a:ea typeface="Lexend"/>
                <a:cs typeface="Lexend"/>
                <a:sym typeface="Lexend"/>
              </a:rPr>
              <a:t>This is Nadia. She is a British Muslim.</a:t>
            </a:r>
            <a:endParaRPr sz="2933" dirty="0">
              <a:solidFill>
                <a:schemeClr val="dk1"/>
              </a:solidFill>
              <a:latin typeface="Sassoon Primary" pitchFamily="50" charset="0"/>
              <a:ea typeface="Lexend"/>
              <a:cs typeface="Lexend"/>
              <a:sym typeface="Lexend"/>
            </a:endParaRPr>
          </a:p>
          <a:p>
            <a:pPr>
              <a:lnSpc>
                <a:spcPct val="115000"/>
              </a:lnSpc>
            </a:pPr>
            <a:endParaRPr sz="2933" dirty="0">
              <a:solidFill>
                <a:schemeClr val="dk1"/>
              </a:solidFill>
              <a:latin typeface="Sassoon Primary" pitchFamily="50" charset="0"/>
              <a:ea typeface="Lexend"/>
              <a:cs typeface="Lexend"/>
              <a:sym typeface="Lexend"/>
            </a:endParaRPr>
          </a:p>
          <a:p>
            <a:pPr>
              <a:lnSpc>
                <a:spcPct val="115000"/>
              </a:lnSpc>
            </a:pPr>
            <a:r>
              <a:rPr lang="en-GB" sz="2933" dirty="0">
                <a:solidFill>
                  <a:schemeClr val="dk1"/>
                </a:solidFill>
                <a:latin typeface="Sassoon Primary" pitchFamily="50" charset="0"/>
                <a:ea typeface="Lexend"/>
                <a:cs typeface="Lexend"/>
                <a:sym typeface="Lexend"/>
              </a:rPr>
              <a:t>Nadia has a Muslim worldview.</a:t>
            </a:r>
            <a:endParaRPr sz="2933" dirty="0">
              <a:solidFill>
                <a:schemeClr val="dk1"/>
              </a:solidFill>
              <a:latin typeface="Sassoon Primary" pitchFamily="50" charset="0"/>
              <a:ea typeface="Lexend"/>
              <a:cs typeface="Lexend"/>
              <a:sym typeface="Lexend"/>
            </a:endParaRPr>
          </a:p>
          <a:p>
            <a:pPr>
              <a:lnSpc>
                <a:spcPct val="115000"/>
              </a:lnSpc>
            </a:pPr>
            <a:endParaRPr sz="2933" dirty="0">
              <a:solidFill>
                <a:schemeClr val="dk1"/>
              </a:solidFill>
              <a:latin typeface="Lexend"/>
              <a:ea typeface="Lexend"/>
              <a:cs typeface="Lexend"/>
              <a:sym typeface="Lexend"/>
            </a:endParaRPr>
          </a:p>
        </p:txBody>
      </p:sp>
      <p:pic>
        <p:nvPicPr>
          <p:cNvPr id="933" name="Google Shape;933;p77"/>
          <p:cNvPicPr preferRelativeResize="0"/>
          <p:nvPr/>
        </p:nvPicPr>
        <p:blipFill>
          <a:blip r:embed="rId3">
            <a:alphaModFix/>
          </a:blip>
          <a:stretch>
            <a:fillRect/>
          </a:stretch>
        </p:blipFill>
        <p:spPr>
          <a:xfrm>
            <a:off x="432001" y="1158400"/>
            <a:ext cx="3417601" cy="4551365"/>
          </a:xfrm>
          <a:prstGeom prst="rect">
            <a:avLst/>
          </a:prstGeom>
          <a:noFill/>
          <a:ln>
            <a:noFill/>
          </a:ln>
        </p:spPr>
      </p:pic>
      <p:sp>
        <p:nvSpPr>
          <p:cNvPr id="934" name="Google Shape;934;p77"/>
          <p:cNvSpPr txBox="1"/>
          <p:nvPr/>
        </p:nvSpPr>
        <p:spPr>
          <a:xfrm>
            <a:off x="1739833" y="5446733"/>
            <a:ext cx="1934000" cy="540000"/>
          </a:xfrm>
          <a:prstGeom prst="rect">
            <a:avLst/>
          </a:prstGeom>
          <a:noFill/>
          <a:ln>
            <a:noFill/>
          </a:ln>
        </p:spPr>
        <p:txBody>
          <a:bodyPr spcFirstLastPara="1" wrap="square" lIns="121900" tIns="121900" rIns="121900" bIns="121900" anchor="t" anchorCtr="0">
            <a:noAutofit/>
          </a:bodyPr>
          <a:lstStyle/>
          <a:p>
            <a:r>
              <a:rPr lang="en-GB" sz="2933">
                <a:solidFill>
                  <a:schemeClr val="dk1"/>
                </a:solidFill>
                <a:latin typeface="Lexend"/>
                <a:ea typeface="Lexend"/>
                <a:cs typeface="Lexend"/>
                <a:sym typeface="Lexend"/>
              </a:rPr>
              <a:t>Nadia</a:t>
            </a:r>
            <a:endParaRPr sz="2933">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78"/>
          <p:cNvSpPr txBox="1">
            <a:spLocks noGrp="1"/>
          </p:cNvSpPr>
          <p:nvPr>
            <p:ph type="title"/>
          </p:nvPr>
        </p:nvSpPr>
        <p:spPr>
          <a:xfrm>
            <a:off x="432000" y="203184"/>
            <a:ext cx="9513600" cy="410433"/>
          </a:xfrm>
          <a:prstGeom prst="rect">
            <a:avLst/>
          </a:prstGeom>
        </p:spPr>
        <p:txBody>
          <a:bodyPr spcFirstLastPara="1" vert="horz" wrap="square" lIns="0" tIns="0" rIns="0" bIns="0" rtlCol="0" anchor="ctr" anchorCtr="0">
            <a:spAutoFit/>
          </a:bodyPr>
          <a:lstStyle/>
          <a:p>
            <a:r>
              <a:rPr lang="en-GB"/>
              <a:t>What are the different types of mosques?</a:t>
            </a:r>
            <a:endParaRPr/>
          </a:p>
        </p:txBody>
      </p:sp>
      <p:sp>
        <p:nvSpPr>
          <p:cNvPr id="940" name="Google Shape;940;p78"/>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sp>
        <p:nvSpPr>
          <p:cNvPr id="941" name="Google Shape;941;p78"/>
          <p:cNvSpPr txBox="1"/>
          <p:nvPr/>
        </p:nvSpPr>
        <p:spPr>
          <a:xfrm>
            <a:off x="564800" y="741735"/>
            <a:ext cx="9097600" cy="1073600"/>
          </a:xfrm>
          <a:prstGeom prst="rect">
            <a:avLst/>
          </a:prstGeom>
          <a:noFill/>
          <a:ln>
            <a:noFill/>
          </a:ln>
        </p:spPr>
        <p:txBody>
          <a:bodyPr spcFirstLastPara="1" wrap="square" lIns="121900" tIns="121900" rIns="121900" bIns="121900" anchor="t" anchorCtr="0">
            <a:noAutofit/>
          </a:bodyPr>
          <a:lstStyle/>
          <a:p>
            <a:r>
              <a:rPr lang="en-GB" sz="2933" dirty="0">
                <a:solidFill>
                  <a:schemeClr val="dk1"/>
                </a:solidFill>
                <a:latin typeface="Sassoon Primary" pitchFamily="50" charset="0"/>
                <a:ea typeface="Lexend"/>
                <a:cs typeface="Lexend"/>
                <a:sym typeface="Lexend"/>
              </a:rPr>
              <a:t>This is Nadia’s mosque. It was founded in 1962 by a small group of Muslims in the community.</a:t>
            </a:r>
            <a:endParaRPr sz="2933" dirty="0">
              <a:solidFill>
                <a:schemeClr val="dk1"/>
              </a:solidFill>
              <a:latin typeface="Sassoon Primary" pitchFamily="50" charset="0"/>
              <a:ea typeface="Lexend"/>
              <a:cs typeface="Lexend"/>
              <a:sym typeface="Lexend"/>
            </a:endParaRPr>
          </a:p>
        </p:txBody>
      </p:sp>
      <p:sp>
        <p:nvSpPr>
          <p:cNvPr id="942" name="Google Shape;942;p78"/>
          <p:cNvSpPr txBox="1"/>
          <p:nvPr/>
        </p:nvSpPr>
        <p:spPr>
          <a:xfrm>
            <a:off x="6726240" y="2017867"/>
            <a:ext cx="5582800" cy="687200"/>
          </a:xfrm>
          <a:prstGeom prst="rect">
            <a:avLst/>
          </a:prstGeom>
          <a:noFill/>
          <a:ln>
            <a:noFill/>
          </a:ln>
        </p:spPr>
        <p:txBody>
          <a:bodyPr spcFirstLastPara="1" wrap="square" lIns="121900" tIns="121900" rIns="121900" bIns="121900" anchor="t" anchorCtr="0">
            <a:noAutofit/>
          </a:bodyPr>
          <a:lstStyle/>
          <a:p>
            <a:r>
              <a:rPr lang="en-GB" sz="2667" dirty="0">
                <a:solidFill>
                  <a:schemeClr val="dk1"/>
                </a:solidFill>
                <a:latin typeface="Sassoon Primary" pitchFamily="50" charset="0"/>
                <a:ea typeface="Lexend"/>
                <a:cs typeface="Lexend"/>
                <a:sym typeface="Lexend"/>
              </a:rPr>
              <a:t>a </a:t>
            </a:r>
            <a:r>
              <a:rPr lang="en-GB" sz="2667" b="1" dirty="0">
                <a:solidFill>
                  <a:schemeClr val="dk1"/>
                </a:solidFill>
                <a:latin typeface="Sassoon Primary" pitchFamily="50" charset="0"/>
                <a:ea typeface="Lexend"/>
                <a:cs typeface="Lexend"/>
                <a:sym typeface="Lexend"/>
              </a:rPr>
              <a:t>minaret </a:t>
            </a:r>
            <a:r>
              <a:rPr lang="en-GB" sz="2667" dirty="0">
                <a:solidFill>
                  <a:schemeClr val="dk1"/>
                </a:solidFill>
                <a:latin typeface="Sassoon Primary" pitchFamily="50" charset="0"/>
                <a:ea typeface="Lexend"/>
                <a:cs typeface="Lexend"/>
                <a:sym typeface="Lexend"/>
              </a:rPr>
              <a:t>is a tower from where the call to prayer is often made</a:t>
            </a:r>
            <a:endParaRPr sz="2667" dirty="0">
              <a:solidFill>
                <a:schemeClr val="dk1"/>
              </a:solidFill>
              <a:latin typeface="Sassoon Primary" pitchFamily="50" charset="0"/>
              <a:ea typeface="Lexend"/>
              <a:cs typeface="Lexend"/>
              <a:sym typeface="Lexend"/>
            </a:endParaRPr>
          </a:p>
        </p:txBody>
      </p:sp>
      <p:sp>
        <p:nvSpPr>
          <p:cNvPr id="943" name="Google Shape;943;p78"/>
          <p:cNvSpPr txBox="1"/>
          <p:nvPr/>
        </p:nvSpPr>
        <p:spPr>
          <a:xfrm>
            <a:off x="6777240" y="3412133"/>
            <a:ext cx="5328000" cy="827200"/>
          </a:xfrm>
          <a:prstGeom prst="rect">
            <a:avLst/>
          </a:prstGeom>
          <a:noFill/>
          <a:ln>
            <a:noFill/>
          </a:ln>
        </p:spPr>
        <p:txBody>
          <a:bodyPr spcFirstLastPara="1" wrap="square" lIns="121900" tIns="121900" rIns="121900" bIns="121900" anchor="t" anchorCtr="0">
            <a:noAutofit/>
          </a:bodyPr>
          <a:lstStyle/>
          <a:p>
            <a:r>
              <a:rPr lang="en-GB" sz="2667" dirty="0">
                <a:solidFill>
                  <a:schemeClr val="dk1"/>
                </a:solidFill>
                <a:latin typeface="Sassoon Primary" pitchFamily="50" charset="0"/>
                <a:ea typeface="Lexend"/>
                <a:cs typeface="Lexend"/>
                <a:sym typeface="Lexend"/>
              </a:rPr>
              <a:t>a </a:t>
            </a:r>
            <a:r>
              <a:rPr lang="en-GB" sz="2667" b="1" dirty="0">
                <a:solidFill>
                  <a:schemeClr val="dk1"/>
                </a:solidFill>
                <a:latin typeface="Sassoon Primary" pitchFamily="50" charset="0"/>
                <a:ea typeface="Lexend"/>
                <a:cs typeface="Lexend"/>
                <a:sym typeface="Lexend"/>
              </a:rPr>
              <a:t>dome</a:t>
            </a:r>
            <a:r>
              <a:rPr lang="en-GB" sz="2667" dirty="0">
                <a:solidFill>
                  <a:schemeClr val="dk1"/>
                </a:solidFill>
                <a:latin typeface="Sassoon Primary" pitchFamily="50" charset="0"/>
                <a:ea typeface="Lexend"/>
                <a:cs typeface="Lexend"/>
                <a:sym typeface="Lexend"/>
              </a:rPr>
              <a:t> is a rounded, large roof on top of a mosque</a:t>
            </a:r>
            <a:endParaRPr sz="2667" dirty="0">
              <a:solidFill>
                <a:schemeClr val="dk1"/>
              </a:solidFill>
              <a:latin typeface="Sassoon Primary" pitchFamily="50" charset="0"/>
              <a:ea typeface="Lexend"/>
              <a:cs typeface="Lexend"/>
              <a:sym typeface="Lexend"/>
            </a:endParaRPr>
          </a:p>
        </p:txBody>
      </p:sp>
      <p:sp>
        <p:nvSpPr>
          <p:cNvPr id="944" name="Google Shape;944;p78"/>
          <p:cNvSpPr txBox="1"/>
          <p:nvPr/>
        </p:nvSpPr>
        <p:spPr>
          <a:xfrm>
            <a:off x="6381000" y="4786967"/>
            <a:ext cx="5243200" cy="687200"/>
          </a:xfrm>
          <a:prstGeom prst="rect">
            <a:avLst/>
          </a:prstGeom>
          <a:noFill/>
          <a:ln>
            <a:noFill/>
          </a:ln>
        </p:spPr>
        <p:txBody>
          <a:bodyPr spcFirstLastPara="1" wrap="square" lIns="121900" tIns="121900" rIns="121900" bIns="121900" anchor="t" anchorCtr="0">
            <a:noAutofit/>
          </a:bodyPr>
          <a:lstStyle/>
          <a:p>
            <a:r>
              <a:rPr lang="en-GB" sz="2667" dirty="0">
                <a:solidFill>
                  <a:schemeClr val="dk1"/>
                </a:solidFill>
                <a:latin typeface="Sassoon Primary" pitchFamily="50" charset="0"/>
                <a:ea typeface="Lexend"/>
                <a:cs typeface="Lexend"/>
                <a:sym typeface="Lexend"/>
              </a:rPr>
              <a:t>a prayer hall is a quiet place where people go to pray</a:t>
            </a:r>
            <a:endParaRPr sz="2667" dirty="0">
              <a:solidFill>
                <a:schemeClr val="dk1"/>
              </a:solidFill>
              <a:latin typeface="Sassoon Primary" pitchFamily="50" charset="0"/>
              <a:ea typeface="Lexend"/>
              <a:cs typeface="Lexend"/>
              <a:sym typeface="Lexend"/>
            </a:endParaRPr>
          </a:p>
        </p:txBody>
      </p:sp>
      <p:sp>
        <p:nvSpPr>
          <p:cNvPr id="945" name="Google Shape;945;p78"/>
          <p:cNvSpPr txBox="1"/>
          <p:nvPr/>
        </p:nvSpPr>
        <p:spPr>
          <a:xfrm>
            <a:off x="290633" y="5679867"/>
            <a:ext cx="3718000" cy="549600"/>
          </a:xfrm>
          <a:prstGeom prst="rect">
            <a:avLst/>
          </a:prstGeom>
          <a:noFill/>
          <a:ln>
            <a:noFill/>
          </a:ln>
        </p:spPr>
        <p:txBody>
          <a:bodyPr spcFirstLastPara="1" wrap="square" lIns="121900" tIns="121900" rIns="121900" bIns="121900" anchor="t" anchorCtr="0">
            <a:noAutofit/>
          </a:bodyPr>
          <a:lstStyle/>
          <a:p>
            <a:r>
              <a:rPr lang="en-GB" sz="2667">
                <a:solidFill>
                  <a:schemeClr val="dk1"/>
                </a:solidFill>
                <a:latin typeface="Lexend"/>
                <a:ea typeface="Lexend"/>
                <a:cs typeface="Lexend"/>
                <a:sym typeface="Lexend"/>
              </a:rPr>
              <a:t>Nadia’s mosque</a:t>
            </a:r>
            <a:endParaRPr sz="2667">
              <a:solidFill>
                <a:schemeClr val="dk1"/>
              </a:solidFill>
              <a:latin typeface="Lexend"/>
              <a:ea typeface="Lexend"/>
              <a:cs typeface="Lexend"/>
              <a:sym typeface="Lexend"/>
            </a:endParaRPr>
          </a:p>
        </p:txBody>
      </p:sp>
      <p:pic>
        <p:nvPicPr>
          <p:cNvPr id="946" name="Google Shape;946;p78"/>
          <p:cNvPicPr preferRelativeResize="0"/>
          <p:nvPr/>
        </p:nvPicPr>
        <p:blipFill rotWithShape="1">
          <a:blip r:embed="rId3">
            <a:alphaModFix/>
          </a:blip>
          <a:srcRect b="3044"/>
          <a:stretch/>
        </p:blipFill>
        <p:spPr>
          <a:xfrm>
            <a:off x="432000" y="2058401"/>
            <a:ext cx="4681600" cy="3621465"/>
          </a:xfrm>
          <a:prstGeom prst="rect">
            <a:avLst/>
          </a:prstGeom>
          <a:noFill/>
          <a:ln>
            <a:noFill/>
          </a:ln>
          <a:effectLst>
            <a:outerShdw blurRad="57150" dist="19050" dir="5400000" algn="bl" rotWithShape="0">
              <a:srgbClr val="000000">
                <a:alpha val="50000"/>
              </a:srgbClr>
            </a:outerShdw>
          </a:effectLst>
        </p:spPr>
      </p:pic>
      <p:cxnSp>
        <p:nvCxnSpPr>
          <p:cNvPr id="947" name="Google Shape;947;p78"/>
          <p:cNvCxnSpPr/>
          <p:nvPr/>
        </p:nvCxnSpPr>
        <p:spPr>
          <a:xfrm>
            <a:off x="1166267" y="2450200"/>
            <a:ext cx="5243200" cy="30000"/>
          </a:xfrm>
          <a:prstGeom prst="straightConnector1">
            <a:avLst/>
          </a:prstGeom>
          <a:noFill/>
          <a:ln w="38100" cap="flat" cmpd="sng">
            <a:solidFill>
              <a:schemeClr val="accent4"/>
            </a:solidFill>
            <a:prstDash val="solid"/>
            <a:round/>
            <a:headEnd type="none" w="med" len="med"/>
            <a:tailEnd type="none" w="med" len="med"/>
          </a:ln>
        </p:spPr>
      </p:cxnSp>
      <p:cxnSp>
        <p:nvCxnSpPr>
          <p:cNvPr id="948" name="Google Shape;948;p78"/>
          <p:cNvCxnSpPr/>
          <p:nvPr/>
        </p:nvCxnSpPr>
        <p:spPr>
          <a:xfrm>
            <a:off x="3598400" y="3048133"/>
            <a:ext cx="2830800" cy="777600"/>
          </a:xfrm>
          <a:prstGeom prst="straightConnector1">
            <a:avLst/>
          </a:prstGeom>
          <a:noFill/>
          <a:ln w="38100" cap="flat" cmpd="sng">
            <a:solidFill>
              <a:schemeClr val="accent4"/>
            </a:solidFill>
            <a:prstDash val="solid"/>
            <a:round/>
            <a:headEnd type="none" w="med" len="med"/>
            <a:tailEnd type="none" w="med" len="med"/>
          </a:ln>
        </p:spPr>
      </p:cxnSp>
      <p:cxnSp>
        <p:nvCxnSpPr>
          <p:cNvPr id="949" name="Google Shape;949;p78"/>
          <p:cNvCxnSpPr/>
          <p:nvPr/>
        </p:nvCxnSpPr>
        <p:spPr>
          <a:xfrm>
            <a:off x="2930600" y="5273100"/>
            <a:ext cx="3478800" cy="0"/>
          </a:xfrm>
          <a:prstGeom prst="straightConnector1">
            <a:avLst/>
          </a:prstGeom>
          <a:noFill/>
          <a:ln w="38100" cap="flat" cmpd="sng">
            <a:solidFill>
              <a:schemeClr val="accent4"/>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7" name="TextBox 6">
            <a:extLst>
              <a:ext uri="{FF2B5EF4-FFF2-40B4-BE49-F238E27FC236}">
                <a16:creationId xmlns:a16="http://schemas.microsoft.com/office/drawing/2014/main" id="{FAC01E74-2C7B-BDB2-A0A7-940AA74B1685}"/>
              </a:ext>
            </a:extLst>
          </p:cNvPr>
          <p:cNvSpPr txBox="1"/>
          <p:nvPr/>
        </p:nvSpPr>
        <p:spPr>
          <a:xfrm>
            <a:off x="829304" y="1022249"/>
            <a:ext cx="10738439" cy="4462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u="sng" dirty="0">
                <a:solidFill>
                  <a:srgbClr val="000000"/>
                </a:solidFill>
                <a:latin typeface="Sassoon Primary"/>
                <a:cs typeface="Calibri"/>
              </a:rPr>
              <a:t>Lesson focus: </a:t>
            </a:r>
          </a:p>
          <a:p>
            <a:endParaRPr lang="en-GB" sz="4400" dirty="0">
              <a:latin typeface="Sassoon Primary"/>
              <a:cs typeface="Calibri"/>
            </a:endParaRPr>
          </a:p>
          <a:p>
            <a:pPr algn="ctr"/>
            <a:r>
              <a:rPr lang="en-GB" sz="4400" dirty="0">
                <a:latin typeface="Sassoon Primary"/>
                <a:cs typeface="Calibri"/>
              </a:rPr>
              <a:t>Review word endings </a:t>
            </a:r>
            <a:r>
              <a:rPr lang="en-GB" sz="4400" dirty="0">
                <a:latin typeface="Sassoon Infant Std" panose="020B0503020103030203" pitchFamily="34" charset="0"/>
                <a:cs typeface="Calibri"/>
              </a:rPr>
              <a:t>c</a:t>
            </a:r>
            <a:r>
              <a:rPr lang="it-IT" sz="4400" dirty="0">
                <a:latin typeface="Sassoon Infant Std" panose="020B0503020103030203" pitchFamily="34" charset="0"/>
              </a:rPr>
              <a:t>e se ze le al </a:t>
            </a:r>
            <a:endParaRPr lang="en-GB" sz="4400" dirty="0">
              <a:latin typeface="Sassoon Infant Std" panose="020B0503020103030203" pitchFamily="34" charset="0"/>
              <a:cs typeface="Calibri"/>
            </a:endParaRPr>
          </a:p>
          <a:p>
            <a:pPr algn="ctr"/>
            <a:r>
              <a:rPr lang="en-GB" sz="4400" dirty="0">
                <a:latin typeface="Sassoon Primary"/>
                <a:cs typeface="Calibri"/>
              </a:rPr>
              <a:t> </a:t>
            </a:r>
          </a:p>
          <a:p>
            <a:endParaRPr lang="en-GB" sz="5400" dirty="0">
              <a:latin typeface="Sassoon Primary"/>
              <a:cs typeface="Calibri"/>
            </a:endParaRPr>
          </a:p>
          <a:p>
            <a:endParaRPr lang="en-GB" sz="5400" dirty="0">
              <a:latin typeface="Sassoon Primary"/>
              <a:cs typeface="Calibri"/>
            </a:endParaRPr>
          </a:p>
        </p:txBody>
      </p:sp>
      <p:sp>
        <p:nvSpPr>
          <p:cNvPr id="8" name="TextBox 7">
            <a:extLst>
              <a:ext uri="{FF2B5EF4-FFF2-40B4-BE49-F238E27FC236}">
                <a16:creationId xmlns:a16="http://schemas.microsoft.com/office/drawing/2014/main" id="{93B5FAFE-AEDF-EAE9-4681-410383979DC3}"/>
              </a:ext>
            </a:extLst>
          </p:cNvPr>
          <p:cNvSpPr txBox="1"/>
          <p:nvPr/>
        </p:nvSpPr>
        <p:spPr>
          <a:xfrm>
            <a:off x="3065278" y="32397"/>
            <a:ext cx="48794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b="1">
                <a:latin typeface="Sassoon Primary"/>
                <a:cs typeface="Calibri"/>
              </a:rPr>
              <a:t>                                                      </a:t>
            </a:r>
            <a:r>
              <a:rPr lang="en-GB" sz="4400" b="1">
                <a:latin typeface="Sassoon Primary"/>
                <a:cs typeface="Calibri"/>
              </a:rPr>
              <a:t>Phonics     </a:t>
            </a:r>
            <a:r>
              <a:rPr lang="en-GB" sz="2400" b="1">
                <a:latin typeface="Sassoon Primary"/>
                <a:cs typeface="Calibri"/>
              </a:rPr>
              <a:t>       </a:t>
            </a:r>
            <a:endParaRPr lang="en-US" sz="2400">
              <a:cs typeface="Calibri"/>
            </a:endParaRPr>
          </a:p>
        </p:txBody>
      </p:sp>
      <p:sp>
        <p:nvSpPr>
          <p:cNvPr id="4" name="TextBox 3">
            <a:extLst>
              <a:ext uri="{FF2B5EF4-FFF2-40B4-BE49-F238E27FC236}">
                <a16:creationId xmlns:a16="http://schemas.microsoft.com/office/drawing/2014/main" id="{B923F150-A312-4554-CBB8-EC41B183159A}"/>
              </a:ext>
            </a:extLst>
          </p:cNvPr>
          <p:cNvSpPr txBox="1"/>
          <p:nvPr/>
        </p:nvSpPr>
        <p:spPr>
          <a:xfrm>
            <a:off x="3418114" y="5028311"/>
            <a:ext cx="6096000" cy="369332"/>
          </a:xfrm>
          <a:prstGeom prst="rect">
            <a:avLst/>
          </a:prstGeom>
          <a:noFill/>
        </p:spPr>
        <p:txBody>
          <a:bodyPr wrap="square">
            <a:spAutoFit/>
          </a:bodyPr>
          <a:lstStyle/>
          <a:p>
            <a:r>
              <a:rPr lang="en-GB" dirty="0">
                <a:hlinkClick r:id="rId3"/>
              </a:rPr>
              <a:t>Flash Cards (Time Trial) (Phase 3) - Online Phonics Game</a:t>
            </a:r>
            <a:endParaRPr lang="en-GB" dirty="0"/>
          </a:p>
        </p:txBody>
      </p:sp>
    </p:spTree>
    <p:extLst>
      <p:ext uri="{BB962C8B-B14F-4D97-AF65-F5344CB8AC3E}">
        <p14:creationId xmlns:p14="http://schemas.microsoft.com/office/powerpoint/2010/main" val="3443819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80"/>
          <p:cNvSpPr txBox="1">
            <a:spLocks noGrp="1"/>
          </p:cNvSpPr>
          <p:nvPr>
            <p:ph type="body" idx="1"/>
          </p:nvPr>
        </p:nvSpPr>
        <p:spPr>
          <a:xfrm>
            <a:off x="432000" y="954600"/>
            <a:ext cx="10955200" cy="1371529"/>
          </a:xfrm>
          <a:prstGeom prst="rect">
            <a:avLst/>
          </a:prstGeom>
        </p:spPr>
        <p:txBody>
          <a:bodyPr spcFirstLastPara="1" vert="horz" wrap="square" lIns="0" tIns="0" rIns="0" bIns="0" rtlCol="0" anchor="t" anchorCtr="0">
            <a:spAutoFit/>
          </a:bodyPr>
          <a:lstStyle/>
          <a:p>
            <a:pPr marL="0" indent="0">
              <a:buNone/>
            </a:pPr>
            <a:r>
              <a:rPr lang="en-GB" dirty="0">
                <a:latin typeface="Sassoon Primary" pitchFamily="50" charset="0"/>
              </a:rPr>
              <a:t>This is Ahmed. He has a Muslim worldview.</a:t>
            </a:r>
            <a:endParaRPr dirty="0">
              <a:latin typeface="Sassoon Primary" pitchFamily="50" charset="0"/>
            </a:endParaRPr>
          </a:p>
          <a:p>
            <a:pPr marL="0" indent="0">
              <a:spcBef>
                <a:spcPts val="1333"/>
              </a:spcBef>
              <a:spcAft>
                <a:spcPts val="1333"/>
              </a:spcAft>
              <a:buNone/>
            </a:pPr>
            <a:r>
              <a:rPr lang="en-GB" dirty="0">
                <a:latin typeface="Sassoon Primary" pitchFamily="50" charset="0"/>
              </a:rPr>
              <a:t>He loves to go to his mosque in Cambridge every week. </a:t>
            </a:r>
            <a:endParaRPr dirty="0">
              <a:latin typeface="Sassoon Primary" pitchFamily="50" charset="0"/>
            </a:endParaRPr>
          </a:p>
        </p:txBody>
      </p:sp>
      <p:sp>
        <p:nvSpPr>
          <p:cNvPr id="966" name="Google Shape;966;p80"/>
          <p:cNvSpPr txBox="1">
            <a:spLocks noGrp="1"/>
          </p:cNvSpPr>
          <p:nvPr>
            <p:ph type="title"/>
          </p:nvPr>
        </p:nvSpPr>
        <p:spPr>
          <a:xfrm>
            <a:off x="432000" y="203167"/>
            <a:ext cx="9513600" cy="820866"/>
          </a:xfrm>
          <a:prstGeom prst="rect">
            <a:avLst/>
          </a:prstGeom>
        </p:spPr>
        <p:txBody>
          <a:bodyPr spcFirstLastPara="1" vert="horz" wrap="square" lIns="0" tIns="0" rIns="0" bIns="0" rtlCol="0" anchor="ctr" anchorCtr="0">
            <a:spAutoFit/>
          </a:bodyPr>
          <a:lstStyle/>
          <a:p>
            <a:r>
              <a:rPr lang="en-GB"/>
              <a:t>What are the different types of mosques?</a:t>
            </a:r>
            <a:endParaRPr/>
          </a:p>
          <a:p>
            <a:endParaRPr/>
          </a:p>
        </p:txBody>
      </p:sp>
      <p:sp>
        <p:nvSpPr>
          <p:cNvPr id="967" name="Google Shape;967;p80"/>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pic>
        <p:nvPicPr>
          <p:cNvPr id="968" name="Google Shape;968;p80"/>
          <p:cNvPicPr preferRelativeResize="0"/>
          <p:nvPr/>
        </p:nvPicPr>
        <p:blipFill>
          <a:blip r:embed="rId3">
            <a:alphaModFix/>
          </a:blip>
          <a:stretch>
            <a:fillRect/>
          </a:stretch>
        </p:blipFill>
        <p:spPr>
          <a:xfrm>
            <a:off x="3897768" y="2288467"/>
            <a:ext cx="3807201" cy="3448375"/>
          </a:xfrm>
          <a:prstGeom prst="rect">
            <a:avLst/>
          </a:prstGeom>
          <a:noFill/>
          <a:ln>
            <a:noFill/>
          </a:ln>
          <a:effectLst>
            <a:outerShdw blurRad="57150" dist="19050" dir="5400000" algn="bl" rotWithShape="0">
              <a:srgbClr val="000000">
                <a:alpha val="50000"/>
              </a:srgbClr>
            </a:outerShdw>
          </a:effectLst>
        </p:spPr>
      </p:pic>
      <p:pic>
        <p:nvPicPr>
          <p:cNvPr id="969" name="Google Shape;969;p80"/>
          <p:cNvPicPr preferRelativeResize="0"/>
          <p:nvPr/>
        </p:nvPicPr>
        <p:blipFill>
          <a:blip r:embed="rId4">
            <a:alphaModFix/>
          </a:blip>
          <a:stretch>
            <a:fillRect/>
          </a:stretch>
        </p:blipFill>
        <p:spPr>
          <a:xfrm>
            <a:off x="953100" y="2311733"/>
            <a:ext cx="2261333" cy="3401832"/>
          </a:xfrm>
          <a:prstGeom prst="rect">
            <a:avLst/>
          </a:prstGeom>
          <a:noFill/>
          <a:ln>
            <a:noFill/>
          </a:ln>
          <a:effectLst>
            <a:outerShdw blurRad="57150" dist="19050" dir="5400000" algn="bl" rotWithShape="0">
              <a:srgbClr val="000000">
                <a:alpha val="50000"/>
              </a:srgbClr>
            </a:outerShdw>
          </a:effectLst>
        </p:spPr>
      </p:pic>
      <p:sp>
        <p:nvSpPr>
          <p:cNvPr id="970" name="Google Shape;970;p80"/>
          <p:cNvSpPr txBox="1"/>
          <p:nvPr/>
        </p:nvSpPr>
        <p:spPr>
          <a:xfrm>
            <a:off x="1318447" y="5713565"/>
            <a:ext cx="3259600" cy="498400"/>
          </a:xfrm>
          <a:prstGeom prst="rect">
            <a:avLst/>
          </a:prstGeom>
          <a:noFill/>
          <a:ln>
            <a:noFill/>
          </a:ln>
        </p:spPr>
        <p:txBody>
          <a:bodyPr spcFirstLastPara="1" wrap="square" lIns="121900" tIns="121900" rIns="121900" bIns="121900" anchor="t" anchorCtr="0">
            <a:noAutofit/>
          </a:bodyPr>
          <a:lstStyle/>
          <a:p>
            <a:r>
              <a:rPr lang="en-GB" sz="2933" dirty="0">
                <a:solidFill>
                  <a:schemeClr val="dk1"/>
                </a:solidFill>
                <a:latin typeface="Sassoon Primary" pitchFamily="50" charset="0"/>
                <a:ea typeface="Lexend"/>
                <a:cs typeface="Lexend"/>
                <a:sym typeface="Lexend"/>
              </a:rPr>
              <a:t>Ahmed</a:t>
            </a:r>
            <a:endParaRPr sz="2933" dirty="0">
              <a:solidFill>
                <a:schemeClr val="dk1"/>
              </a:solidFill>
              <a:latin typeface="Sassoon Primary" pitchFamily="50" charset="0"/>
              <a:ea typeface="Lexend"/>
              <a:cs typeface="Lexend"/>
              <a:sym typeface="Lexend"/>
            </a:endParaRPr>
          </a:p>
        </p:txBody>
      </p:sp>
      <p:sp>
        <p:nvSpPr>
          <p:cNvPr id="971" name="Google Shape;971;p80"/>
          <p:cNvSpPr txBox="1"/>
          <p:nvPr/>
        </p:nvSpPr>
        <p:spPr>
          <a:xfrm>
            <a:off x="4377047" y="5709767"/>
            <a:ext cx="4027200" cy="458400"/>
          </a:xfrm>
          <a:prstGeom prst="rect">
            <a:avLst/>
          </a:prstGeom>
          <a:noFill/>
          <a:ln>
            <a:noFill/>
          </a:ln>
        </p:spPr>
        <p:txBody>
          <a:bodyPr spcFirstLastPara="1" wrap="square" lIns="121900" tIns="121900" rIns="121900" bIns="121900" anchor="t" anchorCtr="0">
            <a:noAutofit/>
          </a:bodyPr>
          <a:lstStyle/>
          <a:p>
            <a:r>
              <a:rPr lang="en-GB" sz="2933" dirty="0">
                <a:solidFill>
                  <a:schemeClr val="dk1"/>
                </a:solidFill>
                <a:latin typeface="Sassoon Primary" pitchFamily="50" charset="0"/>
                <a:ea typeface="Lexend"/>
                <a:cs typeface="Lexend"/>
                <a:sym typeface="Lexend"/>
              </a:rPr>
              <a:t>Ahmed’s mosque</a:t>
            </a:r>
            <a:endParaRPr sz="2933" dirty="0">
              <a:solidFill>
                <a:schemeClr val="dk1"/>
              </a:solidFill>
              <a:latin typeface="Sassoon Primary" pitchFamily="50" charset="0"/>
              <a:ea typeface="Lexend"/>
              <a:cs typeface="Lexend"/>
              <a:sym typeface="Lexen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81"/>
          <p:cNvSpPr txBox="1">
            <a:spLocks noGrp="1"/>
          </p:cNvSpPr>
          <p:nvPr>
            <p:ph type="body" idx="1"/>
          </p:nvPr>
        </p:nvSpPr>
        <p:spPr>
          <a:xfrm>
            <a:off x="254208" y="846213"/>
            <a:ext cx="9869184" cy="1371529"/>
          </a:xfrm>
          <a:prstGeom prst="rect">
            <a:avLst/>
          </a:prstGeom>
        </p:spPr>
        <p:txBody>
          <a:bodyPr spcFirstLastPara="1" vert="horz" wrap="square" lIns="0" tIns="0" rIns="0" bIns="0" rtlCol="0" anchor="t" anchorCtr="0">
            <a:spAutoFit/>
          </a:bodyPr>
          <a:lstStyle/>
          <a:p>
            <a:pPr marL="0" indent="0">
              <a:spcAft>
                <a:spcPts val="1333"/>
              </a:spcAft>
              <a:buNone/>
            </a:pPr>
            <a:r>
              <a:rPr lang="en-GB" dirty="0">
                <a:solidFill>
                  <a:schemeClr val="tx2">
                    <a:lumMod val="75000"/>
                    <a:lumOff val="25000"/>
                  </a:schemeClr>
                </a:solidFill>
                <a:latin typeface="Sassoon Infant Std" panose="020B0503020103030203" pitchFamily="34" charset="0"/>
              </a:rPr>
              <a:t>Blue</a:t>
            </a:r>
            <a:r>
              <a:rPr lang="en-GB" dirty="0">
                <a:latin typeface="Sassoon Infant Std" panose="020B0503020103030203" pitchFamily="34" charset="0"/>
              </a:rPr>
              <a:t> / </a:t>
            </a:r>
            <a:r>
              <a:rPr lang="en-GB" dirty="0">
                <a:solidFill>
                  <a:srgbClr val="00B050"/>
                </a:solidFill>
                <a:latin typeface="Sassoon Infant Std" panose="020B0503020103030203" pitchFamily="34" charset="0"/>
              </a:rPr>
              <a:t>Green </a:t>
            </a:r>
          </a:p>
          <a:p>
            <a:pPr marL="0" indent="0">
              <a:spcAft>
                <a:spcPts val="1333"/>
              </a:spcAft>
              <a:buNone/>
            </a:pPr>
            <a:r>
              <a:rPr lang="en-GB" dirty="0">
                <a:latin typeface="Sassoon Infant Std" panose="020B0503020103030203" pitchFamily="34" charset="0"/>
              </a:rPr>
              <a:t>How does Nadia’s mosque look different to Ahmed’s mosque?</a:t>
            </a:r>
            <a:endParaRPr dirty="0">
              <a:latin typeface="Sassoon Infant Std" panose="020B0503020103030203" pitchFamily="34" charset="0"/>
            </a:endParaRPr>
          </a:p>
        </p:txBody>
      </p:sp>
      <p:sp>
        <p:nvSpPr>
          <p:cNvPr id="977" name="Google Shape;977;p81"/>
          <p:cNvSpPr txBox="1">
            <a:spLocks noGrp="1"/>
          </p:cNvSpPr>
          <p:nvPr>
            <p:ph type="title"/>
          </p:nvPr>
        </p:nvSpPr>
        <p:spPr>
          <a:xfrm>
            <a:off x="432000" y="203167"/>
            <a:ext cx="9513600" cy="820866"/>
          </a:xfrm>
          <a:prstGeom prst="rect">
            <a:avLst/>
          </a:prstGeom>
        </p:spPr>
        <p:txBody>
          <a:bodyPr spcFirstLastPara="1" vert="horz" wrap="square" lIns="0" tIns="0" rIns="0" bIns="0" rtlCol="0" anchor="ctr" anchorCtr="0">
            <a:spAutoFit/>
          </a:bodyPr>
          <a:lstStyle/>
          <a:p>
            <a:r>
              <a:rPr lang="en-GB"/>
              <a:t>What are the different types of mosques?</a:t>
            </a:r>
            <a:endParaRPr/>
          </a:p>
          <a:p>
            <a:endParaRPr/>
          </a:p>
        </p:txBody>
      </p:sp>
      <p:sp>
        <p:nvSpPr>
          <p:cNvPr id="978" name="Google Shape;978;p81"/>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pic>
        <p:nvPicPr>
          <p:cNvPr id="979" name="Google Shape;979;p81"/>
          <p:cNvPicPr preferRelativeResize="0"/>
          <p:nvPr/>
        </p:nvPicPr>
        <p:blipFill>
          <a:blip r:embed="rId3">
            <a:alphaModFix/>
          </a:blip>
          <a:stretch>
            <a:fillRect/>
          </a:stretch>
        </p:blipFill>
        <p:spPr>
          <a:xfrm>
            <a:off x="432000" y="2058400"/>
            <a:ext cx="4252765" cy="3600000"/>
          </a:xfrm>
          <a:prstGeom prst="rect">
            <a:avLst/>
          </a:prstGeom>
          <a:noFill/>
          <a:ln>
            <a:noFill/>
          </a:ln>
          <a:effectLst>
            <a:outerShdw blurRad="57150" dist="19050" dir="5400000" algn="bl" rotWithShape="0">
              <a:srgbClr val="000000">
                <a:alpha val="50000"/>
              </a:srgbClr>
            </a:outerShdw>
          </a:effectLst>
        </p:spPr>
      </p:pic>
      <p:pic>
        <p:nvPicPr>
          <p:cNvPr id="980" name="Google Shape;980;p81"/>
          <p:cNvPicPr preferRelativeResize="0"/>
          <p:nvPr/>
        </p:nvPicPr>
        <p:blipFill>
          <a:blip r:embed="rId4">
            <a:alphaModFix/>
          </a:blip>
          <a:stretch>
            <a:fillRect/>
          </a:stretch>
        </p:blipFill>
        <p:spPr>
          <a:xfrm>
            <a:off x="7507234" y="2058401"/>
            <a:ext cx="4252767" cy="3599999"/>
          </a:xfrm>
          <a:prstGeom prst="rect">
            <a:avLst/>
          </a:prstGeom>
          <a:noFill/>
          <a:ln>
            <a:noFill/>
          </a:ln>
          <a:effectLst>
            <a:outerShdw blurRad="57150" dist="19050" dir="5400000" algn="bl" rotWithShape="0">
              <a:srgbClr val="000000">
                <a:alpha val="50000"/>
              </a:srgbClr>
            </a:outerShdw>
          </a:effectLst>
        </p:spPr>
      </p:pic>
      <p:sp>
        <p:nvSpPr>
          <p:cNvPr id="981" name="Google Shape;981;p81"/>
          <p:cNvSpPr txBox="1"/>
          <p:nvPr/>
        </p:nvSpPr>
        <p:spPr>
          <a:xfrm>
            <a:off x="281767" y="5673200"/>
            <a:ext cx="3857600" cy="473600"/>
          </a:xfrm>
          <a:prstGeom prst="rect">
            <a:avLst/>
          </a:prstGeom>
          <a:noFill/>
          <a:ln>
            <a:noFill/>
          </a:ln>
        </p:spPr>
        <p:txBody>
          <a:bodyPr spcFirstLastPara="1" wrap="square" lIns="121900" tIns="121900" rIns="121900" bIns="121900" anchor="t" anchorCtr="0">
            <a:noAutofit/>
          </a:bodyPr>
          <a:lstStyle/>
          <a:p>
            <a:r>
              <a:rPr lang="en-GB" sz="2933" dirty="0">
                <a:solidFill>
                  <a:schemeClr val="dk1"/>
                </a:solidFill>
                <a:latin typeface="Sassoon Infant Std" panose="020B0503020103030203" pitchFamily="34" charset="0"/>
                <a:ea typeface="Lexend"/>
                <a:cs typeface="Lexend"/>
                <a:sym typeface="Lexend"/>
              </a:rPr>
              <a:t>Nadia’s mosque</a:t>
            </a:r>
            <a:endParaRPr sz="2933" dirty="0">
              <a:solidFill>
                <a:schemeClr val="dk1"/>
              </a:solidFill>
              <a:latin typeface="Sassoon Infant Std" panose="020B0503020103030203" pitchFamily="34" charset="0"/>
              <a:ea typeface="Lexend"/>
              <a:cs typeface="Lexend"/>
              <a:sym typeface="Lexend"/>
            </a:endParaRPr>
          </a:p>
        </p:txBody>
      </p:sp>
      <p:sp>
        <p:nvSpPr>
          <p:cNvPr id="982" name="Google Shape;982;p81"/>
          <p:cNvSpPr txBox="1"/>
          <p:nvPr/>
        </p:nvSpPr>
        <p:spPr>
          <a:xfrm>
            <a:off x="7332633" y="5603600"/>
            <a:ext cx="3698000" cy="543200"/>
          </a:xfrm>
          <a:prstGeom prst="rect">
            <a:avLst/>
          </a:prstGeom>
          <a:noFill/>
          <a:ln>
            <a:noFill/>
          </a:ln>
        </p:spPr>
        <p:txBody>
          <a:bodyPr spcFirstLastPara="1" wrap="square" lIns="121900" tIns="121900" rIns="121900" bIns="121900" anchor="t" anchorCtr="0">
            <a:noAutofit/>
          </a:bodyPr>
          <a:lstStyle/>
          <a:p>
            <a:r>
              <a:rPr lang="en-GB" sz="2933" dirty="0">
                <a:solidFill>
                  <a:schemeClr val="dk1"/>
                </a:solidFill>
                <a:latin typeface="Sassoon Primary" pitchFamily="50" charset="0"/>
                <a:ea typeface="Lexend"/>
                <a:cs typeface="Lexend"/>
                <a:sym typeface="Lexend"/>
              </a:rPr>
              <a:t>Ahmed’s mosque</a:t>
            </a:r>
            <a:endParaRPr sz="2933" dirty="0">
              <a:solidFill>
                <a:schemeClr val="dk1"/>
              </a:solidFill>
              <a:latin typeface="Sassoon Primary" pitchFamily="50" charset="0"/>
              <a:ea typeface="Lexend"/>
              <a:cs typeface="Lexend"/>
              <a:sym typeface="Lexen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82"/>
          <p:cNvSpPr txBox="1">
            <a:spLocks noGrp="1"/>
          </p:cNvSpPr>
          <p:nvPr>
            <p:ph type="body" idx="1"/>
          </p:nvPr>
        </p:nvSpPr>
        <p:spPr>
          <a:xfrm>
            <a:off x="432000" y="1017567"/>
            <a:ext cx="11328000" cy="1157753"/>
          </a:xfrm>
          <a:prstGeom prst="rect">
            <a:avLst/>
          </a:prstGeom>
        </p:spPr>
        <p:txBody>
          <a:bodyPr spcFirstLastPara="1" vert="horz" wrap="square" lIns="0" tIns="0" rIns="0" bIns="0" rtlCol="0" anchor="t" anchorCtr="0">
            <a:spAutoFit/>
          </a:bodyPr>
          <a:lstStyle/>
          <a:p>
            <a:pPr marL="0" indent="0">
              <a:spcAft>
                <a:spcPts val="1333"/>
              </a:spcAft>
              <a:buNone/>
            </a:pPr>
            <a:r>
              <a:rPr lang="en-GB" sz="2800" dirty="0">
                <a:latin typeface="Sassoon Primary" pitchFamily="50" charset="0"/>
              </a:rPr>
              <a:t>Ahmed’s mosque is Europe’s first eco-friendly mosque.                                                                                              Outside, it has some similar features to Nadia’s mosque. </a:t>
            </a:r>
            <a:endParaRPr sz="2800" dirty="0">
              <a:latin typeface="Sassoon Primary" pitchFamily="50" charset="0"/>
            </a:endParaRPr>
          </a:p>
        </p:txBody>
      </p:sp>
      <p:sp>
        <p:nvSpPr>
          <p:cNvPr id="988" name="Google Shape;988;p82"/>
          <p:cNvSpPr txBox="1">
            <a:spLocks noGrp="1"/>
          </p:cNvSpPr>
          <p:nvPr>
            <p:ph type="title"/>
          </p:nvPr>
        </p:nvSpPr>
        <p:spPr>
          <a:xfrm>
            <a:off x="432000" y="203167"/>
            <a:ext cx="9513600" cy="820866"/>
          </a:xfrm>
          <a:prstGeom prst="rect">
            <a:avLst/>
          </a:prstGeom>
        </p:spPr>
        <p:txBody>
          <a:bodyPr spcFirstLastPara="1" vert="horz" wrap="square" lIns="0" tIns="0" rIns="0" bIns="0" rtlCol="0" anchor="ctr" anchorCtr="0">
            <a:spAutoFit/>
          </a:bodyPr>
          <a:lstStyle/>
          <a:p>
            <a:r>
              <a:rPr lang="en-GB"/>
              <a:t>What are the different types of mosques?</a:t>
            </a:r>
            <a:endParaRPr/>
          </a:p>
          <a:p>
            <a:endParaRPr/>
          </a:p>
        </p:txBody>
      </p:sp>
      <p:sp>
        <p:nvSpPr>
          <p:cNvPr id="989" name="Google Shape;989;p82"/>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pic>
        <p:nvPicPr>
          <p:cNvPr id="990" name="Google Shape;990;p82"/>
          <p:cNvPicPr preferRelativeResize="0"/>
          <p:nvPr/>
        </p:nvPicPr>
        <p:blipFill>
          <a:blip r:embed="rId3">
            <a:alphaModFix/>
          </a:blip>
          <a:stretch>
            <a:fillRect/>
          </a:stretch>
        </p:blipFill>
        <p:spPr>
          <a:xfrm>
            <a:off x="432001" y="2215017"/>
            <a:ext cx="4060799" cy="3368648"/>
          </a:xfrm>
          <a:prstGeom prst="rect">
            <a:avLst/>
          </a:prstGeom>
          <a:noFill/>
          <a:ln>
            <a:noFill/>
          </a:ln>
          <a:effectLst>
            <a:outerShdw blurRad="57150" dist="19050" dir="5400000" algn="bl" rotWithShape="0">
              <a:srgbClr val="000000">
                <a:alpha val="50000"/>
              </a:srgbClr>
            </a:outerShdw>
          </a:effectLst>
        </p:spPr>
      </p:pic>
      <p:sp>
        <p:nvSpPr>
          <p:cNvPr id="991" name="Google Shape;991;p82"/>
          <p:cNvSpPr txBox="1"/>
          <p:nvPr/>
        </p:nvSpPr>
        <p:spPr>
          <a:xfrm>
            <a:off x="285133" y="5501600"/>
            <a:ext cx="3698000" cy="543200"/>
          </a:xfrm>
          <a:prstGeom prst="rect">
            <a:avLst/>
          </a:prstGeom>
          <a:noFill/>
          <a:ln>
            <a:noFill/>
          </a:ln>
        </p:spPr>
        <p:txBody>
          <a:bodyPr spcFirstLastPara="1" wrap="square" lIns="121900" tIns="121900" rIns="121900" bIns="121900" anchor="t" anchorCtr="0">
            <a:noAutofit/>
          </a:bodyPr>
          <a:lstStyle/>
          <a:p>
            <a:r>
              <a:rPr lang="en-GB" sz="2933">
                <a:solidFill>
                  <a:schemeClr val="dk1"/>
                </a:solidFill>
                <a:latin typeface="Lexend"/>
                <a:ea typeface="Lexend"/>
                <a:cs typeface="Lexend"/>
                <a:sym typeface="Lexend"/>
              </a:rPr>
              <a:t>mosque’s entrance</a:t>
            </a:r>
            <a:endParaRPr sz="2933">
              <a:solidFill>
                <a:schemeClr val="dk1"/>
              </a:solidFill>
              <a:latin typeface="Lexend"/>
              <a:ea typeface="Lexend"/>
              <a:cs typeface="Lexend"/>
              <a:sym typeface="Lexend"/>
            </a:endParaRPr>
          </a:p>
        </p:txBody>
      </p:sp>
      <p:pic>
        <p:nvPicPr>
          <p:cNvPr id="992" name="Google Shape;992;p82"/>
          <p:cNvPicPr preferRelativeResize="0"/>
          <p:nvPr/>
        </p:nvPicPr>
        <p:blipFill rotWithShape="1">
          <a:blip r:embed="rId4">
            <a:alphaModFix/>
          </a:blip>
          <a:srcRect t="33342" r="5633"/>
          <a:stretch/>
        </p:blipFill>
        <p:spPr>
          <a:xfrm>
            <a:off x="6784800" y="2113434"/>
            <a:ext cx="3967267" cy="3444503"/>
          </a:xfrm>
          <a:prstGeom prst="rect">
            <a:avLst/>
          </a:prstGeom>
          <a:noFill/>
          <a:ln>
            <a:noFill/>
          </a:ln>
          <a:effectLst>
            <a:outerShdw blurRad="57150" dist="19050" dir="5400000" algn="bl" rotWithShape="0">
              <a:srgbClr val="000000">
                <a:alpha val="50000"/>
              </a:srgbClr>
            </a:outerShdw>
          </a:effectLst>
        </p:spPr>
      </p:pic>
      <p:sp>
        <p:nvSpPr>
          <p:cNvPr id="993" name="Google Shape;993;p82"/>
          <p:cNvSpPr txBox="1"/>
          <p:nvPr/>
        </p:nvSpPr>
        <p:spPr>
          <a:xfrm>
            <a:off x="6637933" y="5527333"/>
            <a:ext cx="5549200" cy="543200"/>
          </a:xfrm>
          <a:prstGeom prst="rect">
            <a:avLst/>
          </a:prstGeom>
          <a:noFill/>
          <a:ln>
            <a:noFill/>
          </a:ln>
        </p:spPr>
        <p:txBody>
          <a:bodyPr spcFirstLastPara="1" wrap="square" lIns="121900" tIns="121900" rIns="121900" bIns="121900" anchor="t" anchorCtr="0">
            <a:noAutofit/>
          </a:bodyPr>
          <a:lstStyle/>
          <a:p>
            <a:r>
              <a:rPr lang="en-GB" sz="2933">
                <a:solidFill>
                  <a:schemeClr val="dk1"/>
                </a:solidFill>
                <a:latin typeface="Lexend"/>
                <a:ea typeface="Lexend"/>
                <a:cs typeface="Lexend"/>
                <a:sym typeface="Lexend"/>
              </a:rPr>
              <a:t>side view of the mosque</a:t>
            </a:r>
            <a:endParaRPr sz="2933">
              <a:solidFill>
                <a:schemeClr val="dk1"/>
              </a:solidFill>
              <a:latin typeface="Lexend"/>
              <a:ea typeface="Lexend"/>
              <a:cs typeface="Lexend"/>
              <a:sym typeface="Lexend"/>
            </a:endParaRPr>
          </a:p>
        </p:txBody>
      </p:sp>
      <p:cxnSp>
        <p:nvCxnSpPr>
          <p:cNvPr id="994" name="Google Shape;994;p82"/>
          <p:cNvCxnSpPr/>
          <p:nvPr/>
        </p:nvCxnSpPr>
        <p:spPr>
          <a:xfrm rot="10800000">
            <a:off x="5863833" y="2735233"/>
            <a:ext cx="3867600" cy="578000"/>
          </a:xfrm>
          <a:prstGeom prst="straightConnector1">
            <a:avLst/>
          </a:prstGeom>
          <a:noFill/>
          <a:ln w="38100" cap="flat" cmpd="sng">
            <a:solidFill>
              <a:schemeClr val="accent4"/>
            </a:solidFill>
            <a:prstDash val="solid"/>
            <a:round/>
            <a:headEnd type="none" w="med" len="med"/>
            <a:tailEnd type="none" w="med" len="med"/>
          </a:ln>
        </p:spPr>
      </p:cxnSp>
      <p:sp>
        <p:nvSpPr>
          <p:cNvPr id="995" name="Google Shape;995;p82"/>
          <p:cNvSpPr txBox="1"/>
          <p:nvPr/>
        </p:nvSpPr>
        <p:spPr>
          <a:xfrm>
            <a:off x="4585484" y="2274633"/>
            <a:ext cx="1380000" cy="706800"/>
          </a:xfrm>
          <a:prstGeom prst="rect">
            <a:avLst/>
          </a:prstGeom>
          <a:noFill/>
          <a:ln>
            <a:noFill/>
          </a:ln>
        </p:spPr>
        <p:txBody>
          <a:bodyPr spcFirstLastPara="1" wrap="square" lIns="121900" tIns="121900" rIns="121900" bIns="121900" anchor="t" anchorCtr="0">
            <a:noAutofit/>
          </a:bodyPr>
          <a:lstStyle/>
          <a:p>
            <a:r>
              <a:rPr lang="en-GB" sz="2933" b="1">
                <a:solidFill>
                  <a:schemeClr val="dk1"/>
                </a:solidFill>
                <a:latin typeface="Lexend"/>
                <a:ea typeface="Lexend"/>
                <a:cs typeface="Lexend"/>
                <a:sym typeface="Lexend"/>
              </a:rPr>
              <a:t>dome </a:t>
            </a:r>
            <a:endParaRPr sz="2933" b="1">
              <a:solidFill>
                <a:schemeClr val="dk1"/>
              </a:solidFill>
              <a:latin typeface="Lexend"/>
              <a:ea typeface="Lexend"/>
              <a:cs typeface="Lexend"/>
              <a:sym typeface="Lexend"/>
            </a:endParaRPr>
          </a:p>
        </p:txBody>
      </p:sp>
      <p:cxnSp>
        <p:nvCxnSpPr>
          <p:cNvPr id="996" name="Google Shape;996;p82"/>
          <p:cNvCxnSpPr/>
          <p:nvPr/>
        </p:nvCxnSpPr>
        <p:spPr>
          <a:xfrm>
            <a:off x="2771100" y="3869500"/>
            <a:ext cx="2442000" cy="867200"/>
          </a:xfrm>
          <a:prstGeom prst="straightConnector1">
            <a:avLst/>
          </a:prstGeom>
          <a:noFill/>
          <a:ln w="38100" cap="flat" cmpd="sng">
            <a:solidFill>
              <a:schemeClr val="accent4"/>
            </a:solidFill>
            <a:prstDash val="solid"/>
            <a:round/>
            <a:headEnd type="none" w="med" len="med"/>
            <a:tailEnd type="none" w="med" len="med"/>
          </a:ln>
        </p:spPr>
      </p:cxnSp>
      <p:sp>
        <p:nvSpPr>
          <p:cNvPr id="997" name="Google Shape;997;p82"/>
          <p:cNvSpPr txBox="1"/>
          <p:nvPr/>
        </p:nvSpPr>
        <p:spPr>
          <a:xfrm>
            <a:off x="5133367" y="4463467"/>
            <a:ext cx="1707600" cy="578000"/>
          </a:xfrm>
          <a:prstGeom prst="rect">
            <a:avLst/>
          </a:prstGeom>
          <a:noFill/>
          <a:ln>
            <a:noFill/>
          </a:ln>
        </p:spPr>
        <p:txBody>
          <a:bodyPr spcFirstLastPara="1" wrap="square" lIns="121900" tIns="121900" rIns="121900" bIns="121900" anchor="t" anchorCtr="0">
            <a:noAutofit/>
          </a:bodyPr>
          <a:lstStyle/>
          <a:p>
            <a:r>
              <a:rPr lang="en-GB" sz="2933">
                <a:solidFill>
                  <a:schemeClr val="dk1"/>
                </a:solidFill>
                <a:latin typeface="Lexend"/>
                <a:ea typeface="Lexend"/>
                <a:cs typeface="Lexend"/>
                <a:sym typeface="Lexend"/>
              </a:rPr>
              <a:t>prayer hall</a:t>
            </a:r>
            <a:endParaRPr sz="2933">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84"/>
          <p:cNvSpPr txBox="1">
            <a:spLocks noGrp="1"/>
          </p:cNvSpPr>
          <p:nvPr>
            <p:ph type="body" idx="1"/>
          </p:nvPr>
        </p:nvSpPr>
        <p:spPr>
          <a:xfrm>
            <a:off x="432000" y="1080001"/>
            <a:ext cx="10983600" cy="685765"/>
          </a:xfrm>
          <a:prstGeom prst="rect">
            <a:avLst/>
          </a:prstGeom>
        </p:spPr>
        <p:txBody>
          <a:bodyPr spcFirstLastPara="1" vert="horz" wrap="square" lIns="0" tIns="0" rIns="0" bIns="0" rtlCol="0" anchor="t" anchorCtr="0">
            <a:spAutoFit/>
          </a:bodyPr>
          <a:lstStyle/>
          <a:p>
            <a:pPr marL="0" indent="0">
              <a:spcAft>
                <a:spcPts val="1333"/>
              </a:spcAft>
              <a:buNone/>
            </a:pPr>
            <a:r>
              <a:rPr lang="en-GB" dirty="0">
                <a:latin typeface="Sassoon Primary" pitchFamily="50" charset="0"/>
              </a:rPr>
              <a:t>Nadia and Ahmed talked about their mosque:</a:t>
            </a:r>
            <a:endParaRPr dirty="0">
              <a:latin typeface="Sassoon Primary" pitchFamily="50" charset="0"/>
            </a:endParaRPr>
          </a:p>
        </p:txBody>
      </p:sp>
      <p:sp>
        <p:nvSpPr>
          <p:cNvPr id="1013" name="Google Shape;1013;p84"/>
          <p:cNvSpPr txBox="1">
            <a:spLocks noGrp="1"/>
          </p:cNvSpPr>
          <p:nvPr>
            <p:ph type="title"/>
          </p:nvPr>
        </p:nvSpPr>
        <p:spPr>
          <a:xfrm>
            <a:off x="432000" y="203167"/>
            <a:ext cx="9513600" cy="820866"/>
          </a:xfrm>
          <a:prstGeom prst="rect">
            <a:avLst/>
          </a:prstGeom>
        </p:spPr>
        <p:txBody>
          <a:bodyPr spcFirstLastPara="1" vert="horz" wrap="square" lIns="0" tIns="0" rIns="0" bIns="0" rtlCol="0" anchor="ctr" anchorCtr="0">
            <a:spAutoFit/>
          </a:bodyPr>
          <a:lstStyle/>
          <a:p>
            <a:r>
              <a:rPr lang="en-GB" dirty="0"/>
              <a:t>What are the different types of mosques?</a:t>
            </a:r>
            <a:endParaRPr dirty="0"/>
          </a:p>
          <a:p>
            <a:endParaRPr dirty="0"/>
          </a:p>
        </p:txBody>
      </p:sp>
      <p:sp>
        <p:nvSpPr>
          <p:cNvPr id="1014" name="Google Shape;1014;p84"/>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sp>
        <p:nvSpPr>
          <p:cNvPr id="1015" name="Google Shape;1015;p84"/>
          <p:cNvSpPr txBox="1"/>
          <p:nvPr/>
        </p:nvSpPr>
        <p:spPr>
          <a:xfrm>
            <a:off x="432000" y="3291634"/>
            <a:ext cx="1564800" cy="579600"/>
          </a:xfrm>
          <a:prstGeom prst="rect">
            <a:avLst/>
          </a:prstGeom>
          <a:noFill/>
          <a:ln>
            <a:noFill/>
          </a:ln>
        </p:spPr>
        <p:txBody>
          <a:bodyPr spcFirstLastPara="1" wrap="square" lIns="121900" tIns="121900" rIns="121900" bIns="121900" anchor="t" anchorCtr="0">
            <a:noAutofit/>
          </a:bodyPr>
          <a:lstStyle/>
          <a:p>
            <a:r>
              <a:rPr lang="en-GB" sz="2933" dirty="0">
                <a:solidFill>
                  <a:schemeClr val="dk1"/>
                </a:solidFill>
                <a:latin typeface="Lexend"/>
                <a:ea typeface="Lexend"/>
                <a:cs typeface="Lexend"/>
                <a:sym typeface="Lexend"/>
              </a:rPr>
              <a:t>Nadia</a:t>
            </a:r>
            <a:endParaRPr sz="2933" dirty="0">
              <a:solidFill>
                <a:schemeClr val="dk1"/>
              </a:solidFill>
              <a:latin typeface="Lexend"/>
              <a:ea typeface="Lexend"/>
              <a:cs typeface="Lexend"/>
              <a:sym typeface="Lexend"/>
            </a:endParaRPr>
          </a:p>
        </p:txBody>
      </p:sp>
      <p:pic>
        <p:nvPicPr>
          <p:cNvPr id="1016" name="Google Shape;1016;p84"/>
          <p:cNvPicPr preferRelativeResize="0"/>
          <p:nvPr/>
        </p:nvPicPr>
        <p:blipFill>
          <a:blip r:embed="rId3">
            <a:alphaModFix/>
          </a:blip>
          <a:stretch>
            <a:fillRect/>
          </a:stretch>
        </p:blipFill>
        <p:spPr>
          <a:xfrm>
            <a:off x="2186667" y="1969033"/>
            <a:ext cx="9513601" cy="2519419"/>
          </a:xfrm>
          <a:prstGeom prst="rect">
            <a:avLst/>
          </a:prstGeom>
          <a:noFill/>
          <a:ln>
            <a:noFill/>
          </a:ln>
        </p:spPr>
      </p:pic>
      <p:sp>
        <p:nvSpPr>
          <p:cNvPr id="1017" name="Google Shape;1017;p84"/>
          <p:cNvSpPr txBox="1"/>
          <p:nvPr/>
        </p:nvSpPr>
        <p:spPr>
          <a:xfrm>
            <a:off x="2341293" y="2091307"/>
            <a:ext cx="6659016" cy="1461790"/>
          </a:xfrm>
          <a:prstGeom prst="rect">
            <a:avLst/>
          </a:prstGeom>
          <a:noFill/>
          <a:ln>
            <a:noFill/>
          </a:ln>
        </p:spPr>
        <p:txBody>
          <a:bodyPr spcFirstLastPara="1" wrap="square" lIns="121900" tIns="121900" rIns="121900" bIns="121900" anchor="t" anchorCtr="0">
            <a:noAutofit/>
          </a:bodyPr>
          <a:lstStyle/>
          <a:p>
            <a:pPr>
              <a:lnSpc>
                <a:spcPct val="115000"/>
              </a:lnSpc>
            </a:pPr>
            <a:r>
              <a:rPr lang="en-GB" sz="2000" dirty="0">
                <a:solidFill>
                  <a:schemeClr val="dk1"/>
                </a:solidFill>
                <a:latin typeface="Sassoon Primary" pitchFamily="50" charset="0"/>
                <a:ea typeface="Lexend"/>
                <a:cs typeface="Lexend"/>
                <a:sym typeface="Lexend"/>
              </a:rPr>
              <a:t>My mosque holds a special place in my heart.                    It has a tall tower called a </a:t>
            </a:r>
            <a:r>
              <a:rPr lang="en-GB" sz="2000" b="1" dirty="0">
                <a:solidFill>
                  <a:schemeClr val="dk1"/>
                </a:solidFill>
                <a:latin typeface="Sassoon Primary" pitchFamily="50" charset="0"/>
                <a:ea typeface="Lexend"/>
                <a:cs typeface="Lexend"/>
                <a:sym typeface="Lexend"/>
              </a:rPr>
              <a:t>minaret</a:t>
            </a:r>
            <a:r>
              <a:rPr lang="en-GB" sz="2000" dirty="0">
                <a:solidFill>
                  <a:schemeClr val="dk1"/>
                </a:solidFill>
                <a:latin typeface="Sassoon Primary" pitchFamily="50" charset="0"/>
                <a:ea typeface="Lexend"/>
                <a:cs typeface="Lexend"/>
                <a:sym typeface="Lexend"/>
              </a:rPr>
              <a:t>, from where          a call to prayer is made. I feel calm and peaceful when I visit my mosque because it’s a safe and welcoming place. </a:t>
            </a:r>
            <a:r>
              <a:rPr lang="en-GB" sz="2000" b="1" dirty="0">
                <a:solidFill>
                  <a:schemeClr val="dk1"/>
                </a:solidFill>
                <a:latin typeface="Sassoon Primary" pitchFamily="50" charset="0"/>
                <a:ea typeface="Lexend"/>
                <a:cs typeface="Lexend"/>
                <a:sym typeface="Lexend"/>
              </a:rPr>
              <a:t> </a:t>
            </a:r>
            <a:endParaRPr sz="2000" b="1" dirty="0">
              <a:solidFill>
                <a:schemeClr val="dk1"/>
              </a:solidFill>
              <a:latin typeface="Sassoon Primary" pitchFamily="50" charset="0"/>
              <a:ea typeface="Lexend"/>
              <a:cs typeface="Lexend"/>
              <a:sym typeface="Lexend"/>
            </a:endParaRPr>
          </a:p>
        </p:txBody>
      </p:sp>
      <p:pic>
        <p:nvPicPr>
          <p:cNvPr id="1018" name="Google Shape;1018;p84"/>
          <p:cNvPicPr preferRelativeResize="0"/>
          <p:nvPr/>
        </p:nvPicPr>
        <p:blipFill>
          <a:blip r:embed="rId4">
            <a:alphaModFix/>
          </a:blip>
          <a:stretch>
            <a:fillRect/>
          </a:stretch>
        </p:blipFill>
        <p:spPr>
          <a:xfrm>
            <a:off x="432001" y="1909493"/>
            <a:ext cx="1238274" cy="1519507"/>
          </a:xfrm>
          <a:prstGeom prst="rect">
            <a:avLst/>
          </a:prstGeom>
          <a:noFill/>
          <a:ln>
            <a:noFill/>
          </a:ln>
        </p:spPr>
      </p:pic>
      <p:sp>
        <p:nvSpPr>
          <p:cNvPr id="2" name="Google Shape;1026;p85">
            <a:extLst>
              <a:ext uri="{FF2B5EF4-FFF2-40B4-BE49-F238E27FC236}">
                <a16:creationId xmlns:a16="http://schemas.microsoft.com/office/drawing/2014/main" id="{0D00F9AC-74E6-A41D-BB31-BABE5DD8E67A}"/>
              </a:ext>
            </a:extLst>
          </p:cNvPr>
          <p:cNvSpPr txBox="1"/>
          <p:nvPr/>
        </p:nvSpPr>
        <p:spPr>
          <a:xfrm>
            <a:off x="533601" y="5751600"/>
            <a:ext cx="1564800" cy="579600"/>
          </a:xfrm>
          <a:prstGeom prst="rect">
            <a:avLst/>
          </a:prstGeom>
          <a:noFill/>
          <a:ln>
            <a:noFill/>
          </a:ln>
        </p:spPr>
        <p:txBody>
          <a:bodyPr spcFirstLastPara="1" wrap="square" lIns="121900" tIns="121900" rIns="121900" bIns="121900" anchor="t" anchorCtr="0">
            <a:noAutofit/>
          </a:bodyPr>
          <a:lstStyle/>
          <a:p>
            <a:r>
              <a:rPr lang="en-GB" sz="2933" dirty="0">
                <a:solidFill>
                  <a:schemeClr val="dk1"/>
                </a:solidFill>
                <a:latin typeface="Lexend"/>
                <a:ea typeface="Lexend"/>
                <a:cs typeface="Lexend"/>
                <a:sym typeface="Lexend"/>
              </a:rPr>
              <a:t>Ahmed</a:t>
            </a:r>
            <a:endParaRPr sz="2933" dirty="0">
              <a:solidFill>
                <a:schemeClr val="dk1"/>
              </a:solidFill>
              <a:latin typeface="Lexend"/>
              <a:ea typeface="Lexend"/>
              <a:cs typeface="Lexend"/>
              <a:sym typeface="Lexend"/>
            </a:endParaRPr>
          </a:p>
        </p:txBody>
      </p:sp>
      <p:pic>
        <p:nvPicPr>
          <p:cNvPr id="3" name="Google Shape;1027;p85">
            <a:extLst>
              <a:ext uri="{FF2B5EF4-FFF2-40B4-BE49-F238E27FC236}">
                <a16:creationId xmlns:a16="http://schemas.microsoft.com/office/drawing/2014/main" id="{9D7AC67F-DA42-543D-5834-DA568D4E7C3B}"/>
              </a:ext>
            </a:extLst>
          </p:cNvPr>
          <p:cNvPicPr preferRelativeResize="0"/>
          <p:nvPr/>
        </p:nvPicPr>
        <p:blipFill>
          <a:blip r:embed="rId3">
            <a:alphaModFix/>
          </a:blip>
          <a:stretch>
            <a:fillRect/>
          </a:stretch>
        </p:blipFill>
        <p:spPr>
          <a:xfrm>
            <a:off x="2200001" y="4528676"/>
            <a:ext cx="9417503" cy="1957198"/>
          </a:xfrm>
          <a:prstGeom prst="rect">
            <a:avLst/>
          </a:prstGeom>
          <a:noFill/>
          <a:ln>
            <a:noFill/>
          </a:ln>
        </p:spPr>
      </p:pic>
      <p:sp>
        <p:nvSpPr>
          <p:cNvPr id="4" name="Google Shape;1028;p85">
            <a:extLst>
              <a:ext uri="{FF2B5EF4-FFF2-40B4-BE49-F238E27FC236}">
                <a16:creationId xmlns:a16="http://schemas.microsoft.com/office/drawing/2014/main" id="{E7C4B2BF-9C73-8E7F-A33C-11F40D7371C6}"/>
              </a:ext>
            </a:extLst>
          </p:cNvPr>
          <p:cNvSpPr txBox="1"/>
          <p:nvPr/>
        </p:nvSpPr>
        <p:spPr>
          <a:xfrm>
            <a:off x="2397433" y="4589240"/>
            <a:ext cx="8980800" cy="1240736"/>
          </a:xfrm>
          <a:prstGeom prst="rect">
            <a:avLst/>
          </a:prstGeom>
          <a:noFill/>
          <a:ln>
            <a:noFill/>
          </a:ln>
        </p:spPr>
        <p:txBody>
          <a:bodyPr spcFirstLastPara="1" wrap="square" lIns="121900" tIns="121900" rIns="121900" bIns="121900" anchor="t" anchorCtr="0">
            <a:noAutofit/>
          </a:bodyPr>
          <a:lstStyle/>
          <a:p>
            <a:pPr>
              <a:lnSpc>
                <a:spcPct val="115000"/>
              </a:lnSpc>
            </a:pPr>
            <a:r>
              <a:rPr lang="en-GB" sz="2000" dirty="0">
                <a:solidFill>
                  <a:schemeClr val="dk1"/>
                </a:solidFill>
                <a:latin typeface="Sassoon Infant Std" panose="020B0503020103030203" pitchFamily="34" charset="0"/>
                <a:ea typeface="Lexend"/>
                <a:cs typeface="Lexend"/>
                <a:sym typeface="Lexend"/>
              </a:rPr>
              <a:t>I love my mosque. It has a modern design with natural materials and eco-friendly features. I like the </a:t>
            </a:r>
            <a:r>
              <a:rPr lang="en-GB" sz="2000" b="1" dirty="0">
                <a:solidFill>
                  <a:schemeClr val="dk1"/>
                </a:solidFill>
                <a:latin typeface="Sassoon Infant Std" panose="020B0503020103030203" pitchFamily="34" charset="0"/>
                <a:ea typeface="Lexend"/>
                <a:cs typeface="Lexend"/>
                <a:sym typeface="Lexend"/>
              </a:rPr>
              <a:t>dome </a:t>
            </a:r>
            <a:r>
              <a:rPr lang="en-GB" sz="2000" dirty="0">
                <a:solidFill>
                  <a:schemeClr val="dk1"/>
                </a:solidFill>
                <a:latin typeface="Sassoon Infant Std" panose="020B0503020103030203" pitchFamily="34" charset="0"/>
                <a:ea typeface="Lexend"/>
                <a:cs typeface="Lexend"/>
                <a:sym typeface="Lexend"/>
              </a:rPr>
              <a:t>which shines in the sunlight. There are lots of different mosques but they are all used for the same purpose - prayer.</a:t>
            </a:r>
            <a:endParaRPr sz="2000" b="1" dirty="0">
              <a:solidFill>
                <a:schemeClr val="dk1"/>
              </a:solidFill>
              <a:latin typeface="Sassoon Infant Std" panose="020B0503020103030203" pitchFamily="34" charset="0"/>
              <a:ea typeface="Lexend"/>
              <a:cs typeface="Lexend"/>
              <a:sym typeface="Lexend"/>
            </a:endParaRPr>
          </a:p>
        </p:txBody>
      </p:sp>
      <p:pic>
        <p:nvPicPr>
          <p:cNvPr id="5" name="Google Shape;1029;p85">
            <a:extLst>
              <a:ext uri="{FF2B5EF4-FFF2-40B4-BE49-F238E27FC236}">
                <a16:creationId xmlns:a16="http://schemas.microsoft.com/office/drawing/2014/main" id="{619BF7F3-D44E-05FE-DE1C-B2607E945196}"/>
              </a:ext>
            </a:extLst>
          </p:cNvPr>
          <p:cNvPicPr preferRelativeResize="0"/>
          <p:nvPr/>
        </p:nvPicPr>
        <p:blipFill rotWithShape="1">
          <a:blip r:embed="rId5">
            <a:alphaModFix/>
          </a:blip>
          <a:srcRect b="23471"/>
          <a:stretch/>
        </p:blipFill>
        <p:spPr>
          <a:xfrm>
            <a:off x="574496" y="4231230"/>
            <a:ext cx="1238274" cy="1598746"/>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90"/>
          <p:cNvSpPr txBox="1">
            <a:spLocks noGrp="1"/>
          </p:cNvSpPr>
          <p:nvPr>
            <p:ph type="title"/>
          </p:nvPr>
        </p:nvSpPr>
        <p:spPr>
          <a:xfrm>
            <a:off x="432000" y="172407"/>
            <a:ext cx="9513600" cy="471989"/>
          </a:xfrm>
          <a:prstGeom prst="rect">
            <a:avLst/>
          </a:prstGeom>
        </p:spPr>
        <p:txBody>
          <a:bodyPr spcFirstLastPara="1" vert="horz" wrap="square" lIns="0" tIns="0" rIns="0" bIns="0" rtlCol="0" anchor="ctr" anchorCtr="0">
            <a:spAutoFit/>
          </a:bodyPr>
          <a:lstStyle/>
          <a:p>
            <a:pPr>
              <a:lnSpc>
                <a:spcPct val="115000"/>
              </a:lnSpc>
            </a:pPr>
            <a:r>
              <a:rPr lang="en-GB"/>
              <a:t>Which parts of a mosque are sacred?</a:t>
            </a:r>
            <a:endParaRPr/>
          </a:p>
        </p:txBody>
      </p:sp>
      <p:sp>
        <p:nvSpPr>
          <p:cNvPr id="1074" name="Google Shape;1074;p90"/>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pic>
        <p:nvPicPr>
          <p:cNvPr id="1075" name="Google Shape;1075;p90"/>
          <p:cNvPicPr preferRelativeResize="0"/>
          <p:nvPr/>
        </p:nvPicPr>
        <p:blipFill>
          <a:blip r:embed="rId3">
            <a:alphaModFix/>
          </a:blip>
          <a:stretch>
            <a:fillRect/>
          </a:stretch>
        </p:blipFill>
        <p:spPr>
          <a:xfrm>
            <a:off x="1840000" y="1129400"/>
            <a:ext cx="6734800" cy="2173864"/>
          </a:xfrm>
          <a:prstGeom prst="rect">
            <a:avLst/>
          </a:prstGeom>
          <a:noFill/>
          <a:ln>
            <a:noFill/>
          </a:ln>
        </p:spPr>
      </p:pic>
      <p:sp>
        <p:nvSpPr>
          <p:cNvPr id="1076" name="Google Shape;1076;p90"/>
          <p:cNvSpPr txBox="1">
            <a:spLocks noGrp="1"/>
          </p:cNvSpPr>
          <p:nvPr>
            <p:ph type="body" idx="1"/>
          </p:nvPr>
        </p:nvSpPr>
        <p:spPr>
          <a:xfrm>
            <a:off x="2080400" y="1283200"/>
            <a:ext cx="6343200" cy="1723870"/>
          </a:xfrm>
          <a:prstGeom prst="rect">
            <a:avLst/>
          </a:prstGeom>
        </p:spPr>
        <p:txBody>
          <a:bodyPr spcFirstLastPara="1" vert="horz" wrap="square" lIns="0" tIns="0" rIns="0" bIns="0" rtlCol="0" anchor="t" anchorCtr="0">
            <a:spAutoFit/>
          </a:bodyPr>
          <a:lstStyle/>
          <a:p>
            <a:pPr marL="0" indent="0">
              <a:spcAft>
                <a:spcPts val="1333"/>
              </a:spcAft>
              <a:buNone/>
            </a:pPr>
            <a:r>
              <a:rPr lang="en-GB" dirty="0">
                <a:latin typeface="Sassoon Primary" pitchFamily="50" charset="0"/>
              </a:rPr>
              <a:t>Mosques may look different from the outside but they all have special sacred parts inside.</a:t>
            </a:r>
            <a:endParaRPr dirty="0">
              <a:latin typeface="Sassoon Primary" pitchFamily="50" charset="0"/>
            </a:endParaRPr>
          </a:p>
        </p:txBody>
      </p:sp>
      <p:pic>
        <p:nvPicPr>
          <p:cNvPr id="1077" name="Google Shape;1077;p90"/>
          <p:cNvPicPr preferRelativeResize="0"/>
          <p:nvPr/>
        </p:nvPicPr>
        <p:blipFill>
          <a:blip r:embed="rId3">
            <a:alphaModFix/>
          </a:blip>
          <a:stretch>
            <a:fillRect/>
          </a:stretch>
        </p:blipFill>
        <p:spPr>
          <a:xfrm flipH="1">
            <a:off x="2757798" y="3532667"/>
            <a:ext cx="7128869" cy="2798532"/>
          </a:xfrm>
          <a:prstGeom prst="rect">
            <a:avLst/>
          </a:prstGeom>
          <a:noFill/>
          <a:ln>
            <a:noFill/>
          </a:ln>
        </p:spPr>
      </p:pic>
      <p:sp>
        <p:nvSpPr>
          <p:cNvPr id="1078" name="Google Shape;1078;p90"/>
          <p:cNvSpPr txBox="1"/>
          <p:nvPr/>
        </p:nvSpPr>
        <p:spPr>
          <a:xfrm>
            <a:off x="2906833" y="3686633"/>
            <a:ext cx="6788400" cy="1515200"/>
          </a:xfrm>
          <a:prstGeom prst="rect">
            <a:avLst/>
          </a:prstGeom>
          <a:noFill/>
          <a:ln>
            <a:noFill/>
          </a:ln>
        </p:spPr>
        <p:txBody>
          <a:bodyPr spcFirstLastPara="1" wrap="square" lIns="121900" tIns="121900" rIns="121900" bIns="121900" anchor="t" anchorCtr="0">
            <a:noAutofit/>
          </a:bodyPr>
          <a:lstStyle/>
          <a:p>
            <a:r>
              <a:rPr lang="en-GB" sz="2933" dirty="0">
                <a:solidFill>
                  <a:schemeClr val="dk1"/>
                </a:solidFill>
                <a:latin typeface="Sassoon Primary" pitchFamily="50" charset="0"/>
                <a:ea typeface="Lexend"/>
                <a:cs typeface="Lexend"/>
                <a:sym typeface="Lexend"/>
              </a:rPr>
              <a:t>Did you know, taking your shoes off before entering the prayer room is about more than just cleanliness? It’s a way of showing respect.</a:t>
            </a:r>
            <a:endParaRPr sz="2933" dirty="0">
              <a:solidFill>
                <a:schemeClr val="dk1"/>
              </a:solidFill>
              <a:latin typeface="Sassoon Primary" pitchFamily="50" charset="0"/>
              <a:ea typeface="Lexend"/>
              <a:cs typeface="Lexend"/>
              <a:sym typeface="Lexend"/>
            </a:endParaRPr>
          </a:p>
        </p:txBody>
      </p:sp>
      <p:pic>
        <p:nvPicPr>
          <p:cNvPr id="1079" name="Google Shape;1079;p90"/>
          <p:cNvPicPr preferRelativeResize="0"/>
          <p:nvPr/>
        </p:nvPicPr>
        <p:blipFill>
          <a:blip r:embed="rId4">
            <a:alphaModFix/>
          </a:blip>
          <a:stretch>
            <a:fillRect/>
          </a:stretch>
        </p:blipFill>
        <p:spPr>
          <a:xfrm>
            <a:off x="641101" y="2722134"/>
            <a:ext cx="1095599" cy="1196135"/>
          </a:xfrm>
          <a:prstGeom prst="rect">
            <a:avLst/>
          </a:prstGeom>
          <a:noFill/>
          <a:ln>
            <a:noFill/>
          </a:ln>
        </p:spPr>
      </p:pic>
      <p:sp>
        <p:nvSpPr>
          <p:cNvPr id="1080" name="Google Shape;1080;p90"/>
          <p:cNvSpPr txBox="1"/>
          <p:nvPr/>
        </p:nvSpPr>
        <p:spPr>
          <a:xfrm>
            <a:off x="953967" y="4024434"/>
            <a:ext cx="1215200" cy="424732"/>
          </a:xfrm>
          <a:prstGeom prst="rect">
            <a:avLst/>
          </a:prstGeom>
          <a:noFill/>
          <a:ln>
            <a:noFill/>
          </a:ln>
        </p:spPr>
        <p:txBody>
          <a:bodyPr spcFirstLastPara="1" wrap="square" lIns="0" tIns="0" rIns="0" bIns="0" anchor="ctr" anchorCtr="0">
            <a:spAutoFit/>
          </a:bodyPr>
          <a:lstStyle/>
          <a:p>
            <a:pPr>
              <a:lnSpc>
                <a:spcPct val="115000"/>
              </a:lnSpc>
            </a:pPr>
            <a:r>
              <a:rPr lang="en-GB" sz="2400">
                <a:solidFill>
                  <a:srgbClr val="222222"/>
                </a:solidFill>
                <a:latin typeface="Lexend"/>
                <a:ea typeface="Lexend"/>
                <a:cs typeface="Lexend"/>
                <a:sym typeface="Lexend"/>
              </a:rPr>
              <a:t>Jun </a:t>
            </a:r>
            <a:endParaRPr sz="2400">
              <a:solidFill>
                <a:srgbClr val="222222"/>
              </a:solidFill>
              <a:latin typeface="Lexend"/>
              <a:ea typeface="Lexend"/>
              <a:cs typeface="Lexend"/>
              <a:sym typeface="Lexend"/>
            </a:endParaRPr>
          </a:p>
        </p:txBody>
      </p:sp>
      <p:pic>
        <p:nvPicPr>
          <p:cNvPr id="1081" name="Google Shape;1081;p90"/>
          <p:cNvPicPr preferRelativeResize="0"/>
          <p:nvPr/>
        </p:nvPicPr>
        <p:blipFill>
          <a:blip r:embed="rId5">
            <a:alphaModFix/>
          </a:blip>
          <a:stretch>
            <a:fillRect/>
          </a:stretch>
        </p:blipFill>
        <p:spPr>
          <a:xfrm>
            <a:off x="10115336" y="4342942"/>
            <a:ext cx="1271865" cy="1108340"/>
          </a:xfrm>
          <a:prstGeom prst="rect">
            <a:avLst/>
          </a:prstGeom>
          <a:noFill/>
          <a:ln>
            <a:noFill/>
          </a:ln>
        </p:spPr>
      </p:pic>
      <p:sp>
        <p:nvSpPr>
          <p:cNvPr id="1082" name="Google Shape;1082;p90"/>
          <p:cNvSpPr txBox="1"/>
          <p:nvPr/>
        </p:nvSpPr>
        <p:spPr>
          <a:xfrm>
            <a:off x="10327465" y="5525300"/>
            <a:ext cx="906000" cy="424732"/>
          </a:xfrm>
          <a:prstGeom prst="rect">
            <a:avLst/>
          </a:prstGeom>
          <a:noFill/>
          <a:ln>
            <a:noFill/>
          </a:ln>
        </p:spPr>
        <p:txBody>
          <a:bodyPr spcFirstLastPara="1" wrap="square" lIns="0" tIns="0" rIns="0" bIns="0" anchor="ctr" anchorCtr="0">
            <a:spAutoFit/>
          </a:bodyPr>
          <a:lstStyle/>
          <a:p>
            <a:pPr>
              <a:lnSpc>
                <a:spcPct val="115000"/>
              </a:lnSpc>
            </a:pPr>
            <a:r>
              <a:rPr lang="en-GB" sz="2400">
                <a:solidFill>
                  <a:srgbClr val="222222"/>
                </a:solidFill>
                <a:latin typeface="Lexend"/>
                <a:ea typeface="Lexend"/>
                <a:cs typeface="Lexend"/>
                <a:sym typeface="Lexend"/>
              </a:rPr>
              <a:t>Sofia</a:t>
            </a:r>
            <a:endParaRPr sz="2400">
              <a:solidFill>
                <a:srgbClr val="222222"/>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91"/>
          <p:cNvSpPr txBox="1">
            <a:spLocks noGrp="1"/>
          </p:cNvSpPr>
          <p:nvPr>
            <p:ph type="title"/>
          </p:nvPr>
        </p:nvSpPr>
        <p:spPr>
          <a:xfrm>
            <a:off x="432000" y="172407"/>
            <a:ext cx="9513600" cy="471989"/>
          </a:xfrm>
          <a:prstGeom prst="rect">
            <a:avLst/>
          </a:prstGeom>
        </p:spPr>
        <p:txBody>
          <a:bodyPr spcFirstLastPara="1" vert="horz" wrap="square" lIns="0" tIns="0" rIns="0" bIns="0" rtlCol="0" anchor="ctr" anchorCtr="0">
            <a:spAutoFit/>
          </a:bodyPr>
          <a:lstStyle/>
          <a:p>
            <a:pPr>
              <a:lnSpc>
                <a:spcPct val="115000"/>
              </a:lnSpc>
            </a:pPr>
            <a:r>
              <a:rPr lang="en-GB"/>
              <a:t>Which parts of a mosque are sacred?</a:t>
            </a:r>
            <a:endParaRPr/>
          </a:p>
        </p:txBody>
      </p:sp>
      <p:sp>
        <p:nvSpPr>
          <p:cNvPr id="1088" name="Google Shape;1088;p91"/>
          <p:cNvSpPr txBox="1">
            <a:spLocks noGrp="1"/>
          </p:cNvSpPr>
          <p:nvPr>
            <p:ph type="body" idx="1"/>
          </p:nvPr>
        </p:nvSpPr>
        <p:spPr>
          <a:xfrm>
            <a:off x="432000" y="924601"/>
            <a:ext cx="9147600" cy="1069395"/>
          </a:xfrm>
          <a:prstGeom prst="rect">
            <a:avLst/>
          </a:prstGeom>
        </p:spPr>
        <p:txBody>
          <a:bodyPr spcFirstLastPara="1" vert="horz" wrap="square" lIns="0" tIns="0" rIns="0" bIns="0" rtlCol="0" anchor="t" anchorCtr="0">
            <a:spAutoFit/>
          </a:bodyPr>
          <a:lstStyle/>
          <a:p>
            <a:pPr marL="0" indent="0">
              <a:lnSpc>
                <a:spcPct val="100000"/>
              </a:lnSpc>
              <a:spcAft>
                <a:spcPts val="1333"/>
              </a:spcAft>
              <a:buNone/>
            </a:pPr>
            <a:r>
              <a:rPr lang="en-GB" dirty="0">
                <a:latin typeface="Sassoon Primary" pitchFamily="50" charset="0"/>
              </a:rPr>
              <a:t>This is inside Ahmed’s mosque. It has features which are found in all mosques around the world. </a:t>
            </a:r>
            <a:endParaRPr dirty="0">
              <a:latin typeface="Sassoon Primary" pitchFamily="50" charset="0"/>
            </a:endParaRPr>
          </a:p>
        </p:txBody>
      </p:sp>
      <p:sp>
        <p:nvSpPr>
          <p:cNvPr id="1089" name="Google Shape;1089;p91"/>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sp>
        <p:nvSpPr>
          <p:cNvPr id="1090" name="Google Shape;1090;p91"/>
          <p:cNvSpPr txBox="1"/>
          <p:nvPr/>
        </p:nvSpPr>
        <p:spPr>
          <a:xfrm>
            <a:off x="7605600" y="1977500"/>
            <a:ext cx="2153200" cy="688000"/>
          </a:xfrm>
          <a:prstGeom prst="rect">
            <a:avLst/>
          </a:prstGeom>
          <a:noFill/>
          <a:ln>
            <a:noFill/>
          </a:ln>
        </p:spPr>
        <p:txBody>
          <a:bodyPr spcFirstLastPara="1" wrap="square" lIns="121900" tIns="121900" rIns="121900" bIns="121900" anchor="t" anchorCtr="0">
            <a:noAutofit/>
          </a:bodyPr>
          <a:lstStyle/>
          <a:p>
            <a:r>
              <a:rPr lang="en-GB" sz="2933" b="1">
                <a:solidFill>
                  <a:schemeClr val="dk1"/>
                </a:solidFill>
                <a:latin typeface="Lexend"/>
                <a:ea typeface="Lexend"/>
                <a:cs typeface="Lexend"/>
                <a:sym typeface="Lexend"/>
              </a:rPr>
              <a:t>minbar</a:t>
            </a:r>
            <a:endParaRPr sz="2933" b="1">
              <a:solidFill>
                <a:schemeClr val="dk1"/>
              </a:solidFill>
              <a:latin typeface="Lexend"/>
              <a:ea typeface="Lexend"/>
              <a:cs typeface="Lexend"/>
              <a:sym typeface="Lexend"/>
            </a:endParaRPr>
          </a:p>
        </p:txBody>
      </p:sp>
      <p:sp>
        <p:nvSpPr>
          <p:cNvPr id="1091" name="Google Shape;1091;p91"/>
          <p:cNvSpPr txBox="1"/>
          <p:nvPr/>
        </p:nvSpPr>
        <p:spPr>
          <a:xfrm>
            <a:off x="7665433" y="3530600"/>
            <a:ext cx="1914000" cy="451600"/>
          </a:xfrm>
          <a:prstGeom prst="rect">
            <a:avLst/>
          </a:prstGeom>
          <a:noFill/>
          <a:ln>
            <a:noFill/>
          </a:ln>
        </p:spPr>
        <p:txBody>
          <a:bodyPr spcFirstLastPara="1" wrap="square" lIns="121900" tIns="121900" rIns="121900" bIns="121900" anchor="t" anchorCtr="0">
            <a:noAutofit/>
          </a:bodyPr>
          <a:lstStyle/>
          <a:p>
            <a:r>
              <a:rPr lang="en-GB" sz="2933" b="1">
                <a:solidFill>
                  <a:schemeClr val="dk1"/>
                </a:solidFill>
                <a:latin typeface="Lexend"/>
                <a:ea typeface="Lexend"/>
                <a:cs typeface="Lexend"/>
                <a:sym typeface="Lexend"/>
              </a:rPr>
              <a:t>mihrab</a:t>
            </a:r>
            <a:endParaRPr sz="2933" b="1">
              <a:solidFill>
                <a:schemeClr val="dk1"/>
              </a:solidFill>
              <a:latin typeface="Lexend"/>
              <a:ea typeface="Lexend"/>
              <a:cs typeface="Lexend"/>
              <a:sym typeface="Lexend"/>
            </a:endParaRPr>
          </a:p>
        </p:txBody>
      </p:sp>
      <p:sp>
        <p:nvSpPr>
          <p:cNvPr id="1092" name="Google Shape;1092;p91"/>
          <p:cNvSpPr txBox="1"/>
          <p:nvPr/>
        </p:nvSpPr>
        <p:spPr>
          <a:xfrm>
            <a:off x="7605600" y="4981700"/>
            <a:ext cx="2850800" cy="451600"/>
          </a:xfrm>
          <a:prstGeom prst="rect">
            <a:avLst/>
          </a:prstGeom>
          <a:noFill/>
          <a:ln>
            <a:noFill/>
          </a:ln>
        </p:spPr>
        <p:txBody>
          <a:bodyPr spcFirstLastPara="1" wrap="square" lIns="121900" tIns="121900" rIns="121900" bIns="121900" anchor="t" anchorCtr="0">
            <a:noAutofit/>
          </a:bodyPr>
          <a:lstStyle/>
          <a:p>
            <a:r>
              <a:rPr lang="en-GB" sz="2933">
                <a:solidFill>
                  <a:schemeClr val="dk1"/>
                </a:solidFill>
                <a:latin typeface="Lexend"/>
                <a:ea typeface="Lexend"/>
                <a:cs typeface="Lexend"/>
                <a:sym typeface="Lexend"/>
              </a:rPr>
              <a:t>prayer area</a:t>
            </a:r>
            <a:endParaRPr sz="2933">
              <a:solidFill>
                <a:schemeClr val="dk1"/>
              </a:solidFill>
              <a:latin typeface="Lexend"/>
              <a:ea typeface="Lexend"/>
              <a:cs typeface="Lexend"/>
              <a:sym typeface="Lexend"/>
            </a:endParaRPr>
          </a:p>
        </p:txBody>
      </p:sp>
      <p:sp>
        <p:nvSpPr>
          <p:cNvPr id="1093" name="Google Shape;1093;p91"/>
          <p:cNvSpPr txBox="1"/>
          <p:nvPr/>
        </p:nvSpPr>
        <p:spPr>
          <a:xfrm>
            <a:off x="338933" y="5775800"/>
            <a:ext cx="10267200" cy="539600"/>
          </a:xfrm>
          <a:prstGeom prst="rect">
            <a:avLst/>
          </a:prstGeom>
          <a:noFill/>
          <a:ln>
            <a:noFill/>
          </a:ln>
        </p:spPr>
        <p:txBody>
          <a:bodyPr spcFirstLastPara="1" wrap="square" lIns="121900" tIns="121900" rIns="121900" bIns="121900" anchor="t" anchorCtr="0">
            <a:noAutofit/>
          </a:bodyPr>
          <a:lstStyle/>
          <a:p>
            <a:r>
              <a:rPr lang="en-GB" sz="2933">
                <a:solidFill>
                  <a:schemeClr val="dk1"/>
                </a:solidFill>
                <a:latin typeface="Lexend"/>
                <a:ea typeface="Lexend"/>
                <a:cs typeface="Lexend"/>
                <a:sym typeface="Lexend"/>
              </a:rPr>
              <a:t>Ahmed’s mosque</a:t>
            </a:r>
            <a:endParaRPr sz="2933">
              <a:solidFill>
                <a:schemeClr val="dk1"/>
              </a:solidFill>
              <a:latin typeface="Lexend"/>
              <a:ea typeface="Lexend"/>
              <a:cs typeface="Lexend"/>
              <a:sym typeface="Lexend"/>
            </a:endParaRPr>
          </a:p>
        </p:txBody>
      </p:sp>
      <p:pic>
        <p:nvPicPr>
          <p:cNvPr id="1094" name="Google Shape;1094;p91"/>
          <p:cNvPicPr preferRelativeResize="0"/>
          <p:nvPr/>
        </p:nvPicPr>
        <p:blipFill>
          <a:blip r:embed="rId3">
            <a:alphaModFix/>
          </a:blip>
          <a:stretch>
            <a:fillRect/>
          </a:stretch>
        </p:blipFill>
        <p:spPr>
          <a:xfrm>
            <a:off x="432001" y="1947400"/>
            <a:ext cx="5328001" cy="3914200"/>
          </a:xfrm>
          <a:prstGeom prst="rect">
            <a:avLst/>
          </a:prstGeom>
          <a:noFill/>
          <a:ln>
            <a:noFill/>
          </a:ln>
          <a:effectLst>
            <a:outerShdw blurRad="57150" dist="19050" dir="5400000" algn="bl" rotWithShape="0">
              <a:srgbClr val="000000">
                <a:alpha val="50000"/>
              </a:srgbClr>
            </a:outerShdw>
          </a:effectLst>
        </p:spPr>
      </p:pic>
      <p:cxnSp>
        <p:nvCxnSpPr>
          <p:cNvPr id="1095" name="Google Shape;1095;p91"/>
          <p:cNvCxnSpPr/>
          <p:nvPr/>
        </p:nvCxnSpPr>
        <p:spPr>
          <a:xfrm rot="10800000" flipH="1">
            <a:off x="4049133" y="2315067"/>
            <a:ext cx="3616400" cy="1525600"/>
          </a:xfrm>
          <a:prstGeom prst="straightConnector1">
            <a:avLst/>
          </a:prstGeom>
          <a:noFill/>
          <a:ln w="38100" cap="flat" cmpd="sng">
            <a:solidFill>
              <a:schemeClr val="accent5"/>
            </a:solidFill>
            <a:prstDash val="solid"/>
            <a:round/>
            <a:headEnd type="none" w="med" len="med"/>
            <a:tailEnd type="none" w="med" len="med"/>
          </a:ln>
        </p:spPr>
      </p:cxnSp>
      <p:cxnSp>
        <p:nvCxnSpPr>
          <p:cNvPr id="1096" name="Google Shape;1096;p91"/>
          <p:cNvCxnSpPr/>
          <p:nvPr/>
        </p:nvCxnSpPr>
        <p:spPr>
          <a:xfrm rot="10800000" flipH="1">
            <a:off x="2772367" y="3919367"/>
            <a:ext cx="4923200" cy="523200"/>
          </a:xfrm>
          <a:prstGeom prst="straightConnector1">
            <a:avLst/>
          </a:prstGeom>
          <a:noFill/>
          <a:ln w="38100" cap="flat" cmpd="sng">
            <a:solidFill>
              <a:schemeClr val="accent5"/>
            </a:solidFill>
            <a:prstDash val="solid"/>
            <a:round/>
            <a:headEnd type="none" w="med" len="med"/>
            <a:tailEnd type="none" w="med" len="med"/>
          </a:ln>
        </p:spPr>
      </p:cxnSp>
      <p:cxnSp>
        <p:nvCxnSpPr>
          <p:cNvPr id="1097" name="Google Shape;1097;p91"/>
          <p:cNvCxnSpPr/>
          <p:nvPr/>
        </p:nvCxnSpPr>
        <p:spPr>
          <a:xfrm rot="10800000" flipH="1">
            <a:off x="2838633" y="5408833"/>
            <a:ext cx="4826800" cy="276800"/>
          </a:xfrm>
          <a:prstGeom prst="straightConnector1">
            <a:avLst/>
          </a:prstGeom>
          <a:noFill/>
          <a:ln w="38100" cap="flat" cmpd="sng">
            <a:solidFill>
              <a:schemeClr val="accent5"/>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92"/>
          <p:cNvSpPr txBox="1">
            <a:spLocks noGrp="1"/>
          </p:cNvSpPr>
          <p:nvPr>
            <p:ph type="subTitle" idx="1"/>
          </p:nvPr>
        </p:nvSpPr>
        <p:spPr>
          <a:xfrm>
            <a:off x="432000" y="4769500"/>
            <a:ext cx="10812400" cy="979114"/>
          </a:xfrm>
          <a:prstGeom prst="rect">
            <a:avLst/>
          </a:prstGeom>
        </p:spPr>
        <p:txBody>
          <a:bodyPr spcFirstLastPara="1" vert="horz" wrap="square" lIns="0" tIns="0" rIns="0" bIns="0" rtlCol="0" anchor="t" anchorCtr="0">
            <a:spAutoFit/>
          </a:bodyPr>
          <a:lstStyle/>
          <a:p>
            <a:pPr marL="0" indent="0">
              <a:spcAft>
                <a:spcPts val="1333"/>
              </a:spcAft>
            </a:pPr>
            <a:r>
              <a:rPr lang="en-GB" dirty="0">
                <a:latin typeface="Sassoon Primary" pitchFamily="50" charset="0"/>
              </a:rPr>
              <a:t>Mosques can be big or small in size, but they always have a </a:t>
            </a:r>
            <a:r>
              <a:rPr lang="en-GB" b="1" dirty="0">
                <a:latin typeface="Sassoon Primary" pitchFamily="50" charset="0"/>
              </a:rPr>
              <a:t>mihrab</a:t>
            </a:r>
            <a:r>
              <a:rPr lang="en-GB" dirty="0">
                <a:latin typeface="Sassoon Primary" pitchFamily="50" charset="0"/>
              </a:rPr>
              <a:t>, </a:t>
            </a:r>
            <a:r>
              <a:rPr lang="en-GB" b="1" dirty="0">
                <a:latin typeface="Sassoon Primary" pitchFamily="50" charset="0"/>
              </a:rPr>
              <a:t>minbar</a:t>
            </a:r>
            <a:r>
              <a:rPr lang="en-GB" dirty="0">
                <a:latin typeface="Sassoon Primary" pitchFamily="50" charset="0"/>
              </a:rPr>
              <a:t> and a prayer area.</a:t>
            </a:r>
            <a:endParaRPr dirty="0">
              <a:latin typeface="Sassoon Primary" pitchFamily="50" charset="0"/>
            </a:endParaRPr>
          </a:p>
        </p:txBody>
      </p:sp>
      <p:sp>
        <p:nvSpPr>
          <p:cNvPr id="1103" name="Google Shape;1103;p92"/>
          <p:cNvSpPr txBox="1">
            <a:spLocks noGrp="1"/>
          </p:cNvSpPr>
          <p:nvPr>
            <p:ph type="subTitle" idx="2"/>
          </p:nvPr>
        </p:nvSpPr>
        <p:spPr>
          <a:xfrm>
            <a:off x="432000" y="1430856"/>
            <a:ext cx="8890400" cy="979114"/>
          </a:xfrm>
          <a:prstGeom prst="rect">
            <a:avLst/>
          </a:prstGeom>
        </p:spPr>
        <p:txBody>
          <a:bodyPr spcFirstLastPara="1" vert="horz" wrap="square" lIns="0" tIns="0" rIns="0" bIns="0" rtlCol="0" anchor="t" anchorCtr="0">
            <a:spAutoFit/>
          </a:bodyPr>
          <a:lstStyle/>
          <a:p>
            <a:pPr marL="0" indent="0">
              <a:spcAft>
                <a:spcPts val="1333"/>
              </a:spcAft>
            </a:pPr>
            <a:r>
              <a:rPr lang="en-GB" dirty="0">
                <a:latin typeface="Sassoon Primary" pitchFamily="50" charset="0"/>
              </a:rPr>
              <a:t>All mosques have a </a:t>
            </a:r>
            <a:r>
              <a:rPr lang="en-GB" b="1" dirty="0">
                <a:latin typeface="Sassoon Primary" pitchFamily="50" charset="0"/>
              </a:rPr>
              <a:t>mihrab</a:t>
            </a:r>
            <a:r>
              <a:rPr lang="en-GB" dirty="0">
                <a:latin typeface="Sassoon Primary" pitchFamily="50" charset="0"/>
              </a:rPr>
              <a:t>, </a:t>
            </a:r>
            <a:r>
              <a:rPr lang="en-GB" b="1" dirty="0">
                <a:latin typeface="Sassoon Primary" pitchFamily="50" charset="0"/>
              </a:rPr>
              <a:t>minbar</a:t>
            </a:r>
            <a:r>
              <a:rPr lang="en-GB" dirty="0">
                <a:latin typeface="Sassoon Primary" pitchFamily="50" charset="0"/>
              </a:rPr>
              <a:t> and a prayer area</a:t>
            </a:r>
            <a:endParaRPr dirty="0">
              <a:latin typeface="Sassoon Primary" pitchFamily="50" charset="0"/>
            </a:endParaRPr>
          </a:p>
        </p:txBody>
      </p:sp>
      <p:sp>
        <p:nvSpPr>
          <p:cNvPr id="1104" name="Google Shape;1104;p92"/>
          <p:cNvSpPr txBox="1">
            <a:spLocks noGrp="1"/>
          </p:cNvSpPr>
          <p:nvPr>
            <p:ph type="body" idx="3"/>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pic>
        <p:nvPicPr>
          <p:cNvPr id="1105" name="Google Shape;1105;p92"/>
          <p:cNvPicPr preferRelativeResize="0"/>
          <p:nvPr/>
        </p:nvPicPr>
        <p:blipFill>
          <a:blip r:embed="rId3">
            <a:alphaModFix/>
          </a:blip>
          <a:stretch>
            <a:fillRect/>
          </a:stretch>
        </p:blipFill>
        <p:spPr>
          <a:xfrm>
            <a:off x="4924811" y="2832800"/>
            <a:ext cx="528000" cy="558800"/>
          </a:xfrm>
          <a:prstGeom prst="rect">
            <a:avLst/>
          </a:prstGeom>
          <a:noFill/>
          <a:ln>
            <a:noFill/>
          </a:ln>
        </p:spPr>
      </p:pic>
      <p:sp>
        <p:nvSpPr>
          <p:cNvPr id="1106" name="Google Shape;1106;p92"/>
          <p:cNvSpPr txBox="1">
            <a:spLocks noGrp="1"/>
          </p:cNvSpPr>
          <p:nvPr>
            <p:ph type="title"/>
          </p:nvPr>
        </p:nvSpPr>
        <p:spPr>
          <a:xfrm>
            <a:off x="432000" y="172407"/>
            <a:ext cx="9513600" cy="471989"/>
          </a:xfrm>
          <a:prstGeom prst="rect">
            <a:avLst/>
          </a:prstGeom>
        </p:spPr>
        <p:txBody>
          <a:bodyPr spcFirstLastPara="1" vert="horz" wrap="square" lIns="0" tIns="0" rIns="0" bIns="0" rtlCol="0" anchor="ctr" anchorCtr="0">
            <a:spAutoFit/>
          </a:bodyPr>
          <a:lstStyle/>
          <a:p>
            <a:pPr>
              <a:lnSpc>
                <a:spcPct val="115000"/>
              </a:lnSpc>
            </a:pPr>
            <a:r>
              <a:rPr lang="en-GB"/>
              <a:t>Which parts of a mosque are sacred?</a:t>
            </a:r>
            <a:endParaRPr/>
          </a:p>
        </p:txBody>
      </p:sp>
      <p:sp>
        <p:nvSpPr>
          <p:cNvPr id="1107" name="Google Shape;1107;p92"/>
          <p:cNvSpPr txBox="1"/>
          <p:nvPr/>
        </p:nvSpPr>
        <p:spPr>
          <a:xfrm>
            <a:off x="432000" y="3932856"/>
            <a:ext cx="1909200" cy="754000"/>
          </a:xfrm>
          <a:prstGeom prst="rect">
            <a:avLst/>
          </a:prstGeom>
          <a:noFill/>
          <a:ln>
            <a:noFill/>
          </a:ln>
        </p:spPr>
        <p:txBody>
          <a:bodyPr spcFirstLastPara="1" wrap="square" lIns="121900" tIns="121900" rIns="121900" bIns="121900" anchor="t" anchorCtr="0">
            <a:noAutofit/>
          </a:bodyPr>
          <a:lstStyle/>
          <a:p>
            <a:r>
              <a:rPr lang="en-GB" sz="2933">
                <a:solidFill>
                  <a:schemeClr val="dk1"/>
                </a:solidFill>
                <a:latin typeface="Lexend"/>
                <a:ea typeface="Lexend"/>
                <a:cs typeface="Lexend"/>
                <a:sym typeface="Lexend"/>
              </a:rPr>
              <a:t>Why?</a:t>
            </a:r>
            <a:endParaRPr sz="2933">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93"/>
          <p:cNvSpPr txBox="1">
            <a:spLocks noGrp="1"/>
          </p:cNvSpPr>
          <p:nvPr>
            <p:ph type="title"/>
          </p:nvPr>
        </p:nvSpPr>
        <p:spPr>
          <a:xfrm>
            <a:off x="432000" y="172407"/>
            <a:ext cx="9513600" cy="471989"/>
          </a:xfrm>
          <a:prstGeom prst="rect">
            <a:avLst/>
          </a:prstGeom>
        </p:spPr>
        <p:txBody>
          <a:bodyPr spcFirstLastPara="1" vert="horz" wrap="square" lIns="0" tIns="0" rIns="0" bIns="0" rtlCol="0" anchor="ctr" anchorCtr="0">
            <a:spAutoFit/>
          </a:bodyPr>
          <a:lstStyle/>
          <a:p>
            <a:pPr>
              <a:lnSpc>
                <a:spcPct val="115000"/>
              </a:lnSpc>
            </a:pPr>
            <a:r>
              <a:rPr lang="en-GB"/>
              <a:t>Which parts of a mosque are sacred?</a:t>
            </a:r>
            <a:endParaRPr/>
          </a:p>
        </p:txBody>
      </p:sp>
      <p:sp>
        <p:nvSpPr>
          <p:cNvPr id="1113" name="Google Shape;1113;p93"/>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sp>
        <p:nvSpPr>
          <p:cNvPr id="1114" name="Google Shape;1114;p93"/>
          <p:cNvSpPr txBox="1"/>
          <p:nvPr/>
        </p:nvSpPr>
        <p:spPr>
          <a:xfrm>
            <a:off x="5111200" y="1335533"/>
            <a:ext cx="5440000" cy="3006400"/>
          </a:xfrm>
          <a:prstGeom prst="rect">
            <a:avLst/>
          </a:prstGeom>
          <a:noFill/>
          <a:ln>
            <a:noFill/>
          </a:ln>
        </p:spPr>
        <p:txBody>
          <a:bodyPr spcFirstLastPara="1" wrap="square" lIns="0" tIns="0" rIns="121900" bIns="121900" anchor="t" anchorCtr="0">
            <a:noAutofit/>
          </a:bodyPr>
          <a:lstStyle/>
          <a:p>
            <a:pPr>
              <a:lnSpc>
                <a:spcPct val="115000"/>
              </a:lnSpc>
            </a:pPr>
            <a:r>
              <a:rPr lang="en-GB" sz="2933" dirty="0">
                <a:solidFill>
                  <a:schemeClr val="dk1"/>
                </a:solidFill>
                <a:latin typeface="Sassoon Primary" pitchFamily="50" charset="0"/>
                <a:ea typeface="Lexend"/>
                <a:cs typeface="Lexend"/>
                <a:sym typeface="Lexend"/>
              </a:rPr>
              <a:t>This is a </a:t>
            </a:r>
            <a:r>
              <a:rPr lang="en-GB" sz="2933" b="1" dirty="0">
                <a:solidFill>
                  <a:schemeClr val="dk1"/>
                </a:solidFill>
                <a:latin typeface="Sassoon Primary" pitchFamily="50" charset="0"/>
                <a:ea typeface="Lexend"/>
                <a:cs typeface="Lexend"/>
                <a:sym typeface="Lexend"/>
              </a:rPr>
              <a:t>mihrab</a:t>
            </a:r>
            <a:r>
              <a:rPr lang="en-GB" sz="2933" dirty="0">
                <a:solidFill>
                  <a:schemeClr val="dk1"/>
                </a:solidFill>
                <a:latin typeface="Sassoon Primary" pitchFamily="50" charset="0"/>
                <a:ea typeface="Lexend"/>
                <a:cs typeface="Lexend"/>
                <a:sym typeface="Lexend"/>
              </a:rPr>
              <a:t>. </a:t>
            </a:r>
            <a:endParaRPr sz="2933" dirty="0">
              <a:solidFill>
                <a:schemeClr val="dk1"/>
              </a:solidFill>
              <a:latin typeface="Sassoon Primary" pitchFamily="50" charset="0"/>
              <a:ea typeface="Lexend"/>
              <a:cs typeface="Lexend"/>
              <a:sym typeface="Lexend"/>
            </a:endParaRPr>
          </a:p>
          <a:p>
            <a:pPr>
              <a:lnSpc>
                <a:spcPct val="115000"/>
              </a:lnSpc>
            </a:pPr>
            <a:r>
              <a:rPr lang="en-GB" sz="2933" dirty="0">
                <a:solidFill>
                  <a:schemeClr val="dk1"/>
                </a:solidFill>
                <a:latin typeface="Sassoon Primary" pitchFamily="50" charset="0"/>
                <a:ea typeface="Lexend"/>
                <a:cs typeface="Lexend"/>
                <a:sym typeface="Lexend"/>
              </a:rPr>
              <a:t>It is a niche set into the wall of a mosque to indicate the direction of Makkah. </a:t>
            </a:r>
            <a:endParaRPr sz="2933" dirty="0">
              <a:solidFill>
                <a:schemeClr val="dk1"/>
              </a:solidFill>
              <a:latin typeface="Sassoon Primary" pitchFamily="50" charset="0"/>
              <a:ea typeface="Lexend"/>
              <a:cs typeface="Lexend"/>
              <a:sym typeface="Lexend"/>
            </a:endParaRPr>
          </a:p>
          <a:p>
            <a:pPr>
              <a:lnSpc>
                <a:spcPct val="115000"/>
              </a:lnSpc>
            </a:pPr>
            <a:endParaRPr sz="2933" dirty="0">
              <a:solidFill>
                <a:schemeClr val="dk1"/>
              </a:solidFill>
              <a:latin typeface="Sassoon Primary" pitchFamily="50" charset="0"/>
              <a:ea typeface="Lexend"/>
              <a:cs typeface="Lexend"/>
              <a:sym typeface="Lexend"/>
            </a:endParaRPr>
          </a:p>
          <a:p>
            <a:pPr>
              <a:lnSpc>
                <a:spcPct val="115000"/>
              </a:lnSpc>
            </a:pPr>
            <a:r>
              <a:rPr lang="en-GB" sz="2933" dirty="0">
                <a:solidFill>
                  <a:schemeClr val="dk1"/>
                </a:solidFill>
                <a:latin typeface="Sassoon Primary" pitchFamily="50" charset="0"/>
                <a:ea typeface="Lexend"/>
                <a:cs typeface="Lexend"/>
                <a:sym typeface="Lexend"/>
              </a:rPr>
              <a:t>This helps Muslims know which way to face when they are praying.</a:t>
            </a:r>
            <a:endParaRPr sz="2933" dirty="0">
              <a:solidFill>
                <a:schemeClr val="dk1"/>
              </a:solidFill>
              <a:latin typeface="Sassoon Primary" pitchFamily="50" charset="0"/>
              <a:ea typeface="Lexend"/>
              <a:cs typeface="Lexend"/>
              <a:sym typeface="Lexend"/>
            </a:endParaRPr>
          </a:p>
        </p:txBody>
      </p:sp>
      <p:pic>
        <p:nvPicPr>
          <p:cNvPr id="1115" name="Google Shape;1115;p93"/>
          <p:cNvPicPr preferRelativeResize="0"/>
          <p:nvPr/>
        </p:nvPicPr>
        <p:blipFill>
          <a:blip r:embed="rId3">
            <a:alphaModFix/>
          </a:blip>
          <a:stretch>
            <a:fillRect/>
          </a:stretch>
        </p:blipFill>
        <p:spPr>
          <a:xfrm>
            <a:off x="577034" y="958600"/>
            <a:ext cx="4226191" cy="4824403"/>
          </a:xfrm>
          <a:prstGeom prst="rect">
            <a:avLst/>
          </a:prstGeom>
          <a:noFill/>
          <a:ln>
            <a:noFill/>
          </a:ln>
          <a:effectLst>
            <a:outerShdw blurRad="57150" dist="19050" dir="5400000" algn="bl" rotWithShape="0">
              <a:srgbClr val="000000">
                <a:alpha val="50000"/>
              </a:srgbClr>
            </a:outerShdw>
          </a:effectLst>
        </p:spPr>
      </p:pic>
      <p:sp>
        <p:nvSpPr>
          <p:cNvPr id="1116" name="Google Shape;1116;p93"/>
          <p:cNvSpPr txBox="1"/>
          <p:nvPr/>
        </p:nvSpPr>
        <p:spPr>
          <a:xfrm>
            <a:off x="531767" y="5884601"/>
            <a:ext cx="4664800" cy="547822"/>
          </a:xfrm>
          <a:prstGeom prst="rect">
            <a:avLst/>
          </a:prstGeom>
          <a:noFill/>
          <a:ln>
            <a:noFill/>
          </a:ln>
        </p:spPr>
        <p:txBody>
          <a:bodyPr spcFirstLastPara="1" wrap="square" lIns="0" tIns="0" rIns="121900" bIns="121900" anchor="t" anchorCtr="0">
            <a:spAutoFit/>
          </a:bodyPr>
          <a:lstStyle/>
          <a:p>
            <a:pPr>
              <a:lnSpc>
                <a:spcPct val="115000"/>
              </a:lnSpc>
            </a:pPr>
            <a:r>
              <a:rPr lang="en-GB" sz="2400" b="1">
                <a:solidFill>
                  <a:schemeClr val="dk1"/>
                </a:solidFill>
                <a:latin typeface="Lexend"/>
                <a:ea typeface="Lexend"/>
                <a:cs typeface="Lexend"/>
                <a:sym typeface="Lexend"/>
              </a:rPr>
              <a:t>Mihrab</a:t>
            </a:r>
            <a:r>
              <a:rPr lang="en-GB" sz="2400">
                <a:solidFill>
                  <a:schemeClr val="dk1"/>
                </a:solidFill>
                <a:latin typeface="Lexend"/>
                <a:ea typeface="Lexend"/>
                <a:cs typeface="Lexend"/>
                <a:sym typeface="Lexend"/>
              </a:rPr>
              <a:t> at Cambridge mosque </a:t>
            </a:r>
            <a:endParaRPr sz="1333"/>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95"/>
          <p:cNvSpPr txBox="1">
            <a:spLocks noGrp="1"/>
          </p:cNvSpPr>
          <p:nvPr>
            <p:ph type="title"/>
          </p:nvPr>
        </p:nvSpPr>
        <p:spPr>
          <a:xfrm>
            <a:off x="432000" y="172407"/>
            <a:ext cx="9513600" cy="471989"/>
          </a:xfrm>
          <a:prstGeom prst="rect">
            <a:avLst/>
          </a:prstGeom>
        </p:spPr>
        <p:txBody>
          <a:bodyPr spcFirstLastPara="1" vert="horz" wrap="square" lIns="0" tIns="0" rIns="0" bIns="0" rtlCol="0" anchor="ctr" anchorCtr="0">
            <a:spAutoFit/>
          </a:bodyPr>
          <a:lstStyle/>
          <a:p>
            <a:pPr>
              <a:lnSpc>
                <a:spcPct val="115000"/>
              </a:lnSpc>
            </a:pPr>
            <a:r>
              <a:rPr lang="en-GB"/>
              <a:t>Which parts of a mosque are sacred?</a:t>
            </a:r>
            <a:endParaRPr/>
          </a:p>
        </p:txBody>
      </p:sp>
      <p:sp>
        <p:nvSpPr>
          <p:cNvPr id="1132" name="Google Shape;1132;p95"/>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sp>
        <p:nvSpPr>
          <p:cNvPr id="1133" name="Google Shape;1133;p95"/>
          <p:cNvSpPr txBox="1"/>
          <p:nvPr/>
        </p:nvSpPr>
        <p:spPr>
          <a:xfrm>
            <a:off x="4876800" y="1481600"/>
            <a:ext cx="6017600" cy="5176000"/>
          </a:xfrm>
          <a:prstGeom prst="rect">
            <a:avLst/>
          </a:prstGeom>
          <a:noFill/>
          <a:ln>
            <a:noFill/>
          </a:ln>
        </p:spPr>
        <p:txBody>
          <a:bodyPr spcFirstLastPara="1" wrap="square" lIns="121900" tIns="0" rIns="121900" bIns="121900" anchor="t" anchorCtr="0">
            <a:noAutofit/>
          </a:bodyPr>
          <a:lstStyle/>
          <a:p>
            <a:pPr>
              <a:lnSpc>
                <a:spcPct val="115000"/>
              </a:lnSpc>
            </a:pPr>
            <a:r>
              <a:rPr lang="en-GB" sz="2933" dirty="0">
                <a:solidFill>
                  <a:schemeClr val="dk1"/>
                </a:solidFill>
                <a:latin typeface="Sassoon Primary" pitchFamily="50" charset="0"/>
                <a:ea typeface="Lexend"/>
                <a:cs typeface="Lexend"/>
                <a:sym typeface="Lexend"/>
              </a:rPr>
              <a:t>A </a:t>
            </a:r>
            <a:r>
              <a:rPr lang="en-GB" sz="2933" b="1" dirty="0">
                <a:solidFill>
                  <a:schemeClr val="dk1"/>
                </a:solidFill>
                <a:latin typeface="Sassoon Primary" pitchFamily="50" charset="0"/>
                <a:ea typeface="Lexend"/>
                <a:cs typeface="Lexend"/>
                <a:sym typeface="Lexend"/>
              </a:rPr>
              <a:t>minbar </a:t>
            </a:r>
            <a:r>
              <a:rPr lang="en-GB" sz="2933" dirty="0">
                <a:solidFill>
                  <a:schemeClr val="dk1"/>
                </a:solidFill>
                <a:latin typeface="Sassoon Primary" pitchFamily="50" charset="0"/>
                <a:ea typeface="Lexend"/>
                <a:cs typeface="Lexend"/>
                <a:sym typeface="Lexend"/>
              </a:rPr>
              <a:t>is a raised                                   platform used by the imam             to give speeches. </a:t>
            </a:r>
            <a:endParaRPr sz="2933" dirty="0">
              <a:solidFill>
                <a:schemeClr val="dk1"/>
              </a:solidFill>
              <a:latin typeface="Sassoon Primary" pitchFamily="50" charset="0"/>
              <a:ea typeface="Lexend"/>
              <a:cs typeface="Lexend"/>
              <a:sym typeface="Lexend"/>
            </a:endParaRPr>
          </a:p>
          <a:p>
            <a:pPr>
              <a:lnSpc>
                <a:spcPct val="115000"/>
              </a:lnSpc>
            </a:pPr>
            <a:endParaRPr sz="2400" dirty="0">
              <a:solidFill>
                <a:schemeClr val="dk1"/>
              </a:solidFill>
              <a:latin typeface="Sassoon Primary" pitchFamily="50" charset="0"/>
              <a:ea typeface="Lexend"/>
              <a:cs typeface="Lexend"/>
              <a:sym typeface="Lexend"/>
            </a:endParaRPr>
          </a:p>
          <a:p>
            <a:pPr>
              <a:lnSpc>
                <a:spcPct val="115000"/>
              </a:lnSpc>
            </a:pPr>
            <a:r>
              <a:rPr lang="en-GB" sz="2933" dirty="0">
                <a:solidFill>
                  <a:schemeClr val="dk1"/>
                </a:solidFill>
                <a:latin typeface="Sassoon Primary" pitchFamily="50" charset="0"/>
                <a:ea typeface="Lexend"/>
                <a:cs typeface="Lexend"/>
                <a:sym typeface="Lexend"/>
              </a:rPr>
              <a:t>It helps Muslims hear important lessons and teachings about being kind, helping others and following God.</a:t>
            </a:r>
            <a:endParaRPr sz="2933" dirty="0">
              <a:solidFill>
                <a:schemeClr val="dk1"/>
              </a:solidFill>
              <a:latin typeface="Sassoon Primary" pitchFamily="50" charset="0"/>
              <a:ea typeface="Lexend"/>
              <a:cs typeface="Lexend"/>
              <a:sym typeface="Lexend"/>
            </a:endParaRPr>
          </a:p>
          <a:p>
            <a:pPr>
              <a:lnSpc>
                <a:spcPct val="115000"/>
              </a:lnSpc>
            </a:pPr>
            <a:endParaRPr sz="2933" dirty="0">
              <a:solidFill>
                <a:schemeClr val="dk1"/>
              </a:solidFill>
              <a:latin typeface="Lexend"/>
              <a:ea typeface="Lexend"/>
              <a:cs typeface="Lexend"/>
              <a:sym typeface="Lexend"/>
            </a:endParaRPr>
          </a:p>
        </p:txBody>
      </p:sp>
      <p:pic>
        <p:nvPicPr>
          <p:cNvPr id="1134" name="Google Shape;1134;p95"/>
          <p:cNvPicPr preferRelativeResize="0"/>
          <p:nvPr/>
        </p:nvPicPr>
        <p:blipFill rotWithShape="1">
          <a:blip r:embed="rId3">
            <a:alphaModFix/>
          </a:blip>
          <a:srcRect l="54155" t="33489" r="8115" b="6417"/>
          <a:stretch/>
        </p:blipFill>
        <p:spPr>
          <a:xfrm>
            <a:off x="639534" y="1008202"/>
            <a:ext cx="4061036" cy="4751797"/>
          </a:xfrm>
          <a:prstGeom prst="rect">
            <a:avLst/>
          </a:prstGeom>
          <a:noFill/>
          <a:ln>
            <a:noFill/>
          </a:ln>
          <a:effectLst>
            <a:outerShdw blurRad="57150" dist="19050" dir="5400000" algn="bl" rotWithShape="0">
              <a:srgbClr val="000000">
                <a:alpha val="50000"/>
              </a:srgbClr>
            </a:outerShdw>
          </a:effectLst>
        </p:spPr>
      </p:pic>
      <p:sp>
        <p:nvSpPr>
          <p:cNvPr id="1135" name="Google Shape;1135;p95"/>
          <p:cNvSpPr txBox="1"/>
          <p:nvPr/>
        </p:nvSpPr>
        <p:spPr>
          <a:xfrm>
            <a:off x="614900" y="5838801"/>
            <a:ext cx="4664800" cy="547822"/>
          </a:xfrm>
          <a:prstGeom prst="rect">
            <a:avLst/>
          </a:prstGeom>
          <a:noFill/>
          <a:ln>
            <a:noFill/>
          </a:ln>
        </p:spPr>
        <p:txBody>
          <a:bodyPr spcFirstLastPara="1" wrap="square" lIns="0" tIns="0" rIns="121900" bIns="121900" anchor="t" anchorCtr="0">
            <a:spAutoFit/>
          </a:bodyPr>
          <a:lstStyle/>
          <a:p>
            <a:pPr>
              <a:lnSpc>
                <a:spcPct val="115000"/>
              </a:lnSpc>
            </a:pPr>
            <a:r>
              <a:rPr lang="en-GB" sz="2400" b="1">
                <a:solidFill>
                  <a:schemeClr val="dk1"/>
                </a:solidFill>
                <a:latin typeface="Lexend"/>
                <a:ea typeface="Lexend"/>
                <a:cs typeface="Lexend"/>
                <a:sym typeface="Lexend"/>
              </a:rPr>
              <a:t>Minbar</a:t>
            </a:r>
            <a:r>
              <a:rPr lang="en-GB" sz="2400">
                <a:solidFill>
                  <a:schemeClr val="dk1"/>
                </a:solidFill>
                <a:latin typeface="Lexend"/>
                <a:ea typeface="Lexend"/>
                <a:cs typeface="Lexend"/>
                <a:sym typeface="Lexend"/>
              </a:rPr>
              <a:t> at Cambridge mosque </a:t>
            </a:r>
            <a:endParaRPr sz="1333"/>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96"/>
          <p:cNvSpPr txBox="1">
            <a:spLocks noGrp="1"/>
          </p:cNvSpPr>
          <p:nvPr>
            <p:ph type="title"/>
          </p:nvPr>
        </p:nvSpPr>
        <p:spPr>
          <a:xfrm>
            <a:off x="432000" y="172407"/>
            <a:ext cx="9513600" cy="471989"/>
          </a:xfrm>
          <a:prstGeom prst="rect">
            <a:avLst/>
          </a:prstGeom>
        </p:spPr>
        <p:txBody>
          <a:bodyPr spcFirstLastPara="1" vert="horz" wrap="square" lIns="0" tIns="0" rIns="0" bIns="0" rtlCol="0" anchor="ctr" anchorCtr="0">
            <a:spAutoFit/>
          </a:bodyPr>
          <a:lstStyle/>
          <a:p>
            <a:pPr>
              <a:lnSpc>
                <a:spcPct val="115000"/>
              </a:lnSpc>
            </a:pPr>
            <a:r>
              <a:rPr lang="en-GB"/>
              <a:t>Which parts of a mosque are sacred?</a:t>
            </a:r>
            <a:endParaRPr/>
          </a:p>
        </p:txBody>
      </p:sp>
      <p:sp>
        <p:nvSpPr>
          <p:cNvPr id="1141" name="Google Shape;1141;p96"/>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sp>
        <p:nvSpPr>
          <p:cNvPr id="1142" name="Google Shape;1142;p96"/>
          <p:cNvSpPr txBox="1"/>
          <p:nvPr/>
        </p:nvSpPr>
        <p:spPr>
          <a:xfrm>
            <a:off x="6387533" y="1063600"/>
            <a:ext cx="5262000" cy="4798000"/>
          </a:xfrm>
          <a:prstGeom prst="rect">
            <a:avLst/>
          </a:prstGeom>
          <a:noFill/>
          <a:ln>
            <a:noFill/>
          </a:ln>
        </p:spPr>
        <p:txBody>
          <a:bodyPr spcFirstLastPara="1" wrap="square" lIns="0" tIns="0" rIns="121900" bIns="121900" anchor="t" anchorCtr="0">
            <a:noAutofit/>
          </a:bodyPr>
          <a:lstStyle/>
          <a:p>
            <a:pPr>
              <a:lnSpc>
                <a:spcPct val="115000"/>
              </a:lnSpc>
            </a:pPr>
            <a:r>
              <a:rPr lang="en-GB" sz="2667" dirty="0">
                <a:solidFill>
                  <a:schemeClr val="dk1"/>
                </a:solidFill>
                <a:latin typeface="Sassoon Primary" pitchFamily="50" charset="0"/>
                <a:ea typeface="Lexend"/>
                <a:cs typeface="Lexend"/>
                <a:sym typeface="Lexend"/>
              </a:rPr>
              <a:t>The prayer area is a                                         large open space where Muslims pray together. </a:t>
            </a:r>
            <a:endParaRPr sz="2667" dirty="0">
              <a:solidFill>
                <a:schemeClr val="dk1"/>
              </a:solidFill>
              <a:latin typeface="Sassoon Primary" pitchFamily="50" charset="0"/>
              <a:ea typeface="Lexend"/>
              <a:cs typeface="Lexend"/>
              <a:sym typeface="Lexend"/>
            </a:endParaRPr>
          </a:p>
          <a:p>
            <a:pPr>
              <a:lnSpc>
                <a:spcPct val="115000"/>
              </a:lnSpc>
            </a:pPr>
            <a:endParaRPr sz="2400" dirty="0">
              <a:solidFill>
                <a:schemeClr val="dk1"/>
              </a:solidFill>
              <a:latin typeface="Sassoon Primary" pitchFamily="50" charset="0"/>
              <a:ea typeface="Lexend"/>
              <a:cs typeface="Lexend"/>
              <a:sym typeface="Lexend"/>
            </a:endParaRPr>
          </a:p>
          <a:p>
            <a:pPr>
              <a:lnSpc>
                <a:spcPct val="115000"/>
              </a:lnSpc>
            </a:pPr>
            <a:r>
              <a:rPr lang="en-GB" sz="2667" dirty="0">
                <a:solidFill>
                  <a:schemeClr val="dk1"/>
                </a:solidFill>
                <a:latin typeface="Sassoon Primary" pitchFamily="50" charset="0"/>
                <a:ea typeface="Lexend"/>
                <a:cs typeface="Lexend"/>
                <a:sym typeface="Lexend"/>
              </a:rPr>
              <a:t>Everyone takes off their shoes and the space is kept very clean.</a:t>
            </a:r>
            <a:endParaRPr sz="2667" dirty="0">
              <a:solidFill>
                <a:schemeClr val="dk1"/>
              </a:solidFill>
              <a:latin typeface="Sassoon Primary" pitchFamily="50" charset="0"/>
              <a:ea typeface="Lexend"/>
              <a:cs typeface="Lexend"/>
              <a:sym typeface="Lexend"/>
            </a:endParaRPr>
          </a:p>
          <a:p>
            <a:endParaRPr sz="2400" dirty="0">
              <a:solidFill>
                <a:schemeClr val="dk1"/>
              </a:solidFill>
              <a:latin typeface="Sassoon Primary" pitchFamily="50" charset="0"/>
              <a:ea typeface="Lexend"/>
              <a:cs typeface="Lexend"/>
              <a:sym typeface="Lexend"/>
            </a:endParaRPr>
          </a:p>
          <a:p>
            <a:pPr>
              <a:lnSpc>
                <a:spcPct val="115000"/>
              </a:lnSpc>
            </a:pPr>
            <a:r>
              <a:rPr lang="en-GB" sz="2667" dirty="0">
                <a:solidFill>
                  <a:schemeClr val="dk1"/>
                </a:solidFill>
                <a:latin typeface="Sassoon Primary" pitchFamily="50" charset="0"/>
                <a:ea typeface="Lexend"/>
                <a:cs typeface="Lexend"/>
                <a:sym typeface="Lexend"/>
              </a:rPr>
              <a:t>Cambridge mosque uses wood that looks like trees as this is better for the environment.</a:t>
            </a:r>
            <a:endParaRPr sz="2667" dirty="0">
              <a:solidFill>
                <a:schemeClr val="dk1"/>
              </a:solidFill>
              <a:latin typeface="Sassoon Primary" pitchFamily="50" charset="0"/>
              <a:ea typeface="Lexend"/>
              <a:cs typeface="Lexend"/>
              <a:sym typeface="Lexend"/>
            </a:endParaRPr>
          </a:p>
          <a:p>
            <a:pPr>
              <a:lnSpc>
                <a:spcPct val="115000"/>
              </a:lnSpc>
            </a:pPr>
            <a:endParaRPr sz="2933" dirty="0">
              <a:solidFill>
                <a:schemeClr val="dk1"/>
              </a:solidFill>
              <a:latin typeface="Lexend"/>
              <a:ea typeface="Lexend"/>
              <a:cs typeface="Lexend"/>
              <a:sym typeface="Lexend"/>
            </a:endParaRPr>
          </a:p>
        </p:txBody>
      </p:sp>
      <p:pic>
        <p:nvPicPr>
          <p:cNvPr id="1143" name="Google Shape;1143;p96"/>
          <p:cNvPicPr preferRelativeResize="0"/>
          <p:nvPr/>
        </p:nvPicPr>
        <p:blipFill>
          <a:blip r:embed="rId3">
            <a:alphaModFix/>
          </a:blip>
          <a:stretch>
            <a:fillRect/>
          </a:stretch>
        </p:blipFill>
        <p:spPr>
          <a:xfrm>
            <a:off x="432001" y="926934"/>
            <a:ext cx="5663999" cy="4919372"/>
          </a:xfrm>
          <a:prstGeom prst="rect">
            <a:avLst/>
          </a:prstGeom>
          <a:noFill/>
          <a:ln>
            <a:noFill/>
          </a:ln>
          <a:effectLst>
            <a:outerShdw blurRad="57150" dist="19050" dir="5400000" algn="bl" rotWithShape="0">
              <a:srgbClr val="000000">
                <a:alpha val="50000"/>
              </a:srgbClr>
            </a:outerShdw>
          </a:effectLst>
        </p:spPr>
      </p:pic>
      <p:sp>
        <p:nvSpPr>
          <p:cNvPr id="1144" name="Google Shape;1144;p96"/>
          <p:cNvSpPr txBox="1"/>
          <p:nvPr/>
        </p:nvSpPr>
        <p:spPr>
          <a:xfrm>
            <a:off x="432000" y="5902634"/>
            <a:ext cx="5496800" cy="547822"/>
          </a:xfrm>
          <a:prstGeom prst="rect">
            <a:avLst/>
          </a:prstGeom>
          <a:noFill/>
          <a:ln>
            <a:noFill/>
          </a:ln>
        </p:spPr>
        <p:txBody>
          <a:bodyPr spcFirstLastPara="1" wrap="square" lIns="0" tIns="0" rIns="121900" bIns="121900" anchor="t" anchorCtr="0">
            <a:spAutoFit/>
          </a:bodyPr>
          <a:lstStyle/>
          <a:p>
            <a:pPr>
              <a:lnSpc>
                <a:spcPct val="115000"/>
              </a:lnSpc>
            </a:pPr>
            <a:r>
              <a:rPr lang="en-GB" sz="2400">
                <a:solidFill>
                  <a:schemeClr val="dk1"/>
                </a:solidFill>
                <a:latin typeface="Lexend"/>
                <a:ea typeface="Lexend"/>
                <a:cs typeface="Lexend"/>
                <a:sym typeface="Lexend"/>
              </a:rPr>
              <a:t>Prayer area at Cambridge mosque </a:t>
            </a:r>
            <a:endParaRPr sz="1333"/>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3"/>
          <a:stretch>
            <a:fillRect/>
          </a:stretch>
        </p:blipFill>
        <p:spPr>
          <a:xfrm>
            <a:off x="283808" y="5535835"/>
            <a:ext cx="1112817" cy="1123549"/>
          </a:xfrm>
          <a:prstGeom prst="rect">
            <a:avLst/>
          </a:prstGeom>
        </p:spPr>
      </p:pic>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7830429" y="388607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9" name="Content Placeholder 2">
            <a:extLst>
              <a:ext uri="{FF2B5EF4-FFF2-40B4-BE49-F238E27FC236}">
                <a16:creationId xmlns:a16="http://schemas.microsoft.com/office/drawing/2014/main" id="{EE348C95-D0DC-E6EC-FF01-73E872FE24E0}"/>
              </a:ext>
            </a:extLst>
          </p:cNvPr>
          <p:cNvSpPr txBox="1">
            <a:spLocks/>
          </p:cNvSpPr>
          <p:nvPr/>
        </p:nvSpPr>
        <p:spPr>
          <a:xfrm>
            <a:off x="843251" y="582040"/>
            <a:ext cx="12222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9600">
                <a:latin typeface="Sassoon Primary"/>
                <a:cs typeface="Calibri"/>
              </a:rPr>
              <a:t>Today's Grapheme</a:t>
            </a:r>
          </a:p>
          <a:p>
            <a:pPr marL="0" indent="0">
              <a:buNone/>
            </a:pPr>
            <a:endParaRPr lang="en-GB" sz="9600">
              <a:latin typeface="Sassoon Primary"/>
              <a:cs typeface="Calibri"/>
            </a:endParaRPr>
          </a:p>
          <a:p>
            <a:pPr marL="0" indent="0">
              <a:buNone/>
            </a:pPr>
            <a:endParaRPr lang="en-GB" sz="9600">
              <a:latin typeface="Sassoon Primary"/>
              <a:cs typeface="Calibri"/>
            </a:endParaRPr>
          </a:p>
        </p:txBody>
      </p:sp>
      <p:sp>
        <p:nvSpPr>
          <p:cNvPr id="16" name="Content Placeholder 2">
            <a:extLst>
              <a:ext uri="{FF2B5EF4-FFF2-40B4-BE49-F238E27FC236}">
                <a16:creationId xmlns:a16="http://schemas.microsoft.com/office/drawing/2014/main" id="{D32C41CD-6C8C-0327-3189-062D97A81E33}"/>
              </a:ext>
            </a:extLst>
          </p:cNvPr>
          <p:cNvSpPr txBox="1">
            <a:spLocks/>
          </p:cNvSpPr>
          <p:nvPr/>
        </p:nvSpPr>
        <p:spPr>
          <a:xfrm>
            <a:off x="3961713" y="3190906"/>
            <a:ext cx="4401204" cy="1796261"/>
          </a:xfrm>
          <a:prstGeom prst="rect">
            <a:avLst/>
          </a:prstGeom>
          <a:solidFill>
            <a:schemeClr val="accent4">
              <a:lumMod val="60000"/>
              <a:lumOff val="40000"/>
            </a:schemeClr>
          </a:solidFill>
          <a:ln w="57150">
            <a:solidFill>
              <a:schemeClr val="accent4">
                <a:lumMod val="60000"/>
                <a:lumOff val="40000"/>
              </a:schemeClr>
            </a:solidFill>
          </a:ln>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9600" dirty="0">
                <a:latin typeface="Sassoon Infant Std" panose="020B0503020103030203" pitchFamily="34" charset="0"/>
                <a:cs typeface="Calibri"/>
              </a:rPr>
              <a:t>c</a:t>
            </a:r>
            <a:r>
              <a:rPr lang="it-IT" sz="9400" dirty="0">
                <a:latin typeface="Sassoon Infant Std" panose="020B0503020103030203" pitchFamily="34" charset="0"/>
              </a:rPr>
              <a:t>e se ze le al </a:t>
            </a:r>
            <a:endParaRPr lang="en-GB" sz="9600" dirty="0">
              <a:latin typeface="Sassoon Infant Std" panose="020B0503020103030203" pitchFamily="34" charset="0"/>
              <a:cs typeface="Calibri"/>
            </a:endParaRPr>
          </a:p>
        </p:txBody>
      </p:sp>
    </p:spTree>
    <p:extLst>
      <p:ext uri="{BB962C8B-B14F-4D97-AF65-F5344CB8AC3E}">
        <p14:creationId xmlns:p14="http://schemas.microsoft.com/office/powerpoint/2010/main" val="2486573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98"/>
          <p:cNvSpPr txBox="1">
            <a:spLocks noGrp="1"/>
          </p:cNvSpPr>
          <p:nvPr>
            <p:ph type="title"/>
          </p:nvPr>
        </p:nvSpPr>
        <p:spPr>
          <a:xfrm>
            <a:off x="1932400" y="195567"/>
            <a:ext cx="7655200" cy="664797"/>
          </a:xfrm>
          <a:prstGeom prst="rect">
            <a:avLst/>
          </a:prstGeom>
        </p:spPr>
        <p:txBody>
          <a:bodyPr spcFirstLastPara="1" vert="horz" wrap="square" lIns="0" tIns="0" rIns="0" bIns="0" rtlCol="0" anchor="t" anchorCtr="0">
            <a:spAutoFit/>
          </a:bodyPr>
          <a:lstStyle/>
          <a:p>
            <a:r>
              <a:rPr lang="en-GB"/>
              <a:t>Which parts of a mosque are sacred?</a:t>
            </a:r>
            <a:endParaRPr/>
          </a:p>
          <a:p>
            <a:endParaRPr/>
          </a:p>
        </p:txBody>
      </p:sp>
      <p:sp>
        <p:nvSpPr>
          <p:cNvPr id="1161" name="Google Shape;1161;p98"/>
          <p:cNvSpPr txBox="1">
            <a:spLocks noGrp="1"/>
          </p:cNvSpPr>
          <p:nvPr>
            <p:ph type="body" idx="1"/>
          </p:nvPr>
        </p:nvSpPr>
        <p:spPr>
          <a:xfrm>
            <a:off x="444667" y="1085468"/>
            <a:ext cx="10983600" cy="685765"/>
          </a:xfrm>
          <a:prstGeom prst="rect">
            <a:avLst/>
          </a:prstGeom>
        </p:spPr>
        <p:txBody>
          <a:bodyPr spcFirstLastPara="1" vert="horz" wrap="square" lIns="0" tIns="0" rIns="0" bIns="0" rtlCol="0" anchor="t" anchorCtr="0">
            <a:spAutoFit/>
          </a:bodyPr>
          <a:lstStyle/>
          <a:p>
            <a:pPr marL="0" indent="0">
              <a:spcAft>
                <a:spcPts val="1333"/>
              </a:spcAft>
              <a:buNone/>
            </a:pPr>
            <a:r>
              <a:rPr lang="en-GB" dirty="0">
                <a:latin typeface="Sassoon Primary" pitchFamily="50" charset="0"/>
              </a:rPr>
              <a:t>Match the words with the correct definition.</a:t>
            </a:r>
            <a:endParaRPr dirty="0">
              <a:latin typeface="Sassoon Primary" pitchFamily="50" charset="0"/>
            </a:endParaRPr>
          </a:p>
        </p:txBody>
      </p:sp>
      <p:sp>
        <p:nvSpPr>
          <p:cNvPr id="1162" name="Google Shape;1162;p98"/>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sp>
        <p:nvSpPr>
          <p:cNvPr id="1163" name="Google Shape;1163;p98"/>
          <p:cNvSpPr txBox="1"/>
          <p:nvPr/>
        </p:nvSpPr>
        <p:spPr>
          <a:xfrm>
            <a:off x="635200" y="1789767"/>
            <a:ext cx="3401200" cy="4706400"/>
          </a:xfrm>
          <a:prstGeom prst="rect">
            <a:avLst/>
          </a:prstGeom>
          <a:noFill/>
          <a:ln>
            <a:noFill/>
          </a:ln>
        </p:spPr>
        <p:txBody>
          <a:bodyPr spcFirstLastPara="1" wrap="square" lIns="121900" tIns="121900" rIns="121900" bIns="121900" anchor="t" anchorCtr="0">
            <a:noAutofit/>
          </a:bodyPr>
          <a:lstStyle/>
          <a:p>
            <a:r>
              <a:rPr lang="en-GB" sz="2933" b="1" dirty="0">
                <a:solidFill>
                  <a:schemeClr val="dk1"/>
                </a:solidFill>
                <a:latin typeface="Sassoon Primary" pitchFamily="50" charset="0"/>
                <a:ea typeface="Lexend"/>
                <a:cs typeface="Lexend"/>
                <a:sym typeface="Lexend"/>
              </a:rPr>
              <a:t>mihrab</a:t>
            </a:r>
            <a:endParaRPr sz="2933" b="1" dirty="0">
              <a:solidFill>
                <a:schemeClr val="dk1"/>
              </a:solidFill>
              <a:latin typeface="Sassoon Primary" pitchFamily="50" charset="0"/>
              <a:ea typeface="Lexend"/>
              <a:cs typeface="Lexend"/>
              <a:sym typeface="Lexend"/>
            </a:endParaRPr>
          </a:p>
          <a:p>
            <a:endParaRPr sz="2400" dirty="0">
              <a:solidFill>
                <a:schemeClr val="dk1"/>
              </a:solidFill>
              <a:latin typeface="Sassoon Primary" pitchFamily="50" charset="0"/>
              <a:ea typeface="Lexend"/>
              <a:cs typeface="Lexend"/>
              <a:sym typeface="Lexend"/>
            </a:endParaRPr>
          </a:p>
          <a:p>
            <a:endParaRPr sz="2933" dirty="0">
              <a:solidFill>
                <a:schemeClr val="dk1"/>
              </a:solidFill>
              <a:latin typeface="Sassoon Primary" pitchFamily="50" charset="0"/>
              <a:ea typeface="Lexend"/>
              <a:cs typeface="Lexend"/>
              <a:sym typeface="Lexend"/>
            </a:endParaRPr>
          </a:p>
          <a:p>
            <a:endParaRPr sz="2000" dirty="0">
              <a:solidFill>
                <a:schemeClr val="dk1"/>
              </a:solidFill>
              <a:latin typeface="Sassoon Primary" pitchFamily="50" charset="0"/>
              <a:ea typeface="Lexend"/>
              <a:cs typeface="Lexend"/>
              <a:sym typeface="Lexend"/>
            </a:endParaRPr>
          </a:p>
          <a:p>
            <a:r>
              <a:rPr lang="en-GB" sz="2933" b="1" dirty="0">
                <a:solidFill>
                  <a:schemeClr val="dk1"/>
                </a:solidFill>
                <a:latin typeface="Sassoon Primary" pitchFamily="50" charset="0"/>
                <a:ea typeface="Lexend"/>
                <a:cs typeface="Lexend"/>
                <a:sym typeface="Lexend"/>
              </a:rPr>
              <a:t>minbar</a:t>
            </a:r>
            <a:endParaRPr sz="2933" b="1" dirty="0">
              <a:solidFill>
                <a:schemeClr val="dk1"/>
              </a:solidFill>
              <a:latin typeface="Sassoon Primary" pitchFamily="50" charset="0"/>
              <a:ea typeface="Lexend"/>
              <a:cs typeface="Lexend"/>
              <a:sym typeface="Lexend"/>
            </a:endParaRPr>
          </a:p>
          <a:p>
            <a:endParaRPr sz="2933" dirty="0">
              <a:solidFill>
                <a:schemeClr val="dk1"/>
              </a:solidFill>
              <a:latin typeface="Sassoon Primary" pitchFamily="50" charset="0"/>
              <a:ea typeface="Lexend"/>
              <a:cs typeface="Lexend"/>
              <a:sym typeface="Lexend"/>
            </a:endParaRPr>
          </a:p>
          <a:p>
            <a:endParaRPr sz="2933" dirty="0">
              <a:solidFill>
                <a:schemeClr val="dk1"/>
              </a:solidFill>
              <a:latin typeface="Sassoon Primary" pitchFamily="50" charset="0"/>
              <a:ea typeface="Lexend"/>
              <a:cs typeface="Lexend"/>
              <a:sym typeface="Lexend"/>
            </a:endParaRPr>
          </a:p>
          <a:p>
            <a:endParaRPr sz="2000" dirty="0">
              <a:solidFill>
                <a:schemeClr val="dk1"/>
              </a:solidFill>
              <a:latin typeface="Sassoon Primary" pitchFamily="50" charset="0"/>
              <a:ea typeface="Lexend"/>
              <a:cs typeface="Lexend"/>
              <a:sym typeface="Lexend"/>
            </a:endParaRPr>
          </a:p>
          <a:p>
            <a:r>
              <a:rPr lang="en-GB" sz="2933" dirty="0">
                <a:solidFill>
                  <a:schemeClr val="dk1"/>
                </a:solidFill>
                <a:latin typeface="Sassoon Primary" pitchFamily="50" charset="0"/>
                <a:ea typeface="Lexend"/>
                <a:cs typeface="Lexend"/>
                <a:sym typeface="Lexend"/>
              </a:rPr>
              <a:t>prayer area</a:t>
            </a:r>
            <a:endParaRPr sz="2933" dirty="0">
              <a:solidFill>
                <a:schemeClr val="dk1"/>
              </a:solidFill>
              <a:latin typeface="Sassoon Primary" pitchFamily="50" charset="0"/>
              <a:ea typeface="Lexend"/>
              <a:cs typeface="Lexend"/>
              <a:sym typeface="Lexend"/>
            </a:endParaRPr>
          </a:p>
        </p:txBody>
      </p:sp>
      <p:sp>
        <p:nvSpPr>
          <p:cNvPr id="1164" name="Google Shape;1164;p98"/>
          <p:cNvSpPr txBox="1"/>
          <p:nvPr/>
        </p:nvSpPr>
        <p:spPr>
          <a:xfrm>
            <a:off x="4571100" y="1914000"/>
            <a:ext cx="6064400" cy="1169200"/>
          </a:xfrm>
          <a:prstGeom prst="rect">
            <a:avLst/>
          </a:prstGeom>
          <a:noFill/>
          <a:ln>
            <a:noFill/>
          </a:ln>
        </p:spPr>
        <p:txBody>
          <a:bodyPr spcFirstLastPara="1" wrap="square" lIns="0" tIns="0" rIns="121900" bIns="121900" anchor="t" anchorCtr="0">
            <a:noAutofit/>
          </a:bodyPr>
          <a:lstStyle/>
          <a:p>
            <a:r>
              <a:rPr lang="en-GB" sz="2667" dirty="0">
                <a:solidFill>
                  <a:schemeClr val="dk1"/>
                </a:solidFill>
                <a:latin typeface="Sassoon Primary" pitchFamily="50" charset="0"/>
                <a:ea typeface="Lexend"/>
                <a:cs typeface="Lexend"/>
                <a:sym typeface="Lexend"/>
              </a:rPr>
              <a:t>a raised platform used by the imam to give speeches</a:t>
            </a:r>
            <a:endParaRPr sz="2667" dirty="0">
              <a:solidFill>
                <a:schemeClr val="dk1"/>
              </a:solidFill>
              <a:latin typeface="Sassoon Primary" pitchFamily="50" charset="0"/>
              <a:ea typeface="Lexend"/>
              <a:cs typeface="Lexend"/>
              <a:sym typeface="Lexend"/>
            </a:endParaRPr>
          </a:p>
          <a:p>
            <a:endParaRPr sz="2667" dirty="0">
              <a:solidFill>
                <a:schemeClr val="dk1"/>
              </a:solidFill>
              <a:latin typeface="Lexend"/>
              <a:ea typeface="Lexend"/>
              <a:cs typeface="Lexend"/>
              <a:sym typeface="Lexend"/>
            </a:endParaRPr>
          </a:p>
          <a:p>
            <a:endParaRPr sz="2667" dirty="0">
              <a:solidFill>
                <a:schemeClr val="dk1"/>
              </a:solidFill>
              <a:latin typeface="Lexend"/>
              <a:ea typeface="Lexend"/>
              <a:cs typeface="Lexend"/>
              <a:sym typeface="Lexend"/>
            </a:endParaRPr>
          </a:p>
        </p:txBody>
      </p:sp>
      <p:sp>
        <p:nvSpPr>
          <p:cNvPr id="1165" name="Google Shape;1165;p98"/>
          <p:cNvSpPr txBox="1"/>
          <p:nvPr/>
        </p:nvSpPr>
        <p:spPr>
          <a:xfrm>
            <a:off x="4544233" y="3518234"/>
            <a:ext cx="7245200" cy="1354390"/>
          </a:xfrm>
          <a:prstGeom prst="rect">
            <a:avLst/>
          </a:prstGeom>
          <a:noFill/>
          <a:ln>
            <a:noFill/>
          </a:ln>
        </p:spPr>
        <p:txBody>
          <a:bodyPr spcFirstLastPara="1" wrap="square" lIns="0" tIns="0" rIns="121900" bIns="121900" anchor="t" anchorCtr="0">
            <a:spAutoFit/>
          </a:bodyPr>
          <a:lstStyle/>
          <a:p>
            <a:r>
              <a:rPr lang="en-GB" sz="2667" dirty="0">
                <a:solidFill>
                  <a:schemeClr val="dk1"/>
                </a:solidFill>
                <a:latin typeface="Sassoon Primary" pitchFamily="50" charset="0"/>
                <a:ea typeface="Lexend"/>
                <a:cs typeface="Lexend"/>
                <a:sym typeface="Lexend"/>
              </a:rPr>
              <a:t>a large open space where Muslims pray together</a:t>
            </a:r>
            <a:endParaRPr sz="2667" dirty="0">
              <a:solidFill>
                <a:schemeClr val="dk1"/>
              </a:solidFill>
              <a:latin typeface="Sassoon Primary" pitchFamily="50" charset="0"/>
              <a:ea typeface="Lexend"/>
              <a:cs typeface="Lexend"/>
              <a:sym typeface="Lexend"/>
            </a:endParaRPr>
          </a:p>
          <a:p>
            <a:endParaRPr sz="2667" dirty="0">
              <a:solidFill>
                <a:schemeClr val="dk1"/>
              </a:solidFill>
              <a:latin typeface="Lexend"/>
              <a:ea typeface="Lexend"/>
              <a:cs typeface="Lexend"/>
              <a:sym typeface="Lexend"/>
            </a:endParaRPr>
          </a:p>
        </p:txBody>
      </p:sp>
      <p:sp>
        <p:nvSpPr>
          <p:cNvPr id="1166" name="Google Shape;1166;p98"/>
          <p:cNvSpPr txBox="1"/>
          <p:nvPr/>
        </p:nvSpPr>
        <p:spPr>
          <a:xfrm>
            <a:off x="4571100" y="5136400"/>
            <a:ext cx="7365200" cy="943956"/>
          </a:xfrm>
          <a:prstGeom prst="rect">
            <a:avLst/>
          </a:prstGeom>
          <a:noFill/>
          <a:ln>
            <a:noFill/>
          </a:ln>
        </p:spPr>
        <p:txBody>
          <a:bodyPr spcFirstLastPara="1" wrap="square" lIns="0" tIns="0" rIns="121900" bIns="121900" anchor="t" anchorCtr="0">
            <a:spAutoFit/>
          </a:bodyPr>
          <a:lstStyle/>
          <a:p>
            <a:r>
              <a:rPr lang="en-GB" sz="2667" dirty="0">
                <a:solidFill>
                  <a:schemeClr val="dk1"/>
                </a:solidFill>
                <a:latin typeface="Sassoon Primary" pitchFamily="50" charset="0"/>
                <a:ea typeface="Lexend"/>
                <a:cs typeface="Lexend"/>
                <a:sym typeface="Lexend"/>
              </a:rPr>
              <a:t>a niche set into the wall of a mosque to indicate the direction of Makkah</a:t>
            </a:r>
            <a:endParaRPr sz="2667" dirty="0">
              <a:solidFill>
                <a:schemeClr val="dk1"/>
              </a:solidFill>
              <a:latin typeface="Sassoon Primary" pitchFamily="50" charset="0"/>
              <a:ea typeface="Lexend"/>
              <a:cs typeface="Lexend"/>
              <a:sym typeface="Lexen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02"/>
          <p:cNvSpPr txBox="1">
            <a:spLocks noGrp="1"/>
          </p:cNvSpPr>
          <p:nvPr>
            <p:ph type="title"/>
          </p:nvPr>
        </p:nvSpPr>
        <p:spPr>
          <a:xfrm>
            <a:off x="432000" y="203184"/>
            <a:ext cx="9513600" cy="410433"/>
          </a:xfrm>
          <a:prstGeom prst="rect">
            <a:avLst/>
          </a:prstGeom>
        </p:spPr>
        <p:txBody>
          <a:bodyPr spcFirstLastPara="1" vert="horz" wrap="square" lIns="0" tIns="0" rIns="0" bIns="0" rtlCol="0" anchor="ctr" anchorCtr="0">
            <a:spAutoFit/>
          </a:bodyPr>
          <a:lstStyle/>
          <a:p>
            <a:r>
              <a:rPr lang="en-GB"/>
              <a:t>How are mosques similar and different?</a:t>
            </a:r>
            <a:endParaRPr/>
          </a:p>
        </p:txBody>
      </p:sp>
      <p:sp>
        <p:nvSpPr>
          <p:cNvPr id="1206" name="Google Shape;1206;p102"/>
          <p:cNvSpPr txBox="1"/>
          <p:nvPr/>
        </p:nvSpPr>
        <p:spPr>
          <a:xfrm>
            <a:off x="271200" y="3429000"/>
            <a:ext cx="5328000" cy="5167200"/>
          </a:xfrm>
          <a:prstGeom prst="rect">
            <a:avLst/>
          </a:prstGeom>
          <a:noFill/>
          <a:ln>
            <a:noFill/>
          </a:ln>
        </p:spPr>
        <p:txBody>
          <a:bodyPr spcFirstLastPara="1" wrap="square" lIns="0" tIns="0" rIns="121900" bIns="121900" anchor="t" anchorCtr="0">
            <a:noAutofit/>
          </a:bodyPr>
          <a:lstStyle/>
          <a:p>
            <a:pPr>
              <a:lnSpc>
                <a:spcPct val="115000"/>
              </a:lnSpc>
            </a:pPr>
            <a:endParaRPr sz="2933" dirty="0">
              <a:solidFill>
                <a:schemeClr val="dk1"/>
              </a:solidFill>
              <a:latin typeface="Lexend"/>
              <a:ea typeface="Lexend"/>
              <a:cs typeface="Lexend"/>
              <a:sym typeface="Lexend"/>
            </a:endParaRPr>
          </a:p>
          <a:p>
            <a:pPr>
              <a:lnSpc>
                <a:spcPct val="115000"/>
              </a:lnSpc>
            </a:pPr>
            <a:r>
              <a:rPr lang="en-GB" sz="2933" dirty="0">
                <a:solidFill>
                  <a:schemeClr val="dk1"/>
                </a:solidFill>
                <a:latin typeface="Sassoon Primary" pitchFamily="50" charset="0"/>
                <a:ea typeface="Lexend"/>
                <a:cs typeface="Lexend"/>
                <a:sym typeface="Lexend"/>
              </a:rPr>
              <a:t>This mosque is in Morocco in North Africa. </a:t>
            </a:r>
            <a:endParaRPr sz="2933" dirty="0">
              <a:solidFill>
                <a:schemeClr val="dk1"/>
              </a:solidFill>
              <a:latin typeface="Sassoon Primary" pitchFamily="50" charset="0"/>
              <a:ea typeface="Lexend"/>
              <a:cs typeface="Lexend"/>
              <a:sym typeface="Lexend"/>
            </a:endParaRPr>
          </a:p>
          <a:p>
            <a:pPr>
              <a:lnSpc>
                <a:spcPct val="115000"/>
              </a:lnSpc>
            </a:pPr>
            <a:endParaRPr sz="2933" dirty="0">
              <a:solidFill>
                <a:schemeClr val="dk1"/>
              </a:solidFill>
              <a:latin typeface="Sassoon Primary" pitchFamily="50" charset="0"/>
              <a:ea typeface="Lexend"/>
              <a:cs typeface="Lexend"/>
              <a:sym typeface="Lexend"/>
            </a:endParaRPr>
          </a:p>
          <a:p>
            <a:pPr>
              <a:lnSpc>
                <a:spcPct val="115000"/>
              </a:lnSpc>
            </a:pPr>
            <a:r>
              <a:rPr lang="en-GB" sz="2933" dirty="0">
                <a:solidFill>
                  <a:schemeClr val="dk1"/>
                </a:solidFill>
                <a:latin typeface="Sassoon Primary" pitchFamily="50" charset="0"/>
                <a:ea typeface="Lexend"/>
                <a:cs typeface="Lexend"/>
                <a:sym typeface="Lexend"/>
              </a:rPr>
              <a:t>What do you notice about this mosque?</a:t>
            </a:r>
            <a:endParaRPr sz="2933" dirty="0">
              <a:solidFill>
                <a:schemeClr val="dk1"/>
              </a:solidFill>
              <a:latin typeface="Sassoon Primary" pitchFamily="50" charset="0"/>
              <a:ea typeface="Lexend"/>
              <a:cs typeface="Lexend"/>
              <a:sym typeface="Lexend"/>
            </a:endParaRPr>
          </a:p>
          <a:p>
            <a:pPr>
              <a:lnSpc>
                <a:spcPct val="115000"/>
              </a:lnSpc>
            </a:pPr>
            <a:endParaRPr sz="3200" dirty="0">
              <a:solidFill>
                <a:schemeClr val="dk1"/>
              </a:solidFill>
              <a:latin typeface="Lexend"/>
              <a:ea typeface="Lexend"/>
              <a:cs typeface="Lexend"/>
              <a:sym typeface="Lexend"/>
            </a:endParaRPr>
          </a:p>
        </p:txBody>
      </p:sp>
      <p:pic>
        <p:nvPicPr>
          <p:cNvPr id="1208" name="Google Shape;1208;p102"/>
          <p:cNvPicPr preferRelativeResize="0"/>
          <p:nvPr/>
        </p:nvPicPr>
        <p:blipFill>
          <a:blip r:embed="rId3">
            <a:alphaModFix/>
          </a:blip>
          <a:stretch>
            <a:fillRect/>
          </a:stretch>
        </p:blipFill>
        <p:spPr>
          <a:xfrm>
            <a:off x="271200" y="777701"/>
            <a:ext cx="4917239" cy="3126787"/>
          </a:xfrm>
          <a:prstGeom prst="rect">
            <a:avLst/>
          </a:prstGeom>
          <a:noFill/>
          <a:ln>
            <a:noFill/>
          </a:ln>
          <a:effectLst>
            <a:outerShdw blurRad="57150" dist="19050" dir="5400000" algn="bl" rotWithShape="0">
              <a:srgbClr val="000000">
                <a:alpha val="50000"/>
              </a:srgbClr>
            </a:outerShdw>
          </a:effectLst>
        </p:spPr>
      </p:pic>
      <p:sp>
        <p:nvSpPr>
          <p:cNvPr id="2" name="Google Shape;1215;p103">
            <a:extLst>
              <a:ext uri="{FF2B5EF4-FFF2-40B4-BE49-F238E27FC236}">
                <a16:creationId xmlns:a16="http://schemas.microsoft.com/office/drawing/2014/main" id="{3FBC8EC9-778D-EC6D-C1C4-232C18BDC053}"/>
              </a:ext>
            </a:extLst>
          </p:cNvPr>
          <p:cNvSpPr txBox="1"/>
          <p:nvPr/>
        </p:nvSpPr>
        <p:spPr>
          <a:xfrm>
            <a:off x="5891488" y="777701"/>
            <a:ext cx="5328000" cy="5167200"/>
          </a:xfrm>
          <a:prstGeom prst="rect">
            <a:avLst/>
          </a:prstGeom>
          <a:noFill/>
          <a:ln>
            <a:noFill/>
          </a:ln>
        </p:spPr>
        <p:txBody>
          <a:bodyPr spcFirstLastPara="1" wrap="square" lIns="0" tIns="0" rIns="121900" bIns="121900" anchor="t" anchorCtr="0">
            <a:noAutofit/>
          </a:bodyPr>
          <a:lstStyle/>
          <a:p>
            <a:pPr>
              <a:lnSpc>
                <a:spcPct val="115000"/>
              </a:lnSpc>
            </a:pPr>
            <a:r>
              <a:rPr lang="en-GB" sz="2667" dirty="0">
                <a:solidFill>
                  <a:schemeClr val="dk1"/>
                </a:solidFill>
                <a:latin typeface="Sassoon Primary" pitchFamily="50" charset="0"/>
                <a:ea typeface="Lexend"/>
                <a:cs typeface="Lexend"/>
                <a:sym typeface="Lexend"/>
              </a:rPr>
              <a:t>You may have noticed:</a:t>
            </a:r>
            <a:endParaRPr sz="2667" dirty="0">
              <a:solidFill>
                <a:schemeClr val="dk1"/>
              </a:solidFill>
              <a:latin typeface="Sassoon Primary" pitchFamily="50" charset="0"/>
              <a:ea typeface="Lexend"/>
              <a:cs typeface="Lexend"/>
              <a:sym typeface="Lexend"/>
            </a:endParaRPr>
          </a:p>
          <a:p>
            <a:pPr>
              <a:lnSpc>
                <a:spcPct val="115000"/>
              </a:lnSpc>
            </a:pPr>
            <a:endParaRPr sz="2400" dirty="0">
              <a:solidFill>
                <a:schemeClr val="dk1"/>
              </a:solidFill>
              <a:latin typeface="Sassoon Primary" pitchFamily="50" charset="0"/>
              <a:ea typeface="Lexend"/>
              <a:cs typeface="Lexend"/>
              <a:sym typeface="Lexend"/>
            </a:endParaRPr>
          </a:p>
          <a:p>
            <a:pPr>
              <a:lnSpc>
                <a:spcPct val="115000"/>
              </a:lnSpc>
            </a:pPr>
            <a:r>
              <a:rPr lang="en-GB" sz="2667" dirty="0">
                <a:solidFill>
                  <a:schemeClr val="dk1"/>
                </a:solidFill>
                <a:latin typeface="Sassoon Primary" pitchFamily="50" charset="0"/>
                <a:ea typeface="Lexend"/>
                <a:cs typeface="Lexend"/>
                <a:sym typeface="Lexend"/>
              </a:rPr>
              <a:t>It is made from stone and has a tall </a:t>
            </a:r>
            <a:r>
              <a:rPr lang="en-GB" sz="2667" b="1" dirty="0">
                <a:solidFill>
                  <a:schemeClr val="dk1"/>
                </a:solidFill>
                <a:latin typeface="Sassoon Primary" pitchFamily="50" charset="0"/>
                <a:ea typeface="Lexend"/>
                <a:cs typeface="Lexend"/>
                <a:sym typeface="Lexend"/>
              </a:rPr>
              <a:t>minaret </a:t>
            </a:r>
            <a:r>
              <a:rPr lang="en-GB" sz="2667" dirty="0">
                <a:solidFill>
                  <a:schemeClr val="dk1"/>
                </a:solidFill>
                <a:latin typeface="Sassoon Primary" pitchFamily="50" charset="0"/>
                <a:ea typeface="Lexend"/>
                <a:cs typeface="Lexend"/>
                <a:sym typeface="Lexend"/>
              </a:rPr>
              <a:t>but no obvious </a:t>
            </a:r>
            <a:r>
              <a:rPr lang="en-GB" sz="2667" b="1" dirty="0">
                <a:solidFill>
                  <a:schemeClr val="dk1"/>
                </a:solidFill>
                <a:latin typeface="Sassoon Primary" pitchFamily="50" charset="0"/>
                <a:ea typeface="Lexend"/>
                <a:cs typeface="Lexend"/>
                <a:sym typeface="Lexend"/>
              </a:rPr>
              <a:t>dome</a:t>
            </a:r>
            <a:r>
              <a:rPr lang="en-GB" sz="2667" dirty="0">
                <a:solidFill>
                  <a:schemeClr val="dk1"/>
                </a:solidFill>
                <a:latin typeface="Sassoon Primary" pitchFamily="50" charset="0"/>
                <a:ea typeface="Lexend"/>
                <a:cs typeface="Lexend"/>
                <a:sym typeface="Lexend"/>
              </a:rPr>
              <a:t>. </a:t>
            </a:r>
            <a:endParaRPr sz="2667" dirty="0">
              <a:solidFill>
                <a:schemeClr val="dk1"/>
              </a:solidFill>
              <a:latin typeface="Sassoon Primary" pitchFamily="50" charset="0"/>
              <a:ea typeface="Lexend"/>
              <a:cs typeface="Lexend"/>
              <a:sym typeface="Lexend"/>
            </a:endParaRPr>
          </a:p>
          <a:p>
            <a:pPr>
              <a:lnSpc>
                <a:spcPct val="115000"/>
              </a:lnSpc>
            </a:pPr>
            <a:endParaRPr sz="2400" dirty="0">
              <a:solidFill>
                <a:schemeClr val="dk1"/>
              </a:solidFill>
              <a:latin typeface="Sassoon Primary" pitchFamily="50" charset="0"/>
              <a:ea typeface="Lexend"/>
              <a:cs typeface="Lexend"/>
              <a:sym typeface="Lexend"/>
            </a:endParaRPr>
          </a:p>
          <a:p>
            <a:pPr>
              <a:lnSpc>
                <a:spcPct val="115000"/>
              </a:lnSpc>
            </a:pPr>
            <a:r>
              <a:rPr lang="en-GB" sz="2667" dirty="0">
                <a:solidFill>
                  <a:schemeClr val="dk1"/>
                </a:solidFill>
                <a:latin typeface="Sassoon Primary" pitchFamily="50" charset="0"/>
                <a:ea typeface="Lexend"/>
                <a:cs typeface="Lexend"/>
                <a:sym typeface="Lexend"/>
              </a:rPr>
              <a:t>It has bright green, yellow and blue tiles forming beautiful geometric shapes on the walls. </a:t>
            </a:r>
            <a:endParaRPr sz="2667" dirty="0">
              <a:solidFill>
                <a:schemeClr val="dk1"/>
              </a:solidFill>
              <a:latin typeface="Sassoon Primary" pitchFamily="50" charset="0"/>
              <a:ea typeface="Lexend"/>
              <a:cs typeface="Lexend"/>
              <a:sym typeface="Lexend"/>
            </a:endParaRPr>
          </a:p>
          <a:p>
            <a:pPr>
              <a:lnSpc>
                <a:spcPct val="115000"/>
              </a:lnSpc>
            </a:pPr>
            <a:endParaRPr sz="2933" dirty="0">
              <a:solidFill>
                <a:schemeClr val="dk1"/>
              </a:solidFill>
              <a:latin typeface="Lexend"/>
              <a:ea typeface="Lexend"/>
              <a:cs typeface="Lexend"/>
              <a:sym typeface="Lexend"/>
            </a:endParaRPr>
          </a:p>
        </p:txBody>
      </p:sp>
      <p:cxnSp>
        <p:nvCxnSpPr>
          <p:cNvPr id="3" name="Google Shape;1217;p103">
            <a:extLst>
              <a:ext uri="{FF2B5EF4-FFF2-40B4-BE49-F238E27FC236}">
                <a16:creationId xmlns:a16="http://schemas.microsoft.com/office/drawing/2014/main" id="{0A849FA5-0C7F-75A7-3DF8-A73363BB4896}"/>
              </a:ext>
            </a:extLst>
          </p:cNvPr>
          <p:cNvCxnSpPr/>
          <p:nvPr/>
        </p:nvCxnSpPr>
        <p:spPr>
          <a:xfrm rot="10800000" flipH="1">
            <a:off x="3014788" y="1773534"/>
            <a:ext cx="2824000" cy="114000"/>
          </a:xfrm>
          <a:prstGeom prst="straightConnector1">
            <a:avLst/>
          </a:prstGeom>
          <a:noFill/>
          <a:ln w="38100" cap="flat" cmpd="sng">
            <a:solidFill>
              <a:schemeClr val="accent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pic>
        <p:nvPicPr>
          <p:cNvPr id="1242" name="Google Shape;1242;p106"/>
          <p:cNvPicPr preferRelativeResize="0"/>
          <p:nvPr/>
        </p:nvPicPr>
        <p:blipFill rotWithShape="1">
          <a:blip r:embed="rId3">
            <a:alphaModFix/>
          </a:blip>
          <a:srcRect l="16569" t="8656" r="19085" b="17857"/>
          <a:stretch/>
        </p:blipFill>
        <p:spPr>
          <a:xfrm>
            <a:off x="477268" y="978401"/>
            <a:ext cx="5328001" cy="4679999"/>
          </a:xfrm>
          <a:prstGeom prst="rect">
            <a:avLst/>
          </a:prstGeom>
          <a:noFill/>
          <a:ln>
            <a:noFill/>
          </a:ln>
          <a:effectLst>
            <a:outerShdw blurRad="57150" dist="19050" dir="5400000" algn="bl" rotWithShape="0">
              <a:srgbClr val="000000">
                <a:alpha val="50000"/>
              </a:srgbClr>
            </a:outerShdw>
          </a:effectLst>
        </p:spPr>
      </p:pic>
      <p:sp>
        <p:nvSpPr>
          <p:cNvPr id="1243" name="Google Shape;1243;p106"/>
          <p:cNvSpPr txBox="1"/>
          <p:nvPr/>
        </p:nvSpPr>
        <p:spPr>
          <a:xfrm>
            <a:off x="298067" y="5652600"/>
            <a:ext cx="5328000" cy="622400"/>
          </a:xfrm>
          <a:prstGeom prst="rect">
            <a:avLst/>
          </a:prstGeom>
          <a:noFill/>
          <a:ln>
            <a:noFill/>
          </a:ln>
        </p:spPr>
        <p:txBody>
          <a:bodyPr spcFirstLastPara="1" wrap="square" lIns="121900" tIns="121900" rIns="121900" bIns="121900" anchor="t" anchorCtr="0">
            <a:noAutofit/>
          </a:bodyPr>
          <a:lstStyle/>
          <a:p>
            <a:r>
              <a:rPr lang="en-GB" sz="2933">
                <a:solidFill>
                  <a:schemeClr val="dk1"/>
                </a:solidFill>
                <a:latin typeface="Lexend"/>
                <a:ea typeface="Lexend"/>
                <a:cs typeface="Lexend"/>
                <a:sym typeface="Lexend"/>
              </a:rPr>
              <a:t>A mosque in Philippines</a:t>
            </a:r>
            <a:endParaRPr sz="2933">
              <a:solidFill>
                <a:schemeClr val="dk1"/>
              </a:solidFill>
              <a:latin typeface="Lexend"/>
              <a:ea typeface="Lexend"/>
              <a:cs typeface="Lexend"/>
              <a:sym typeface="Lexend"/>
            </a:endParaRPr>
          </a:p>
        </p:txBody>
      </p:sp>
      <p:sp>
        <p:nvSpPr>
          <p:cNvPr id="1244" name="Google Shape;1244;p106"/>
          <p:cNvSpPr txBox="1">
            <a:spLocks noGrp="1"/>
          </p:cNvSpPr>
          <p:nvPr>
            <p:ph type="title"/>
          </p:nvPr>
        </p:nvSpPr>
        <p:spPr>
          <a:xfrm>
            <a:off x="432000" y="203184"/>
            <a:ext cx="9513600" cy="410433"/>
          </a:xfrm>
          <a:prstGeom prst="rect">
            <a:avLst/>
          </a:prstGeom>
        </p:spPr>
        <p:txBody>
          <a:bodyPr spcFirstLastPara="1" vert="horz" wrap="square" lIns="0" tIns="0" rIns="0" bIns="0" rtlCol="0" anchor="ctr" anchorCtr="0">
            <a:spAutoFit/>
          </a:bodyPr>
          <a:lstStyle/>
          <a:p>
            <a:r>
              <a:rPr lang="en-GB"/>
              <a:t>How are mosques similar and different?</a:t>
            </a:r>
            <a:endParaRPr/>
          </a:p>
        </p:txBody>
      </p:sp>
      <p:sp>
        <p:nvSpPr>
          <p:cNvPr id="1245" name="Google Shape;1245;p106"/>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sp>
        <p:nvSpPr>
          <p:cNvPr id="1246" name="Google Shape;1246;p106"/>
          <p:cNvSpPr txBox="1"/>
          <p:nvPr/>
        </p:nvSpPr>
        <p:spPr>
          <a:xfrm>
            <a:off x="6393132" y="1094533"/>
            <a:ext cx="5321600" cy="1391600"/>
          </a:xfrm>
          <a:prstGeom prst="rect">
            <a:avLst/>
          </a:prstGeom>
          <a:noFill/>
          <a:ln>
            <a:noFill/>
          </a:ln>
        </p:spPr>
        <p:txBody>
          <a:bodyPr spcFirstLastPara="1" wrap="square" lIns="0" tIns="0" rIns="121900" bIns="121900" anchor="t" anchorCtr="0">
            <a:noAutofit/>
          </a:bodyPr>
          <a:lstStyle/>
          <a:p>
            <a:pPr>
              <a:lnSpc>
                <a:spcPct val="115000"/>
              </a:lnSpc>
            </a:pPr>
            <a:r>
              <a:rPr lang="en-GB" sz="2667" dirty="0">
                <a:solidFill>
                  <a:schemeClr val="dk1"/>
                </a:solidFill>
                <a:latin typeface="Sassoon Infant Std" panose="020B0503020103030203" pitchFamily="34" charset="0"/>
                <a:ea typeface="Lexend"/>
                <a:cs typeface="Lexend"/>
                <a:sym typeface="Lexend"/>
              </a:rPr>
              <a:t>You may notice:</a:t>
            </a:r>
            <a:endParaRPr sz="2667" dirty="0">
              <a:solidFill>
                <a:schemeClr val="dk1"/>
              </a:solidFill>
              <a:latin typeface="Sassoon Infant Std" panose="020B0503020103030203" pitchFamily="34" charset="0"/>
              <a:ea typeface="Lexend"/>
              <a:cs typeface="Lexend"/>
              <a:sym typeface="Lexend"/>
            </a:endParaRPr>
          </a:p>
          <a:p>
            <a:pPr>
              <a:lnSpc>
                <a:spcPct val="115000"/>
              </a:lnSpc>
            </a:pPr>
            <a:endParaRPr sz="2667" dirty="0">
              <a:solidFill>
                <a:schemeClr val="dk1"/>
              </a:solidFill>
              <a:latin typeface="Sassoon Infant Std" panose="020B0503020103030203" pitchFamily="34" charset="0"/>
              <a:ea typeface="Lexend"/>
              <a:cs typeface="Lexend"/>
              <a:sym typeface="Lexend"/>
            </a:endParaRPr>
          </a:p>
          <a:p>
            <a:pPr>
              <a:lnSpc>
                <a:spcPct val="115000"/>
              </a:lnSpc>
            </a:pPr>
            <a:r>
              <a:rPr lang="en-GB" sz="2667" dirty="0">
                <a:solidFill>
                  <a:schemeClr val="dk1"/>
                </a:solidFill>
                <a:latin typeface="Sassoon Infant Std" panose="020B0503020103030203" pitchFamily="34" charset="0"/>
                <a:ea typeface="Lexend"/>
                <a:cs typeface="Lexend"/>
                <a:sym typeface="Lexend"/>
              </a:rPr>
              <a:t>The mosque has a </a:t>
            </a:r>
            <a:r>
              <a:rPr lang="en-GB" sz="2667" b="1" dirty="0">
                <a:solidFill>
                  <a:schemeClr val="dk1"/>
                </a:solidFill>
                <a:latin typeface="Sassoon Infant Std" panose="020B0503020103030203" pitchFamily="34" charset="0"/>
                <a:ea typeface="Lexend"/>
                <a:cs typeface="Lexend"/>
                <a:sym typeface="Lexend"/>
              </a:rPr>
              <a:t>minaret</a:t>
            </a:r>
            <a:r>
              <a:rPr lang="en-GB" sz="2667" b="1" dirty="0">
                <a:solidFill>
                  <a:schemeClr val="dk1"/>
                </a:solidFill>
                <a:latin typeface="Lexend"/>
                <a:ea typeface="Lexend"/>
                <a:cs typeface="Lexend"/>
                <a:sym typeface="Lexend"/>
              </a:rPr>
              <a:t>. </a:t>
            </a:r>
            <a:endParaRPr sz="2667" b="1" dirty="0">
              <a:solidFill>
                <a:schemeClr val="dk1"/>
              </a:solidFill>
              <a:latin typeface="Lexend"/>
              <a:ea typeface="Lexend"/>
              <a:cs typeface="Lexend"/>
              <a:sym typeface="Lexend"/>
            </a:endParaRPr>
          </a:p>
          <a:p>
            <a:pPr>
              <a:lnSpc>
                <a:spcPct val="115000"/>
              </a:lnSpc>
            </a:pPr>
            <a:endParaRPr sz="2667" dirty="0">
              <a:solidFill>
                <a:schemeClr val="dk1"/>
              </a:solidFill>
              <a:latin typeface="Lexend"/>
              <a:ea typeface="Lexend"/>
              <a:cs typeface="Lexend"/>
              <a:sym typeface="Lexend"/>
            </a:endParaRPr>
          </a:p>
        </p:txBody>
      </p:sp>
      <p:cxnSp>
        <p:nvCxnSpPr>
          <p:cNvPr id="1247" name="Google Shape;1247;p106"/>
          <p:cNvCxnSpPr/>
          <p:nvPr/>
        </p:nvCxnSpPr>
        <p:spPr>
          <a:xfrm rot="10800000" flipH="1">
            <a:off x="1398533" y="2301000"/>
            <a:ext cx="4720000" cy="102400"/>
          </a:xfrm>
          <a:prstGeom prst="straightConnector1">
            <a:avLst/>
          </a:prstGeom>
          <a:noFill/>
          <a:ln w="38100" cap="flat" cmpd="sng">
            <a:solidFill>
              <a:schemeClr val="accent2"/>
            </a:solidFill>
            <a:prstDash val="solid"/>
            <a:round/>
            <a:headEnd type="none" w="med" len="med"/>
            <a:tailEnd type="none" w="med" len="med"/>
          </a:ln>
        </p:spPr>
      </p:cxnSp>
      <p:cxnSp>
        <p:nvCxnSpPr>
          <p:cNvPr id="1248" name="Google Shape;1248;p106"/>
          <p:cNvCxnSpPr/>
          <p:nvPr/>
        </p:nvCxnSpPr>
        <p:spPr>
          <a:xfrm rot="10800000" flipH="1">
            <a:off x="3300167" y="3270000"/>
            <a:ext cx="2782400" cy="34800"/>
          </a:xfrm>
          <a:prstGeom prst="straightConnector1">
            <a:avLst/>
          </a:prstGeom>
          <a:noFill/>
          <a:ln w="38100" cap="flat" cmpd="sng">
            <a:solidFill>
              <a:schemeClr val="accent2"/>
            </a:solidFill>
            <a:prstDash val="solid"/>
            <a:round/>
            <a:headEnd type="none" w="med" len="med"/>
            <a:tailEnd type="none" w="med" len="med"/>
          </a:ln>
        </p:spPr>
      </p:cxnSp>
      <p:sp>
        <p:nvSpPr>
          <p:cNvPr id="1249" name="Google Shape;1249;p106"/>
          <p:cNvSpPr txBox="1"/>
          <p:nvPr/>
        </p:nvSpPr>
        <p:spPr>
          <a:xfrm>
            <a:off x="6346532" y="3003201"/>
            <a:ext cx="4000000" cy="595079"/>
          </a:xfrm>
          <a:prstGeom prst="rect">
            <a:avLst/>
          </a:prstGeom>
          <a:noFill/>
          <a:ln>
            <a:noFill/>
          </a:ln>
        </p:spPr>
        <p:txBody>
          <a:bodyPr spcFirstLastPara="1" wrap="square" lIns="0" tIns="0" rIns="121900" bIns="121900" anchor="t" anchorCtr="0">
            <a:spAutoFit/>
          </a:bodyPr>
          <a:lstStyle/>
          <a:p>
            <a:pPr>
              <a:lnSpc>
                <a:spcPct val="115000"/>
              </a:lnSpc>
            </a:pPr>
            <a:r>
              <a:rPr lang="en-GB" sz="2667" dirty="0">
                <a:solidFill>
                  <a:schemeClr val="dk1"/>
                </a:solidFill>
                <a:latin typeface="Sassoon Infant Std" panose="020B0503020103030203" pitchFamily="34" charset="0"/>
                <a:ea typeface="Lexend"/>
                <a:cs typeface="Lexend"/>
                <a:sym typeface="Lexend"/>
              </a:rPr>
              <a:t>It has many </a:t>
            </a:r>
            <a:r>
              <a:rPr lang="en-GB" sz="2667" b="1" dirty="0">
                <a:solidFill>
                  <a:schemeClr val="dk1"/>
                </a:solidFill>
                <a:latin typeface="Sassoon Infant Std" panose="020B0503020103030203" pitchFamily="34" charset="0"/>
                <a:ea typeface="Lexend"/>
                <a:cs typeface="Lexend"/>
                <a:sym typeface="Lexend"/>
              </a:rPr>
              <a:t>domes</a:t>
            </a:r>
            <a:r>
              <a:rPr lang="en-GB" sz="2667" dirty="0">
                <a:solidFill>
                  <a:schemeClr val="dk1"/>
                </a:solidFill>
                <a:latin typeface="Lexend"/>
                <a:ea typeface="Lexend"/>
                <a:cs typeface="Lexend"/>
                <a:sym typeface="Lexend"/>
              </a:rPr>
              <a:t>. </a:t>
            </a:r>
            <a:endParaRPr sz="2667" dirty="0">
              <a:solidFill>
                <a:schemeClr val="dk1"/>
              </a:solidFill>
              <a:latin typeface="Lexend"/>
              <a:ea typeface="Lexend"/>
              <a:cs typeface="Lexend"/>
              <a:sym typeface="Lexend"/>
            </a:endParaRPr>
          </a:p>
        </p:txBody>
      </p:sp>
      <p:sp>
        <p:nvSpPr>
          <p:cNvPr id="1250" name="Google Shape;1250;p106"/>
          <p:cNvSpPr txBox="1"/>
          <p:nvPr/>
        </p:nvSpPr>
        <p:spPr>
          <a:xfrm>
            <a:off x="6127200" y="3897600"/>
            <a:ext cx="5328000" cy="595079"/>
          </a:xfrm>
          <a:prstGeom prst="rect">
            <a:avLst/>
          </a:prstGeom>
          <a:noFill/>
          <a:ln>
            <a:noFill/>
          </a:ln>
        </p:spPr>
        <p:txBody>
          <a:bodyPr spcFirstLastPara="1" wrap="square" lIns="0" tIns="0" rIns="121900" bIns="121900" anchor="t" anchorCtr="0">
            <a:spAutoFit/>
          </a:bodyPr>
          <a:lstStyle/>
          <a:p>
            <a:pPr>
              <a:lnSpc>
                <a:spcPct val="115000"/>
              </a:lnSpc>
            </a:pPr>
            <a:r>
              <a:rPr lang="en-GB" sz="2667" dirty="0">
                <a:solidFill>
                  <a:schemeClr val="dk1"/>
                </a:solidFill>
                <a:latin typeface="Sassoon Infant Std" panose="020B0503020103030203" pitchFamily="34" charset="0"/>
                <a:ea typeface="Lexend"/>
                <a:cs typeface="Lexend"/>
                <a:sym typeface="Lexend"/>
              </a:rPr>
              <a:t>The mosque is painted bright pink.</a:t>
            </a:r>
            <a:endParaRPr sz="2667" dirty="0">
              <a:solidFill>
                <a:schemeClr val="dk1"/>
              </a:solidFill>
              <a:latin typeface="Sassoon Infant Std" panose="020B0503020103030203" pitchFamily="34" charset="0"/>
              <a:ea typeface="Lexend"/>
              <a:cs typeface="Lexend"/>
              <a:sym typeface="Lexend"/>
            </a:endParaRPr>
          </a:p>
        </p:txBody>
      </p:sp>
      <p:sp>
        <p:nvSpPr>
          <p:cNvPr id="1251" name="Google Shape;1251;p106"/>
          <p:cNvSpPr txBox="1"/>
          <p:nvPr/>
        </p:nvSpPr>
        <p:spPr>
          <a:xfrm>
            <a:off x="6127200" y="5040000"/>
            <a:ext cx="5328000" cy="1067067"/>
          </a:xfrm>
          <a:prstGeom prst="rect">
            <a:avLst/>
          </a:prstGeom>
          <a:noFill/>
          <a:ln>
            <a:noFill/>
          </a:ln>
        </p:spPr>
        <p:txBody>
          <a:bodyPr spcFirstLastPara="1" wrap="square" lIns="0" tIns="0" rIns="121900" bIns="121900" anchor="t" anchorCtr="0">
            <a:spAutoFit/>
          </a:bodyPr>
          <a:lstStyle/>
          <a:p>
            <a:pPr>
              <a:lnSpc>
                <a:spcPct val="115000"/>
              </a:lnSpc>
            </a:pPr>
            <a:r>
              <a:rPr lang="en-GB" sz="2667" dirty="0">
                <a:solidFill>
                  <a:schemeClr val="dk1"/>
                </a:solidFill>
                <a:latin typeface="Sassoon Infant Std" panose="020B0503020103030203" pitchFamily="34" charset="0"/>
                <a:ea typeface="Lexend"/>
                <a:cs typeface="Lexend"/>
                <a:sym typeface="Lexend"/>
              </a:rPr>
              <a:t>Pink represents peace and love in the community.</a:t>
            </a:r>
            <a:endParaRPr sz="2667" dirty="0">
              <a:solidFill>
                <a:schemeClr val="dk1"/>
              </a:solidFill>
              <a:latin typeface="Sassoon Infant Std" panose="020B0503020103030203" pitchFamily="34" charset="0"/>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108"/>
          <p:cNvSpPr txBox="1">
            <a:spLocks noGrp="1"/>
          </p:cNvSpPr>
          <p:nvPr>
            <p:ph type="title"/>
          </p:nvPr>
        </p:nvSpPr>
        <p:spPr>
          <a:xfrm>
            <a:off x="432000" y="203184"/>
            <a:ext cx="9513600" cy="410433"/>
          </a:xfrm>
          <a:prstGeom prst="rect">
            <a:avLst/>
          </a:prstGeom>
        </p:spPr>
        <p:txBody>
          <a:bodyPr spcFirstLastPara="1" vert="horz" wrap="square" lIns="0" tIns="0" rIns="0" bIns="0" rtlCol="0" anchor="ctr" anchorCtr="0">
            <a:spAutoFit/>
          </a:bodyPr>
          <a:lstStyle/>
          <a:p>
            <a:r>
              <a:rPr lang="en-GB"/>
              <a:t>How are mosques similar and different?</a:t>
            </a:r>
            <a:endParaRPr/>
          </a:p>
        </p:txBody>
      </p:sp>
      <p:sp>
        <p:nvSpPr>
          <p:cNvPr id="1268" name="Google Shape;1268;p108"/>
          <p:cNvSpPr txBox="1">
            <a:spLocks noGrp="1"/>
          </p:cNvSpPr>
          <p:nvPr>
            <p:ph type="body" idx="2"/>
          </p:nvPr>
        </p:nvSpPr>
        <p:spPr>
          <a:xfrm>
            <a:off x="432000" y="6331200"/>
            <a:ext cx="10955200" cy="277512"/>
          </a:xfrm>
          <a:prstGeom prst="rect">
            <a:avLst/>
          </a:prstGeom>
        </p:spPr>
        <p:txBody>
          <a:bodyPr spcFirstLastPara="1" vert="horz" wrap="square" lIns="0" tIns="0" rIns="0" bIns="0" rtlCol="0" anchor="t" anchorCtr="0">
            <a:spAutoFit/>
          </a:bodyPr>
          <a:lstStyle/>
          <a:p>
            <a:pPr marL="0" indent="0">
              <a:spcAft>
                <a:spcPts val="1333"/>
              </a:spcAft>
              <a:buNone/>
            </a:pPr>
            <a:endParaRPr/>
          </a:p>
        </p:txBody>
      </p:sp>
      <p:pic>
        <p:nvPicPr>
          <p:cNvPr id="1269" name="Google Shape;1269;p108"/>
          <p:cNvPicPr preferRelativeResize="0"/>
          <p:nvPr/>
        </p:nvPicPr>
        <p:blipFill rotWithShape="1">
          <a:blip r:embed="rId3">
            <a:alphaModFix/>
          </a:blip>
          <a:srcRect b="10634"/>
          <a:stretch/>
        </p:blipFill>
        <p:spPr>
          <a:xfrm>
            <a:off x="437733" y="1766868"/>
            <a:ext cx="2933083" cy="3593801"/>
          </a:xfrm>
          <a:prstGeom prst="rect">
            <a:avLst/>
          </a:prstGeom>
          <a:noFill/>
          <a:ln>
            <a:noFill/>
          </a:ln>
          <a:effectLst>
            <a:outerShdw blurRad="57150" dist="19050" dir="5400000" algn="bl" rotWithShape="0">
              <a:srgbClr val="000000">
                <a:alpha val="50000"/>
              </a:srgbClr>
            </a:outerShdw>
          </a:effectLst>
        </p:spPr>
      </p:pic>
      <p:sp>
        <p:nvSpPr>
          <p:cNvPr id="1270" name="Google Shape;1270;p108"/>
          <p:cNvSpPr txBox="1"/>
          <p:nvPr/>
        </p:nvSpPr>
        <p:spPr>
          <a:xfrm>
            <a:off x="429267" y="5489367"/>
            <a:ext cx="2340400" cy="410400"/>
          </a:xfrm>
          <a:prstGeom prst="rect">
            <a:avLst/>
          </a:prstGeom>
          <a:noFill/>
          <a:ln>
            <a:noFill/>
          </a:ln>
        </p:spPr>
        <p:txBody>
          <a:bodyPr spcFirstLastPara="1" wrap="square" lIns="0" tIns="0" rIns="121900" bIns="121900" anchor="t" anchorCtr="0">
            <a:noAutofit/>
          </a:bodyPr>
          <a:lstStyle/>
          <a:p>
            <a:r>
              <a:rPr lang="en-GB" sz="2933">
                <a:solidFill>
                  <a:schemeClr val="dk1"/>
                </a:solidFill>
                <a:latin typeface="Lexend"/>
                <a:ea typeface="Lexend"/>
                <a:cs typeface="Lexend"/>
                <a:sym typeface="Lexend"/>
              </a:rPr>
              <a:t>Ahmed</a:t>
            </a:r>
            <a:endParaRPr sz="2933">
              <a:solidFill>
                <a:schemeClr val="dk1"/>
              </a:solidFill>
              <a:latin typeface="Lexend"/>
              <a:ea typeface="Lexend"/>
              <a:cs typeface="Lexend"/>
              <a:sym typeface="Lexend"/>
            </a:endParaRPr>
          </a:p>
        </p:txBody>
      </p:sp>
      <p:pic>
        <p:nvPicPr>
          <p:cNvPr id="1271" name="Google Shape;1271;p108"/>
          <p:cNvPicPr preferRelativeResize="0"/>
          <p:nvPr/>
        </p:nvPicPr>
        <p:blipFill>
          <a:blip r:embed="rId4">
            <a:alphaModFix/>
          </a:blip>
          <a:stretch>
            <a:fillRect/>
          </a:stretch>
        </p:blipFill>
        <p:spPr>
          <a:xfrm>
            <a:off x="3680268" y="1794000"/>
            <a:ext cx="8037833" cy="4169200"/>
          </a:xfrm>
          <a:prstGeom prst="rect">
            <a:avLst/>
          </a:prstGeom>
          <a:noFill/>
          <a:ln>
            <a:noFill/>
          </a:ln>
        </p:spPr>
      </p:pic>
      <p:sp>
        <p:nvSpPr>
          <p:cNvPr id="1272" name="Google Shape;1272;p108"/>
          <p:cNvSpPr txBox="1"/>
          <p:nvPr/>
        </p:nvSpPr>
        <p:spPr>
          <a:xfrm>
            <a:off x="3814533" y="1895600"/>
            <a:ext cx="8038000" cy="3763200"/>
          </a:xfrm>
          <a:prstGeom prst="rect">
            <a:avLst/>
          </a:prstGeom>
          <a:noFill/>
          <a:ln>
            <a:noFill/>
          </a:ln>
        </p:spPr>
        <p:txBody>
          <a:bodyPr spcFirstLastPara="1" wrap="square" lIns="121900" tIns="121900" rIns="121900" bIns="121900" anchor="t" anchorCtr="0">
            <a:noAutofit/>
          </a:bodyPr>
          <a:lstStyle/>
          <a:p>
            <a:pPr>
              <a:lnSpc>
                <a:spcPct val="115000"/>
              </a:lnSpc>
            </a:pPr>
            <a:r>
              <a:rPr lang="en-GB" sz="2933" dirty="0">
                <a:solidFill>
                  <a:schemeClr val="dk1"/>
                </a:solidFill>
                <a:latin typeface="Sassoon Primary" pitchFamily="50" charset="0"/>
                <a:ea typeface="Lexend"/>
                <a:cs typeface="Lexend"/>
                <a:sym typeface="Lexend"/>
              </a:rPr>
              <a:t>I learnt that mosques can have different patterns, colours and designs inspired by each culture. </a:t>
            </a:r>
            <a:endParaRPr sz="2933" dirty="0">
              <a:solidFill>
                <a:schemeClr val="dk1"/>
              </a:solidFill>
              <a:latin typeface="Sassoon Primary" pitchFamily="50" charset="0"/>
              <a:ea typeface="Lexend"/>
              <a:cs typeface="Lexend"/>
              <a:sym typeface="Lexend"/>
            </a:endParaRPr>
          </a:p>
          <a:p>
            <a:pPr>
              <a:lnSpc>
                <a:spcPct val="115000"/>
              </a:lnSpc>
            </a:pPr>
            <a:r>
              <a:rPr lang="en-GB" sz="2933" dirty="0">
                <a:solidFill>
                  <a:schemeClr val="dk1"/>
                </a:solidFill>
                <a:latin typeface="Sassoon Primary" pitchFamily="50" charset="0"/>
                <a:ea typeface="Lexend"/>
                <a:cs typeface="Lexend"/>
                <a:sym typeface="Lexend"/>
              </a:rPr>
              <a:t>I also learnt that each mosque reflects its community’s traditions, while all mosques are places for prayer and worship.</a:t>
            </a:r>
            <a:endParaRPr sz="2933" dirty="0">
              <a:solidFill>
                <a:schemeClr val="dk1"/>
              </a:solidFill>
              <a:latin typeface="Sassoon Primary" pitchFamily="50" charset="0"/>
              <a:ea typeface="Lexend"/>
              <a:cs typeface="Lexend"/>
              <a:sym typeface="Lexend"/>
            </a:endParaRPr>
          </a:p>
        </p:txBody>
      </p:sp>
      <p:sp>
        <p:nvSpPr>
          <p:cNvPr id="1273" name="Google Shape;1273;p108"/>
          <p:cNvSpPr txBox="1"/>
          <p:nvPr/>
        </p:nvSpPr>
        <p:spPr>
          <a:xfrm>
            <a:off x="330400" y="929400"/>
            <a:ext cx="9513600" cy="601200"/>
          </a:xfrm>
          <a:prstGeom prst="rect">
            <a:avLst/>
          </a:prstGeom>
          <a:noFill/>
          <a:ln>
            <a:noFill/>
          </a:ln>
        </p:spPr>
        <p:txBody>
          <a:bodyPr spcFirstLastPara="1" wrap="square" lIns="121900" tIns="121900" rIns="121900" bIns="121900" anchor="t" anchorCtr="0">
            <a:noAutofit/>
          </a:bodyPr>
          <a:lstStyle/>
          <a:p>
            <a:r>
              <a:rPr lang="en-GB" sz="2933" dirty="0">
                <a:solidFill>
                  <a:schemeClr val="dk1"/>
                </a:solidFill>
                <a:latin typeface="Sassoon Infant Std" panose="020B0503020103030203" pitchFamily="34" charset="0"/>
                <a:ea typeface="Lexend"/>
                <a:cs typeface="Lexend"/>
                <a:sym typeface="Lexend"/>
              </a:rPr>
              <a:t>Ahmed talked about mosques around the world:</a:t>
            </a:r>
            <a:endParaRPr sz="2933" dirty="0">
              <a:solidFill>
                <a:schemeClr val="dk1"/>
              </a:solidFill>
              <a:latin typeface="Sassoon Infant Std" panose="020B0503020103030203" pitchFamily="34" charset="0"/>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B5DA-CC5C-F979-2FA6-2BE16E56D634}"/>
              </a:ext>
            </a:extLst>
          </p:cNvPr>
          <p:cNvSpPr>
            <a:spLocks noGrp="1"/>
          </p:cNvSpPr>
          <p:nvPr>
            <p:ph type="title"/>
          </p:nvPr>
        </p:nvSpPr>
        <p:spPr/>
        <p:txBody>
          <a:bodyPr>
            <a:normAutofit fontScale="90000"/>
          </a:bodyPr>
          <a:lstStyle/>
          <a:p>
            <a:pPr algn="ctr"/>
            <a:r>
              <a:rPr lang="en-GB">
                <a:latin typeface="Sassoon Primary"/>
              </a:rPr>
              <a:t>Summer Fayre</a:t>
            </a:r>
            <a:endParaRPr lang="en-US"/>
          </a:p>
        </p:txBody>
      </p:sp>
      <p:pic>
        <p:nvPicPr>
          <p:cNvPr id="4" name="Picture 3" descr="A sun wearing sunglasses and watermelon&#10;&#10;AI-generated content may be incorrect.">
            <a:extLst>
              <a:ext uri="{FF2B5EF4-FFF2-40B4-BE49-F238E27FC236}">
                <a16:creationId xmlns:a16="http://schemas.microsoft.com/office/drawing/2014/main" id="{B262F055-0099-2FAC-3C83-80BAAEBD67E6}"/>
              </a:ext>
            </a:extLst>
          </p:cNvPr>
          <p:cNvPicPr>
            <a:picLocks noChangeAspect="1"/>
          </p:cNvPicPr>
          <p:nvPr/>
        </p:nvPicPr>
        <p:blipFill>
          <a:blip r:embed="rId2"/>
          <a:stretch>
            <a:fillRect/>
          </a:stretch>
        </p:blipFill>
        <p:spPr>
          <a:xfrm>
            <a:off x="3510533" y="1351477"/>
            <a:ext cx="5186362" cy="5281612"/>
          </a:xfrm>
          <a:prstGeom prst="rect">
            <a:avLst/>
          </a:prstGeom>
        </p:spPr>
      </p:pic>
    </p:spTree>
    <p:extLst>
      <p:ext uri="{BB962C8B-B14F-4D97-AF65-F5344CB8AC3E}">
        <p14:creationId xmlns:p14="http://schemas.microsoft.com/office/powerpoint/2010/main" val="147932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70AE-9C50-A61F-8F1D-B18A06F3BE73}"/>
              </a:ext>
            </a:extLst>
          </p:cNvPr>
          <p:cNvSpPr>
            <a:spLocks noGrp="1"/>
          </p:cNvSpPr>
          <p:nvPr>
            <p:ph type="title"/>
          </p:nvPr>
        </p:nvSpPr>
        <p:spPr/>
        <p:txBody>
          <a:bodyPr/>
          <a:lstStyle/>
          <a:p>
            <a:r>
              <a:rPr lang="en-GB">
                <a:latin typeface="Sassoon Primary" pitchFamily="50" charset="0"/>
              </a:rPr>
              <a:t>Recap</a:t>
            </a:r>
          </a:p>
        </p:txBody>
      </p:sp>
      <p:sp>
        <p:nvSpPr>
          <p:cNvPr id="3" name="Content Placeholder 2">
            <a:extLst>
              <a:ext uri="{FF2B5EF4-FFF2-40B4-BE49-F238E27FC236}">
                <a16:creationId xmlns:a16="http://schemas.microsoft.com/office/drawing/2014/main" id="{10566481-D87F-A689-A484-B417A6512C15}"/>
              </a:ext>
            </a:extLst>
          </p:cNvPr>
          <p:cNvSpPr>
            <a:spLocks noGrp="1"/>
          </p:cNvSpPr>
          <p:nvPr>
            <p:ph idx="1"/>
          </p:nvPr>
        </p:nvSpPr>
        <p:spPr>
          <a:xfrm>
            <a:off x="838200" y="1825625"/>
            <a:ext cx="11079480" cy="4351338"/>
          </a:xfrm>
        </p:spPr>
        <p:txBody>
          <a:bodyPr>
            <a:normAutofit/>
          </a:bodyPr>
          <a:lstStyle/>
          <a:p>
            <a:pPr marL="0" indent="0">
              <a:buNone/>
            </a:pPr>
            <a:r>
              <a:rPr lang="en-GB" sz="8800" dirty="0">
                <a:latin typeface="Sassoon Primary" pitchFamily="50" charset="0"/>
              </a:rPr>
              <a:t>ee      </a:t>
            </a:r>
            <a:r>
              <a:rPr lang="en-GB" sz="8800" dirty="0" err="1">
                <a:latin typeface="Sassoon Primary" pitchFamily="50" charset="0"/>
              </a:rPr>
              <a:t>kn</a:t>
            </a:r>
            <a:r>
              <a:rPr lang="en-GB" sz="8800" dirty="0">
                <a:latin typeface="Sassoon Primary" pitchFamily="50" charset="0"/>
              </a:rPr>
              <a:t>     mb     </a:t>
            </a:r>
            <a:r>
              <a:rPr lang="en-GB" sz="8800" dirty="0" err="1">
                <a:latin typeface="Sassoon Primary" pitchFamily="50" charset="0"/>
              </a:rPr>
              <a:t>eigh</a:t>
            </a:r>
            <a:r>
              <a:rPr lang="en-GB" sz="8800" dirty="0">
                <a:latin typeface="Sassoon Primary" pitchFamily="50" charset="0"/>
              </a:rPr>
              <a:t>   	</a:t>
            </a:r>
            <a:r>
              <a:rPr lang="en-GB" sz="8800" dirty="0" err="1">
                <a:latin typeface="Sassoon Primary" pitchFamily="50" charset="0"/>
              </a:rPr>
              <a:t>eer</a:t>
            </a:r>
            <a:r>
              <a:rPr lang="en-GB" sz="8800" dirty="0">
                <a:latin typeface="Sassoon Primary" pitchFamily="50" charset="0"/>
              </a:rPr>
              <a:t>      </a:t>
            </a:r>
            <a:r>
              <a:rPr lang="en-GB" sz="8800" dirty="0" err="1">
                <a:latin typeface="Sassoon Primary" pitchFamily="50" charset="0"/>
              </a:rPr>
              <a:t>ey</a:t>
            </a:r>
            <a:r>
              <a:rPr lang="en-GB" sz="8800" dirty="0">
                <a:latin typeface="Sassoon Primary" pitchFamily="50" charset="0"/>
              </a:rPr>
              <a:t>      </a:t>
            </a:r>
            <a:r>
              <a:rPr lang="en-GB" sz="8800" dirty="0" err="1">
                <a:latin typeface="Sassoon Primary" pitchFamily="50" charset="0"/>
              </a:rPr>
              <a:t>gn</a:t>
            </a:r>
            <a:r>
              <a:rPr lang="en-GB" sz="8800" dirty="0">
                <a:latin typeface="Sassoon Primary" pitchFamily="50" charset="0"/>
              </a:rPr>
              <a:t>      a     ay       </a:t>
            </a:r>
            <a:r>
              <a:rPr lang="en-GB" sz="8800" dirty="0" err="1">
                <a:latin typeface="Sassoon Primary" pitchFamily="50" charset="0"/>
              </a:rPr>
              <a:t>ph</a:t>
            </a:r>
            <a:endParaRPr lang="en-GB" sz="23900" dirty="0">
              <a:latin typeface="Sassoon Primary" pitchFamily="50" charset="0"/>
            </a:endParaRPr>
          </a:p>
        </p:txBody>
      </p:sp>
    </p:spTree>
    <p:extLst>
      <p:ext uri="{BB962C8B-B14F-4D97-AF65-F5344CB8AC3E}">
        <p14:creationId xmlns:p14="http://schemas.microsoft.com/office/powerpoint/2010/main" val="216105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4F1B-1E6C-3FCF-942D-477F4D3C7DD8}"/>
              </a:ext>
            </a:extLst>
          </p:cNvPr>
          <p:cNvSpPr>
            <a:spLocks noGrp="1"/>
          </p:cNvSpPr>
          <p:nvPr>
            <p:ph type="title"/>
          </p:nvPr>
        </p:nvSpPr>
        <p:spPr/>
        <p:txBody>
          <a:bodyPr/>
          <a:lstStyle/>
          <a:p>
            <a:r>
              <a:rPr lang="en-GB" dirty="0">
                <a:latin typeface="Sassoon Primary" pitchFamily="50" charset="0"/>
              </a:rPr>
              <a:t>Where in the word?</a:t>
            </a:r>
          </a:p>
        </p:txBody>
      </p:sp>
      <p:sp>
        <p:nvSpPr>
          <p:cNvPr id="3" name="Content Placeholder 2">
            <a:extLst>
              <a:ext uri="{FF2B5EF4-FFF2-40B4-BE49-F238E27FC236}">
                <a16:creationId xmlns:a16="http://schemas.microsoft.com/office/drawing/2014/main" id="{004CBFE2-BD61-DB5C-2F33-D203808472AE}"/>
              </a:ext>
            </a:extLst>
          </p:cNvPr>
          <p:cNvSpPr>
            <a:spLocks noGrp="1"/>
          </p:cNvSpPr>
          <p:nvPr>
            <p:ph idx="1"/>
          </p:nvPr>
        </p:nvSpPr>
        <p:spPr/>
        <p:txBody>
          <a:bodyPr>
            <a:normAutofit lnSpcReduction="10000"/>
          </a:bodyPr>
          <a:lstStyle/>
          <a:p>
            <a:pPr marL="0" indent="0">
              <a:buNone/>
            </a:pPr>
            <a:r>
              <a:rPr lang="en-GB" sz="5400" dirty="0">
                <a:latin typeface="Sassoon Primary" pitchFamily="50" charset="0"/>
              </a:rPr>
              <a:t>/l/: </a:t>
            </a:r>
          </a:p>
          <a:p>
            <a:pPr marL="0" indent="0">
              <a:buNone/>
            </a:pPr>
            <a:r>
              <a:rPr lang="en-GB" sz="5400" dirty="0">
                <a:latin typeface="Sassoon Primary" pitchFamily="50" charset="0"/>
              </a:rPr>
              <a:t>beetle              puddle             bubble           puzzle          total         equal          final metal        petal         pedal         village electrician</a:t>
            </a:r>
          </a:p>
        </p:txBody>
      </p:sp>
    </p:spTree>
    <p:extLst>
      <p:ext uri="{BB962C8B-B14F-4D97-AF65-F5344CB8AC3E}">
        <p14:creationId xmlns:p14="http://schemas.microsoft.com/office/powerpoint/2010/main" val="231861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00C9A4-8D3C-FFBF-20A7-BFFA24404438}"/>
              </a:ext>
            </a:extLst>
          </p:cNvPr>
          <p:cNvSpPr txBox="1"/>
          <p:nvPr/>
        </p:nvSpPr>
        <p:spPr>
          <a:xfrm>
            <a:off x="86425" y="106217"/>
            <a:ext cx="2165928"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latin typeface="Sassoon Primary"/>
              </a:rPr>
              <a:t>Revisit and review</a:t>
            </a:r>
          </a:p>
        </p:txBody>
      </p:sp>
      <p:sp>
        <p:nvSpPr>
          <p:cNvPr id="4" name="TextBox 3">
            <a:extLst>
              <a:ext uri="{FF2B5EF4-FFF2-40B4-BE49-F238E27FC236}">
                <a16:creationId xmlns:a16="http://schemas.microsoft.com/office/drawing/2014/main" id="{FCEA2E2A-A6CB-3C11-63E1-91F3F7DF0471}"/>
              </a:ext>
            </a:extLst>
          </p:cNvPr>
          <p:cNvSpPr txBox="1"/>
          <p:nvPr/>
        </p:nvSpPr>
        <p:spPr>
          <a:xfrm>
            <a:off x="4724400" y="3920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0CA3A605-D9DF-9D6C-1928-0F6CD7BCC01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10" name="TextBox 9">
            <a:extLst>
              <a:ext uri="{FF2B5EF4-FFF2-40B4-BE49-F238E27FC236}">
                <a16:creationId xmlns:a16="http://schemas.microsoft.com/office/drawing/2014/main" id="{BDAFD1E1-FA2E-CC0D-20FA-0F0E874ED338}"/>
              </a:ext>
            </a:extLst>
          </p:cNvPr>
          <p:cNvSpPr txBox="1"/>
          <p:nvPr/>
        </p:nvSpPr>
        <p:spPr>
          <a:xfrm>
            <a:off x="3668448" y="106217"/>
            <a:ext cx="4855104" cy="1123384"/>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dirty="0">
                <a:latin typeface="Sassoon Primary"/>
                <a:cs typeface="Calibri" panose="020F0502020204030204"/>
              </a:rPr>
              <a:t>Sort by phoneme</a:t>
            </a:r>
          </a:p>
          <a:p>
            <a:pPr algn="ctr"/>
            <a:r>
              <a:rPr lang="en-GB" sz="3200" dirty="0"/>
              <a:t>‘ze’, ‘se’ and ‘</a:t>
            </a:r>
            <a:r>
              <a:rPr lang="en-GB" sz="3200" dirty="0" err="1"/>
              <a:t>ce</a:t>
            </a:r>
            <a:r>
              <a:rPr lang="en-GB" sz="3200" dirty="0"/>
              <a:t>’</a:t>
            </a:r>
            <a:endParaRPr lang="en-US" sz="3200" dirty="0">
              <a:latin typeface="Sassoon Primary"/>
              <a:cs typeface="Calibri" panose="020F0502020204030204"/>
            </a:endParaRPr>
          </a:p>
        </p:txBody>
      </p:sp>
      <p:sp>
        <p:nvSpPr>
          <p:cNvPr id="12" name="TextBox 11">
            <a:extLst>
              <a:ext uri="{FF2B5EF4-FFF2-40B4-BE49-F238E27FC236}">
                <a16:creationId xmlns:a16="http://schemas.microsoft.com/office/drawing/2014/main" id="{5F17A6DF-7F54-9E4C-E390-138E32CA35D5}"/>
              </a:ext>
            </a:extLst>
          </p:cNvPr>
          <p:cNvSpPr txBox="1"/>
          <p:nvPr/>
        </p:nvSpPr>
        <p:spPr>
          <a:xfrm>
            <a:off x="5638800" y="522744"/>
            <a:ext cx="6096000" cy="1015663"/>
          </a:xfrm>
          <a:prstGeom prst="rect">
            <a:avLst/>
          </a:prstGeom>
          <a:noFill/>
        </p:spPr>
        <p:txBody>
          <a:bodyPr wrap="square">
            <a:spAutoFit/>
          </a:bodyPr>
          <a:lstStyle/>
          <a:p>
            <a:endParaRPr lang="en-GB" sz="6000" dirty="0">
              <a:latin typeface="Sassoon Primary" pitchFamily="50" charset="0"/>
            </a:endParaRPr>
          </a:p>
        </p:txBody>
      </p:sp>
      <p:sp>
        <p:nvSpPr>
          <p:cNvPr id="11" name="TextBox 10">
            <a:extLst>
              <a:ext uri="{FF2B5EF4-FFF2-40B4-BE49-F238E27FC236}">
                <a16:creationId xmlns:a16="http://schemas.microsoft.com/office/drawing/2014/main" id="{A90C3202-11E9-7ECB-D011-1AB948C791B7}"/>
              </a:ext>
            </a:extLst>
          </p:cNvPr>
          <p:cNvSpPr txBox="1"/>
          <p:nvPr/>
        </p:nvSpPr>
        <p:spPr>
          <a:xfrm>
            <a:off x="543625" y="4997457"/>
            <a:ext cx="11648375" cy="1754326"/>
          </a:xfrm>
          <a:prstGeom prst="rect">
            <a:avLst/>
          </a:prstGeom>
          <a:noFill/>
        </p:spPr>
        <p:txBody>
          <a:bodyPr wrap="square">
            <a:spAutoFit/>
          </a:bodyPr>
          <a:lstStyle/>
          <a:p>
            <a:r>
              <a:rPr lang="en-GB" sz="5400" dirty="0">
                <a:latin typeface="Sassoon Primary" pitchFamily="50" charset="0"/>
              </a:rPr>
              <a:t>sneeze  breeze  freeze  dance  choice chance  worse  please  noise  horse</a:t>
            </a:r>
          </a:p>
        </p:txBody>
      </p:sp>
      <p:pic>
        <p:nvPicPr>
          <p:cNvPr id="16" name="Picture 15">
            <a:extLst>
              <a:ext uri="{FF2B5EF4-FFF2-40B4-BE49-F238E27FC236}">
                <a16:creationId xmlns:a16="http://schemas.microsoft.com/office/drawing/2014/main" id="{EA849561-4B53-4E54-8B18-BE4FA1F120B3}"/>
              </a:ext>
            </a:extLst>
          </p:cNvPr>
          <p:cNvPicPr>
            <a:picLocks noChangeAspect="1"/>
          </p:cNvPicPr>
          <p:nvPr/>
        </p:nvPicPr>
        <p:blipFill>
          <a:blip r:embed="rId3"/>
          <a:stretch>
            <a:fillRect/>
          </a:stretch>
        </p:blipFill>
        <p:spPr>
          <a:xfrm>
            <a:off x="5265989" y="1270241"/>
            <a:ext cx="1660021" cy="1098327"/>
          </a:xfrm>
          <a:prstGeom prst="rect">
            <a:avLst/>
          </a:prstGeom>
        </p:spPr>
      </p:pic>
    </p:spTree>
    <p:extLst>
      <p:ext uri="{BB962C8B-B14F-4D97-AF65-F5344CB8AC3E}">
        <p14:creationId xmlns:p14="http://schemas.microsoft.com/office/powerpoint/2010/main" val="427041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213BF-728F-5616-E013-7CD1907A2779}"/>
              </a:ext>
            </a:extLst>
          </p:cNvPr>
          <p:cNvPicPr>
            <a:picLocks noChangeAspect="1"/>
          </p:cNvPicPr>
          <p:nvPr/>
        </p:nvPicPr>
        <p:blipFill rotWithShape="1">
          <a:blip r:embed="rId3"/>
          <a:srcRect r="3328"/>
          <a:stretch/>
        </p:blipFill>
        <p:spPr>
          <a:xfrm>
            <a:off x="3993048" y="1574464"/>
            <a:ext cx="3100064" cy="2138801"/>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7" name="Picture 4" descr="Graphical user interface, application&#10;&#10;Description automatically generated">
            <a:extLst>
              <a:ext uri="{FF2B5EF4-FFF2-40B4-BE49-F238E27FC236}">
                <a16:creationId xmlns:a16="http://schemas.microsoft.com/office/drawing/2014/main" id="{03663937-D4DB-6A7D-7B3D-9FC475CFEE7A}"/>
              </a:ext>
            </a:extLst>
          </p:cNvPr>
          <p:cNvPicPr>
            <a:picLocks noChangeAspect="1"/>
          </p:cNvPicPr>
          <p:nvPr/>
        </p:nvPicPr>
        <p:blipFill>
          <a:blip r:embed="rId4"/>
          <a:stretch>
            <a:fillRect/>
          </a:stretch>
        </p:blipFill>
        <p:spPr>
          <a:xfrm>
            <a:off x="283808" y="5535835"/>
            <a:ext cx="1112817" cy="1123549"/>
          </a:xfrm>
          <a:prstGeom prst="rect">
            <a:avLst/>
          </a:prstGeom>
        </p:spPr>
      </p:pic>
      <p:sp>
        <p:nvSpPr>
          <p:cNvPr id="12" name="TextBox 11">
            <a:extLst>
              <a:ext uri="{FF2B5EF4-FFF2-40B4-BE49-F238E27FC236}">
                <a16:creationId xmlns:a16="http://schemas.microsoft.com/office/drawing/2014/main" id="{FCF60429-C3F7-B124-B875-346AA0B533B2}"/>
              </a:ext>
            </a:extLst>
          </p:cNvPr>
          <p:cNvSpPr txBox="1"/>
          <p:nvPr/>
        </p:nvSpPr>
        <p:spPr>
          <a:xfrm>
            <a:off x="4157436" y="2057420"/>
            <a:ext cx="11430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Sassoon Primary"/>
                <a:cs typeface="Calibri"/>
              </a:rPr>
              <a:t>tricky words</a:t>
            </a:r>
            <a:endParaRPr lang="en-GB" sz="2400">
              <a:latin typeface="Sassoon Primary"/>
            </a:endParaRPr>
          </a:p>
        </p:txBody>
      </p:sp>
      <p:sp>
        <p:nvSpPr>
          <p:cNvPr id="2" name="Content Placeholder 2">
            <a:extLst>
              <a:ext uri="{FF2B5EF4-FFF2-40B4-BE49-F238E27FC236}">
                <a16:creationId xmlns:a16="http://schemas.microsoft.com/office/drawing/2014/main" id="{7AFE7D65-CF4D-E8BF-0D83-241526821050}"/>
              </a:ext>
            </a:extLst>
          </p:cNvPr>
          <p:cNvSpPr txBox="1">
            <a:spLocks/>
          </p:cNvSpPr>
          <p:nvPr/>
        </p:nvSpPr>
        <p:spPr>
          <a:xfrm>
            <a:off x="4984239" y="5125327"/>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3" name="Content Placeholder 2">
            <a:extLst>
              <a:ext uri="{FF2B5EF4-FFF2-40B4-BE49-F238E27FC236}">
                <a16:creationId xmlns:a16="http://schemas.microsoft.com/office/drawing/2014/main" id="{5A06BCAF-037B-4AF8-A998-449978A45F19}"/>
              </a:ext>
            </a:extLst>
          </p:cNvPr>
          <p:cNvSpPr txBox="1">
            <a:spLocks/>
          </p:cNvSpPr>
          <p:nvPr/>
        </p:nvSpPr>
        <p:spPr>
          <a:xfrm>
            <a:off x="6709103" y="501587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3" name="Content Placeholder 2">
            <a:extLst>
              <a:ext uri="{FF2B5EF4-FFF2-40B4-BE49-F238E27FC236}">
                <a16:creationId xmlns:a16="http://schemas.microsoft.com/office/drawing/2014/main" id="{47FA057F-0B07-5FB0-1882-FCDF256EAEC5}"/>
              </a:ext>
            </a:extLst>
          </p:cNvPr>
          <p:cNvSpPr txBox="1">
            <a:spLocks/>
          </p:cNvSpPr>
          <p:nvPr/>
        </p:nvSpPr>
        <p:spPr>
          <a:xfrm>
            <a:off x="5420832" y="40581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10" name="Content Placeholder 2">
            <a:extLst>
              <a:ext uri="{FF2B5EF4-FFF2-40B4-BE49-F238E27FC236}">
                <a16:creationId xmlns:a16="http://schemas.microsoft.com/office/drawing/2014/main" id="{E0B5C20B-DA05-2FF6-3ECE-262BE97E698E}"/>
              </a:ext>
            </a:extLst>
          </p:cNvPr>
          <p:cNvSpPr txBox="1">
            <a:spLocks/>
          </p:cNvSpPr>
          <p:nvPr/>
        </p:nvSpPr>
        <p:spPr>
          <a:xfrm>
            <a:off x="7663415" y="2549960"/>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6" name="Content Placeholder 2">
            <a:extLst>
              <a:ext uri="{FF2B5EF4-FFF2-40B4-BE49-F238E27FC236}">
                <a16:creationId xmlns:a16="http://schemas.microsoft.com/office/drawing/2014/main" id="{42008CDF-9D74-0D3A-CBED-E93BECCD3021}"/>
              </a:ext>
            </a:extLst>
          </p:cNvPr>
          <p:cNvSpPr txBox="1">
            <a:spLocks/>
          </p:cNvSpPr>
          <p:nvPr/>
        </p:nvSpPr>
        <p:spPr>
          <a:xfrm>
            <a:off x="5398291" y="4877713"/>
            <a:ext cx="3713287" cy="14902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9600">
              <a:latin typeface="Sassoon Primary"/>
              <a:cs typeface="Calibri"/>
            </a:endParaRPr>
          </a:p>
        </p:txBody>
      </p:sp>
      <p:sp>
        <p:nvSpPr>
          <p:cNvPr id="8" name="Content Placeholder 2">
            <a:extLst>
              <a:ext uri="{FF2B5EF4-FFF2-40B4-BE49-F238E27FC236}">
                <a16:creationId xmlns:a16="http://schemas.microsoft.com/office/drawing/2014/main" id="{4E93389F-9C66-008D-3EEF-83B17CA1DFAA}"/>
              </a:ext>
            </a:extLst>
          </p:cNvPr>
          <p:cNvSpPr txBox="1">
            <a:spLocks/>
          </p:cNvSpPr>
          <p:nvPr/>
        </p:nvSpPr>
        <p:spPr>
          <a:xfrm>
            <a:off x="2244618" y="295864"/>
            <a:ext cx="4968636" cy="15772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800">
                <a:latin typeface="Sassoon Primary" pitchFamily="50" charset="0"/>
              </a:rPr>
              <a:t>improve</a:t>
            </a:r>
            <a:endParaRPr lang="en-GB" sz="13800">
              <a:latin typeface="Sassoon Primary" pitchFamily="50" charset="0"/>
              <a:cs typeface="Calibri"/>
            </a:endParaRPr>
          </a:p>
        </p:txBody>
      </p:sp>
      <p:sp>
        <p:nvSpPr>
          <p:cNvPr id="15" name="TextBox 14">
            <a:extLst>
              <a:ext uri="{FF2B5EF4-FFF2-40B4-BE49-F238E27FC236}">
                <a16:creationId xmlns:a16="http://schemas.microsoft.com/office/drawing/2014/main" id="{379CC088-71D8-B714-FCA0-87A6C4AB2B42}"/>
              </a:ext>
            </a:extLst>
          </p:cNvPr>
          <p:cNvSpPr txBox="1"/>
          <p:nvPr/>
        </p:nvSpPr>
        <p:spPr>
          <a:xfrm>
            <a:off x="1701269" y="4963582"/>
            <a:ext cx="4855104" cy="1169551"/>
          </a:xfrm>
          <a:prstGeom prst="rect">
            <a:avLst/>
          </a:prstGeom>
          <a:no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500">
                <a:latin typeface="Sassoon Primary"/>
                <a:cs typeface="Calibri"/>
              </a:rPr>
              <a:t>Read the tricky words.</a:t>
            </a:r>
          </a:p>
          <a:p>
            <a:pPr algn="ctr"/>
            <a:endParaRPr lang="en-US" sz="3500">
              <a:latin typeface="Sassoon Primary"/>
              <a:cs typeface="Calibri"/>
            </a:endParaRPr>
          </a:p>
        </p:txBody>
      </p:sp>
      <p:sp>
        <p:nvSpPr>
          <p:cNvPr id="5" name="Content Placeholder 2">
            <a:extLst>
              <a:ext uri="{FF2B5EF4-FFF2-40B4-BE49-F238E27FC236}">
                <a16:creationId xmlns:a16="http://schemas.microsoft.com/office/drawing/2014/main" id="{B42E6CAA-8191-359A-EEA6-528343475370}"/>
              </a:ext>
            </a:extLst>
          </p:cNvPr>
          <p:cNvSpPr txBox="1">
            <a:spLocks/>
          </p:cNvSpPr>
          <p:nvPr/>
        </p:nvSpPr>
        <p:spPr>
          <a:xfrm>
            <a:off x="7663415" y="1207656"/>
            <a:ext cx="3713287" cy="17143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000">
                <a:latin typeface="Sassoon Primary" pitchFamily="50" charset="0"/>
              </a:rPr>
              <a:t>parents</a:t>
            </a:r>
            <a:endParaRPr lang="en-GB" sz="12700">
              <a:latin typeface="Sassoon Primary" pitchFamily="50" charset="0"/>
              <a:cs typeface="Calibri"/>
            </a:endParaRPr>
          </a:p>
        </p:txBody>
      </p:sp>
      <p:sp>
        <p:nvSpPr>
          <p:cNvPr id="9" name="Content Placeholder 2">
            <a:extLst>
              <a:ext uri="{FF2B5EF4-FFF2-40B4-BE49-F238E27FC236}">
                <a16:creationId xmlns:a16="http://schemas.microsoft.com/office/drawing/2014/main" id="{78B6DCFF-B958-CC32-5F90-F8F8351EF6FF}"/>
              </a:ext>
            </a:extLst>
          </p:cNvPr>
          <p:cNvSpPr txBox="1">
            <a:spLocks/>
          </p:cNvSpPr>
          <p:nvPr/>
        </p:nvSpPr>
        <p:spPr>
          <a:xfrm>
            <a:off x="8369070" y="4943435"/>
            <a:ext cx="2381777" cy="216760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800" dirty="0">
                <a:latin typeface="Sassoon Primary" pitchFamily="50" charset="0"/>
              </a:rPr>
              <a:t>shoe</a:t>
            </a:r>
            <a:endParaRPr lang="en-GB" sz="13800" dirty="0">
              <a:latin typeface="Sassoon Primary" pitchFamily="50" charset="0"/>
              <a:cs typeface="Calibri"/>
            </a:endParaRPr>
          </a:p>
        </p:txBody>
      </p:sp>
      <p:sp>
        <p:nvSpPr>
          <p:cNvPr id="16" name="Content Placeholder 2">
            <a:extLst>
              <a:ext uri="{FF2B5EF4-FFF2-40B4-BE49-F238E27FC236}">
                <a16:creationId xmlns:a16="http://schemas.microsoft.com/office/drawing/2014/main" id="{C938CE49-8A94-8BB6-5177-B7027AD06672}"/>
              </a:ext>
            </a:extLst>
          </p:cNvPr>
          <p:cNvSpPr txBox="1">
            <a:spLocks/>
          </p:cNvSpPr>
          <p:nvPr/>
        </p:nvSpPr>
        <p:spPr>
          <a:xfrm>
            <a:off x="574444" y="2742607"/>
            <a:ext cx="4968636" cy="15772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800">
                <a:latin typeface="Sassoon Primary" pitchFamily="50" charset="0"/>
              </a:rPr>
              <a:t>move</a:t>
            </a:r>
            <a:endParaRPr lang="en-GB" sz="13800">
              <a:latin typeface="Sassoon Primary" pitchFamily="50" charset="0"/>
              <a:cs typeface="Calibri"/>
            </a:endParaRPr>
          </a:p>
        </p:txBody>
      </p:sp>
      <p:sp>
        <p:nvSpPr>
          <p:cNvPr id="11" name="Content Placeholder 2">
            <a:extLst>
              <a:ext uri="{FF2B5EF4-FFF2-40B4-BE49-F238E27FC236}">
                <a16:creationId xmlns:a16="http://schemas.microsoft.com/office/drawing/2014/main" id="{4612A9C9-E4D4-5DD8-DEC4-EE951C0D0CD3}"/>
              </a:ext>
            </a:extLst>
          </p:cNvPr>
          <p:cNvSpPr txBox="1">
            <a:spLocks/>
          </p:cNvSpPr>
          <p:nvPr/>
        </p:nvSpPr>
        <p:spPr>
          <a:xfrm>
            <a:off x="7507164" y="3479867"/>
            <a:ext cx="4084100" cy="2167604"/>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800" dirty="0">
                <a:latin typeface="Sassoon Primary" pitchFamily="50" charset="0"/>
              </a:rPr>
              <a:t>thought </a:t>
            </a:r>
            <a:endParaRPr lang="en-GB" sz="13800" dirty="0">
              <a:latin typeface="Sassoon Primary" pitchFamily="50" charset="0"/>
              <a:cs typeface="Calibri"/>
            </a:endParaRPr>
          </a:p>
        </p:txBody>
      </p:sp>
    </p:spTree>
    <p:extLst>
      <p:ext uri="{BB962C8B-B14F-4D97-AF65-F5344CB8AC3E}">
        <p14:creationId xmlns:p14="http://schemas.microsoft.com/office/powerpoint/2010/main" val="522116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34B436-4F27-404C-9354-6143E89969BB}"/>
</file>

<file path=customXml/itemProps2.xml><?xml version="1.0" encoding="utf-8"?>
<ds:datastoreItem xmlns:ds="http://schemas.openxmlformats.org/officeDocument/2006/customXml" ds:itemID="{78ECACC1-E7C6-4630-BD32-79F01962867D}">
  <ds:schemaRefs>
    <ds:schemaRef ds:uri="http://www.w3.org/XML/1998/namespace"/>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e255f982-5f1f-41c7-871f-7a91432a5484"/>
    <ds:schemaRef ds:uri="5519ec2d-3025-400a-aa14-bba49a7e18f3"/>
  </ds:schemaRefs>
</ds:datastoreItem>
</file>

<file path=customXml/itemProps3.xml><?xml version="1.0" encoding="utf-8"?>
<ds:datastoreItem xmlns:ds="http://schemas.openxmlformats.org/officeDocument/2006/customXml" ds:itemID="{DC05A5D7-25A7-43A0-88EE-06F099AFF5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4042</TotalTime>
  <Words>2577</Words>
  <Application>Microsoft Office PowerPoint</Application>
  <PresentationFormat>Widescreen</PresentationFormat>
  <Paragraphs>333</Paragraphs>
  <Slides>54</Slides>
  <Notes>35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54</vt:i4>
      </vt:variant>
    </vt:vector>
  </HeadingPairs>
  <TitlesOfParts>
    <vt:vector size="69" baseType="lpstr">
      <vt:lpstr>ABeeZee</vt:lpstr>
      <vt:lpstr>Aptos</vt:lpstr>
      <vt:lpstr>Aptos Display</vt:lpstr>
      <vt:lpstr>Arial</vt:lpstr>
      <vt:lpstr>Berlin Sans FB Demi</vt:lpstr>
      <vt:lpstr>Calibri</vt:lpstr>
      <vt:lpstr>Cambria Math</vt:lpstr>
      <vt:lpstr>Century Gothic</vt:lpstr>
      <vt:lpstr>Kalam</vt:lpstr>
      <vt:lpstr>Lexend</vt:lpstr>
      <vt:lpstr>Sassoon Infant Std</vt:lpstr>
      <vt:lpstr>Sassoon Primary</vt:lpstr>
      <vt:lpstr>Symbol</vt:lpstr>
      <vt:lpstr>Webdings</vt:lpstr>
      <vt:lpstr>office theme</vt:lpstr>
      <vt:lpstr>Tuesday 24th June 2025</vt:lpstr>
      <vt:lpstr>PowerPoint Presentation</vt:lpstr>
      <vt:lpstr>Early morning work</vt:lpstr>
      <vt:lpstr>PowerPoint Presentation</vt:lpstr>
      <vt:lpstr>PowerPoint Presentation</vt:lpstr>
      <vt:lpstr>Recap</vt:lpstr>
      <vt:lpstr>Where in the word?</vt:lpstr>
      <vt:lpstr>PowerPoint Presentation</vt:lpstr>
      <vt:lpstr>PowerPoint Presentation</vt:lpstr>
      <vt:lpstr>PowerPoint Presentation</vt:lpstr>
      <vt:lpstr>PowerPoint Presentation</vt:lpstr>
      <vt:lpstr>TBAT: Use new descriptive vocabulary.</vt:lpstr>
      <vt:lpstr>Today , we are going to think of strong vocabulary to use that describes the singing mermaid.</vt:lpstr>
      <vt:lpstr>Adjectives that describe the mermaid</vt:lpstr>
      <vt:lpstr>New vocabulary</vt:lpstr>
      <vt:lpstr>Adjectives that describe the mermaid’s voice</vt:lpstr>
      <vt:lpstr>PowerPoint Presentation</vt:lpstr>
      <vt:lpstr>Blue / Green</vt:lpstr>
      <vt:lpstr>Which words could complete the sentence correctly?</vt:lpstr>
      <vt:lpstr>Independent</vt:lpstr>
      <vt:lpstr>PowerPoint Presentation</vt:lpstr>
      <vt:lpstr>Break</vt:lpstr>
      <vt:lpstr>Number patterns</vt:lpstr>
      <vt:lpstr>To divide into equal groups and find the number of groups</vt:lpstr>
      <vt:lpstr>There are 18 bananas</vt:lpstr>
      <vt:lpstr>There are 18 bananas</vt:lpstr>
      <vt:lpstr>PowerPoint Presentation</vt:lpstr>
      <vt:lpstr>There are 16 hats.  Show them in groups of four in an array.</vt:lpstr>
      <vt:lpstr>TBAT: share a total equally and find the number of groups</vt:lpstr>
      <vt:lpstr>TBAT: share a total equally and find the number of groups</vt:lpstr>
      <vt:lpstr>TBAT: share a total equally and find the number of groups</vt:lpstr>
      <vt:lpstr>TBAT: share a total equally and find the number of groups</vt:lpstr>
      <vt:lpstr>TBAT: share a total equally and find the number of groups</vt:lpstr>
      <vt:lpstr>Lunch</vt:lpstr>
      <vt:lpstr>Toothbrushing</vt:lpstr>
      <vt:lpstr>2 in 2  Which religion of people visit a Mosque? What do they do at the Mosque? </vt:lpstr>
      <vt:lpstr>PowerPoint Presentation</vt:lpstr>
      <vt:lpstr>What are the different types of mosques?</vt:lpstr>
      <vt:lpstr>What are the different types of mosques?</vt:lpstr>
      <vt:lpstr>What are the different types of mosques? </vt:lpstr>
      <vt:lpstr>What are the different types of mosques? </vt:lpstr>
      <vt:lpstr>What are the different types of mosques? </vt:lpstr>
      <vt:lpstr>What are the different types of mosques? </vt:lpstr>
      <vt:lpstr>Which parts of a mosque are sacred?</vt:lpstr>
      <vt:lpstr>Which parts of a mosque are sacred?</vt:lpstr>
      <vt:lpstr>Which parts of a mosque are sacred?</vt:lpstr>
      <vt:lpstr>Which parts of a mosque are sacred?</vt:lpstr>
      <vt:lpstr>Which parts of a mosque are sacred?</vt:lpstr>
      <vt:lpstr>Which parts of a mosque are sacred?</vt:lpstr>
      <vt:lpstr>Which parts of a mosque are sacred? </vt:lpstr>
      <vt:lpstr>How are mosques similar and different?</vt:lpstr>
      <vt:lpstr>How are mosques similar and different?</vt:lpstr>
      <vt:lpstr>How are mosques similar and different?</vt:lpstr>
      <vt:lpstr>Summer Fayre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124</cp:revision>
  <dcterms:created xsi:type="dcterms:W3CDTF">2025-05-21T15:12:33Z</dcterms:created>
  <dcterms:modified xsi:type="dcterms:W3CDTF">2025-06-23T22:00:35Z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281300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