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3.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8"/>
  </p:notesMasterIdLst>
  <p:sldIdLst>
    <p:sldId id="256" r:id="rId5"/>
    <p:sldId id="532" r:id="rId6"/>
    <p:sldId id="566" r:id="rId7"/>
    <p:sldId id="282" r:id="rId8"/>
    <p:sldId id="447" r:id="rId9"/>
    <p:sldId id="535" r:id="rId10"/>
    <p:sldId id="281" r:id="rId11"/>
    <p:sldId id="536" r:id="rId12"/>
    <p:sldId id="448" r:id="rId13"/>
    <p:sldId id="283" r:id="rId14"/>
    <p:sldId id="280" r:id="rId15"/>
    <p:sldId id="449" r:id="rId16"/>
    <p:sldId id="450" r:id="rId17"/>
    <p:sldId id="537" r:id="rId18"/>
    <p:sldId id="542" r:id="rId19"/>
    <p:sldId id="285" r:id="rId20"/>
    <p:sldId id="320" r:id="rId21"/>
    <p:sldId id="543" r:id="rId22"/>
    <p:sldId id="398" r:id="rId23"/>
    <p:sldId id="544" r:id="rId24"/>
    <p:sldId id="399" r:id="rId25"/>
    <p:sldId id="400" r:id="rId26"/>
    <p:sldId id="401" r:id="rId27"/>
    <p:sldId id="402" r:id="rId28"/>
    <p:sldId id="403" r:id="rId29"/>
    <p:sldId id="404" r:id="rId30"/>
    <p:sldId id="533" r:id="rId31"/>
    <p:sldId id="534" r:id="rId32"/>
    <p:sldId id="405" r:id="rId33"/>
    <p:sldId id="261" r:id="rId34"/>
    <p:sldId id="529" r:id="rId35"/>
    <p:sldId id="541" r:id="rId36"/>
    <p:sldId id="545" r:id="rId37"/>
    <p:sldId id="546" r:id="rId38"/>
    <p:sldId id="547" r:id="rId39"/>
    <p:sldId id="548" r:id="rId40"/>
    <p:sldId id="549" r:id="rId41"/>
    <p:sldId id="550" r:id="rId42"/>
    <p:sldId id="551" r:id="rId43"/>
    <p:sldId id="552" r:id="rId44"/>
    <p:sldId id="554" r:id="rId45"/>
    <p:sldId id="555" r:id="rId46"/>
    <p:sldId id="556" r:id="rId47"/>
    <p:sldId id="557" r:id="rId48"/>
    <p:sldId id="558" r:id="rId49"/>
    <p:sldId id="559" r:id="rId50"/>
    <p:sldId id="561" r:id="rId51"/>
    <p:sldId id="560" r:id="rId52"/>
    <p:sldId id="562" r:id="rId53"/>
    <p:sldId id="563" r:id="rId54"/>
    <p:sldId id="312" r:id="rId55"/>
    <p:sldId id="564" r:id="rId56"/>
    <p:sldId id="565" r:id="rId57"/>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48A00D-0D0B-4B03-A874-4E67544F6470}" v="17" dt="2025-06-01T20:00:42.3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 Freel" userId="S::afreel@ohacademy.co.uk::f6dead3d-cc44-4b49-aee1-60fe86f08dbd" providerId="AD" clId="Web-{DF352CD5-C9D7-2C16-FDA0-B275A3AB3069}"/>
    <pc:docChg chg="addSld delSld modSld sldOrd">
      <pc:chgData name="A Freel" userId="S::afreel@ohacademy.co.uk::f6dead3d-cc44-4b49-aee1-60fe86f08dbd" providerId="AD" clId="Web-{DF352CD5-C9D7-2C16-FDA0-B275A3AB3069}" dt="2025-05-29T18:46:20.957" v="346" actId="20577"/>
      <pc:docMkLst>
        <pc:docMk/>
      </pc:docMkLst>
      <pc:sldChg chg="addSp modSp">
        <pc:chgData name="A Freel" userId="S::afreel@ohacademy.co.uk::f6dead3d-cc44-4b49-aee1-60fe86f08dbd" providerId="AD" clId="Web-{DF352CD5-C9D7-2C16-FDA0-B275A3AB3069}" dt="2025-05-29T14:40:44.936" v="50" actId="1076"/>
        <pc:sldMkLst>
          <pc:docMk/>
          <pc:sldMk cId="2134110344" sldId="320"/>
        </pc:sldMkLst>
        <pc:spChg chg="add mod">
          <ac:chgData name="A Freel" userId="S::afreel@ohacademy.co.uk::f6dead3d-cc44-4b49-aee1-60fe86f08dbd" providerId="AD" clId="Web-{DF352CD5-C9D7-2C16-FDA0-B275A3AB3069}" dt="2025-05-29T14:39:41.713" v="39" actId="20577"/>
          <ac:spMkLst>
            <pc:docMk/>
            <pc:sldMk cId="2134110344" sldId="320"/>
            <ac:spMk id="2" creationId="{24D03C8A-7539-7D39-21C8-1992ED4517DF}"/>
          </ac:spMkLst>
        </pc:spChg>
        <pc:spChg chg="mod">
          <ac:chgData name="A Freel" userId="S::afreel@ohacademy.co.uk::f6dead3d-cc44-4b49-aee1-60fe86f08dbd" providerId="AD" clId="Web-{DF352CD5-C9D7-2C16-FDA0-B275A3AB3069}" dt="2025-05-29T14:21:12.909" v="0" actId="1076"/>
          <ac:spMkLst>
            <pc:docMk/>
            <pc:sldMk cId="2134110344" sldId="320"/>
            <ac:spMk id="9" creationId="{1CFD7B91-BF59-33B3-AF1A-A80CB5F6679C}"/>
          </ac:spMkLst>
        </pc:spChg>
        <pc:picChg chg="add mod">
          <ac:chgData name="A Freel" userId="S::afreel@ohacademy.co.uk::f6dead3d-cc44-4b49-aee1-60fe86f08dbd" providerId="AD" clId="Web-{DF352CD5-C9D7-2C16-FDA0-B275A3AB3069}" dt="2025-05-29T14:40:44.936" v="50" actId="1076"/>
          <ac:picMkLst>
            <pc:docMk/>
            <pc:sldMk cId="2134110344" sldId="320"/>
            <ac:picMk id="4" creationId="{2698D1F7-A944-6829-B0C6-24829B228BEF}"/>
          </ac:picMkLst>
        </pc:picChg>
        <pc:picChg chg="add mod">
          <ac:chgData name="A Freel" userId="S::afreel@ohacademy.co.uk::f6dead3d-cc44-4b49-aee1-60fe86f08dbd" providerId="AD" clId="Web-{DF352CD5-C9D7-2C16-FDA0-B275A3AB3069}" dt="2025-05-29T14:40:38.889" v="46" actId="1076"/>
          <ac:picMkLst>
            <pc:docMk/>
            <pc:sldMk cId="2134110344" sldId="320"/>
            <ac:picMk id="5" creationId="{0FCE103B-9994-0166-CB69-15964EF39910}"/>
          </ac:picMkLst>
        </pc:picChg>
        <pc:picChg chg="add mod">
          <ac:chgData name="A Freel" userId="S::afreel@ohacademy.co.uk::f6dead3d-cc44-4b49-aee1-60fe86f08dbd" providerId="AD" clId="Web-{DF352CD5-C9D7-2C16-FDA0-B275A3AB3069}" dt="2025-05-29T14:40:43.717" v="49" actId="1076"/>
          <ac:picMkLst>
            <pc:docMk/>
            <pc:sldMk cId="2134110344" sldId="320"/>
            <ac:picMk id="6" creationId="{2391C422-E931-8707-D1A0-CCE2E667DB71}"/>
          </ac:picMkLst>
        </pc:picChg>
      </pc:sldChg>
      <pc:sldChg chg="addSp delSp modSp">
        <pc:chgData name="A Freel" userId="S::afreel@ohacademy.co.uk::f6dead3d-cc44-4b49-aee1-60fe86f08dbd" providerId="AD" clId="Web-{DF352CD5-C9D7-2C16-FDA0-B275A3AB3069}" dt="2025-05-29T14:56:37.496" v="144" actId="1076"/>
        <pc:sldMkLst>
          <pc:docMk/>
          <pc:sldMk cId="4089043698" sldId="544"/>
        </pc:sldMkLst>
        <pc:spChg chg="mod">
          <ac:chgData name="A Freel" userId="S::afreel@ohacademy.co.uk::f6dead3d-cc44-4b49-aee1-60fe86f08dbd" providerId="AD" clId="Web-{DF352CD5-C9D7-2C16-FDA0-B275A3AB3069}" dt="2025-05-29T14:52:52.013" v="113" actId="20577"/>
          <ac:spMkLst>
            <pc:docMk/>
            <pc:sldMk cId="4089043698" sldId="544"/>
            <ac:spMk id="5" creationId="{67B3A1F1-37E9-4813-FE81-CE04A09C0F36}"/>
          </ac:spMkLst>
        </pc:spChg>
        <pc:spChg chg="add mod">
          <ac:chgData name="A Freel" userId="S::afreel@ohacademy.co.uk::f6dead3d-cc44-4b49-aee1-60fe86f08dbd" providerId="AD" clId="Web-{DF352CD5-C9D7-2C16-FDA0-B275A3AB3069}" dt="2025-05-29T14:48:32.841" v="77"/>
          <ac:spMkLst>
            <pc:docMk/>
            <pc:sldMk cId="4089043698" sldId="544"/>
            <ac:spMk id="6" creationId="{A2154F53-9445-A808-5608-B2BBA9F5E685}"/>
          </ac:spMkLst>
        </pc:spChg>
        <pc:spChg chg="add mod">
          <ac:chgData name="A Freel" userId="S::afreel@ohacademy.co.uk::f6dead3d-cc44-4b49-aee1-60fe86f08dbd" providerId="AD" clId="Web-{DF352CD5-C9D7-2C16-FDA0-B275A3AB3069}" dt="2025-05-29T14:49:06.796" v="97"/>
          <ac:spMkLst>
            <pc:docMk/>
            <pc:sldMk cId="4089043698" sldId="544"/>
            <ac:spMk id="7" creationId="{FC4E1763-1AE9-27DA-380B-EE36AD9E2FBF}"/>
          </ac:spMkLst>
        </pc:spChg>
        <pc:spChg chg="add mod">
          <ac:chgData name="A Freel" userId="S::afreel@ohacademy.co.uk::f6dead3d-cc44-4b49-aee1-60fe86f08dbd" providerId="AD" clId="Web-{DF352CD5-C9D7-2C16-FDA0-B275A3AB3069}" dt="2025-05-29T14:53:21.187" v="141" actId="20577"/>
          <ac:spMkLst>
            <pc:docMk/>
            <pc:sldMk cId="4089043698" sldId="544"/>
            <ac:spMk id="8" creationId="{1CDF8D52-3ECD-B9B4-3F9B-B2E697E1C78A}"/>
          </ac:spMkLst>
        </pc:spChg>
        <pc:picChg chg="add mod">
          <ac:chgData name="A Freel" userId="S::afreel@ohacademy.co.uk::f6dead3d-cc44-4b49-aee1-60fe86f08dbd" providerId="AD" clId="Web-{DF352CD5-C9D7-2C16-FDA0-B275A3AB3069}" dt="2025-05-29T14:56:37.496" v="144" actId="1076"/>
          <ac:picMkLst>
            <pc:docMk/>
            <pc:sldMk cId="4089043698" sldId="544"/>
            <ac:picMk id="9" creationId="{209E203F-2FE4-F393-93A6-99423970508F}"/>
          </ac:picMkLst>
        </pc:picChg>
      </pc:sldChg>
      <pc:sldChg chg="addSp delSp modSp new">
        <pc:chgData name="A Freel" userId="S::afreel@ohacademy.co.uk::f6dead3d-cc44-4b49-aee1-60fe86f08dbd" providerId="AD" clId="Web-{DF352CD5-C9D7-2C16-FDA0-B275A3AB3069}" dt="2025-05-29T18:44:39.689" v="291" actId="20577"/>
        <pc:sldMkLst>
          <pc:docMk/>
          <pc:sldMk cId="3276398592" sldId="545"/>
        </pc:sldMkLst>
        <pc:spChg chg="add mod">
          <ac:chgData name="A Freel" userId="S::afreel@ohacademy.co.uk::f6dead3d-cc44-4b49-aee1-60fe86f08dbd" providerId="AD" clId="Web-{DF352CD5-C9D7-2C16-FDA0-B275A3AB3069}" dt="2025-05-29T18:23:30.830" v="174" actId="20577"/>
          <ac:spMkLst>
            <pc:docMk/>
            <pc:sldMk cId="3276398592" sldId="545"/>
            <ac:spMk id="4" creationId="{FF58A524-9D4D-1E88-968A-25B9C2DCECA6}"/>
          </ac:spMkLst>
        </pc:spChg>
        <pc:spChg chg="add mod">
          <ac:chgData name="A Freel" userId="S::afreel@ohacademy.co.uk::f6dead3d-cc44-4b49-aee1-60fe86f08dbd" providerId="AD" clId="Web-{DF352CD5-C9D7-2C16-FDA0-B275A3AB3069}" dt="2025-05-29T18:23:56.893" v="194" actId="20577"/>
          <ac:spMkLst>
            <pc:docMk/>
            <pc:sldMk cId="3276398592" sldId="545"/>
            <ac:spMk id="5" creationId="{1C899EFF-345A-DC70-7680-D809A3E18000}"/>
          </ac:spMkLst>
        </pc:spChg>
        <pc:spChg chg="add mod">
          <ac:chgData name="A Freel" userId="S::afreel@ohacademy.co.uk::f6dead3d-cc44-4b49-aee1-60fe86f08dbd" providerId="AD" clId="Web-{DF352CD5-C9D7-2C16-FDA0-B275A3AB3069}" dt="2025-05-29T18:24:23.191" v="210" actId="1076"/>
          <ac:spMkLst>
            <pc:docMk/>
            <pc:sldMk cId="3276398592" sldId="545"/>
            <ac:spMk id="6" creationId="{B77DF649-9E50-8645-5A2C-1BB27097A436}"/>
          </ac:spMkLst>
        </pc:spChg>
        <pc:spChg chg="add mod">
          <ac:chgData name="A Freel" userId="S::afreel@ohacademy.co.uk::f6dead3d-cc44-4b49-aee1-60fe86f08dbd" providerId="AD" clId="Web-{DF352CD5-C9D7-2C16-FDA0-B275A3AB3069}" dt="2025-05-29T18:44:39.689" v="291" actId="20577"/>
          <ac:spMkLst>
            <pc:docMk/>
            <pc:sldMk cId="3276398592" sldId="545"/>
            <ac:spMk id="7" creationId="{B35A23E3-A46A-775F-32C6-154D13EBCCC5}"/>
          </ac:spMkLst>
        </pc:spChg>
      </pc:sldChg>
      <pc:sldChg chg="addSp modSp add ord replId">
        <pc:chgData name="A Freel" userId="S::afreel@ohacademy.co.uk::f6dead3d-cc44-4b49-aee1-60fe86f08dbd" providerId="AD" clId="Web-{DF352CD5-C9D7-2C16-FDA0-B275A3AB3069}" dt="2025-05-29T18:31:51.671" v="228"/>
        <pc:sldMkLst>
          <pc:docMk/>
          <pc:sldMk cId="584029907" sldId="546"/>
        </pc:sldMkLst>
        <pc:picChg chg="add mod">
          <ac:chgData name="A Freel" userId="S::afreel@ohacademy.co.uk::f6dead3d-cc44-4b49-aee1-60fe86f08dbd" providerId="AD" clId="Web-{DF352CD5-C9D7-2C16-FDA0-B275A3AB3069}" dt="2025-05-29T18:31:48.389" v="227" actId="1076"/>
          <ac:picMkLst>
            <pc:docMk/>
            <pc:sldMk cId="584029907" sldId="546"/>
            <ac:picMk id="2" creationId="{DFF1838A-9DDF-7050-C619-3D4106F09899}"/>
          </ac:picMkLst>
        </pc:picChg>
      </pc:sldChg>
      <pc:sldChg chg="addSp modSp add replId">
        <pc:chgData name="A Freel" userId="S::afreel@ohacademy.co.uk::f6dead3d-cc44-4b49-aee1-60fe86f08dbd" providerId="AD" clId="Web-{DF352CD5-C9D7-2C16-FDA0-B275A3AB3069}" dt="2025-05-29T18:25:08.895" v="216" actId="1076"/>
        <pc:sldMkLst>
          <pc:docMk/>
          <pc:sldMk cId="662938405" sldId="547"/>
        </pc:sldMkLst>
        <pc:picChg chg="add mod">
          <ac:chgData name="A Freel" userId="S::afreel@ohacademy.co.uk::f6dead3d-cc44-4b49-aee1-60fe86f08dbd" providerId="AD" clId="Web-{DF352CD5-C9D7-2C16-FDA0-B275A3AB3069}" dt="2025-05-29T18:25:08.895" v="216" actId="1076"/>
          <ac:picMkLst>
            <pc:docMk/>
            <pc:sldMk cId="662938405" sldId="547"/>
            <ac:picMk id="2" creationId="{945FDE8A-D045-1C69-5D2F-41CC77154537}"/>
          </ac:picMkLst>
        </pc:picChg>
      </pc:sldChg>
      <pc:sldChg chg="addSp modSp add replId">
        <pc:chgData name="A Freel" userId="S::afreel@ohacademy.co.uk::f6dead3d-cc44-4b49-aee1-60fe86f08dbd" providerId="AD" clId="Web-{DF352CD5-C9D7-2C16-FDA0-B275A3AB3069}" dt="2025-05-29T18:26:03.131" v="219" actId="1076"/>
        <pc:sldMkLst>
          <pc:docMk/>
          <pc:sldMk cId="3139631860" sldId="548"/>
        </pc:sldMkLst>
        <pc:picChg chg="add mod">
          <ac:chgData name="A Freel" userId="S::afreel@ohacademy.co.uk::f6dead3d-cc44-4b49-aee1-60fe86f08dbd" providerId="AD" clId="Web-{DF352CD5-C9D7-2C16-FDA0-B275A3AB3069}" dt="2025-05-29T18:26:03.131" v="219" actId="1076"/>
          <ac:picMkLst>
            <pc:docMk/>
            <pc:sldMk cId="3139631860" sldId="548"/>
            <ac:picMk id="2" creationId="{067E3F1F-13EF-32F4-CCC0-CB252724EC15}"/>
          </ac:picMkLst>
        </pc:picChg>
      </pc:sldChg>
      <pc:sldChg chg="addSp delSp modSp add replId">
        <pc:chgData name="A Freel" userId="S::afreel@ohacademy.co.uk::f6dead3d-cc44-4b49-aee1-60fe86f08dbd" providerId="AD" clId="Web-{DF352CD5-C9D7-2C16-FDA0-B275A3AB3069}" dt="2025-05-29T18:39:48.807" v="275"/>
        <pc:sldMkLst>
          <pc:docMk/>
          <pc:sldMk cId="654768904" sldId="549"/>
        </pc:sldMkLst>
        <pc:spChg chg="add mod">
          <ac:chgData name="A Freel" userId="S::afreel@ohacademy.co.uk::f6dead3d-cc44-4b49-aee1-60fe86f08dbd" providerId="AD" clId="Web-{DF352CD5-C9D7-2C16-FDA0-B275A3AB3069}" dt="2025-05-29T18:39:38.197" v="272"/>
          <ac:spMkLst>
            <pc:docMk/>
            <pc:sldMk cId="654768904" sldId="549"/>
            <ac:spMk id="6" creationId="{78005B21-BD29-923E-B016-8836617F56D5}"/>
          </ac:spMkLst>
        </pc:spChg>
        <pc:spChg chg="add mod">
          <ac:chgData name="A Freel" userId="S::afreel@ohacademy.co.uk::f6dead3d-cc44-4b49-aee1-60fe86f08dbd" providerId="AD" clId="Web-{DF352CD5-C9D7-2C16-FDA0-B275A3AB3069}" dt="2025-05-29T18:39:48.807" v="275"/>
          <ac:spMkLst>
            <pc:docMk/>
            <pc:sldMk cId="654768904" sldId="549"/>
            <ac:spMk id="7" creationId="{56067A70-C042-96D3-7418-9AF404E7A79C}"/>
          </ac:spMkLst>
        </pc:spChg>
        <pc:picChg chg="add mod">
          <ac:chgData name="A Freel" userId="S::afreel@ohacademy.co.uk::f6dead3d-cc44-4b49-aee1-60fe86f08dbd" providerId="AD" clId="Web-{DF352CD5-C9D7-2C16-FDA0-B275A3AB3069}" dt="2025-05-29T18:32:19.234" v="231" actId="1076"/>
          <ac:picMkLst>
            <pc:docMk/>
            <pc:sldMk cId="654768904" sldId="549"/>
            <ac:picMk id="2" creationId="{5A75E67B-F108-9066-4120-E6A58E2CA6C7}"/>
          </ac:picMkLst>
        </pc:picChg>
      </pc:sldChg>
      <pc:sldChg chg="addSp modSp add replId">
        <pc:chgData name="A Freel" userId="S::afreel@ohacademy.co.uk::f6dead3d-cc44-4b49-aee1-60fe86f08dbd" providerId="AD" clId="Web-{DF352CD5-C9D7-2C16-FDA0-B275A3AB3069}" dt="2025-05-29T18:35:26.488" v="235" actId="1076"/>
        <pc:sldMkLst>
          <pc:docMk/>
          <pc:sldMk cId="141053164" sldId="550"/>
        </pc:sldMkLst>
        <pc:picChg chg="add mod">
          <ac:chgData name="A Freel" userId="S::afreel@ohacademy.co.uk::f6dead3d-cc44-4b49-aee1-60fe86f08dbd" providerId="AD" clId="Web-{DF352CD5-C9D7-2C16-FDA0-B275A3AB3069}" dt="2025-05-29T18:35:26.488" v="235" actId="1076"/>
          <ac:picMkLst>
            <pc:docMk/>
            <pc:sldMk cId="141053164" sldId="550"/>
            <ac:picMk id="2" creationId="{C6A3E89E-401D-2FDE-5D0D-3127E292BE78}"/>
          </ac:picMkLst>
        </pc:picChg>
      </pc:sldChg>
      <pc:sldChg chg="addSp delSp modSp add replId">
        <pc:chgData name="A Freel" userId="S::afreel@ohacademy.co.uk::f6dead3d-cc44-4b49-aee1-60fe86f08dbd" providerId="AD" clId="Web-{DF352CD5-C9D7-2C16-FDA0-B275A3AB3069}" dt="2025-05-29T18:36:18.646" v="244" actId="14100"/>
        <pc:sldMkLst>
          <pc:docMk/>
          <pc:sldMk cId="213373653" sldId="551"/>
        </pc:sldMkLst>
        <pc:picChg chg="add mod">
          <ac:chgData name="A Freel" userId="S::afreel@ohacademy.co.uk::f6dead3d-cc44-4b49-aee1-60fe86f08dbd" providerId="AD" clId="Web-{DF352CD5-C9D7-2C16-FDA0-B275A3AB3069}" dt="2025-05-29T18:36:18.646" v="244" actId="14100"/>
          <ac:picMkLst>
            <pc:docMk/>
            <pc:sldMk cId="213373653" sldId="551"/>
            <ac:picMk id="3" creationId="{FC5FE2EE-CDDE-C843-5423-C3E346DCC6F2}"/>
          </ac:picMkLst>
        </pc:picChg>
      </pc:sldChg>
      <pc:sldChg chg="addSp modSp add replId">
        <pc:chgData name="A Freel" userId="S::afreel@ohacademy.co.uk::f6dead3d-cc44-4b49-aee1-60fe86f08dbd" providerId="AD" clId="Web-{DF352CD5-C9D7-2C16-FDA0-B275A3AB3069}" dt="2025-05-29T18:37:03.944" v="247" actId="1076"/>
        <pc:sldMkLst>
          <pc:docMk/>
          <pc:sldMk cId="2764480922" sldId="552"/>
        </pc:sldMkLst>
        <pc:picChg chg="add mod">
          <ac:chgData name="A Freel" userId="S::afreel@ohacademy.co.uk::f6dead3d-cc44-4b49-aee1-60fe86f08dbd" providerId="AD" clId="Web-{DF352CD5-C9D7-2C16-FDA0-B275A3AB3069}" dt="2025-05-29T18:37:03.944" v="247" actId="1076"/>
          <ac:picMkLst>
            <pc:docMk/>
            <pc:sldMk cId="2764480922" sldId="552"/>
            <ac:picMk id="2" creationId="{959A5E98-2A5D-056D-0550-8A74C8500105}"/>
          </ac:picMkLst>
        </pc:picChg>
      </pc:sldChg>
      <pc:sldChg chg="add del replId">
        <pc:chgData name="A Freel" userId="S::afreel@ohacademy.co.uk::f6dead3d-cc44-4b49-aee1-60fe86f08dbd" providerId="AD" clId="Web-{DF352CD5-C9D7-2C16-FDA0-B275A3AB3069}" dt="2025-05-29T18:39:57.057" v="276"/>
        <pc:sldMkLst>
          <pc:docMk/>
          <pc:sldMk cId="2502513788" sldId="553"/>
        </pc:sldMkLst>
      </pc:sldChg>
      <pc:sldChg chg="addSp modSp add replId">
        <pc:chgData name="A Freel" userId="S::afreel@ohacademy.co.uk::f6dead3d-cc44-4b49-aee1-60fe86f08dbd" providerId="AD" clId="Web-{DF352CD5-C9D7-2C16-FDA0-B275A3AB3069}" dt="2025-05-29T18:46:20.957" v="346" actId="20577"/>
        <pc:sldMkLst>
          <pc:docMk/>
          <pc:sldMk cId="3513298710" sldId="554"/>
        </pc:sldMkLst>
        <pc:spChg chg="add mod">
          <ac:chgData name="A Freel" userId="S::afreel@ohacademy.co.uk::f6dead3d-cc44-4b49-aee1-60fe86f08dbd" providerId="AD" clId="Web-{DF352CD5-C9D7-2C16-FDA0-B275A3AB3069}" dt="2025-05-29T18:45:45.644" v="305" actId="20577"/>
          <ac:spMkLst>
            <pc:docMk/>
            <pc:sldMk cId="3513298710" sldId="554"/>
            <ac:spMk id="3" creationId="{2B4D57FD-6E00-7197-6854-3EDDA3368375}"/>
          </ac:spMkLst>
        </pc:spChg>
        <pc:spChg chg="add mod">
          <ac:chgData name="A Freel" userId="S::afreel@ohacademy.co.uk::f6dead3d-cc44-4b49-aee1-60fe86f08dbd" providerId="AD" clId="Web-{DF352CD5-C9D7-2C16-FDA0-B275A3AB3069}" dt="2025-05-29T18:46:20.957" v="346" actId="20577"/>
          <ac:spMkLst>
            <pc:docMk/>
            <pc:sldMk cId="3513298710" sldId="554"/>
            <ac:spMk id="6" creationId="{95CA059D-FF43-9573-655C-3D7F79A6AF3D}"/>
          </ac:spMkLst>
        </pc:spChg>
        <pc:picChg chg="add mod">
          <ac:chgData name="A Freel" userId="S::afreel@ohacademy.co.uk::f6dead3d-cc44-4b49-aee1-60fe86f08dbd" providerId="AD" clId="Web-{DF352CD5-C9D7-2C16-FDA0-B275A3AB3069}" dt="2025-05-29T18:45:22.565" v="294" actId="1076"/>
          <ac:picMkLst>
            <pc:docMk/>
            <pc:sldMk cId="3513298710" sldId="554"/>
            <ac:picMk id="2" creationId="{375162A9-B069-A95F-C6D9-204C5741ED60}"/>
          </ac:picMkLst>
        </pc:picChg>
      </pc:sldChg>
      <pc:sldChg chg="addSp modSp add replId">
        <pc:chgData name="A Freel" userId="S::afreel@ohacademy.co.uk::f6dead3d-cc44-4b49-aee1-60fe86f08dbd" providerId="AD" clId="Web-{DF352CD5-C9D7-2C16-FDA0-B275A3AB3069}" dt="2025-05-29T18:38:30.555" v="265" actId="1076"/>
        <pc:sldMkLst>
          <pc:docMk/>
          <pc:sldMk cId="2065852918" sldId="555"/>
        </pc:sldMkLst>
        <pc:spChg chg="add mod">
          <ac:chgData name="A Freel" userId="S::afreel@ohacademy.co.uk::f6dead3d-cc44-4b49-aee1-60fe86f08dbd" providerId="AD" clId="Web-{DF352CD5-C9D7-2C16-FDA0-B275A3AB3069}" dt="2025-05-29T18:38:30.555" v="265" actId="1076"/>
          <ac:spMkLst>
            <pc:docMk/>
            <pc:sldMk cId="2065852918" sldId="555"/>
            <ac:spMk id="3" creationId="{A828A819-8A23-B675-D9F1-C34EC9012A90}"/>
          </ac:spMkLst>
        </pc:spChg>
        <pc:picChg chg="add mod">
          <ac:chgData name="A Freel" userId="S::afreel@ohacademy.co.uk::f6dead3d-cc44-4b49-aee1-60fe86f08dbd" providerId="AD" clId="Web-{DF352CD5-C9D7-2C16-FDA0-B275A3AB3069}" dt="2025-05-29T18:37:37.210" v="250" actId="1076"/>
          <ac:picMkLst>
            <pc:docMk/>
            <pc:sldMk cId="2065852918" sldId="555"/>
            <ac:picMk id="2" creationId="{697EF08C-E81C-0416-9446-36A978A84F93}"/>
          </ac:picMkLst>
        </pc:picChg>
      </pc:sldChg>
    </pc:docChg>
  </pc:docChgLst>
  <pc:docChgLst>
    <pc:chgData name="A Freel" userId="S::afreel@ohacademy.co.uk::f6dead3d-cc44-4b49-aee1-60fe86f08dbd" providerId="AD" clId="Web-{5D67E419-C696-FA5F-4509-FC7C36FDF3CB}"/>
    <pc:docChg chg="addSld modSld">
      <pc:chgData name="A Freel" userId="S::afreel@ohacademy.co.uk::f6dead3d-cc44-4b49-aee1-60fe86f08dbd" providerId="AD" clId="Web-{5D67E419-C696-FA5F-4509-FC7C36FDF3CB}" dt="2025-05-27T16:27:01.103" v="2"/>
      <pc:docMkLst>
        <pc:docMk/>
      </pc:docMkLst>
      <pc:sldChg chg="delSp add">
        <pc:chgData name="A Freel" userId="S::afreel@ohacademy.co.uk::f6dead3d-cc44-4b49-aee1-60fe86f08dbd" providerId="AD" clId="Web-{5D67E419-C696-FA5F-4509-FC7C36FDF3CB}" dt="2025-05-27T16:25:06.506" v="1"/>
        <pc:sldMkLst>
          <pc:docMk/>
          <pc:sldMk cId="1726649943" sldId="529"/>
        </pc:sldMkLst>
      </pc:sldChg>
      <pc:sldChg chg="add">
        <pc:chgData name="A Freel" userId="S::afreel@ohacademy.co.uk::f6dead3d-cc44-4b49-aee1-60fe86f08dbd" providerId="AD" clId="Web-{5D67E419-C696-FA5F-4509-FC7C36FDF3CB}" dt="2025-05-27T16:27:01.103" v="2"/>
        <pc:sldMkLst>
          <pc:docMk/>
          <pc:sldMk cId="4018164479" sldId="541"/>
        </pc:sldMkLst>
      </pc:sldChg>
    </pc:docChg>
  </pc:docChgLst>
  <pc:docChgLst>
    <pc:chgData name="A Freel" userId="S::afreel@ohacademy.co.uk::f6dead3d-cc44-4b49-aee1-60fe86f08dbd" providerId="AD" clId="Web-{6AFD5186-F4C5-058F-6F47-A23C2B68418C}"/>
    <pc:docChg chg="addSld modSld">
      <pc:chgData name="A Freel" userId="S::afreel@ohacademy.co.uk::f6dead3d-cc44-4b49-aee1-60fe86f08dbd" providerId="AD" clId="Web-{6AFD5186-F4C5-058F-6F47-A23C2B68418C}" dt="2025-05-27T19:47:08.061" v="82"/>
      <pc:docMkLst>
        <pc:docMk/>
      </pc:docMkLst>
      <pc:sldChg chg="addSp delSp modSp">
        <pc:chgData name="A Freel" userId="S::afreel@ohacademy.co.uk::f6dead3d-cc44-4b49-aee1-60fe86f08dbd" providerId="AD" clId="Web-{6AFD5186-F4C5-058F-6F47-A23C2B68418C}" dt="2025-05-27T19:39:16.204" v="51" actId="20577"/>
        <pc:sldMkLst>
          <pc:docMk/>
          <pc:sldMk cId="2134110344" sldId="320"/>
        </pc:sldMkLst>
        <pc:spChg chg="mod">
          <ac:chgData name="A Freel" userId="S::afreel@ohacademy.co.uk::f6dead3d-cc44-4b49-aee1-60fe86f08dbd" providerId="AD" clId="Web-{6AFD5186-F4C5-058F-6F47-A23C2B68418C}" dt="2025-05-27T19:37:29.419" v="26" actId="20577"/>
          <ac:spMkLst>
            <pc:docMk/>
            <pc:sldMk cId="2134110344" sldId="320"/>
            <ac:spMk id="9" creationId="{1CFD7B91-BF59-33B3-AF1A-A80CB5F6679C}"/>
          </ac:spMkLst>
        </pc:spChg>
        <pc:spChg chg="add mod">
          <ac:chgData name="A Freel" userId="S::afreel@ohacademy.co.uk::f6dead3d-cc44-4b49-aee1-60fe86f08dbd" providerId="AD" clId="Web-{6AFD5186-F4C5-058F-6F47-A23C2B68418C}" dt="2025-05-27T19:39:16.204" v="51" actId="20577"/>
          <ac:spMkLst>
            <pc:docMk/>
            <pc:sldMk cId="2134110344" sldId="320"/>
            <ac:spMk id="14" creationId="{B862AB34-230E-532E-A677-3F2869B080FE}"/>
          </ac:spMkLst>
        </pc:spChg>
      </pc:sldChg>
      <pc:sldChg chg="addSp modSp">
        <pc:chgData name="A Freel" userId="S::afreel@ohacademy.co.uk::f6dead3d-cc44-4b49-aee1-60fe86f08dbd" providerId="AD" clId="Web-{6AFD5186-F4C5-058F-6F47-A23C2B68418C}" dt="2025-05-27T19:19:32.746" v="20" actId="1076"/>
        <pc:sldMkLst>
          <pc:docMk/>
          <pc:sldMk cId="1726649943" sldId="529"/>
        </pc:sldMkLst>
        <pc:picChg chg="add mod">
          <ac:chgData name="A Freel" userId="S::afreel@ohacademy.co.uk::f6dead3d-cc44-4b49-aee1-60fe86f08dbd" providerId="AD" clId="Web-{6AFD5186-F4C5-058F-6F47-A23C2B68418C}" dt="2025-05-27T19:19:32.746" v="20" actId="1076"/>
          <ac:picMkLst>
            <pc:docMk/>
            <pc:sldMk cId="1726649943" sldId="529"/>
            <ac:picMk id="3" creationId="{CFB25417-1B9E-6125-3D63-464C0E06BDBB}"/>
          </ac:picMkLst>
        </pc:picChg>
      </pc:sldChg>
      <pc:sldChg chg="modSp">
        <pc:chgData name="A Freel" userId="S::afreel@ohacademy.co.uk::f6dead3d-cc44-4b49-aee1-60fe86f08dbd" providerId="AD" clId="Web-{6AFD5186-F4C5-058F-6F47-A23C2B68418C}" dt="2025-05-27T19:17:23.034" v="14" actId="20577"/>
        <pc:sldMkLst>
          <pc:docMk/>
          <pc:sldMk cId="2466004302" sldId="533"/>
        </pc:sldMkLst>
        <pc:spChg chg="mod">
          <ac:chgData name="A Freel" userId="S::afreel@ohacademy.co.uk::f6dead3d-cc44-4b49-aee1-60fe86f08dbd" providerId="AD" clId="Web-{6AFD5186-F4C5-058F-6F47-A23C2B68418C}" dt="2025-05-27T19:17:23.034" v="14" actId="20577"/>
          <ac:spMkLst>
            <pc:docMk/>
            <pc:sldMk cId="2466004302" sldId="533"/>
            <ac:spMk id="4" creationId="{D9019775-9E74-5F54-CFCB-90D27F5DCF5B}"/>
          </ac:spMkLst>
        </pc:spChg>
      </pc:sldChg>
      <pc:sldChg chg="modSp">
        <pc:chgData name="A Freel" userId="S::afreel@ohacademy.co.uk::f6dead3d-cc44-4b49-aee1-60fe86f08dbd" providerId="AD" clId="Web-{6AFD5186-F4C5-058F-6F47-A23C2B68418C}" dt="2025-05-27T19:17:35.035" v="16" actId="20577"/>
        <pc:sldMkLst>
          <pc:docMk/>
          <pc:sldMk cId="1970783773" sldId="534"/>
        </pc:sldMkLst>
        <pc:spChg chg="mod">
          <ac:chgData name="A Freel" userId="S::afreel@ohacademy.co.uk::f6dead3d-cc44-4b49-aee1-60fe86f08dbd" providerId="AD" clId="Web-{6AFD5186-F4C5-058F-6F47-A23C2B68418C}" dt="2025-05-27T19:17:35.035" v="16" actId="20577"/>
          <ac:spMkLst>
            <pc:docMk/>
            <pc:sldMk cId="1970783773" sldId="534"/>
            <ac:spMk id="4" creationId="{AB1B966D-D4E2-9099-F297-F30FD6B7C2B5}"/>
          </ac:spMkLst>
        </pc:spChg>
      </pc:sldChg>
      <pc:sldChg chg="addSp delSp modSp new">
        <pc:chgData name="A Freel" userId="S::afreel@ohacademy.co.uk::f6dead3d-cc44-4b49-aee1-60fe86f08dbd" providerId="AD" clId="Web-{6AFD5186-F4C5-058F-6F47-A23C2B68418C}" dt="2025-05-27T19:06:35.990" v="9" actId="14100"/>
        <pc:sldMkLst>
          <pc:docMk/>
          <pc:sldMk cId="2268224732" sldId="542"/>
        </pc:sldMkLst>
        <pc:spChg chg="mod">
          <ac:chgData name="A Freel" userId="S::afreel@ohacademy.co.uk::f6dead3d-cc44-4b49-aee1-60fe86f08dbd" providerId="AD" clId="Web-{6AFD5186-F4C5-058F-6F47-A23C2B68418C}" dt="2025-05-27T19:05:23.432" v="5" actId="20577"/>
          <ac:spMkLst>
            <pc:docMk/>
            <pc:sldMk cId="2268224732" sldId="542"/>
            <ac:spMk id="2" creationId="{B70AA5DE-910E-7D59-AAA9-A8181B2CB5CA}"/>
          </ac:spMkLst>
        </pc:spChg>
        <pc:picChg chg="add mod">
          <ac:chgData name="A Freel" userId="S::afreel@ohacademy.co.uk::f6dead3d-cc44-4b49-aee1-60fe86f08dbd" providerId="AD" clId="Web-{6AFD5186-F4C5-058F-6F47-A23C2B68418C}" dt="2025-05-27T19:06:35.990" v="9" actId="14100"/>
          <ac:picMkLst>
            <pc:docMk/>
            <pc:sldMk cId="2268224732" sldId="542"/>
            <ac:picMk id="4" creationId="{CC08E402-84E3-C1BA-0F53-53FCDBD06D06}"/>
          </ac:picMkLst>
        </pc:picChg>
      </pc:sldChg>
      <pc:sldChg chg="modSp add replId">
        <pc:chgData name="A Freel" userId="S::afreel@ohacademy.co.uk::f6dead3d-cc44-4b49-aee1-60fe86f08dbd" providerId="AD" clId="Web-{6AFD5186-F4C5-058F-6F47-A23C2B68418C}" dt="2025-05-27T19:37:22.981" v="23" actId="20577"/>
        <pc:sldMkLst>
          <pc:docMk/>
          <pc:sldMk cId="3881193243" sldId="543"/>
        </pc:sldMkLst>
        <pc:spChg chg="mod">
          <ac:chgData name="A Freel" userId="S::afreel@ohacademy.co.uk::f6dead3d-cc44-4b49-aee1-60fe86f08dbd" providerId="AD" clId="Web-{6AFD5186-F4C5-058F-6F47-A23C2B68418C}" dt="2025-05-27T19:37:22.981" v="23" actId="20577"/>
          <ac:spMkLst>
            <pc:docMk/>
            <pc:sldMk cId="3881193243" sldId="543"/>
            <ac:spMk id="9" creationId="{AF75F421-1B94-ED95-68A6-F5EA1F0A56F8}"/>
          </ac:spMkLst>
        </pc:spChg>
      </pc:sldChg>
      <pc:sldChg chg="addSp delSp modSp add replId">
        <pc:chgData name="A Freel" userId="S::afreel@ohacademy.co.uk::f6dead3d-cc44-4b49-aee1-60fe86f08dbd" providerId="AD" clId="Web-{6AFD5186-F4C5-058F-6F47-A23C2B68418C}" dt="2025-05-27T19:47:08.061" v="82"/>
        <pc:sldMkLst>
          <pc:docMk/>
          <pc:sldMk cId="4089043698" sldId="544"/>
        </pc:sldMkLst>
        <pc:spChg chg="add mod">
          <ac:chgData name="A Freel" userId="S::afreel@ohacademy.co.uk::f6dead3d-cc44-4b49-aee1-60fe86f08dbd" providerId="AD" clId="Web-{6AFD5186-F4C5-058F-6F47-A23C2B68418C}" dt="2025-05-27T19:46:41.779" v="66" actId="20577"/>
          <ac:spMkLst>
            <pc:docMk/>
            <pc:sldMk cId="4089043698" sldId="544"/>
            <ac:spMk id="13" creationId="{735CE22C-562A-DE88-5EBE-B580310E69F3}"/>
          </ac:spMkLst>
        </pc:spChg>
      </pc:sldChg>
    </pc:docChg>
  </pc:docChgLst>
  <pc:docChgLst>
    <pc:chgData name="A Freel" userId="S::afreel@ohacademy.co.uk::f6dead3d-cc44-4b49-aee1-60fe86f08dbd" providerId="AD" clId="Web-{E1E02AD6-48B9-459D-2D58-BF37FC94E2DC}"/>
    <pc:docChg chg="modSld">
      <pc:chgData name="A Freel" userId="S::afreel@ohacademy.co.uk::f6dead3d-cc44-4b49-aee1-60fe86f08dbd" providerId="AD" clId="Web-{E1E02AD6-48B9-459D-2D58-BF37FC94E2DC}" dt="2025-05-22T15:38:32.284" v="10"/>
      <pc:docMkLst>
        <pc:docMk/>
      </pc:docMkLst>
      <pc:sldChg chg="mod setBg">
        <pc:chgData name="A Freel" userId="S::afreel@ohacademy.co.uk::f6dead3d-cc44-4b49-aee1-60fe86f08dbd" providerId="AD" clId="Web-{E1E02AD6-48B9-459D-2D58-BF37FC94E2DC}" dt="2025-05-22T15:38:32.284" v="10"/>
        <pc:sldMkLst>
          <pc:docMk/>
          <pc:sldMk cId="3772315522" sldId="261"/>
        </pc:sldMkLst>
      </pc:sldChg>
      <pc:sldChg chg="mod setBg">
        <pc:chgData name="A Freel" userId="S::afreel@ohacademy.co.uk::f6dead3d-cc44-4b49-aee1-60fe86f08dbd" providerId="AD" clId="Web-{E1E02AD6-48B9-459D-2D58-BF37FC94E2DC}" dt="2025-05-22T15:38:31.424" v="0"/>
        <pc:sldMkLst>
          <pc:docMk/>
          <pc:sldMk cId="160205333" sldId="285"/>
        </pc:sldMkLst>
      </pc:sldChg>
      <pc:sldChg chg="mod setBg">
        <pc:chgData name="A Freel" userId="S::afreel@ohacademy.co.uk::f6dead3d-cc44-4b49-aee1-60fe86f08dbd" providerId="AD" clId="Web-{E1E02AD6-48B9-459D-2D58-BF37FC94E2DC}" dt="2025-05-22T15:38:31.503" v="1"/>
        <pc:sldMkLst>
          <pc:docMk/>
          <pc:sldMk cId="2134110344" sldId="320"/>
        </pc:sldMkLst>
      </pc:sldChg>
      <pc:sldChg chg="mod setBg">
        <pc:chgData name="A Freel" userId="S::afreel@ohacademy.co.uk::f6dead3d-cc44-4b49-aee1-60fe86f08dbd" providerId="AD" clId="Web-{E1E02AD6-48B9-459D-2D58-BF37FC94E2DC}" dt="2025-05-22T15:38:31.581" v="2"/>
        <pc:sldMkLst>
          <pc:docMk/>
          <pc:sldMk cId="1627921404" sldId="398"/>
        </pc:sldMkLst>
      </pc:sldChg>
      <pc:sldChg chg="mod setBg">
        <pc:chgData name="A Freel" userId="S::afreel@ohacademy.co.uk::f6dead3d-cc44-4b49-aee1-60fe86f08dbd" providerId="AD" clId="Web-{E1E02AD6-48B9-459D-2D58-BF37FC94E2DC}" dt="2025-05-22T15:38:31.768" v="4"/>
        <pc:sldMkLst>
          <pc:docMk/>
          <pc:sldMk cId="1731356172" sldId="399"/>
        </pc:sldMkLst>
      </pc:sldChg>
      <pc:sldChg chg="mod setBg">
        <pc:chgData name="A Freel" userId="S::afreel@ohacademy.co.uk::f6dead3d-cc44-4b49-aee1-60fe86f08dbd" providerId="AD" clId="Web-{E1E02AD6-48B9-459D-2D58-BF37FC94E2DC}" dt="2025-05-22T15:38:31.674" v="3"/>
        <pc:sldMkLst>
          <pc:docMk/>
          <pc:sldMk cId="2472612937" sldId="400"/>
        </pc:sldMkLst>
      </pc:sldChg>
      <pc:sldChg chg="mod setBg">
        <pc:chgData name="A Freel" userId="S::afreel@ohacademy.co.uk::f6dead3d-cc44-4b49-aee1-60fe86f08dbd" providerId="AD" clId="Web-{E1E02AD6-48B9-459D-2D58-BF37FC94E2DC}" dt="2025-05-22T15:38:31.862" v="5"/>
        <pc:sldMkLst>
          <pc:docMk/>
          <pc:sldMk cId="1875319709" sldId="401"/>
        </pc:sldMkLst>
      </pc:sldChg>
      <pc:sldChg chg="mod setBg">
        <pc:chgData name="A Freel" userId="S::afreel@ohacademy.co.uk::f6dead3d-cc44-4b49-aee1-60fe86f08dbd" providerId="AD" clId="Web-{E1E02AD6-48B9-459D-2D58-BF37FC94E2DC}" dt="2025-05-22T15:38:32.003" v="6"/>
        <pc:sldMkLst>
          <pc:docMk/>
          <pc:sldMk cId="51356000" sldId="402"/>
        </pc:sldMkLst>
      </pc:sldChg>
      <pc:sldChg chg="mod setBg">
        <pc:chgData name="A Freel" userId="S::afreel@ohacademy.co.uk::f6dead3d-cc44-4b49-aee1-60fe86f08dbd" providerId="AD" clId="Web-{E1E02AD6-48B9-459D-2D58-BF37FC94E2DC}" dt="2025-05-22T15:38:32.143" v="7"/>
        <pc:sldMkLst>
          <pc:docMk/>
          <pc:sldMk cId="1436782705" sldId="403"/>
        </pc:sldMkLst>
      </pc:sldChg>
      <pc:sldChg chg="mod setBg">
        <pc:chgData name="A Freel" userId="S::afreel@ohacademy.co.uk::f6dead3d-cc44-4b49-aee1-60fe86f08dbd" providerId="AD" clId="Web-{E1E02AD6-48B9-459D-2D58-BF37FC94E2DC}" dt="2025-05-22T15:38:32.190" v="8"/>
        <pc:sldMkLst>
          <pc:docMk/>
          <pc:sldMk cId="580190911" sldId="404"/>
        </pc:sldMkLst>
      </pc:sldChg>
      <pc:sldChg chg="mod setBg">
        <pc:chgData name="A Freel" userId="S::afreel@ohacademy.co.uk::f6dead3d-cc44-4b49-aee1-60fe86f08dbd" providerId="AD" clId="Web-{E1E02AD6-48B9-459D-2D58-BF37FC94E2DC}" dt="2025-05-22T15:38:32.253" v="9"/>
        <pc:sldMkLst>
          <pc:docMk/>
          <pc:sldMk cId="835128577" sldId="405"/>
        </pc:sldMkLst>
      </pc:sldChg>
    </pc:docChg>
  </pc:docChgLst>
  <pc:docChgLst>
    <pc:chgData name="P McKenzie-Cook" userId="S::pmckenzie-cook@ohacademy.co.uk::6605cc89-aaff-4d80-9ee6-20e4afa4ef0c" providerId="AD" clId="Web-{23D55376-A51D-3901-1E67-6A75A9D418C8}"/>
    <pc:docChg chg="addSld modSld">
      <pc:chgData name="P McKenzie-Cook" userId="S::pmckenzie-cook@ohacademy.co.uk::6605cc89-aaff-4d80-9ee6-20e4afa4ef0c" providerId="AD" clId="Web-{23D55376-A51D-3901-1E67-6A75A9D418C8}" dt="2025-05-23T14:49:12.755" v="26" actId="14100"/>
      <pc:docMkLst>
        <pc:docMk/>
      </pc:docMkLst>
      <pc:sldChg chg="add">
        <pc:chgData name="P McKenzie-Cook" userId="S::pmckenzie-cook@ohacademy.co.uk::6605cc89-aaff-4d80-9ee6-20e4afa4ef0c" providerId="AD" clId="Web-{23D55376-A51D-3901-1E67-6A75A9D418C8}" dt="2025-05-23T14:47:11.671" v="5"/>
        <pc:sldMkLst>
          <pc:docMk/>
          <pc:sldMk cId="522116067" sldId="280"/>
        </pc:sldMkLst>
      </pc:sldChg>
      <pc:sldChg chg="add">
        <pc:chgData name="P McKenzie-Cook" userId="S::pmckenzie-cook@ohacademy.co.uk::6605cc89-aaff-4d80-9ee6-20e4afa4ef0c" providerId="AD" clId="Web-{23D55376-A51D-3901-1E67-6A75A9D418C8}" dt="2025-05-23T14:47:11.609" v="2"/>
        <pc:sldMkLst>
          <pc:docMk/>
          <pc:sldMk cId="4270418185" sldId="281"/>
        </pc:sldMkLst>
      </pc:sldChg>
      <pc:sldChg chg="delSp modSp add">
        <pc:chgData name="P McKenzie-Cook" userId="S::pmckenzie-cook@ohacademy.co.uk::6605cc89-aaff-4d80-9ee6-20e4afa4ef0c" providerId="AD" clId="Web-{23D55376-A51D-3901-1E67-6A75A9D418C8}" dt="2025-05-23T14:49:12.755" v="26" actId="14100"/>
        <pc:sldMkLst>
          <pc:docMk/>
          <pc:sldMk cId="3443819285" sldId="282"/>
        </pc:sldMkLst>
        <pc:spChg chg="mod">
          <ac:chgData name="P McKenzie-Cook" userId="S::pmckenzie-cook@ohacademy.co.uk::6605cc89-aaff-4d80-9ee6-20e4afa4ef0c" providerId="AD" clId="Web-{23D55376-A51D-3901-1E67-6A75A9D418C8}" dt="2025-05-23T14:48:59.426" v="22" actId="20577"/>
          <ac:spMkLst>
            <pc:docMk/>
            <pc:sldMk cId="3443819285" sldId="282"/>
            <ac:spMk id="7" creationId="{FAC01E74-2C7B-BDB2-A0A7-940AA74B1685}"/>
          </ac:spMkLst>
        </pc:spChg>
        <pc:spChg chg="mod">
          <ac:chgData name="P McKenzie-Cook" userId="S::pmckenzie-cook@ohacademy.co.uk::6605cc89-aaff-4d80-9ee6-20e4afa4ef0c" providerId="AD" clId="Web-{23D55376-A51D-3901-1E67-6A75A9D418C8}" dt="2025-05-23T14:49:12.755" v="26" actId="14100"/>
          <ac:spMkLst>
            <pc:docMk/>
            <pc:sldMk cId="3443819285" sldId="282"/>
            <ac:spMk id="8" creationId="{93B5FAFE-AEDF-EAE9-4681-410383979DC3}"/>
          </ac:spMkLst>
        </pc:spChg>
      </pc:sldChg>
      <pc:sldChg chg="add">
        <pc:chgData name="P McKenzie-Cook" userId="S::pmckenzie-cook@ohacademy.co.uk::6605cc89-aaff-4d80-9ee6-20e4afa4ef0c" providerId="AD" clId="Web-{23D55376-A51D-3901-1E67-6A75A9D418C8}" dt="2025-05-23T14:47:11.640" v="4"/>
        <pc:sldMkLst>
          <pc:docMk/>
          <pc:sldMk cId="3557845846" sldId="283"/>
        </pc:sldMkLst>
      </pc:sldChg>
      <pc:sldChg chg="add">
        <pc:chgData name="P McKenzie-Cook" userId="S::pmckenzie-cook@ohacademy.co.uk::6605cc89-aaff-4d80-9ee6-20e4afa4ef0c" providerId="AD" clId="Web-{23D55376-A51D-3901-1E67-6A75A9D418C8}" dt="2025-05-23T14:47:11.577" v="1"/>
        <pc:sldMkLst>
          <pc:docMk/>
          <pc:sldMk cId="2486573072" sldId="447"/>
        </pc:sldMkLst>
      </pc:sldChg>
      <pc:sldChg chg="add">
        <pc:chgData name="P McKenzie-Cook" userId="S::pmckenzie-cook@ohacademy.co.uk::6605cc89-aaff-4d80-9ee6-20e4afa4ef0c" providerId="AD" clId="Web-{23D55376-A51D-3901-1E67-6A75A9D418C8}" dt="2025-05-23T14:47:11.624" v="3"/>
        <pc:sldMkLst>
          <pc:docMk/>
          <pc:sldMk cId="113685285" sldId="448"/>
        </pc:sldMkLst>
      </pc:sldChg>
      <pc:sldChg chg="add">
        <pc:chgData name="P McKenzie-Cook" userId="S::pmckenzie-cook@ohacademy.co.uk::6605cc89-aaff-4d80-9ee6-20e4afa4ef0c" providerId="AD" clId="Web-{23D55376-A51D-3901-1E67-6A75A9D418C8}" dt="2025-05-23T14:47:11.687" v="6"/>
        <pc:sldMkLst>
          <pc:docMk/>
          <pc:sldMk cId="3447920690" sldId="449"/>
        </pc:sldMkLst>
      </pc:sldChg>
      <pc:sldChg chg="add">
        <pc:chgData name="P McKenzie-Cook" userId="S::pmckenzie-cook@ohacademy.co.uk::6605cc89-aaff-4d80-9ee6-20e4afa4ef0c" providerId="AD" clId="Web-{23D55376-A51D-3901-1E67-6A75A9D418C8}" dt="2025-05-23T14:47:11.718" v="7"/>
        <pc:sldMkLst>
          <pc:docMk/>
          <pc:sldMk cId="38950919" sldId="450"/>
        </pc:sldMkLst>
      </pc:sldChg>
    </pc:docChg>
  </pc:docChgLst>
  <pc:docChgLst>
    <pc:chgData name="A Freel" userId="S::afreel@ohacademy.co.uk::f6dead3d-cc44-4b49-aee1-60fe86f08dbd" providerId="AD" clId="Web-{90471890-EC29-AAED-525C-BE02A3A917D0}"/>
    <pc:docChg chg="addSld delSld modSld">
      <pc:chgData name="A Freel" userId="S::afreel@ohacademy.co.uk::f6dead3d-cc44-4b49-aee1-60fe86f08dbd" providerId="AD" clId="Web-{90471890-EC29-AAED-525C-BE02A3A917D0}" dt="2025-05-21T15:53:32.621" v="63"/>
      <pc:docMkLst>
        <pc:docMk/>
      </pc:docMkLst>
      <pc:sldChg chg="modSp mod setBg">
        <pc:chgData name="A Freel" userId="S::afreel@ohacademy.co.uk::f6dead3d-cc44-4b49-aee1-60fe86f08dbd" providerId="AD" clId="Web-{90471890-EC29-AAED-525C-BE02A3A917D0}" dt="2025-05-21T15:29:03.051" v="10"/>
        <pc:sldMkLst>
          <pc:docMk/>
          <pc:sldMk cId="109857222" sldId="256"/>
        </pc:sldMkLst>
        <pc:spChg chg="mod">
          <ac:chgData name="A Freel" userId="S::afreel@ohacademy.co.uk::f6dead3d-cc44-4b49-aee1-60fe86f08dbd" providerId="AD" clId="Web-{90471890-EC29-AAED-525C-BE02A3A917D0}" dt="2025-05-21T15:28:41.472" v="4" actId="20577"/>
          <ac:spMkLst>
            <pc:docMk/>
            <pc:sldMk cId="109857222" sldId="256"/>
            <ac:spMk id="2" creationId="{00000000-0000-0000-0000-000000000000}"/>
          </ac:spMkLst>
        </pc:spChg>
        <pc:spChg chg="mod">
          <ac:chgData name="A Freel" userId="S::afreel@ohacademy.co.uk::f6dead3d-cc44-4b49-aee1-60fe86f08dbd" providerId="AD" clId="Web-{90471890-EC29-AAED-525C-BE02A3A917D0}" dt="2025-05-21T15:28:51.816" v="9" actId="20577"/>
          <ac:spMkLst>
            <pc:docMk/>
            <pc:sldMk cId="109857222" sldId="256"/>
            <ac:spMk id="3" creationId="{00000000-0000-0000-0000-000000000000}"/>
          </ac:spMkLst>
        </pc:spChg>
      </pc:sldChg>
      <pc:sldChg chg="add">
        <pc:chgData name="A Freel" userId="S::afreel@ohacademy.co.uk::f6dead3d-cc44-4b49-aee1-60fe86f08dbd" providerId="AD" clId="Web-{90471890-EC29-AAED-525C-BE02A3A917D0}" dt="2025-05-21T15:39:35.177" v="32"/>
        <pc:sldMkLst>
          <pc:docMk/>
          <pc:sldMk cId="3772315522" sldId="261"/>
        </pc:sldMkLst>
      </pc:sldChg>
      <pc:sldChg chg="add">
        <pc:chgData name="A Freel" userId="S::afreel@ohacademy.co.uk::f6dead3d-cc44-4b49-aee1-60fe86f08dbd" providerId="AD" clId="Web-{90471890-EC29-AAED-525C-BE02A3A917D0}" dt="2025-05-21T15:38:38.222" v="31"/>
        <pc:sldMkLst>
          <pc:docMk/>
          <pc:sldMk cId="160205333" sldId="285"/>
        </pc:sldMkLst>
      </pc:sldChg>
      <pc:sldChg chg="add del">
        <pc:chgData name="A Freel" userId="S::afreel@ohacademy.co.uk::f6dead3d-cc44-4b49-aee1-60fe86f08dbd" providerId="AD" clId="Web-{90471890-EC29-AAED-525C-BE02A3A917D0}" dt="2025-05-21T15:52:36.713" v="54"/>
        <pc:sldMkLst>
          <pc:docMk/>
          <pc:sldMk cId="3615742427" sldId="309"/>
        </pc:sldMkLst>
      </pc:sldChg>
      <pc:sldChg chg="add del">
        <pc:chgData name="A Freel" userId="S::afreel@ohacademy.co.uk::f6dead3d-cc44-4b49-aee1-60fe86f08dbd" providerId="AD" clId="Web-{90471890-EC29-AAED-525C-BE02A3A917D0}" dt="2025-05-21T15:52:30.463" v="50"/>
        <pc:sldMkLst>
          <pc:docMk/>
          <pc:sldMk cId="1162519086" sldId="310"/>
        </pc:sldMkLst>
      </pc:sldChg>
      <pc:sldChg chg="add del">
        <pc:chgData name="A Freel" userId="S::afreel@ohacademy.co.uk::f6dead3d-cc44-4b49-aee1-60fe86f08dbd" providerId="AD" clId="Web-{90471890-EC29-AAED-525C-BE02A3A917D0}" dt="2025-05-21T15:52:30.416" v="49"/>
        <pc:sldMkLst>
          <pc:docMk/>
          <pc:sldMk cId="815297548" sldId="311"/>
        </pc:sldMkLst>
      </pc:sldChg>
      <pc:sldChg chg="add del">
        <pc:chgData name="A Freel" userId="S::afreel@ohacademy.co.uk::f6dead3d-cc44-4b49-aee1-60fe86f08dbd" providerId="AD" clId="Web-{90471890-EC29-AAED-525C-BE02A3A917D0}" dt="2025-05-21T15:52:24.744" v="48"/>
        <pc:sldMkLst>
          <pc:docMk/>
          <pc:sldMk cId="2608125646" sldId="312"/>
        </pc:sldMkLst>
      </pc:sldChg>
      <pc:sldChg chg="add del">
        <pc:chgData name="A Freel" userId="S::afreel@ohacademy.co.uk::f6dead3d-cc44-4b49-aee1-60fe86f08dbd" providerId="AD" clId="Web-{90471890-EC29-AAED-525C-BE02A3A917D0}" dt="2025-05-21T15:52:24.666" v="47"/>
        <pc:sldMkLst>
          <pc:docMk/>
          <pc:sldMk cId="4182159953" sldId="313"/>
        </pc:sldMkLst>
      </pc:sldChg>
      <pc:sldChg chg="add del">
        <pc:chgData name="A Freel" userId="S::afreel@ohacademy.co.uk::f6dead3d-cc44-4b49-aee1-60fe86f08dbd" providerId="AD" clId="Web-{90471890-EC29-AAED-525C-BE02A3A917D0}" dt="2025-05-21T15:52:24.463" v="46"/>
        <pc:sldMkLst>
          <pc:docMk/>
          <pc:sldMk cId="2899590973" sldId="314"/>
        </pc:sldMkLst>
      </pc:sldChg>
      <pc:sldChg chg="add del">
        <pc:chgData name="A Freel" userId="S::afreel@ohacademy.co.uk::f6dead3d-cc44-4b49-aee1-60fe86f08dbd" providerId="AD" clId="Web-{90471890-EC29-AAED-525C-BE02A3A917D0}" dt="2025-05-21T15:52:24.432" v="45"/>
        <pc:sldMkLst>
          <pc:docMk/>
          <pc:sldMk cId="3658976931" sldId="315"/>
        </pc:sldMkLst>
      </pc:sldChg>
      <pc:sldChg chg="add del">
        <pc:chgData name="A Freel" userId="S::afreel@ohacademy.co.uk::f6dead3d-cc44-4b49-aee1-60fe86f08dbd" providerId="AD" clId="Web-{90471890-EC29-AAED-525C-BE02A3A917D0}" dt="2025-05-21T15:52:16.275" v="44"/>
        <pc:sldMkLst>
          <pc:docMk/>
          <pc:sldMk cId="3961049413" sldId="316"/>
        </pc:sldMkLst>
      </pc:sldChg>
      <pc:sldChg chg="add">
        <pc:chgData name="A Freel" userId="S::afreel@ohacademy.co.uk::f6dead3d-cc44-4b49-aee1-60fe86f08dbd" providerId="AD" clId="Web-{90471890-EC29-AAED-525C-BE02A3A917D0}" dt="2025-05-21T15:53:32.402" v="55"/>
        <pc:sldMkLst>
          <pc:docMk/>
          <pc:sldMk cId="2134110344" sldId="320"/>
        </pc:sldMkLst>
      </pc:sldChg>
      <pc:sldChg chg="add del">
        <pc:chgData name="A Freel" userId="S::afreel@ohacademy.co.uk::f6dead3d-cc44-4b49-aee1-60fe86f08dbd" providerId="AD" clId="Web-{90471890-EC29-AAED-525C-BE02A3A917D0}" dt="2025-05-21T15:52:31.713" v="51"/>
        <pc:sldMkLst>
          <pc:docMk/>
          <pc:sldMk cId="2085736692" sldId="334"/>
        </pc:sldMkLst>
      </pc:sldChg>
      <pc:sldChg chg="add del">
        <pc:chgData name="A Freel" userId="S::afreel@ohacademy.co.uk::f6dead3d-cc44-4b49-aee1-60fe86f08dbd" providerId="AD" clId="Web-{90471890-EC29-AAED-525C-BE02A3A917D0}" dt="2025-05-21T15:52:33.948" v="52"/>
        <pc:sldMkLst>
          <pc:docMk/>
          <pc:sldMk cId="3574956340" sldId="335"/>
        </pc:sldMkLst>
      </pc:sldChg>
      <pc:sldChg chg="add del">
        <pc:chgData name="A Freel" userId="S::afreel@ohacademy.co.uk::f6dead3d-cc44-4b49-aee1-60fe86f08dbd" providerId="AD" clId="Web-{90471890-EC29-AAED-525C-BE02A3A917D0}" dt="2025-05-21T15:52:34.776" v="53"/>
        <pc:sldMkLst>
          <pc:docMk/>
          <pc:sldMk cId="119386192" sldId="336"/>
        </pc:sldMkLst>
      </pc:sldChg>
      <pc:sldChg chg="add">
        <pc:chgData name="A Freel" userId="S::afreel@ohacademy.co.uk::f6dead3d-cc44-4b49-aee1-60fe86f08dbd" providerId="AD" clId="Web-{90471890-EC29-AAED-525C-BE02A3A917D0}" dt="2025-05-21T15:53:32.434" v="56"/>
        <pc:sldMkLst>
          <pc:docMk/>
          <pc:sldMk cId="1627921404" sldId="398"/>
        </pc:sldMkLst>
      </pc:sldChg>
      <pc:sldChg chg="add">
        <pc:chgData name="A Freel" userId="S::afreel@ohacademy.co.uk::f6dead3d-cc44-4b49-aee1-60fe86f08dbd" providerId="AD" clId="Web-{90471890-EC29-AAED-525C-BE02A3A917D0}" dt="2025-05-21T15:53:32.465" v="57"/>
        <pc:sldMkLst>
          <pc:docMk/>
          <pc:sldMk cId="1731356172" sldId="399"/>
        </pc:sldMkLst>
      </pc:sldChg>
      <pc:sldChg chg="add">
        <pc:chgData name="A Freel" userId="S::afreel@ohacademy.co.uk::f6dead3d-cc44-4b49-aee1-60fe86f08dbd" providerId="AD" clId="Web-{90471890-EC29-AAED-525C-BE02A3A917D0}" dt="2025-05-21T15:53:32.496" v="58"/>
        <pc:sldMkLst>
          <pc:docMk/>
          <pc:sldMk cId="2472612937" sldId="400"/>
        </pc:sldMkLst>
      </pc:sldChg>
      <pc:sldChg chg="add">
        <pc:chgData name="A Freel" userId="S::afreel@ohacademy.co.uk::f6dead3d-cc44-4b49-aee1-60fe86f08dbd" providerId="AD" clId="Web-{90471890-EC29-AAED-525C-BE02A3A917D0}" dt="2025-05-21T15:53:32.527" v="59"/>
        <pc:sldMkLst>
          <pc:docMk/>
          <pc:sldMk cId="1875319709" sldId="401"/>
        </pc:sldMkLst>
      </pc:sldChg>
      <pc:sldChg chg="add">
        <pc:chgData name="A Freel" userId="S::afreel@ohacademy.co.uk::f6dead3d-cc44-4b49-aee1-60fe86f08dbd" providerId="AD" clId="Web-{90471890-EC29-AAED-525C-BE02A3A917D0}" dt="2025-05-21T15:53:32.559" v="60"/>
        <pc:sldMkLst>
          <pc:docMk/>
          <pc:sldMk cId="51356000" sldId="402"/>
        </pc:sldMkLst>
      </pc:sldChg>
      <pc:sldChg chg="add">
        <pc:chgData name="A Freel" userId="S::afreel@ohacademy.co.uk::f6dead3d-cc44-4b49-aee1-60fe86f08dbd" providerId="AD" clId="Web-{90471890-EC29-AAED-525C-BE02A3A917D0}" dt="2025-05-21T15:53:32.590" v="61"/>
        <pc:sldMkLst>
          <pc:docMk/>
          <pc:sldMk cId="1436782705" sldId="403"/>
        </pc:sldMkLst>
      </pc:sldChg>
      <pc:sldChg chg="add">
        <pc:chgData name="A Freel" userId="S::afreel@ohacademy.co.uk::f6dead3d-cc44-4b49-aee1-60fe86f08dbd" providerId="AD" clId="Web-{90471890-EC29-AAED-525C-BE02A3A917D0}" dt="2025-05-21T15:53:32.606" v="62"/>
        <pc:sldMkLst>
          <pc:docMk/>
          <pc:sldMk cId="580190911" sldId="404"/>
        </pc:sldMkLst>
      </pc:sldChg>
      <pc:sldChg chg="add">
        <pc:chgData name="A Freel" userId="S::afreel@ohacademy.co.uk::f6dead3d-cc44-4b49-aee1-60fe86f08dbd" providerId="AD" clId="Web-{90471890-EC29-AAED-525C-BE02A3A917D0}" dt="2025-05-21T15:53:32.621" v="63"/>
        <pc:sldMkLst>
          <pc:docMk/>
          <pc:sldMk cId="835128577" sldId="405"/>
        </pc:sldMkLst>
      </pc:sldChg>
      <pc:sldChg chg="addSp delSp modSp add mod setBg">
        <pc:chgData name="A Freel" userId="S::afreel@ohacademy.co.uk::f6dead3d-cc44-4b49-aee1-60fe86f08dbd" providerId="AD" clId="Web-{90471890-EC29-AAED-525C-BE02A3A917D0}" dt="2025-05-21T15:35:56.906" v="30"/>
        <pc:sldMkLst>
          <pc:docMk/>
          <pc:sldMk cId="3615594355" sldId="532"/>
        </pc:sldMkLst>
        <pc:picChg chg="add mod">
          <ac:chgData name="A Freel" userId="S::afreel@ohacademy.co.uk::f6dead3d-cc44-4b49-aee1-60fe86f08dbd" providerId="AD" clId="Web-{90471890-EC29-AAED-525C-BE02A3A917D0}" dt="2025-05-21T15:34:52.982" v="18" actId="14100"/>
          <ac:picMkLst>
            <pc:docMk/>
            <pc:sldMk cId="3615594355" sldId="532"/>
            <ac:picMk id="2" creationId="{0A656CA5-3B07-624E-489E-677079264CF1}"/>
          </ac:picMkLst>
        </pc:picChg>
        <pc:picChg chg="add mod">
          <ac:chgData name="A Freel" userId="S::afreel@ohacademy.co.uk::f6dead3d-cc44-4b49-aee1-60fe86f08dbd" providerId="AD" clId="Web-{90471890-EC29-AAED-525C-BE02A3A917D0}" dt="2025-05-21T15:35:14.748" v="22" actId="1076"/>
          <ac:picMkLst>
            <pc:docMk/>
            <pc:sldMk cId="3615594355" sldId="532"/>
            <ac:picMk id="3" creationId="{D3E2732B-39DB-AFB2-F502-4DB80CBA1A0F}"/>
          </ac:picMkLst>
        </pc:picChg>
        <pc:picChg chg="add mod">
          <ac:chgData name="A Freel" userId="S::afreel@ohacademy.co.uk::f6dead3d-cc44-4b49-aee1-60fe86f08dbd" providerId="AD" clId="Web-{90471890-EC29-AAED-525C-BE02A3A917D0}" dt="2025-05-21T15:35:37.171" v="25" actId="14100"/>
          <ac:picMkLst>
            <pc:docMk/>
            <pc:sldMk cId="3615594355" sldId="532"/>
            <ac:picMk id="8" creationId="{E12D2567-F819-7F9B-C5BE-75740908F02F}"/>
          </ac:picMkLst>
        </pc:picChg>
        <pc:picChg chg="add mod">
          <ac:chgData name="A Freel" userId="S::afreel@ohacademy.co.uk::f6dead3d-cc44-4b49-aee1-60fe86f08dbd" providerId="AD" clId="Web-{90471890-EC29-AAED-525C-BE02A3A917D0}" dt="2025-05-21T15:35:54.327" v="29" actId="1076"/>
          <ac:picMkLst>
            <pc:docMk/>
            <pc:sldMk cId="3615594355" sldId="532"/>
            <ac:picMk id="12" creationId="{F504BDF9-ADE1-CACD-C4F5-5CF6B2AF74C6}"/>
          </ac:picMkLst>
        </pc:picChg>
      </pc:sldChg>
      <pc:sldMasterChg chg="addSldLayout">
        <pc:chgData name="A Freel" userId="S::afreel@ohacademy.co.uk::f6dead3d-cc44-4b49-aee1-60fe86f08dbd" providerId="AD" clId="Web-{90471890-EC29-AAED-525C-BE02A3A917D0}" dt="2025-05-21T15:41:20.227" v="43"/>
        <pc:sldMasterMkLst>
          <pc:docMk/>
          <pc:sldMasterMk cId="2460954070" sldId="2147483660"/>
        </pc:sldMasterMkLst>
        <pc:sldLayoutChg chg="add">
          <pc:chgData name="A Freel" userId="S::afreel@ohacademy.co.uk::f6dead3d-cc44-4b49-aee1-60fe86f08dbd" providerId="AD" clId="Web-{90471890-EC29-AAED-525C-BE02A3A917D0}" dt="2025-05-21T15:39:35.177" v="32"/>
          <pc:sldLayoutMkLst>
            <pc:docMk/>
            <pc:sldMasterMk cId="2460954070" sldId="2147483660"/>
            <pc:sldLayoutMk cId="258461498" sldId="2147483672"/>
          </pc:sldLayoutMkLst>
        </pc:sldLayoutChg>
        <pc:sldLayoutChg chg="add">
          <pc:chgData name="A Freel" userId="S::afreel@ohacademy.co.uk::f6dead3d-cc44-4b49-aee1-60fe86f08dbd" providerId="AD" clId="Web-{90471890-EC29-AAED-525C-BE02A3A917D0}" dt="2025-05-21T15:41:19.930" v="33"/>
          <pc:sldLayoutMkLst>
            <pc:docMk/>
            <pc:sldMasterMk cId="2460954070" sldId="2147483660"/>
            <pc:sldLayoutMk cId="2945529209" sldId="2147483673"/>
          </pc:sldLayoutMkLst>
        </pc:sldLayoutChg>
        <pc:sldLayoutChg chg="add">
          <pc:chgData name="A Freel" userId="S::afreel@ohacademy.co.uk::f6dead3d-cc44-4b49-aee1-60fe86f08dbd" providerId="AD" clId="Web-{90471890-EC29-AAED-525C-BE02A3A917D0}" dt="2025-05-21T15:41:19.945" v="34"/>
          <pc:sldLayoutMkLst>
            <pc:docMk/>
            <pc:sldMasterMk cId="2460954070" sldId="2147483660"/>
            <pc:sldLayoutMk cId="3419743023" sldId="2147483674"/>
          </pc:sldLayoutMkLst>
        </pc:sldLayoutChg>
        <pc:sldLayoutChg chg="add">
          <pc:chgData name="A Freel" userId="S::afreel@ohacademy.co.uk::f6dead3d-cc44-4b49-aee1-60fe86f08dbd" providerId="AD" clId="Web-{90471890-EC29-AAED-525C-BE02A3A917D0}" dt="2025-05-21T15:41:19.977" v="35"/>
          <pc:sldLayoutMkLst>
            <pc:docMk/>
            <pc:sldMasterMk cId="2460954070" sldId="2147483660"/>
            <pc:sldLayoutMk cId="1025799343" sldId="2147483675"/>
          </pc:sldLayoutMkLst>
        </pc:sldLayoutChg>
        <pc:sldLayoutChg chg="add">
          <pc:chgData name="A Freel" userId="S::afreel@ohacademy.co.uk::f6dead3d-cc44-4b49-aee1-60fe86f08dbd" providerId="AD" clId="Web-{90471890-EC29-AAED-525C-BE02A3A917D0}" dt="2025-05-21T15:41:20.071" v="36"/>
          <pc:sldLayoutMkLst>
            <pc:docMk/>
            <pc:sldMasterMk cId="2460954070" sldId="2147483660"/>
            <pc:sldLayoutMk cId="4050058743" sldId="2147483676"/>
          </pc:sldLayoutMkLst>
        </pc:sldLayoutChg>
        <pc:sldLayoutChg chg="add">
          <pc:chgData name="A Freel" userId="S::afreel@ohacademy.co.uk::f6dead3d-cc44-4b49-aee1-60fe86f08dbd" providerId="AD" clId="Web-{90471890-EC29-AAED-525C-BE02A3A917D0}" dt="2025-05-21T15:41:20.102" v="37"/>
          <pc:sldLayoutMkLst>
            <pc:docMk/>
            <pc:sldMasterMk cId="2460954070" sldId="2147483660"/>
            <pc:sldLayoutMk cId="2776864053" sldId="2147483677"/>
          </pc:sldLayoutMkLst>
        </pc:sldLayoutChg>
        <pc:sldLayoutChg chg="add">
          <pc:chgData name="A Freel" userId="S::afreel@ohacademy.co.uk::f6dead3d-cc44-4b49-aee1-60fe86f08dbd" providerId="AD" clId="Web-{90471890-EC29-AAED-525C-BE02A3A917D0}" dt="2025-05-21T15:41:20.149" v="39"/>
          <pc:sldLayoutMkLst>
            <pc:docMk/>
            <pc:sldMasterMk cId="2460954070" sldId="2147483660"/>
            <pc:sldLayoutMk cId="190631070" sldId="2147483678"/>
          </pc:sldLayoutMkLst>
        </pc:sldLayoutChg>
        <pc:sldLayoutChg chg="add">
          <pc:chgData name="A Freel" userId="S::afreel@ohacademy.co.uk::f6dead3d-cc44-4b49-aee1-60fe86f08dbd" providerId="AD" clId="Web-{90471890-EC29-AAED-525C-BE02A3A917D0}" dt="2025-05-21T15:41:20.227" v="43"/>
          <pc:sldLayoutMkLst>
            <pc:docMk/>
            <pc:sldMasterMk cId="2460954070" sldId="2147483660"/>
            <pc:sldLayoutMk cId="62138527" sldId="2147483679"/>
          </pc:sldLayoutMkLst>
        </pc:sldLayoutChg>
      </pc:sldMasterChg>
    </pc:docChg>
  </pc:docChgLst>
  <pc:docChgLst>
    <pc:chgData name="A Freel" userId="S::afreel@ohacademy.co.uk::f6dead3d-cc44-4b49-aee1-60fe86f08dbd" providerId="AD" clId="Web-{8FD12589-D5D8-CACF-0632-D12753111456}"/>
    <pc:docChg chg="addSld modSld">
      <pc:chgData name="A Freel" userId="S::afreel@ohacademy.co.uk::f6dead3d-cc44-4b49-aee1-60fe86f08dbd" providerId="AD" clId="Web-{8FD12589-D5D8-CACF-0632-D12753111456}" dt="2025-05-23T13:44:25.054" v="57" actId="1076"/>
      <pc:docMkLst>
        <pc:docMk/>
      </pc:docMkLst>
      <pc:sldChg chg="modSp">
        <pc:chgData name="A Freel" userId="S::afreel@ohacademy.co.uk::f6dead3d-cc44-4b49-aee1-60fe86f08dbd" providerId="AD" clId="Web-{8FD12589-D5D8-CACF-0632-D12753111456}" dt="2025-05-23T13:26:35.686" v="7" actId="1076"/>
        <pc:sldMkLst>
          <pc:docMk/>
          <pc:sldMk cId="2134110344" sldId="320"/>
        </pc:sldMkLst>
      </pc:sldChg>
      <pc:sldChg chg="modSp">
        <pc:chgData name="A Freel" userId="S::afreel@ohacademy.co.uk::f6dead3d-cc44-4b49-aee1-60fe86f08dbd" providerId="AD" clId="Web-{8FD12589-D5D8-CACF-0632-D12753111456}" dt="2025-05-23T13:26:58.343" v="8" actId="1076"/>
        <pc:sldMkLst>
          <pc:docMk/>
          <pc:sldMk cId="2472612937" sldId="400"/>
        </pc:sldMkLst>
        <pc:spChg chg="mod">
          <ac:chgData name="A Freel" userId="S::afreel@ohacademy.co.uk::f6dead3d-cc44-4b49-aee1-60fe86f08dbd" providerId="AD" clId="Web-{8FD12589-D5D8-CACF-0632-D12753111456}" dt="2025-05-23T13:26:58.343" v="8" actId="1076"/>
          <ac:spMkLst>
            <pc:docMk/>
            <pc:sldMk cId="2472612937" sldId="400"/>
            <ac:spMk id="4" creationId="{EE1D3E98-CEB9-D6C5-88C8-9A4289C4ECBF}"/>
          </ac:spMkLst>
        </pc:spChg>
        <pc:spChg chg="mod">
          <ac:chgData name="A Freel" userId="S::afreel@ohacademy.co.uk::f6dead3d-cc44-4b49-aee1-60fe86f08dbd" providerId="AD" clId="Web-{8FD12589-D5D8-CACF-0632-D12753111456}" dt="2025-05-23T12:43:03.311" v="0" actId="1076"/>
          <ac:spMkLst>
            <pc:docMk/>
            <pc:sldMk cId="2472612937" sldId="400"/>
            <ac:spMk id="9" creationId="{0F3EC377-91E4-F186-69F4-759D88A787CB}"/>
          </ac:spMkLst>
        </pc:spChg>
      </pc:sldChg>
      <pc:sldChg chg="modSp">
        <pc:chgData name="A Freel" userId="S::afreel@ohacademy.co.uk::f6dead3d-cc44-4b49-aee1-60fe86f08dbd" providerId="AD" clId="Web-{8FD12589-D5D8-CACF-0632-D12753111456}" dt="2025-05-23T13:27:19.594" v="9" actId="1076"/>
        <pc:sldMkLst>
          <pc:docMk/>
          <pc:sldMk cId="1875319709" sldId="401"/>
        </pc:sldMkLst>
        <pc:spChg chg="mod">
          <ac:chgData name="A Freel" userId="S::afreel@ohacademy.co.uk::f6dead3d-cc44-4b49-aee1-60fe86f08dbd" providerId="AD" clId="Web-{8FD12589-D5D8-CACF-0632-D12753111456}" dt="2025-05-23T13:27:19.594" v="9" actId="1076"/>
          <ac:spMkLst>
            <pc:docMk/>
            <pc:sldMk cId="1875319709" sldId="401"/>
            <ac:spMk id="8" creationId="{859E8997-E3C2-B34D-119D-8D406978C9AB}"/>
          </ac:spMkLst>
        </pc:spChg>
      </pc:sldChg>
      <pc:sldChg chg="modSp">
        <pc:chgData name="A Freel" userId="S::afreel@ohacademy.co.uk::f6dead3d-cc44-4b49-aee1-60fe86f08dbd" providerId="AD" clId="Web-{8FD12589-D5D8-CACF-0632-D12753111456}" dt="2025-05-23T13:27:25.422" v="10" actId="1076"/>
        <pc:sldMkLst>
          <pc:docMk/>
          <pc:sldMk cId="51356000" sldId="402"/>
        </pc:sldMkLst>
        <pc:spChg chg="mod">
          <ac:chgData name="A Freel" userId="S::afreel@ohacademy.co.uk::f6dead3d-cc44-4b49-aee1-60fe86f08dbd" providerId="AD" clId="Web-{8FD12589-D5D8-CACF-0632-D12753111456}" dt="2025-05-23T13:27:25.422" v="10" actId="1076"/>
          <ac:spMkLst>
            <pc:docMk/>
            <pc:sldMk cId="51356000" sldId="402"/>
            <ac:spMk id="5" creationId="{6414E866-5BD9-D3E8-2500-1656A3C23437}"/>
          </ac:spMkLst>
        </pc:spChg>
      </pc:sldChg>
      <pc:sldChg chg="modSp">
        <pc:chgData name="A Freel" userId="S::afreel@ohacademy.co.uk::f6dead3d-cc44-4b49-aee1-60fe86f08dbd" providerId="AD" clId="Web-{8FD12589-D5D8-CACF-0632-D12753111456}" dt="2025-05-23T13:03:47.425" v="2" actId="1076"/>
        <pc:sldMkLst>
          <pc:docMk/>
          <pc:sldMk cId="1436782705" sldId="403"/>
        </pc:sldMkLst>
        <pc:spChg chg="mod">
          <ac:chgData name="A Freel" userId="S::afreel@ohacademy.co.uk::f6dead3d-cc44-4b49-aee1-60fe86f08dbd" providerId="AD" clId="Web-{8FD12589-D5D8-CACF-0632-D12753111456}" dt="2025-05-23T13:03:47.425" v="2" actId="1076"/>
          <ac:spMkLst>
            <pc:docMk/>
            <pc:sldMk cId="1436782705" sldId="403"/>
            <ac:spMk id="2" creationId="{0D3F2172-D4F1-B44C-AE64-AE7ECA97C74C}"/>
          </ac:spMkLst>
        </pc:spChg>
        <pc:spChg chg="mod">
          <ac:chgData name="A Freel" userId="S::afreel@ohacademy.co.uk::f6dead3d-cc44-4b49-aee1-60fe86f08dbd" providerId="AD" clId="Web-{8FD12589-D5D8-CACF-0632-D12753111456}" dt="2025-05-23T13:03:37.862" v="1" actId="1076"/>
          <ac:spMkLst>
            <pc:docMk/>
            <pc:sldMk cId="1436782705" sldId="403"/>
            <ac:spMk id="6" creationId="{3040F821-7F54-3777-AF8A-86FF0DD24CF9}"/>
          </ac:spMkLst>
        </pc:spChg>
      </pc:sldChg>
      <pc:sldChg chg="addSp delSp modSp">
        <pc:chgData name="A Freel" userId="S::afreel@ohacademy.co.uk::f6dead3d-cc44-4b49-aee1-60fe86f08dbd" providerId="AD" clId="Web-{8FD12589-D5D8-CACF-0632-D12753111456}" dt="2025-05-23T13:41:18.156" v="17" actId="14100"/>
        <pc:sldMkLst>
          <pc:docMk/>
          <pc:sldMk cId="580190911" sldId="404"/>
        </pc:sldMkLst>
        <pc:picChg chg="add mod">
          <ac:chgData name="A Freel" userId="S::afreel@ohacademy.co.uk::f6dead3d-cc44-4b49-aee1-60fe86f08dbd" providerId="AD" clId="Web-{8FD12589-D5D8-CACF-0632-D12753111456}" dt="2025-05-23T13:41:18.156" v="17" actId="14100"/>
          <ac:picMkLst>
            <pc:docMk/>
            <pc:sldMk cId="580190911" sldId="404"/>
            <ac:picMk id="5" creationId="{40FF3588-F6E6-F617-8172-2788AFAF50DF}"/>
          </ac:picMkLst>
        </pc:picChg>
      </pc:sldChg>
      <pc:sldChg chg="modSp">
        <pc:chgData name="A Freel" userId="S::afreel@ohacademy.co.uk::f6dead3d-cc44-4b49-aee1-60fe86f08dbd" providerId="AD" clId="Web-{8FD12589-D5D8-CACF-0632-D12753111456}" dt="2025-05-23T13:25:52.434" v="5" actId="1076"/>
        <pc:sldMkLst>
          <pc:docMk/>
          <pc:sldMk cId="835128577" sldId="405"/>
        </pc:sldMkLst>
        <pc:spChg chg="mod">
          <ac:chgData name="A Freel" userId="S::afreel@ohacademy.co.uk::f6dead3d-cc44-4b49-aee1-60fe86f08dbd" providerId="AD" clId="Web-{8FD12589-D5D8-CACF-0632-D12753111456}" dt="2025-05-23T13:25:52.434" v="5" actId="1076"/>
          <ac:spMkLst>
            <pc:docMk/>
            <pc:sldMk cId="835128577" sldId="405"/>
            <ac:spMk id="9" creationId="{A6888D0C-4012-5A19-1043-AC998FEA8F64}"/>
          </ac:spMkLst>
        </pc:spChg>
        <pc:picChg chg="mod">
          <ac:chgData name="A Freel" userId="S::afreel@ohacademy.co.uk::f6dead3d-cc44-4b49-aee1-60fe86f08dbd" providerId="AD" clId="Web-{8FD12589-D5D8-CACF-0632-D12753111456}" dt="2025-05-23T13:25:45.606" v="4" actId="14100"/>
          <ac:picMkLst>
            <pc:docMk/>
            <pc:sldMk cId="835128577" sldId="405"/>
            <ac:picMk id="3" creationId="{CFE39780-A252-3B38-C65F-0D4E80BA9486}"/>
          </ac:picMkLst>
        </pc:picChg>
      </pc:sldChg>
      <pc:sldChg chg="addSp delSp modSp add replId">
        <pc:chgData name="A Freel" userId="S::afreel@ohacademy.co.uk::f6dead3d-cc44-4b49-aee1-60fe86f08dbd" providerId="AD" clId="Web-{8FD12589-D5D8-CACF-0632-D12753111456}" dt="2025-05-23T13:44:03.928" v="51" actId="20577"/>
        <pc:sldMkLst>
          <pc:docMk/>
          <pc:sldMk cId="2466004302" sldId="533"/>
        </pc:sldMkLst>
        <pc:spChg chg="add mod">
          <ac:chgData name="A Freel" userId="S::afreel@ohacademy.co.uk::f6dead3d-cc44-4b49-aee1-60fe86f08dbd" providerId="AD" clId="Web-{8FD12589-D5D8-CACF-0632-D12753111456}" dt="2025-05-23T13:43:54.834" v="48" actId="20577"/>
          <ac:spMkLst>
            <pc:docMk/>
            <pc:sldMk cId="2466004302" sldId="533"/>
            <ac:spMk id="6" creationId="{28F0A1EE-4836-8A1C-B996-22737C9277A9}"/>
          </ac:spMkLst>
        </pc:spChg>
        <pc:spChg chg="add mod">
          <ac:chgData name="A Freel" userId="S::afreel@ohacademy.co.uk::f6dead3d-cc44-4b49-aee1-60fe86f08dbd" providerId="AD" clId="Web-{8FD12589-D5D8-CACF-0632-D12753111456}" dt="2025-05-23T13:44:03.928" v="51" actId="20577"/>
          <ac:spMkLst>
            <pc:docMk/>
            <pc:sldMk cId="2466004302" sldId="533"/>
            <ac:spMk id="7" creationId="{2C91F370-5D00-6A79-AED4-F2BBC64ACFA6}"/>
          </ac:spMkLst>
        </pc:spChg>
        <pc:picChg chg="add mod modCrop">
          <ac:chgData name="A Freel" userId="S::afreel@ohacademy.co.uk::f6dead3d-cc44-4b49-aee1-60fe86f08dbd" providerId="AD" clId="Web-{8FD12589-D5D8-CACF-0632-D12753111456}" dt="2025-05-23T13:42:47.035" v="25" actId="14100"/>
          <ac:picMkLst>
            <pc:docMk/>
            <pc:sldMk cId="2466004302" sldId="533"/>
            <ac:picMk id="2" creationId="{2C8944C5-B3AE-CDE0-D659-9545699D14E5}"/>
          </ac:picMkLst>
        </pc:picChg>
        <pc:picChg chg="add mod">
          <ac:chgData name="A Freel" userId="S::afreel@ohacademy.co.uk::f6dead3d-cc44-4b49-aee1-60fe86f08dbd" providerId="AD" clId="Web-{8FD12589-D5D8-CACF-0632-D12753111456}" dt="2025-05-23T13:43:00.785" v="29" actId="14100"/>
          <ac:picMkLst>
            <pc:docMk/>
            <pc:sldMk cId="2466004302" sldId="533"/>
            <ac:picMk id="3" creationId="{E208D508-355A-13C3-59F6-5AAC8CB79F1D}"/>
          </ac:picMkLst>
        </pc:picChg>
      </pc:sldChg>
      <pc:sldChg chg="addSp delSp modSp add replId">
        <pc:chgData name="A Freel" userId="S::afreel@ohacademy.co.uk::f6dead3d-cc44-4b49-aee1-60fe86f08dbd" providerId="AD" clId="Web-{8FD12589-D5D8-CACF-0632-D12753111456}" dt="2025-05-23T13:44:25.054" v="57" actId="1076"/>
        <pc:sldMkLst>
          <pc:docMk/>
          <pc:sldMk cId="1970783773" sldId="534"/>
        </pc:sldMkLst>
        <pc:spChg chg="add mod">
          <ac:chgData name="A Freel" userId="S::afreel@ohacademy.co.uk::f6dead3d-cc44-4b49-aee1-60fe86f08dbd" providerId="AD" clId="Web-{8FD12589-D5D8-CACF-0632-D12753111456}" dt="2025-05-23T13:44:23.148" v="56" actId="14100"/>
          <ac:spMkLst>
            <pc:docMk/>
            <pc:sldMk cId="1970783773" sldId="534"/>
            <ac:spMk id="7" creationId="{6FC645AE-D512-0007-39F2-35958FC61FD0}"/>
          </ac:spMkLst>
        </pc:spChg>
        <pc:picChg chg="add mod">
          <ac:chgData name="A Freel" userId="S::afreel@ohacademy.co.uk::f6dead3d-cc44-4b49-aee1-60fe86f08dbd" providerId="AD" clId="Web-{8FD12589-D5D8-CACF-0632-D12753111456}" dt="2025-05-23T13:44:25.054" v="57" actId="1076"/>
          <ac:picMkLst>
            <pc:docMk/>
            <pc:sldMk cId="1970783773" sldId="534"/>
            <ac:picMk id="5" creationId="{4F9DB9F9-AA24-7FDA-564B-D6CBA204D8CA}"/>
          </ac:picMkLst>
        </pc:picChg>
      </pc:sldChg>
    </pc:docChg>
  </pc:docChgLst>
  <pc:docChgLst>
    <pc:chgData name="P McKenzie-Cook" userId="6605cc89-aaff-4d80-9ee6-20e4afa4ef0c" providerId="ADAL" clId="{2348A00D-0D0B-4B03-A874-4E67544F6470}"/>
    <pc:docChg chg="undo custSel addSld delSld modSld modMainMaster">
      <pc:chgData name="P McKenzie-Cook" userId="6605cc89-aaff-4d80-9ee6-20e4afa4ef0c" providerId="ADAL" clId="{2348A00D-0D0B-4B03-A874-4E67544F6470}" dt="2025-06-01T20:00:42.317" v="1435" actId="1076"/>
      <pc:docMkLst>
        <pc:docMk/>
      </pc:docMkLst>
      <pc:sldChg chg="setBg">
        <pc:chgData name="P McKenzie-Cook" userId="6605cc89-aaff-4d80-9ee6-20e4afa4ef0c" providerId="ADAL" clId="{2348A00D-0D0B-4B03-A874-4E67544F6470}" dt="2025-05-23T15:02:04.828" v="651"/>
        <pc:sldMkLst>
          <pc:docMk/>
          <pc:sldMk cId="109857222" sldId="256"/>
        </pc:sldMkLst>
      </pc:sldChg>
      <pc:sldChg chg="setBg">
        <pc:chgData name="P McKenzie-Cook" userId="6605cc89-aaff-4d80-9ee6-20e4afa4ef0c" providerId="ADAL" clId="{2348A00D-0D0B-4B03-A874-4E67544F6470}" dt="2025-05-23T15:02:04.828" v="651"/>
        <pc:sldMkLst>
          <pc:docMk/>
          <pc:sldMk cId="3772315522" sldId="261"/>
        </pc:sldMkLst>
      </pc:sldChg>
      <pc:sldChg chg="addSp delSp modSp mod setBg">
        <pc:chgData name="P McKenzie-Cook" userId="6605cc89-aaff-4d80-9ee6-20e4afa4ef0c" providerId="ADAL" clId="{2348A00D-0D0B-4B03-A874-4E67544F6470}" dt="2025-05-23T15:02:04.828" v="651"/>
        <pc:sldMkLst>
          <pc:docMk/>
          <pc:sldMk cId="522116067" sldId="280"/>
        </pc:sldMkLst>
        <pc:spChg chg="mod">
          <ac:chgData name="P McKenzie-Cook" userId="6605cc89-aaff-4d80-9ee6-20e4afa4ef0c" providerId="ADAL" clId="{2348A00D-0D0B-4B03-A874-4E67544F6470}" dt="2025-05-23T14:58:50.289" v="564" actId="1076"/>
          <ac:spMkLst>
            <pc:docMk/>
            <pc:sldMk cId="522116067" sldId="280"/>
            <ac:spMk id="8" creationId="{4E93389F-9C66-008D-3EEF-83B17CA1DFAA}"/>
          </ac:spMkLst>
        </pc:spChg>
        <pc:spChg chg="mod">
          <ac:chgData name="P McKenzie-Cook" userId="6605cc89-aaff-4d80-9ee6-20e4afa4ef0c" providerId="ADAL" clId="{2348A00D-0D0B-4B03-A874-4E67544F6470}" dt="2025-05-23T14:58:40.755" v="556" actId="1076"/>
          <ac:spMkLst>
            <pc:docMk/>
            <pc:sldMk cId="522116067" sldId="280"/>
            <ac:spMk id="9" creationId="{EE348C95-D0DC-E6EC-FF01-73E872FE24E0}"/>
          </ac:spMkLst>
        </pc:spChg>
        <pc:spChg chg="mod">
          <ac:chgData name="P McKenzie-Cook" userId="6605cc89-aaff-4d80-9ee6-20e4afa4ef0c" providerId="ADAL" clId="{2348A00D-0D0B-4B03-A874-4E67544F6470}" dt="2025-05-23T14:58:29.564" v="547" actId="20577"/>
          <ac:spMkLst>
            <pc:docMk/>
            <pc:sldMk cId="522116067" sldId="280"/>
            <ac:spMk id="11" creationId="{369A9684-A84B-F9C9-9C9C-B9748EE85733}"/>
          </ac:spMkLst>
        </pc:spChg>
        <pc:spChg chg="mod">
          <ac:chgData name="P McKenzie-Cook" userId="6605cc89-aaff-4d80-9ee6-20e4afa4ef0c" providerId="ADAL" clId="{2348A00D-0D0B-4B03-A874-4E67544F6470}" dt="2025-05-23T14:58:44.508" v="559" actId="1076"/>
          <ac:spMkLst>
            <pc:docMk/>
            <pc:sldMk cId="522116067" sldId="280"/>
            <ac:spMk id="13" creationId="{47FA057F-0B07-5FB0-1882-FCDF256EAEC5}"/>
          </ac:spMkLst>
        </pc:spChg>
        <pc:spChg chg="add mod">
          <ac:chgData name="P McKenzie-Cook" userId="6605cc89-aaff-4d80-9ee6-20e4afa4ef0c" providerId="ADAL" clId="{2348A00D-0D0B-4B03-A874-4E67544F6470}" dt="2025-05-23T14:58:47.224" v="563" actId="20577"/>
          <ac:spMkLst>
            <pc:docMk/>
            <pc:sldMk cId="522116067" sldId="280"/>
            <ac:spMk id="14" creationId="{A6AFE899-AF0D-547F-00CB-7BCB6313C4BF}"/>
          </ac:spMkLst>
        </pc:spChg>
      </pc:sldChg>
      <pc:sldChg chg="delSp modSp mod setBg">
        <pc:chgData name="P McKenzie-Cook" userId="6605cc89-aaff-4d80-9ee6-20e4afa4ef0c" providerId="ADAL" clId="{2348A00D-0D0B-4B03-A874-4E67544F6470}" dt="2025-05-23T15:02:04.828" v="651"/>
        <pc:sldMkLst>
          <pc:docMk/>
          <pc:sldMk cId="4270418185" sldId="281"/>
        </pc:sldMkLst>
        <pc:spChg chg="mod">
          <ac:chgData name="P McKenzie-Cook" userId="6605cc89-aaff-4d80-9ee6-20e4afa4ef0c" providerId="ADAL" clId="{2348A00D-0D0B-4B03-A874-4E67544F6470}" dt="2025-05-23T14:53:09.882" v="275" actId="20577"/>
          <ac:spMkLst>
            <pc:docMk/>
            <pc:sldMk cId="4270418185" sldId="281"/>
            <ac:spMk id="9" creationId="{D922F654-5828-B20E-4BD4-FC2B2E35F93D}"/>
          </ac:spMkLst>
        </pc:spChg>
      </pc:sldChg>
      <pc:sldChg chg="setBg">
        <pc:chgData name="P McKenzie-Cook" userId="6605cc89-aaff-4d80-9ee6-20e4afa4ef0c" providerId="ADAL" clId="{2348A00D-0D0B-4B03-A874-4E67544F6470}" dt="2025-05-23T15:02:04.828" v="651"/>
        <pc:sldMkLst>
          <pc:docMk/>
          <pc:sldMk cId="3443819285" sldId="282"/>
        </pc:sldMkLst>
      </pc:sldChg>
      <pc:sldChg chg="delSp modSp mod setBg">
        <pc:chgData name="P McKenzie-Cook" userId="6605cc89-aaff-4d80-9ee6-20e4afa4ef0c" providerId="ADAL" clId="{2348A00D-0D0B-4B03-A874-4E67544F6470}" dt="2025-05-23T15:02:04.828" v="651"/>
        <pc:sldMkLst>
          <pc:docMk/>
          <pc:sldMk cId="3557845846" sldId="283"/>
        </pc:sldMkLst>
        <pc:spChg chg="mod">
          <ac:chgData name="P McKenzie-Cook" userId="6605cc89-aaff-4d80-9ee6-20e4afa4ef0c" providerId="ADAL" clId="{2348A00D-0D0B-4B03-A874-4E67544F6470}" dt="2025-05-23T14:57:59.147" v="540" actId="20577"/>
          <ac:spMkLst>
            <pc:docMk/>
            <pc:sldMk cId="3557845846" sldId="283"/>
            <ac:spMk id="7" creationId="{FAC01E74-2C7B-BDB2-A0A7-940AA74B1685}"/>
          </ac:spMkLst>
        </pc:spChg>
      </pc:sldChg>
      <pc:sldChg chg="setBg">
        <pc:chgData name="P McKenzie-Cook" userId="6605cc89-aaff-4d80-9ee6-20e4afa4ef0c" providerId="ADAL" clId="{2348A00D-0D0B-4B03-A874-4E67544F6470}" dt="2025-05-23T15:02:04.828" v="651"/>
        <pc:sldMkLst>
          <pc:docMk/>
          <pc:sldMk cId="160205333" sldId="285"/>
        </pc:sldMkLst>
      </pc:sldChg>
      <pc:sldChg chg="modSp add mod setBg">
        <pc:chgData name="P McKenzie-Cook" userId="6605cc89-aaff-4d80-9ee6-20e4afa4ef0c" providerId="ADAL" clId="{2348A00D-0D0B-4B03-A874-4E67544F6470}" dt="2025-06-01T15:18:18.374" v="1218" actId="14100"/>
        <pc:sldMkLst>
          <pc:docMk/>
          <pc:sldMk cId="2664023347" sldId="312"/>
        </pc:sldMkLst>
        <pc:spChg chg="mod">
          <ac:chgData name="P McKenzie-Cook" userId="6605cc89-aaff-4d80-9ee6-20e4afa4ef0c" providerId="ADAL" clId="{2348A00D-0D0B-4B03-A874-4E67544F6470}" dt="2025-06-01T15:17:58.765" v="1214" actId="14100"/>
          <ac:spMkLst>
            <pc:docMk/>
            <pc:sldMk cId="2664023347" sldId="312"/>
            <ac:spMk id="2" creationId="{C0A05ACD-6F00-9B40-7184-ECF08D4AFE2A}"/>
          </ac:spMkLst>
        </pc:spChg>
        <pc:spChg chg="mod">
          <ac:chgData name="P McKenzie-Cook" userId="6605cc89-aaff-4d80-9ee6-20e4afa4ef0c" providerId="ADAL" clId="{2348A00D-0D0B-4B03-A874-4E67544F6470}" dt="2025-06-01T15:18:05.181" v="1215" actId="2711"/>
          <ac:spMkLst>
            <pc:docMk/>
            <pc:sldMk cId="2664023347" sldId="312"/>
            <ac:spMk id="3" creationId="{D978850F-DFB5-0C79-B744-28B7A875C30F}"/>
          </ac:spMkLst>
        </pc:spChg>
        <pc:spChg chg="mod">
          <ac:chgData name="P McKenzie-Cook" userId="6605cc89-aaff-4d80-9ee6-20e4afa4ef0c" providerId="ADAL" clId="{2348A00D-0D0B-4B03-A874-4E67544F6470}" dt="2025-06-01T15:18:10.444" v="1216" actId="2711"/>
          <ac:spMkLst>
            <pc:docMk/>
            <pc:sldMk cId="2664023347" sldId="312"/>
            <ac:spMk id="13" creationId="{3EF4953E-FA38-FF62-0CD4-9F95254E8560}"/>
          </ac:spMkLst>
        </pc:spChg>
        <pc:spChg chg="mod">
          <ac:chgData name="P McKenzie-Cook" userId="6605cc89-aaff-4d80-9ee6-20e4afa4ef0c" providerId="ADAL" clId="{2348A00D-0D0B-4B03-A874-4E67544F6470}" dt="2025-06-01T15:18:18.374" v="1218" actId="14100"/>
          <ac:spMkLst>
            <pc:docMk/>
            <pc:sldMk cId="2664023347" sldId="312"/>
            <ac:spMk id="19" creationId="{69311963-A5A3-9705-6C62-FBB6FCEE85C2}"/>
          </ac:spMkLst>
        </pc:spChg>
      </pc:sldChg>
      <pc:sldChg chg="setBg">
        <pc:chgData name="P McKenzie-Cook" userId="6605cc89-aaff-4d80-9ee6-20e4afa4ef0c" providerId="ADAL" clId="{2348A00D-0D0B-4B03-A874-4E67544F6470}" dt="2025-05-23T15:02:04.828" v="651"/>
        <pc:sldMkLst>
          <pc:docMk/>
          <pc:sldMk cId="2134110344" sldId="320"/>
        </pc:sldMkLst>
      </pc:sldChg>
      <pc:sldChg chg="setBg">
        <pc:chgData name="P McKenzie-Cook" userId="6605cc89-aaff-4d80-9ee6-20e4afa4ef0c" providerId="ADAL" clId="{2348A00D-0D0B-4B03-A874-4E67544F6470}" dt="2025-05-23T15:02:04.828" v="651"/>
        <pc:sldMkLst>
          <pc:docMk/>
          <pc:sldMk cId="1627921404" sldId="398"/>
        </pc:sldMkLst>
      </pc:sldChg>
      <pc:sldChg chg="setBg">
        <pc:chgData name="P McKenzie-Cook" userId="6605cc89-aaff-4d80-9ee6-20e4afa4ef0c" providerId="ADAL" clId="{2348A00D-0D0B-4B03-A874-4E67544F6470}" dt="2025-05-23T15:02:04.828" v="651"/>
        <pc:sldMkLst>
          <pc:docMk/>
          <pc:sldMk cId="1731356172" sldId="399"/>
        </pc:sldMkLst>
      </pc:sldChg>
      <pc:sldChg chg="setBg">
        <pc:chgData name="P McKenzie-Cook" userId="6605cc89-aaff-4d80-9ee6-20e4afa4ef0c" providerId="ADAL" clId="{2348A00D-0D0B-4B03-A874-4E67544F6470}" dt="2025-05-23T15:02:04.828" v="651"/>
        <pc:sldMkLst>
          <pc:docMk/>
          <pc:sldMk cId="2472612937" sldId="400"/>
        </pc:sldMkLst>
      </pc:sldChg>
      <pc:sldChg chg="setBg">
        <pc:chgData name="P McKenzie-Cook" userId="6605cc89-aaff-4d80-9ee6-20e4afa4ef0c" providerId="ADAL" clId="{2348A00D-0D0B-4B03-A874-4E67544F6470}" dt="2025-05-23T15:02:04.828" v="651"/>
        <pc:sldMkLst>
          <pc:docMk/>
          <pc:sldMk cId="1875319709" sldId="401"/>
        </pc:sldMkLst>
      </pc:sldChg>
      <pc:sldChg chg="setBg">
        <pc:chgData name="P McKenzie-Cook" userId="6605cc89-aaff-4d80-9ee6-20e4afa4ef0c" providerId="ADAL" clId="{2348A00D-0D0B-4B03-A874-4E67544F6470}" dt="2025-05-23T15:02:04.828" v="651"/>
        <pc:sldMkLst>
          <pc:docMk/>
          <pc:sldMk cId="51356000" sldId="402"/>
        </pc:sldMkLst>
      </pc:sldChg>
      <pc:sldChg chg="setBg">
        <pc:chgData name="P McKenzie-Cook" userId="6605cc89-aaff-4d80-9ee6-20e4afa4ef0c" providerId="ADAL" clId="{2348A00D-0D0B-4B03-A874-4E67544F6470}" dt="2025-05-23T15:02:04.828" v="651"/>
        <pc:sldMkLst>
          <pc:docMk/>
          <pc:sldMk cId="1436782705" sldId="403"/>
        </pc:sldMkLst>
      </pc:sldChg>
      <pc:sldChg chg="setBg">
        <pc:chgData name="P McKenzie-Cook" userId="6605cc89-aaff-4d80-9ee6-20e4afa4ef0c" providerId="ADAL" clId="{2348A00D-0D0B-4B03-A874-4E67544F6470}" dt="2025-05-23T15:02:04.828" v="651"/>
        <pc:sldMkLst>
          <pc:docMk/>
          <pc:sldMk cId="580190911" sldId="404"/>
        </pc:sldMkLst>
      </pc:sldChg>
      <pc:sldChg chg="setBg">
        <pc:chgData name="P McKenzie-Cook" userId="6605cc89-aaff-4d80-9ee6-20e4afa4ef0c" providerId="ADAL" clId="{2348A00D-0D0B-4B03-A874-4E67544F6470}" dt="2025-05-23T15:02:04.828" v="651"/>
        <pc:sldMkLst>
          <pc:docMk/>
          <pc:sldMk cId="835128577" sldId="405"/>
        </pc:sldMkLst>
      </pc:sldChg>
      <pc:sldChg chg="delSp modSp mod setBg">
        <pc:chgData name="P McKenzie-Cook" userId="6605cc89-aaff-4d80-9ee6-20e4afa4ef0c" providerId="ADAL" clId="{2348A00D-0D0B-4B03-A874-4E67544F6470}" dt="2025-05-23T15:02:04.828" v="651"/>
        <pc:sldMkLst>
          <pc:docMk/>
          <pc:sldMk cId="2486573072" sldId="447"/>
        </pc:sldMkLst>
        <pc:spChg chg="mod">
          <ac:chgData name="P McKenzie-Cook" userId="6605cc89-aaff-4d80-9ee6-20e4afa4ef0c" providerId="ADAL" clId="{2348A00D-0D0B-4B03-A874-4E67544F6470}" dt="2025-05-23T14:50:02.526" v="2" actId="20577"/>
          <ac:spMkLst>
            <pc:docMk/>
            <pc:sldMk cId="2486573072" sldId="447"/>
            <ac:spMk id="9" creationId="{EE348C95-D0DC-E6EC-FF01-73E872FE24E0}"/>
          </ac:spMkLst>
        </pc:spChg>
        <pc:spChg chg="mod">
          <ac:chgData name="P McKenzie-Cook" userId="6605cc89-aaff-4d80-9ee6-20e4afa4ef0c" providerId="ADAL" clId="{2348A00D-0D0B-4B03-A874-4E67544F6470}" dt="2025-05-23T14:50:36.661" v="59" actId="27636"/>
          <ac:spMkLst>
            <pc:docMk/>
            <pc:sldMk cId="2486573072" sldId="447"/>
            <ac:spMk id="16" creationId="{D32C41CD-6C8C-0327-3189-062D97A81E33}"/>
          </ac:spMkLst>
        </pc:spChg>
      </pc:sldChg>
      <pc:sldChg chg="delSp modSp mod setBg">
        <pc:chgData name="P McKenzie-Cook" userId="6605cc89-aaff-4d80-9ee6-20e4afa4ef0c" providerId="ADAL" clId="{2348A00D-0D0B-4B03-A874-4E67544F6470}" dt="2025-05-23T15:02:04.828" v="651"/>
        <pc:sldMkLst>
          <pc:docMk/>
          <pc:sldMk cId="113685285" sldId="448"/>
        </pc:sldMkLst>
        <pc:spChg chg="mod">
          <ac:chgData name="P McKenzie-Cook" userId="6605cc89-aaff-4d80-9ee6-20e4afa4ef0c" providerId="ADAL" clId="{2348A00D-0D0B-4B03-A874-4E67544F6470}" dt="2025-05-23T14:56:53.446" v="472" actId="14100"/>
          <ac:spMkLst>
            <pc:docMk/>
            <pc:sldMk cId="113685285" sldId="448"/>
            <ac:spMk id="4" creationId="{1C9DD727-F1BE-6BB3-DFE4-2984C24CF0C9}"/>
          </ac:spMkLst>
        </pc:spChg>
        <pc:spChg chg="mod">
          <ac:chgData name="P McKenzie-Cook" userId="6605cc89-aaff-4d80-9ee6-20e4afa4ef0c" providerId="ADAL" clId="{2348A00D-0D0B-4B03-A874-4E67544F6470}" dt="2025-05-23T14:57:14.757" v="488" actId="113"/>
          <ac:spMkLst>
            <pc:docMk/>
            <pc:sldMk cId="113685285" sldId="448"/>
            <ac:spMk id="7" creationId="{FAC01E74-2C7B-BDB2-A0A7-940AA74B1685}"/>
          </ac:spMkLst>
        </pc:spChg>
      </pc:sldChg>
      <pc:sldChg chg="addSp delSp modSp mod setBg">
        <pc:chgData name="P McKenzie-Cook" userId="6605cc89-aaff-4d80-9ee6-20e4afa4ef0c" providerId="ADAL" clId="{2348A00D-0D0B-4B03-A874-4E67544F6470}" dt="2025-06-01T13:43:03.019" v="677" actId="478"/>
        <pc:sldMkLst>
          <pc:docMk/>
          <pc:sldMk cId="3447920690" sldId="449"/>
        </pc:sldMkLst>
        <pc:spChg chg="del">
          <ac:chgData name="P McKenzie-Cook" userId="6605cc89-aaff-4d80-9ee6-20e4afa4ef0c" providerId="ADAL" clId="{2348A00D-0D0B-4B03-A874-4E67544F6470}" dt="2025-06-01T13:43:03.019" v="677" actId="478"/>
          <ac:spMkLst>
            <pc:docMk/>
            <pc:sldMk cId="3447920690" sldId="449"/>
            <ac:spMk id="5" creationId="{D32546F5-7158-1CA7-0461-032A264BBD67}"/>
          </ac:spMkLst>
        </pc:spChg>
        <pc:picChg chg="add mod">
          <ac:chgData name="P McKenzie-Cook" userId="6605cc89-aaff-4d80-9ee6-20e4afa4ef0c" providerId="ADAL" clId="{2348A00D-0D0B-4B03-A874-4E67544F6470}" dt="2025-05-23T15:00:23.845" v="573" actId="1076"/>
          <ac:picMkLst>
            <pc:docMk/>
            <pc:sldMk cId="3447920690" sldId="449"/>
            <ac:picMk id="7" creationId="{51EE3DBC-5CE8-1EDC-2C22-73187B4307B8}"/>
          </ac:picMkLst>
        </pc:picChg>
      </pc:sldChg>
      <pc:sldChg chg="delSp modSp mod setBg">
        <pc:chgData name="P McKenzie-Cook" userId="6605cc89-aaff-4d80-9ee6-20e4afa4ef0c" providerId="ADAL" clId="{2348A00D-0D0B-4B03-A874-4E67544F6470}" dt="2025-06-01T13:43:55.915" v="766" actId="1076"/>
        <pc:sldMkLst>
          <pc:docMk/>
          <pc:sldMk cId="38950919" sldId="450"/>
        </pc:sldMkLst>
        <pc:spChg chg="mod">
          <ac:chgData name="P McKenzie-Cook" userId="6605cc89-aaff-4d80-9ee6-20e4afa4ef0c" providerId="ADAL" clId="{2348A00D-0D0B-4B03-A874-4E67544F6470}" dt="2025-06-01T13:43:55.915" v="766" actId="1076"/>
          <ac:spMkLst>
            <pc:docMk/>
            <pc:sldMk cId="38950919" sldId="450"/>
            <ac:spMk id="3" creationId="{B8272F06-EEB0-50BF-A164-DA1CE0E84D05}"/>
          </ac:spMkLst>
        </pc:spChg>
        <pc:spChg chg="mod">
          <ac:chgData name="P McKenzie-Cook" userId="6605cc89-aaff-4d80-9ee6-20e4afa4ef0c" providerId="ADAL" clId="{2348A00D-0D0B-4B03-A874-4E67544F6470}" dt="2025-05-23T15:00:46.015" v="613" actId="20577"/>
          <ac:spMkLst>
            <pc:docMk/>
            <pc:sldMk cId="38950919" sldId="450"/>
            <ac:spMk id="5" creationId="{462C1174-EA70-C596-2684-1A3F7869DDD7}"/>
          </ac:spMkLst>
        </pc:spChg>
        <pc:spChg chg="mod">
          <ac:chgData name="P McKenzie-Cook" userId="6605cc89-aaff-4d80-9ee6-20e4afa4ef0c" providerId="ADAL" clId="{2348A00D-0D0B-4B03-A874-4E67544F6470}" dt="2025-06-01T13:43:34.328" v="718" actId="20577"/>
          <ac:spMkLst>
            <pc:docMk/>
            <pc:sldMk cId="38950919" sldId="450"/>
            <ac:spMk id="6" creationId="{53BEA665-A566-0DD6-FDA7-9C7A2F594908}"/>
          </ac:spMkLst>
        </pc:spChg>
        <pc:spChg chg="del">
          <ac:chgData name="P McKenzie-Cook" userId="6605cc89-aaff-4d80-9ee6-20e4afa4ef0c" providerId="ADAL" clId="{2348A00D-0D0B-4B03-A874-4E67544F6470}" dt="2025-06-01T13:43:07.325" v="678" actId="478"/>
          <ac:spMkLst>
            <pc:docMk/>
            <pc:sldMk cId="38950919" sldId="450"/>
            <ac:spMk id="7" creationId="{3882763C-F038-BB14-7BAC-0DF28F048767}"/>
          </ac:spMkLst>
        </pc:spChg>
        <pc:spChg chg="mod">
          <ac:chgData name="P McKenzie-Cook" userId="6605cc89-aaff-4d80-9ee6-20e4afa4ef0c" providerId="ADAL" clId="{2348A00D-0D0B-4B03-A874-4E67544F6470}" dt="2025-05-23T15:01:02.246" v="648" actId="313"/>
          <ac:spMkLst>
            <pc:docMk/>
            <pc:sldMk cId="38950919" sldId="450"/>
            <ac:spMk id="11" creationId="{67E44BAC-859F-7CB9-97FA-469563374851}"/>
          </ac:spMkLst>
        </pc:spChg>
        <pc:picChg chg="mod">
          <ac:chgData name="P McKenzie-Cook" userId="6605cc89-aaff-4d80-9ee6-20e4afa4ef0c" providerId="ADAL" clId="{2348A00D-0D0B-4B03-A874-4E67544F6470}" dt="2025-05-23T15:00:48.093" v="614" actId="1076"/>
          <ac:picMkLst>
            <pc:docMk/>
            <pc:sldMk cId="38950919" sldId="450"/>
            <ac:picMk id="8" creationId="{9811E174-6598-BCF5-DF40-FF7D21E9A510}"/>
          </ac:picMkLst>
        </pc:picChg>
      </pc:sldChg>
      <pc:sldChg chg="setBg">
        <pc:chgData name="P McKenzie-Cook" userId="6605cc89-aaff-4d80-9ee6-20e4afa4ef0c" providerId="ADAL" clId="{2348A00D-0D0B-4B03-A874-4E67544F6470}" dt="2025-05-23T15:02:04.828" v="651"/>
        <pc:sldMkLst>
          <pc:docMk/>
          <pc:sldMk cId="3615594355" sldId="532"/>
        </pc:sldMkLst>
      </pc:sldChg>
      <pc:sldChg chg="setBg">
        <pc:chgData name="P McKenzie-Cook" userId="6605cc89-aaff-4d80-9ee6-20e4afa4ef0c" providerId="ADAL" clId="{2348A00D-0D0B-4B03-A874-4E67544F6470}" dt="2025-05-23T15:02:04.828" v="651"/>
        <pc:sldMkLst>
          <pc:docMk/>
          <pc:sldMk cId="2466004302" sldId="533"/>
        </pc:sldMkLst>
      </pc:sldChg>
      <pc:sldChg chg="setBg">
        <pc:chgData name="P McKenzie-Cook" userId="6605cc89-aaff-4d80-9ee6-20e4afa4ef0c" providerId="ADAL" clId="{2348A00D-0D0B-4B03-A874-4E67544F6470}" dt="2025-05-23T15:02:04.828" v="651"/>
        <pc:sldMkLst>
          <pc:docMk/>
          <pc:sldMk cId="1970783773" sldId="534"/>
        </pc:sldMkLst>
      </pc:sldChg>
      <pc:sldChg chg="modSp new mod">
        <pc:chgData name="P McKenzie-Cook" userId="6605cc89-aaff-4d80-9ee6-20e4afa4ef0c" providerId="ADAL" clId="{2348A00D-0D0B-4B03-A874-4E67544F6470}" dt="2025-05-23T14:51:34.653" v="145" actId="20577"/>
        <pc:sldMkLst>
          <pc:docMk/>
          <pc:sldMk cId="2161052810" sldId="535"/>
        </pc:sldMkLst>
        <pc:spChg chg="mod">
          <ac:chgData name="P McKenzie-Cook" userId="6605cc89-aaff-4d80-9ee6-20e4afa4ef0c" providerId="ADAL" clId="{2348A00D-0D0B-4B03-A874-4E67544F6470}" dt="2025-05-23T14:51:03.702" v="70" actId="2711"/>
          <ac:spMkLst>
            <pc:docMk/>
            <pc:sldMk cId="2161052810" sldId="535"/>
            <ac:spMk id="2" creationId="{B27370AE-9C50-A61F-8F1D-B18A06F3BE73}"/>
          </ac:spMkLst>
        </pc:spChg>
        <pc:spChg chg="mod">
          <ac:chgData name="P McKenzie-Cook" userId="6605cc89-aaff-4d80-9ee6-20e4afa4ef0c" providerId="ADAL" clId="{2348A00D-0D0B-4B03-A874-4E67544F6470}" dt="2025-05-23T14:51:34.653" v="145" actId="20577"/>
          <ac:spMkLst>
            <pc:docMk/>
            <pc:sldMk cId="2161052810" sldId="535"/>
            <ac:spMk id="3" creationId="{10566481-D87F-A689-A484-B417A6512C15}"/>
          </ac:spMkLst>
        </pc:spChg>
      </pc:sldChg>
      <pc:sldChg chg="addSp modSp new mod">
        <pc:chgData name="P McKenzie-Cook" userId="6605cc89-aaff-4d80-9ee6-20e4afa4ef0c" providerId="ADAL" clId="{2348A00D-0D0B-4B03-A874-4E67544F6470}" dt="2025-06-01T13:42:30.012" v="676" actId="20577"/>
        <pc:sldMkLst>
          <pc:docMk/>
          <pc:sldMk cId="3892101348" sldId="536"/>
        </pc:sldMkLst>
        <pc:spChg chg="mod">
          <ac:chgData name="P McKenzie-Cook" userId="6605cc89-aaff-4d80-9ee6-20e4afa4ef0c" providerId="ADAL" clId="{2348A00D-0D0B-4B03-A874-4E67544F6470}" dt="2025-05-23T14:55:28.919" v="394" actId="20577"/>
          <ac:spMkLst>
            <pc:docMk/>
            <pc:sldMk cId="3892101348" sldId="536"/>
            <ac:spMk id="2" creationId="{20D818BF-7124-7C5F-5143-819CB83EF5A0}"/>
          </ac:spMkLst>
        </pc:spChg>
        <pc:spChg chg="mod">
          <ac:chgData name="P McKenzie-Cook" userId="6605cc89-aaff-4d80-9ee6-20e4afa4ef0c" providerId="ADAL" clId="{2348A00D-0D0B-4B03-A874-4E67544F6470}" dt="2025-05-23T14:54:14.082" v="382" actId="20577"/>
          <ac:spMkLst>
            <pc:docMk/>
            <pc:sldMk cId="3892101348" sldId="536"/>
            <ac:spMk id="3" creationId="{14677BB3-639A-9184-48FE-FD9187F24413}"/>
          </ac:spMkLst>
        </pc:spChg>
        <pc:spChg chg="add mod">
          <ac:chgData name="P McKenzie-Cook" userId="6605cc89-aaff-4d80-9ee6-20e4afa4ef0c" providerId="ADAL" clId="{2348A00D-0D0B-4B03-A874-4E67544F6470}" dt="2025-06-01T13:42:30.012" v="676" actId="20577"/>
          <ac:spMkLst>
            <pc:docMk/>
            <pc:sldMk cId="3892101348" sldId="536"/>
            <ac:spMk id="8" creationId="{7F2572B3-000F-CAED-9900-9FBCF4ACFCD9}"/>
          </ac:spMkLst>
        </pc:spChg>
        <pc:picChg chg="add mod">
          <ac:chgData name="P McKenzie-Cook" userId="6605cc89-aaff-4d80-9ee6-20e4afa4ef0c" providerId="ADAL" clId="{2348A00D-0D0B-4B03-A874-4E67544F6470}" dt="2025-05-23T14:54:57.750" v="386" actId="1076"/>
          <ac:picMkLst>
            <pc:docMk/>
            <pc:sldMk cId="3892101348" sldId="536"/>
            <ac:picMk id="5" creationId="{898C5E80-8FCE-8D1D-7FC1-8778DF96D98A}"/>
          </ac:picMkLst>
        </pc:picChg>
        <pc:picChg chg="add mod">
          <ac:chgData name="P McKenzie-Cook" userId="6605cc89-aaff-4d80-9ee6-20e4afa4ef0c" providerId="ADAL" clId="{2348A00D-0D0B-4B03-A874-4E67544F6470}" dt="2025-05-23T14:55:23.694" v="388" actId="1076"/>
          <ac:picMkLst>
            <pc:docMk/>
            <pc:sldMk cId="3892101348" sldId="536"/>
            <ac:picMk id="7" creationId="{55C31F9C-A8C1-4518-0441-DBE5A67AD91C}"/>
          </ac:picMkLst>
        </pc:picChg>
      </pc:sldChg>
      <pc:sldChg chg="add setBg">
        <pc:chgData name="P McKenzie-Cook" userId="6605cc89-aaff-4d80-9ee6-20e4afa4ef0c" providerId="ADAL" clId="{2348A00D-0D0B-4B03-A874-4E67544F6470}" dt="2025-05-23T15:02:04.828" v="651"/>
        <pc:sldMkLst>
          <pc:docMk/>
          <pc:sldMk cId="2130130758" sldId="537"/>
        </pc:sldMkLst>
      </pc:sldChg>
      <pc:sldChg chg="addSp modSp new mod">
        <pc:chgData name="P McKenzie-Cook" userId="6605cc89-aaff-4d80-9ee6-20e4afa4ef0c" providerId="ADAL" clId="{2348A00D-0D0B-4B03-A874-4E67544F6470}" dt="2025-06-01T15:02:31.410" v="991" actId="1076"/>
        <pc:sldMkLst>
          <pc:docMk/>
          <pc:sldMk cId="1291221597" sldId="556"/>
        </pc:sldMkLst>
        <pc:spChg chg="mod">
          <ac:chgData name="P McKenzie-Cook" userId="6605cc89-aaff-4d80-9ee6-20e4afa4ef0c" providerId="ADAL" clId="{2348A00D-0D0B-4B03-A874-4E67544F6470}" dt="2025-06-01T14:53:44.722" v="803" actId="403"/>
          <ac:spMkLst>
            <pc:docMk/>
            <pc:sldMk cId="1291221597" sldId="556"/>
            <ac:spMk id="2" creationId="{A67E1D15-1FF2-FEC9-4A0C-7BBD2E394BCD}"/>
          </ac:spMkLst>
        </pc:spChg>
        <pc:spChg chg="mod">
          <ac:chgData name="P McKenzie-Cook" userId="6605cc89-aaff-4d80-9ee6-20e4afa4ef0c" providerId="ADAL" clId="{2348A00D-0D0B-4B03-A874-4E67544F6470}" dt="2025-06-01T15:00:22.007" v="835" actId="20577"/>
          <ac:spMkLst>
            <pc:docMk/>
            <pc:sldMk cId="1291221597" sldId="556"/>
            <ac:spMk id="3" creationId="{1C2F136E-F2A9-F82A-05EF-42FDDA0350ED}"/>
          </ac:spMkLst>
        </pc:spChg>
        <pc:picChg chg="add mod modCrop">
          <ac:chgData name="P McKenzie-Cook" userId="6605cc89-aaff-4d80-9ee6-20e4afa4ef0c" providerId="ADAL" clId="{2348A00D-0D0B-4B03-A874-4E67544F6470}" dt="2025-06-01T15:02:31.410" v="991" actId="1076"/>
          <ac:picMkLst>
            <pc:docMk/>
            <pc:sldMk cId="1291221597" sldId="556"/>
            <ac:picMk id="5" creationId="{5A639CFC-C9A8-43BA-6D34-B358DA6CE0D1}"/>
          </ac:picMkLst>
        </pc:picChg>
        <pc:picChg chg="add mod modCrop">
          <ac:chgData name="P McKenzie-Cook" userId="6605cc89-aaff-4d80-9ee6-20e4afa4ef0c" providerId="ADAL" clId="{2348A00D-0D0B-4B03-A874-4E67544F6470}" dt="2025-06-01T15:02:27.208" v="989" actId="14100"/>
          <ac:picMkLst>
            <pc:docMk/>
            <pc:sldMk cId="1291221597" sldId="556"/>
            <ac:picMk id="6" creationId="{5D7E4230-8D48-8970-D9F7-DAA33FEE8CF9}"/>
          </ac:picMkLst>
        </pc:picChg>
      </pc:sldChg>
      <pc:sldChg chg="addSp modSp new mod">
        <pc:chgData name="P McKenzie-Cook" userId="6605cc89-aaff-4d80-9ee6-20e4afa4ef0c" providerId="ADAL" clId="{2348A00D-0D0B-4B03-A874-4E67544F6470}" dt="2025-06-01T15:02:51.668" v="994" actId="14100"/>
        <pc:sldMkLst>
          <pc:docMk/>
          <pc:sldMk cId="3087810044" sldId="557"/>
        </pc:sldMkLst>
        <pc:spChg chg="mod">
          <ac:chgData name="P McKenzie-Cook" userId="6605cc89-aaff-4d80-9ee6-20e4afa4ef0c" providerId="ADAL" clId="{2348A00D-0D0B-4B03-A874-4E67544F6470}" dt="2025-06-01T15:01:48.520" v="981" actId="1076"/>
          <ac:spMkLst>
            <pc:docMk/>
            <pc:sldMk cId="3087810044" sldId="557"/>
            <ac:spMk id="2" creationId="{F0EF2C4C-4886-8884-AFDD-1BC2989111D9}"/>
          </ac:spMkLst>
        </pc:spChg>
        <pc:spChg chg="mod">
          <ac:chgData name="P McKenzie-Cook" userId="6605cc89-aaff-4d80-9ee6-20e4afa4ef0c" providerId="ADAL" clId="{2348A00D-0D0B-4B03-A874-4E67544F6470}" dt="2025-06-01T15:01:51.696" v="982" actId="1076"/>
          <ac:spMkLst>
            <pc:docMk/>
            <pc:sldMk cId="3087810044" sldId="557"/>
            <ac:spMk id="3" creationId="{B895C2DB-48FB-977A-DF11-53701D75702B}"/>
          </ac:spMkLst>
        </pc:spChg>
        <pc:picChg chg="add mod">
          <ac:chgData name="P McKenzie-Cook" userId="6605cc89-aaff-4d80-9ee6-20e4afa4ef0c" providerId="ADAL" clId="{2348A00D-0D0B-4B03-A874-4E67544F6470}" dt="2025-06-01T15:02:51.668" v="994" actId="14100"/>
          <ac:picMkLst>
            <pc:docMk/>
            <pc:sldMk cId="3087810044" sldId="557"/>
            <ac:picMk id="4" creationId="{B75831AF-F8D0-A9B0-6E8C-B8AAF03B5281}"/>
          </ac:picMkLst>
        </pc:picChg>
        <pc:picChg chg="add mod modCrop">
          <ac:chgData name="P McKenzie-Cook" userId="6605cc89-aaff-4d80-9ee6-20e4afa4ef0c" providerId="ADAL" clId="{2348A00D-0D0B-4B03-A874-4E67544F6470}" dt="2025-06-01T15:02:48.258" v="993" actId="732"/>
          <ac:picMkLst>
            <pc:docMk/>
            <pc:sldMk cId="3087810044" sldId="557"/>
            <ac:picMk id="5" creationId="{05970C4E-30A3-2B2A-190B-7F3EAD5FC2C4}"/>
          </ac:picMkLst>
        </pc:picChg>
      </pc:sldChg>
      <pc:sldChg chg="addSp delSp modSp new mod modAnim">
        <pc:chgData name="P McKenzie-Cook" userId="6605cc89-aaff-4d80-9ee6-20e4afa4ef0c" providerId="ADAL" clId="{2348A00D-0D0B-4B03-A874-4E67544F6470}" dt="2025-06-01T15:06:47.565" v="1020" actId="1076"/>
        <pc:sldMkLst>
          <pc:docMk/>
          <pc:sldMk cId="1987114173" sldId="558"/>
        </pc:sldMkLst>
        <pc:spChg chg="mod">
          <ac:chgData name="P McKenzie-Cook" userId="6605cc89-aaff-4d80-9ee6-20e4afa4ef0c" providerId="ADAL" clId="{2348A00D-0D0B-4B03-A874-4E67544F6470}" dt="2025-06-01T15:05:34.322" v="1014" actId="2711"/>
          <ac:spMkLst>
            <pc:docMk/>
            <pc:sldMk cId="1987114173" sldId="558"/>
            <ac:spMk id="2" creationId="{BB77EE18-0030-25B7-4C49-201F8B3B8FB2}"/>
          </ac:spMkLst>
        </pc:spChg>
        <pc:spChg chg="add del mod">
          <ac:chgData name="P McKenzie-Cook" userId="6605cc89-aaff-4d80-9ee6-20e4afa4ef0c" providerId="ADAL" clId="{2348A00D-0D0B-4B03-A874-4E67544F6470}" dt="2025-06-01T15:04:58.337" v="998" actId="478"/>
          <ac:spMkLst>
            <pc:docMk/>
            <pc:sldMk cId="1987114173" sldId="558"/>
            <ac:spMk id="4" creationId="{4CE2A45D-0A55-A1BD-C962-4000DA492C88}"/>
          </ac:spMkLst>
        </pc:spChg>
        <pc:spChg chg="mod">
          <ac:chgData name="P McKenzie-Cook" userId="6605cc89-aaff-4d80-9ee6-20e4afa4ef0c" providerId="ADAL" clId="{2348A00D-0D0B-4B03-A874-4E67544F6470}" dt="2025-06-01T15:06:46.259" v="1019"/>
          <ac:spMkLst>
            <pc:docMk/>
            <pc:sldMk cId="1987114173" sldId="558"/>
            <ac:spMk id="8" creationId="{18986CCB-C74B-AEF1-3988-D710F3CC3242}"/>
          </ac:spMkLst>
        </pc:spChg>
        <pc:grpChg chg="add mod">
          <ac:chgData name="P McKenzie-Cook" userId="6605cc89-aaff-4d80-9ee6-20e4afa4ef0c" providerId="ADAL" clId="{2348A00D-0D0B-4B03-A874-4E67544F6470}" dt="2025-06-01T15:06:47.565" v="1020" actId="1076"/>
          <ac:grpSpMkLst>
            <pc:docMk/>
            <pc:sldMk cId="1987114173" sldId="558"/>
            <ac:grpSpMk id="7" creationId="{F1C78DF9-D809-4386-9B6C-1298DCDB0508}"/>
          </ac:grpSpMkLst>
        </pc:grpChg>
        <pc:picChg chg="add mod">
          <ac:chgData name="P McKenzie-Cook" userId="6605cc89-aaff-4d80-9ee6-20e4afa4ef0c" providerId="ADAL" clId="{2348A00D-0D0B-4B03-A874-4E67544F6470}" dt="2025-06-01T15:05:41.783" v="1018" actId="1076"/>
          <ac:picMkLst>
            <pc:docMk/>
            <pc:sldMk cId="1987114173" sldId="558"/>
            <ac:picMk id="6" creationId="{D3D4ADF9-958B-ACC2-9DC4-023C836A57AD}"/>
          </ac:picMkLst>
        </pc:picChg>
        <pc:picChg chg="mod">
          <ac:chgData name="P McKenzie-Cook" userId="6605cc89-aaff-4d80-9ee6-20e4afa4ef0c" providerId="ADAL" clId="{2348A00D-0D0B-4B03-A874-4E67544F6470}" dt="2025-06-01T15:06:46.259" v="1019"/>
          <ac:picMkLst>
            <pc:docMk/>
            <pc:sldMk cId="1987114173" sldId="558"/>
            <ac:picMk id="9" creationId="{42906140-E594-AC4A-32B5-F7E30989B39F}"/>
          </ac:picMkLst>
        </pc:picChg>
      </pc:sldChg>
      <pc:sldChg chg="addSp delSp modSp new mod delAnim modAnim">
        <pc:chgData name="P McKenzie-Cook" userId="6605cc89-aaff-4d80-9ee6-20e4afa4ef0c" providerId="ADAL" clId="{2348A00D-0D0B-4B03-A874-4E67544F6470}" dt="2025-06-01T15:12:01.410" v="1105" actId="1076"/>
        <pc:sldMkLst>
          <pc:docMk/>
          <pc:sldMk cId="2675021891" sldId="559"/>
        </pc:sldMkLst>
        <pc:spChg chg="mod">
          <ac:chgData name="P McKenzie-Cook" userId="6605cc89-aaff-4d80-9ee6-20e4afa4ef0c" providerId="ADAL" clId="{2348A00D-0D0B-4B03-A874-4E67544F6470}" dt="2025-06-01T15:07:05.046" v="1069" actId="2711"/>
          <ac:spMkLst>
            <pc:docMk/>
            <pc:sldMk cId="2675021891" sldId="559"/>
            <ac:spMk id="2" creationId="{B0EA1C84-8642-92AA-8183-BF241972E438}"/>
          </ac:spMkLst>
        </pc:spChg>
        <pc:spChg chg="mod">
          <ac:chgData name="P McKenzie-Cook" userId="6605cc89-aaff-4d80-9ee6-20e4afa4ef0c" providerId="ADAL" clId="{2348A00D-0D0B-4B03-A874-4E67544F6470}" dt="2025-06-01T15:11:27.461" v="1092" actId="14100"/>
          <ac:spMkLst>
            <pc:docMk/>
            <pc:sldMk cId="2675021891" sldId="559"/>
            <ac:spMk id="3" creationId="{E1539748-303A-3953-0A36-877DE1834569}"/>
          </ac:spMkLst>
        </pc:spChg>
        <pc:picChg chg="add del mod">
          <ac:chgData name="P McKenzie-Cook" userId="6605cc89-aaff-4d80-9ee6-20e4afa4ef0c" providerId="ADAL" clId="{2348A00D-0D0B-4B03-A874-4E67544F6470}" dt="2025-06-01T15:11:40.642" v="1102" actId="478"/>
          <ac:picMkLst>
            <pc:docMk/>
            <pc:sldMk cId="2675021891" sldId="559"/>
            <ac:picMk id="4" creationId="{C7D7F2D1-7406-53E2-AF8F-6216D4FE8907}"/>
          </ac:picMkLst>
        </pc:picChg>
        <pc:picChg chg="add mod">
          <ac:chgData name="P McKenzie-Cook" userId="6605cc89-aaff-4d80-9ee6-20e4afa4ef0c" providerId="ADAL" clId="{2348A00D-0D0B-4B03-A874-4E67544F6470}" dt="2025-06-01T15:11:27.461" v="1092" actId="14100"/>
          <ac:picMkLst>
            <pc:docMk/>
            <pc:sldMk cId="2675021891" sldId="559"/>
            <ac:picMk id="5" creationId="{B00E1DA9-8E33-123B-A1B5-F6FD6C30A5A0}"/>
          </ac:picMkLst>
        </pc:picChg>
        <pc:picChg chg="add mod">
          <ac:chgData name="P McKenzie-Cook" userId="6605cc89-aaff-4d80-9ee6-20e4afa4ef0c" providerId="ADAL" clId="{2348A00D-0D0B-4B03-A874-4E67544F6470}" dt="2025-06-01T15:11:39.276" v="1101" actId="1037"/>
          <ac:picMkLst>
            <pc:docMk/>
            <pc:sldMk cId="2675021891" sldId="559"/>
            <ac:picMk id="6" creationId="{F7D45F8F-6C24-F0AB-FD7E-D9FA918DC8F1}"/>
          </ac:picMkLst>
        </pc:picChg>
        <pc:picChg chg="add mod">
          <ac:chgData name="P McKenzie-Cook" userId="6605cc89-aaff-4d80-9ee6-20e4afa4ef0c" providerId="ADAL" clId="{2348A00D-0D0B-4B03-A874-4E67544F6470}" dt="2025-06-01T15:11:27.461" v="1092" actId="14100"/>
          <ac:picMkLst>
            <pc:docMk/>
            <pc:sldMk cId="2675021891" sldId="559"/>
            <ac:picMk id="7" creationId="{1C0341EA-0C79-8BEF-5778-F44DB785D5DE}"/>
          </ac:picMkLst>
        </pc:picChg>
        <pc:picChg chg="add mod">
          <ac:chgData name="P McKenzie-Cook" userId="6605cc89-aaff-4d80-9ee6-20e4afa4ef0c" providerId="ADAL" clId="{2348A00D-0D0B-4B03-A874-4E67544F6470}" dt="2025-06-01T15:11:27.461" v="1092" actId="14100"/>
          <ac:picMkLst>
            <pc:docMk/>
            <pc:sldMk cId="2675021891" sldId="559"/>
            <ac:picMk id="8" creationId="{1BA48D87-80B4-8CC4-C160-2C0DED9586D0}"/>
          </ac:picMkLst>
        </pc:picChg>
        <pc:picChg chg="add mod">
          <ac:chgData name="P McKenzie-Cook" userId="6605cc89-aaff-4d80-9ee6-20e4afa4ef0c" providerId="ADAL" clId="{2348A00D-0D0B-4B03-A874-4E67544F6470}" dt="2025-06-01T15:11:34.675" v="1094" actId="14100"/>
          <ac:picMkLst>
            <pc:docMk/>
            <pc:sldMk cId="2675021891" sldId="559"/>
            <ac:picMk id="9" creationId="{B1CF3E5D-68CA-72C0-58B9-08295E4C64AB}"/>
          </ac:picMkLst>
        </pc:picChg>
        <pc:picChg chg="add mod">
          <ac:chgData name="P McKenzie-Cook" userId="6605cc89-aaff-4d80-9ee6-20e4afa4ef0c" providerId="ADAL" clId="{2348A00D-0D0B-4B03-A874-4E67544F6470}" dt="2025-06-01T15:11:27.461" v="1092" actId="14100"/>
          <ac:picMkLst>
            <pc:docMk/>
            <pc:sldMk cId="2675021891" sldId="559"/>
            <ac:picMk id="10" creationId="{68CED23B-2D5B-ADC1-3BB1-D88D4D22F532}"/>
          </ac:picMkLst>
        </pc:picChg>
        <pc:picChg chg="add mod">
          <ac:chgData name="P McKenzie-Cook" userId="6605cc89-aaff-4d80-9ee6-20e4afa4ef0c" providerId="ADAL" clId="{2348A00D-0D0B-4B03-A874-4E67544F6470}" dt="2025-06-01T15:11:27.461" v="1092" actId="14100"/>
          <ac:picMkLst>
            <pc:docMk/>
            <pc:sldMk cId="2675021891" sldId="559"/>
            <ac:picMk id="11" creationId="{485AF250-2A28-D0CC-08A3-19DA4D074252}"/>
          </ac:picMkLst>
        </pc:picChg>
        <pc:picChg chg="add mod">
          <ac:chgData name="P McKenzie-Cook" userId="6605cc89-aaff-4d80-9ee6-20e4afa4ef0c" providerId="ADAL" clId="{2348A00D-0D0B-4B03-A874-4E67544F6470}" dt="2025-06-01T15:12:01.410" v="1105" actId="1076"/>
          <ac:picMkLst>
            <pc:docMk/>
            <pc:sldMk cId="2675021891" sldId="559"/>
            <ac:picMk id="12" creationId="{CBAF91C8-C3A1-8BC9-225E-79B6B693147D}"/>
          </ac:picMkLst>
        </pc:picChg>
      </pc:sldChg>
      <pc:sldChg chg="addSp modSp new mod">
        <pc:chgData name="P McKenzie-Cook" userId="6605cc89-aaff-4d80-9ee6-20e4afa4ef0c" providerId="ADAL" clId="{2348A00D-0D0B-4B03-A874-4E67544F6470}" dt="2025-06-01T15:14:54.292" v="1115" actId="22"/>
        <pc:sldMkLst>
          <pc:docMk/>
          <pc:sldMk cId="2365704616" sldId="560"/>
        </pc:sldMkLst>
        <pc:spChg chg="mod">
          <ac:chgData name="P McKenzie-Cook" userId="6605cc89-aaff-4d80-9ee6-20e4afa4ef0c" providerId="ADAL" clId="{2348A00D-0D0B-4B03-A874-4E67544F6470}" dt="2025-06-01T15:14:19.127" v="1108" actId="27636"/>
          <ac:spMkLst>
            <pc:docMk/>
            <pc:sldMk cId="2365704616" sldId="560"/>
            <ac:spMk id="2" creationId="{B8B190DC-1DA2-D165-638A-A900AE3F6A8A}"/>
          </ac:spMkLst>
        </pc:spChg>
        <pc:picChg chg="add">
          <ac:chgData name="P McKenzie-Cook" userId="6605cc89-aaff-4d80-9ee6-20e4afa4ef0c" providerId="ADAL" clId="{2348A00D-0D0B-4B03-A874-4E67544F6470}" dt="2025-06-01T15:14:54.292" v="1115" actId="22"/>
          <ac:picMkLst>
            <pc:docMk/>
            <pc:sldMk cId="2365704616" sldId="560"/>
            <ac:picMk id="5" creationId="{5853FD31-F0FD-3DE7-650B-7C908DE4EAFF}"/>
          </ac:picMkLst>
        </pc:picChg>
      </pc:sldChg>
      <pc:sldChg chg="addSp delSp modSp add mod delAnim">
        <pc:chgData name="P McKenzie-Cook" userId="6605cc89-aaff-4d80-9ee6-20e4afa4ef0c" providerId="ADAL" clId="{2348A00D-0D0B-4B03-A874-4E67544F6470}" dt="2025-06-01T15:14:43.978" v="1114" actId="1076"/>
        <pc:sldMkLst>
          <pc:docMk/>
          <pc:sldMk cId="2080819862" sldId="561"/>
        </pc:sldMkLst>
        <pc:picChg chg="del">
          <ac:chgData name="P McKenzie-Cook" userId="6605cc89-aaff-4d80-9ee6-20e4afa4ef0c" providerId="ADAL" clId="{2348A00D-0D0B-4B03-A874-4E67544F6470}" dt="2025-06-01T15:14:25.153" v="1109" actId="478"/>
          <ac:picMkLst>
            <pc:docMk/>
            <pc:sldMk cId="2080819862" sldId="561"/>
            <ac:picMk id="5" creationId="{000C7130-BE91-598E-A042-9728CA291672}"/>
          </ac:picMkLst>
        </pc:picChg>
        <pc:picChg chg="del">
          <ac:chgData name="P McKenzie-Cook" userId="6605cc89-aaff-4d80-9ee6-20e4afa4ef0c" providerId="ADAL" clId="{2348A00D-0D0B-4B03-A874-4E67544F6470}" dt="2025-06-01T15:14:25.153" v="1109" actId="478"/>
          <ac:picMkLst>
            <pc:docMk/>
            <pc:sldMk cId="2080819862" sldId="561"/>
            <ac:picMk id="6" creationId="{BFC7BC88-46D3-75FB-B0ED-0079A48BCCFE}"/>
          </ac:picMkLst>
        </pc:picChg>
        <pc:picChg chg="del">
          <ac:chgData name="P McKenzie-Cook" userId="6605cc89-aaff-4d80-9ee6-20e4afa4ef0c" providerId="ADAL" clId="{2348A00D-0D0B-4B03-A874-4E67544F6470}" dt="2025-06-01T15:14:25.153" v="1109" actId="478"/>
          <ac:picMkLst>
            <pc:docMk/>
            <pc:sldMk cId="2080819862" sldId="561"/>
            <ac:picMk id="7" creationId="{3E6F45D7-7BB4-23A5-4841-8AD792C5C37D}"/>
          </ac:picMkLst>
        </pc:picChg>
        <pc:picChg chg="del">
          <ac:chgData name="P McKenzie-Cook" userId="6605cc89-aaff-4d80-9ee6-20e4afa4ef0c" providerId="ADAL" clId="{2348A00D-0D0B-4B03-A874-4E67544F6470}" dt="2025-06-01T15:14:25.153" v="1109" actId="478"/>
          <ac:picMkLst>
            <pc:docMk/>
            <pc:sldMk cId="2080819862" sldId="561"/>
            <ac:picMk id="8" creationId="{377DE10B-D232-7BF9-ABE3-769B3C81FD41}"/>
          </ac:picMkLst>
        </pc:picChg>
        <pc:picChg chg="del">
          <ac:chgData name="P McKenzie-Cook" userId="6605cc89-aaff-4d80-9ee6-20e4afa4ef0c" providerId="ADAL" clId="{2348A00D-0D0B-4B03-A874-4E67544F6470}" dt="2025-06-01T15:14:25.153" v="1109" actId="478"/>
          <ac:picMkLst>
            <pc:docMk/>
            <pc:sldMk cId="2080819862" sldId="561"/>
            <ac:picMk id="9" creationId="{F0DCEB11-91F5-A456-DE5C-165FD62F28FA}"/>
          </ac:picMkLst>
        </pc:picChg>
        <pc:picChg chg="del">
          <ac:chgData name="P McKenzie-Cook" userId="6605cc89-aaff-4d80-9ee6-20e4afa4ef0c" providerId="ADAL" clId="{2348A00D-0D0B-4B03-A874-4E67544F6470}" dt="2025-06-01T15:14:25.153" v="1109" actId="478"/>
          <ac:picMkLst>
            <pc:docMk/>
            <pc:sldMk cId="2080819862" sldId="561"/>
            <ac:picMk id="10" creationId="{93A536F5-E5C4-8261-36DA-7ABA17399CAF}"/>
          </ac:picMkLst>
        </pc:picChg>
        <pc:picChg chg="del">
          <ac:chgData name="P McKenzie-Cook" userId="6605cc89-aaff-4d80-9ee6-20e4afa4ef0c" providerId="ADAL" clId="{2348A00D-0D0B-4B03-A874-4E67544F6470}" dt="2025-06-01T15:14:25.153" v="1109" actId="478"/>
          <ac:picMkLst>
            <pc:docMk/>
            <pc:sldMk cId="2080819862" sldId="561"/>
            <ac:picMk id="11" creationId="{871A4385-AD7B-24F8-0E79-11AC4A1F05CC}"/>
          </ac:picMkLst>
        </pc:picChg>
        <pc:picChg chg="del">
          <ac:chgData name="P McKenzie-Cook" userId="6605cc89-aaff-4d80-9ee6-20e4afa4ef0c" providerId="ADAL" clId="{2348A00D-0D0B-4B03-A874-4E67544F6470}" dt="2025-06-01T15:14:25.153" v="1109" actId="478"/>
          <ac:picMkLst>
            <pc:docMk/>
            <pc:sldMk cId="2080819862" sldId="561"/>
            <ac:picMk id="12" creationId="{DF007261-60F8-ACF9-C46A-70EFC4F1C51E}"/>
          </ac:picMkLst>
        </pc:picChg>
        <pc:picChg chg="add mod">
          <ac:chgData name="P McKenzie-Cook" userId="6605cc89-aaff-4d80-9ee6-20e4afa4ef0c" providerId="ADAL" clId="{2348A00D-0D0B-4B03-A874-4E67544F6470}" dt="2025-06-01T15:14:43.978" v="1114" actId="1076"/>
          <ac:picMkLst>
            <pc:docMk/>
            <pc:sldMk cId="2080819862" sldId="561"/>
            <ac:picMk id="13" creationId="{21813EDF-28ED-0D91-A9EC-2F59F42C7D11}"/>
          </ac:picMkLst>
        </pc:picChg>
      </pc:sldChg>
      <pc:sldChg chg="add del">
        <pc:chgData name="P McKenzie-Cook" userId="6605cc89-aaff-4d80-9ee6-20e4afa4ef0c" providerId="ADAL" clId="{2348A00D-0D0B-4B03-A874-4E67544F6470}" dt="2025-06-01T15:14:28.580" v="1111"/>
        <pc:sldMkLst>
          <pc:docMk/>
          <pc:sldMk cId="459818324" sldId="562"/>
        </pc:sldMkLst>
      </pc:sldChg>
      <pc:sldChg chg="addSp modSp new mod">
        <pc:chgData name="P McKenzie-Cook" userId="6605cc89-aaff-4d80-9ee6-20e4afa4ef0c" providerId="ADAL" clId="{2348A00D-0D0B-4B03-A874-4E67544F6470}" dt="2025-06-01T15:17:47.537" v="1212" actId="27636"/>
        <pc:sldMkLst>
          <pc:docMk/>
          <pc:sldMk cId="3254781036" sldId="562"/>
        </pc:sldMkLst>
        <pc:spChg chg="mod">
          <ac:chgData name="P McKenzie-Cook" userId="6605cc89-aaff-4d80-9ee6-20e4afa4ef0c" providerId="ADAL" clId="{2348A00D-0D0B-4B03-A874-4E67544F6470}" dt="2025-06-01T15:17:47.537" v="1212" actId="27636"/>
          <ac:spMkLst>
            <pc:docMk/>
            <pc:sldMk cId="3254781036" sldId="562"/>
            <ac:spMk id="2" creationId="{D9FDBF71-1C6A-30A6-F093-CB32C3066A5C}"/>
          </ac:spMkLst>
        </pc:spChg>
        <pc:picChg chg="add">
          <ac:chgData name="P McKenzie-Cook" userId="6605cc89-aaff-4d80-9ee6-20e4afa4ef0c" providerId="ADAL" clId="{2348A00D-0D0B-4B03-A874-4E67544F6470}" dt="2025-06-01T15:15:06.750" v="1117" actId="22"/>
          <ac:picMkLst>
            <pc:docMk/>
            <pc:sldMk cId="3254781036" sldId="562"/>
            <ac:picMk id="5" creationId="{FA0D3E89-16CE-7D04-D894-2B9A39D4FDC2}"/>
          </ac:picMkLst>
        </pc:picChg>
      </pc:sldChg>
      <pc:sldChg chg="addSp delSp modSp new mod">
        <pc:chgData name="P McKenzie-Cook" userId="6605cc89-aaff-4d80-9ee6-20e4afa4ef0c" providerId="ADAL" clId="{2348A00D-0D0B-4B03-A874-4E67544F6470}" dt="2025-06-01T15:18:50.140" v="1266" actId="20577"/>
        <pc:sldMkLst>
          <pc:docMk/>
          <pc:sldMk cId="2028134335" sldId="563"/>
        </pc:sldMkLst>
        <pc:spChg chg="mod">
          <ac:chgData name="P McKenzie-Cook" userId="6605cc89-aaff-4d80-9ee6-20e4afa4ef0c" providerId="ADAL" clId="{2348A00D-0D0B-4B03-A874-4E67544F6470}" dt="2025-06-01T15:18:50.140" v="1266" actId="20577"/>
          <ac:spMkLst>
            <pc:docMk/>
            <pc:sldMk cId="2028134335" sldId="563"/>
            <ac:spMk id="2" creationId="{A08C2ACB-CC58-5290-1A96-332A600133B5}"/>
          </ac:spMkLst>
        </pc:spChg>
        <pc:spChg chg="del mod">
          <ac:chgData name="P McKenzie-Cook" userId="6605cc89-aaff-4d80-9ee6-20e4afa4ef0c" providerId="ADAL" clId="{2348A00D-0D0B-4B03-A874-4E67544F6470}" dt="2025-06-01T15:16:18.633" v="1208" actId="478"/>
          <ac:spMkLst>
            <pc:docMk/>
            <pc:sldMk cId="2028134335" sldId="563"/>
            <ac:spMk id="3" creationId="{7FC3C69A-C730-DE8D-094D-F31B1D788819}"/>
          </ac:spMkLst>
        </pc:spChg>
        <pc:picChg chg="add mod">
          <ac:chgData name="P McKenzie-Cook" userId="6605cc89-aaff-4d80-9ee6-20e4afa4ef0c" providerId="ADAL" clId="{2348A00D-0D0B-4B03-A874-4E67544F6470}" dt="2025-06-01T15:16:15.857" v="1207" actId="1076"/>
          <ac:picMkLst>
            <pc:docMk/>
            <pc:sldMk cId="2028134335" sldId="563"/>
            <ac:picMk id="5" creationId="{FA7C4772-609D-C5BF-EDA8-8444FEF5ACD4}"/>
          </ac:picMkLst>
        </pc:picChg>
      </pc:sldChg>
      <pc:sldChg chg="addSp modSp new mod">
        <pc:chgData name="P McKenzie-Cook" userId="6605cc89-aaff-4d80-9ee6-20e4afa4ef0c" providerId="ADAL" clId="{2348A00D-0D0B-4B03-A874-4E67544F6470}" dt="2025-06-01T15:30:46.413" v="1288" actId="14100"/>
        <pc:sldMkLst>
          <pc:docMk/>
          <pc:sldMk cId="2665653691" sldId="564"/>
        </pc:sldMkLst>
        <pc:spChg chg="mod">
          <ac:chgData name="P McKenzie-Cook" userId="6605cc89-aaff-4d80-9ee6-20e4afa4ef0c" providerId="ADAL" clId="{2348A00D-0D0B-4B03-A874-4E67544F6470}" dt="2025-06-01T15:30:03.165" v="1280" actId="20577"/>
          <ac:spMkLst>
            <pc:docMk/>
            <pc:sldMk cId="2665653691" sldId="564"/>
            <ac:spMk id="2" creationId="{3AD09B72-D8C2-6210-CD56-3F748B2BC49B}"/>
          </ac:spMkLst>
        </pc:spChg>
        <pc:spChg chg="mod">
          <ac:chgData name="P McKenzie-Cook" userId="6605cc89-aaff-4d80-9ee6-20e4afa4ef0c" providerId="ADAL" clId="{2348A00D-0D0B-4B03-A874-4E67544F6470}" dt="2025-06-01T15:30:04.592" v="1281" actId="5793"/>
          <ac:spMkLst>
            <pc:docMk/>
            <pc:sldMk cId="2665653691" sldId="564"/>
            <ac:spMk id="3" creationId="{B3FE981F-772D-EA18-A546-0B53F01EB46F}"/>
          </ac:spMkLst>
        </pc:spChg>
        <pc:picChg chg="add mod">
          <ac:chgData name="P McKenzie-Cook" userId="6605cc89-aaff-4d80-9ee6-20e4afa4ef0c" providerId="ADAL" clId="{2348A00D-0D0B-4B03-A874-4E67544F6470}" dt="2025-06-01T15:30:08.338" v="1283" actId="1076"/>
          <ac:picMkLst>
            <pc:docMk/>
            <pc:sldMk cId="2665653691" sldId="564"/>
            <ac:picMk id="4" creationId="{C385468D-0494-3096-AC98-E6D3073CC08E}"/>
          </ac:picMkLst>
        </pc:picChg>
        <pc:picChg chg="add mod">
          <ac:chgData name="P McKenzie-Cook" userId="6605cc89-aaff-4d80-9ee6-20e4afa4ef0c" providerId="ADAL" clId="{2348A00D-0D0B-4B03-A874-4E67544F6470}" dt="2025-06-01T15:30:15.784" v="1285" actId="1076"/>
          <ac:picMkLst>
            <pc:docMk/>
            <pc:sldMk cId="2665653691" sldId="564"/>
            <ac:picMk id="6" creationId="{8022526D-EF40-1C01-9DF3-E449815A003E}"/>
          </ac:picMkLst>
        </pc:picChg>
        <pc:picChg chg="add mod">
          <ac:chgData name="P McKenzie-Cook" userId="6605cc89-aaff-4d80-9ee6-20e4afa4ef0c" providerId="ADAL" clId="{2348A00D-0D0B-4B03-A874-4E67544F6470}" dt="2025-06-01T15:30:46.413" v="1288" actId="14100"/>
          <ac:picMkLst>
            <pc:docMk/>
            <pc:sldMk cId="2665653691" sldId="564"/>
            <ac:picMk id="8" creationId="{BD1BD2A1-C6FB-65D4-488C-9FA83792DBFC}"/>
          </ac:picMkLst>
        </pc:picChg>
      </pc:sldChg>
      <pc:sldChg chg="addSp modSp new mod">
        <pc:chgData name="P McKenzie-Cook" userId="6605cc89-aaff-4d80-9ee6-20e4afa4ef0c" providerId="ADAL" clId="{2348A00D-0D0B-4B03-A874-4E67544F6470}" dt="2025-06-01T15:33:09.781" v="1357" actId="732"/>
        <pc:sldMkLst>
          <pc:docMk/>
          <pc:sldMk cId="1906861093" sldId="565"/>
        </pc:sldMkLst>
        <pc:spChg chg="mod">
          <ac:chgData name="P McKenzie-Cook" userId="6605cc89-aaff-4d80-9ee6-20e4afa4ef0c" providerId="ADAL" clId="{2348A00D-0D0B-4B03-A874-4E67544F6470}" dt="2025-06-01T15:32:06.215" v="1352" actId="2711"/>
          <ac:spMkLst>
            <pc:docMk/>
            <pc:sldMk cId="1906861093" sldId="565"/>
            <ac:spMk id="2" creationId="{879848B4-2B8D-1866-9197-DCB77AC43F10}"/>
          </ac:spMkLst>
        </pc:spChg>
        <pc:spChg chg="mod">
          <ac:chgData name="P McKenzie-Cook" userId="6605cc89-aaff-4d80-9ee6-20e4afa4ef0c" providerId="ADAL" clId="{2348A00D-0D0B-4B03-A874-4E67544F6470}" dt="2025-06-01T15:32:01.663" v="1351" actId="403"/>
          <ac:spMkLst>
            <pc:docMk/>
            <pc:sldMk cId="1906861093" sldId="565"/>
            <ac:spMk id="3" creationId="{C3C032F8-036B-5CC1-0750-9226645EE779}"/>
          </ac:spMkLst>
        </pc:spChg>
        <pc:picChg chg="add mod modCrop">
          <ac:chgData name="P McKenzie-Cook" userId="6605cc89-aaff-4d80-9ee6-20e4afa4ef0c" providerId="ADAL" clId="{2348A00D-0D0B-4B03-A874-4E67544F6470}" dt="2025-06-01T15:33:09.781" v="1357" actId="732"/>
          <ac:picMkLst>
            <pc:docMk/>
            <pc:sldMk cId="1906861093" sldId="565"/>
            <ac:picMk id="5" creationId="{707D8369-7DD3-56B7-16DB-CBFBEC280C49}"/>
          </ac:picMkLst>
        </pc:picChg>
      </pc:sldChg>
      <pc:sldChg chg="addSp delSp modSp new mod">
        <pc:chgData name="P McKenzie-Cook" userId="6605cc89-aaff-4d80-9ee6-20e4afa4ef0c" providerId="ADAL" clId="{2348A00D-0D0B-4B03-A874-4E67544F6470}" dt="2025-06-01T20:00:42.317" v="1435" actId="1076"/>
        <pc:sldMkLst>
          <pc:docMk/>
          <pc:sldMk cId="441553102" sldId="566"/>
        </pc:sldMkLst>
        <pc:spChg chg="mod">
          <ac:chgData name="P McKenzie-Cook" userId="6605cc89-aaff-4d80-9ee6-20e4afa4ef0c" providerId="ADAL" clId="{2348A00D-0D0B-4B03-A874-4E67544F6470}" dt="2025-06-01T20:00:35.429" v="1432" actId="1076"/>
          <ac:spMkLst>
            <pc:docMk/>
            <pc:sldMk cId="441553102" sldId="566"/>
            <ac:spMk id="2" creationId="{4FD9E5E0-F069-B6BD-1F58-9E04E6C8AF9A}"/>
          </ac:spMkLst>
        </pc:spChg>
        <pc:spChg chg="del">
          <ac:chgData name="P McKenzie-Cook" userId="6605cc89-aaff-4d80-9ee6-20e4afa4ef0c" providerId="ADAL" clId="{2348A00D-0D0B-4B03-A874-4E67544F6470}" dt="2025-06-01T20:00:25.902" v="1428"/>
          <ac:spMkLst>
            <pc:docMk/>
            <pc:sldMk cId="441553102" sldId="566"/>
            <ac:spMk id="3" creationId="{8388537E-A9CC-7013-FCC5-1B0E8ED05288}"/>
          </ac:spMkLst>
        </pc:spChg>
        <pc:picChg chg="add mod">
          <ac:chgData name="P McKenzie-Cook" userId="6605cc89-aaff-4d80-9ee6-20e4afa4ef0c" providerId="ADAL" clId="{2348A00D-0D0B-4B03-A874-4E67544F6470}" dt="2025-06-01T20:00:42.317" v="1435" actId="1076"/>
          <ac:picMkLst>
            <pc:docMk/>
            <pc:sldMk cId="441553102" sldId="566"/>
            <ac:picMk id="1026" creationId="{16C96D8C-479D-BFA4-B986-689881A8C2C1}"/>
          </ac:picMkLst>
        </pc:picChg>
      </pc:sldChg>
      <pc:sldMasterChg chg="setBg modSldLayout">
        <pc:chgData name="P McKenzie-Cook" userId="6605cc89-aaff-4d80-9ee6-20e4afa4ef0c" providerId="ADAL" clId="{2348A00D-0D0B-4B03-A874-4E67544F6470}" dt="2025-05-23T15:02:04.828" v="651"/>
        <pc:sldMasterMkLst>
          <pc:docMk/>
          <pc:sldMasterMk cId="2460954070" sldId="2147483660"/>
        </pc:sldMasterMkLst>
        <pc:sldLayoutChg chg="setBg">
          <pc:chgData name="P McKenzie-Cook" userId="6605cc89-aaff-4d80-9ee6-20e4afa4ef0c" providerId="ADAL" clId="{2348A00D-0D0B-4B03-A874-4E67544F6470}" dt="2025-05-23T15:02:04.828" v="651"/>
          <pc:sldLayoutMkLst>
            <pc:docMk/>
            <pc:sldMasterMk cId="2460954070" sldId="2147483660"/>
            <pc:sldLayoutMk cId="2385387890" sldId="2147483661"/>
          </pc:sldLayoutMkLst>
        </pc:sldLayoutChg>
        <pc:sldLayoutChg chg="setBg">
          <pc:chgData name="P McKenzie-Cook" userId="6605cc89-aaff-4d80-9ee6-20e4afa4ef0c" providerId="ADAL" clId="{2348A00D-0D0B-4B03-A874-4E67544F6470}" dt="2025-05-23T15:02:04.828" v="651"/>
          <pc:sldLayoutMkLst>
            <pc:docMk/>
            <pc:sldMasterMk cId="2460954070" sldId="2147483660"/>
            <pc:sldLayoutMk cId="949138452" sldId="2147483662"/>
          </pc:sldLayoutMkLst>
        </pc:sldLayoutChg>
        <pc:sldLayoutChg chg="setBg">
          <pc:chgData name="P McKenzie-Cook" userId="6605cc89-aaff-4d80-9ee6-20e4afa4ef0c" providerId="ADAL" clId="{2348A00D-0D0B-4B03-A874-4E67544F6470}" dt="2025-05-23T15:02:04.828" v="651"/>
          <pc:sldLayoutMkLst>
            <pc:docMk/>
            <pc:sldMasterMk cId="2460954070" sldId="2147483660"/>
            <pc:sldLayoutMk cId="2591524520" sldId="2147483663"/>
          </pc:sldLayoutMkLst>
        </pc:sldLayoutChg>
        <pc:sldLayoutChg chg="setBg">
          <pc:chgData name="P McKenzie-Cook" userId="6605cc89-aaff-4d80-9ee6-20e4afa4ef0c" providerId="ADAL" clId="{2348A00D-0D0B-4B03-A874-4E67544F6470}" dt="2025-05-23T15:02:04.828" v="651"/>
          <pc:sldLayoutMkLst>
            <pc:docMk/>
            <pc:sldMasterMk cId="2460954070" sldId="2147483660"/>
            <pc:sldLayoutMk cId="1203092039" sldId="2147483664"/>
          </pc:sldLayoutMkLst>
        </pc:sldLayoutChg>
        <pc:sldLayoutChg chg="setBg">
          <pc:chgData name="P McKenzie-Cook" userId="6605cc89-aaff-4d80-9ee6-20e4afa4ef0c" providerId="ADAL" clId="{2348A00D-0D0B-4B03-A874-4E67544F6470}" dt="2025-05-23T15:02:04.828" v="651"/>
          <pc:sldLayoutMkLst>
            <pc:docMk/>
            <pc:sldMasterMk cId="2460954070" sldId="2147483660"/>
            <pc:sldLayoutMk cId="3733172339" sldId="2147483665"/>
          </pc:sldLayoutMkLst>
        </pc:sldLayoutChg>
        <pc:sldLayoutChg chg="setBg">
          <pc:chgData name="P McKenzie-Cook" userId="6605cc89-aaff-4d80-9ee6-20e4afa4ef0c" providerId="ADAL" clId="{2348A00D-0D0B-4B03-A874-4E67544F6470}" dt="2025-05-23T15:02:04.828" v="651"/>
          <pc:sldLayoutMkLst>
            <pc:docMk/>
            <pc:sldMasterMk cId="2460954070" sldId="2147483660"/>
            <pc:sldLayoutMk cId="3210312558" sldId="2147483666"/>
          </pc:sldLayoutMkLst>
        </pc:sldLayoutChg>
        <pc:sldLayoutChg chg="setBg">
          <pc:chgData name="P McKenzie-Cook" userId="6605cc89-aaff-4d80-9ee6-20e4afa4ef0c" providerId="ADAL" clId="{2348A00D-0D0B-4B03-A874-4E67544F6470}" dt="2025-05-23T15:02:04.828" v="651"/>
          <pc:sldLayoutMkLst>
            <pc:docMk/>
            <pc:sldMasterMk cId="2460954070" sldId="2147483660"/>
            <pc:sldLayoutMk cId="3146388984" sldId="2147483667"/>
          </pc:sldLayoutMkLst>
        </pc:sldLayoutChg>
        <pc:sldLayoutChg chg="setBg">
          <pc:chgData name="P McKenzie-Cook" userId="6605cc89-aaff-4d80-9ee6-20e4afa4ef0c" providerId="ADAL" clId="{2348A00D-0D0B-4B03-A874-4E67544F6470}" dt="2025-05-23T15:02:04.828" v="651"/>
          <pc:sldLayoutMkLst>
            <pc:docMk/>
            <pc:sldMasterMk cId="2460954070" sldId="2147483660"/>
            <pc:sldLayoutMk cId="3171841454" sldId="2147483668"/>
          </pc:sldLayoutMkLst>
        </pc:sldLayoutChg>
        <pc:sldLayoutChg chg="setBg">
          <pc:chgData name="P McKenzie-Cook" userId="6605cc89-aaff-4d80-9ee6-20e4afa4ef0c" providerId="ADAL" clId="{2348A00D-0D0B-4B03-A874-4E67544F6470}" dt="2025-05-23T15:02:04.828" v="651"/>
          <pc:sldLayoutMkLst>
            <pc:docMk/>
            <pc:sldMasterMk cId="2460954070" sldId="2147483660"/>
            <pc:sldLayoutMk cId="1718958274" sldId="2147483669"/>
          </pc:sldLayoutMkLst>
        </pc:sldLayoutChg>
        <pc:sldLayoutChg chg="setBg">
          <pc:chgData name="P McKenzie-Cook" userId="6605cc89-aaff-4d80-9ee6-20e4afa4ef0c" providerId="ADAL" clId="{2348A00D-0D0B-4B03-A874-4E67544F6470}" dt="2025-05-23T15:02:04.828" v="651"/>
          <pc:sldLayoutMkLst>
            <pc:docMk/>
            <pc:sldMasterMk cId="2460954070" sldId="2147483660"/>
            <pc:sldLayoutMk cId="2202905451" sldId="2147483670"/>
          </pc:sldLayoutMkLst>
        </pc:sldLayoutChg>
        <pc:sldLayoutChg chg="setBg">
          <pc:chgData name="P McKenzie-Cook" userId="6605cc89-aaff-4d80-9ee6-20e4afa4ef0c" providerId="ADAL" clId="{2348A00D-0D0B-4B03-A874-4E67544F6470}" dt="2025-05-23T15:02:04.828" v="651"/>
          <pc:sldLayoutMkLst>
            <pc:docMk/>
            <pc:sldMasterMk cId="2460954070" sldId="2147483660"/>
            <pc:sldLayoutMk cId="3479445657" sldId="2147483671"/>
          </pc:sldLayoutMkLst>
        </pc:sldLayoutChg>
        <pc:sldLayoutChg chg="setBg">
          <pc:chgData name="P McKenzie-Cook" userId="6605cc89-aaff-4d80-9ee6-20e4afa4ef0c" providerId="ADAL" clId="{2348A00D-0D0B-4B03-A874-4E67544F6470}" dt="2025-05-23T15:02:04.828" v="651"/>
          <pc:sldLayoutMkLst>
            <pc:docMk/>
            <pc:sldMasterMk cId="2460954070" sldId="2147483660"/>
            <pc:sldLayoutMk cId="258461498" sldId="2147483672"/>
          </pc:sldLayoutMkLst>
        </pc:sldLayoutChg>
        <pc:sldLayoutChg chg="setBg">
          <pc:chgData name="P McKenzie-Cook" userId="6605cc89-aaff-4d80-9ee6-20e4afa4ef0c" providerId="ADAL" clId="{2348A00D-0D0B-4B03-A874-4E67544F6470}" dt="2025-05-23T15:02:04.828" v="651"/>
          <pc:sldLayoutMkLst>
            <pc:docMk/>
            <pc:sldMasterMk cId="2460954070" sldId="2147483660"/>
            <pc:sldLayoutMk cId="2945529209" sldId="2147483673"/>
          </pc:sldLayoutMkLst>
        </pc:sldLayoutChg>
        <pc:sldLayoutChg chg="setBg">
          <pc:chgData name="P McKenzie-Cook" userId="6605cc89-aaff-4d80-9ee6-20e4afa4ef0c" providerId="ADAL" clId="{2348A00D-0D0B-4B03-A874-4E67544F6470}" dt="2025-05-23T15:02:04.828" v="651"/>
          <pc:sldLayoutMkLst>
            <pc:docMk/>
            <pc:sldMasterMk cId="2460954070" sldId="2147483660"/>
            <pc:sldLayoutMk cId="3419743023" sldId="2147483674"/>
          </pc:sldLayoutMkLst>
        </pc:sldLayoutChg>
        <pc:sldLayoutChg chg="setBg">
          <pc:chgData name="P McKenzie-Cook" userId="6605cc89-aaff-4d80-9ee6-20e4afa4ef0c" providerId="ADAL" clId="{2348A00D-0D0B-4B03-A874-4E67544F6470}" dt="2025-05-23T15:02:04.828" v="651"/>
          <pc:sldLayoutMkLst>
            <pc:docMk/>
            <pc:sldMasterMk cId="2460954070" sldId="2147483660"/>
            <pc:sldLayoutMk cId="1025799343" sldId="2147483675"/>
          </pc:sldLayoutMkLst>
        </pc:sldLayoutChg>
        <pc:sldLayoutChg chg="setBg">
          <pc:chgData name="P McKenzie-Cook" userId="6605cc89-aaff-4d80-9ee6-20e4afa4ef0c" providerId="ADAL" clId="{2348A00D-0D0B-4B03-A874-4E67544F6470}" dt="2025-05-23T15:02:04.828" v="651"/>
          <pc:sldLayoutMkLst>
            <pc:docMk/>
            <pc:sldMasterMk cId="2460954070" sldId="2147483660"/>
            <pc:sldLayoutMk cId="4050058743" sldId="2147483676"/>
          </pc:sldLayoutMkLst>
        </pc:sldLayoutChg>
        <pc:sldLayoutChg chg="setBg">
          <pc:chgData name="P McKenzie-Cook" userId="6605cc89-aaff-4d80-9ee6-20e4afa4ef0c" providerId="ADAL" clId="{2348A00D-0D0B-4B03-A874-4E67544F6470}" dt="2025-05-23T15:02:04.828" v="651"/>
          <pc:sldLayoutMkLst>
            <pc:docMk/>
            <pc:sldMasterMk cId="2460954070" sldId="2147483660"/>
            <pc:sldLayoutMk cId="2776864053" sldId="2147483677"/>
          </pc:sldLayoutMkLst>
        </pc:sldLayoutChg>
        <pc:sldLayoutChg chg="setBg">
          <pc:chgData name="P McKenzie-Cook" userId="6605cc89-aaff-4d80-9ee6-20e4afa4ef0c" providerId="ADAL" clId="{2348A00D-0D0B-4B03-A874-4E67544F6470}" dt="2025-05-23T15:02:04.828" v="651"/>
          <pc:sldLayoutMkLst>
            <pc:docMk/>
            <pc:sldMasterMk cId="2460954070" sldId="2147483660"/>
            <pc:sldLayoutMk cId="190631070" sldId="2147483678"/>
          </pc:sldLayoutMkLst>
        </pc:sldLayoutChg>
        <pc:sldLayoutChg chg="setBg">
          <pc:chgData name="P McKenzie-Cook" userId="6605cc89-aaff-4d80-9ee6-20e4afa4ef0c" providerId="ADAL" clId="{2348A00D-0D0B-4B03-A874-4E67544F6470}" dt="2025-05-23T15:02:04.828" v="651"/>
          <pc:sldLayoutMkLst>
            <pc:docMk/>
            <pc:sldMasterMk cId="2460954070" sldId="2147483660"/>
            <pc:sldLayoutMk cId="62138527" sldId="2147483679"/>
          </pc:sldLayoutMkLst>
        </pc:sldLayoutChg>
      </pc:sldMaster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30T09:25:04.763"/>
    </inkml:context>
    <inkml:brush xml:id="br0">
      <inkml:brushProperty name="width" value="0.1" units="cm"/>
      <inkml:brushProperty name="height" value="0.1" units="cm"/>
      <inkml:brushProperty name="color" value="#FFFFFF"/>
    </inkml:brush>
  </inkml:definitions>
  <inkml:trace contextRef="#ctx0" brushRef="#br0">14340 4434 16383 0 0,'0'0'0'0'0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1-13T09:01:23.568"/>
    </inkml:context>
    <inkml:brush xml:id="br0">
      <inkml:brushProperty name="width" value="0.1" units="cm"/>
      <inkml:brushProperty name="height" value="0.1" units="cm"/>
    </inkml:brush>
  </inkml:definitions>
  <inkml:trace contextRef="#ctx0" brushRef="#br0">6441 10227 16383 0 0,'0'0'0'0'0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30T09:25:04.779"/>
    </inkml:context>
    <inkml:brush xml:id="br0">
      <inkml:brushProperty name="width" value="0.1" units="cm"/>
      <inkml:brushProperty name="height" value="0.1" units="cm"/>
      <inkml:brushProperty name="color" value="#FFFFFF"/>
    </inkml:brush>
  </inkml:definitions>
  <inkml:trace contextRef="#ctx0" brushRef="#br0">20944 6699 16383 0 0,'19'5'0'0'0,"30"6"0"0"0,16 1 0 0 0,-3-1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FCD96E-50CA-4632-8EBE-97DACE87DE9A}" type="datetimeFigureOut">
              <a:t>6/1/2025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BFA4E2-6921-411D-9192-E10441DBBFDC}" type="slidenum">
              <a:t>‹#›</a:t>
            </a:fld>
            <a:endParaRPr lang="en-GB"/>
          </a:p>
        </p:txBody>
      </p:sp>
    </p:spTree>
    <p:extLst>
      <p:ext uri="{BB962C8B-B14F-4D97-AF65-F5344CB8AC3E}">
        <p14:creationId xmlns:p14="http://schemas.microsoft.com/office/powerpoint/2010/main" val="39868600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4</a:t>
            </a:fld>
            <a:endParaRPr lang="en-GB"/>
          </a:p>
        </p:txBody>
      </p:sp>
    </p:spTree>
    <p:extLst>
      <p:ext uri="{BB962C8B-B14F-4D97-AF65-F5344CB8AC3E}">
        <p14:creationId xmlns:p14="http://schemas.microsoft.com/office/powerpoint/2010/main" val="9920438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EB373-6560-9D99-61C1-F581000CFF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9BAA20-CF1E-5C86-A236-0DA30A2506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A21AF2-F1E4-4D38-8FFF-6F24BA2A3C96}"/>
              </a:ext>
            </a:extLst>
          </p:cNvPr>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New Learning:</a:t>
            </a:r>
            <a:r>
              <a:rPr lang="en-GB" sz="1200" b="1" i="1">
                <a:solidFill>
                  <a:srgbClr val="000000"/>
                </a:solidFill>
                <a:effectLst/>
                <a:latin typeface="Arial" panose="020B0604020202020204" pitchFamily="34" charset="0"/>
              </a:rPr>
              <a:t> Introducing coins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u="sng">
                <a:solidFill>
                  <a:srgbClr val="000000"/>
                </a:solidFill>
                <a:effectLst/>
                <a:latin typeface="Arial" panose="020B0604020202020204" pitchFamily="34" charset="0"/>
              </a:rPr>
              <a:t>Note: this lesson focuses on the physical appearance of the coins and their names; their values are introduced in subsequent lessons. </a:t>
            </a:r>
            <a:r>
              <a:rPr lang="en-GB" sz="1200" b="0" i="1">
                <a:solidFill>
                  <a:srgbClr val="000000"/>
                </a:solidFill>
                <a:effectLst/>
                <a:latin typeface="Arial" panose="020B0604020202020204" pitchFamily="34" charset="0"/>
              </a:rPr>
              <a:t> </a:t>
            </a:r>
            <a:endParaRPr lang="en-GB" b="0" i="1">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Show pupils each of the eight coins used in the UK. Pass around real or plastic versions of the coins, asking pupils to pay attention to their appearance. </a:t>
            </a:r>
            <a:r>
              <a:rPr lang="en-GB" sz="1200" b="0" i="1">
                <a:solidFill>
                  <a:srgbClr val="000000"/>
                </a:solidFill>
                <a:effectLst/>
                <a:latin typeface="Arial" panose="020B0604020202020204" pitchFamily="34" charset="0"/>
              </a:rPr>
              <a:t> </a:t>
            </a:r>
            <a:endParaRPr lang="en-GB" b="0" i="1">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What’s the same and what’s different between the coins? </a:t>
            </a:r>
          </a:p>
          <a:p>
            <a:pPr algn="l" rtl="0" fontAlgn="base"/>
            <a:r>
              <a:rPr lang="en-GB" sz="1200" b="0" i="0">
                <a:solidFill>
                  <a:srgbClr val="000000"/>
                </a:solidFill>
                <a:effectLst/>
                <a:latin typeface="Arial" panose="020B0604020202020204" pitchFamily="34" charset="0"/>
              </a:rPr>
              <a:t>Give pupils chance to discuss, then take feedback. Introduce the relevant colour vocabulary (copper, silver and gold). Link this to gold, silver and bronze medals and explain that the gold (and silver) coins have the greatest value, followed by the silver, then the copper (or bronze).</a:t>
            </a:r>
            <a:r>
              <a:rPr lang="en-GB" sz="1400" b="0" i="0">
                <a:solidFill>
                  <a:srgbClr val="000000"/>
                </a:solidFill>
                <a:effectLst/>
                <a:latin typeface="Calibri" panose="020F0502020204030204" pitchFamily="34" charset="0"/>
              </a:rPr>
              <a:t> </a:t>
            </a:r>
            <a:r>
              <a:rPr lang="en-GB" sz="1200" b="0" i="0">
                <a:solidFill>
                  <a:srgbClr val="000000"/>
                </a:solidFill>
                <a:effectLst/>
                <a:latin typeface="Arial" panose="020B0604020202020204" pitchFamily="34" charset="0"/>
              </a:rPr>
              <a:t>Draw attention to the fact they all have the King or Queen’s head on one side and that they all have different images on the other side.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Then show pupils some different groupings of coins, e.g. a set of all the silver coins and a set of the copper coins; a set of the round coins and a set of the heptagonal coins.</a:t>
            </a:r>
            <a:r>
              <a:rPr lang="en-GB" sz="1200" b="0" i="1">
                <a:solidFill>
                  <a:srgbClr val="000000"/>
                </a:solidFill>
                <a:effectLst/>
                <a:latin typeface="Arial" panose="020B0604020202020204" pitchFamily="34" charset="0"/>
              </a:rPr>
              <a:t> </a:t>
            </a:r>
            <a:endParaRPr lang="en-GB" b="0" i="1">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How have the coins been grouped? Can you group them in a different way?</a:t>
            </a:r>
            <a:r>
              <a:rPr lang="en-GB" sz="1200" b="0" i="0">
                <a:solidFill>
                  <a:srgbClr val="000000"/>
                </a:solidFill>
                <a:effectLst/>
                <a:latin typeface="Arial" panose="020B0604020202020204" pitchFamily="34" charset="0"/>
              </a:rPr>
              <a:t> </a:t>
            </a:r>
          </a:p>
          <a:p>
            <a:pPr algn="l" rtl="0" fontAlgn="base"/>
            <a:r>
              <a:rPr lang="en-GB" sz="1200" b="0" i="0">
                <a:solidFill>
                  <a:srgbClr val="000000"/>
                </a:solidFill>
                <a:effectLst/>
                <a:latin typeface="Arial" panose="020B0604020202020204" pitchFamily="34" charset="0"/>
              </a:rPr>
              <a:t>Take feedback, then teach the vocabulary ‘heptagonal’ (seven-sided) and say that 20 pence and 50 pence coins have heptagonal faces. Draw attention to the circular faced coins, and engage pupils in discussion around the pound coin (12-sided). </a:t>
            </a:r>
            <a:endParaRPr lang="en-GB" b="0" i="0">
              <a:solidFill>
                <a:srgbClr val="000000"/>
              </a:solidFill>
              <a:effectLst/>
              <a:latin typeface="Segoe UI" panose="020B0502040204020203" pitchFamily="34" charset="0"/>
            </a:endParaRPr>
          </a:p>
          <a:p>
            <a:endParaRPr lang="en-GB"/>
          </a:p>
        </p:txBody>
      </p:sp>
      <p:sp>
        <p:nvSpPr>
          <p:cNvPr id="4" name="Slide Number Placeholder 3">
            <a:extLst>
              <a:ext uri="{FF2B5EF4-FFF2-40B4-BE49-F238E27FC236}">
                <a16:creationId xmlns:a16="http://schemas.microsoft.com/office/drawing/2014/main" id="{4F82B32E-7020-0519-C837-ACD12E944AB0}"/>
              </a:ext>
            </a:extLst>
          </p:cNvPr>
          <p:cNvSpPr>
            <a:spLocks noGrp="1"/>
          </p:cNvSpPr>
          <p:nvPr>
            <p:ph type="sldNum" sz="quarter" idx="5"/>
          </p:nvPr>
        </p:nvSpPr>
        <p:spPr/>
        <p:txBody>
          <a:bodyPr/>
          <a:lstStyle/>
          <a:p>
            <a:fld id="{FC83585D-67E6-47C6-B97C-FD02F69C172E}" type="slidenum">
              <a:rPr lang="en-GB" smtClean="0"/>
              <a:t>20</a:t>
            </a:fld>
            <a:endParaRPr lang="en-GB"/>
          </a:p>
        </p:txBody>
      </p:sp>
    </p:spTree>
    <p:extLst>
      <p:ext uri="{BB962C8B-B14F-4D97-AF65-F5344CB8AC3E}">
        <p14:creationId xmlns:p14="http://schemas.microsoft.com/office/powerpoint/2010/main" val="2115959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New Learning:</a:t>
            </a:r>
            <a:r>
              <a:rPr lang="en-GB" sz="1200" b="1" i="1">
                <a:solidFill>
                  <a:srgbClr val="000000"/>
                </a:solidFill>
                <a:effectLst/>
                <a:latin typeface="Arial" panose="020B0604020202020204" pitchFamily="34" charset="0"/>
              </a:rPr>
              <a:t> Introducing coins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u="sng">
                <a:solidFill>
                  <a:srgbClr val="000000"/>
                </a:solidFill>
                <a:effectLst/>
                <a:latin typeface="Arial" panose="020B0604020202020204" pitchFamily="34" charset="0"/>
              </a:rPr>
              <a:t>Note: this lesson focuses on the physical appearance of the coins and their names; their values are introduced in subsequent lessons. </a:t>
            </a:r>
            <a:r>
              <a:rPr lang="en-GB" sz="1200" b="0" i="1">
                <a:solidFill>
                  <a:srgbClr val="000000"/>
                </a:solidFill>
                <a:effectLst/>
                <a:latin typeface="Arial" panose="020B0604020202020204" pitchFamily="34" charset="0"/>
              </a:rPr>
              <a:t> </a:t>
            </a:r>
            <a:endParaRPr lang="en-GB" b="0" i="1">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Show pupils each of the eight coins used in the UK. Pass around real or plastic versions of the coins, asking pupils to pay attention to their appearance. </a:t>
            </a:r>
            <a:r>
              <a:rPr lang="en-GB" sz="1200" b="0" i="1">
                <a:solidFill>
                  <a:srgbClr val="000000"/>
                </a:solidFill>
                <a:effectLst/>
                <a:latin typeface="Arial" panose="020B0604020202020204" pitchFamily="34" charset="0"/>
              </a:rPr>
              <a:t> </a:t>
            </a:r>
            <a:endParaRPr lang="en-GB" b="0" i="1">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What’s the same and what’s different between the coins? </a:t>
            </a:r>
          </a:p>
          <a:p>
            <a:pPr algn="l" rtl="0" fontAlgn="base"/>
            <a:r>
              <a:rPr lang="en-GB" sz="1200" b="0" i="0">
                <a:solidFill>
                  <a:srgbClr val="000000"/>
                </a:solidFill>
                <a:effectLst/>
                <a:latin typeface="Arial" panose="020B0604020202020204" pitchFamily="34" charset="0"/>
              </a:rPr>
              <a:t>Give pupils chance to discuss, then take feedback. Introduce the relevant colour vocabulary (copper, silver and gold). Link this to gold, silver and bronze medals and explain that the gold (and silver) coins have the greatest value, followed by the silver, then the copper (or bronze).</a:t>
            </a:r>
            <a:r>
              <a:rPr lang="en-GB" sz="1400" b="0" i="0">
                <a:solidFill>
                  <a:srgbClr val="000000"/>
                </a:solidFill>
                <a:effectLst/>
                <a:latin typeface="Calibri" panose="020F0502020204030204" pitchFamily="34" charset="0"/>
              </a:rPr>
              <a:t> </a:t>
            </a:r>
            <a:r>
              <a:rPr lang="en-GB" sz="1200" b="0" i="0">
                <a:solidFill>
                  <a:srgbClr val="000000"/>
                </a:solidFill>
                <a:effectLst/>
                <a:latin typeface="Arial" panose="020B0604020202020204" pitchFamily="34" charset="0"/>
              </a:rPr>
              <a:t>Draw attention to the fact they all have the King or Queen’s head on one side and that they all have different images on the other side.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Then show pupils some different groupings of coins, e.g. a set of all the silver coins and a set of the copper coins; a set of the round coins and a set of the heptagonal coins.</a:t>
            </a:r>
            <a:r>
              <a:rPr lang="en-GB" sz="1200" b="0" i="1">
                <a:solidFill>
                  <a:srgbClr val="000000"/>
                </a:solidFill>
                <a:effectLst/>
                <a:latin typeface="Arial" panose="020B0604020202020204" pitchFamily="34" charset="0"/>
              </a:rPr>
              <a:t> </a:t>
            </a:r>
            <a:endParaRPr lang="en-GB" b="0" i="1">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How have the coins been grouped? Can you group them in a different way?</a:t>
            </a:r>
            <a:r>
              <a:rPr lang="en-GB" sz="1200" b="0" i="0">
                <a:solidFill>
                  <a:srgbClr val="000000"/>
                </a:solidFill>
                <a:effectLst/>
                <a:latin typeface="Arial" panose="020B0604020202020204" pitchFamily="34" charset="0"/>
              </a:rPr>
              <a:t> </a:t>
            </a:r>
          </a:p>
          <a:p>
            <a:pPr algn="l" rtl="0" fontAlgn="base"/>
            <a:r>
              <a:rPr lang="en-GB" sz="1200" b="0" i="0">
                <a:solidFill>
                  <a:srgbClr val="000000"/>
                </a:solidFill>
                <a:effectLst/>
                <a:latin typeface="Arial" panose="020B0604020202020204" pitchFamily="34" charset="0"/>
              </a:rPr>
              <a:t>Take feedback, then teach the vocabulary ‘heptagonal’ (seven-sided) and say that 20 pence and 50 pence coins have heptagonal faces. Draw attention to the circular faced coins, and engage pupils in discussion around the pound coin (12-sided).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21</a:t>
            </a:fld>
            <a:endParaRPr lang="en-GB"/>
          </a:p>
        </p:txBody>
      </p:sp>
    </p:spTree>
    <p:extLst>
      <p:ext uri="{BB962C8B-B14F-4D97-AF65-F5344CB8AC3E}">
        <p14:creationId xmlns:p14="http://schemas.microsoft.com/office/powerpoint/2010/main" val="806942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Talk Task:</a:t>
            </a:r>
            <a:r>
              <a:rPr lang="en-GB" sz="1200" b="0" i="0">
                <a:solidFill>
                  <a:srgbClr val="000000"/>
                </a:solidFill>
                <a:effectLst/>
                <a:latin typeface="Arial" panose="020B0604020202020204" pitchFamily="34" charset="0"/>
              </a:rPr>
              <a:t> </a:t>
            </a:r>
            <a:r>
              <a:rPr lang="en-GB" sz="1200" b="1" i="1">
                <a:solidFill>
                  <a:srgbClr val="000000"/>
                </a:solidFill>
                <a:effectLst/>
                <a:latin typeface="Arial" panose="020B0604020202020204" pitchFamily="34" charset="0"/>
              </a:rPr>
              <a:t>Sorting coins according to their physical properties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Each pair has a set of the eight unique coins and two cups. Explain that one cup is for heptagonal coins and the other is for round coins. Pupils take it in turns to pick up a coin and place it in the correct cup, explaining their reason to each other to practise key vocabulary. Once most pupils have completed the task, check with the class for consensus on which coins belong in which cup. Then relabel the cups as ‘copper’ and ‘silver or gold’ and repeat.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22</a:t>
            </a:fld>
            <a:endParaRPr lang="en-GB"/>
          </a:p>
        </p:txBody>
      </p:sp>
    </p:spTree>
    <p:extLst>
      <p:ext uri="{BB962C8B-B14F-4D97-AF65-F5344CB8AC3E}">
        <p14:creationId xmlns:p14="http://schemas.microsoft.com/office/powerpoint/2010/main" val="27299967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Talk Task:</a:t>
            </a:r>
            <a:r>
              <a:rPr lang="en-GB" sz="1200" b="0" i="0">
                <a:solidFill>
                  <a:srgbClr val="000000"/>
                </a:solidFill>
                <a:effectLst/>
                <a:latin typeface="Arial" panose="020B0604020202020204" pitchFamily="34" charset="0"/>
              </a:rPr>
              <a:t> </a:t>
            </a:r>
            <a:r>
              <a:rPr lang="en-GB" sz="1200" b="1" i="1">
                <a:solidFill>
                  <a:srgbClr val="000000"/>
                </a:solidFill>
                <a:effectLst/>
                <a:latin typeface="Arial" panose="020B0604020202020204" pitchFamily="34" charset="0"/>
              </a:rPr>
              <a:t>Sorting coins according to their physical properties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Each pair has a set of the eight unique coins and two cups. Explain that one cup is for heptagonal coins and the other is for round coins. Pupils take it in turns to pick up a coin and place it in the correct cup, explaining their reason to each other to practise key vocabulary. Once most pupils have completed the task, check with the class for consensus on which coins belong in which cup. Then relabel the cups as ‘copper’ and ‘silver or gold’ and repeat.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23</a:t>
            </a:fld>
            <a:endParaRPr lang="en-GB"/>
          </a:p>
        </p:txBody>
      </p:sp>
    </p:spTree>
    <p:extLst>
      <p:ext uri="{BB962C8B-B14F-4D97-AF65-F5344CB8AC3E}">
        <p14:creationId xmlns:p14="http://schemas.microsoft.com/office/powerpoint/2010/main" val="1806602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Develop Learning</a:t>
            </a:r>
            <a:r>
              <a:rPr lang="en-GB" sz="1200" b="0" i="0">
                <a:solidFill>
                  <a:srgbClr val="000000"/>
                </a:solidFill>
                <a:effectLst/>
                <a:latin typeface="Arial" panose="020B0604020202020204" pitchFamily="34" charset="0"/>
              </a:rPr>
              <a:t>: </a:t>
            </a:r>
            <a:r>
              <a:rPr lang="en-GB" sz="1200" b="1" i="1">
                <a:solidFill>
                  <a:srgbClr val="000000"/>
                </a:solidFill>
                <a:effectLst/>
                <a:latin typeface="Arial" panose="020B0604020202020204" pitchFamily="34" charset="0"/>
              </a:rPr>
              <a:t>Apply knowledge of properties of coins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Recap the names of coins if necessary. There are two Develop Learning slides, each showing how someone has organised the coins into purses according to some criteria.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Halima has organised her coins into two purses. How has she organised them? Why do you think some coins are not in a purse?</a:t>
            </a:r>
            <a:r>
              <a:rPr lang="en-GB" sz="1200" b="0" i="0">
                <a:solidFill>
                  <a:srgbClr val="000000"/>
                </a:solidFill>
                <a:effectLst/>
                <a:latin typeface="Arial" panose="020B0604020202020204" pitchFamily="34" charset="0"/>
              </a:rPr>
              <a:t> </a:t>
            </a:r>
          </a:p>
          <a:p>
            <a:pPr algn="l" rtl="0" fontAlgn="base"/>
            <a:r>
              <a:rPr lang="en-GB" sz="1200" b="0" i="0">
                <a:solidFill>
                  <a:srgbClr val="000000"/>
                </a:solidFill>
                <a:effectLst/>
                <a:latin typeface="Arial" panose="020B0604020202020204" pitchFamily="34" charset="0"/>
              </a:rPr>
              <a:t>Use this opportunity to discuss what happens when an item does not belong in any set (that it is left out).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One purse contains copper coins and the other has silver coins. The other coins are not copper or silver, so she has left them out. </a:t>
            </a:r>
            <a:r>
              <a:rPr lang="en-GB" sz="1200" b="0" i="0">
                <a:solidFill>
                  <a:srgbClr val="000000"/>
                </a:solidFill>
                <a:effectLst/>
                <a:latin typeface="Arial" panose="020B0604020202020204" pitchFamily="34" charset="0"/>
              </a:rPr>
              <a:t> </a:t>
            </a:r>
          </a:p>
          <a:p>
            <a:pPr algn="l" rtl="0" fontAlgn="base"/>
            <a:r>
              <a:rPr lang="en-GB" sz="1200" b="0" i="0">
                <a:solidFill>
                  <a:srgbClr val="000000"/>
                </a:solidFill>
                <a:effectLst/>
                <a:latin typeface="Arial" panose="020B0604020202020204" pitchFamily="34" charset="0"/>
              </a:rPr>
              <a:t>If there is time, play ‘guess the coin’. Share specific properties and ask pupils which coin you could be thinking of.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I’m thinking of a coin. It is silver. What could it be?</a:t>
            </a:r>
            <a:r>
              <a:rPr lang="en-GB" sz="1200" b="0" i="0">
                <a:solidFill>
                  <a:srgbClr val="000000"/>
                </a:solidFill>
                <a:effectLst/>
                <a:latin typeface="Arial" panose="020B0604020202020204" pitchFamily="34" charset="0"/>
              </a:rPr>
              <a:t> </a:t>
            </a: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24</a:t>
            </a:fld>
            <a:endParaRPr lang="en-GB"/>
          </a:p>
        </p:txBody>
      </p:sp>
    </p:spTree>
    <p:extLst>
      <p:ext uri="{BB962C8B-B14F-4D97-AF65-F5344CB8AC3E}">
        <p14:creationId xmlns:p14="http://schemas.microsoft.com/office/powerpoint/2010/main" val="15005944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Develop Learning</a:t>
            </a:r>
            <a:r>
              <a:rPr lang="en-GB" sz="1200" b="0" i="0">
                <a:solidFill>
                  <a:srgbClr val="000000"/>
                </a:solidFill>
                <a:effectLst/>
                <a:latin typeface="Arial" panose="020B0604020202020204" pitchFamily="34" charset="0"/>
              </a:rPr>
              <a:t>: </a:t>
            </a:r>
            <a:r>
              <a:rPr lang="en-GB" sz="1200" b="1" i="1">
                <a:solidFill>
                  <a:srgbClr val="000000"/>
                </a:solidFill>
                <a:effectLst/>
                <a:latin typeface="Arial" panose="020B0604020202020204" pitchFamily="34" charset="0"/>
              </a:rPr>
              <a:t>Apply knowledge of properties of coins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Recap the names of coins if necessary. There are two Develop Learning slides, each showing how someone has organised the coins into purses according to some criteria.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Halima has organised her coins into two purses. How has she organised them? Why do you think some coins are not in a purse?</a:t>
            </a:r>
            <a:r>
              <a:rPr lang="en-GB" sz="1200" b="0" i="0">
                <a:solidFill>
                  <a:srgbClr val="000000"/>
                </a:solidFill>
                <a:effectLst/>
                <a:latin typeface="Arial" panose="020B0604020202020204" pitchFamily="34" charset="0"/>
              </a:rPr>
              <a:t> </a:t>
            </a:r>
          </a:p>
          <a:p>
            <a:pPr algn="l" rtl="0" fontAlgn="base"/>
            <a:r>
              <a:rPr lang="en-GB" sz="1200" b="0" i="0">
                <a:solidFill>
                  <a:srgbClr val="000000"/>
                </a:solidFill>
                <a:effectLst/>
                <a:latin typeface="Arial" panose="020B0604020202020204" pitchFamily="34" charset="0"/>
              </a:rPr>
              <a:t>Use this opportunity to discuss what happens when an item does not belong in any set (that it is left out).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One purse contains copper coins and the other has silver coins. The other coins are not copper or silver, so she has left them out. </a:t>
            </a:r>
            <a:r>
              <a:rPr lang="en-GB" sz="1200" b="0" i="0">
                <a:solidFill>
                  <a:srgbClr val="000000"/>
                </a:solidFill>
                <a:effectLst/>
                <a:latin typeface="Arial" panose="020B0604020202020204" pitchFamily="34" charset="0"/>
              </a:rPr>
              <a:t> </a:t>
            </a:r>
          </a:p>
          <a:p>
            <a:pPr algn="l" rtl="0" fontAlgn="base"/>
            <a:r>
              <a:rPr lang="en-GB" sz="1200" b="0" i="0">
                <a:solidFill>
                  <a:srgbClr val="000000"/>
                </a:solidFill>
                <a:effectLst/>
                <a:latin typeface="Arial" panose="020B0604020202020204" pitchFamily="34" charset="0"/>
              </a:rPr>
              <a:t>If there is time, play ‘guess the coin’. Share specific properties and ask pupils which coin you could be thinking of.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I’m thinking of a coin. It is silver. What could it be?</a:t>
            </a:r>
            <a:r>
              <a:rPr lang="en-GB" sz="1200" b="0" i="0">
                <a:solidFill>
                  <a:srgbClr val="000000"/>
                </a:solidFill>
                <a:effectLst/>
                <a:latin typeface="Arial" panose="020B0604020202020204" pitchFamily="34" charset="0"/>
              </a:rPr>
              <a:t> </a:t>
            </a: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25</a:t>
            </a:fld>
            <a:endParaRPr lang="en-GB"/>
          </a:p>
        </p:txBody>
      </p:sp>
    </p:spTree>
    <p:extLst>
      <p:ext uri="{BB962C8B-B14F-4D97-AF65-F5344CB8AC3E}">
        <p14:creationId xmlns:p14="http://schemas.microsoft.com/office/powerpoint/2010/main" val="35192493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Independent Task: </a:t>
            </a:r>
            <a:r>
              <a:rPr lang="en-GB" sz="1200" b="1" i="1">
                <a:solidFill>
                  <a:srgbClr val="000000"/>
                </a:solidFill>
                <a:effectLst/>
                <a:latin typeface="Arial" panose="020B0604020202020204" pitchFamily="34" charset="0"/>
              </a:rPr>
              <a:t>Applying knowledge of the properties of coins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Pupils have a copy of the Task Sheet. They identify how the coins have been sorted, correct the errors in how coins have been sorted and suggest possibilities for the coins each child could be thinking of. Pupils could then experiment with different ways of sorting the coins. Can their partner work out how they have sorted the coins? </a:t>
            </a:r>
            <a:endParaRPr lang="en-GB" b="0" i="0">
              <a:solidFill>
                <a:srgbClr val="000000"/>
              </a:solidFill>
              <a:effectLst/>
              <a:latin typeface="Segoe UI" panose="020B0502040204020203" pitchFamily="34" charset="0"/>
            </a:endParaRPr>
          </a:p>
          <a:p>
            <a:pPr algn="l" rtl="0" fontAlgn="base"/>
            <a:r>
              <a:rPr lang="en-GB" sz="1200" b="1" i="0">
                <a:solidFill>
                  <a:srgbClr val="000000"/>
                </a:solidFill>
                <a:effectLst/>
                <a:latin typeface="Arial" panose="020B0604020202020204" pitchFamily="34" charset="0"/>
              </a:rPr>
              <a:t>Possible adaptations: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Give pupils coins sorted in a variety of ways with mistakes for them to identify. With some explanation, this could include Carroll diagrams. </a:t>
            </a: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The Task Sheet could be adapted to make it multiple choice. </a:t>
            </a: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26</a:t>
            </a:fld>
            <a:endParaRPr lang="en-GB"/>
          </a:p>
        </p:txBody>
      </p:sp>
    </p:spTree>
    <p:extLst>
      <p:ext uri="{BB962C8B-B14F-4D97-AF65-F5344CB8AC3E}">
        <p14:creationId xmlns:p14="http://schemas.microsoft.com/office/powerpoint/2010/main" val="41540669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C626F-F081-22C2-DA1A-355DC23819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033332-E789-6806-4115-979FB9F2AD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0EFA48-3DC7-40BB-B419-E3869D2BB38C}"/>
              </a:ext>
            </a:extLst>
          </p:cNvPr>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Independent Task: </a:t>
            </a:r>
            <a:r>
              <a:rPr lang="en-GB" sz="1200" b="1" i="1">
                <a:solidFill>
                  <a:srgbClr val="000000"/>
                </a:solidFill>
                <a:effectLst/>
                <a:latin typeface="Arial" panose="020B0604020202020204" pitchFamily="34" charset="0"/>
              </a:rPr>
              <a:t>Applying knowledge of the properties of coins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Pupils have a copy of the Task Sheet. They identify how the coins have been sorted, correct the errors in how coins have been sorted and suggest possibilities for the coins each child could be thinking of. Pupils could then experiment with different ways of sorting the coins. Can their partner work out how they have sorted the coins? </a:t>
            </a:r>
            <a:endParaRPr lang="en-GB" b="0" i="0">
              <a:solidFill>
                <a:srgbClr val="000000"/>
              </a:solidFill>
              <a:effectLst/>
              <a:latin typeface="Segoe UI" panose="020B0502040204020203" pitchFamily="34" charset="0"/>
            </a:endParaRPr>
          </a:p>
          <a:p>
            <a:pPr algn="l" rtl="0" fontAlgn="base"/>
            <a:r>
              <a:rPr lang="en-GB" sz="1200" b="1" i="0">
                <a:solidFill>
                  <a:srgbClr val="000000"/>
                </a:solidFill>
                <a:effectLst/>
                <a:latin typeface="Arial" panose="020B0604020202020204" pitchFamily="34" charset="0"/>
              </a:rPr>
              <a:t>Possible adaptations: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Give pupils coins sorted in a variety of ways with mistakes for them to identify. With some explanation, this could include Carroll diagrams. </a:t>
            </a: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The Task Sheet could be adapted to make it multiple choice. </a:t>
            </a:r>
          </a:p>
          <a:p>
            <a:endParaRPr lang="en-GB"/>
          </a:p>
        </p:txBody>
      </p:sp>
      <p:sp>
        <p:nvSpPr>
          <p:cNvPr id="4" name="Slide Number Placeholder 3">
            <a:extLst>
              <a:ext uri="{FF2B5EF4-FFF2-40B4-BE49-F238E27FC236}">
                <a16:creationId xmlns:a16="http://schemas.microsoft.com/office/drawing/2014/main" id="{23FE72D9-52AB-0D98-0B9F-003D68D815FD}"/>
              </a:ext>
            </a:extLst>
          </p:cNvPr>
          <p:cNvSpPr>
            <a:spLocks noGrp="1"/>
          </p:cNvSpPr>
          <p:nvPr>
            <p:ph type="sldNum" sz="quarter" idx="5"/>
          </p:nvPr>
        </p:nvSpPr>
        <p:spPr/>
        <p:txBody>
          <a:bodyPr/>
          <a:lstStyle/>
          <a:p>
            <a:fld id="{FC83585D-67E6-47C6-B97C-FD02F69C172E}" type="slidenum">
              <a:rPr lang="en-GB" smtClean="0"/>
              <a:t>27</a:t>
            </a:fld>
            <a:endParaRPr lang="en-GB"/>
          </a:p>
        </p:txBody>
      </p:sp>
    </p:spTree>
    <p:extLst>
      <p:ext uri="{BB962C8B-B14F-4D97-AF65-F5344CB8AC3E}">
        <p14:creationId xmlns:p14="http://schemas.microsoft.com/office/powerpoint/2010/main" val="10710436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D74618-6C19-4502-7081-50CEAA9D91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F483B7-8F95-3130-46BE-5689D49387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DB3A71-52E6-5931-EA45-8771B64560C4}"/>
              </a:ext>
            </a:extLst>
          </p:cNvPr>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Independent Task: </a:t>
            </a:r>
            <a:r>
              <a:rPr lang="en-GB" sz="1200" b="1" i="1">
                <a:solidFill>
                  <a:srgbClr val="000000"/>
                </a:solidFill>
                <a:effectLst/>
                <a:latin typeface="Arial" panose="020B0604020202020204" pitchFamily="34" charset="0"/>
              </a:rPr>
              <a:t>Applying knowledge of the properties of coins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Pupils have a copy of the Task Sheet. They identify how the coins have been sorted, correct the errors in how coins have been sorted and suggest possibilities for the coins each child could be thinking of. Pupils could then experiment with different ways of sorting the coins. Can their partner work out how they have sorted the coins? </a:t>
            </a:r>
            <a:endParaRPr lang="en-GB" b="0" i="0">
              <a:solidFill>
                <a:srgbClr val="000000"/>
              </a:solidFill>
              <a:effectLst/>
              <a:latin typeface="Segoe UI" panose="020B0502040204020203" pitchFamily="34" charset="0"/>
            </a:endParaRPr>
          </a:p>
          <a:p>
            <a:pPr algn="l" rtl="0" fontAlgn="base"/>
            <a:r>
              <a:rPr lang="en-GB" sz="1200" b="1" i="0">
                <a:solidFill>
                  <a:srgbClr val="000000"/>
                </a:solidFill>
                <a:effectLst/>
                <a:latin typeface="Arial" panose="020B0604020202020204" pitchFamily="34" charset="0"/>
              </a:rPr>
              <a:t>Possible adaptations: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Give pupils coins sorted in a variety of ways with mistakes for them to identify. With some explanation, this could include Carroll diagrams. </a:t>
            </a: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The Task Sheet could be adapted to make it multiple choice. </a:t>
            </a:r>
          </a:p>
          <a:p>
            <a:endParaRPr lang="en-GB"/>
          </a:p>
        </p:txBody>
      </p:sp>
      <p:sp>
        <p:nvSpPr>
          <p:cNvPr id="4" name="Slide Number Placeholder 3">
            <a:extLst>
              <a:ext uri="{FF2B5EF4-FFF2-40B4-BE49-F238E27FC236}">
                <a16:creationId xmlns:a16="http://schemas.microsoft.com/office/drawing/2014/main" id="{0B5FB018-26AE-13DB-D207-81ECBCE447DC}"/>
              </a:ext>
            </a:extLst>
          </p:cNvPr>
          <p:cNvSpPr>
            <a:spLocks noGrp="1"/>
          </p:cNvSpPr>
          <p:nvPr>
            <p:ph type="sldNum" sz="quarter" idx="5"/>
          </p:nvPr>
        </p:nvSpPr>
        <p:spPr/>
        <p:txBody>
          <a:bodyPr/>
          <a:lstStyle/>
          <a:p>
            <a:fld id="{FC83585D-67E6-47C6-B97C-FD02F69C172E}" type="slidenum">
              <a:rPr lang="en-GB" smtClean="0"/>
              <a:t>28</a:t>
            </a:fld>
            <a:endParaRPr lang="en-GB"/>
          </a:p>
        </p:txBody>
      </p:sp>
    </p:spTree>
    <p:extLst>
      <p:ext uri="{BB962C8B-B14F-4D97-AF65-F5344CB8AC3E}">
        <p14:creationId xmlns:p14="http://schemas.microsoft.com/office/powerpoint/2010/main" val="35933298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Plenary: </a:t>
            </a:r>
            <a:r>
              <a:rPr lang="en-GB" sz="1200" b="1" i="1">
                <a:solidFill>
                  <a:srgbClr val="000000"/>
                </a:solidFill>
                <a:effectLst/>
                <a:latin typeface="Arial" panose="020B0604020202020204" pitchFamily="34" charset="0"/>
              </a:rPr>
              <a:t>The dodecagonal one pound coin</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Show pupils the image of the one pound coin. Have pupils practise saying ‘dodecagonal’ and explaining to a partner what it means.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Can you count the 12 edges on the front face of your one pound coin?</a:t>
            </a:r>
            <a:r>
              <a:rPr lang="en-GB" sz="1200" b="0" i="0">
                <a:solidFill>
                  <a:srgbClr val="000000"/>
                </a:solidFill>
                <a:effectLst/>
                <a:latin typeface="Arial" panose="020B0604020202020204" pitchFamily="34" charset="0"/>
              </a:rPr>
              <a:t> </a:t>
            </a: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29</a:t>
            </a:fld>
            <a:endParaRPr lang="en-GB"/>
          </a:p>
        </p:txBody>
      </p:sp>
    </p:spTree>
    <p:extLst>
      <p:ext uri="{BB962C8B-B14F-4D97-AF65-F5344CB8AC3E}">
        <p14:creationId xmlns:p14="http://schemas.microsoft.com/office/powerpoint/2010/main" val="2539398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5</a:t>
            </a:fld>
            <a:endParaRPr lang="en-GB"/>
          </a:p>
        </p:txBody>
      </p:sp>
    </p:spTree>
    <p:extLst>
      <p:ext uri="{BB962C8B-B14F-4D97-AF65-F5344CB8AC3E}">
        <p14:creationId xmlns:p14="http://schemas.microsoft.com/office/powerpoint/2010/main" val="4520824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eca61e715e_0_14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eca61e715e_0_148: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7</a:t>
            </a:fld>
            <a:endParaRPr lang="en-GB"/>
          </a:p>
        </p:txBody>
      </p:sp>
    </p:spTree>
    <p:extLst>
      <p:ext uri="{BB962C8B-B14F-4D97-AF65-F5344CB8AC3E}">
        <p14:creationId xmlns:p14="http://schemas.microsoft.com/office/powerpoint/2010/main" val="3342497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9</a:t>
            </a:fld>
            <a:endParaRPr lang="en-GB"/>
          </a:p>
        </p:txBody>
      </p:sp>
    </p:spTree>
    <p:extLst>
      <p:ext uri="{BB962C8B-B14F-4D97-AF65-F5344CB8AC3E}">
        <p14:creationId xmlns:p14="http://schemas.microsoft.com/office/powerpoint/2010/main" val="153301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10</a:t>
            </a:fld>
            <a:endParaRPr lang="en-GB"/>
          </a:p>
        </p:txBody>
      </p:sp>
    </p:spTree>
    <p:extLst>
      <p:ext uri="{BB962C8B-B14F-4D97-AF65-F5344CB8AC3E}">
        <p14:creationId xmlns:p14="http://schemas.microsoft.com/office/powerpoint/2010/main" val="56872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11</a:t>
            </a:fld>
            <a:endParaRPr lang="en-GB"/>
          </a:p>
        </p:txBody>
      </p:sp>
    </p:spTree>
    <p:extLst>
      <p:ext uri="{BB962C8B-B14F-4D97-AF65-F5344CB8AC3E}">
        <p14:creationId xmlns:p14="http://schemas.microsoft.com/office/powerpoint/2010/main" val="31307089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12</a:t>
            </a:fld>
            <a:endParaRPr lang="en-GB"/>
          </a:p>
        </p:txBody>
      </p:sp>
    </p:spTree>
    <p:extLst>
      <p:ext uri="{BB962C8B-B14F-4D97-AF65-F5344CB8AC3E}">
        <p14:creationId xmlns:p14="http://schemas.microsoft.com/office/powerpoint/2010/main" val="921334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13</a:t>
            </a:fld>
            <a:endParaRPr lang="en-GB"/>
          </a:p>
        </p:txBody>
      </p:sp>
    </p:spTree>
    <p:extLst>
      <p:ext uri="{BB962C8B-B14F-4D97-AF65-F5344CB8AC3E}">
        <p14:creationId xmlns:p14="http://schemas.microsoft.com/office/powerpoint/2010/main" val="3616983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New Learning:</a:t>
            </a:r>
            <a:r>
              <a:rPr lang="en-GB" sz="1200" b="1" i="1">
                <a:solidFill>
                  <a:srgbClr val="000000"/>
                </a:solidFill>
                <a:effectLst/>
                <a:latin typeface="Arial" panose="020B0604020202020204" pitchFamily="34" charset="0"/>
              </a:rPr>
              <a:t> Introducing coins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u="sng">
                <a:solidFill>
                  <a:srgbClr val="000000"/>
                </a:solidFill>
                <a:effectLst/>
                <a:latin typeface="Arial" panose="020B0604020202020204" pitchFamily="34" charset="0"/>
              </a:rPr>
              <a:t>Note: this lesson focuses on the physical appearance of the coins and their names; their values are introduced in subsequent lessons. </a:t>
            </a:r>
            <a:r>
              <a:rPr lang="en-GB" sz="1200" b="0" i="1">
                <a:solidFill>
                  <a:srgbClr val="000000"/>
                </a:solidFill>
                <a:effectLst/>
                <a:latin typeface="Arial" panose="020B0604020202020204" pitchFamily="34" charset="0"/>
              </a:rPr>
              <a:t> </a:t>
            </a:r>
            <a:endParaRPr lang="en-GB" b="0" i="1">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Show pupils each of the eight coins used in the UK. Pass around real or plastic versions of the coins, asking pupils to pay attention to their appearance. </a:t>
            </a:r>
            <a:r>
              <a:rPr lang="en-GB" sz="1200" b="0" i="1">
                <a:solidFill>
                  <a:srgbClr val="000000"/>
                </a:solidFill>
                <a:effectLst/>
                <a:latin typeface="Arial" panose="020B0604020202020204" pitchFamily="34" charset="0"/>
              </a:rPr>
              <a:t> </a:t>
            </a:r>
            <a:endParaRPr lang="en-GB" b="0" i="1">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What’s the same and what’s different between the coins? </a:t>
            </a:r>
          </a:p>
          <a:p>
            <a:pPr algn="l" rtl="0" fontAlgn="base"/>
            <a:r>
              <a:rPr lang="en-GB" sz="1200" b="0" i="0">
                <a:solidFill>
                  <a:srgbClr val="000000"/>
                </a:solidFill>
                <a:effectLst/>
                <a:latin typeface="Arial" panose="020B0604020202020204" pitchFamily="34" charset="0"/>
              </a:rPr>
              <a:t>Give pupils chance to discuss, then take feedback. Introduce the relevant colour vocabulary (copper, silver and gold). Link this to gold, silver and bronze medals and explain that the gold (and silver) coins have the greatest value, followed by the silver, then the copper (or bronze).</a:t>
            </a:r>
            <a:r>
              <a:rPr lang="en-GB" sz="1400" b="0" i="0">
                <a:solidFill>
                  <a:srgbClr val="000000"/>
                </a:solidFill>
                <a:effectLst/>
                <a:latin typeface="Calibri" panose="020F0502020204030204" pitchFamily="34" charset="0"/>
              </a:rPr>
              <a:t> </a:t>
            </a:r>
            <a:r>
              <a:rPr lang="en-GB" sz="1200" b="0" i="0">
                <a:solidFill>
                  <a:srgbClr val="000000"/>
                </a:solidFill>
                <a:effectLst/>
                <a:latin typeface="Arial" panose="020B0604020202020204" pitchFamily="34" charset="0"/>
              </a:rPr>
              <a:t>Draw attention to the fact they all have the King or Queen’s head on one side and that they all have different images on the other side.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Then show pupils some different groupings of coins, e.g. a set of all the silver coins and a set of the copper coins; a set of the round coins and a set of the heptagonal coins.</a:t>
            </a:r>
            <a:r>
              <a:rPr lang="en-GB" sz="1200" b="0" i="1">
                <a:solidFill>
                  <a:srgbClr val="000000"/>
                </a:solidFill>
                <a:effectLst/>
                <a:latin typeface="Arial" panose="020B0604020202020204" pitchFamily="34" charset="0"/>
              </a:rPr>
              <a:t> </a:t>
            </a:r>
            <a:endParaRPr lang="en-GB" b="0" i="1">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How have the coins been grouped? Can you group them in a different way?</a:t>
            </a:r>
            <a:r>
              <a:rPr lang="en-GB" sz="1200" b="0" i="0">
                <a:solidFill>
                  <a:srgbClr val="000000"/>
                </a:solidFill>
                <a:effectLst/>
                <a:latin typeface="Arial" panose="020B0604020202020204" pitchFamily="34" charset="0"/>
              </a:rPr>
              <a:t> </a:t>
            </a:r>
          </a:p>
          <a:p>
            <a:pPr algn="l" rtl="0" fontAlgn="base"/>
            <a:r>
              <a:rPr lang="en-GB" sz="1200" b="0" i="0">
                <a:solidFill>
                  <a:srgbClr val="000000"/>
                </a:solidFill>
                <a:effectLst/>
                <a:latin typeface="Arial" panose="020B0604020202020204" pitchFamily="34" charset="0"/>
              </a:rPr>
              <a:t>Take feedback, then teach the vocabulary ‘heptagonal’ (seven-sided) and say that 20 pence and 50 pence coins have heptagonal faces. Draw attention to the circular faced coins, and engage pupils in discussion around the pound coin (12-sided).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19</a:t>
            </a:fld>
            <a:endParaRPr lang="en-GB"/>
          </a:p>
        </p:txBody>
      </p:sp>
    </p:spTree>
    <p:extLst>
      <p:ext uri="{BB962C8B-B14F-4D97-AF65-F5344CB8AC3E}">
        <p14:creationId xmlns:p14="http://schemas.microsoft.com/office/powerpoint/2010/main" val="1158770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01/06/2025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01/06/2025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01/06/2025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84614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022_3a_DoN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C607F-0532-7F53-CEB2-AC99F4B987B4}"/>
              </a:ext>
            </a:extLst>
          </p:cNvPr>
          <p:cNvSpPr>
            <a:spLocks noGrp="1"/>
          </p:cNvSpPr>
          <p:nvPr>
            <p:ph type="title"/>
          </p:nvPr>
        </p:nvSpPr>
        <p:spPr/>
        <p:txBody>
          <a:bodyPr/>
          <a:lstStyle/>
          <a:p>
            <a:r>
              <a:rPr lang="en-US"/>
              <a:t>Click to edit Master title style</a:t>
            </a:r>
            <a:endParaRPr lang="en-GB"/>
          </a:p>
        </p:txBody>
      </p:sp>
      <p:pic>
        <p:nvPicPr>
          <p:cNvPr id="3" name="Picture 2">
            <a:extLst>
              <a:ext uri="{FF2B5EF4-FFF2-40B4-BE49-F238E27FC236}">
                <a16:creationId xmlns:a16="http://schemas.microsoft.com/office/drawing/2014/main" id="{35AE0B98-85F3-265E-819D-26CB2DD635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47313" y="306750"/>
            <a:ext cx="720000" cy="720000"/>
          </a:xfrm>
          <a:prstGeom prst="rect">
            <a:avLst/>
          </a:prstGeom>
        </p:spPr>
      </p:pic>
      <p:pic>
        <p:nvPicPr>
          <p:cNvPr id="4" name="Google Shape;467;p18" descr="Angie pencil.png">
            <a:extLst>
              <a:ext uri="{FF2B5EF4-FFF2-40B4-BE49-F238E27FC236}">
                <a16:creationId xmlns:a16="http://schemas.microsoft.com/office/drawing/2014/main" id="{4FA2DD64-2B2E-C9C7-CE3A-F1EB6F1308FE}"/>
              </a:ext>
            </a:extLst>
          </p:cNvPr>
          <p:cNvPicPr preferRelativeResize="0"/>
          <p:nvPr userDrawn="1"/>
        </p:nvPicPr>
        <p:blipFill rotWithShape="1">
          <a:blip r:embed="rId3">
            <a:alphaModFix/>
          </a:blip>
          <a:srcRect b="51680"/>
          <a:stretch/>
        </p:blipFill>
        <p:spPr>
          <a:xfrm>
            <a:off x="10325575" y="4988484"/>
            <a:ext cx="2509638" cy="1869516"/>
          </a:xfrm>
          <a:prstGeom prst="rect">
            <a:avLst/>
          </a:prstGeom>
          <a:noFill/>
          <a:ln>
            <a:noFill/>
          </a:ln>
        </p:spPr>
      </p:pic>
      <p:sp>
        <p:nvSpPr>
          <p:cNvPr id="5" name="TextBox 4">
            <a:extLst>
              <a:ext uri="{FF2B5EF4-FFF2-40B4-BE49-F238E27FC236}">
                <a16:creationId xmlns:a16="http://schemas.microsoft.com/office/drawing/2014/main" id="{D8B10B88-1967-3FA1-9FE4-DEC478F0D13E}"/>
              </a:ext>
            </a:extLst>
          </p:cNvPr>
          <p:cNvSpPr txBox="1"/>
          <p:nvPr userDrawn="1"/>
        </p:nvSpPr>
        <p:spPr>
          <a:xfrm rot="5400000">
            <a:off x="10713478" y="1863665"/>
            <a:ext cx="1787669"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Do Now</a:t>
            </a:r>
          </a:p>
        </p:txBody>
      </p:sp>
      <p:sp>
        <p:nvSpPr>
          <p:cNvPr id="7" name="Text Placeholder 6">
            <a:extLst>
              <a:ext uri="{FF2B5EF4-FFF2-40B4-BE49-F238E27FC236}">
                <a16:creationId xmlns:a16="http://schemas.microsoft.com/office/drawing/2014/main" id="{8546054A-3785-2E81-4869-113AABD70936}"/>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9455292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022_4a_StarWor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A62A8-D1CE-0F74-EF7A-53B4CA9A9574}"/>
              </a:ext>
            </a:extLst>
          </p:cNvPr>
          <p:cNvSpPr>
            <a:spLocks noGrp="1"/>
          </p:cNvSpPr>
          <p:nvPr>
            <p:ph type="title"/>
          </p:nvPr>
        </p:nvSpPr>
        <p:spPr/>
        <p:txBody>
          <a:bodyPr/>
          <a:lstStyle/>
          <a:p>
            <a:r>
              <a:rPr lang="en-US"/>
              <a:t>Click to edit Master title style</a:t>
            </a:r>
            <a:endParaRPr lang="en-GB"/>
          </a:p>
        </p:txBody>
      </p:sp>
      <p:pic>
        <p:nvPicPr>
          <p:cNvPr id="3" name="Picture 2">
            <a:extLst>
              <a:ext uri="{FF2B5EF4-FFF2-40B4-BE49-F238E27FC236}">
                <a16:creationId xmlns:a16="http://schemas.microsoft.com/office/drawing/2014/main" id="{D3D0332B-6E1A-9666-EBC7-A999BC3545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271"/>
          <a:stretch/>
        </p:blipFill>
        <p:spPr>
          <a:xfrm>
            <a:off x="10739702" y="5019249"/>
            <a:ext cx="1493520" cy="1838752"/>
          </a:xfrm>
          <a:prstGeom prst="rect">
            <a:avLst/>
          </a:prstGeom>
        </p:spPr>
      </p:pic>
      <p:sp>
        <p:nvSpPr>
          <p:cNvPr id="4" name="TextBox 3">
            <a:extLst>
              <a:ext uri="{FF2B5EF4-FFF2-40B4-BE49-F238E27FC236}">
                <a16:creationId xmlns:a16="http://schemas.microsoft.com/office/drawing/2014/main" id="{F124B3C2-C048-488A-3748-3685343F9435}"/>
              </a:ext>
            </a:extLst>
          </p:cNvPr>
          <p:cNvSpPr txBox="1"/>
          <p:nvPr userDrawn="1"/>
        </p:nvSpPr>
        <p:spPr>
          <a:xfrm rot="5400000">
            <a:off x="9798635" y="2778507"/>
            <a:ext cx="3617353"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Star Words</a:t>
            </a:r>
          </a:p>
        </p:txBody>
      </p:sp>
      <p:pic>
        <p:nvPicPr>
          <p:cNvPr id="5" name="Picture 4">
            <a:extLst>
              <a:ext uri="{FF2B5EF4-FFF2-40B4-BE49-F238E27FC236}">
                <a16:creationId xmlns:a16="http://schemas.microsoft.com/office/drawing/2014/main" id="{88DF2645-9824-F36F-95C3-53881A45C975}"/>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46400" y="306000"/>
            <a:ext cx="717550" cy="717550"/>
          </a:xfrm>
          <a:prstGeom prst="rect">
            <a:avLst/>
          </a:prstGeom>
          <a:noFill/>
          <a:ln>
            <a:noFill/>
          </a:ln>
        </p:spPr>
      </p:pic>
    </p:spTree>
    <p:extLst>
      <p:ext uri="{BB962C8B-B14F-4D97-AF65-F5344CB8AC3E}">
        <p14:creationId xmlns:p14="http://schemas.microsoft.com/office/powerpoint/2010/main" val="34197430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022_3b_NewLear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74AF-F3BC-6C60-78FC-9A8CC433AB85}"/>
              </a:ext>
            </a:extLst>
          </p:cNvPr>
          <p:cNvSpPr>
            <a:spLocks noGrp="1"/>
          </p:cNvSpPr>
          <p:nvPr>
            <p:ph type="title"/>
          </p:nvPr>
        </p:nvSpPr>
        <p:spPr/>
        <p:txBody>
          <a:bodyPr/>
          <a:lstStyle/>
          <a:p>
            <a:r>
              <a:rPr lang="en-US"/>
              <a:t>Click to edit Master title style</a:t>
            </a:r>
            <a:endParaRPr lang="en-GB"/>
          </a:p>
        </p:txBody>
      </p:sp>
      <p:sp>
        <p:nvSpPr>
          <p:cNvPr id="3" name="TextBox 2">
            <a:extLst>
              <a:ext uri="{FF2B5EF4-FFF2-40B4-BE49-F238E27FC236}">
                <a16:creationId xmlns:a16="http://schemas.microsoft.com/office/drawing/2014/main" id="{38883143-399C-CC6C-9932-9FA05E13AF5B}"/>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New Learning</a:t>
            </a:r>
          </a:p>
        </p:txBody>
      </p:sp>
      <p:pic>
        <p:nvPicPr>
          <p:cNvPr id="4" name="Picture 3">
            <a:extLst>
              <a:ext uri="{FF2B5EF4-FFF2-40B4-BE49-F238E27FC236}">
                <a16:creationId xmlns:a16="http://schemas.microsoft.com/office/drawing/2014/main" id="{E3E1B9B5-58AB-F9EC-D52E-80AB45366672}"/>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pic>
        <p:nvPicPr>
          <p:cNvPr id="5" name="Picture 4">
            <a:extLst>
              <a:ext uri="{FF2B5EF4-FFF2-40B4-BE49-F238E27FC236}">
                <a16:creationId xmlns:a16="http://schemas.microsoft.com/office/drawing/2014/main" id="{4EC26991-EAF5-CB6D-3FB2-C6B87F42D64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 r="25731" b="3284"/>
          <a:stretch/>
        </p:blipFill>
        <p:spPr>
          <a:xfrm>
            <a:off x="10466345" y="5120883"/>
            <a:ext cx="1725653" cy="1737117"/>
          </a:xfrm>
          <a:prstGeom prst="rect">
            <a:avLst/>
          </a:prstGeom>
        </p:spPr>
      </p:pic>
      <p:sp>
        <p:nvSpPr>
          <p:cNvPr id="6" name="Text Placeholder 6">
            <a:extLst>
              <a:ext uri="{FF2B5EF4-FFF2-40B4-BE49-F238E27FC236}">
                <a16:creationId xmlns:a16="http://schemas.microsoft.com/office/drawing/2014/main" id="{F6338784-F06A-A6B4-103D-9FE29680F640}"/>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0257993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022_3c_TalkTask_Single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17F9E-709D-0266-4E1F-4C52DDF68A70}"/>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123800DD-83F2-B943-5B4F-E6FC5B5DF247}"/>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FE5F46E9-7B59-F075-D8F6-632564025B91}"/>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Talk Task</a:t>
            </a:r>
          </a:p>
        </p:txBody>
      </p:sp>
      <p:pic>
        <p:nvPicPr>
          <p:cNvPr id="5" name="Picture 4">
            <a:extLst>
              <a:ext uri="{FF2B5EF4-FFF2-40B4-BE49-F238E27FC236}">
                <a16:creationId xmlns:a16="http://schemas.microsoft.com/office/drawing/2014/main" id="{D736605F-F45D-97F9-DA29-2308E1DAED2D}"/>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sp>
        <p:nvSpPr>
          <p:cNvPr id="6" name="Rectangle 5">
            <a:extLst>
              <a:ext uri="{FF2B5EF4-FFF2-40B4-BE49-F238E27FC236}">
                <a16:creationId xmlns:a16="http://schemas.microsoft.com/office/drawing/2014/main" id="{E265DF71-7DDA-8E54-E247-5709BAE5A82B}"/>
              </a:ext>
            </a:extLst>
          </p:cNvPr>
          <p:cNvSpPr/>
          <p:nvPr userDrawn="1"/>
        </p:nvSpPr>
        <p:spPr>
          <a:xfrm>
            <a:off x="726251" y="6045200"/>
            <a:ext cx="9540000" cy="405179"/>
          </a:xfrm>
          <a:prstGeom prst="rect">
            <a:avLst/>
          </a:prstGeom>
          <a:solidFill>
            <a:srgbClr val="F3A0BA"/>
          </a:solidFill>
          <a:ln>
            <a:solidFill>
              <a:srgbClr val="F3A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latin typeface="Century Gothic" panose="020B0502020202020204" pitchFamily="34" charset="0"/>
            </a:endParaRPr>
          </a:p>
        </p:txBody>
      </p:sp>
      <p:sp>
        <p:nvSpPr>
          <p:cNvPr id="7" name="Star: 5 Points 6">
            <a:extLst>
              <a:ext uri="{FF2B5EF4-FFF2-40B4-BE49-F238E27FC236}">
                <a16:creationId xmlns:a16="http://schemas.microsoft.com/office/drawing/2014/main" id="{FDE05B56-DEC3-49E9-3D42-7E806C21A67A}"/>
              </a:ext>
            </a:extLst>
          </p:cNvPr>
          <p:cNvSpPr/>
          <p:nvPr userDrawn="1"/>
        </p:nvSpPr>
        <p:spPr>
          <a:xfrm>
            <a:off x="9872025"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04043589-FDCD-0D65-35CB-8DC9F99C7AC8}"/>
              </a:ext>
            </a:extLst>
          </p:cNvPr>
          <p:cNvSpPr/>
          <p:nvPr userDrawn="1"/>
        </p:nvSpPr>
        <p:spPr>
          <a:xfrm>
            <a:off x="76200"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6">
            <a:extLst>
              <a:ext uri="{FF2B5EF4-FFF2-40B4-BE49-F238E27FC236}">
                <a16:creationId xmlns:a16="http://schemas.microsoft.com/office/drawing/2014/main" id="{28B4D95E-06BB-A317-D01B-70ED341DAFD8}"/>
              </a:ext>
            </a:extLst>
          </p:cNvPr>
          <p:cNvSpPr>
            <a:spLocks noGrp="1"/>
          </p:cNvSpPr>
          <p:nvPr>
            <p:ph type="body" sz="quarter" idx="11" hasCustomPrompt="1"/>
          </p:nvPr>
        </p:nvSpPr>
        <p:spPr>
          <a:xfrm>
            <a:off x="1110521" y="6025596"/>
            <a:ext cx="8761504" cy="521160"/>
          </a:xfrm>
          <a:prstGeom prst="rect">
            <a:avLst/>
          </a:prstGeom>
        </p:spPr>
        <p:txBody>
          <a:bodyPr/>
          <a:lstStyle>
            <a:lvl1pPr marL="0" indent="0" algn="ctr">
              <a:lnSpc>
                <a:spcPct val="100000"/>
              </a:lnSpc>
              <a:spcBef>
                <a:spcPts val="0"/>
              </a:spcBef>
              <a:buFontTx/>
              <a:buNone/>
              <a:defRPr sz="2200">
                <a:latin typeface="Century Gothic" panose="020B0502020202020204" pitchFamily="34" charset="0"/>
              </a:defRPr>
            </a:lvl1pPr>
          </a:lstStyle>
          <a:p>
            <a:pPr lvl="0"/>
            <a:r>
              <a:rPr lang="en-US"/>
              <a:t>star words</a:t>
            </a:r>
          </a:p>
        </p:txBody>
      </p:sp>
    </p:spTree>
    <p:extLst>
      <p:ext uri="{BB962C8B-B14F-4D97-AF65-F5344CB8AC3E}">
        <p14:creationId xmlns:p14="http://schemas.microsoft.com/office/powerpoint/2010/main" val="40500587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022_3g_DevelopLear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00260-1F50-D17A-179C-C1CCB966B085}"/>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2629ABD3-C927-F8DD-936F-23F5E0844295}"/>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7BCB5DE6-D5F7-F5A8-FFA0-288FD0D05A38}"/>
              </a:ext>
            </a:extLst>
          </p:cNvPr>
          <p:cNvSpPr txBox="1"/>
          <p:nvPr userDrawn="1"/>
        </p:nvSpPr>
        <p:spPr>
          <a:xfrm rot="5400000">
            <a:off x="9697755" y="2879386"/>
            <a:ext cx="3819113"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Develop Learning</a:t>
            </a:r>
          </a:p>
        </p:txBody>
      </p:sp>
      <p:pic>
        <p:nvPicPr>
          <p:cNvPr id="5" name="Picture 4">
            <a:extLst>
              <a:ext uri="{FF2B5EF4-FFF2-40B4-BE49-F238E27FC236}">
                <a16:creationId xmlns:a16="http://schemas.microsoft.com/office/drawing/2014/main" id="{A148A2BC-5C9A-14D0-4074-D86AB765D678}"/>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pic>
        <p:nvPicPr>
          <p:cNvPr id="6" name="Picture 5">
            <a:extLst>
              <a:ext uri="{FF2B5EF4-FFF2-40B4-BE49-F238E27FC236}">
                <a16:creationId xmlns:a16="http://schemas.microsoft.com/office/drawing/2014/main" id="{EF8E58A6-B10A-0EBB-3A46-797D686F3FB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7157"/>
          <a:stretch/>
        </p:blipFill>
        <p:spPr bwMode="auto">
          <a:xfrm>
            <a:off x="10451691" y="4978268"/>
            <a:ext cx="1999482" cy="1879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68640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022_4b_IndependentTas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3A0A7-D217-4761-AAA2-06DAE8F5C69F}"/>
              </a:ext>
            </a:extLst>
          </p:cNvPr>
          <p:cNvSpPr>
            <a:spLocks noGrp="1"/>
          </p:cNvSpPr>
          <p:nvPr>
            <p:ph type="title"/>
          </p:nvPr>
        </p:nvSpPr>
        <p:spPr/>
        <p:txBody>
          <a:bodyPr/>
          <a:lstStyle/>
          <a:p>
            <a:r>
              <a:rPr lang="en-US"/>
              <a:t>Click to edit Master title style</a:t>
            </a:r>
            <a:endParaRPr lang="en-GB"/>
          </a:p>
        </p:txBody>
      </p:sp>
      <p:sp>
        <p:nvSpPr>
          <p:cNvPr id="4" name="Text Placeholder 6">
            <a:extLst>
              <a:ext uri="{FF2B5EF4-FFF2-40B4-BE49-F238E27FC236}">
                <a16:creationId xmlns:a16="http://schemas.microsoft.com/office/drawing/2014/main" id="{022A2179-F26A-D196-3FC1-D6C6A0EE7417}"/>
              </a:ext>
            </a:extLst>
          </p:cNvPr>
          <p:cNvSpPr>
            <a:spLocks noGrp="1"/>
          </p:cNvSpPr>
          <p:nvPr>
            <p:ph type="body" sz="quarter" idx="10"/>
          </p:nvPr>
        </p:nvSpPr>
        <p:spPr>
          <a:xfrm>
            <a:off x="219075" y="1766167"/>
            <a:ext cx="10606088" cy="1107996"/>
          </a:xfrm>
          <a:prstGeom prst="rect">
            <a:avLst/>
          </a:prstGeom>
        </p:spPr>
        <p:txBody>
          <a:bodyPr>
            <a:spAutoFit/>
          </a:bodyPr>
          <a:lstStyle/>
          <a:p>
            <a:pPr lvl="0"/>
            <a:r>
              <a:rPr lang="en-US"/>
              <a:t>Click to edit Master text styles</a:t>
            </a:r>
          </a:p>
          <a:p>
            <a:pPr lvl="1"/>
            <a:r>
              <a:rPr lang="en-US"/>
              <a:t>Second level</a:t>
            </a:r>
          </a:p>
        </p:txBody>
      </p:sp>
      <p:sp>
        <p:nvSpPr>
          <p:cNvPr id="6" name="TextBox 5">
            <a:extLst>
              <a:ext uri="{FF2B5EF4-FFF2-40B4-BE49-F238E27FC236}">
                <a16:creationId xmlns:a16="http://schemas.microsoft.com/office/drawing/2014/main" id="{02432203-753A-9CAA-FB79-490EA565B95F}"/>
              </a:ext>
            </a:extLst>
          </p:cNvPr>
          <p:cNvSpPr txBox="1"/>
          <p:nvPr userDrawn="1"/>
        </p:nvSpPr>
        <p:spPr>
          <a:xfrm rot="5400000">
            <a:off x="9461968" y="3115172"/>
            <a:ext cx="4290685"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Independent Task</a:t>
            </a:r>
          </a:p>
        </p:txBody>
      </p:sp>
      <p:pic>
        <p:nvPicPr>
          <p:cNvPr id="7" name="Picture 6">
            <a:extLst>
              <a:ext uri="{FF2B5EF4-FFF2-40B4-BE49-F238E27FC236}">
                <a16:creationId xmlns:a16="http://schemas.microsoft.com/office/drawing/2014/main" id="{13608B14-6D98-1EC1-1D14-D77DDE90CDE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r="9840" b="18237"/>
          <a:stretch/>
        </p:blipFill>
        <p:spPr>
          <a:xfrm>
            <a:off x="10451687" y="4955313"/>
            <a:ext cx="1999103" cy="1902688"/>
          </a:xfrm>
          <a:prstGeom prst="rect">
            <a:avLst/>
          </a:prstGeom>
        </p:spPr>
      </p:pic>
      <p:pic>
        <p:nvPicPr>
          <p:cNvPr id="8" name="Picture 7">
            <a:extLst>
              <a:ext uri="{FF2B5EF4-FFF2-40B4-BE49-F238E27FC236}">
                <a16:creationId xmlns:a16="http://schemas.microsoft.com/office/drawing/2014/main" id="{7D27A8EC-8E62-7B05-A05B-9095793E5320}"/>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sp>
        <p:nvSpPr>
          <p:cNvPr id="12" name="Text Placeholder 11">
            <a:extLst>
              <a:ext uri="{FF2B5EF4-FFF2-40B4-BE49-F238E27FC236}">
                <a16:creationId xmlns:a16="http://schemas.microsoft.com/office/drawing/2014/main" id="{8CED83C9-4158-C984-CB4A-FB062F7A94BC}"/>
              </a:ext>
            </a:extLst>
          </p:cNvPr>
          <p:cNvSpPr>
            <a:spLocks noGrp="1"/>
          </p:cNvSpPr>
          <p:nvPr>
            <p:ph type="body" sz="quarter" idx="11" hasCustomPrompt="1"/>
          </p:nvPr>
        </p:nvSpPr>
        <p:spPr>
          <a:xfrm>
            <a:off x="208694" y="952475"/>
            <a:ext cx="10606088" cy="619483"/>
          </a:xfrm>
          <a:prstGeom prst="rect">
            <a:avLst/>
          </a:prstGeom>
        </p:spPr>
        <p:txBody>
          <a:bodyPr/>
          <a:lstStyle>
            <a:lvl1pPr>
              <a:defRPr sz="3200" b="1">
                <a:solidFill>
                  <a:srgbClr val="E50E46"/>
                </a:solidFill>
              </a:defRPr>
            </a:lvl1pPr>
          </a:lstStyle>
          <a:p>
            <a:pPr lvl="0"/>
            <a:r>
              <a:rPr lang="en-US"/>
              <a:t>Slide title (if needed)</a:t>
            </a:r>
          </a:p>
        </p:txBody>
      </p:sp>
    </p:spTree>
    <p:extLst>
      <p:ext uri="{BB962C8B-B14F-4D97-AF65-F5344CB8AC3E}">
        <p14:creationId xmlns:p14="http://schemas.microsoft.com/office/powerpoint/2010/main" val="1906310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022_3h_Plen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AA41D-79D9-A8B3-822C-56E1F20791DA}"/>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AFFE5357-715D-5A92-E9A7-76DCF07BF768}"/>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D0604356-72CB-EDC8-F4FC-34E5740F9F8E}"/>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Plenary</a:t>
            </a:r>
          </a:p>
        </p:txBody>
      </p:sp>
      <p:pic>
        <p:nvPicPr>
          <p:cNvPr id="5" name="Picture 4">
            <a:extLst>
              <a:ext uri="{FF2B5EF4-FFF2-40B4-BE49-F238E27FC236}">
                <a16:creationId xmlns:a16="http://schemas.microsoft.com/office/drawing/2014/main" id="{3EBA8F90-08BC-DD45-095A-EDFA0F155D40}"/>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pic>
        <p:nvPicPr>
          <p:cNvPr id="6" name="Picture 5">
            <a:extLst>
              <a:ext uri="{FF2B5EF4-FFF2-40B4-BE49-F238E27FC236}">
                <a16:creationId xmlns:a16="http://schemas.microsoft.com/office/drawing/2014/main" id="{9D83D30F-80A3-E483-24B8-249D163B806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54547"/>
          <a:stretch/>
        </p:blipFill>
        <p:spPr bwMode="auto">
          <a:xfrm>
            <a:off x="10776156" y="5161967"/>
            <a:ext cx="1221868" cy="1696033"/>
          </a:xfrm>
          <a:prstGeom prst="rect">
            <a:avLst/>
          </a:prstGeom>
          <a:noFill/>
          <a:ln>
            <a:noFill/>
          </a:ln>
        </p:spPr>
      </p:pic>
    </p:spTree>
    <p:extLst>
      <p:ext uri="{BB962C8B-B14F-4D97-AF65-F5344CB8AC3E}">
        <p14:creationId xmlns:p14="http://schemas.microsoft.com/office/powerpoint/2010/main" val="62138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01/06/2025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2" name="Rounded Rectangle 1"/>
          <p:cNvSpPr/>
          <p:nvPr userDrawn="1"/>
        </p:nvSpPr>
        <p:spPr bwMode="auto">
          <a:xfrm>
            <a:off x="609599" y="438152"/>
            <a:ext cx="10960100"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2" charset="0"/>
              </a:rPr>
              <a:t> </a:t>
            </a:r>
          </a:p>
        </p:txBody>
      </p:sp>
    </p:spTree>
    <p:extLst>
      <p:ext uri="{BB962C8B-B14F-4D97-AF65-F5344CB8AC3E}">
        <p14:creationId xmlns:p14="http://schemas.microsoft.com/office/powerpoint/2010/main" val="2813387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01/06/2025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01/06/2025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01/06/2025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01/06/2025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01/06/2025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01/06/2025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01/06/2025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01/06/2025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40.png"/><Relationship Id="rId4" Type="http://schemas.openxmlformats.org/officeDocument/2006/relationships/customXml" Target="../ink/ink3.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4.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14.xml"/><Relationship Id="rId6" Type="http://schemas.microsoft.com/office/2007/relationships/hdphoto" Target="../media/hdphoto2.wdp"/><Relationship Id="rId5" Type="http://schemas.openxmlformats.org/officeDocument/2006/relationships/image" Target="../media/image32.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13" Type="http://schemas.microsoft.com/office/2007/relationships/hdphoto" Target="../media/hdphoto5.wdp"/><Relationship Id="rId3" Type="http://schemas.openxmlformats.org/officeDocument/2006/relationships/image" Target="../media/image28.png"/><Relationship Id="rId7" Type="http://schemas.microsoft.com/office/2007/relationships/hdphoto" Target="../media/hdphoto3.wdp"/><Relationship Id="rId12" Type="http://schemas.openxmlformats.org/officeDocument/2006/relationships/image" Target="../media/image35.png"/><Relationship Id="rId17" Type="http://schemas.microsoft.com/office/2007/relationships/hdphoto" Target="../media/hdphoto7.wdp"/><Relationship Id="rId2" Type="http://schemas.openxmlformats.org/officeDocument/2006/relationships/notesSlide" Target="../notesSlides/notesSlide9.xml"/><Relationship Id="rId16" Type="http://schemas.openxmlformats.org/officeDocument/2006/relationships/image" Target="../media/image37.png"/><Relationship Id="rId1" Type="http://schemas.openxmlformats.org/officeDocument/2006/relationships/slideLayout" Target="../slideLayouts/slideLayout15.xml"/><Relationship Id="rId6" Type="http://schemas.openxmlformats.org/officeDocument/2006/relationships/image" Target="../media/image33.png"/><Relationship Id="rId11" Type="http://schemas.microsoft.com/office/2007/relationships/hdphoto" Target="../media/hdphoto1.wdp"/><Relationship Id="rId5" Type="http://schemas.microsoft.com/office/2007/relationships/hdphoto" Target="../media/hdphoto2.wdp"/><Relationship Id="rId15" Type="http://schemas.microsoft.com/office/2007/relationships/hdphoto" Target="../media/hdphoto6.wdp"/><Relationship Id="rId10" Type="http://schemas.openxmlformats.org/officeDocument/2006/relationships/image" Target="../media/image31.png"/><Relationship Id="rId4" Type="http://schemas.openxmlformats.org/officeDocument/2006/relationships/image" Target="../media/image32.png"/><Relationship Id="rId9" Type="http://schemas.microsoft.com/office/2007/relationships/hdphoto" Target="../media/hdphoto4.wdp"/><Relationship Id="rId1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13" Type="http://schemas.microsoft.com/office/2007/relationships/hdphoto" Target="../media/hdphoto1.wdp"/><Relationship Id="rId18" Type="http://schemas.openxmlformats.org/officeDocument/2006/relationships/image" Target="../media/image39.png"/><Relationship Id="rId3" Type="http://schemas.openxmlformats.org/officeDocument/2006/relationships/image" Target="../media/image32.png"/><Relationship Id="rId7" Type="http://schemas.openxmlformats.org/officeDocument/2006/relationships/image" Target="../media/image28.png"/><Relationship Id="rId12" Type="http://schemas.openxmlformats.org/officeDocument/2006/relationships/image" Target="../media/image31.png"/><Relationship Id="rId17" Type="http://schemas.microsoft.com/office/2007/relationships/hdphoto" Target="../media/hdphoto7.wdp"/><Relationship Id="rId2" Type="http://schemas.openxmlformats.org/officeDocument/2006/relationships/notesSlide" Target="../notesSlides/notesSlide11.xml"/><Relationship Id="rId16" Type="http://schemas.openxmlformats.org/officeDocument/2006/relationships/image" Target="../media/image37.png"/><Relationship Id="rId1" Type="http://schemas.openxmlformats.org/officeDocument/2006/relationships/slideLayout" Target="../slideLayouts/slideLayout15.xml"/><Relationship Id="rId6" Type="http://schemas.microsoft.com/office/2007/relationships/hdphoto" Target="../media/hdphoto3.wdp"/><Relationship Id="rId11" Type="http://schemas.microsoft.com/office/2007/relationships/hdphoto" Target="../media/hdphoto4.wdp"/><Relationship Id="rId5" Type="http://schemas.openxmlformats.org/officeDocument/2006/relationships/image" Target="../media/image33.png"/><Relationship Id="rId15" Type="http://schemas.microsoft.com/office/2007/relationships/hdphoto" Target="../media/hdphoto5.wdp"/><Relationship Id="rId10" Type="http://schemas.openxmlformats.org/officeDocument/2006/relationships/image" Target="../media/image34.png"/><Relationship Id="rId4" Type="http://schemas.microsoft.com/office/2007/relationships/hdphoto" Target="../media/hdphoto2.wdp"/><Relationship Id="rId9" Type="http://schemas.microsoft.com/office/2007/relationships/hdphoto" Target="../media/hdphoto6.wdp"/><Relationship Id="rId14" Type="http://schemas.openxmlformats.org/officeDocument/2006/relationships/image" Target="../media/image35.png"/></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13" Type="http://schemas.microsoft.com/office/2007/relationships/hdphoto" Target="../media/hdphoto1.wdp"/><Relationship Id="rId18" Type="http://schemas.openxmlformats.org/officeDocument/2006/relationships/image" Target="../media/image32.png"/><Relationship Id="rId3" Type="http://schemas.openxmlformats.org/officeDocument/2006/relationships/image" Target="../media/image40.png"/><Relationship Id="rId7" Type="http://schemas.openxmlformats.org/officeDocument/2006/relationships/image" Target="../media/image28.png"/><Relationship Id="rId12" Type="http://schemas.openxmlformats.org/officeDocument/2006/relationships/image" Target="../media/image31.png"/><Relationship Id="rId17" Type="http://schemas.microsoft.com/office/2007/relationships/hdphoto" Target="../media/hdphoto7.wdp"/><Relationship Id="rId2" Type="http://schemas.openxmlformats.org/officeDocument/2006/relationships/notesSlide" Target="../notesSlides/notesSlide12.xml"/><Relationship Id="rId16" Type="http://schemas.openxmlformats.org/officeDocument/2006/relationships/image" Target="../media/image37.png"/><Relationship Id="rId1" Type="http://schemas.openxmlformats.org/officeDocument/2006/relationships/slideLayout" Target="../slideLayouts/slideLayout16.xml"/><Relationship Id="rId6" Type="http://schemas.microsoft.com/office/2007/relationships/hdphoto" Target="../media/hdphoto6.wdp"/><Relationship Id="rId11" Type="http://schemas.microsoft.com/office/2007/relationships/hdphoto" Target="../media/hdphoto4.wdp"/><Relationship Id="rId5" Type="http://schemas.openxmlformats.org/officeDocument/2006/relationships/image" Target="../media/image36.png"/><Relationship Id="rId15" Type="http://schemas.microsoft.com/office/2007/relationships/hdphoto" Target="../media/hdphoto5.wdp"/><Relationship Id="rId10" Type="http://schemas.openxmlformats.org/officeDocument/2006/relationships/image" Target="../media/image34.png"/><Relationship Id="rId19" Type="http://schemas.microsoft.com/office/2007/relationships/hdphoto" Target="../media/hdphoto2.wdp"/><Relationship Id="rId4" Type="http://schemas.openxmlformats.org/officeDocument/2006/relationships/image" Target="../media/image41.png"/><Relationship Id="rId9" Type="http://schemas.microsoft.com/office/2007/relationships/hdphoto" Target="../media/hdphoto3.wdp"/><Relationship Id="rId14" Type="http://schemas.openxmlformats.org/officeDocument/2006/relationships/image" Target="../media/image35.png"/></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13" Type="http://schemas.microsoft.com/office/2007/relationships/hdphoto" Target="../media/hdphoto1.wdp"/><Relationship Id="rId18" Type="http://schemas.openxmlformats.org/officeDocument/2006/relationships/image" Target="../media/image32.png"/><Relationship Id="rId3" Type="http://schemas.openxmlformats.org/officeDocument/2006/relationships/image" Target="../media/image40.png"/><Relationship Id="rId7" Type="http://schemas.openxmlformats.org/officeDocument/2006/relationships/image" Target="../media/image28.png"/><Relationship Id="rId12" Type="http://schemas.openxmlformats.org/officeDocument/2006/relationships/image" Target="../media/image31.png"/><Relationship Id="rId17" Type="http://schemas.microsoft.com/office/2007/relationships/hdphoto" Target="../media/hdphoto7.wdp"/><Relationship Id="rId2" Type="http://schemas.openxmlformats.org/officeDocument/2006/relationships/notesSlide" Target="../notesSlides/notesSlide13.xml"/><Relationship Id="rId16" Type="http://schemas.openxmlformats.org/officeDocument/2006/relationships/image" Target="../media/image37.png"/><Relationship Id="rId1" Type="http://schemas.openxmlformats.org/officeDocument/2006/relationships/slideLayout" Target="../slideLayouts/slideLayout16.xml"/><Relationship Id="rId6" Type="http://schemas.microsoft.com/office/2007/relationships/hdphoto" Target="../media/hdphoto6.wdp"/><Relationship Id="rId11" Type="http://schemas.microsoft.com/office/2007/relationships/hdphoto" Target="../media/hdphoto4.wdp"/><Relationship Id="rId5" Type="http://schemas.openxmlformats.org/officeDocument/2006/relationships/image" Target="../media/image36.png"/><Relationship Id="rId15" Type="http://schemas.microsoft.com/office/2007/relationships/hdphoto" Target="../media/hdphoto5.wdp"/><Relationship Id="rId10" Type="http://schemas.openxmlformats.org/officeDocument/2006/relationships/image" Target="../media/image34.png"/><Relationship Id="rId19" Type="http://schemas.microsoft.com/office/2007/relationships/hdphoto" Target="../media/hdphoto2.wdp"/><Relationship Id="rId4" Type="http://schemas.openxmlformats.org/officeDocument/2006/relationships/image" Target="../media/image41.png"/><Relationship Id="rId9" Type="http://schemas.microsoft.com/office/2007/relationships/hdphoto" Target="../media/hdphoto3.wdp"/><Relationship Id="rId14" Type="http://schemas.openxmlformats.org/officeDocument/2006/relationships/image" Target="../media/image35.png"/></Relationships>
</file>

<file path=ppt/slides/_rels/slide2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1.png"/><Relationship Id="rId18" Type="http://schemas.microsoft.com/office/2007/relationships/hdphoto" Target="../media/hdphoto7.wdp"/><Relationship Id="rId3" Type="http://schemas.openxmlformats.org/officeDocument/2006/relationships/image" Target="../media/image42.png"/><Relationship Id="rId7" Type="http://schemas.microsoft.com/office/2007/relationships/hdphoto" Target="../media/hdphoto6.wdp"/><Relationship Id="rId12" Type="http://schemas.microsoft.com/office/2007/relationships/hdphoto" Target="../media/hdphoto4.wdp"/><Relationship Id="rId17" Type="http://schemas.openxmlformats.org/officeDocument/2006/relationships/image" Target="../media/image37.png"/><Relationship Id="rId2" Type="http://schemas.openxmlformats.org/officeDocument/2006/relationships/notesSlide" Target="../notesSlides/notesSlide14.xml"/><Relationship Id="rId16" Type="http://schemas.microsoft.com/office/2007/relationships/hdphoto" Target="../media/hdphoto5.wdp"/><Relationship Id="rId20" Type="http://schemas.microsoft.com/office/2007/relationships/hdphoto" Target="../media/hdphoto2.wdp"/><Relationship Id="rId1" Type="http://schemas.openxmlformats.org/officeDocument/2006/relationships/slideLayout" Target="../slideLayouts/slideLayout17.xml"/><Relationship Id="rId6" Type="http://schemas.openxmlformats.org/officeDocument/2006/relationships/image" Target="../media/image36.png"/><Relationship Id="rId11" Type="http://schemas.openxmlformats.org/officeDocument/2006/relationships/image" Target="../media/image34.png"/><Relationship Id="rId5" Type="http://schemas.openxmlformats.org/officeDocument/2006/relationships/image" Target="../media/image2.png"/><Relationship Id="rId15" Type="http://schemas.openxmlformats.org/officeDocument/2006/relationships/image" Target="../media/image35.png"/><Relationship Id="rId10" Type="http://schemas.microsoft.com/office/2007/relationships/hdphoto" Target="../media/hdphoto3.wdp"/><Relationship Id="rId19" Type="http://schemas.openxmlformats.org/officeDocument/2006/relationships/image" Target="../media/image32.png"/><Relationship Id="rId4" Type="http://schemas.openxmlformats.org/officeDocument/2006/relationships/image" Target="../media/image43.png"/><Relationship Id="rId9" Type="http://schemas.openxmlformats.org/officeDocument/2006/relationships/image" Target="../media/image33.png"/><Relationship Id="rId14" Type="http://schemas.microsoft.com/office/2007/relationships/hdphoto" Target="../media/hdphoto1.wdp"/></Relationships>
</file>

<file path=ppt/slides/_rels/slide2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1.png"/><Relationship Id="rId18" Type="http://schemas.microsoft.com/office/2007/relationships/hdphoto" Target="../media/hdphoto7.wdp"/><Relationship Id="rId3" Type="http://schemas.openxmlformats.org/officeDocument/2006/relationships/image" Target="../media/image42.png"/><Relationship Id="rId7" Type="http://schemas.microsoft.com/office/2007/relationships/hdphoto" Target="../media/hdphoto6.wdp"/><Relationship Id="rId12" Type="http://schemas.microsoft.com/office/2007/relationships/hdphoto" Target="../media/hdphoto4.wdp"/><Relationship Id="rId17" Type="http://schemas.openxmlformats.org/officeDocument/2006/relationships/image" Target="../media/image37.png"/><Relationship Id="rId2" Type="http://schemas.openxmlformats.org/officeDocument/2006/relationships/notesSlide" Target="../notesSlides/notesSlide15.xml"/><Relationship Id="rId16" Type="http://schemas.microsoft.com/office/2007/relationships/hdphoto" Target="../media/hdphoto5.wdp"/><Relationship Id="rId20" Type="http://schemas.microsoft.com/office/2007/relationships/hdphoto" Target="../media/hdphoto2.wdp"/><Relationship Id="rId1" Type="http://schemas.openxmlformats.org/officeDocument/2006/relationships/slideLayout" Target="../slideLayouts/slideLayout17.xml"/><Relationship Id="rId6" Type="http://schemas.openxmlformats.org/officeDocument/2006/relationships/image" Target="../media/image36.png"/><Relationship Id="rId11" Type="http://schemas.openxmlformats.org/officeDocument/2006/relationships/image" Target="../media/image34.png"/><Relationship Id="rId5" Type="http://schemas.openxmlformats.org/officeDocument/2006/relationships/image" Target="../media/image41.png"/><Relationship Id="rId15" Type="http://schemas.openxmlformats.org/officeDocument/2006/relationships/image" Target="../media/image35.png"/><Relationship Id="rId10" Type="http://schemas.microsoft.com/office/2007/relationships/hdphoto" Target="../media/hdphoto3.wdp"/><Relationship Id="rId19" Type="http://schemas.openxmlformats.org/officeDocument/2006/relationships/image" Target="../media/image32.png"/><Relationship Id="rId4" Type="http://schemas.openxmlformats.org/officeDocument/2006/relationships/image" Target="../media/image43.png"/><Relationship Id="rId9" Type="http://schemas.openxmlformats.org/officeDocument/2006/relationships/image" Target="../media/image33.png"/><Relationship Id="rId1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63.jpeg"/><Relationship Id="rId1" Type="http://schemas.openxmlformats.org/officeDocument/2006/relationships/slideLayout" Target="../slideLayouts/slideLayout1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 Id="rId9" Type="http://schemas.openxmlformats.org/officeDocument/2006/relationships/image" Target="../media/image70.jpeg"/></Relationships>
</file>

<file path=ppt/slides/_rels/slide4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2.xml"/><Relationship Id="rId4" Type="http://schemas.openxmlformats.org/officeDocument/2006/relationships/image" Target="../media/image79.png"/></Relationships>
</file>

<file path=ppt/slides/_rels/slide5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0.png"/><Relationship Id="rId5" Type="http://schemas.openxmlformats.org/officeDocument/2006/relationships/customXml" Target="../ink/ink2.xml"/><Relationship Id="rId4" Type="http://schemas.openxmlformats.org/officeDocument/2006/relationships/image" Target="../media/image20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latin typeface="Sassoon Primary"/>
              </a:rPr>
              <a:t>Monday 2nd June 2025</a:t>
            </a:r>
            <a:endParaRPr lang="en-US"/>
          </a:p>
        </p:txBody>
      </p:sp>
      <p:sp>
        <p:nvSpPr>
          <p:cNvPr id="3" name="Subtitle 2"/>
          <p:cNvSpPr>
            <a:spLocks noGrp="1"/>
          </p:cNvSpPr>
          <p:nvPr>
            <p:ph type="subTitle" idx="1"/>
          </p:nvPr>
        </p:nvSpPr>
        <p:spPr/>
        <p:txBody>
          <a:bodyPr vert="horz" lIns="91440" tIns="45720" rIns="91440" bIns="45720" rtlCol="0" anchor="t">
            <a:normAutofit/>
          </a:bodyPr>
          <a:lstStyle/>
          <a:p>
            <a:r>
              <a:rPr lang="en-GB" sz="6000">
                <a:latin typeface="Sassoon Primary"/>
              </a:rPr>
              <a:t>2/6/25</a:t>
            </a: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00C9A4-8D3C-FFBF-20A7-BFFA24404438}"/>
              </a:ext>
            </a:extLst>
          </p:cNvPr>
          <p:cNvSpPr txBox="1"/>
          <p:nvPr/>
        </p:nvSpPr>
        <p:spPr>
          <a:xfrm>
            <a:off x="86425" y="106217"/>
            <a:ext cx="2165928"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latin typeface="Sassoon Primary"/>
              </a:rPr>
              <a:t>Focus words</a:t>
            </a:r>
          </a:p>
        </p:txBody>
      </p:sp>
      <p:sp>
        <p:nvSpPr>
          <p:cNvPr id="7" name="TextBox 6">
            <a:extLst>
              <a:ext uri="{FF2B5EF4-FFF2-40B4-BE49-F238E27FC236}">
                <a16:creationId xmlns:a16="http://schemas.microsoft.com/office/drawing/2014/main" id="{FAC01E74-2C7B-BDB2-A0A7-940AA74B1685}"/>
              </a:ext>
            </a:extLst>
          </p:cNvPr>
          <p:cNvSpPr txBox="1"/>
          <p:nvPr/>
        </p:nvSpPr>
        <p:spPr>
          <a:xfrm>
            <a:off x="4824593" y="151179"/>
            <a:ext cx="9050316" cy="65556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7000" dirty="0">
                <a:latin typeface="Sassoon Primary"/>
                <a:cs typeface="Calibri"/>
              </a:rPr>
              <a:t>eight</a:t>
            </a:r>
          </a:p>
          <a:p>
            <a:r>
              <a:rPr lang="en-GB" sz="7000" dirty="0">
                <a:latin typeface="Sassoon Primary"/>
                <a:cs typeface="Calibri"/>
              </a:rPr>
              <a:t>straight</a:t>
            </a:r>
          </a:p>
          <a:p>
            <a:r>
              <a:rPr lang="en-GB" sz="7000" dirty="0">
                <a:latin typeface="Sassoon Primary"/>
                <a:cs typeface="Calibri"/>
              </a:rPr>
              <a:t>break</a:t>
            </a:r>
          </a:p>
          <a:p>
            <a:r>
              <a:rPr lang="en-GB" sz="7000" dirty="0">
                <a:latin typeface="Sassoon Primary"/>
                <a:cs typeface="Calibri"/>
              </a:rPr>
              <a:t>they</a:t>
            </a:r>
          </a:p>
          <a:p>
            <a:r>
              <a:rPr lang="en-GB" sz="7000" dirty="0">
                <a:latin typeface="Sassoon Primary"/>
                <a:cs typeface="Calibri"/>
              </a:rPr>
              <a:t>grey</a:t>
            </a:r>
          </a:p>
          <a:p>
            <a:r>
              <a:rPr lang="en-GB" sz="7000" dirty="0">
                <a:latin typeface="Sassoon Primary"/>
                <a:cs typeface="Calibri"/>
              </a:rPr>
              <a:t>prey</a:t>
            </a:r>
          </a:p>
        </p:txBody>
      </p:sp>
      <p:sp>
        <p:nvSpPr>
          <p:cNvPr id="4" name="TextBox 3">
            <a:extLst>
              <a:ext uri="{FF2B5EF4-FFF2-40B4-BE49-F238E27FC236}">
                <a16:creationId xmlns:a16="http://schemas.microsoft.com/office/drawing/2014/main" id="{0242AB3A-34C9-9F4D-67C1-3D57D95BF835}"/>
              </a:ext>
            </a:extLst>
          </p:cNvPr>
          <p:cNvSpPr txBox="1"/>
          <p:nvPr/>
        </p:nvSpPr>
        <p:spPr>
          <a:xfrm>
            <a:off x="685270" y="2158999"/>
            <a:ext cx="3352271" cy="1169551"/>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500">
                <a:latin typeface="Sassoon Primary"/>
                <a:cs typeface="Calibri" panose="020F0502020204030204"/>
              </a:rPr>
              <a:t>Read, sound talk and blend</a:t>
            </a:r>
          </a:p>
        </p:txBody>
      </p:sp>
      <p:sp>
        <p:nvSpPr>
          <p:cNvPr id="2" name="TextBox 1">
            <a:extLst>
              <a:ext uri="{FF2B5EF4-FFF2-40B4-BE49-F238E27FC236}">
                <a16:creationId xmlns:a16="http://schemas.microsoft.com/office/drawing/2014/main" id="{2445C098-07F4-E96F-92A7-371A0F5A57F4}"/>
              </a:ext>
            </a:extLst>
          </p:cNvPr>
          <p:cNvSpPr txBox="1"/>
          <p:nvPr/>
        </p:nvSpPr>
        <p:spPr>
          <a:xfrm>
            <a:off x="685269" y="4159248"/>
            <a:ext cx="3352271" cy="1169551"/>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500">
                <a:latin typeface="Sassoon Primary"/>
                <a:cs typeface="Calibri" panose="020F0502020204030204"/>
              </a:rPr>
              <a:t>And again... FASTER!</a:t>
            </a:r>
          </a:p>
        </p:txBody>
      </p:sp>
      <p:sp>
        <p:nvSpPr>
          <p:cNvPr id="6" name="Arrow: Down 5">
            <a:extLst>
              <a:ext uri="{FF2B5EF4-FFF2-40B4-BE49-F238E27FC236}">
                <a16:creationId xmlns:a16="http://schemas.microsoft.com/office/drawing/2014/main" id="{144DC73D-AA4C-BFDA-DB24-5167F0DE48E2}"/>
              </a:ext>
            </a:extLst>
          </p:cNvPr>
          <p:cNvSpPr/>
          <p:nvPr/>
        </p:nvSpPr>
        <p:spPr>
          <a:xfrm>
            <a:off x="2156354" y="3436937"/>
            <a:ext cx="476250" cy="62441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78458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4213BF-728F-5616-E013-7CD1907A2779}"/>
              </a:ext>
            </a:extLst>
          </p:cNvPr>
          <p:cNvPicPr>
            <a:picLocks noChangeAspect="1"/>
          </p:cNvPicPr>
          <p:nvPr/>
        </p:nvPicPr>
        <p:blipFill rotWithShape="1">
          <a:blip r:embed="rId3"/>
          <a:srcRect r="3328"/>
          <a:stretch/>
        </p:blipFill>
        <p:spPr>
          <a:xfrm>
            <a:off x="3806804" y="2491774"/>
            <a:ext cx="3100064" cy="2138801"/>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pic>
        <p:nvPicPr>
          <p:cNvPr id="7" name="Picture 4" descr="Graphical user interface, application&#10;&#10;Description automatically generated">
            <a:extLst>
              <a:ext uri="{FF2B5EF4-FFF2-40B4-BE49-F238E27FC236}">
                <a16:creationId xmlns:a16="http://schemas.microsoft.com/office/drawing/2014/main" id="{03663937-D4DB-6A7D-7B3D-9FC475CFEE7A}"/>
              </a:ext>
            </a:extLst>
          </p:cNvPr>
          <p:cNvPicPr>
            <a:picLocks noChangeAspect="1"/>
          </p:cNvPicPr>
          <p:nvPr/>
        </p:nvPicPr>
        <p:blipFill>
          <a:blip r:embed="rId4"/>
          <a:stretch>
            <a:fillRect/>
          </a:stretch>
        </p:blipFill>
        <p:spPr>
          <a:xfrm>
            <a:off x="283808" y="5535835"/>
            <a:ext cx="1112817" cy="1123549"/>
          </a:xfrm>
          <a:prstGeom prst="rect">
            <a:avLst/>
          </a:prstGeom>
        </p:spPr>
      </p:pic>
      <p:sp>
        <p:nvSpPr>
          <p:cNvPr id="12" name="TextBox 11">
            <a:extLst>
              <a:ext uri="{FF2B5EF4-FFF2-40B4-BE49-F238E27FC236}">
                <a16:creationId xmlns:a16="http://schemas.microsoft.com/office/drawing/2014/main" id="{FCF60429-C3F7-B124-B875-346AA0B533B2}"/>
              </a:ext>
            </a:extLst>
          </p:cNvPr>
          <p:cNvSpPr txBox="1"/>
          <p:nvPr/>
        </p:nvSpPr>
        <p:spPr>
          <a:xfrm>
            <a:off x="3971192" y="2974730"/>
            <a:ext cx="11430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latin typeface="Sassoon Primary"/>
                <a:cs typeface="Calibri"/>
              </a:rPr>
              <a:t>tricky words</a:t>
            </a:r>
            <a:endParaRPr lang="en-GB" sz="2400">
              <a:latin typeface="Sassoon Primary"/>
            </a:endParaRPr>
          </a:p>
        </p:txBody>
      </p:sp>
      <p:sp>
        <p:nvSpPr>
          <p:cNvPr id="2" name="Content Placeholder 2">
            <a:extLst>
              <a:ext uri="{FF2B5EF4-FFF2-40B4-BE49-F238E27FC236}">
                <a16:creationId xmlns:a16="http://schemas.microsoft.com/office/drawing/2014/main" id="{7AFE7D65-CF4D-E8BF-0D83-241526821050}"/>
              </a:ext>
            </a:extLst>
          </p:cNvPr>
          <p:cNvSpPr txBox="1">
            <a:spLocks/>
          </p:cNvSpPr>
          <p:nvPr/>
        </p:nvSpPr>
        <p:spPr>
          <a:xfrm>
            <a:off x="4984239" y="5125327"/>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3" name="Content Placeholder 2">
            <a:extLst>
              <a:ext uri="{FF2B5EF4-FFF2-40B4-BE49-F238E27FC236}">
                <a16:creationId xmlns:a16="http://schemas.microsoft.com/office/drawing/2014/main" id="{5A06BCAF-037B-4AF8-A998-449978A45F19}"/>
              </a:ext>
            </a:extLst>
          </p:cNvPr>
          <p:cNvSpPr txBox="1">
            <a:spLocks/>
          </p:cNvSpPr>
          <p:nvPr/>
        </p:nvSpPr>
        <p:spPr>
          <a:xfrm>
            <a:off x="6709103" y="5015873"/>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11" name="Content Placeholder 2">
            <a:extLst>
              <a:ext uri="{FF2B5EF4-FFF2-40B4-BE49-F238E27FC236}">
                <a16:creationId xmlns:a16="http://schemas.microsoft.com/office/drawing/2014/main" id="{369A9684-A84B-F9C9-9C9C-B9748EE85733}"/>
              </a:ext>
            </a:extLst>
          </p:cNvPr>
          <p:cNvSpPr txBox="1">
            <a:spLocks/>
          </p:cNvSpPr>
          <p:nvPr/>
        </p:nvSpPr>
        <p:spPr>
          <a:xfrm>
            <a:off x="627964" y="1359989"/>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9600" dirty="0">
                <a:latin typeface="Sassoon Primary"/>
                <a:cs typeface="Calibri"/>
              </a:rPr>
              <a:t>our</a:t>
            </a:r>
          </a:p>
        </p:txBody>
      </p:sp>
      <p:sp>
        <p:nvSpPr>
          <p:cNvPr id="13" name="Content Placeholder 2">
            <a:extLst>
              <a:ext uri="{FF2B5EF4-FFF2-40B4-BE49-F238E27FC236}">
                <a16:creationId xmlns:a16="http://schemas.microsoft.com/office/drawing/2014/main" id="{47FA057F-0B07-5FB0-1882-FCDF256EAEC5}"/>
              </a:ext>
            </a:extLst>
          </p:cNvPr>
          <p:cNvSpPr txBox="1">
            <a:spLocks/>
          </p:cNvSpPr>
          <p:nvPr/>
        </p:nvSpPr>
        <p:spPr>
          <a:xfrm>
            <a:off x="5420832" y="4058113"/>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10" name="Content Placeholder 2">
            <a:extLst>
              <a:ext uri="{FF2B5EF4-FFF2-40B4-BE49-F238E27FC236}">
                <a16:creationId xmlns:a16="http://schemas.microsoft.com/office/drawing/2014/main" id="{E0B5C20B-DA05-2FF6-3ECE-262BE97E698E}"/>
              </a:ext>
            </a:extLst>
          </p:cNvPr>
          <p:cNvSpPr txBox="1">
            <a:spLocks/>
          </p:cNvSpPr>
          <p:nvPr/>
        </p:nvSpPr>
        <p:spPr>
          <a:xfrm>
            <a:off x="7663415" y="2549960"/>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6" name="Content Placeholder 2">
            <a:extLst>
              <a:ext uri="{FF2B5EF4-FFF2-40B4-BE49-F238E27FC236}">
                <a16:creationId xmlns:a16="http://schemas.microsoft.com/office/drawing/2014/main" id="{42008CDF-9D74-0D3A-CBED-E93BECCD3021}"/>
              </a:ext>
            </a:extLst>
          </p:cNvPr>
          <p:cNvSpPr txBox="1">
            <a:spLocks/>
          </p:cNvSpPr>
          <p:nvPr/>
        </p:nvSpPr>
        <p:spPr>
          <a:xfrm>
            <a:off x="5398291" y="4877713"/>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8" name="Content Placeholder 2">
            <a:extLst>
              <a:ext uri="{FF2B5EF4-FFF2-40B4-BE49-F238E27FC236}">
                <a16:creationId xmlns:a16="http://schemas.microsoft.com/office/drawing/2014/main" id="{4E93389F-9C66-008D-3EEF-83B17CA1DFAA}"/>
              </a:ext>
            </a:extLst>
          </p:cNvPr>
          <p:cNvSpPr txBox="1">
            <a:spLocks/>
          </p:cNvSpPr>
          <p:nvPr/>
        </p:nvSpPr>
        <p:spPr>
          <a:xfrm>
            <a:off x="5806771" y="652971"/>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9600" dirty="0">
                <a:latin typeface="Sassoon Primary"/>
                <a:cs typeface="Calibri"/>
              </a:rPr>
              <a:t>their</a:t>
            </a:r>
          </a:p>
        </p:txBody>
      </p:sp>
      <p:sp>
        <p:nvSpPr>
          <p:cNvPr id="9" name="Content Placeholder 2">
            <a:extLst>
              <a:ext uri="{FF2B5EF4-FFF2-40B4-BE49-F238E27FC236}">
                <a16:creationId xmlns:a16="http://schemas.microsoft.com/office/drawing/2014/main" id="{EE348C95-D0DC-E6EC-FF01-73E872FE24E0}"/>
              </a:ext>
            </a:extLst>
          </p:cNvPr>
          <p:cNvSpPr txBox="1">
            <a:spLocks/>
          </p:cNvSpPr>
          <p:nvPr/>
        </p:nvSpPr>
        <p:spPr>
          <a:xfrm>
            <a:off x="7254934" y="2440506"/>
            <a:ext cx="406253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9600" dirty="0">
                <a:latin typeface="Sassoon Primary"/>
                <a:cs typeface="Calibri"/>
              </a:rPr>
              <a:t>two</a:t>
            </a:r>
          </a:p>
        </p:txBody>
      </p:sp>
      <p:sp>
        <p:nvSpPr>
          <p:cNvPr id="15" name="TextBox 14">
            <a:extLst>
              <a:ext uri="{FF2B5EF4-FFF2-40B4-BE49-F238E27FC236}">
                <a16:creationId xmlns:a16="http://schemas.microsoft.com/office/drawing/2014/main" id="{379CC088-71D8-B714-FCA0-87A6C4AB2B42}"/>
              </a:ext>
            </a:extLst>
          </p:cNvPr>
          <p:cNvSpPr txBox="1"/>
          <p:nvPr/>
        </p:nvSpPr>
        <p:spPr>
          <a:xfrm>
            <a:off x="1701269" y="4963582"/>
            <a:ext cx="4855104" cy="1169551"/>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500">
                <a:latin typeface="Sassoon Primary"/>
                <a:cs typeface="Calibri"/>
              </a:rPr>
              <a:t>Read the tricky words?</a:t>
            </a:r>
          </a:p>
          <a:p>
            <a:pPr algn="ctr"/>
            <a:endParaRPr lang="en-US" sz="3500">
              <a:latin typeface="Sassoon Primary"/>
              <a:cs typeface="Calibri"/>
            </a:endParaRPr>
          </a:p>
        </p:txBody>
      </p:sp>
      <p:sp>
        <p:nvSpPr>
          <p:cNvPr id="14" name="Content Placeholder 2">
            <a:extLst>
              <a:ext uri="{FF2B5EF4-FFF2-40B4-BE49-F238E27FC236}">
                <a16:creationId xmlns:a16="http://schemas.microsoft.com/office/drawing/2014/main" id="{A6AFE899-AF0D-547F-00CB-7BCB6313C4BF}"/>
              </a:ext>
            </a:extLst>
          </p:cNvPr>
          <p:cNvSpPr txBox="1">
            <a:spLocks/>
          </p:cNvSpPr>
          <p:nvPr/>
        </p:nvSpPr>
        <p:spPr>
          <a:xfrm>
            <a:off x="7233039" y="4450972"/>
            <a:ext cx="406253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9600" dirty="0">
                <a:latin typeface="Sassoon Primary"/>
                <a:cs typeface="Calibri"/>
              </a:rPr>
              <a:t>busy</a:t>
            </a:r>
          </a:p>
        </p:txBody>
      </p:sp>
    </p:spTree>
    <p:extLst>
      <p:ext uri="{BB962C8B-B14F-4D97-AF65-F5344CB8AC3E}">
        <p14:creationId xmlns:p14="http://schemas.microsoft.com/office/powerpoint/2010/main" val="5221160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6D2DFA-BD74-13B0-5BDB-0F4E49E5ADD1}"/>
              </a:ext>
            </a:extLst>
          </p:cNvPr>
          <p:cNvSpPr txBox="1"/>
          <p:nvPr/>
        </p:nvSpPr>
        <p:spPr>
          <a:xfrm>
            <a:off x="4251767" y="432122"/>
            <a:ext cx="533785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latin typeface="Sassoon Primary"/>
              </a:rPr>
              <a:t>Now let's read this sentence!</a:t>
            </a:r>
            <a:r>
              <a:rPr lang="en-GB">
                <a:latin typeface="Sassoon Primary"/>
              </a:rPr>
              <a:t>​</a:t>
            </a:r>
            <a:endParaRPr lang="en-GB"/>
          </a:p>
        </p:txBody>
      </p:sp>
      <p:sp>
        <p:nvSpPr>
          <p:cNvPr id="6" name="TextBox 5">
            <a:extLst>
              <a:ext uri="{FF2B5EF4-FFF2-40B4-BE49-F238E27FC236}">
                <a16:creationId xmlns:a16="http://schemas.microsoft.com/office/drawing/2014/main" id="{53BEA665-A566-0DD6-FDA7-9C7A2F594908}"/>
              </a:ext>
            </a:extLst>
          </p:cNvPr>
          <p:cNvSpPr txBox="1"/>
          <p:nvPr/>
        </p:nvSpPr>
        <p:spPr>
          <a:xfrm>
            <a:off x="2046280" y="4401967"/>
            <a:ext cx="12610284"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a:latin typeface="Sassoon Primary"/>
                <a:cs typeface="Calibri"/>
              </a:rPr>
              <a:t>What </a:t>
            </a:r>
            <a:r>
              <a:rPr lang="en-GB" sz="4000" b="1" u="sng">
                <a:latin typeface="Sassoon Primary"/>
                <a:cs typeface="Calibri"/>
              </a:rPr>
              <a:t>digraphs</a:t>
            </a:r>
            <a:r>
              <a:rPr lang="en-GB" sz="4000">
                <a:latin typeface="Sassoon Primary"/>
                <a:cs typeface="Calibri"/>
              </a:rPr>
              <a:t> can you see?</a:t>
            </a:r>
          </a:p>
          <a:p>
            <a:r>
              <a:rPr lang="en-GB" sz="4000">
                <a:latin typeface="Sassoon Primary"/>
                <a:cs typeface="Calibri"/>
              </a:rPr>
              <a:t>What </a:t>
            </a:r>
            <a:r>
              <a:rPr lang="en-GB" sz="4000" b="1" u="sng">
                <a:latin typeface="Sassoon Primary"/>
                <a:cs typeface="Calibri"/>
              </a:rPr>
              <a:t>tricky words</a:t>
            </a:r>
            <a:r>
              <a:rPr lang="en-GB" sz="4000">
                <a:latin typeface="Sassoon Primary"/>
                <a:cs typeface="Calibri"/>
              </a:rPr>
              <a:t> can you see?</a:t>
            </a:r>
          </a:p>
        </p:txBody>
      </p:sp>
      <p:pic>
        <p:nvPicPr>
          <p:cNvPr id="7" name="Picture 6">
            <a:extLst>
              <a:ext uri="{FF2B5EF4-FFF2-40B4-BE49-F238E27FC236}">
                <a16:creationId xmlns:a16="http://schemas.microsoft.com/office/drawing/2014/main" id="{51EE3DBC-5CE8-1EDC-2C22-73187B4307B8}"/>
              </a:ext>
            </a:extLst>
          </p:cNvPr>
          <p:cNvPicPr>
            <a:picLocks noChangeAspect="1"/>
          </p:cNvPicPr>
          <p:nvPr/>
        </p:nvPicPr>
        <p:blipFill>
          <a:blip r:embed="rId3"/>
          <a:stretch>
            <a:fillRect/>
          </a:stretch>
        </p:blipFill>
        <p:spPr>
          <a:xfrm>
            <a:off x="0" y="2110590"/>
            <a:ext cx="12192000" cy="2291377"/>
          </a:xfrm>
          <a:prstGeom prst="rect">
            <a:avLst/>
          </a:prstGeom>
        </p:spPr>
      </p:pic>
    </p:spTree>
    <p:extLst>
      <p:ext uri="{BB962C8B-B14F-4D97-AF65-F5344CB8AC3E}">
        <p14:creationId xmlns:p14="http://schemas.microsoft.com/office/powerpoint/2010/main" val="34479206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3BEA665-A566-0DD6-FDA7-9C7A2F594908}"/>
              </a:ext>
            </a:extLst>
          </p:cNvPr>
          <p:cNvSpPr txBox="1"/>
          <p:nvPr/>
        </p:nvSpPr>
        <p:spPr>
          <a:xfrm>
            <a:off x="-1323754" y="263885"/>
            <a:ext cx="14843367"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4000" b="1" dirty="0">
                <a:latin typeface="Sassoon Primary"/>
                <a:cs typeface="Calibri"/>
              </a:rPr>
              <a:t>Let’s write a sentence.</a:t>
            </a:r>
            <a:endParaRPr lang="en-US" dirty="0"/>
          </a:p>
          <a:p>
            <a:pPr algn="ctr"/>
            <a:r>
              <a:rPr lang="en-GB" sz="4000" b="1" dirty="0">
                <a:latin typeface="Sassoon Primary"/>
                <a:cs typeface="Calibri"/>
              </a:rPr>
              <a:t>Think it, say it, write it.</a:t>
            </a:r>
          </a:p>
          <a:p>
            <a:endParaRPr lang="en-GB" sz="4000" dirty="0">
              <a:latin typeface="Sassoon Primary"/>
              <a:cs typeface="Calibri"/>
            </a:endParaRPr>
          </a:p>
        </p:txBody>
      </p:sp>
      <p:sp>
        <p:nvSpPr>
          <p:cNvPr id="3" name="TextBox 2">
            <a:extLst>
              <a:ext uri="{FF2B5EF4-FFF2-40B4-BE49-F238E27FC236}">
                <a16:creationId xmlns:a16="http://schemas.microsoft.com/office/drawing/2014/main" id="{B8272F06-EEB0-50BF-A164-DA1CE0E84D05}"/>
              </a:ext>
            </a:extLst>
          </p:cNvPr>
          <p:cNvSpPr txBox="1"/>
          <p:nvPr/>
        </p:nvSpPr>
        <p:spPr>
          <a:xfrm>
            <a:off x="1892368" y="3705163"/>
            <a:ext cx="12610284" cy="12464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500" b="1" dirty="0">
                <a:latin typeface="Sassoon Primary"/>
                <a:cs typeface="Calibri"/>
              </a:rPr>
              <a:t>Think of all the sounds in each word.</a:t>
            </a:r>
            <a:endParaRPr lang="en-GB" sz="3500" dirty="0">
              <a:latin typeface="Sassoon Primary"/>
              <a:cs typeface="Calibri"/>
            </a:endParaRPr>
          </a:p>
          <a:p>
            <a:endParaRPr lang="en-GB" sz="4000" dirty="0">
              <a:latin typeface="Sassoon Primary"/>
              <a:cs typeface="Calibri"/>
            </a:endParaRPr>
          </a:p>
        </p:txBody>
      </p:sp>
      <p:sp>
        <p:nvSpPr>
          <p:cNvPr id="5" name="TextBox 4">
            <a:extLst>
              <a:ext uri="{FF2B5EF4-FFF2-40B4-BE49-F238E27FC236}">
                <a16:creationId xmlns:a16="http://schemas.microsoft.com/office/drawing/2014/main" id="{462C1174-EA70-C596-2684-1A3F7869DDD7}"/>
              </a:ext>
            </a:extLst>
          </p:cNvPr>
          <p:cNvSpPr txBox="1"/>
          <p:nvPr/>
        </p:nvSpPr>
        <p:spPr>
          <a:xfrm>
            <a:off x="629624" y="1985941"/>
            <a:ext cx="12610284"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7000" dirty="0">
                <a:latin typeface="Sassoon Primary"/>
                <a:cs typeface="Calibri"/>
              </a:rPr>
              <a:t>eight        great     busy</a:t>
            </a:r>
            <a:endParaRPr lang="en-GB" sz="3500" dirty="0">
              <a:latin typeface="Sassoon Primary"/>
              <a:cs typeface="Calibri"/>
            </a:endParaRPr>
          </a:p>
          <a:p>
            <a:endParaRPr lang="en-GB" sz="4000" dirty="0">
              <a:latin typeface="Sassoon Primary"/>
              <a:cs typeface="Calibri"/>
            </a:endParaRPr>
          </a:p>
        </p:txBody>
      </p:sp>
      <p:pic>
        <p:nvPicPr>
          <p:cNvPr id="8" name="Picture 7" descr="A person with a mustache&#10;&#10;Description automatically generated">
            <a:extLst>
              <a:ext uri="{FF2B5EF4-FFF2-40B4-BE49-F238E27FC236}">
                <a16:creationId xmlns:a16="http://schemas.microsoft.com/office/drawing/2014/main" id="{9811E174-6598-BCF5-DF40-FF7D21E9A510}"/>
              </a:ext>
            </a:extLst>
          </p:cNvPr>
          <p:cNvPicPr>
            <a:picLocks noChangeAspect="1"/>
          </p:cNvPicPr>
          <p:nvPr/>
        </p:nvPicPr>
        <p:blipFill rotWithShape="1">
          <a:blip r:embed="rId3"/>
          <a:srcRect r="3328"/>
          <a:stretch/>
        </p:blipFill>
        <p:spPr>
          <a:xfrm>
            <a:off x="10342068" y="1673016"/>
            <a:ext cx="1692481" cy="1154551"/>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
        <p:nvSpPr>
          <p:cNvPr id="10" name="TextBox 9">
            <a:extLst>
              <a:ext uri="{FF2B5EF4-FFF2-40B4-BE49-F238E27FC236}">
                <a16:creationId xmlns:a16="http://schemas.microsoft.com/office/drawing/2014/main" id="{7B94DE69-F069-2BF9-98A1-B1DA702D45E6}"/>
              </a:ext>
            </a:extLst>
          </p:cNvPr>
          <p:cNvSpPr txBox="1"/>
          <p:nvPr/>
        </p:nvSpPr>
        <p:spPr>
          <a:xfrm>
            <a:off x="9686192" y="1609480"/>
            <a:ext cx="11430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latin typeface="Sassoon Primary"/>
                <a:cs typeface="Calibri"/>
              </a:rPr>
              <a:t>tricky words</a:t>
            </a:r>
            <a:endParaRPr lang="en-GB" sz="2400">
              <a:latin typeface="Sassoon Primary"/>
            </a:endParaRPr>
          </a:p>
        </p:txBody>
      </p:sp>
      <p:sp>
        <p:nvSpPr>
          <p:cNvPr id="11" name="TextBox 10">
            <a:extLst>
              <a:ext uri="{FF2B5EF4-FFF2-40B4-BE49-F238E27FC236}">
                <a16:creationId xmlns:a16="http://schemas.microsoft.com/office/drawing/2014/main" id="{67E44BAC-859F-7CB9-97FA-469563374851}"/>
              </a:ext>
            </a:extLst>
          </p:cNvPr>
          <p:cNvSpPr txBox="1"/>
          <p:nvPr/>
        </p:nvSpPr>
        <p:spPr>
          <a:xfrm>
            <a:off x="2195958" y="4885775"/>
            <a:ext cx="7212784" cy="2323713"/>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500" b="1" u="sng" dirty="0">
                <a:solidFill>
                  <a:srgbClr val="FF0000"/>
                </a:solidFill>
                <a:latin typeface="Sassoon Primary"/>
                <a:cs typeface="Calibri"/>
              </a:rPr>
              <a:t>Challenge</a:t>
            </a:r>
            <a:r>
              <a:rPr lang="en-GB" sz="3500" dirty="0">
                <a:solidFill>
                  <a:srgbClr val="FF0000"/>
                </a:solidFill>
                <a:latin typeface="Sassoon Primary"/>
                <a:cs typeface="Calibri"/>
              </a:rPr>
              <a:t> </a:t>
            </a:r>
            <a:endParaRPr lang="en-US" dirty="0"/>
          </a:p>
          <a:p>
            <a:pPr algn="ctr"/>
            <a:r>
              <a:rPr lang="en-GB" sz="3500" dirty="0">
                <a:latin typeface="Sassoon Primary"/>
                <a:cs typeface="Calibri"/>
              </a:rPr>
              <a:t>Extend the sentence using 'and’, ‘or’ or ‘but’ </a:t>
            </a:r>
          </a:p>
          <a:p>
            <a:endParaRPr lang="en-GB" sz="4000" dirty="0">
              <a:latin typeface="Sassoon Primary"/>
              <a:cs typeface="Calibri"/>
            </a:endParaRP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2FFA13E1-F63E-BB1E-8EC0-EEF6EBF83014}"/>
                  </a:ext>
                </a:extLst>
              </p14:cNvPr>
              <p14:cNvContentPartPr/>
              <p14:nvPr/>
            </p14:nvContentPartPr>
            <p14:xfrm>
              <a:off x="7940842" y="2809874"/>
              <a:ext cx="70122" cy="14011"/>
            </p14:xfrm>
          </p:contentPart>
        </mc:Choice>
        <mc:Fallback xmlns="">
          <p:pic>
            <p:nvPicPr>
              <p:cNvPr id="2" name="Ink 1">
                <a:extLst>
                  <a:ext uri="{FF2B5EF4-FFF2-40B4-BE49-F238E27FC236}">
                    <a16:creationId xmlns:a16="http://schemas.microsoft.com/office/drawing/2014/main" id="{2FFA13E1-F63E-BB1E-8EC0-EEF6EBF83014}"/>
                  </a:ext>
                </a:extLst>
              </p:cNvPr>
              <p:cNvPicPr/>
              <p:nvPr/>
            </p:nvPicPr>
            <p:blipFill>
              <a:blip r:embed="rId5"/>
              <a:stretch>
                <a:fillRect/>
              </a:stretch>
            </p:blipFill>
            <p:spPr>
              <a:xfrm>
                <a:off x="7922954" y="2792360"/>
                <a:ext cx="105541" cy="48688"/>
              </a:xfrm>
              <a:prstGeom prst="rect">
                <a:avLst/>
              </a:prstGeom>
            </p:spPr>
          </p:pic>
        </mc:Fallback>
      </mc:AlternateContent>
    </p:spTree>
    <p:extLst>
      <p:ext uri="{BB962C8B-B14F-4D97-AF65-F5344CB8AC3E}">
        <p14:creationId xmlns:p14="http://schemas.microsoft.com/office/powerpoint/2010/main" val="389509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B8D3C8C-60D9-01E5-38DE-976FF0FC67D6}"/>
              </a:ext>
            </a:extLst>
          </p:cNvPr>
          <p:cNvSpPr txBox="1"/>
          <p:nvPr/>
        </p:nvSpPr>
        <p:spPr>
          <a:xfrm>
            <a:off x="913788" y="604713"/>
            <a:ext cx="799565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a:latin typeface="Sassoon Primary"/>
              </a:rPr>
              <a:t>Little Wandle Guided Reading</a:t>
            </a:r>
            <a:endParaRPr lang="en-US"/>
          </a:p>
        </p:txBody>
      </p:sp>
      <p:pic>
        <p:nvPicPr>
          <p:cNvPr id="5" name="Picture 4" descr="A logo for a company&#10;&#10;AI-generated content may be incorrect.">
            <a:extLst>
              <a:ext uri="{FF2B5EF4-FFF2-40B4-BE49-F238E27FC236}">
                <a16:creationId xmlns:a16="http://schemas.microsoft.com/office/drawing/2014/main" id="{F32791BD-9FEA-EB2C-09F7-C8977171572F}"/>
              </a:ext>
            </a:extLst>
          </p:cNvPr>
          <p:cNvPicPr>
            <a:picLocks noChangeAspect="1"/>
          </p:cNvPicPr>
          <p:nvPr/>
        </p:nvPicPr>
        <p:blipFill>
          <a:blip r:embed="rId2"/>
          <a:stretch>
            <a:fillRect/>
          </a:stretch>
        </p:blipFill>
        <p:spPr>
          <a:xfrm>
            <a:off x="3404087" y="1854077"/>
            <a:ext cx="4795837" cy="4398168"/>
          </a:xfrm>
          <a:prstGeom prst="rect">
            <a:avLst/>
          </a:prstGeom>
        </p:spPr>
      </p:pic>
    </p:spTree>
    <p:extLst>
      <p:ext uri="{BB962C8B-B14F-4D97-AF65-F5344CB8AC3E}">
        <p14:creationId xmlns:p14="http://schemas.microsoft.com/office/powerpoint/2010/main" val="21301307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AA5DE-910E-7D59-AAA9-A8181B2CB5CA}"/>
              </a:ext>
            </a:extLst>
          </p:cNvPr>
          <p:cNvSpPr>
            <a:spLocks noGrp="1"/>
          </p:cNvSpPr>
          <p:nvPr>
            <p:ph type="title"/>
          </p:nvPr>
        </p:nvSpPr>
        <p:spPr/>
        <p:txBody>
          <a:bodyPr/>
          <a:lstStyle/>
          <a:p>
            <a:r>
              <a:rPr lang="en-GB" dirty="0">
                <a:latin typeface="Sassoon Primary"/>
              </a:rPr>
              <a:t>Assembly</a:t>
            </a:r>
          </a:p>
        </p:txBody>
      </p:sp>
      <p:pic>
        <p:nvPicPr>
          <p:cNvPr id="4" name="Picture 3" descr="A cartoon of a school assembly&#10;&#10;AI-generated content may be incorrect.">
            <a:extLst>
              <a:ext uri="{FF2B5EF4-FFF2-40B4-BE49-F238E27FC236}">
                <a16:creationId xmlns:a16="http://schemas.microsoft.com/office/drawing/2014/main" id="{CC08E402-84E3-C1BA-0F53-53FCDBD06D06}"/>
              </a:ext>
            </a:extLst>
          </p:cNvPr>
          <p:cNvPicPr>
            <a:picLocks noChangeAspect="1"/>
          </p:cNvPicPr>
          <p:nvPr/>
        </p:nvPicPr>
        <p:blipFill>
          <a:blip r:embed="rId2"/>
          <a:stretch>
            <a:fillRect/>
          </a:stretch>
        </p:blipFill>
        <p:spPr>
          <a:xfrm>
            <a:off x="2324305" y="1740126"/>
            <a:ext cx="7308056" cy="4531517"/>
          </a:xfrm>
          <a:prstGeom prst="rect">
            <a:avLst/>
          </a:prstGeom>
        </p:spPr>
      </p:pic>
    </p:spTree>
    <p:extLst>
      <p:ext uri="{BB962C8B-B14F-4D97-AF65-F5344CB8AC3E}">
        <p14:creationId xmlns:p14="http://schemas.microsoft.com/office/powerpoint/2010/main" val="22682247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BFAAF-9774-BA95-F307-4FC014E78631}"/>
              </a:ext>
            </a:extLst>
          </p:cNvPr>
          <p:cNvSpPr>
            <a:spLocks noGrp="1"/>
          </p:cNvSpPr>
          <p:nvPr>
            <p:ph type="title"/>
          </p:nvPr>
        </p:nvSpPr>
        <p:spPr/>
        <p:txBody>
          <a:bodyPr/>
          <a:lstStyle/>
          <a:p>
            <a:r>
              <a:rPr lang="en-GB">
                <a:latin typeface="Sassoon Primary"/>
              </a:rPr>
              <a:t>Break</a:t>
            </a:r>
          </a:p>
        </p:txBody>
      </p:sp>
      <p:pic>
        <p:nvPicPr>
          <p:cNvPr id="4" name="Picture 4" descr="A picture containing text, doll, toy, clipart&#10;&#10;Description automatically generated">
            <a:extLst>
              <a:ext uri="{FF2B5EF4-FFF2-40B4-BE49-F238E27FC236}">
                <a16:creationId xmlns:a16="http://schemas.microsoft.com/office/drawing/2014/main" id="{80E16F55-9742-1DE8-655B-441A64BE4BF1}"/>
              </a:ext>
            </a:extLst>
          </p:cNvPr>
          <p:cNvPicPr>
            <a:picLocks noChangeAspect="1"/>
          </p:cNvPicPr>
          <p:nvPr/>
        </p:nvPicPr>
        <p:blipFill>
          <a:blip r:embed="rId2"/>
          <a:stretch>
            <a:fillRect/>
          </a:stretch>
        </p:blipFill>
        <p:spPr>
          <a:xfrm>
            <a:off x="4362450" y="3063081"/>
            <a:ext cx="3467100" cy="1876425"/>
          </a:xfrm>
          <a:prstGeom prst="rect">
            <a:avLst/>
          </a:prstGeom>
        </p:spPr>
      </p:pic>
    </p:spTree>
    <p:extLst>
      <p:ext uri="{BB962C8B-B14F-4D97-AF65-F5344CB8AC3E}">
        <p14:creationId xmlns:p14="http://schemas.microsoft.com/office/powerpoint/2010/main" val="1602053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CFD7B91-BF59-33B3-AF1A-A80CB5F6679C}"/>
              </a:ext>
            </a:extLst>
          </p:cNvPr>
          <p:cNvSpPr>
            <a:spLocks noGrp="1"/>
          </p:cNvSpPr>
          <p:nvPr>
            <p:ph type="title"/>
          </p:nvPr>
        </p:nvSpPr>
        <p:spPr>
          <a:xfrm>
            <a:off x="1073" y="224"/>
            <a:ext cx="10515600" cy="1325563"/>
          </a:xfrm>
        </p:spPr>
        <p:txBody>
          <a:bodyPr/>
          <a:lstStyle/>
          <a:p>
            <a:r>
              <a:rPr lang="en-US" sz="2200" dirty="0">
                <a:latin typeface="Century Gothic"/>
                <a:cs typeface="Century Gothic"/>
              </a:rPr>
              <a:t>TBAT: identify the physical properties of coins</a:t>
            </a:r>
            <a:endParaRPr lang="en-GB" dirty="0"/>
          </a:p>
        </p:txBody>
      </p:sp>
      <p:sp>
        <p:nvSpPr>
          <p:cNvPr id="14" name="Rectangle 13">
            <a:extLst>
              <a:ext uri="{FF2B5EF4-FFF2-40B4-BE49-F238E27FC236}">
                <a16:creationId xmlns:a16="http://schemas.microsoft.com/office/drawing/2014/main" id="{B862AB34-230E-532E-A677-3F2869B080FE}"/>
              </a:ext>
            </a:extLst>
          </p:cNvPr>
          <p:cNvSpPr/>
          <p:nvPr/>
        </p:nvSpPr>
        <p:spPr>
          <a:xfrm>
            <a:off x="11260871" y="1161950"/>
            <a:ext cx="659872" cy="2610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dirty="0">
                <a:latin typeface="Sassoon Primary"/>
              </a:rPr>
              <a:t>3 in 3</a:t>
            </a:r>
          </a:p>
        </p:txBody>
      </p:sp>
      <p:sp>
        <p:nvSpPr>
          <p:cNvPr id="2" name="TextBox 1">
            <a:extLst>
              <a:ext uri="{FF2B5EF4-FFF2-40B4-BE49-F238E27FC236}">
                <a16:creationId xmlns:a16="http://schemas.microsoft.com/office/drawing/2014/main" id="{24D03C8A-7539-7D39-21C8-1992ED4517DF}"/>
              </a:ext>
            </a:extLst>
          </p:cNvPr>
          <p:cNvSpPr txBox="1"/>
          <p:nvPr/>
        </p:nvSpPr>
        <p:spPr>
          <a:xfrm>
            <a:off x="401661" y="932428"/>
            <a:ext cx="10314097"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dirty="0">
                <a:latin typeface="Sassoon Primary"/>
              </a:rPr>
              <a:t>Which of these can you use to buy things with?</a:t>
            </a:r>
          </a:p>
          <a:p>
            <a:r>
              <a:rPr lang="en-GB" sz="3200" dirty="0">
                <a:latin typeface="Sassoon Primary"/>
              </a:rPr>
              <a:t>Do you know what they are called? </a:t>
            </a:r>
          </a:p>
        </p:txBody>
      </p:sp>
      <p:pic>
        <p:nvPicPr>
          <p:cNvPr id="4" name="Picture 3" descr="A coin with a drawing of a thistle and flowers&#10;&#10;AI-generated content may be incorrect.">
            <a:extLst>
              <a:ext uri="{FF2B5EF4-FFF2-40B4-BE49-F238E27FC236}">
                <a16:creationId xmlns:a16="http://schemas.microsoft.com/office/drawing/2014/main" id="{2698D1F7-A944-6829-B0C6-24829B228BEF}"/>
              </a:ext>
            </a:extLst>
          </p:cNvPr>
          <p:cNvPicPr>
            <a:picLocks noChangeAspect="1"/>
          </p:cNvPicPr>
          <p:nvPr/>
        </p:nvPicPr>
        <p:blipFill>
          <a:blip r:embed="rId2"/>
          <a:stretch>
            <a:fillRect/>
          </a:stretch>
        </p:blipFill>
        <p:spPr>
          <a:xfrm>
            <a:off x="620153" y="2474295"/>
            <a:ext cx="2630654" cy="2608049"/>
          </a:xfrm>
          <a:prstGeom prst="rect">
            <a:avLst/>
          </a:prstGeom>
        </p:spPr>
      </p:pic>
      <p:pic>
        <p:nvPicPr>
          <p:cNvPr id="5" name="Picture 4" descr="A picture containing application&#10;&#10;Description automatically generated">
            <a:extLst>
              <a:ext uri="{FF2B5EF4-FFF2-40B4-BE49-F238E27FC236}">
                <a16:creationId xmlns:a16="http://schemas.microsoft.com/office/drawing/2014/main" id="{0FCE103B-9994-0166-CB69-15964EF39910}"/>
              </a:ext>
            </a:extLst>
          </p:cNvPr>
          <p:cNvPicPr>
            <a:picLocks noChangeAspect="1"/>
          </p:cNvPicPr>
          <p:nvPr/>
        </p:nvPicPr>
        <p:blipFill>
          <a:blip r:embed="rId3"/>
          <a:stretch>
            <a:fillRect/>
          </a:stretch>
        </p:blipFill>
        <p:spPr>
          <a:xfrm>
            <a:off x="7065806" y="2293983"/>
            <a:ext cx="3448050" cy="1819275"/>
          </a:xfrm>
          <a:prstGeom prst="rect">
            <a:avLst/>
          </a:prstGeom>
        </p:spPr>
      </p:pic>
      <p:pic>
        <p:nvPicPr>
          <p:cNvPr id="6" name="Picture 5" descr="A yellow button with two holes&#10;&#10;AI-generated content may be incorrect.">
            <a:extLst>
              <a:ext uri="{FF2B5EF4-FFF2-40B4-BE49-F238E27FC236}">
                <a16:creationId xmlns:a16="http://schemas.microsoft.com/office/drawing/2014/main" id="{2391C422-E931-8707-D1A0-CCE2E667DB71}"/>
              </a:ext>
            </a:extLst>
          </p:cNvPr>
          <p:cNvPicPr>
            <a:picLocks noChangeAspect="1"/>
          </p:cNvPicPr>
          <p:nvPr/>
        </p:nvPicPr>
        <p:blipFill>
          <a:blip r:embed="rId4"/>
          <a:stretch>
            <a:fillRect/>
          </a:stretch>
        </p:blipFill>
        <p:spPr>
          <a:xfrm>
            <a:off x="4247949" y="4247279"/>
            <a:ext cx="2622863" cy="2398824"/>
          </a:xfrm>
          <a:prstGeom prst="rect">
            <a:avLst/>
          </a:prstGeom>
        </p:spPr>
      </p:pic>
    </p:spTree>
    <p:extLst>
      <p:ext uri="{BB962C8B-B14F-4D97-AF65-F5344CB8AC3E}">
        <p14:creationId xmlns:p14="http://schemas.microsoft.com/office/powerpoint/2010/main" val="21341103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D5ED5-7D92-F01E-25A5-F6BDFAA20292}"/>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AF75F421-1B94-ED95-68A6-F5EA1F0A56F8}"/>
              </a:ext>
            </a:extLst>
          </p:cNvPr>
          <p:cNvSpPr>
            <a:spLocks noGrp="1"/>
          </p:cNvSpPr>
          <p:nvPr>
            <p:ph type="title"/>
          </p:nvPr>
        </p:nvSpPr>
        <p:spPr/>
        <p:txBody>
          <a:bodyPr/>
          <a:lstStyle/>
          <a:p>
            <a:r>
              <a:rPr lang="en-US" sz="2200" dirty="0">
                <a:latin typeface="Century Gothic"/>
                <a:cs typeface="Century Gothic"/>
              </a:rPr>
              <a:t>TBAT: identify the physical properties of coins</a:t>
            </a:r>
            <a:endParaRPr lang="en-GB" dirty="0"/>
          </a:p>
        </p:txBody>
      </p:sp>
      <p:sp>
        <p:nvSpPr>
          <p:cNvPr id="3" name="Content Placeholder 2">
            <a:extLst>
              <a:ext uri="{FF2B5EF4-FFF2-40B4-BE49-F238E27FC236}">
                <a16:creationId xmlns:a16="http://schemas.microsoft.com/office/drawing/2014/main" id="{40F3325A-DE4E-179E-F3C2-8FA8E0893CC5}"/>
              </a:ext>
            </a:extLst>
          </p:cNvPr>
          <p:cNvSpPr>
            <a:spLocks noGrp="1"/>
          </p:cNvSpPr>
          <p:nvPr>
            <p:ph idx="4294967295"/>
          </p:nvPr>
        </p:nvSpPr>
        <p:spPr>
          <a:xfrm>
            <a:off x="0" y="1528763"/>
            <a:ext cx="11041063" cy="5264150"/>
          </a:xfrm>
          <a:prstGeom prst="rect">
            <a:avLst/>
          </a:prstGeom>
        </p:spPr>
        <p:txBody>
          <a:bodyPr>
            <a:normAutofit/>
          </a:bodyPr>
          <a:lstStyle/>
          <a:p>
            <a:pPr algn="ctr"/>
            <a:r>
              <a:rPr lang="en-US" sz="3600" b="1"/>
              <a:t>coin				gold</a:t>
            </a:r>
          </a:p>
          <a:p>
            <a:pPr algn="ctr"/>
            <a:endParaRPr lang="en-US" sz="3600" b="1"/>
          </a:p>
          <a:p>
            <a:pPr algn="ctr"/>
            <a:endParaRPr lang="en-US" sz="3600" b="1"/>
          </a:p>
          <a:p>
            <a:pPr algn="ctr"/>
            <a:r>
              <a:rPr lang="en-US" sz="3600" b="1"/>
              <a:t>round						silver</a:t>
            </a:r>
          </a:p>
          <a:p>
            <a:pPr algn="ctr"/>
            <a:endParaRPr lang="en-US" sz="5400" b="1"/>
          </a:p>
          <a:p>
            <a:pPr algn="ctr"/>
            <a:r>
              <a:rPr lang="en-US" sz="3600" b="1"/>
              <a:t>heptagonal			copper</a:t>
            </a:r>
          </a:p>
        </p:txBody>
      </p:sp>
      <p:sp>
        <p:nvSpPr>
          <p:cNvPr id="2" name="Star: 5 Points 1">
            <a:extLst>
              <a:ext uri="{FF2B5EF4-FFF2-40B4-BE49-F238E27FC236}">
                <a16:creationId xmlns:a16="http://schemas.microsoft.com/office/drawing/2014/main" id="{BD7E4B72-7A1A-9351-C2BC-DEAE8B43613C}"/>
              </a:ext>
            </a:extLst>
          </p:cNvPr>
          <p:cNvSpPr/>
          <p:nvPr/>
        </p:nvSpPr>
        <p:spPr>
          <a:xfrm>
            <a:off x="1438097" y="1224242"/>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tar: 5 Points 9">
            <a:extLst>
              <a:ext uri="{FF2B5EF4-FFF2-40B4-BE49-F238E27FC236}">
                <a16:creationId xmlns:a16="http://schemas.microsoft.com/office/drawing/2014/main" id="{18ED3102-5DA2-6EFF-0DD0-EE4C6A5C035A}"/>
              </a:ext>
            </a:extLst>
          </p:cNvPr>
          <p:cNvSpPr/>
          <p:nvPr/>
        </p:nvSpPr>
        <p:spPr>
          <a:xfrm>
            <a:off x="8874754" y="1685503"/>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tar: 5 Points 10">
            <a:extLst>
              <a:ext uri="{FF2B5EF4-FFF2-40B4-BE49-F238E27FC236}">
                <a16:creationId xmlns:a16="http://schemas.microsoft.com/office/drawing/2014/main" id="{4E5C5A7B-A16B-636C-E7CC-F045CC0B811F}"/>
              </a:ext>
            </a:extLst>
          </p:cNvPr>
          <p:cNvSpPr/>
          <p:nvPr/>
        </p:nvSpPr>
        <p:spPr>
          <a:xfrm>
            <a:off x="5061679" y="2830672"/>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Star: 5 Points 8">
            <a:extLst>
              <a:ext uri="{FF2B5EF4-FFF2-40B4-BE49-F238E27FC236}">
                <a16:creationId xmlns:a16="http://schemas.microsoft.com/office/drawing/2014/main" id="{A7397424-44B8-32BA-BAFA-AE691C9D9115}"/>
              </a:ext>
            </a:extLst>
          </p:cNvPr>
          <p:cNvSpPr/>
          <p:nvPr/>
        </p:nvSpPr>
        <p:spPr>
          <a:xfrm>
            <a:off x="3220893" y="3802619"/>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tar: 5 Points 9">
            <a:extLst>
              <a:ext uri="{FF2B5EF4-FFF2-40B4-BE49-F238E27FC236}">
                <a16:creationId xmlns:a16="http://schemas.microsoft.com/office/drawing/2014/main" id="{22E2FF50-5A77-8192-2C0E-A40C01FFDFD8}"/>
              </a:ext>
            </a:extLst>
          </p:cNvPr>
          <p:cNvSpPr/>
          <p:nvPr/>
        </p:nvSpPr>
        <p:spPr>
          <a:xfrm>
            <a:off x="9043875" y="4819571"/>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52E94DD6-BDD4-7972-944A-B4643EFF4E8E}"/>
              </a:ext>
            </a:extLst>
          </p:cNvPr>
          <p:cNvSpPr/>
          <p:nvPr/>
        </p:nvSpPr>
        <p:spPr>
          <a:xfrm>
            <a:off x="791812" y="2965804"/>
            <a:ext cx="899993" cy="896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Heptagon 5">
            <a:extLst>
              <a:ext uri="{FF2B5EF4-FFF2-40B4-BE49-F238E27FC236}">
                <a16:creationId xmlns:a16="http://schemas.microsoft.com/office/drawing/2014/main" id="{7191B1AC-CD6D-E9D7-498B-684B1D30DB9B}"/>
              </a:ext>
            </a:extLst>
          </p:cNvPr>
          <p:cNvSpPr/>
          <p:nvPr/>
        </p:nvSpPr>
        <p:spPr>
          <a:xfrm>
            <a:off x="927027" y="4982158"/>
            <a:ext cx="1303200" cy="1303200"/>
          </a:xfrm>
          <a:prstGeom prst="hept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08E76B83-A34B-BA98-C534-0B314944338E}"/>
              </a:ext>
            </a:extLst>
          </p:cNvPr>
          <p:cNvPicPr>
            <a:picLocks noChangeAspect="1"/>
          </p:cNvPicPr>
          <p:nvPr/>
        </p:nvPicPr>
        <p:blipFill>
          <a:blip r:embed="rId2"/>
          <a:stretch>
            <a:fillRect/>
          </a:stretch>
        </p:blipFill>
        <p:spPr>
          <a:xfrm>
            <a:off x="5782434" y="1218605"/>
            <a:ext cx="1514485" cy="1491880"/>
          </a:xfrm>
          <a:prstGeom prst="rect">
            <a:avLst/>
          </a:prstGeom>
        </p:spPr>
      </p:pic>
      <p:pic>
        <p:nvPicPr>
          <p:cNvPr id="4" name="Picture 3">
            <a:extLst>
              <a:ext uri="{FF2B5EF4-FFF2-40B4-BE49-F238E27FC236}">
                <a16:creationId xmlns:a16="http://schemas.microsoft.com/office/drawing/2014/main" id="{BDD09635-EBF7-28CB-D5A8-B3BE0CB57AF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790" b="96421" l="4435" r="97118">
                        <a14:foregroundMark x1="52772" y1="2237" x2="52772" y2="2237"/>
                        <a14:foregroundMark x1="55432" y1="7159" x2="55432" y2="7159"/>
                        <a14:foregroundMark x1="56319" y1="7606" x2="69180" y2="23266"/>
                        <a14:foregroundMark x1="69180" y1="23266" x2="83814" y2="62192"/>
                        <a14:foregroundMark x1="83814" y1="62192" x2="82927" y2="78971"/>
                        <a14:foregroundMark x1="82927" y1="78971" x2="82705" y2="78971"/>
                        <a14:foregroundMark x1="81153" y1="79866" x2="77162" y2="83669"/>
                        <a14:foregroundMark x1="67849" y1="96868" x2="67849" y2="96868"/>
                        <a14:foregroundMark x1="12860" y1="17897" x2="12860" y2="17897"/>
                        <a14:foregroundMark x1="4656" y1="41611" x2="4656" y2="41611"/>
                        <a14:foregroundMark x1="36142" y1="17002" x2="36585" y2="16779"/>
                        <a14:foregroundMark x1="23725" y1="11857" x2="23725" y2="11857"/>
                        <a14:foregroundMark x1="97118" y1="51678" x2="97118" y2="51678"/>
                        <a14:foregroundMark x1="51441" y1="42953" x2="35255" y2="23937"/>
                        <a14:foregroundMark x1="35255" y1="23937" x2="35255" y2="23937"/>
                        <a14:foregroundMark x1="37694" y1="10738" x2="37694" y2="10738"/>
                        <a14:foregroundMark x1="55876" y1="40268" x2="55876" y2="40268"/>
                        <a14:foregroundMark x1="73614" y1="55705" x2="73614" y2="55705"/>
                        <a14:foregroundMark x1="71840" y1="56376" x2="71840" y2="56376"/>
                        <a14:foregroundMark x1="62971" y1="53691" x2="62971" y2="53691"/>
                        <a14:foregroundMark x1="56763" y1="53244" x2="56763" y2="53244"/>
                        <a14:foregroundMark x1="54324" y1="60850" x2="54324" y2="60850"/>
                        <a14:foregroundMark x1="48115" y1="53244" x2="48115" y2="53244"/>
                        <a14:foregroundMark x1="51885" y1="50112" x2="51885" y2="50112"/>
                        <a14:foregroundMark x1="57871" y1="35794" x2="57871" y2="35794"/>
                        <a14:foregroundMark x1="62749" y1="53691" x2="62749" y2="53691"/>
                      </a14:backgroundRemoval>
                    </a14:imgEffect>
                  </a14:imgLayer>
                </a14:imgProps>
              </a:ext>
            </a:extLst>
          </a:blip>
          <a:stretch>
            <a:fillRect/>
          </a:stretch>
        </p:blipFill>
        <p:spPr>
          <a:xfrm>
            <a:off x="6985507" y="3054679"/>
            <a:ext cx="1008213" cy="999271"/>
          </a:xfrm>
          <a:prstGeom prst="rect">
            <a:avLst/>
          </a:prstGeom>
        </p:spPr>
      </p:pic>
      <p:pic>
        <p:nvPicPr>
          <p:cNvPr id="13" name="Picture 12">
            <a:extLst>
              <a:ext uri="{FF2B5EF4-FFF2-40B4-BE49-F238E27FC236}">
                <a16:creationId xmlns:a16="http://schemas.microsoft.com/office/drawing/2014/main" id="{4902B39E-B05E-C5A4-1829-14F050DD4D8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108" b="97424" l="2113" r="98357">
                        <a14:foregroundMark x1="54225" y1="2108" x2="54225" y2="2108"/>
                        <a14:foregroundMark x1="2582" y1="57377" x2="2582" y2="57377"/>
                        <a14:foregroundMark x1="50939" y1="97892" x2="50939" y2="97892"/>
                        <a14:foregroundMark x1="93192" y1="69789" x2="93427" y2="69321"/>
                        <a14:foregroundMark x1="98357" y1="53396" x2="98357" y2="53396"/>
                        <a14:foregroundMark x1="2347" y1="51522" x2="2347" y2="51522"/>
                      </a14:backgroundRemoval>
                    </a14:imgEffect>
                  </a14:imgLayer>
                </a14:imgProps>
              </a:ext>
            </a:extLst>
          </a:blip>
          <a:stretch>
            <a:fillRect/>
          </a:stretch>
        </p:blipFill>
        <p:spPr>
          <a:xfrm>
            <a:off x="6100564" y="4677186"/>
            <a:ext cx="867978" cy="870016"/>
          </a:xfrm>
          <a:prstGeom prst="rect">
            <a:avLst/>
          </a:prstGeom>
        </p:spPr>
      </p:pic>
    </p:spTree>
    <p:extLst>
      <p:ext uri="{BB962C8B-B14F-4D97-AF65-F5344CB8AC3E}">
        <p14:creationId xmlns:p14="http://schemas.microsoft.com/office/powerpoint/2010/main" val="38811932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9847D8-CA29-FABF-CD00-E4993FA80765}"/>
              </a:ext>
            </a:extLst>
          </p:cNvPr>
          <p:cNvSpPr>
            <a:spLocks noGrp="1"/>
          </p:cNvSpPr>
          <p:nvPr>
            <p:ph type="title"/>
          </p:nvPr>
        </p:nvSpPr>
        <p:spPr/>
        <p:txBody>
          <a:bodyPr/>
          <a:lstStyle/>
          <a:p>
            <a:r>
              <a:rPr lang="en-US"/>
              <a:t>Introducing coins</a:t>
            </a:r>
            <a:endParaRPr lang="en-GB"/>
          </a:p>
        </p:txBody>
      </p:sp>
      <p:pic>
        <p:nvPicPr>
          <p:cNvPr id="2" name="Picture 1">
            <a:extLst>
              <a:ext uri="{FF2B5EF4-FFF2-40B4-BE49-F238E27FC236}">
                <a16:creationId xmlns:a16="http://schemas.microsoft.com/office/drawing/2014/main" id="{DB47755B-80CF-AA9B-D292-2B987C730F83}"/>
              </a:ext>
            </a:extLst>
          </p:cNvPr>
          <p:cNvPicPr>
            <a:picLocks noChangeAspect="1"/>
          </p:cNvPicPr>
          <p:nvPr/>
        </p:nvPicPr>
        <p:blipFill rotWithShape="1">
          <a:blip r:embed="rId3"/>
          <a:srcRect l="9941" t="7560" r="10236" b="9680"/>
          <a:stretch/>
        </p:blipFill>
        <p:spPr>
          <a:xfrm>
            <a:off x="8935583" y="1446407"/>
            <a:ext cx="1203087" cy="1228741"/>
          </a:xfrm>
          <a:prstGeom prst="rect">
            <a:avLst/>
          </a:prstGeom>
        </p:spPr>
      </p:pic>
      <p:pic>
        <p:nvPicPr>
          <p:cNvPr id="3" name="Picture 2">
            <a:extLst>
              <a:ext uri="{FF2B5EF4-FFF2-40B4-BE49-F238E27FC236}">
                <a16:creationId xmlns:a16="http://schemas.microsoft.com/office/drawing/2014/main" id="{B7BD4436-6BC6-EEAE-2B1F-26564F9A813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108" b="97424" l="2113" r="98357">
                        <a14:foregroundMark x1="54225" y1="2108" x2="54225" y2="2108"/>
                        <a14:foregroundMark x1="2582" y1="57377" x2="2582" y2="57377"/>
                        <a14:foregroundMark x1="50939" y1="97892" x2="50939" y2="97892"/>
                        <a14:foregroundMark x1="93192" y1="69789" x2="93427" y2="69321"/>
                        <a14:foregroundMark x1="98357" y1="53396" x2="98357" y2="53396"/>
                        <a14:foregroundMark x1="2347" y1="51522" x2="2347" y2="51522"/>
                      </a14:backgroundRemoval>
                    </a14:imgEffect>
                  </a14:imgLayer>
                </a14:imgProps>
              </a:ext>
            </a:extLst>
          </a:blip>
          <a:stretch>
            <a:fillRect/>
          </a:stretch>
        </p:blipFill>
        <p:spPr>
          <a:xfrm>
            <a:off x="1065936" y="1674463"/>
            <a:ext cx="867978" cy="870016"/>
          </a:xfrm>
          <a:prstGeom prst="rect">
            <a:avLst/>
          </a:prstGeom>
        </p:spPr>
      </p:pic>
      <p:pic>
        <p:nvPicPr>
          <p:cNvPr id="4" name="Picture 3">
            <a:extLst>
              <a:ext uri="{FF2B5EF4-FFF2-40B4-BE49-F238E27FC236}">
                <a16:creationId xmlns:a16="http://schemas.microsoft.com/office/drawing/2014/main" id="{6E5BC16A-A17C-2202-831B-48785274CA4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139" b="96205" l="1887" r="97925">
                        <a14:foregroundMark x1="53208" y1="33207" x2="76792" y2="27704"/>
                        <a14:foregroundMark x1="76792" y1="27704" x2="76981" y2="27324"/>
                        <a14:foregroundMark x1="81132" y1="22201" x2="81132" y2="22201"/>
                        <a14:foregroundMark x1="82830" y1="16509" x2="82830" y2="16509"/>
                        <a14:foregroundMark x1="82264" y1="13472" x2="82264" y2="13472"/>
                        <a14:foregroundMark x1="19623" y1="84820" x2="53774" y2="25237"/>
                        <a14:foregroundMark x1="52453" y1="79127" x2="69057" y2="62429"/>
                        <a14:foregroundMark x1="69057" y1="62429" x2="78868" y2="35484"/>
                        <a14:foregroundMark x1="52264" y1="94307" x2="36415" y2="79886"/>
                        <a14:foregroundMark x1="36226" y1="96205" x2="36226" y2="96205"/>
                        <a14:foregroundMark x1="6038" y1="29791" x2="6038" y2="29791"/>
                        <a14:foregroundMark x1="31509" y1="5882" x2="31509" y2="5882"/>
                        <a14:foregroundMark x1="37170" y1="5503" x2="51887" y2="8918"/>
                        <a14:foregroundMark x1="51887" y1="8918" x2="68302" y2="19924"/>
                        <a14:foregroundMark x1="68302" y1="19924" x2="68302" y2="19924"/>
                        <a14:foregroundMark x1="65849" y1="5313" x2="65849" y2="5313"/>
                        <a14:foregroundMark x1="50566" y1="1139" x2="50566" y2="1139"/>
                        <a14:foregroundMark x1="98113" y1="46869" x2="98113" y2="46869"/>
                        <a14:foregroundMark x1="1887" y1="57306" x2="1887" y2="57306"/>
                      </a14:backgroundRemoval>
                    </a14:imgEffect>
                  </a14:imgLayer>
                </a14:imgProps>
              </a:ext>
            </a:extLst>
          </a:blip>
          <a:stretch>
            <a:fillRect/>
          </a:stretch>
        </p:blipFill>
        <p:spPr>
          <a:xfrm>
            <a:off x="933280" y="4031298"/>
            <a:ext cx="1133291" cy="1126876"/>
          </a:xfrm>
          <a:prstGeom prst="rect">
            <a:avLst/>
          </a:prstGeom>
        </p:spPr>
      </p:pic>
      <p:pic>
        <p:nvPicPr>
          <p:cNvPr id="6" name="Picture 5">
            <a:extLst>
              <a:ext uri="{FF2B5EF4-FFF2-40B4-BE49-F238E27FC236}">
                <a16:creationId xmlns:a16="http://schemas.microsoft.com/office/drawing/2014/main" id="{4CDEDB7C-3D74-4FB5-902E-CBA8C8043DE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786" b="97421" l="1969" r="98622">
                        <a14:foregroundMark x1="70079" y1="5357" x2="70079" y2="5357"/>
                        <a14:foregroundMark x1="69488" y1="6944" x2="55906" y2="29563"/>
                        <a14:foregroundMark x1="63189" y1="27976" x2="68504" y2="51389"/>
                        <a14:foregroundMark x1="68504" y1="51389" x2="65551" y2="68452"/>
                        <a14:foregroundMark x1="65551" y1="68452" x2="61024" y2="68849"/>
                        <a14:foregroundMark x1="50394" y1="1786" x2="50394" y2="1786"/>
                        <a14:foregroundMark x1="6299" y1="69841" x2="6299" y2="69841"/>
                        <a14:foregroundMark x1="1969" y1="47619" x2="1969" y2="47619"/>
                        <a14:foregroundMark x1="45276" y1="51389" x2="54528" y2="57540"/>
                        <a14:foregroundMark x1="54528" y1="57540" x2="63976" y2="72222"/>
                        <a14:foregroundMark x1="63976" y1="72222" x2="63583" y2="73611"/>
                        <a14:foregroundMark x1="81890" y1="74603" x2="87992" y2="39881"/>
                        <a14:foregroundMark x1="87992" y1="39881" x2="87992" y2="39683"/>
                        <a14:foregroundMark x1="94882" y1="32143" x2="94882" y2="32143"/>
                        <a14:foregroundMark x1="40157" y1="97421" x2="40157" y2="97421"/>
                        <a14:foregroundMark x1="40748" y1="95040" x2="47441" y2="54960"/>
                        <a14:foregroundMark x1="98622" y1="48810" x2="98622" y2="48810"/>
                      </a14:backgroundRemoval>
                    </a14:imgEffect>
                  </a14:imgLayer>
                </a14:imgProps>
              </a:ext>
            </a:extLst>
          </a:blip>
          <a:stretch>
            <a:fillRect/>
          </a:stretch>
        </p:blipFill>
        <p:spPr>
          <a:xfrm>
            <a:off x="3543574" y="4003304"/>
            <a:ext cx="1119129" cy="1110317"/>
          </a:xfrm>
          <a:prstGeom prst="rect">
            <a:avLst/>
          </a:prstGeom>
        </p:spPr>
      </p:pic>
      <p:pic>
        <p:nvPicPr>
          <p:cNvPr id="7" name="Picture 6">
            <a:extLst>
              <a:ext uri="{FF2B5EF4-FFF2-40B4-BE49-F238E27FC236}">
                <a16:creationId xmlns:a16="http://schemas.microsoft.com/office/drawing/2014/main" id="{B7AC0026-E8C1-1882-93EC-2BCFC914F708}"/>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790" b="96421" l="4435" r="97118">
                        <a14:foregroundMark x1="52772" y1="2237" x2="52772" y2="2237"/>
                        <a14:foregroundMark x1="55432" y1="7159" x2="55432" y2="7159"/>
                        <a14:foregroundMark x1="56319" y1="7606" x2="69180" y2="23266"/>
                        <a14:foregroundMark x1="69180" y1="23266" x2="83814" y2="62192"/>
                        <a14:foregroundMark x1="83814" y1="62192" x2="82927" y2="78971"/>
                        <a14:foregroundMark x1="82927" y1="78971" x2="82705" y2="78971"/>
                        <a14:foregroundMark x1="81153" y1="79866" x2="77162" y2="83669"/>
                        <a14:foregroundMark x1="67849" y1="96868" x2="67849" y2="96868"/>
                        <a14:foregroundMark x1="12860" y1="17897" x2="12860" y2="17897"/>
                        <a14:foregroundMark x1="4656" y1="41611" x2="4656" y2="41611"/>
                        <a14:foregroundMark x1="36142" y1="17002" x2="36585" y2="16779"/>
                        <a14:foregroundMark x1="23725" y1="11857" x2="23725" y2="11857"/>
                        <a14:foregroundMark x1="97118" y1="51678" x2="97118" y2="51678"/>
                        <a14:foregroundMark x1="51441" y1="42953" x2="35255" y2="23937"/>
                        <a14:foregroundMark x1="35255" y1="23937" x2="35255" y2="23937"/>
                        <a14:foregroundMark x1="37694" y1="10738" x2="37694" y2="10738"/>
                        <a14:foregroundMark x1="55876" y1="40268" x2="55876" y2="40268"/>
                        <a14:foregroundMark x1="73614" y1="55705" x2="73614" y2="55705"/>
                        <a14:foregroundMark x1="71840" y1="56376" x2="71840" y2="56376"/>
                        <a14:foregroundMark x1="62971" y1="53691" x2="62971" y2="53691"/>
                        <a14:foregroundMark x1="56763" y1="53244" x2="56763" y2="53244"/>
                        <a14:foregroundMark x1="54324" y1="60850" x2="54324" y2="60850"/>
                        <a14:foregroundMark x1="48115" y1="53244" x2="48115" y2="53244"/>
                        <a14:foregroundMark x1="51885" y1="50112" x2="51885" y2="50112"/>
                        <a14:foregroundMark x1="57871" y1="35794" x2="57871" y2="35794"/>
                        <a14:foregroundMark x1="62749" y1="53691" x2="62749" y2="53691"/>
                      </a14:backgroundRemoval>
                    </a14:imgEffect>
                  </a14:imgLayer>
                </a14:imgProps>
              </a:ext>
            </a:extLst>
          </a:blip>
          <a:stretch>
            <a:fillRect/>
          </a:stretch>
        </p:blipFill>
        <p:spPr>
          <a:xfrm>
            <a:off x="6358730" y="1568678"/>
            <a:ext cx="1008213" cy="999271"/>
          </a:xfrm>
          <a:prstGeom prst="rect">
            <a:avLst/>
          </a:prstGeom>
        </p:spPr>
      </p:pic>
      <p:pic>
        <p:nvPicPr>
          <p:cNvPr id="8" name="Picture 7">
            <a:extLst>
              <a:ext uri="{FF2B5EF4-FFF2-40B4-BE49-F238E27FC236}">
                <a16:creationId xmlns:a16="http://schemas.microsoft.com/office/drawing/2014/main" id="{A009A571-F29A-DF01-CBAD-38A84FF17DD4}"/>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2285" b="97364" l="2783" r="94957">
                        <a14:foregroundMark x1="45217" y1="2285" x2="45217" y2="2285"/>
                        <a14:foregroundMark x1="59652" y1="43409" x2="59652" y2="43409"/>
                        <a14:foregroundMark x1="74957" y1="47803" x2="74957" y2="47803"/>
                        <a14:foregroundMark x1="92696" y1="31107" x2="92696" y2="31107"/>
                        <a14:foregroundMark x1="94957" y1="67663" x2="94957" y2="67663"/>
                        <a14:foregroundMark x1="68522" y1="81371" x2="68522" y2="81371"/>
                        <a14:foregroundMark x1="54783" y1="90685" x2="54783" y2="90685"/>
                        <a14:foregroundMark x1="53565" y1="92970" x2="53565" y2="92970"/>
                        <a14:foregroundMark x1="46609" y1="94376" x2="46609" y2="94376"/>
                        <a14:foregroundMark x1="2783" y1="52373" x2="2783" y2="52373"/>
                        <a14:foregroundMark x1="21391" y1="53427" x2="21391" y2="53427"/>
                        <a14:foregroundMark x1="39652" y1="60633" x2="39652" y2="60633"/>
                        <a14:foregroundMark x1="23304" y1="66608" x2="87826" y2="40598"/>
                        <a14:foregroundMark x1="45565" y1="97364" x2="45565" y2="97364"/>
                        <a14:foregroundMark x1="57043" y1="34798" x2="57043" y2="34798"/>
                        <a14:foregroundMark x1="43826" y1="36555" x2="43826" y2="36555"/>
                      </a14:backgroundRemoval>
                    </a14:imgEffect>
                  </a14:imgLayer>
                </a14:imgProps>
              </a:ext>
            </a:extLst>
          </a:blip>
          <a:stretch>
            <a:fillRect/>
          </a:stretch>
        </p:blipFill>
        <p:spPr>
          <a:xfrm>
            <a:off x="6254103" y="4010555"/>
            <a:ext cx="1217466" cy="1204762"/>
          </a:xfrm>
          <a:prstGeom prst="rect">
            <a:avLst/>
          </a:prstGeom>
        </p:spPr>
      </p:pic>
      <p:pic>
        <p:nvPicPr>
          <p:cNvPr id="9" name="Picture 8">
            <a:extLst>
              <a:ext uri="{FF2B5EF4-FFF2-40B4-BE49-F238E27FC236}">
                <a16:creationId xmlns:a16="http://schemas.microsoft.com/office/drawing/2014/main" id="{82635035-26D9-241F-C73E-D547C18DE4FB}"/>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384" b="97232" l="4437" r="96246">
                        <a14:foregroundMark x1="13140" y1="17993" x2="13140" y2="17993"/>
                        <a14:foregroundMark x1="25256" y1="21280" x2="24744" y2="21626"/>
                        <a14:foregroundMark x1="20648" y1="23529" x2="42321" y2="20415"/>
                        <a14:foregroundMark x1="42321" y1="20415" x2="73208" y2="34083"/>
                        <a14:foregroundMark x1="73208" y1="34083" x2="85154" y2="64879"/>
                        <a14:foregroundMark x1="85154" y1="64879" x2="79181" y2="76990"/>
                        <a14:foregroundMark x1="79181" y1="76990" x2="76109" y2="78201"/>
                        <a14:foregroundMark x1="52730" y1="45156" x2="52560" y2="45156"/>
                        <a14:foregroundMark x1="48123" y1="43080" x2="47440" y2="54844"/>
                        <a14:foregroundMark x1="47440" y1="54844" x2="56826" y2="45329"/>
                        <a14:foregroundMark x1="56826" y1="45329" x2="50683" y2="47059"/>
                        <a14:foregroundMark x1="37713" y1="62803" x2="37031" y2="61938"/>
                        <a14:foregroundMark x1="25768" y1="91869" x2="25768" y2="91869"/>
                        <a14:foregroundMark x1="49488" y1="90830" x2="49488" y2="90830"/>
                        <a14:foregroundMark x1="50171" y1="92388" x2="51024" y2="95848"/>
                        <a14:foregroundMark x1="51024" y1="96540" x2="60410" y2="93772"/>
                        <a14:foregroundMark x1="61604" y1="97232" x2="61945" y2="97232"/>
                        <a14:foregroundMark x1="96246" y1="49481" x2="95904" y2="48616"/>
                        <a14:foregroundMark x1="85666" y1="25260" x2="59898" y2="11938"/>
                        <a14:foregroundMark x1="59898" y1="11938" x2="47099" y2="10035"/>
                        <a14:foregroundMark x1="47099" y1="10035" x2="27816" y2="17301"/>
                        <a14:foregroundMark x1="27816" y1="17301" x2="11092" y2="44637"/>
                        <a14:foregroundMark x1="11092" y1="44637" x2="9044" y2="60381"/>
                        <a14:foregroundMark x1="4437" y1="65052" x2="4437" y2="65052"/>
                        <a14:foregroundMark x1="26792" y1="80623" x2="26792" y2="80623"/>
                        <a14:foregroundMark x1="46246" y1="1384" x2="46246" y2="1384"/>
                        <a14:foregroundMark x1="34471" y1="39446" x2="34471" y2="39446"/>
                        <a14:foregroundMark x1="58362" y1="34083" x2="58362" y2="34083"/>
                        <a14:foregroundMark x1="63993" y1="43945" x2="63993" y2="43945"/>
                      </a14:backgroundRemoval>
                    </a14:imgEffect>
                  </a14:imgLayer>
                </a14:imgProps>
              </a:ext>
            </a:extLst>
          </a:blip>
          <a:stretch>
            <a:fillRect/>
          </a:stretch>
        </p:blipFill>
        <p:spPr>
          <a:xfrm>
            <a:off x="8496925" y="3525570"/>
            <a:ext cx="2080402" cy="2052000"/>
          </a:xfrm>
          <a:prstGeom prst="rect">
            <a:avLst/>
          </a:prstGeom>
        </p:spPr>
      </p:pic>
      <p:pic>
        <p:nvPicPr>
          <p:cNvPr id="10" name="Picture 9">
            <a:extLst>
              <a:ext uri="{FF2B5EF4-FFF2-40B4-BE49-F238E27FC236}">
                <a16:creationId xmlns:a16="http://schemas.microsoft.com/office/drawing/2014/main" id="{D05E59AB-E379-DABA-AB22-262EC6859E4E}"/>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2639" b="97625" l="3979" r="96817">
                        <a14:foregroundMark x1="20424" y1="13456" x2="20424" y2="13456"/>
                        <a14:foregroundMark x1="32095" y1="31135" x2="32095" y2="31135"/>
                        <a14:foregroundMark x1="34218" y1="37995" x2="44297" y2="57256"/>
                        <a14:foregroundMark x1="44297" y1="57256" x2="69231" y2="41953"/>
                        <a14:foregroundMark x1="69231" y1="41953" x2="68966" y2="39314"/>
                        <a14:foregroundMark x1="88859" y1="77836" x2="88859" y2="77836"/>
                        <a14:foregroundMark x1="4509" y1="39050" x2="4509" y2="39050"/>
                        <a14:foregroundMark x1="80371" y1="13456" x2="80371" y2="13456"/>
                        <a14:foregroundMark x1="50663" y1="3166" x2="50663" y2="3166"/>
                        <a14:foregroundMark x1="35544" y1="24011" x2="35544" y2="24011"/>
                        <a14:foregroundMark x1="37666" y1="10818" x2="28647" y2="26385"/>
                        <a14:foregroundMark x1="97082" y1="58047" x2="97082" y2="58047"/>
                        <a14:foregroundMark x1="50398" y1="46702" x2="50398" y2="46702"/>
                        <a14:foregroundMark x1="52255" y1="38522" x2="52255" y2="38522"/>
                        <a14:foregroundMark x1="50663" y1="97625" x2="50663" y2="97625"/>
                      </a14:backgroundRemoval>
                    </a14:imgEffect>
                  </a14:imgLayer>
                </a14:imgProps>
              </a:ext>
            </a:extLst>
          </a:blip>
          <a:stretch>
            <a:fillRect/>
          </a:stretch>
        </p:blipFill>
        <p:spPr>
          <a:xfrm>
            <a:off x="3655513" y="1610778"/>
            <a:ext cx="895251" cy="900000"/>
          </a:xfrm>
          <a:prstGeom prst="rect">
            <a:avLst/>
          </a:prstGeom>
        </p:spPr>
      </p:pic>
      <p:sp>
        <p:nvSpPr>
          <p:cNvPr id="11" name="TextBox 10">
            <a:extLst>
              <a:ext uri="{FF2B5EF4-FFF2-40B4-BE49-F238E27FC236}">
                <a16:creationId xmlns:a16="http://schemas.microsoft.com/office/drawing/2014/main" id="{724B940C-E3C9-5B28-DA41-E33391861A4B}"/>
              </a:ext>
            </a:extLst>
          </p:cNvPr>
          <p:cNvSpPr txBox="1"/>
          <p:nvPr/>
        </p:nvSpPr>
        <p:spPr>
          <a:xfrm>
            <a:off x="472984" y="2916238"/>
            <a:ext cx="2053883" cy="461665"/>
          </a:xfrm>
          <a:prstGeom prst="rect">
            <a:avLst/>
          </a:prstGeom>
          <a:noFill/>
        </p:spPr>
        <p:txBody>
          <a:bodyPr wrap="square" rtlCol="0">
            <a:spAutoFit/>
          </a:bodyPr>
          <a:lstStyle/>
          <a:p>
            <a:pPr algn="ctr"/>
            <a:r>
              <a:rPr lang="en-GB" sz="2400">
                <a:latin typeface="Century Gothic" panose="020B0502020202020204" pitchFamily="34" charset="0"/>
              </a:rPr>
              <a:t>one penny</a:t>
            </a:r>
          </a:p>
        </p:txBody>
      </p:sp>
      <p:sp>
        <p:nvSpPr>
          <p:cNvPr id="20" name="TextBox 19">
            <a:extLst>
              <a:ext uri="{FF2B5EF4-FFF2-40B4-BE49-F238E27FC236}">
                <a16:creationId xmlns:a16="http://schemas.microsoft.com/office/drawing/2014/main" id="{6E8E2FCD-1731-5EAA-5B5F-5FCD5D2D9BF0}"/>
              </a:ext>
            </a:extLst>
          </p:cNvPr>
          <p:cNvSpPr txBox="1"/>
          <p:nvPr/>
        </p:nvSpPr>
        <p:spPr>
          <a:xfrm>
            <a:off x="2972056" y="2916238"/>
            <a:ext cx="2262164" cy="461665"/>
          </a:xfrm>
          <a:prstGeom prst="rect">
            <a:avLst/>
          </a:prstGeom>
          <a:noFill/>
        </p:spPr>
        <p:txBody>
          <a:bodyPr wrap="square" rtlCol="0">
            <a:spAutoFit/>
          </a:bodyPr>
          <a:lstStyle/>
          <a:p>
            <a:pPr algn="ctr"/>
            <a:r>
              <a:rPr lang="en-GB" sz="2400">
                <a:latin typeface="Century Gothic" panose="020B0502020202020204" pitchFamily="34" charset="0"/>
              </a:rPr>
              <a:t>five pence</a:t>
            </a:r>
          </a:p>
        </p:txBody>
      </p:sp>
      <p:sp>
        <p:nvSpPr>
          <p:cNvPr id="21" name="TextBox 20">
            <a:extLst>
              <a:ext uri="{FF2B5EF4-FFF2-40B4-BE49-F238E27FC236}">
                <a16:creationId xmlns:a16="http://schemas.microsoft.com/office/drawing/2014/main" id="{E53938C4-BA71-9B3A-90ED-0F53359292FE}"/>
              </a:ext>
            </a:extLst>
          </p:cNvPr>
          <p:cNvSpPr txBox="1"/>
          <p:nvPr/>
        </p:nvSpPr>
        <p:spPr>
          <a:xfrm>
            <a:off x="5427932" y="2916238"/>
            <a:ext cx="2869809" cy="461665"/>
          </a:xfrm>
          <a:prstGeom prst="rect">
            <a:avLst/>
          </a:prstGeom>
          <a:noFill/>
        </p:spPr>
        <p:txBody>
          <a:bodyPr wrap="square" rtlCol="0">
            <a:spAutoFit/>
          </a:bodyPr>
          <a:lstStyle/>
          <a:p>
            <a:pPr algn="ctr"/>
            <a:r>
              <a:rPr lang="en-GB" sz="2400">
                <a:latin typeface="Century Gothic" panose="020B0502020202020204" pitchFamily="34" charset="0"/>
              </a:rPr>
              <a:t>twenty pence</a:t>
            </a:r>
          </a:p>
        </p:txBody>
      </p:sp>
      <p:sp>
        <p:nvSpPr>
          <p:cNvPr id="22" name="TextBox 21">
            <a:extLst>
              <a:ext uri="{FF2B5EF4-FFF2-40B4-BE49-F238E27FC236}">
                <a16:creationId xmlns:a16="http://schemas.microsoft.com/office/drawing/2014/main" id="{AD0AC52B-A530-34CD-02B1-0AE46814F21E}"/>
              </a:ext>
            </a:extLst>
          </p:cNvPr>
          <p:cNvSpPr txBox="1"/>
          <p:nvPr/>
        </p:nvSpPr>
        <p:spPr>
          <a:xfrm>
            <a:off x="8530133" y="2916238"/>
            <a:ext cx="2013986" cy="461665"/>
          </a:xfrm>
          <a:prstGeom prst="rect">
            <a:avLst/>
          </a:prstGeom>
          <a:noFill/>
        </p:spPr>
        <p:txBody>
          <a:bodyPr wrap="square" rtlCol="0">
            <a:spAutoFit/>
          </a:bodyPr>
          <a:lstStyle/>
          <a:p>
            <a:pPr algn="ctr"/>
            <a:r>
              <a:rPr lang="en-GB" sz="2400">
                <a:latin typeface="Century Gothic" panose="020B0502020202020204" pitchFamily="34" charset="0"/>
              </a:rPr>
              <a:t>one pound</a:t>
            </a:r>
          </a:p>
        </p:txBody>
      </p:sp>
      <p:sp>
        <p:nvSpPr>
          <p:cNvPr id="23" name="TextBox 22">
            <a:extLst>
              <a:ext uri="{FF2B5EF4-FFF2-40B4-BE49-F238E27FC236}">
                <a16:creationId xmlns:a16="http://schemas.microsoft.com/office/drawing/2014/main" id="{35C5648F-5E8D-7EE6-D271-905FE2539187}"/>
              </a:ext>
            </a:extLst>
          </p:cNvPr>
          <p:cNvSpPr txBox="1"/>
          <p:nvPr/>
        </p:nvSpPr>
        <p:spPr>
          <a:xfrm>
            <a:off x="231244" y="5477455"/>
            <a:ext cx="2537362" cy="461665"/>
          </a:xfrm>
          <a:prstGeom prst="rect">
            <a:avLst/>
          </a:prstGeom>
          <a:noFill/>
        </p:spPr>
        <p:txBody>
          <a:bodyPr wrap="square" rtlCol="0">
            <a:spAutoFit/>
          </a:bodyPr>
          <a:lstStyle/>
          <a:p>
            <a:pPr algn="ctr"/>
            <a:r>
              <a:rPr lang="en-GB" sz="2400">
                <a:latin typeface="Century Gothic" panose="020B0502020202020204" pitchFamily="34" charset="0"/>
              </a:rPr>
              <a:t>two pence</a:t>
            </a:r>
          </a:p>
        </p:txBody>
      </p:sp>
      <p:sp>
        <p:nvSpPr>
          <p:cNvPr id="25" name="TextBox 24">
            <a:extLst>
              <a:ext uri="{FF2B5EF4-FFF2-40B4-BE49-F238E27FC236}">
                <a16:creationId xmlns:a16="http://schemas.microsoft.com/office/drawing/2014/main" id="{CB6CD394-1C9F-9D39-8F5C-724885F441D0}"/>
              </a:ext>
            </a:extLst>
          </p:cNvPr>
          <p:cNvSpPr txBox="1"/>
          <p:nvPr/>
        </p:nvSpPr>
        <p:spPr>
          <a:xfrm>
            <a:off x="2900216" y="5477455"/>
            <a:ext cx="2405844" cy="461665"/>
          </a:xfrm>
          <a:prstGeom prst="rect">
            <a:avLst/>
          </a:prstGeom>
          <a:noFill/>
        </p:spPr>
        <p:txBody>
          <a:bodyPr wrap="square" rtlCol="0">
            <a:spAutoFit/>
          </a:bodyPr>
          <a:lstStyle/>
          <a:p>
            <a:pPr algn="ctr"/>
            <a:r>
              <a:rPr lang="en-GB" sz="2400">
                <a:latin typeface="Century Gothic" panose="020B0502020202020204" pitchFamily="34" charset="0"/>
              </a:rPr>
              <a:t>ten pence</a:t>
            </a:r>
          </a:p>
        </p:txBody>
      </p:sp>
      <p:sp>
        <p:nvSpPr>
          <p:cNvPr id="27" name="TextBox 26">
            <a:extLst>
              <a:ext uri="{FF2B5EF4-FFF2-40B4-BE49-F238E27FC236}">
                <a16:creationId xmlns:a16="http://schemas.microsoft.com/office/drawing/2014/main" id="{3F0F3310-891C-AE0E-3BDF-B66C95BFD510}"/>
              </a:ext>
            </a:extLst>
          </p:cNvPr>
          <p:cNvSpPr txBox="1"/>
          <p:nvPr/>
        </p:nvSpPr>
        <p:spPr>
          <a:xfrm>
            <a:off x="5786658" y="5477455"/>
            <a:ext cx="2152357" cy="461665"/>
          </a:xfrm>
          <a:prstGeom prst="rect">
            <a:avLst/>
          </a:prstGeom>
          <a:noFill/>
        </p:spPr>
        <p:txBody>
          <a:bodyPr wrap="square" rtlCol="0">
            <a:spAutoFit/>
          </a:bodyPr>
          <a:lstStyle/>
          <a:p>
            <a:pPr algn="ctr"/>
            <a:r>
              <a:rPr lang="en-GB" sz="2400">
                <a:latin typeface="Century Gothic" panose="020B0502020202020204" pitchFamily="34" charset="0"/>
              </a:rPr>
              <a:t>fifty pence</a:t>
            </a:r>
          </a:p>
        </p:txBody>
      </p:sp>
      <p:sp>
        <p:nvSpPr>
          <p:cNvPr id="29" name="TextBox 28">
            <a:extLst>
              <a:ext uri="{FF2B5EF4-FFF2-40B4-BE49-F238E27FC236}">
                <a16:creationId xmlns:a16="http://schemas.microsoft.com/office/drawing/2014/main" id="{A866E7E7-AD2B-4CD2-8178-69E3F03FAEB7}"/>
              </a:ext>
            </a:extLst>
          </p:cNvPr>
          <p:cNvSpPr txBox="1"/>
          <p:nvPr/>
        </p:nvSpPr>
        <p:spPr>
          <a:xfrm>
            <a:off x="8424032" y="5477455"/>
            <a:ext cx="2226188" cy="461665"/>
          </a:xfrm>
          <a:prstGeom prst="rect">
            <a:avLst/>
          </a:prstGeom>
          <a:noFill/>
        </p:spPr>
        <p:txBody>
          <a:bodyPr wrap="square" rtlCol="0">
            <a:spAutoFit/>
          </a:bodyPr>
          <a:lstStyle/>
          <a:p>
            <a:pPr algn="ctr"/>
            <a:r>
              <a:rPr lang="en-GB" sz="2400">
                <a:latin typeface="Century Gothic" panose="020B0502020202020204" pitchFamily="34" charset="0"/>
              </a:rPr>
              <a:t>two pounds</a:t>
            </a:r>
          </a:p>
        </p:txBody>
      </p:sp>
    </p:spTree>
    <p:extLst>
      <p:ext uri="{BB962C8B-B14F-4D97-AF65-F5344CB8AC3E}">
        <p14:creationId xmlns:p14="http://schemas.microsoft.com/office/powerpoint/2010/main" val="1627921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line of blue and grey lines&#10;&#10;Description automatically generated">
            <a:extLst>
              <a:ext uri="{FF2B5EF4-FFF2-40B4-BE49-F238E27FC236}">
                <a16:creationId xmlns:a16="http://schemas.microsoft.com/office/drawing/2014/main" id="{604768FA-990E-5175-1325-265C264B657E}"/>
              </a:ext>
            </a:extLst>
          </p:cNvPr>
          <p:cNvPicPr>
            <a:picLocks noChangeAspect="1"/>
          </p:cNvPicPr>
          <p:nvPr/>
        </p:nvPicPr>
        <p:blipFill>
          <a:blip r:embed="rId2"/>
          <a:stretch>
            <a:fillRect/>
          </a:stretch>
        </p:blipFill>
        <p:spPr>
          <a:xfrm>
            <a:off x="454479" y="1492024"/>
            <a:ext cx="7962900" cy="1724025"/>
          </a:xfrm>
          <a:prstGeom prst="rect">
            <a:avLst/>
          </a:prstGeom>
        </p:spPr>
      </p:pic>
      <p:sp>
        <p:nvSpPr>
          <p:cNvPr id="10" name="Title 1">
            <a:extLst>
              <a:ext uri="{FF2B5EF4-FFF2-40B4-BE49-F238E27FC236}">
                <a16:creationId xmlns:a16="http://schemas.microsoft.com/office/drawing/2014/main" id="{D3E55996-49C3-341C-9E60-08338473CDB3}"/>
              </a:ext>
            </a:extLst>
          </p:cNvPr>
          <p:cNvSpPr>
            <a:spLocks noGrp="1"/>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atin typeface="Sassoon Primary"/>
              </a:rPr>
              <a:t>Morning Challenges:</a:t>
            </a:r>
          </a:p>
        </p:txBody>
      </p:sp>
      <p:sp>
        <p:nvSpPr>
          <p:cNvPr id="11" name="TextBox 7">
            <a:extLst>
              <a:ext uri="{FF2B5EF4-FFF2-40B4-BE49-F238E27FC236}">
                <a16:creationId xmlns:a16="http://schemas.microsoft.com/office/drawing/2014/main" id="{60F0FEAA-2BFF-4C53-0ADC-FB0FE3336592}"/>
              </a:ext>
            </a:extLst>
          </p:cNvPr>
          <p:cNvSpPr txBox="1"/>
          <p:nvPr/>
        </p:nvSpPr>
        <p:spPr>
          <a:xfrm>
            <a:off x="8698876" y="1628472"/>
            <a:ext cx="3188082" cy="144655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a:latin typeface="Sassoon Primary"/>
              </a:rPr>
              <a:t>Name writing</a:t>
            </a:r>
          </a:p>
        </p:txBody>
      </p:sp>
      <p:pic>
        <p:nvPicPr>
          <p:cNvPr id="2" name="Picture 1" descr="A black symbol with a white background&#10;&#10;AI-generated content may be incorrect.">
            <a:extLst>
              <a:ext uri="{FF2B5EF4-FFF2-40B4-BE49-F238E27FC236}">
                <a16:creationId xmlns:a16="http://schemas.microsoft.com/office/drawing/2014/main" id="{0A656CA5-3B07-624E-489E-677079264CF1}"/>
              </a:ext>
            </a:extLst>
          </p:cNvPr>
          <p:cNvPicPr>
            <a:picLocks noChangeAspect="1"/>
          </p:cNvPicPr>
          <p:nvPr/>
        </p:nvPicPr>
        <p:blipFill>
          <a:blip r:embed="rId3"/>
          <a:stretch>
            <a:fillRect/>
          </a:stretch>
        </p:blipFill>
        <p:spPr>
          <a:xfrm>
            <a:off x="837428" y="3430158"/>
            <a:ext cx="1548198" cy="3066277"/>
          </a:xfrm>
          <a:prstGeom prst="rect">
            <a:avLst/>
          </a:prstGeom>
        </p:spPr>
      </p:pic>
      <p:pic>
        <p:nvPicPr>
          <p:cNvPr id="3" name="Picture 2" descr="A black text on a white background&#10;&#10;AI-generated content may be incorrect.">
            <a:extLst>
              <a:ext uri="{FF2B5EF4-FFF2-40B4-BE49-F238E27FC236}">
                <a16:creationId xmlns:a16="http://schemas.microsoft.com/office/drawing/2014/main" id="{D3E2732B-39DB-AFB2-F502-4DB80CBA1A0F}"/>
              </a:ext>
            </a:extLst>
          </p:cNvPr>
          <p:cNvPicPr>
            <a:picLocks noChangeAspect="1"/>
          </p:cNvPicPr>
          <p:nvPr/>
        </p:nvPicPr>
        <p:blipFill>
          <a:blip r:embed="rId4"/>
          <a:stretch>
            <a:fillRect/>
          </a:stretch>
        </p:blipFill>
        <p:spPr>
          <a:xfrm>
            <a:off x="6984206" y="3509962"/>
            <a:ext cx="3914774" cy="1457325"/>
          </a:xfrm>
          <a:prstGeom prst="rect">
            <a:avLst/>
          </a:prstGeom>
        </p:spPr>
      </p:pic>
      <p:pic>
        <p:nvPicPr>
          <p:cNvPr id="8" name="Picture 7" descr="A black text with a white background&#10;&#10;AI-generated content may be incorrect.">
            <a:extLst>
              <a:ext uri="{FF2B5EF4-FFF2-40B4-BE49-F238E27FC236}">
                <a16:creationId xmlns:a16="http://schemas.microsoft.com/office/drawing/2014/main" id="{E12D2567-F819-7F9B-C5BE-75740908F02F}"/>
              </a:ext>
            </a:extLst>
          </p:cNvPr>
          <p:cNvPicPr>
            <a:picLocks noChangeAspect="1"/>
          </p:cNvPicPr>
          <p:nvPr/>
        </p:nvPicPr>
        <p:blipFill>
          <a:blip r:embed="rId5"/>
          <a:stretch>
            <a:fillRect/>
          </a:stretch>
        </p:blipFill>
        <p:spPr>
          <a:xfrm>
            <a:off x="6988969" y="5141119"/>
            <a:ext cx="4036218" cy="1362075"/>
          </a:xfrm>
          <a:prstGeom prst="rect">
            <a:avLst/>
          </a:prstGeom>
        </p:spPr>
      </p:pic>
      <p:pic>
        <p:nvPicPr>
          <p:cNvPr id="12" name="Picture 11" descr="A blue and white cloud with text&#10;&#10;AI-generated content may be incorrect.">
            <a:extLst>
              <a:ext uri="{FF2B5EF4-FFF2-40B4-BE49-F238E27FC236}">
                <a16:creationId xmlns:a16="http://schemas.microsoft.com/office/drawing/2014/main" id="{F504BDF9-ADE1-CACD-C4F5-5CF6B2AF74C6}"/>
              </a:ext>
            </a:extLst>
          </p:cNvPr>
          <p:cNvPicPr>
            <a:picLocks noChangeAspect="1"/>
          </p:cNvPicPr>
          <p:nvPr/>
        </p:nvPicPr>
        <p:blipFill>
          <a:blip r:embed="rId6"/>
          <a:stretch>
            <a:fillRect/>
          </a:stretch>
        </p:blipFill>
        <p:spPr>
          <a:xfrm>
            <a:off x="3193256" y="3848100"/>
            <a:ext cx="3305174" cy="1971675"/>
          </a:xfrm>
          <a:prstGeom prst="rect">
            <a:avLst/>
          </a:prstGeom>
        </p:spPr>
      </p:pic>
    </p:spTree>
    <p:extLst>
      <p:ext uri="{BB962C8B-B14F-4D97-AF65-F5344CB8AC3E}">
        <p14:creationId xmlns:p14="http://schemas.microsoft.com/office/powerpoint/2010/main" val="3615594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AB6EE-59C2-409A-C0C5-0E951F5F540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7B3A1F1-37E9-4813-FE81-CE04A09C0F36}"/>
              </a:ext>
            </a:extLst>
          </p:cNvPr>
          <p:cNvSpPr>
            <a:spLocks noGrp="1"/>
          </p:cNvSpPr>
          <p:nvPr>
            <p:ph type="title"/>
          </p:nvPr>
        </p:nvSpPr>
        <p:spPr>
          <a:xfrm>
            <a:off x="97077" y="-217"/>
            <a:ext cx="10515600" cy="1325563"/>
          </a:xfrm>
        </p:spPr>
        <p:txBody>
          <a:bodyPr/>
          <a:lstStyle/>
          <a:p>
            <a:r>
              <a:rPr lang="en-US" dirty="0">
                <a:latin typeface="Sassoon Primary"/>
              </a:rPr>
              <a:t>Is the statement true or false? How do you know?</a:t>
            </a:r>
            <a:endParaRPr lang="en-GB" dirty="0">
              <a:latin typeface="Sassoon Primary"/>
            </a:endParaRPr>
          </a:p>
        </p:txBody>
      </p:sp>
      <p:sp>
        <p:nvSpPr>
          <p:cNvPr id="13" name="Rectangle 12">
            <a:extLst>
              <a:ext uri="{FF2B5EF4-FFF2-40B4-BE49-F238E27FC236}">
                <a16:creationId xmlns:a16="http://schemas.microsoft.com/office/drawing/2014/main" id="{735CE22C-562A-DE88-5EBE-B580310E69F3}"/>
              </a:ext>
            </a:extLst>
          </p:cNvPr>
          <p:cNvSpPr/>
          <p:nvPr/>
        </p:nvSpPr>
        <p:spPr>
          <a:xfrm>
            <a:off x="11117420" y="1190640"/>
            <a:ext cx="903738" cy="306984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dirty="0">
                <a:solidFill>
                  <a:srgbClr val="0070C0"/>
                </a:solidFill>
                <a:latin typeface="Sassoon Primary"/>
              </a:rPr>
              <a:t>B</a:t>
            </a:r>
            <a:r>
              <a:rPr lang="en-GB" sz="6000" dirty="0">
                <a:latin typeface="Sassoon Primary"/>
              </a:rPr>
              <a:t>/</a:t>
            </a:r>
            <a:r>
              <a:rPr lang="en-GB" sz="6000" dirty="0">
                <a:solidFill>
                  <a:srgbClr val="00B050"/>
                </a:solidFill>
                <a:latin typeface="Sassoon Primary"/>
              </a:rPr>
              <a:t>G</a:t>
            </a:r>
          </a:p>
        </p:txBody>
      </p:sp>
      <p:sp>
        <p:nvSpPr>
          <p:cNvPr id="6" name="Speech Bubble: Rectangle with Corners Rounded 5">
            <a:extLst>
              <a:ext uri="{FF2B5EF4-FFF2-40B4-BE49-F238E27FC236}">
                <a16:creationId xmlns:a16="http://schemas.microsoft.com/office/drawing/2014/main" id="{A2154F53-9445-A808-5608-B2BBA9F5E685}"/>
              </a:ext>
            </a:extLst>
          </p:cNvPr>
          <p:cNvSpPr/>
          <p:nvPr/>
        </p:nvSpPr>
        <p:spPr>
          <a:xfrm>
            <a:off x="539186" y="1413275"/>
            <a:ext cx="4027870" cy="2626171"/>
          </a:xfrm>
          <a:prstGeom prst="wedgeRoundRectCallou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400" dirty="0">
                <a:latin typeface="Sassoon Primary"/>
              </a:rPr>
              <a:t>All coins are round.</a:t>
            </a:r>
          </a:p>
        </p:txBody>
      </p:sp>
      <p:sp>
        <p:nvSpPr>
          <p:cNvPr id="7" name="Speech Bubble: Rectangle with Corners Rounded 6">
            <a:extLst>
              <a:ext uri="{FF2B5EF4-FFF2-40B4-BE49-F238E27FC236}">
                <a16:creationId xmlns:a16="http://schemas.microsoft.com/office/drawing/2014/main" id="{FC4E1763-1AE9-27DA-380B-EE36AD9E2FBF}"/>
              </a:ext>
            </a:extLst>
          </p:cNvPr>
          <p:cNvSpPr/>
          <p:nvPr/>
        </p:nvSpPr>
        <p:spPr>
          <a:xfrm>
            <a:off x="5800117" y="1413275"/>
            <a:ext cx="4027870" cy="2626171"/>
          </a:xfrm>
          <a:prstGeom prst="wedgeRoundRectCallou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5400" dirty="0">
                <a:latin typeface="Sassoon Primary"/>
              </a:rPr>
              <a:t>All coins</a:t>
            </a:r>
            <a:endParaRPr lang="en-US" dirty="0"/>
          </a:p>
          <a:p>
            <a:pPr algn="ctr"/>
            <a:r>
              <a:rPr lang="en-GB" sz="5400" dirty="0">
                <a:latin typeface="Sassoon Primary"/>
              </a:rPr>
              <a:t> are the same size.</a:t>
            </a:r>
            <a:endParaRPr lang="en-GB"/>
          </a:p>
        </p:txBody>
      </p:sp>
      <p:sp>
        <p:nvSpPr>
          <p:cNvPr id="8" name="TextBox 7">
            <a:extLst>
              <a:ext uri="{FF2B5EF4-FFF2-40B4-BE49-F238E27FC236}">
                <a16:creationId xmlns:a16="http://schemas.microsoft.com/office/drawing/2014/main" id="{1CDF8D52-3ECD-B9B4-3F9B-B2E697E1C78A}"/>
              </a:ext>
            </a:extLst>
          </p:cNvPr>
          <p:cNvSpPr txBox="1"/>
          <p:nvPr/>
        </p:nvSpPr>
        <p:spPr>
          <a:xfrm>
            <a:off x="473387" y="4848629"/>
            <a:ext cx="941035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dirty="0">
                <a:solidFill>
                  <a:srgbClr val="7030A0"/>
                </a:solidFill>
                <a:latin typeface="Sassoon Primary"/>
              </a:rPr>
              <a:t>This statement is true/false because.....</a:t>
            </a:r>
          </a:p>
        </p:txBody>
      </p:sp>
      <p:pic>
        <p:nvPicPr>
          <p:cNvPr id="9" name="Picture 8">
            <a:extLst>
              <a:ext uri="{FF2B5EF4-FFF2-40B4-BE49-F238E27FC236}">
                <a16:creationId xmlns:a16="http://schemas.microsoft.com/office/drawing/2014/main" id="{209E203F-2FE4-F393-93A6-99423970508F}"/>
              </a:ext>
            </a:extLst>
          </p:cNvPr>
          <p:cNvPicPr>
            <a:picLocks noChangeAspect="1"/>
          </p:cNvPicPr>
          <p:nvPr/>
        </p:nvPicPr>
        <p:blipFill>
          <a:blip r:embed="rId3"/>
          <a:stretch>
            <a:fillRect/>
          </a:stretch>
        </p:blipFill>
        <p:spPr>
          <a:xfrm>
            <a:off x="4185063" y="5702212"/>
            <a:ext cx="1911654" cy="787575"/>
          </a:xfrm>
          <a:prstGeom prst="rect">
            <a:avLst/>
          </a:prstGeom>
        </p:spPr>
      </p:pic>
    </p:spTree>
    <p:extLst>
      <p:ext uri="{BB962C8B-B14F-4D97-AF65-F5344CB8AC3E}">
        <p14:creationId xmlns:p14="http://schemas.microsoft.com/office/powerpoint/2010/main" val="40890436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E45BE-BF91-91CE-991A-5E06B900D891}"/>
              </a:ext>
            </a:extLst>
          </p:cNvPr>
          <p:cNvSpPr>
            <a:spLocks noGrp="1"/>
          </p:cNvSpPr>
          <p:nvPr>
            <p:ph type="title"/>
          </p:nvPr>
        </p:nvSpPr>
        <p:spPr/>
        <p:txBody>
          <a:bodyPr/>
          <a:lstStyle/>
          <a:p>
            <a:r>
              <a:rPr lang="en-GB" sz="3200">
                <a:latin typeface="Century Gothic" panose="020B0502020202020204" pitchFamily="34" charset="0"/>
              </a:rPr>
              <a:t>What’s the same? What’s different?</a:t>
            </a:r>
          </a:p>
        </p:txBody>
      </p:sp>
      <p:sp>
        <p:nvSpPr>
          <p:cNvPr id="4" name="Oval 3">
            <a:extLst>
              <a:ext uri="{FF2B5EF4-FFF2-40B4-BE49-F238E27FC236}">
                <a16:creationId xmlns:a16="http://schemas.microsoft.com/office/drawing/2014/main" id="{2B493C4F-8C32-8935-041C-A94B10049551}"/>
              </a:ext>
            </a:extLst>
          </p:cNvPr>
          <p:cNvSpPr/>
          <p:nvPr/>
        </p:nvSpPr>
        <p:spPr>
          <a:xfrm>
            <a:off x="3348109" y="1300746"/>
            <a:ext cx="4417258" cy="405675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F6237BCC-175E-757D-7DDB-04262E275ACC}"/>
              </a:ext>
            </a:extLst>
          </p:cNvPr>
          <p:cNvSpPr/>
          <p:nvPr/>
        </p:nvSpPr>
        <p:spPr>
          <a:xfrm>
            <a:off x="473075" y="1300746"/>
            <a:ext cx="2537411" cy="405675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58CA22C7-FCEC-3C34-59D8-1D234AEE52B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108" b="97424" l="2113" r="98357">
                        <a14:foregroundMark x1="54225" y1="2108" x2="54225" y2="2108"/>
                        <a14:foregroundMark x1="2582" y1="57377" x2="2582" y2="57377"/>
                        <a14:foregroundMark x1="50939" y1="97892" x2="50939" y2="97892"/>
                        <a14:foregroundMark x1="93192" y1="69789" x2="93427" y2="69321"/>
                        <a14:foregroundMark x1="98357" y1="53396" x2="98357" y2="53396"/>
                        <a14:foregroundMark x1="2347" y1="51522" x2="2347" y2="51522"/>
                      </a14:backgroundRemoval>
                    </a14:imgEffect>
                  </a14:imgLayer>
                </a14:imgProps>
              </a:ext>
            </a:extLst>
          </a:blip>
          <a:stretch>
            <a:fillRect/>
          </a:stretch>
        </p:blipFill>
        <p:spPr>
          <a:xfrm>
            <a:off x="1307790" y="3907903"/>
            <a:ext cx="867978" cy="870016"/>
          </a:xfrm>
          <a:prstGeom prst="rect">
            <a:avLst/>
          </a:prstGeom>
        </p:spPr>
      </p:pic>
      <p:pic>
        <p:nvPicPr>
          <p:cNvPr id="7" name="Picture 6">
            <a:extLst>
              <a:ext uri="{FF2B5EF4-FFF2-40B4-BE49-F238E27FC236}">
                <a16:creationId xmlns:a16="http://schemas.microsoft.com/office/drawing/2014/main" id="{2A75CCF5-0ACB-1942-175F-1B5A9A92398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39" b="96205" l="1887" r="97925">
                        <a14:foregroundMark x1="53208" y1="33207" x2="76792" y2="27704"/>
                        <a14:foregroundMark x1="76792" y1="27704" x2="76981" y2="27324"/>
                        <a14:foregroundMark x1="81132" y1="22201" x2="81132" y2="22201"/>
                        <a14:foregroundMark x1="82830" y1="16509" x2="82830" y2="16509"/>
                        <a14:foregroundMark x1="82264" y1="13472" x2="82264" y2="13472"/>
                        <a14:foregroundMark x1="19623" y1="84820" x2="53774" y2="25237"/>
                        <a14:foregroundMark x1="52453" y1="79127" x2="69057" y2="62429"/>
                        <a14:foregroundMark x1="69057" y1="62429" x2="78868" y2="35484"/>
                        <a14:foregroundMark x1="52264" y1="94307" x2="36415" y2="79886"/>
                        <a14:foregroundMark x1="36226" y1="96205" x2="36226" y2="96205"/>
                        <a14:foregroundMark x1="6038" y1="29791" x2="6038" y2="29791"/>
                        <a14:foregroundMark x1="31509" y1="5882" x2="31509" y2="5882"/>
                        <a14:foregroundMark x1="37170" y1="5503" x2="51887" y2="8918"/>
                        <a14:foregroundMark x1="51887" y1="8918" x2="68302" y2="19924"/>
                        <a14:foregroundMark x1="68302" y1="19924" x2="68302" y2="19924"/>
                        <a14:foregroundMark x1="65849" y1="5313" x2="65849" y2="5313"/>
                        <a14:foregroundMark x1="50566" y1="1139" x2="50566" y2="1139"/>
                        <a14:foregroundMark x1="98113" y1="46869" x2="98113" y2="46869"/>
                        <a14:foregroundMark x1="1887" y1="57306" x2="1887" y2="57306"/>
                      </a14:backgroundRemoval>
                    </a14:imgEffect>
                  </a14:imgLayer>
                </a14:imgProps>
              </a:ext>
            </a:extLst>
          </a:blip>
          <a:stretch>
            <a:fillRect/>
          </a:stretch>
        </p:blipFill>
        <p:spPr>
          <a:xfrm>
            <a:off x="1141892" y="2222748"/>
            <a:ext cx="1133291" cy="1126876"/>
          </a:xfrm>
          <a:prstGeom prst="rect">
            <a:avLst/>
          </a:prstGeom>
        </p:spPr>
      </p:pic>
      <p:pic>
        <p:nvPicPr>
          <p:cNvPr id="8" name="Picture 7">
            <a:extLst>
              <a:ext uri="{FF2B5EF4-FFF2-40B4-BE49-F238E27FC236}">
                <a16:creationId xmlns:a16="http://schemas.microsoft.com/office/drawing/2014/main" id="{EA65A377-B897-5209-8E49-6FDD1F0FE7BA}"/>
              </a:ext>
            </a:extLst>
          </p:cNvPr>
          <p:cNvPicPr>
            <a:picLocks noChangeAspect="1"/>
          </p:cNvPicPr>
          <p:nvPr/>
        </p:nvPicPr>
        <p:blipFill rotWithShape="1">
          <a:blip r:embed="rId7"/>
          <a:srcRect l="9941" t="7560" r="10236" b="9680"/>
          <a:stretch/>
        </p:blipFill>
        <p:spPr>
          <a:xfrm>
            <a:off x="8935583" y="1446407"/>
            <a:ext cx="1203087" cy="1228741"/>
          </a:xfrm>
          <a:prstGeom prst="rect">
            <a:avLst/>
          </a:prstGeom>
        </p:spPr>
      </p:pic>
      <p:pic>
        <p:nvPicPr>
          <p:cNvPr id="9" name="Picture 8">
            <a:extLst>
              <a:ext uri="{FF2B5EF4-FFF2-40B4-BE49-F238E27FC236}">
                <a16:creationId xmlns:a16="http://schemas.microsoft.com/office/drawing/2014/main" id="{FE6EE31F-02B5-0812-C200-79DD4394683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384" b="97232" l="4437" r="96246">
                        <a14:foregroundMark x1="13140" y1="17993" x2="13140" y2="17993"/>
                        <a14:foregroundMark x1="25256" y1="21280" x2="24744" y2="21626"/>
                        <a14:foregroundMark x1="20648" y1="23529" x2="42321" y2="20415"/>
                        <a14:foregroundMark x1="42321" y1="20415" x2="73208" y2="34083"/>
                        <a14:foregroundMark x1="73208" y1="34083" x2="85154" y2="64879"/>
                        <a14:foregroundMark x1="85154" y1="64879" x2="79181" y2="76990"/>
                        <a14:foregroundMark x1="79181" y1="76990" x2="76109" y2="78201"/>
                        <a14:foregroundMark x1="52730" y1="45156" x2="52560" y2="45156"/>
                        <a14:foregroundMark x1="48123" y1="43080" x2="47440" y2="54844"/>
                        <a14:foregroundMark x1="47440" y1="54844" x2="56826" y2="45329"/>
                        <a14:foregroundMark x1="56826" y1="45329" x2="50683" y2="47059"/>
                        <a14:foregroundMark x1="37713" y1="62803" x2="37031" y2="61938"/>
                        <a14:foregroundMark x1="25768" y1="91869" x2="25768" y2="91869"/>
                        <a14:foregroundMark x1="49488" y1="90830" x2="49488" y2="90830"/>
                        <a14:foregroundMark x1="50171" y1="92388" x2="51024" y2="95848"/>
                        <a14:foregroundMark x1="51024" y1="96540" x2="60410" y2="93772"/>
                        <a14:foregroundMark x1="61604" y1="97232" x2="61945" y2="97232"/>
                        <a14:foregroundMark x1="96246" y1="49481" x2="95904" y2="48616"/>
                        <a14:foregroundMark x1="85666" y1="25260" x2="59898" y2="11938"/>
                        <a14:foregroundMark x1="59898" y1="11938" x2="47099" y2="10035"/>
                        <a14:foregroundMark x1="47099" y1="10035" x2="27816" y2="17301"/>
                        <a14:foregroundMark x1="27816" y1="17301" x2="11092" y2="44637"/>
                        <a14:foregroundMark x1="11092" y1="44637" x2="9044" y2="60381"/>
                        <a14:foregroundMark x1="4437" y1="65052" x2="4437" y2="65052"/>
                        <a14:foregroundMark x1="26792" y1="80623" x2="26792" y2="80623"/>
                        <a14:foregroundMark x1="46246" y1="1384" x2="46246" y2="1384"/>
                        <a14:foregroundMark x1="34471" y1="39446" x2="34471" y2="39446"/>
                        <a14:foregroundMark x1="58362" y1="34083" x2="58362" y2="34083"/>
                        <a14:foregroundMark x1="63993" y1="43945" x2="63993" y2="43945"/>
                      </a14:backgroundRemoval>
                    </a14:imgEffect>
                  </a14:imgLayer>
                </a14:imgProps>
              </a:ext>
            </a:extLst>
          </a:blip>
          <a:stretch>
            <a:fillRect/>
          </a:stretch>
        </p:blipFill>
        <p:spPr>
          <a:xfrm>
            <a:off x="8472391" y="2881903"/>
            <a:ext cx="2080402" cy="2052000"/>
          </a:xfrm>
          <a:prstGeom prst="rect">
            <a:avLst/>
          </a:prstGeom>
        </p:spPr>
      </p:pic>
      <p:pic>
        <p:nvPicPr>
          <p:cNvPr id="10" name="Picture 9">
            <a:extLst>
              <a:ext uri="{FF2B5EF4-FFF2-40B4-BE49-F238E27FC236}">
                <a16:creationId xmlns:a16="http://schemas.microsoft.com/office/drawing/2014/main" id="{394A657A-57FF-FA94-BA5F-3CAA812ACB8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786" b="97421" l="1969" r="98622">
                        <a14:foregroundMark x1="70079" y1="5357" x2="70079" y2="5357"/>
                        <a14:foregroundMark x1="69488" y1="6944" x2="55906" y2="29563"/>
                        <a14:foregroundMark x1="63189" y1="27976" x2="68504" y2="51389"/>
                        <a14:foregroundMark x1="68504" y1="51389" x2="65551" y2="68452"/>
                        <a14:foregroundMark x1="65551" y1="68452" x2="61024" y2="68849"/>
                        <a14:foregroundMark x1="50394" y1="1786" x2="50394" y2="1786"/>
                        <a14:foregroundMark x1="6299" y1="69841" x2="6299" y2="69841"/>
                        <a14:foregroundMark x1="1969" y1="47619" x2="1969" y2="47619"/>
                        <a14:foregroundMark x1="45276" y1="51389" x2="54528" y2="57540"/>
                        <a14:foregroundMark x1="54528" y1="57540" x2="63976" y2="72222"/>
                        <a14:foregroundMark x1="63976" y1="72222" x2="63583" y2="73611"/>
                        <a14:foregroundMark x1="81890" y1="74603" x2="87992" y2="39881"/>
                        <a14:foregroundMark x1="87992" y1="39881" x2="87992" y2="39683"/>
                        <a14:foregroundMark x1="94882" y1="32143" x2="94882" y2="32143"/>
                        <a14:foregroundMark x1="40157" y1="97421" x2="40157" y2="97421"/>
                        <a14:foregroundMark x1="40748" y1="95040" x2="47441" y2="54960"/>
                        <a14:foregroundMark x1="98622" y1="48810" x2="98622" y2="48810"/>
                      </a14:backgroundRemoval>
                    </a14:imgEffect>
                  </a14:imgLayer>
                </a14:imgProps>
              </a:ext>
            </a:extLst>
          </a:blip>
          <a:stretch>
            <a:fillRect/>
          </a:stretch>
        </p:blipFill>
        <p:spPr>
          <a:xfrm>
            <a:off x="4344712" y="2289461"/>
            <a:ext cx="1119129" cy="1110317"/>
          </a:xfrm>
          <a:prstGeom prst="rect">
            <a:avLst/>
          </a:prstGeom>
        </p:spPr>
      </p:pic>
      <p:pic>
        <p:nvPicPr>
          <p:cNvPr id="11" name="Picture 10">
            <a:extLst>
              <a:ext uri="{FF2B5EF4-FFF2-40B4-BE49-F238E27FC236}">
                <a16:creationId xmlns:a16="http://schemas.microsoft.com/office/drawing/2014/main" id="{D2CAE749-FF41-804D-3A2C-73D87FF20210}"/>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790" b="96421" l="4435" r="97118">
                        <a14:foregroundMark x1="52772" y1="2237" x2="52772" y2="2237"/>
                        <a14:foregroundMark x1="55432" y1="7159" x2="55432" y2="7159"/>
                        <a14:foregroundMark x1="56319" y1="7606" x2="69180" y2="23266"/>
                        <a14:foregroundMark x1="69180" y1="23266" x2="83814" y2="62192"/>
                        <a14:foregroundMark x1="83814" y1="62192" x2="82927" y2="78971"/>
                        <a14:foregroundMark x1="82927" y1="78971" x2="82705" y2="78971"/>
                        <a14:foregroundMark x1="81153" y1="79866" x2="77162" y2="83669"/>
                        <a14:foregroundMark x1="67849" y1="96868" x2="67849" y2="96868"/>
                        <a14:foregroundMark x1="12860" y1="17897" x2="12860" y2="17897"/>
                        <a14:foregroundMark x1="4656" y1="41611" x2="4656" y2="41611"/>
                        <a14:foregroundMark x1="36142" y1="17002" x2="36585" y2="16779"/>
                        <a14:foregroundMark x1="23725" y1="11857" x2="23725" y2="11857"/>
                        <a14:foregroundMark x1="97118" y1="51678" x2="97118" y2="51678"/>
                        <a14:foregroundMark x1="51441" y1="42953" x2="35255" y2="23937"/>
                        <a14:foregroundMark x1="35255" y1="23937" x2="35255" y2="23937"/>
                        <a14:foregroundMark x1="37694" y1="10738" x2="37694" y2="10738"/>
                        <a14:foregroundMark x1="55876" y1="40268" x2="55876" y2="40268"/>
                        <a14:foregroundMark x1="73614" y1="55705" x2="73614" y2="55705"/>
                        <a14:foregroundMark x1="71840" y1="56376" x2="71840" y2="56376"/>
                        <a14:foregroundMark x1="62971" y1="53691" x2="62971" y2="53691"/>
                        <a14:foregroundMark x1="56763" y1="53244" x2="56763" y2="53244"/>
                        <a14:foregroundMark x1="54324" y1="60850" x2="54324" y2="60850"/>
                        <a14:foregroundMark x1="48115" y1="53244" x2="48115" y2="53244"/>
                        <a14:foregroundMark x1="51885" y1="50112" x2="51885" y2="50112"/>
                        <a14:foregroundMark x1="57871" y1="35794" x2="57871" y2="35794"/>
                        <a14:foregroundMark x1="62749" y1="53691" x2="62749" y2="53691"/>
                      </a14:backgroundRemoval>
                    </a14:imgEffect>
                  </a14:imgLayer>
                </a14:imgProps>
              </a:ext>
            </a:extLst>
          </a:blip>
          <a:stretch>
            <a:fillRect/>
          </a:stretch>
        </p:blipFill>
        <p:spPr>
          <a:xfrm>
            <a:off x="6096000" y="3664332"/>
            <a:ext cx="1008213" cy="999271"/>
          </a:xfrm>
          <a:prstGeom prst="rect">
            <a:avLst/>
          </a:prstGeom>
        </p:spPr>
      </p:pic>
      <p:pic>
        <p:nvPicPr>
          <p:cNvPr id="12" name="Picture 11">
            <a:extLst>
              <a:ext uri="{FF2B5EF4-FFF2-40B4-BE49-F238E27FC236}">
                <a16:creationId xmlns:a16="http://schemas.microsoft.com/office/drawing/2014/main" id="{E8A785F8-5D50-B731-E271-1AF126D98E5D}"/>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2285" b="97364" l="2783" r="94957">
                        <a14:foregroundMark x1="45217" y1="2285" x2="45217" y2="2285"/>
                        <a14:foregroundMark x1="59652" y1="43409" x2="59652" y2="43409"/>
                        <a14:foregroundMark x1="74957" y1="47803" x2="74957" y2="47803"/>
                        <a14:foregroundMark x1="92696" y1="31107" x2="92696" y2="31107"/>
                        <a14:foregroundMark x1="94957" y1="67663" x2="94957" y2="67663"/>
                        <a14:foregroundMark x1="68522" y1="81371" x2="68522" y2="81371"/>
                        <a14:foregroundMark x1="54783" y1="90685" x2="54783" y2="90685"/>
                        <a14:foregroundMark x1="53565" y1="92970" x2="53565" y2="92970"/>
                        <a14:foregroundMark x1="46609" y1="94376" x2="46609" y2="94376"/>
                        <a14:foregroundMark x1="2783" y1="52373" x2="2783" y2="52373"/>
                        <a14:foregroundMark x1="21391" y1="53427" x2="21391" y2="53427"/>
                        <a14:foregroundMark x1="39652" y1="60633" x2="39652" y2="60633"/>
                        <a14:foregroundMark x1="23304" y1="66608" x2="87826" y2="40598"/>
                        <a14:foregroundMark x1="45565" y1="97364" x2="45565" y2="97364"/>
                        <a14:foregroundMark x1="57043" y1="34798" x2="57043" y2="34798"/>
                        <a14:foregroundMark x1="43826" y1="36555" x2="43826" y2="36555"/>
                      </a14:backgroundRemoval>
                    </a14:imgEffect>
                  </a14:imgLayer>
                </a14:imgProps>
              </a:ext>
            </a:extLst>
          </a:blip>
          <a:stretch>
            <a:fillRect/>
          </a:stretch>
        </p:blipFill>
        <p:spPr>
          <a:xfrm>
            <a:off x="5951250" y="2151669"/>
            <a:ext cx="1217466" cy="1204762"/>
          </a:xfrm>
          <a:prstGeom prst="rect">
            <a:avLst/>
          </a:prstGeom>
        </p:spPr>
      </p:pic>
      <p:pic>
        <p:nvPicPr>
          <p:cNvPr id="13" name="Picture 12">
            <a:extLst>
              <a:ext uri="{FF2B5EF4-FFF2-40B4-BE49-F238E27FC236}">
                <a16:creationId xmlns:a16="http://schemas.microsoft.com/office/drawing/2014/main" id="{3A9AF397-0FEF-F619-4D0C-FE472FED294E}"/>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2639" b="97625" l="3979" r="96817">
                        <a14:foregroundMark x1="20424" y1="13456" x2="20424" y2="13456"/>
                        <a14:foregroundMark x1="32095" y1="31135" x2="32095" y2="31135"/>
                        <a14:foregroundMark x1="34218" y1="37995" x2="44297" y2="57256"/>
                        <a14:foregroundMark x1="44297" y1="57256" x2="69231" y2="41953"/>
                        <a14:foregroundMark x1="69231" y1="41953" x2="68966" y2="39314"/>
                        <a14:foregroundMark x1="88859" y1="77836" x2="88859" y2="77836"/>
                        <a14:foregroundMark x1="4509" y1="39050" x2="4509" y2="39050"/>
                        <a14:foregroundMark x1="80371" y1="13456" x2="80371" y2="13456"/>
                        <a14:foregroundMark x1="50663" y1="3166" x2="50663" y2="3166"/>
                        <a14:foregroundMark x1="35544" y1="24011" x2="35544" y2="24011"/>
                        <a14:foregroundMark x1="37666" y1="10818" x2="28647" y2="26385"/>
                        <a14:foregroundMark x1="97082" y1="58047" x2="97082" y2="58047"/>
                        <a14:foregroundMark x1="50398" y1="46702" x2="50398" y2="46702"/>
                        <a14:foregroundMark x1="52255" y1="38522" x2="52255" y2="38522"/>
                        <a14:foregroundMark x1="50663" y1="97625" x2="50663" y2="97625"/>
                      </a14:backgroundRemoval>
                    </a14:imgEffect>
                  </a14:imgLayer>
                </a14:imgProps>
              </a:ext>
            </a:extLst>
          </a:blip>
          <a:stretch>
            <a:fillRect/>
          </a:stretch>
        </p:blipFill>
        <p:spPr>
          <a:xfrm>
            <a:off x="4456650" y="3713967"/>
            <a:ext cx="895251" cy="900000"/>
          </a:xfrm>
          <a:prstGeom prst="rect">
            <a:avLst/>
          </a:prstGeom>
        </p:spPr>
      </p:pic>
      <p:pic>
        <p:nvPicPr>
          <p:cNvPr id="14" name="Picture 2">
            <a:extLst>
              <a:ext uri="{FF2B5EF4-FFF2-40B4-BE49-F238E27FC236}">
                <a16:creationId xmlns:a16="http://schemas.microsoft.com/office/drawing/2014/main" id="{655E4235-E559-2468-DAB5-AF352F6DDA30}"/>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574" t="897" r="958" b="1574"/>
          <a:stretch/>
        </p:blipFill>
        <p:spPr bwMode="auto">
          <a:xfrm>
            <a:off x="4332979" y="5665405"/>
            <a:ext cx="1847897" cy="1104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13561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1D3E98-CEB9-D6C5-88C8-9A4289C4ECBF}"/>
              </a:ext>
            </a:extLst>
          </p:cNvPr>
          <p:cNvSpPr>
            <a:spLocks noGrp="1"/>
          </p:cNvSpPr>
          <p:nvPr>
            <p:ph type="title"/>
          </p:nvPr>
        </p:nvSpPr>
        <p:spPr>
          <a:xfrm>
            <a:off x="451834" y="129012"/>
            <a:ext cx="10515600" cy="1325563"/>
          </a:xfrm>
        </p:spPr>
        <p:txBody>
          <a:bodyPr/>
          <a:lstStyle/>
          <a:p>
            <a:r>
              <a:rPr lang="en-US"/>
              <a:t>Sorting coins</a:t>
            </a:r>
            <a:endParaRPr lang="en-GB"/>
          </a:p>
        </p:txBody>
      </p:sp>
      <p:sp>
        <p:nvSpPr>
          <p:cNvPr id="6" name="Text Placeholder 5">
            <a:extLst>
              <a:ext uri="{FF2B5EF4-FFF2-40B4-BE49-F238E27FC236}">
                <a16:creationId xmlns:a16="http://schemas.microsoft.com/office/drawing/2014/main" id="{D607E175-791D-D9A2-005D-09AD24E17374}"/>
              </a:ext>
            </a:extLst>
          </p:cNvPr>
          <p:cNvSpPr>
            <a:spLocks noGrp="1"/>
          </p:cNvSpPr>
          <p:nvPr>
            <p:ph type="body" sz="quarter" idx="11"/>
          </p:nvPr>
        </p:nvSpPr>
        <p:spPr/>
        <p:txBody>
          <a:bodyPr/>
          <a:lstStyle/>
          <a:p>
            <a:r>
              <a:rPr lang="en-US"/>
              <a:t>coin       gold       round       silver      heptagonal      copper</a:t>
            </a:r>
            <a:endParaRPr lang="en-GB"/>
          </a:p>
        </p:txBody>
      </p:sp>
      <p:pic>
        <p:nvPicPr>
          <p:cNvPr id="7" name="Picture 6">
            <a:extLst>
              <a:ext uri="{FF2B5EF4-FFF2-40B4-BE49-F238E27FC236}">
                <a16:creationId xmlns:a16="http://schemas.microsoft.com/office/drawing/2014/main" id="{BC7D5E89-51E9-FA93-053B-28D213EE8DEE}"/>
              </a:ext>
            </a:extLst>
          </p:cNvPr>
          <p:cNvPicPr>
            <a:picLocks noChangeAspect="1"/>
          </p:cNvPicPr>
          <p:nvPr/>
        </p:nvPicPr>
        <p:blipFill rotWithShape="1">
          <a:blip r:embed="rId3">
            <a:extLst>
              <a:ext uri="{28A0092B-C50C-407E-A947-70E740481C1C}">
                <a14:useLocalDpi xmlns:a14="http://schemas.microsoft.com/office/drawing/2010/main" val="0"/>
              </a:ext>
            </a:extLst>
          </a:blip>
          <a:srcRect b="19544"/>
          <a:stretch/>
        </p:blipFill>
        <p:spPr>
          <a:xfrm>
            <a:off x="155371" y="3265852"/>
            <a:ext cx="1990667" cy="2742307"/>
          </a:xfrm>
          <a:prstGeom prst="rect">
            <a:avLst/>
          </a:prstGeom>
        </p:spPr>
      </p:pic>
      <p:pic>
        <p:nvPicPr>
          <p:cNvPr id="8" name="Picture 7">
            <a:extLst>
              <a:ext uri="{FF2B5EF4-FFF2-40B4-BE49-F238E27FC236}">
                <a16:creationId xmlns:a16="http://schemas.microsoft.com/office/drawing/2014/main" id="{ACB7E413-B20A-06B8-548A-58AC2C6FEF0D}"/>
              </a:ext>
            </a:extLst>
          </p:cNvPr>
          <p:cNvPicPr>
            <a:picLocks noChangeAspect="1"/>
          </p:cNvPicPr>
          <p:nvPr/>
        </p:nvPicPr>
        <p:blipFill rotWithShape="1">
          <a:blip r:embed="rId4">
            <a:extLst>
              <a:ext uri="{28A0092B-C50C-407E-A947-70E740481C1C}">
                <a14:useLocalDpi xmlns:a14="http://schemas.microsoft.com/office/drawing/2010/main" val="0"/>
              </a:ext>
            </a:extLst>
          </a:blip>
          <a:srcRect b="28589"/>
          <a:stretch/>
        </p:blipFill>
        <p:spPr>
          <a:xfrm>
            <a:off x="9240506" y="3290422"/>
            <a:ext cx="1379072" cy="2742307"/>
          </a:xfrm>
          <a:prstGeom prst="rect">
            <a:avLst/>
          </a:prstGeom>
        </p:spPr>
      </p:pic>
      <p:sp>
        <p:nvSpPr>
          <p:cNvPr id="9" name="Rectangular Callout 14">
            <a:extLst>
              <a:ext uri="{FF2B5EF4-FFF2-40B4-BE49-F238E27FC236}">
                <a16:creationId xmlns:a16="http://schemas.microsoft.com/office/drawing/2014/main" id="{0F3EC377-91E4-F186-69F4-759D88A787CB}"/>
              </a:ext>
            </a:extLst>
          </p:cNvPr>
          <p:cNvSpPr/>
          <p:nvPr/>
        </p:nvSpPr>
        <p:spPr>
          <a:xfrm>
            <a:off x="450748" y="1260757"/>
            <a:ext cx="5412387" cy="1137169"/>
          </a:xfrm>
          <a:prstGeom prst="wedgeRectCallout">
            <a:avLst>
              <a:gd name="adj1" fmla="val -43960"/>
              <a:gd name="adj2" fmla="val 148763"/>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a:solidFill>
                  <a:schemeClr val="tx1"/>
                </a:solidFill>
                <a:latin typeface="Century Gothic" panose="020B0502020202020204" pitchFamily="34" charset="0"/>
              </a:rPr>
              <a:t>I am putting this coin in this cup because it is heptagonal.</a:t>
            </a:r>
          </a:p>
        </p:txBody>
      </p:sp>
      <p:sp>
        <p:nvSpPr>
          <p:cNvPr id="10" name="Rectangular Callout 15">
            <a:extLst>
              <a:ext uri="{FF2B5EF4-FFF2-40B4-BE49-F238E27FC236}">
                <a16:creationId xmlns:a16="http://schemas.microsoft.com/office/drawing/2014/main" id="{4E0A2B16-50FA-E5C7-0085-EE4A66D4F412}"/>
              </a:ext>
            </a:extLst>
          </p:cNvPr>
          <p:cNvSpPr/>
          <p:nvPr/>
        </p:nvSpPr>
        <p:spPr>
          <a:xfrm flipH="1">
            <a:off x="4378702" y="2554850"/>
            <a:ext cx="4360561" cy="1104835"/>
          </a:xfrm>
          <a:prstGeom prst="wedgeRectCallout">
            <a:avLst>
              <a:gd name="adj1" fmla="val -62884"/>
              <a:gd name="adj2" fmla="val 55283"/>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GB" sz="2400">
              <a:solidFill>
                <a:schemeClr val="tx1"/>
              </a:solidFill>
              <a:latin typeface="Century Gothic" panose="020B0502020202020204" pitchFamily="34" charset="0"/>
            </a:endParaRPr>
          </a:p>
          <a:p>
            <a:pPr algn="ctr"/>
            <a:r>
              <a:rPr lang="en-GB" sz="2400">
                <a:solidFill>
                  <a:schemeClr val="tx1"/>
                </a:solidFill>
                <a:latin typeface="Century Gothic" panose="020B0502020202020204" pitchFamily="34" charset="0"/>
              </a:rPr>
              <a:t>I am putting this coin in this cup because it is round.</a:t>
            </a:r>
          </a:p>
          <a:p>
            <a:endParaRPr lang="en-GB" sz="2400">
              <a:solidFill>
                <a:schemeClr val="tx1"/>
              </a:solidFill>
              <a:latin typeface="Century Gothic" panose="020B0502020202020204" pitchFamily="34" charset="0"/>
            </a:endParaRPr>
          </a:p>
        </p:txBody>
      </p:sp>
      <p:grpSp>
        <p:nvGrpSpPr>
          <p:cNvPr id="21" name="Group 20">
            <a:extLst>
              <a:ext uri="{FF2B5EF4-FFF2-40B4-BE49-F238E27FC236}">
                <a16:creationId xmlns:a16="http://schemas.microsoft.com/office/drawing/2014/main" id="{191A676A-2169-B761-D08E-CCC57EED2CB2}"/>
              </a:ext>
            </a:extLst>
          </p:cNvPr>
          <p:cNvGrpSpPr/>
          <p:nvPr/>
        </p:nvGrpSpPr>
        <p:grpSpPr>
          <a:xfrm>
            <a:off x="6564776" y="3856878"/>
            <a:ext cx="2448000" cy="2124000"/>
            <a:chOff x="6564776" y="3856878"/>
            <a:chExt cx="2448000" cy="2124000"/>
          </a:xfrm>
        </p:grpSpPr>
        <p:sp>
          <p:nvSpPr>
            <p:cNvPr id="20" name="Partial Circle 19">
              <a:extLst>
                <a:ext uri="{FF2B5EF4-FFF2-40B4-BE49-F238E27FC236}">
                  <a16:creationId xmlns:a16="http://schemas.microsoft.com/office/drawing/2014/main" id="{538AB88E-62FB-69C6-170E-EA78430A002D}"/>
                </a:ext>
              </a:extLst>
            </p:cNvPr>
            <p:cNvSpPr/>
            <p:nvPr/>
          </p:nvSpPr>
          <p:spPr>
            <a:xfrm>
              <a:off x="6564776" y="3856878"/>
              <a:ext cx="2448000" cy="2124000"/>
            </a:xfrm>
            <a:prstGeom prst="pie">
              <a:avLst>
                <a:gd name="adj1" fmla="val 0"/>
                <a:gd name="adj2" fmla="val 1079108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EA49F419-013B-1834-BE25-6A83920757E0}"/>
                </a:ext>
              </a:extLst>
            </p:cNvPr>
            <p:cNvSpPr txBox="1"/>
            <p:nvPr/>
          </p:nvSpPr>
          <p:spPr>
            <a:xfrm>
              <a:off x="7217404" y="5128296"/>
              <a:ext cx="1142745" cy="461665"/>
            </a:xfrm>
            <a:prstGeom prst="rect">
              <a:avLst/>
            </a:prstGeom>
            <a:noFill/>
          </p:spPr>
          <p:txBody>
            <a:bodyPr wrap="square" rtlCol="0">
              <a:spAutoFit/>
            </a:bodyPr>
            <a:lstStyle/>
            <a:p>
              <a:pPr algn="ctr"/>
              <a:r>
                <a:rPr lang="en-GB" sz="2400">
                  <a:latin typeface="Century Gothic" panose="020B0502020202020204" pitchFamily="34" charset="0"/>
                </a:rPr>
                <a:t>round</a:t>
              </a:r>
            </a:p>
          </p:txBody>
        </p:sp>
      </p:grpSp>
      <p:pic>
        <p:nvPicPr>
          <p:cNvPr id="2" name="Picture 1">
            <a:extLst>
              <a:ext uri="{FF2B5EF4-FFF2-40B4-BE49-F238E27FC236}">
                <a16:creationId xmlns:a16="http://schemas.microsoft.com/office/drawing/2014/main" id="{48DD1E0D-26C0-DA8A-ACA4-24A07CF3235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384" b="97232" l="4437" r="96246">
                        <a14:foregroundMark x1="13140" y1="17993" x2="13140" y2="17993"/>
                        <a14:foregroundMark x1="25256" y1="21280" x2="24744" y2="21626"/>
                        <a14:foregroundMark x1="20648" y1="23529" x2="42321" y2="20415"/>
                        <a14:foregroundMark x1="42321" y1="20415" x2="73208" y2="34083"/>
                        <a14:foregroundMark x1="73208" y1="34083" x2="85154" y2="64879"/>
                        <a14:foregroundMark x1="85154" y1="64879" x2="79181" y2="76990"/>
                        <a14:foregroundMark x1="79181" y1="76990" x2="76109" y2="78201"/>
                        <a14:foregroundMark x1="52730" y1="45156" x2="52560" y2="45156"/>
                        <a14:foregroundMark x1="48123" y1="43080" x2="47440" y2="54844"/>
                        <a14:foregroundMark x1="47440" y1="54844" x2="56826" y2="45329"/>
                        <a14:foregroundMark x1="56826" y1="45329" x2="50683" y2="47059"/>
                        <a14:foregroundMark x1="37713" y1="62803" x2="37031" y2="61938"/>
                        <a14:foregroundMark x1="25768" y1="91869" x2="25768" y2="91869"/>
                        <a14:foregroundMark x1="49488" y1="90830" x2="49488" y2="90830"/>
                        <a14:foregroundMark x1="50171" y1="92388" x2="51024" y2="95848"/>
                        <a14:foregroundMark x1="51024" y1="96540" x2="60410" y2="93772"/>
                        <a14:foregroundMark x1="61604" y1="97232" x2="61945" y2="97232"/>
                        <a14:foregroundMark x1="96246" y1="49481" x2="95904" y2="48616"/>
                        <a14:foregroundMark x1="85666" y1="25260" x2="59898" y2="11938"/>
                        <a14:foregroundMark x1="59898" y1="11938" x2="47099" y2="10035"/>
                        <a14:foregroundMark x1="47099" y1="10035" x2="27816" y2="17301"/>
                        <a14:foregroundMark x1="27816" y1="17301" x2="11092" y2="44637"/>
                        <a14:foregroundMark x1="11092" y1="44637" x2="9044" y2="60381"/>
                        <a14:foregroundMark x1="4437" y1="65052" x2="4437" y2="65052"/>
                        <a14:foregroundMark x1="26792" y1="80623" x2="26792" y2="80623"/>
                        <a14:foregroundMark x1="46246" y1="1384" x2="46246" y2="1384"/>
                        <a14:foregroundMark x1="34471" y1="39446" x2="34471" y2="39446"/>
                        <a14:foregroundMark x1="58362" y1="34083" x2="58362" y2="34083"/>
                        <a14:foregroundMark x1="63993" y1="43945" x2="63993" y2="43945"/>
                      </a14:backgroundRemoval>
                    </a14:imgEffect>
                  </a14:imgLayer>
                </a14:imgProps>
              </a:ext>
            </a:extLst>
          </a:blip>
          <a:stretch>
            <a:fillRect/>
          </a:stretch>
        </p:blipFill>
        <p:spPr>
          <a:xfrm>
            <a:off x="9596526" y="1642277"/>
            <a:ext cx="1375402" cy="1356625"/>
          </a:xfrm>
          <a:prstGeom prst="rect">
            <a:avLst/>
          </a:prstGeom>
        </p:spPr>
      </p:pic>
      <p:pic>
        <p:nvPicPr>
          <p:cNvPr id="3" name="Picture 2">
            <a:extLst>
              <a:ext uri="{FF2B5EF4-FFF2-40B4-BE49-F238E27FC236}">
                <a16:creationId xmlns:a16="http://schemas.microsoft.com/office/drawing/2014/main" id="{8E2397D0-5F1C-013D-1C3E-ECA62A7D5F71}"/>
              </a:ext>
            </a:extLst>
          </p:cNvPr>
          <p:cNvPicPr>
            <a:picLocks noChangeAspect="1"/>
          </p:cNvPicPr>
          <p:nvPr/>
        </p:nvPicPr>
        <p:blipFill rotWithShape="1">
          <a:blip r:embed="rId7"/>
          <a:srcRect l="9941" t="7560" r="10236" b="9680"/>
          <a:stretch/>
        </p:blipFill>
        <p:spPr>
          <a:xfrm>
            <a:off x="8411012" y="1304945"/>
            <a:ext cx="1203087" cy="1228741"/>
          </a:xfrm>
          <a:prstGeom prst="rect">
            <a:avLst/>
          </a:prstGeom>
        </p:spPr>
      </p:pic>
      <p:pic>
        <p:nvPicPr>
          <p:cNvPr id="15" name="Picture 14">
            <a:extLst>
              <a:ext uri="{FF2B5EF4-FFF2-40B4-BE49-F238E27FC236}">
                <a16:creationId xmlns:a16="http://schemas.microsoft.com/office/drawing/2014/main" id="{C3A1A204-7923-B5AE-5F0D-038FCF8B91B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139" b="96205" l="1887" r="97925">
                        <a14:foregroundMark x1="53208" y1="33207" x2="76792" y2="27704"/>
                        <a14:foregroundMark x1="76792" y1="27704" x2="76981" y2="27324"/>
                        <a14:foregroundMark x1="81132" y1="22201" x2="81132" y2="22201"/>
                        <a14:foregroundMark x1="82830" y1="16509" x2="82830" y2="16509"/>
                        <a14:foregroundMark x1="82264" y1="13472" x2="82264" y2="13472"/>
                        <a14:foregroundMark x1="19623" y1="84820" x2="53774" y2="25237"/>
                        <a14:foregroundMark x1="52453" y1="79127" x2="69057" y2="62429"/>
                        <a14:foregroundMark x1="69057" y1="62429" x2="78868" y2="35484"/>
                        <a14:foregroundMark x1="52264" y1="94307" x2="36415" y2="79886"/>
                        <a14:foregroundMark x1="36226" y1="96205" x2="36226" y2="96205"/>
                        <a14:foregroundMark x1="6038" y1="29791" x2="6038" y2="29791"/>
                        <a14:foregroundMark x1="31509" y1="5882" x2="31509" y2="5882"/>
                        <a14:foregroundMark x1="37170" y1="5503" x2="51887" y2="8918"/>
                        <a14:foregroundMark x1="51887" y1="8918" x2="68302" y2="19924"/>
                        <a14:foregroundMark x1="68302" y1="19924" x2="68302" y2="19924"/>
                        <a14:foregroundMark x1="65849" y1="5313" x2="65849" y2="5313"/>
                        <a14:foregroundMark x1="50566" y1="1139" x2="50566" y2="1139"/>
                        <a14:foregroundMark x1="98113" y1="46869" x2="98113" y2="46869"/>
                        <a14:foregroundMark x1="1887" y1="57306" x2="1887" y2="57306"/>
                      </a14:backgroundRemoval>
                    </a14:imgEffect>
                  </a14:imgLayer>
                </a14:imgProps>
              </a:ext>
            </a:extLst>
          </a:blip>
          <a:stretch>
            <a:fillRect/>
          </a:stretch>
        </p:blipFill>
        <p:spPr>
          <a:xfrm>
            <a:off x="9614099" y="128927"/>
            <a:ext cx="1133291" cy="1126876"/>
          </a:xfrm>
          <a:prstGeom prst="rect">
            <a:avLst/>
          </a:prstGeom>
        </p:spPr>
      </p:pic>
      <p:pic>
        <p:nvPicPr>
          <p:cNvPr id="16" name="Picture 15">
            <a:extLst>
              <a:ext uri="{FF2B5EF4-FFF2-40B4-BE49-F238E27FC236}">
                <a16:creationId xmlns:a16="http://schemas.microsoft.com/office/drawing/2014/main" id="{54915627-37D0-B737-E040-B079065BCDFC}"/>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786" b="97421" l="1969" r="98622">
                        <a14:foregroundMark x1="70079" y1="5357" x2="70079" y2="5357"/>
                        <a14:foregroundMark x1="69488" y1="6944" x2="55906" y2="29563"/>
                        <a14:foregroundMark x1="63189" y1="27976" x2="68504" y2="51389"/>
                        <a14:foregroundMark x1="68504" y1="51389" x2="65551" y2="68452"/>
                        <a14:foregroundMark x1="65551" y1="68452" x2="61024" y2="68849"/>
                        <a14:foregroundMark x1="50394" y1="1786" x2="50394" y2="1786"/>
                        <a14:foregroundMark x1="6299" y1="69841" x2="6299" y2="69841"/>
                        <a14:foregroundMark x1="1969" y1="47619" x2="1969" y2="47619"/>
                        <a14:foregroundMark x1="45276" y1="51389" x2="54528" y2="57540"/>
                        <a14:foregroundMark x1="54528" y1="57540" x2="63976" y2="72222"/>
                        <a14:foregroundMark x1="63976" y1="72222" x2="63583" y2="73611"/>
                        <a14:foregroundMark x1="81890" y1="74603" x2="87992" y2="39881"/>
                        <a14:foregroundMark x1="87992" y1="39881" x2="87992" y2="39683"/>
                        <a14:foregroundMark x1="94882" y1="32143" x2="94882" y2="32143"/>
                        <a14:foregroundMark x1="40157" y1="97421" x2="40157" y2="97421"/>
                        <a14:foregroundMark x1="40748" y1="95040" x2="47441" y2="54960"/>
                        <a14:foregroundMark x1="98622" y1="48810" x2="98622" y2="48810"/>
                      </a14:backgroundRemoval>
                    </a14:imgEffect>
                  </a14:imgLayer>
                </a14:imgProps>
              </a:ext>
            </a:extLst>
          </a:blip>
          <a:stretch>
            <a:fillRect/>
          </a:stretch>
        </p:blipFill>
        <p:spPr>
          <a:xfrm>
            <a:off x="8314372" y="111924"/>
            <a:ext cx="1119129" cy="1110317"/>
          </a:xfrm>
          <a:prstGeom prst="rect">
            <a:avLst/>
          </a:prstGeom>
        </p:spPr>
      </p:pic>
      <p:pic>
        <p:nvPicPr>
          <p:cNvPr id="17" name="Picture 16">
            <a:extLst>
              <a:ext uri="{FF2B5EF4-FFF2-40B4-BE49-F238E27FC236}">
                <a16:creationId xmlns:a16="http://schemas.microsoft.com/office/drawing/2014/main" id="{51813DE0-4C7C-6366-3AB7-1293A0E96571}"/>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790" b="96421" l="4435" r="97118">
                        <a14:foregroundMark x1="52772" y1="2237" x2="52772" y2="2237"/>
                        <a14:foregroundMark x1="55432" y1="7159" x2="55432" y2="7159"/>
                        <a14:foregroundMark x1="56319" y1="7606" x2="69180" y2="23266"/>
                        <a14:foregroundMark x1="69180" y1="23266" x2="83814" y2="62192"/>
                        <a14:foregroundMark x1="83814" y1="62192" x2="82927" y2="78971"/>
                        <a14:foregroundMark x1="82927" y1="78971" x2="82705" y2="78971"/>
                        <a14:foregroundMark x1="81153" y1="79866" x2="77162" y2="83669"/>
                        <a14:foregroundMark x1="67849" y1="96868" x2="67849" y2="96868"/>
                        <a14:foregroundMark x1="12860" y1="17897" x2="12860" y2="17897"/>
                        <a14:foregroundMark x1="4656" y1="41611" x2="4656" y2="41611"/>
                        <a14:foregroundMark x1="36142" y1="17002" x2="36585" y2="16779"/>
                        <a14:foregroundMark x1="23725" y1="11857" x2="23725" y2="11857"/>
                        <a14:foregroundMark x1="97118" y1="51678" x2="97118" y2="51678"/>
                        <a14:foregroundMark x1="51441" y1="42953" x2="35255" y2="23937"/>
                        <a14:foregroundMark x1="35255" y1="23937" x2="35255" y2="23937"/>
                        <a14:foregroundMark x1="37694" y1="10738" x2="37694" y2="10738"/>
                        <a14:foregroundMark x1="55876" y1="40268" x2="55876" y2="40268"/>
                        <a14:foregroundMark x1="73614" y1="55705" x2="73614" y2="55705"/>
                        <a14:foregroundMark x1="71840" y1="56376" x2="71840" y2="56376"/>
                        <a14:foregroundMark x1="62971" y1="53691" x2="62971" y2="53691"/>
                        <a14:foregroundMark x1="56763" y1="53244" x2="56763" y2="53244"/>
                        <a14:foregroundMark x1="54324" y1="60850" x2="54324" y2="60850"/>
                        <a14:foregroundMark x1="48115" y1="53244" x2="48115" y2="53244"/>
                        <a14:foregroundMark x1="51885" y1="50112" x2="51885" y2="50112"/>
                        <a14:foregroundMark x1="57871" y1="35794" x2="57871" y2="35794"/>
                        <a14:foregroundMark x1="62749" y1="53691" x2="62749" y2="53691"/>
                      </a14:backgroundRemoval>
                    </a14:imgEffect>
                  </a14:imgLayer>
                </a14:imgProps>
              </a:ext>
            </a:extLst>
          </a:blip>
          <a:stretch>
            <a:fillRect/>
          </a:stretch>
        </p:blipFill>
        <p:spPr>
          <a:xfrm>
            <a:off x="2508146" y="3878128"/>
            <a:ext cx="1008213" cy="999271"/>
          </a:xfrm>
          <a:prstGeom prst="rect">
            <a:avLst/>
          </a:prstGeom>
        </p:spPr>
      </p:pic>
      <p:pic>
        <p:nvPicPr>
          <p:cNvPr id="18" name="Picture 17">
            <a:extLst>
              <a:ext uri="{FF2B5EF4-FFF2-40B4-BE49-F238E27FC236}">
                <a16:creationId xmlns:a16="http://schemas.microsoft.com/office/drawing/2014/main" id="{52EFC17B-0D43-3958-C819-6ACEAABA417F}"/>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2285" b="97364" l="2783" r="94957">
                        <a14:foregroundMark x1="45217" y1="2285" x2="45217" y2="2285"/>
                        <a14:foregroundMark x1="59652" y1="43409" x2="59652" y2="43409"/>
                        <a14:foregroundMark x1="74957" y1="47803" x2="74957" y2="47803"/>
                        <a14:foregroundMark x1="92696" y1="31107" x2="92696" y2="31107"/>
                        <a14:foregroundMark x1="94957" y1="67663" x2="94957" y2="67663"/>
                        <a14:foregroundMark x1="68522" y1="81371" x2="68522" y2="81371"/>
                        <a14:foregroundMark x1="54783" y1="90685" x2="54783" y2="90685"/>
                        <a14:foregroundMark x1="53565" y1="92970" x2="53565" y2="92970"/>
                        <a14:foregroundMark x1="46609" y1="94376" x2="46609" y2="94376"/>
                        <a14:foregroundMark x1="2783" y1="52373" x2="2783" y2="52373"/>
                        <a14:foregroundMark x1="21391" y1="53427" x2="21391" y2="53427"/>
                        <a14:foregroundMark x1="39652" y1="60633" x2="39652" y2="60633"/>
                        <a14:foregroundMark x1="23304" y1="66608" x2="87826" y2="40598"/>
                        <a14:foregroundMark x1="45565" y1="97364" x2="45565" y2="97364"/>
                        <a14:foregroundMark x1="57043" y1="34798" x2="57043" y2="34798"/>
                        <a14:foregroundMark x1="43826" y1="36555" x2="43826" y2="36555"/>
                      </a14:backgroundRemoval>
                    </a14:imgEffect>
                  </a14:imgLayer>
                </a14:imgProps>
              </a:ext>
            </a:extLst>
          </a:blip>
          <a:stretch>
            <a:fillRect/>
          </a:stretch>
        </p:blipFill>
        <p:spPr>
          <a:xfrm>
            <a:off x="6815592" y="307890"/>
            <a:ext cx="1217466" cy="1204762"/>
          </a:xfrm>
          <a:prstGeom prst="rect">
            <a:avLst/>
          </a:prstGeom>
        </p:spPr>
      </p:pic>
      <p:pic>
        <p:nvPicPr>
          <p:cNvPr id="19" name="Picture 18">
            <a:extLst>
              <a:ext uri="{FF2B5EF4-FFF2-40B4-BE49-F238E27FC236}">
                <a16:creationId xmlns:a16="http://schemas.microsoft.com/office/drawing/2014/main" id="{28C8E917-9D5E-D760-229E-ACBAFF6852DF}"/>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2639" b="97625" l="3979" r="96817">
                        <a14:foregroundMark x1="20424" y1="13456" x2="20424" y2="13456"/>
                        <a14:foregroundMark x1="32095" y1="31135" x2="32095" y2="31135"/>
                        <a14:foregroundMark x1="34218" y1="37995" x2="44297" y2="57256"/>
                        <a14:foregroundMark x1="44297" y1="57256" x2="69231" y2="41953"/>
                        <a14:foregroundMark x1="69231" y1="41953" x2="68966" y2="39314"/>
                        <a14:foregroundMark x1="88859" y1="77836" x2="88859" y2="77836"/>
                        <a14:foregroundMark x1="4509" y1="39050" x2="4509" y2="39050"/>
                        <a14:foregroundMark x1="80371" y1="13456" x2="80371" y2="13456"/>
                        <a14:foregroundMark x1="50663" y1="3166" x2="50663" y2="3166"/>
                        <a14:foregroundMark x1="35544" y1="24011" x2="35544" y2="24011"/>
                        <a14:foregroundMark x1="37666" y1="10818" x2="28647" y2="26385"/>
                        <a14:foregroundMark x1="97082" y1="58047" x2="97082" y2="58047"/>
                        <a14:foregroundMark x1="50398" y1="46702" x2="50398" y2="46702"/>
                        <a14:foregroundMark x1="52255" y1="38522" x2="52255" y2="38522"/>
                        <a14:foregroundMark x1="50663" y1="97625" x2="50663" y2="97625"/>
                      </a14:backgroundRemoval>
                    </a14:imgEffect>
                  </a14:imgLayer>
                </a14:imgProps>
              </a:ext>
            </a:extLst>
          </a:blip>
          <a:stretch>
            <a:fillRect/>
          </a:stretch>
        </p:blipFill>
        <p:spPr>
          <a:xfrm>
            <a:off x="7326784" y="1560242"/>
            <a:ext cx="895251" cy="900000"/>
          </a:xfrm>
          <a:prstGeom prst="rect">
            <a:avLst/>
          </a:prstGeom>
        </p:spPr>
      </p:pic>
      <p:grpSp>
        <p:nvGrpSpPr>
          <p:cNvPr id="24" name="Group 23">
            <a:extLst>
              <a:ext uri="{FF2B5EF4-FFF2-40B4-BE49-F238E27FC236}">
                <a16:creationId xmlns:a16="http://schemas.microsoft.com/office/drawing/2014/main" id="{86AE3DE3-BA8E-5BAE-5DB1-ED6331F3708D}"/>
              </a:ext>
            </a:extLst>
          </p:cNvPr>
          <p:cNvGrpSpPr/>
          <p:nvPr/>
        </p:nvGrpSpPr>
        <p:grpSpPr>
          <a:xfrm>
            <a:off x="1831384" y="3856878"/>
            <a:ext cx="2448000" cy="2124000"/>
            <a:chOff x="6564776" y="3856878"/>
            <a:chExt cx="2448000" cy="2124000"/>
          </a:xfrm>
        </p:grpSpPr>
        <p:sp>
          <p:nvSpPr>
            <p:cNvPr id="25" name="Partial Circle 24">
              <a:extLst>
                <a:ext uri="{FF2B5EF4-FFF2-40B4-BE49-F238E27FC236}">
                  <a16:creationId xmlns:a16="http://schemas.microsoft.com/office/drawing/2014/main" id="{A3A5525B-D137-FD94-9F62-A6C8C0DEA99A}"/>
                </a:ext>
              </a:extLst>
            </p:cNvPr>
            <p:cNvSpPr/>
            <p:nvPr/>
          </p:nvSpPr>
          <p:spPr>
            <a:xfrm>
              <a:off x="6564776" y="3856878"/>
              <a:ext cx="2448000" cy="2124000"/>
            </a:xfrm>
            <a:prstGeom prst="pie">
              <a:avLst>
                <a:gd name="adj1" fmla="val 0"/>
                <a:gd name="adj2" fmla="val 1079108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a:extLst>
                <a:ext uri="{FF2B5EF4-FFF2-40B4-BE49-F238E27FC236}">
                  <a16:creationId xmlns:a16="http://schemas.microsoft.com/office/drawing/2014/main" id="{E135211B-5BB6-234E-77F4-FBF6F7FA7E17}"/>
                </a:ext>
              </a:extLst>
            </p:cNvPr>
            <p:cNvSpPr txBox="1"/>
            <p:nvPr/>
          </p:nvSpPr>
          <p:spPr>
            <a:xfrm>
              <a:off x="6656116" y="5128296"/>
              <a:ext cx="2265320" cy="461665"/>
            </a:xfrm>
            <a:prstGeom prst="rect">
              <a:avLst/>
            </a:prstGeom>
            <a:noFill/>
          </p:spPr>
          <p:txBody>
            <a:bodyPr wrap="square" rtlCol="0">
              <a:spAutoFit/>
            </a:bodyPr>
            <a:lstStyle/>
            <a:p>
              <a:pPr algn="ctr"/>
              <a:r>
                <a:rPr lang="en-GB" sz="2400">
                  <a:latin typeface="Century Gothic" panose="020B0502020202020204" pitchFamily="34" charset="0"/>
                </a:rPr>
                <a:t>heptagons</a:t>
              </a:r>
            </a:p>
          </p:txBody>
        </p:sp>
      </p:grpSp>
      <p:pic>
        <p:nvPicPr>
          <p:cNvPr id="5" name="Picture 4">
            <a:extLst>
              <a:ext uri="{FF2B5EF4-FFF2-40B4-BE49-F238E27FC236}">
                <a16:creationId xmlns:a16="http://schemas.microsoft.com/office/drawing/2014/main" id="{758F8A80-1E42-03AE-9CC7-4553D1BB0736}"/>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2108" b="97424" l="2113" r="98357">
                        <a14:foregroundMark x1="54225" y1="2108" x2="54225" y2="2108"/>
                        <a14:foregroundMark x1="2582" y1="57377" x2="2582" y2="57377"/>
                        <a14:foregroundMark x1="50939" y1="97892" x2="50939" y2="97892"/>
                        <a14:foregroundMark x1="93192" y1="69789" x2="93427" y2="69321"/>
                        <a14:foregroundMark x1="98357" y1="53396" x2="98357" y2="53396"/>
                        <a14:foregroundMark x1="2347" y1="51522" x2="2347" y2="51522"/>
                      </a14:backgroundRemoval>
                    </a14:imgEffect>
                  </a14:imgLayer>
                </a14:imgProps>
              </a:ext>
            </a:extLst>
          </a:blip>
          <a:stretch>
            <a:fillRect/>
          </a:stretch>
        </p:blipFill>
        <p:spPr>
          <a:xfrm>
            <a:off x="7307729" y="4011734"/>
            <a:ext cx="867978" cy="870016"/>
          </a:xfrm>
          <a:prstGeom prst="rect">
            <a:avLst/>
          </a:prstGeom>
        </p:spPr>
      </p:pic>
    </p:spTree>
    <p:extLst>
      <p:ext uri="{BB962C8B-B14F-4D97-AF65-F5344CB8AC3E}">
        <p14:creationId xmlns:p14="http://schemas.microsoft.com/office/powerpoint/2010/main" val="24726129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27223F0-BC5A-41BC-70C9-D1131F9F74CE}"/>
              </a:ext>
            </a:extLst>
          </p:cNvPr>
          <p:cNvGrpSpPr/>
          <p:nvPr/>
        </p:nvGrpSpPr>
        <p:grpSpPr>
          <a:xfrm>
            <a:off x="1831384" y="3856878"/>
            <a:ext cx="2448000" cy="2124000"/>
            <a:chOff x="6564776" y="3856878"/>
            <a:chExt cx="2448000" cy="2124000"/>
          </a:xfrm>
        </p:grpSpPr>
        <p:sp>
          <p:nvSpPr>
            <p:cNvPr id="11" name="Partial Circle 10">
              <a:extLst>
                <a:ext uri="{FF2B5EF4-FFF2-40B4-BE49-F238E27FC236}">
                  <a16:creationId xmlns:a16="http://schemas.microsoft.com/office/drawing/2014/main" id="{14361FF0-997F-3E99-5101-584D455B7084}"/>
                </a:ext>
              </a:extLst>
            </p:cNvPr>
            <p:cNvSpPr/>
            <p:nvPr/>
          </p:nvSpPr>
          <p:spPr>
            <a:xfrm>
              <a:off x="6564776" y="3856878"/>
              <a:ext cx="2448000" cy="2124000"/>
            </a:xfrm>
            <a:prstGeom prst="pie">
              <a:avLst>
                <a:gd name="adj1" fmla="val 0"/>
                <a:gd name="adj2" fmla="val 1079108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251EB289-367E-7DBD-4BAC-8EC9AE90F591}"/>
                </a:ext>
              </a:extLst>
            </p:cNvPr>
            <p:cNvSpPr txBox="1"/>
            <p:nvPr/>
          </p:nvSpPr>
          <p:spPr>
            <a:xfrm>
              <a:off x="6656116" y="5128296"/>
              <a:ext cx="2265320" cy="461665"/>
            </a:xfrm>
            <a:prstGeom prst="rect">
              <a:avLst/>
            </a:prstGeom>
            <a:noFill/>
          </p:spPr>
          <p:txBody>
            <a:bodyPr wrap="square" rtlCol="0">
              <a:spAutoFit/>
            </a:bodyPr>
            <a:lstStyle/>
            <a:p>
              <a:pPr algn="ctr"/>
              <a:r>
                <a:rPr lang="en-GB" sz="2400">
                  <a:latin typeface="Century Gothic" panose="020B0502020202020204" pitchFamily="34" charset="0"/>
                </a:rPr>
                <a:t>silver or gold</a:t>
              </a:r>
            </a:p>
          </p:txBody>
        </p:sp>
      </p:grpSp>
      <p:sp>
        <p:nvSpPr>
          <p:cNvPr id="6" name="Text Placeholder 5">
            <a:extLst>
              <a:ext uri="{FF2B5EF4-FFF2-40B4-BE49-F238E27FC236}">
                <a16:creationId xmlns:a16="http://schemas.microsoft.com/office/drawing/2014/main" id="{D607E175-791D-D9A2-005D-09AD24E17374}"/>
              </a:ext>
            </a:extLst>
          </p:cNvPr>
          <p:cNvSpPr>
            <a:spLocks noGrp="1"/>
          </p:cNvSpPr>
          <p:nvPr>
            <p:ph type="body" sz="quarter" idx="11"/>
          </p:nvPr>
        </p:nvSpPr>
        <p:spPr/>
        <p:txBody>
          <a:bodyPr/>
          <a:lstStyle/>
          <a:p>
            <a:r>
              <a:rPr lang="en-US"/>
              <a:t>coin       gold       round       silver      heptagonal      copper</a:t>
            </a:r>
            <a:endParaRPr lang="en-GB"/>
          </a:p>
        </p:txBody>
      </p:sp>
      <p:pic>
        <p:nvPicPr>
          <p:cNvPr id="2" name="Picture 1">
            <a:extLst>
              <a:ext uri="{FF2B5EF4-FFF2-40B4-BE49-F238E27FC236}">
                <a16:creationId xmlns:a16="http://schemas.microsoft.com/office/drawing/2014/main" id="{995A71A4-51B5-8523-1DEC-C651F0679D8A}"/>
              </a:ext>
            </a:extLst>
          </p:cNvPr>
          <p:cNvPicPr>
            <a:picLocks noChangeAspect="1"/>
          </p:cNvPicPr>
          <p:nvPr/>
        </p:nvPicPr>
        <p:blipFill rotWithShape="1">
          <a:blip r:embed="rId3">
            <a:extLst>
              <a:ext uri="{28A0092B-C50C-407E-A947-70E740481C1C}">
                <a14:useLocalDpi xmlns:a14="http://schemas.microsoft.com/office/drawing/2010/main" val="0"/>
              </a:ext>
            </a:extLst>
          </a:blip>
          <a:srcRect b="19544"/>
          <a:stretch/>
        </p:blipFill>
        <p:spPr>
          <a:xfrm>
            <a:off x="96177" y="3218991"/>
            <a:ext cx="2028687" cy="2794683"/>
          </a:xfrm>
          <a:prstGeom prst="rect">
            <a:avLst/>
          </a:prstGeom>
        </p:spPr>
      </p:pic>
      <p:pic>
        <p:nvPicPr>
          <p:cNvPr id="3" name="Picture 2">
            <a:extLst>
              <a:ext uri="{FF2B5EF4-FFF2-40B4-BE49-F238E27FC236}">
                <a16:creationId xmlns:a16="http://schemas.microsoft.com/office/drawing/2014/main" id="{A0C56B21-1CC3-FB5E-45BA-F800CE99F187}"/>
              </a:ext>
            </a:extLst>
          </p:cNvPr>
          <p:cNvPicPr>
            <a:picLocks noChangeAspect="1"/>
          </p:cNvPicPr>
          <p:nvPr/>
        </p:nvPicPr>
        <p:blipFill rotWithShape="1">
          <a:blip r:embed="rId4">
            <a:extLst>
              <a:ext uri="{28A0092B-C50C-407E-A947-70E740481C1C}">
                <a14:useLocalDpi xmlns:a14="http://schemas.microsoft.com/office/drawing/2010/main" val="0"/>
              </a:ext>
            </a:extLst>
          </a:blip>
          <a:srcRect b="28589"/>
          <a:stretch/>
        </p:blipFill>
        <p:spPr>
          <a:xfrm>
            <a:off x="9101286" y="3052686"/>
            <a:ext cx="1500848" cy="2984461"/>
          </a:xfrm>
          <a:prstGeom prst="rect">
            <a:avLst/>
          </a:prstGeom>
        </p:spPr>
      </p:pic>
      <p:sp>
        <p:nvSpPr>
          <p:cNvPr id="5" name="Rectangular Callout 14">
            <a:extLst>
              <a:ext uri="{FF2B5EF4-FFF2-40B4-BE49-F238E27FC236}">
                <a16:creationId xmlns:a16="http://schemas.microsoft.com/office/drawing/2014/main" id="{86023EA3-42B9-0C58-F6B1-F17BFF59DD06}"/>
              </a:ext>
            </a:extLst>
          </p:cNvPr>
          <p:cNvSpPr/>
          <p:nvPr/>
        </p:nvSpPr>
        <p:spPr>
          <a:xfrm>
            <a:off x="1630367" y="1172691"/>
            <a:ext cx="3466290" cy="1618062"/>
          </a:xfrm>
          <a:prstGeom prst="wedgeRectCallout">
            <a:avLst>
              <a:gd name="adj1" fmla="val -54606"/>
              <a:gd name="adj2" fmla="val 80989"/>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a:solidFill>
                  <a:schemeClr val="tx1"/>
                </a:solidFill>
                <a:latin typeface="Century Gothic" panose="020B0502020202020204" pitchFamily="34" charset="0"/>
              </a:rPr>
              <a:t>The coin is silver and gold so it belongs here.</a:t>
            </a:r>
          </a:p>
        </p:txBody>
      </p:sp>
      <p:sp>
        <p:nvSpPr>
          <p:cNvPr id="23" name="Rectangular Callout 15">
            <a:extLst>
              <a:ext uri="{FF2B5EF4-FFF2-40B4-BE49-F238E27FC236}">
                <a16:creationId xmlns:a16="http://schemas.microsoft.com/office/drawing/2014/main" id="{94E97DD3-9795-F521-4058-A0553CE72B55}"/>
              </a:ext>
            </a:extLst>
          </p:cNvPr>
          <p:cNvSpPr/>
          <p:nvPr/>
        </p:nvSpPr>
        <p:spPr>
          <a:xfrm flipH="1">
            <a:off x="5330308" y="1882865"/>
            <a:ext cx="3370910" cy="1303276"/>
          </a:xfrm>
          <a:prstGeom prst="wedgeRectCallout">
            <a:avLst>
              <a:gd name="adj1" fmla="val -66642"/>
              <a:gd name="adj2" fmla="val 103321"/>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a:solidFill>
                  <a:schemeClr val="tx1"/>
                </a:solidFill>
                <a:latin typeface="Century Gothic" panose="020B0502020202020204" pitchFamily="34" charset="0"/>
              </a:rPr>
              <a:t>This coin belongs in the copper cup.</a:t>
            </a:r>
          </a:p>
        </p:txBody>
      </p:sp>
      <p:sp>
        <p:nvSpPr>
          <p:cNvPr id="8" name="Title 7">
            <a:extLst>
              <a:ext uri="{FF2B5EF4-FFF2-40B4-BE49-F238E27FC236}">
                <a16:creationId xmlns:a16="http://schemas.microsoft.com/office/drawing/2014/main" id="{859E8997-E3C2-B34D-119D-8D406978C9AB}"/>
              </a:ext>
            </a:extLst>
          </p:cNvPr>
          <p:cNvSpPr>
            <a:spLocks noGrp="1"/>
          </p:cNvSpPr>
          <p:nvPr>
            <p:ph type="title"/>
          </p:nvPr>
        </p:nvSpPr>
        <p:spPr>
          <a:xfrm>
            <a:off x="237186" y="75350"/>
            <a:ext cx="10515600" cy="1325563"/>
          </a:xfrm>
        </p:spPr>
        <p:txBody>
          <a:bodyPr/>
          <a:lstStyle/>
          <a:p>
            <a:r>
              <a:rPr lang="en-GB"/>
              <a:t>Sorting coins</a:t>
            </a:r>
          </a:p>
        </p:txBody>
      </p:sp>
      <p:grpSp>
        <p:nvGrpSpPr>
          <p:cNvPr id="4" name="Group 3">
            <a:extLst>
              <a:ext uri="{FF2B5EF4-FFF2-40B4-BE49-F238E27FC236}">
                <a16:creationId xmlns:a16="http://schemas.microsoft.com/office/drawing/2014/main" id="{10EC327D-735A-44BA-9DD3-6ECC66B0ABCF}"/>
              </a:ext>
            </a:extLst>
          </p:cNvPr>
          <p:cNvGrpSpPr/>
          <p:nvPr/>
        </p:nvGrpSpPr>
        <p:grpSpPr>
          <a:xfrm>
            <a:off x="5751736" y="3780768"/>
            <a:ext cx="2448000" cy="2124000"/>
            <a:chOff x="6564776" y="3856878"/>
            <a:chExt cx="2448000" cy="2124000"/>
          </a:xfrm>
        </p:grpSpPr>
        <p:sp>
          <p:nvSpPr>
            <p:cNvPr id="7" name="Partial Circle 6">
              <a:extLst>
                <a:ext uri="{FF2B5EF4-FFF2-40B4-BE49-F238E27FC236}">
                  <a16:creationId xmlns:a16="http://schemas.microsoft.com/office/drawing/2014/main" id="{E5299F9F-87BC-AC54-BC3E-BED2F3A7BB57}"/>
                </a:ext>
              </a:extLst>
            </p:cNvPr>
            <p:cNvSpPr/>
            <p:nvPr/>
          </p:nvSpPr>
          <p:spPr>
            <a:xfrm>
              <a:off x="6564776" y="3856878"/>
              <a:ext cx="2448000" cy="2124000"/>
            </a:xfrm>
            <a:prstGeom prst="pie">
              <a:avLst>
                <a:gd name="adj1" fmla="val 0"/>
                <a:gd name="adj2" fmla="val 1079108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C352A992-4459-1688-3782-E9072E77957F}"/>
                </a:ext>
              </a:extLst>
            </p:cNvPr>
            <p:cNvSpPr txBox="1"/>
            <p:nvPr/>
          </p:nvSpPr>
          <p:spPr>
            <a:xfrm>
              <a:off x="7083422" y="5128296"/>
              <a:ext cx="1410709" cy="461665"/>
            </a:xfrm>
            <a:prstGeom prst="rect">
              <a:avLst/>
            </a:prstGeom>
            <a:noFill/>
          </p:spPr>
          <p:txBody>
            <a:bodyPr wrap="square" rtlCol="0">
              <a:spAutoFit/>
            </a:bodyPr>
            <a:lstStyle/>
            <a:p>
              <a:pPr algn="ctr"/>
              <a:r>
                <a:rPr lang="en-GB" sz="2400">
                  <a:latin typeface="Century Gothic" panose="020B0502020202020204" pitchFamily="34" charset="0"/>
                </a:rPr>
                <a:t>copper</a:t>
              </a:r>
            </a:p>
          </p:txBody>
        </p:sp>
      </p:grpSp>
      <p:pic>
        <p:nvPicPr>
          <p:cNvPr id="16" name="Picture 15">
            <a:extLst>
              <a:ext uri="{FF2B5EF4-FFF2-40B4-BE49-F238E27FC236}">
                <a16:creationId xmlns:a16="http://schemas.microsoft.com/office/drawing/2014/main" id="{2E312D3E-83BA-2739-3364-86BEB4C9993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384" b="97232" l="4437" r="96246">
                        <a14:foregroundMark x1="13140" y1="17993" x2="13140" y2="17993"/>
                        <a14:foregroundMark x1="25256" y1="21280" x2="24744" y2="21626"/>
                        <a14:foregroundMark x1="20648" y1="23529" x2="42321" y2="20415"/>
                        <a14:foregroundMark x1="42321" y1="20415" x2="73208" y2="34083"/>
                        <a14:foregroundMark x1="73208" y1="34083" x2="85154" y2="64879"/>
                        <a14:foregroundMark x1="85154" y1="64879" x2="79181" y2="76990"/>
                        <a14:foregroundMark x1="79181" y1="76990" x2="76109" y2="78201"/>
                        <a14:foregroundMark x1="52730" y1="45156" x2="52560" y2="45156"/>
                        <a14:foregroundMark x1="48123" y1="43080" x2="47440" y2="54844"/>
                        <a14:foregroundMark x1="47440" y1="54844" x2="56826" y2="45329"/>
                        <a14:foregroundMark x1="56826" y1="45329" x2="50683" y2="47059"/>
                        <a14:foregroundMark x1="37713" y1="62803" x2="37031" y2="61938"/>
                        <a14:foregroundMark x1="25768" y1="91869" x2="25768" y2="91869"/>
                        <a14:foregroundMark x1="49488" y1="90830" x2="49488" y2="90830"/>
                        <a14:foregroundMark x1="50171" y1="92388" x2="51024" y2="95848"/>
                        <a14:foregroundMark x1="51024" y1="96540" x2="60410" y2="93772"/>
                        <a14:foregroundMark x1="61604" y1="97232" x2="61945" y2="97232"/>
                        <a14:foregroundMark x1="96246" y1="49481" x2="95904" y2="48616"/>
                        <a14:foregroundMark x1="85666" y1="25260" x2="59898" y2="11938"/>
                        <a14:foregroundMark x1="59898" y1="11938" x2="47099" y2="10035"/>
                        <a14:foregroundMark x1="47099" y1="10035" x2="27816" y2="17301"/>
                        <a14:foregroundMark x1="27816" y1="17301" x2="11092" y2="44637"/>
                        <a14:foregroundMark x1="11092" y1="44637" x2="9044" y2="60381"/>
                        <a14:foregroundMark x1="4437" y1="65052" x2="4437" y2="65052"/>
                        <a14:foregroundMark x1="26792" y1="80623" x2="26792" y2="80623"/>
                        <a14:foregroundMark x1="46246" y1="1384" x2="46246" y2="1384"/>
                        <a14:foregroundMark x1="34471" y1="39446" x2="34471" y2="39446"/>
                        <a14:foregroundMark x1="58362" y1="34083" x2="58362" y2="34083"/>
                        <a14:foregroundMark x1="63993" y1="43945" x2="63993" y2="43945"/>
                      </a14:backgroundRemoval>
                    </a14:imgEffect>
                  </a14:imgLayer>
                </a14:imgProps>
              </a:ext>
            </a:extLst>
          </a:blip>
          <a:stretch>
            <a:fillRect/>
          </a:stretch>
        </p:blipFill>
        <p:spPr>
          <a:xfrm>
            <a:off x="2367683" y="3513053"/>
            <a:ext cx="1375402" cy="1356625"/>
          </a:xfrm>
          <a:prstGeom prst="rect">
            <a:avLst/>
          </a:prstGeom>
        </p:spPr>
      </p:pic>
      <p:pic>
        <p:nvPicPr>
          <p:cNvPr id="17" name="Picture 16">
            <a:extLst>
              <a:ext uri="{FF2B5EF4-FFF2-40B4-BE49-F238E27FC236}">
                <a16:creationId xmlns:a16="http://schemas.microsoft.com/office/drawing/2014/main" id="{D635D79D-148D-CCBB-294B-A62CA9CC3F6B}"/>
              </a:ext>
            </a:extLst>
          </p:cNvPr>
          <p:cNvPicPr>
            <a:picLocks noChangeAspect="1"/>
          </p:cNvPicPr>
          <p:nvPr/>
        </p:nvPicPr>
        <p:blipFill rotWithShape="1">
          <a:blip r:embed="rId7"/>
          <a:srcRect l="9941" t="7560" r="10236" b="9680"/>
          <a:stretch/>
        </p:blipFill>
        <p:spPr>
          <a:xfrm>
            <a:off x="9787808" y="1132005"/>
            <a:ext cx="1203087" cy="1228741"/>
          </a:xfrm>
          <a:prstGeom prst="rect">
            <a:avLst/>
          </a:prstGeom>
        </p:spPr>
      </p:pic>
      <p:pic>
        <p:nvPicPr>
          <p:cNvPr id="18" name="Picture 17">
            <a:extLst>
              <a:ext uri="{FF2B5EF4-FFF2-40B4-BE49-F238E27FC236}">
                <a16:creationId xmlns:a16="http://schemas.microsoft.com/office/drawing/2014/main" id="{AEB8293E-241F-3FF8-2993-3AF7D5E8087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139" b="96205" l="1887" r="97925">
                        <a14:foregroundMark x1="53208" y1="33207" x2="76792" y2="27704"/>
                        <a14:foregroundMark x1="76792" y1="27704" x2="76981" y2="27324"/>
                        <a14:foregroundMark x1="81132" y1="22201" x2="81132" y2="22201"/>
                        <a14:foregroundMark x1="82830" y1="16509" x2="82830" y2="16509"/>
                        <a14:foregroundMark x1="82264" y1="13472" x2="82264" y2="13472"/>
                        <a14:foregroundMark x1="19623" y1="84820" x2="53774" y2="25237"/>
                        <a14:foregroundMark x1="52453" y1="79127" x2="69057" y2="62429"/>
                        <a14:foregroundMark x1="69057" y1="62429" x2="78868" y2="35484"/>
                        <a14:foregroundMark x1="52264" y1="94307" x2="36415" y2="79886"/>
                        <a14:foregroundMark x1="36226" y1="96205" x2="36226" y2="96205"/>
                        <a14:foregroundMark x1="6038" y1="29791" x2="6038" y2="29791"/>
                        <a14:foregroundMark x1="31509" y1="5882" x2="31509" y2="5882"/>
                        <a14:foregroundMark x1="37170" y1="5503" x2="51887" y2="8918"/>
                        <a14:foregroundMark x1="51887" y1="8918" x2="68302" y2="19924"/>
                        <a14:foregroundMark x1="68302" y1="19924" x2="68302" y2="19924"/>
                        <a14:foregroundMark x1="65849" y1="5313" x2="65849" y2="5313"/>
                        <a14:foregroundMark x1="50566" y1="1139" x2="50566" y2="1139"/>
                        <a14:foregroundMark x1="98113" y1="46869" x2="98113" y2="46869"/>
                        <a14:foregroundMark x1="1887" y1="57306" x2="1887" y2="57306"/>
                      </a14:backgroundRemoval>
                    </a14:imgEffect>
                  </a14:imgLayer>
                </a14:imgProps>
              </a:ext>
            </a:extLst>
          </a:blip>
          <a:stretch>
            <a:fillRect/>
          </a:stretch>
        </p:blipFill>
        <p:spPr>
          <a:xfrm>
            <a:off x="6409091" y="3650162"/>
            <a:ext cx="1133291" cy="1126876"/>
          </a:xfrm>
          <a:prstGeom prst="rect">
            <a:avLst/>
          </a:prstGeom>
        </p:spPr>
      </p:pic>
      <p:pic>
        <p:nvPicPr>
          <p:cNvPr id="19" name="Picture 18">
            <a:extLst>
              <a:ext uri="{FF2B5EF4-FFF2-40B4-BE49-F238E27FC236}">
                <a16:creationId xmlns:a16="http://schemas.microsoft.com/office/drawing/2014/main" id="{EF948C7A-8C9E-45AF-9FCC-40A9236BCA7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786" b="97421" l="1969" r="98622">
                        <a14:foregroundMark x1="70079" y1="5357" x2="70079" y2="5357"/>
                        <a14:foregroundMark x1="69488" y1="6944" x2="55906" y2="29563"/>
                        <a14:foregroundMark x1="63189" y1="27976" x2="68504" y2="51389"/>
                        <a14:foregroundMark x1="68504" y1="51389" x2="65551" y2="68452"/>
                        <a14:foregroundMark x1="65551" y1="68452" x2="61024" y2="68849"/>
                        <a14:foregroundMark x1="50394" y1="1786" x2="50394" y2="1786"/>
                        <a14:foregroundMark x1="6299" y1="69841" x2="6299" y2="69841"/>
                        <a14:foregroundMark x1="1969" y1="47619" x2="1969" y2="47619"/>
                        <a14:foregroundMark x1="45276" y1="51389" x2="54528" y2="57540"/>
                        <a14:foregroundMark x1="54528" y1="57540" x2="63976" y2="72222"/>
                        <a14:foregroundMark x1="63976" y1="72222" x2="63583" y2="73611"/>
                        <a14:foregroundMark x1="81890" y1="74603" x2="87992" y2="39881"/>
                        <a14:foregroundMark x1="87992" y1="39881" x2="87992" y2="39683"/>
                        <a14:foregroundMark x1="94882" y1="32143" x2="94882" y2="32143"/>
                        <a14:foregroundMark x1="40157" y1="97421" x2="40157" y2="97421"/>
                        <a14:foregroundMark x1="40748" y1="95040" x2="47441" y2="54960"/>
                        <a14:foregroundMark x1="98622" y1="48810" x2="98622" y2="48810"/>
                      </a14:backgroundRemoval>
                    </a14:imgEffect>
                  </a14:imgLayer>
                </a14:imgProps>
              </a:ext>
            </a:extLst>
          </a:blip>
          <a:stretch>
            <a:fillRect/>
          </a:stretch>
        </p:blipFill>
        <p:spPr>
          <a:xfrm>
            <a:off x="8732581" y="113503"/>
            <a:ext cx="1119129" cy="1110317"/>
          </a:xfrm>
          <a:prstGeom prst="rect">
            <a:avLst/>
          </a:prstGeom>
        </p:spPr>
      </p:pic>
      <p:pic>
        <p:nvPicPr>
          <p:cNvPr id="20" name="Picture 19">
            <a:extLst>
              <a:ext uri="{FF2B5EF4-FFF2-40B4-BE49-F238E27FC236}">
                <a16:creationId xmlns:a16="http://schemas.microsoft.com/office/drawing/2014/main" id="{CC386DE8-DE8D-D663-B62A-2D1199DA0CD9}"/>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790" b="96421" l="4435" r="97118">
                        <a14:foregroundMark x1="52772" y1="2237" x2="52772" y2="2237"/>
                        <a14:foregroundMark x1="55432" y1="7159" x2="55432" y2="7159"/>
                        <a14:foregroundMark x1="56319" y1="7606" x2="69180" y2="23266"/>
                        <a14:foregroundMark x1="69180" y1="23266" x2="83814" y2="62192"/>
                        <a14:foregroundMark x1="83814" y1="62192" x2="82927" y2="78971"/>
                        <a14:foregroundMark x1="82927" y1="78971" x2="82705" y2="78971"/>
                        <a14:foregroundMark x1="81153" y1="79866" x2="77162" y2="83669"/>
                        <a14:foregroundMark x1="67849" y1="96868" x2="67849" y2="96868"/>
                        <a14:foregroundMark x1="12860" y1="17897" x2="12860" y2="17897"/>
                        <a14:foregroundMark x1="4656" y1="41611" x2="4656" y2="41611"/>
                        <a14:foregroundMark x1="36142" y1="17002" x2="36585" y2="16779"/>
                        <a14:foregroundMark x1="23725" y1="11857" x2="23725" y2="11857"/>
                        <a14:foregroundMark x1="97118" y1="51678" x2="97118" y2="51678"/>
                        <a14:foregroundMark x1="51441" y1="42953" x2="35255" y2="23937"/>
                        <a14:foregroundMark x1="35255" y1="23937" x2="35255" y2="23937"/>
                        <a14:foregroundMark x1="37694" y1="10738" x2="37694" y2="10738"/>
                        <a14:foregroundMark x1="55876" y1="40268" x2="55876" y2="40268"/>
                        <a14:foregroundMark x1="73614" y1="55705" x2="73614" y2="55705"/>
                        <a14:foregroundMark x1="71840" y1="56376" x2="71840" y2="56376"/>
                        <a14:foregroundMark x1="62971" y1="53691" x2="62971" y2="53691"/>
                        <a14:foregroundMark x1="56763" y1="53244" x2="56763" y2="53244"/>
                        <a14:foregroundMark x1="54324" y1="60850" x2="54324" y2="60850"/>
                        <a14:foregroundMark x1="48115" y1="53244" x2="48115" y2="53244"/>
                        <a14:foregroundMark x1="51885" y1="50112" x2="51885" y2="50112"/>
                        <a14:foregroundMark x1="57871" y1="35794" x2="57871" y2="35794"/>
                        <a14:foregroundMark x1="62749" y1="53691" x2="62749" y2="53691"/>
                      </a14:backgroundRemoval>
                    </a14:imgEffect>
                  </a14:imgLayer>
                </a14:imgProps>
              </a:ext>
            </a:extLst>
          </a:blip>
          <a:stretch>
            <a:fillRect/>
          </a:stretch>
        </p:blipFill>
        <p:spPr>
          <a:xfrm>
            <a:off x="9995055" y="99561"/>
            <a:ext cx="1008213" cy="999271"/>
          </a:xfrm>
          <a:prstGeom prst="rect">
            <a:avLst/>
          </a:prstGeom>
        </p:spPr>
      </p:pic>
      <p:pic>
        <p:nvPicPr>
          <p:cNvPr id="21" name="Picture 20">
            <a:extLst>
              <a:ext uri="{FF2B5EF4-FFF2-40B4-BE49-F238E27FC236}">
                <a16:creationId xmlns:a16="http://schemas.microsoft.com/office/drawing/2014/main" id="{FC7582DF-EB27-3C8D-46B9-B8A7C80C9F45}"/>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2285" b="97364" l="2783" r="94957">
                        <a14:foregroundMark x1="45217" y1="2285" x2="45217" y2="2285"/>
                        <a14:foregroundMark x1="59652" y1="43409" x2="59652" y2="43409"/>
                        <a14:foregroundMark x1="74957" y1="47803" x2="74957" y2="47803"/>
                        <a14:foregroundMark x1="92696" y1="31107" x2="92696" y2="31107"/>
                        <a14:foregroundMark x1="94957" y1="67663" x2="94957" y2="67663"/>
                        <a14:foregroundMark x1="68522" y1="81371" x2="68522" y2="81371"/>
                        <a14:foregroundMark x1="54783" y1="90685" x2="54783" y2="90685"/>
                        <a14:foregroundMark x1="53565" y1="92970" x2="53565" y2="92970"/>
                        <a14:foregroundMark x1="46609" y1="94376" x2="46609" y2="94376"/>
                        <a14:foregroundMark x1="2783" y1="52373" x2="2783" y2="52373"/>
                        <a14:foregroundMark x1="21391" y1="53427" x2="21391" y2="53427"/>
                        <a14:foregroundMark x1="39652" y1="60633" x2="39652" y2="60633"/>
                        <a14:foregroundMark x1="23304" y1="66608" x2="87826" y2="40598"/>
                        <a14:foregroundMark x1="45565" y1="97364" x2="45565" y2="97364"/>
                        <a14:foregroundMark x1="57043" y1="34798" x2="57043" y2="34798"/>
                        <a14:foregroundMark x1="43826" y1="36555" x2="43826" y2="36555"/>
                      </a14:backgroundRemoval>
                    </a14:imgEffect>
                  </a14:imgLayer>
                </a14:imgProps>
              </a:ext>
            </a:extLst>
          </a:blip>
          <a:stretch>
            <a:fillRect/>
          </a:stretch>
        </p:blipFill>
        <p:spPr>
          <a:xfrm>
            <a:off x="7405654" y="197978"/>
            <a:ext cx="1217466" cy="1204762"/>
          </a:xfrm>
          <a:prstGeom prst="rect">
            <a:avLst/>
          </a:prstGeom>
        </p:spPr>
      </p:pic>
      <p:pic>
        <p:nvPicPr>
          <p:cNvPr id="22" name="Picture 21">
            <a:extLst>
              <a:ext uri="{FF2B5EF4-FFF2-40B4-BE49-F238E27FC236}">
                <a16:creationId xmlns:a16="http://schemas.microsoft.com/office/drawing/2014/main" id="{D825AEAC-D8CF-BA13-D8A4-A165E3C8C48A}"/>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2639" b="97625" l="3979" r="96817">
                        <a14:foregroundMark x1="20424" y1="13456" x2="20424" y2="13456"/>
                        <a14:foregroundMark x1="32095" y1="31135" x2="32095" y2="31135"/>
                        <a14:foregroundMark x1="34218" y1="37995" x2="44297" y2="57256"/>
                        <a14:foregroundMark x1="44297" y1="57256" x2="69231" y2="41953"/>
                        <a14:foregroundMark x1="69231" y1="41953" x2="68966" y2="39314"/>
                        <a14:foregroundMark x1="88859" y1="77836" x2="88859" y2="77836"/>
                        <a14:foregroundMark x1="4509" y1="39050" x2="4509" y2="39050"/>
                        <a14:foregroundMark x1="80371" y1="13456" x2="80371" y2="13456"/>
                        <a14:foregroundMark x1="50663" y1="3166" x2="50663" y2="3166"/>
                        <a14:foregroundMark x1="35544" y1="24011" x2="35544" y2="24011"/>
                        <a14:foregroundMark x1="37666" y1="10818" x2="28647" y2="26385"/>
                        <a14:foregroundMark x1="97082" y1="58047" x2="97082" y2="58047"/>
                        <a14:foregroundMark x1="50398" y1="46702" x2="50398" y2="46702"/>
                        <a14:foregroundMark x1="52255" y1="38522" x2="52255" y2="38522"/>
                        <a14:foregroundMark x1="50663" y1="97625" x2="50663" y2="97625"/>
                      </a14:backgroundRemoval>
                    </a14:imgEffect>
                  </a14:imgLayer>
                </a14:imgProps>
              </a:ext>
            </a:extLst>
          </a:blip>
          <a:stretch>
            <a:fillRect/>
          </a:stretch>
        </p:blipFill>
        <p:spPr>
          <a:xfrm>
            <a:off x="8707692" y="1274660"/>
            <a:ext cx="895251" cy="900000"/>
          </a:xfrm>
          <a:prstGeom prst="rect">
            <a:avLst/>
          </a:prstGeom>
        </p:spPr>
      </p:pic>
      <p:pic>
        <p:nvPicPr>
          <p:cNvPr id="36" name="Picture 35">
            <a:extLst>
              <a:ext uri="{FF2B5EF4-FFF2-40B4-BE49-F238E27FC236}">
                <a16:creationId xmlns:a16="http://schemas.microsoft.com/office/drawing/2014/main" id="{08F80E78-E38E-08E6-0A4F-F30B0F544717}"/>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2108" b="97424" l="2113" r="98357">
                        <a14:foregroundMark x1="54225" y1="2108" x2="54225" y2="2108"/>
                        <a14:foregroundMark x1="2582" y1="57377" x2="2582" y2="57377"/>
                        <a14:foregroundMark x1="50939" y1="97892" x2="50939" y2="97892"/>
                        <a14:foregroundMark x1="93192" y1="69789" x2="93427" y2="69321"/>
                        <a14:foregroundMark x1="98357" y1="53396" x2="98357" y2="53396"/>
                        <a14:foregroundMark x1="2347" y1="51522" x2="2347" y2="51522"/>
                      </a14:backgroundRemoval>
                    </a14:imgEffect>
                  </a14:imgLayer>
                </a14:imgProps>
              </a:ext>
            </a:extLst>
          </a:blip>
          <a:stretch>
            <a:fillRect/>
          </a:stretch>
        </p:blipFill>
        <p:spPr>
          <a:xfrm>
            <a:off x="9222823" y="2154284"/>
            <a:ext cx="867978" cy="870016"/>
          </a:xfrm>
          <a:prstGeom prst="rect">
            <a:avLst/>
          </a:prstGeom>
        </p:spPr>
      </p:pic>
    </p:spTree>
    <p:extLst>
      <p:ext uri="{BB962C8B-B14F-4D97-AF65-F5344CB8AC3E}">
        <p14:creationId xmlns:p14="http://schemas.microsoft.com/office/powerpoint/2010/main" val="18753197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14E866-5BD9-D3E8-2500-1656A3C23437}"/>
              </a:ext>
            </a:extLst>
          </p:cNvPr>
          <p:cNvSpPr>
            <a:spLocks noGrp="1"/>
          </p:cNvSpPr>
          <p:nvPr>
            <p:ph type="title"/>
          </p:nvPr>
        </p:nvSpPr>
        <p:spPr>
          <a:xfrm>
            <a:off x="290848" y="224"/>
            <a:ext cx="10515600" cy="1325563"/>
          </a:xfrm>
        </p:spPr>
        <p:txBody>
          <a:bodyPr/>
          <a:lstStyle/>
          <a:p>
            <a:r>
              <a:rPr lang="en-GB" sz="3200"/>
              <a:t>Halima sorted her coins into two purses</a:t>
            </a:r>
          </a:p>
        </p:txBody>
      </p:sp>
      <p:pic>
        <p:nvPicPr>
          <p:cNvPr id="7" name="Picture 4">
            <a:extLst>
              <a:ext uri="{FF2B5EF4-FFF2-40B4-BE49-F238E27FC236}">
                <a16:creationId xmlns:a16="http://schemas.microsoft.com/office/drawing/2014/main" id="{83CC1962-405F-5B84-51F4-B84BD7A435B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88" t="13250" r="7188" b="6567"/>
          <a:stretch/>
        </p:blipFill>
        <p:spPr bwMode="auto">
          <a:xfrm>
            <a:off x="2920058" y="2158568"/>
            <a:ext cx="3406138" cy="34061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a:extLst>
              <a:ext uri="{FF2B5EF4-FFF2-40B4-BE49-F238E27FC236}">
                <a16:creationId xmlns:a16="http://schemas.microsoft.com/office/drawing/2014/main" id="{066DEA37-FFD0-4FA8-2635-EC2C5FC3B241}"/>
              </a:ext>
              <a:ext uri="{C183D7F6-B498-43B3-948B-1728B52AA6E4}">
                <adec:decorative xmlns:adec="http://schemas.microsoft.com/office/drawing/2017/decorative" val="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188" t="13252" r="7188" b="6571"/>
          <a:stretch/>
        </p:blipFill>
        <p:spPr bwMode="auto">
          <a:xfrm>
            <a:off x="6730980" y="2158568"/>
            <a:ext cx="3406138" cy="3406138"/>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F8DC6F2F-B01C-BB71-8687-68ACD8B774C6}"/>
              </a:ext>
            </a:extLst>
          </p:cNvPr>
          <p:cNvSpPr txBox="1">
            <a:spLocks/>
          </p:cNvSpPr>
          <p:nvPr/>
        </p:nvSpPr>
        <p:spPr>
          <a:xfrm>
            <a:off x="650037" y="1048432"/>
            <a:ext cx="9445625" cy="1362126"/>
          </a:xfrm>
          <a:prstGeom prst="rect">
            <a:avLst/>
          </a:prstGeom>
        </p:spPr>
        <p:txBody>
          <a:bodyPr>
            <a:norm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540000" indent="-360000" algn="l" defTabSz="914400" rtl="0" eaLnBrk="1" latinLnBrk="0" hangingPunct="1">
              <a:lnSpc>
                <a:spcPct val="100000"/>
              </a:lnSpc>
              <a:spcBef>
                <a:spcPts val="600"/>
              </a:spcBef>
              <a:spcAft>
                <a:spcPts val="600"/>
              </a:spcAft>
              <a:buClr>
                <a:srgbClr val="E50E46"/>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600"/>
              <a:t>How has she sorted them? </a:t>
            </a:r>
          </a:p>
          <a:p>
            <a:r>
              <a:rPr lang="en-GB" sz="2600"/>
              <a:t>Why are some coins not in a purse?</a:t>
            </a:r>
          </a:p>
        </p:txBody>
      </p:sp>
      <p:pic>
        <p:nvPicPr>
          <p:cNvPr id="10" name="Google Shape;467;p18" descr="Angie pencil.png">
            <a:extLst>
              <a:ext uri="{FF2B5EF4-FFF2-40B4-BE49-F238E27FC236}">
                <a16:creationId xmlns:a16="http://schemas.microsoft.com/office/drawing/2014/main" id="{F14AE3B2-11EA-7113-7823-643DCC091458}"/>
              </a:ext>
            </a:extLst>
          </p:cNvPr>
          <p:cNvPicPr preferRelativeResize="0"/>
          <p:nvPr/>
        </p:nvPicPr>
        <p:blipFill rotWithShape="1">
          <a:blip r:embed="rId5">
            <a:alphaModFix/>
          </a:blip>
          <a:srcRect/>
          <a:stretch/>
        </p:blipFill>
        <p:spPr>
          <a:xfrm flipH="1">
            <a:off x="650037" y="3015995"/>
            <a:ext cx="2511239" cy="3869024"/>
          </a:xfrm>
          <a:prstGeom prst="rect">
            <a:avLst/>
          </a:prstGeom>
          <a:noFill/>
          <a:ln>
            <a:noFill/>
          </a:ln>
        </p:spPr>
      </p:pic>
      <p:pic>
        <p:nvPicPr>
          <p:cNvPr id="11" name="Picture 10">
            <a:extLst>
              <a:ext uri="{FF2B5EF4-FFF2-40B4-BE49-F238E27FC236}">
                <a16:creationId xmlns:a16="http://schemas.microsoft.com/office/drawing/2014/main" id="{6971CC8B-9C01-7C4D-BC9B-2F52084B9CB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384" b="97232" l="4437" r="96246">
                        <a14:foregroundMark x1="13140" y1="17993" x2="13140" y2="17993"/>
                        <a14:foregroundMark x1="25256" y1="21280" x2="24744" y2="21626"/>
                        <a14:foregroundMark x1="20648" y1="23529" x2="42321" y2="20415"/>
                        <a14:foregroundMark x1="42321" y1="20415" x2="73208" y2="34083"/>
                        <a14:foregroundMark x1="73208" y1="34083" x2="85154" y2="64879"/>
                        <a14:foregroundMark x1="85154" y1="64879" x2="79181" y2="76990"/>
                        <a14:foregroundMark x1="79181" y1="76990" x2="76109" y2="78201"/>
                        <a14:foregroundMark x1="52730" y1="45156" x2="52560" y2="45156"/>
                        <a14:foregroundMark x1="48123" y1="43080" x2="47440" y2="54844"/>
                        <a14:foregroundMark x1="47440" y1="54844" x2="56826" y2="45329"/>
                        <a14:foregroundMark x1="56826" y1="45329" x2="50683" y2="47059"/>
                        <a14:foregroundMark x1="37713" y1="62803" x2="37031" y2="61938"/>
                        <a14:foregroundMark x1="25768" y1="91869" x2="25768" y2="91869"/>
                        <a14:foregroundMark x1="49488" y1="90830" x2="49488" y2="90830"/>
                        <a14:foregroundMark x1="50171" y1="92388" x2="51024" y2="95848"/>
                        <a14:foregroundMark x1="51024" y1="96540" x2="60410" y2="93772"/>
                        <a14:foregroundMark x1="61604" y1="97232" x2="61945" y2="97232"/>
                        <a14:foregroundMark x1="96246" y1="49481" x2="95904" y2="48616"/>
                        <a14:foregroundMark x1="85666" y1="25260" x2="59898" y2="11938"/>
                        <a14:foregroundMark x1="59898" y1="11938" x2="47099" y2="10035"/>
                        <a14:foregroundMark x1="47099" y1="10035" x2="27816" y2="17301"/>
                        <a14:foregroundMark x1="27816" y1="17301" x2="11092" y2="44637"/>
                        <a14:foregroundMark x1="11092" y1="44637" x2="9044" y2="60381"/>
                        <a14:foregroundMark x1="4437" y1="65052" x2="4437" y2="65052"/>
                        <a14:foregroundMark x1="26792" y1="80623" x2="26792" y2="80623"/>
                        <a14:foregroundMark x1="46246" y1="1384" x2="46246" y2="1384"/>
                        <a14:foregroundMark x1="34471" y1="39446" x2="34471" y2="39446"/>
                        <a14:foregroundMark x1="58362" y1="34083" x2="58362" y2="34083"/>
                        <a14:foregroundMark x1="63993" y1="43945" x2="63993" y2="43945"/>
                      </a14:backgroundRemoval>
                    </a14:imgEffect>
                  </a14:imgLayer>
                </a14:imgProps>
              </a:ext>
            </a:extLst>
          </a:blip>
          <a:stretch>
            <a:fillRect/>
          </a:stretch>
        </p:blipFill>
        <p:spPr>
          <a:xfrm>
            <a:off x="5284798" y="5487307"/>
            <a:ext cx="1375402" cy="1356625"/>
          </a:xfrm>
          <a:prstGeom prst="rect">
            <a:avLst/>
          </a:prstGeom>
        </p:spPr>
      </p:pic>
      <p:pic>
        <p:nvPicPr>
          <p:cNvPr id="12" name="Picture 11">
            <a:extLst>
              <a:ext uri="{FF2B5EF4-FFF2-40B4-BE49-F238E27FC236}">
                <a16:creationId xmlns:a16="http://schemas.microsoft.com/office/drawing/2014/main" id="{32E4D279-D261-C747-E5C6-DF1C341129FF}"/>
              </a:ext>
            </a:extLst>
          </p:cNvPr>
          <p:cNvPicPr>
            <a:picLocks noChangeAspect="1"/>
          </p:cNvPicPr>
          <p:nvPr/>
        </p:nvPicPr>
        <p:blipFill rotWithShape="1">
          <a:blip r:embed="rId8"/>
          <a:srcRect l="9941" t="7560" r="10236" b="9680"/>
          <a:stretch/>
        </p:blipFill>
        <p:spPr>
          <a:xfrm>
            <a:off x="6965055" y="5596251"/>
            <a:ext cx="1203087" cy="1228741"/>
          </a:xfrm>
          <a:prstGeom prst="rect">
            <a:avLst/>
          </a:prstGeom>
        </p:spPr>
      </p:pic>
      <p:pic>
        <p:nvPicPr>
          <p:cNvPr id="13" name="Picture 12">
            <a:extLst>
              <a:ext uri="{FF2B5EF4-FFF2-40B4-BE49-F238E27FC236}">
                <a16:creationId xmlns:a16="http://schemas.microsoft.com/office/drawing/2014/main" id="{31EEE250-AA85-0672-FCD5-EAA0EF767D15}"/>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139" b="96205" l="1887" r="97925">
                        <a14:foregroundMark x1="53208" y1="33207" x2="76792" y2="27704"/>
                        <a14:foregroundMark x1="76792" y1="27704" x2="76981" y2="27324"/>
                        <a14:foregroundMark x1="81132" y1="22201" x2="81132" y2="22201"/>
                        <a14:foregroundMark x1="82830" y1="16509" x2="82830" y2="16509"/>
                        <a14:foregroundMark x1="82264" y1="13472" x2="82264" y2="13472"/>
                        <a14:foregroundMark x1="19623" y1="84820" x2="53774" y2="25237"/>
                        <a14:foregroundMark x1="52453" y1="79127" x2="69057" y2="62429"/>
                        <a14:foregroundMark x1="69057" y1="62429" x2="78868" y2="35484"/>
                        <a14:foregroundMark x1="52264" y1="94307" x2="36415" y2="79886"/>
                        <a14:foregroundMark x1="36226" y1="96205" x2="36226" y2="96205"/>
                        <a14:foregroundMark x1="6038" y1="29791" x2="6038" y2="29791"/>
                        <a14:foregroundMark x1="31509" y1="5882" x2="31509" y2="5882"/>
                        <a14:foregroundMark x1="37170" y1="5503" x2="51887" y2="8918"/>
                        <a14:foregroundMark x1="51887" y1="8918" x2="68302" y2="19924"/>
                        <a14:foregroundMark x1="68302" y1="19924" x2="68302" y2="19924"/>
                        <a14:foregroundMark x1="65849" y1="5313" x2="65849" y2="5313"/>
                        <a14:foregroundMark x1="50566" y1="1139" x2="50566" y2="1139"/>
                        <a14:foregroundMark x1="98113" y1="46869" x2="98113" y2="46869"/>
                        <a14:foregroundMark x1="1887" y1="57306" x2="1887" y2="57306"/>
                      </a14:backgroundRemoval>
                    </a14:imgEffect>
                  </a14:imgLayer>
                </a14:imgProps>
              </a:ext>
            </a:extLst>
          </a:blip>
          <a:stretch>
            <a:fillRect/>
          </a:stretch>
        </p:blipFill>
        <p:spPr>
          <a:xfrm>
            <a:off x="4148218" y="2974230"/>
            <a:ext cx="1133291" cy="1126876"/>
          </a:xfrm>
          <a:prstGeom prst="rect">
            <a:avLst/>
          </a:prstGeom>
        </p:spPr>
      </p:pic>
      <p:pic>
        <p:nvPicPr>
          <p:cNvPr id="14" name="Picture 13">
            <a:extLst>
              <a:ext uri="{FF2B5EF4-FFF2-40B4-BE49-F238E27FC236}">
                <a16:creationId xmlns:a16="http://schemas.microsoft.com/office/drawing/2014/main" id="{383A0698-EF03-5020-215B-1AFDE5AE7B00}"/>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786" b="97421" l="1969" r="98622">
                        <a14:foregroundMark x1="70079" y1="5357" x2="70079" y2="5357"/>
                        <a14:foregroundMark x1="69488" y1="6944" x2="55906" y2="29563"/>
                        <a14:foregroundMark x1="63189" y1="27976" x2="68504" y2="51389"/>
                        <a14:foregroundMark x1="68504" y1="51389" x2="65551" y2="68452"/>
                        <a14:foregroundMark x1="65551" y1="68452" x2="61024" y2="68849"/>
                        <a14:foregroundMark x1="50394" y1="1786" x2="50394" y2="1786"/>
                        <a14:foregroundMark x1="6299" y1="69841" x2="6299" y2="69841"/>
                        <a14:foregroundMark x1="1969" y1="47619" x2="1969" y2="47619"/>
                        <a14:foregroundMark x1="45276" y1="51389" x2="54528" y2="57540"/>
                        <a14:foregroundMark x1="54528" y1="57540" x2="63976" y2="72222"/>
                        <a14:foregroundMark x1="63976" y1="72222" x2="63583" y2="73611"/>
                        <a14:foregroundMark x1="81890" y1="74603" x2="87992" y2="39881"/>
                        <a14:foregroundMark x1="87992" y1="39881" x2="87992" y2="39683"/>
                        <a14:foregroundMark x1="94882" y1="32143" x2="94882" y2="32143"/>
                        <a14:foregroundMark x1="40157" y1="97421" x2="40157" y2="97421"/>
                        <a14:foregroundMark x1="40748" y1="95040" x2="47441" y2="54960"/>
                        <a14:foregroundMark x1="98622" y1="48810" x2="98622" y2="48810"/>
                      </a14:backgroundRemoval>
                    </a14:imgEffect>
                  </a14:imgLayer>
                </a14:imgProps>
              </a:ext>
            </a:extLst>
          </a:blip>
          <a:stretch>
            <a:fillRect/>
          </a:stretch>
        </p:blipFill>
        <p:spPr>
          <a:xfrm>
            <a:off x="8596217" y="4187424"/>
            <a:ext cx="1119129" cy="1110317"/>
          </a:xfrm>
          <a:prstGeom prst="rect">
            <a:avLst/>
          </a:prstGeom>
        </p:spPr>
      </p:pic>
      <p:pic>
        <p:nvPicPr>
          <p:cNvPr id="15" name="Picture 14">
            <a:extLst>
              <a:ext uri="{FF2B5EF4-FFF2-40B4-BE49-F238E27FC236}">
                <a16:creationId xmlns:a16="http://schemas.microsoft.com/office/drawing/2014/main" id="{40C04450-8D25-1C74-759E-63700AD1E442}"/>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790" b="96421" l="4435" r="97118">
                        <a14:foregroundMark x1="52772" y1="2237" x2="52772" y2="2237"/>
                        <a14:foregroundMark x1="55432" y1="7159" x2="55432" y2="7159"/>
                        <a14:foregroundMark x1="56319" y1="7606" x2="69180" y2="23266"/>
                        <a14:foregroundMark x1="69180" y1="23266" x2="83814" y2="62192"/>
                        <a14:foregroundMark x1="83814" y1="62192" x2="82927" y2="78971"/>
                        <a14:foregroundMark x1="82927" y1="78971" x2="82705" y2="78971"/>
                        <a14:foregroundMark x1="81153" y1="79866" x2="77162" y2="83669"/>
                        <a14:foregroundMark x1="67849" y1="96868" x2="67849" y2="96868"/>
                        <a14:foregroundMark x1="12860" y1="17897" x2="12860" y2="17897"/>
                        <a14:foregroundMark x1="4656" y1="41611" x2="4656" y2="41611"/>
                        <a14:foregroundMark x1="36142" y1="17002" x2="36585" y2="16779"/>
                        <a14:foregroundMark x1="23725" y1="11857" x2="23725" y2="11857"/>
                        <a14:foregroundMark x1="97118" y1="51678" x2="97118" y2="51678"/>
                        <a14:foregroundMark x1="51441" y1="42953" x2="35255" y2="23937"/>
                        <a14:foregroundMark x1="35255" y1="23937" x2="35255" y2="23937"/>
                        <a14:foregroundMark x1="37694" y1="10738" x2="37694" y2="10738"/>
                        <a14:foregroundMark x1="55876" y1="40268" x2="55876" y2="40268"/>
                        <a14:foregroundMark x1="73614" y1="55705" x2="73614" y2="55705"/>
                        <a14:foregroundMark x1="71840" y1="56376" x2="71840" y2="56376"/>
                        <a14:foregroundMark x1="62971" y1="53691" x2="62971" y2="53691"/>
                        <a14:foregroundMark x1="56763" y1="53244" x2="56763" y2="53244"/>
                        <a14:foregroundMark x1="54324" y1="60850" x2="54324" y2="60850"/>
                        <a14:foregroundMark x1="48115" y1="53244" x2="48115" y2="53244"/>
                        <a14:foregroundMark x1="51885" y1="50112" x2="51885" y2="50112"/>
                        <a14:foregroundMark x1="57871" y1="35794" x2="57871" y2="35794"/>
                        <a14:foregroundMark x1="62749" y1="53691" x2="62749" y2="53691"/>
                      </a14:backgroundRemoval>
                    </a14:imgEffect>
                  </a14:imgLayer>
                </a14:imgProps>
              </a:ext>
            </a:extLst>
          </a:blip>
          <a:stretch>
            <a:fillRect/>
          </a:stretch>
        </p:blipFill>
        <p:spPr>
          <a:xfrm>
            <a:off x="7549443" y="4376429"/>
            <a:ext cx="1008213" cy="999271"/>
          </a:xfrm>
          <a:prstGeom prst="rect">
            <a:avLst/>
          </a:prstGeom>
        </p:spPr>
      </p:pic>
      <p:pic>
        <p:nvPicPr>
          <p:cNvPr id="16" name="Picture 15">
            <a:extLst>
              <a:ext uri="{FF2B5EF4-FFF2-40B4-BE49-F238E27FC236}">
                <a16:creationId xmlns:a16="http://schemas.microsoft.com/office/drawing/2014/main" id="{69F7D423-E712-9E0A-1678-02F75E425C09}"/>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2285" b="97364" l="2783" r="94957">
                        <a14:foregroundMark x1="45217" y1="2285" x2="45217" y2="2285"/>
                        <a14:foregroundMark x1="59652" y1="43409" x2="59652" y2="43409"/>
                        <a14:foregroundMark x1="74957" y1="47803" x2="74957" y2="47803"/>
                        <a14:foregroundMark x1="92696" y1="31107" x2="92696" y2="31107"/>
                        <a14:foregroundMark x1="94957" y1="67663" x2="94957" y2="67663"/>
                        <a14:foregroundMark x1="68522" y1="81371" x2="68522" y2="81371"/>
                        <a14:foregroundMark x1="54783" y1="90685" x2="54783" y2="90685"/>
                        <a14:foregroundMark x1="53565" y1="92970" x2="53565" y2="92970"/>
                        <a14:foregroundMark x1="46609" y1="94376" x2="46609" y2="94376"/>
                        <a14:foregroundMark x1="2783" y1="52373" x2="2783" y2="52373"/>
                        <a14:foregroundMark x1="21391" y1="53427" x2="21391" y2="53427"/>
                        <a14:foregroundMark x1="39652" y1="60633" x2="39652" y2="60633"/>
                        <a14:foregroundMark x1="23304" y1="66608" x2="87826" y2="40598"/>
                        <a14:foregroundMark x1="45565" y1="97364" x2="45565" y2="97364"/>
                        <a14:foregroundMark x1="57043" y1="34798" x2="57043" y2="34798"/>
                        <a14:foregroundMark x1="43826" y1="36555" x2="43826" y2="36555"/>
                      </a14:backgroundRemoval>
                    </a14:imgEffect>
                  </a14:imgLayer>
                </a14:imgProps>
              </a:ext>
            </a:extLst>
          </a:blip>
          <a:stretch>
            <a:fillRect/>
          </a:stretch>
        </p:blipFill>
        <p:spPr>
          <a:xfrm>
            <a:off x="8154193" y="2826619"/>
            <a:ext cx="1217466" cy="1204762"/>
          </a:xfrm>
          <a:prstGeom prst="rect">
            <a:avLst/>
          </a:prstGeom>
        </p:spPr>
      </p:pic>
      <p:pic>
        <p:nvPicPr>
          <p:cNvPr id="17" name="Picture 16">
            <a:extLst>
              <a:ext uri="{FF2B5EF4-FFF2-40B4-BE49-F238E27FC236}">
                <a16:creationId xmlns:a16="http://schemas.microsoft.com/office/drawing/2014/main" id="{8E240E04-6C87-EC88-5FD2-7333D35AC9D1}"/>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2639" b="97625" l="3979" r="96817">
                        <a14:foregroundMark x1="20424" y1="13456" x2="20424" y2="13456"/>
                        <a14:foregroundMark x1="32095" y1="31135" x2="32095" y2="31135"/>
                        <a14:foregroundMark x1="34218" y1="37995" x2="44297" y2="57256"/>
                        <a14:foregroundMark x1="44297" y1="57256" x2="69231" y2="41953"/>
                        <a14:foregroundMark x1="69231" y1="41953" x2="68966" y2="39314"/>
                        <a14:foregroundMark x1="88859" y1="77836" x2="88859" y2="77836"/>
                        <a14:foregroundMark x1="4509" y1="39050" x2="4509" y2="39050"/>
                        <a14:foregroundMark x1="80371" y1="13456" x2="80371" y2="13456"/>
                        <a14:foregroundMark x1="50663" y1="3166" x2="50663" y2="3166"/>
                        <a14:foregroundMark x1="35544" y1="24011" x2="35544" y2="24011"/>
                        <a14:foregroundMark x1="37666" y1="10818" x2="28647" y2="26385"/>
                        <a14:foregroundMark x1="97082" y1="58047" x2="97082" y2="58047"/>
                        <a14:foregroundMark x1="50398" y1="46702" x2="50398" y2="46702"/>
                        <a14:foregroundMark x1="52255" y1="38522" x2="52255" y2="38522"/>
                        <a14:foregroundMark x1="50663" y1="97625" x2="50663" y2="97625"/>
                      </a14:backgroundRemoval>
                    </a14:imgEffect>
                  </a14:imgLayer>
                </a14:imgProps>
              </a:ext>
            </a:extLst>
          </a:blip>
          <a:stretch>
            <a:fillRect/>
          </a:stretch>
        </p:blipFill>
        <p:spPr>
          <a:xfrm>
            <a:off x="7258942" y="3429000"/>
            <a:ext cx="895251" cy="900000"/>
          </a:xfrm>
          <a:prstGeom prst="rect">
            <a:avLst/>
          </a:prstGeom>
        </p:spPr>
      </p:pic>
      <p:pic>
        <p:nvPicPr>
          <p:cNvPr id="18" name="Picture 17">
            <a:extLst>
              <a:ext uri="{FF2B5EF4-FFF2-40B4-BE49-F238E27FC236}">
                <a16:creationId xmlns:a16="http://schemas.microsoft.com/office/drawing/2014/main" id="{49B0064E-DA97-9473-FA58-ED9CB4C0DD8E}"/>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2108" b="97424" l="2113" r="98357">
                        <a14:foregroundMark x1="54225" y1="2108" x2="54225" y2="2108"/>
                        <a14:foregroundMark x1="2582" y1="57377" x2="2582" y2="57377"/>
                        <a14:foregroundMark x1="50939" y1="97892" x2="50939" y2="97892"/>
                        <a14:foregroundMark x1="93192" y1="69789" x2="93427" y2="69321"/>
                        <a14:foregroundMark x1="98357" y1="53396" x2="98357" y2="53396"/>
                        <a14:foregroundMark x1="2347" y1="51522" x2="2347" y2="51522"/>
                      </a14:backgroundRemoval>
                    </a14:imgEffect>
                  </a14:imgLayer>
                </a14:imgProps>
              </a:ext>
            </a:extLst>
          </a:blip>
          <a:stretch>
            <a:fillRect/>
          </a:stretch>
        </p:blipFill>
        <p:spPr>
          <a:xfrm>
            <a:off x="3555278" y="4253456"/>
            <a:ext cx="867978" cy="870016"/>
          </a:xfrm>
          <a:prstGeom prst="rect">
            <a:avLst/>
          </a:prstGeom>
        </p:spPr>
      </p:pic>
    </p:spTree>
    <p:extLst>
      <p:ext uri="{BB962C8B-B14F-4D97-AF65-F5344CB8AC3E}">
        <p14:creationId xmlns:p14="http://schemas.microsoft.com/office/powerpoint/2010/main" val="513560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F2172-D4F1-B44C-AE64-AE7ECA97C74C}"/>
              </a:ext>
            </a:extLst>
          </p:cNvPr>
          <p:cNvSpPr>
            <a:spLocks noGrp="1"/>
          </p:cNvSpPr>
          <p:nvPr>
            <p:ph type="title"/>
          </p:nvPr>
        </p:nvSpPr>
        <p:spPr>
          <a:xfrm>
            <a:off x="172792" y="-192960"/>
            <a:ext cx="10515600" cy="1325563"/>
          </a:xfrm>
        </p:spPr>
        <p:txBody>
          <a:bodyPr/>
          <a:lstStyle/>
          <a:p>
            <a:r>
              <a:rPr lang="en-GB" sz="3200"/>
              <a:t>Charlie sorted his coins in a different way</a:t>
            </a:r>
          </a:p>
        </p:txBody>
      </p:sp>
      <p:pic>
        <p:nvPicPr>
          <p:cNvPr id="4" name="Picture 4" descr="https://o.remove.bg/downloads/17b0999a-2e0e-4804-aad5-8f008c8717a7/pink_purse-removebg-preview.png">
            <a:extLst>
              <a:ext uri="{FF2B5EF4-FFF2-40B4-BE49-F238E27FC236}">
                <a16:creationId xmlns:a16="http://schemas.microsoft.com/office/drawing/2014/main" id="{E7602186-A8A0-6569-F1E4-41D54FC7B2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88" t="13250" r="7188" b="6567"/>
          <a:stretch/>
        </p:blipFill>
        <p:spPr bwMode="auto">
          <a:xfrm>
            <a:off x="239455" y="2133600"/>
            <a:ext cx="4724400" cy="4724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https://o.remove.bg/downloads/c38801d4-4c1f-4f48-9aa7-cfdf6604052f/purse1-removebg-preview.png">
            <a:extLst>
              <a:ext uri="{FF2B5EF4-FFF2-40B4-BE49-F238E27FC236}">
                <a16:creationId xmlns:a16="http://schemas.microsoft.com/office/drawing/2014/main" id="{337D7D9D-A2E2-33CF-AB38-2E196A3421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188" t="13252" r="7188" b="6571"/>
          <a:stretch/>
        </p:blipFill>
        <p:spPr bwMode="auto">
          <a:xfrm>
            <a:off x="5213246" y="2133600"/>
            <a:ext cx="4724400" cy="47244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3040F821-7F54-3777-AF8A-86FF0DD24CF9}"/>
              </a:ext>
            </a:extLst>
          </p:cNvPr>
          <p:cNvSpPr txBox="1">
            <a:spLocks/>
          </p:cNvSpPr>
          <p:nvPr/>
        </p:nvSpPr>
        <p:spPr>
          <a:xfrm>
            <a:off x="392254" y="1033928"/>
            <a:ext cx="10080000" cy="1362126"/>
          </a:xfrm>
          <a:prstGeom prst="rect">
            <a:avLst/>
          </a:prstGeom>
        </p:spPr>
        <p:txBody>
          <a:bodyPr>
            <a:norm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540000" indent="-360000" algn="l" defTabSz="914400" rtl="0" eaLnBrk="1" latinLnBrk="0" hangingPunct="1">
              <a:lnSpc>
                <a:spcPct val="100000"/>
              </a:lnSpc>
              <a:spcBef>
                <a:spcPts val="600"/>
              </a:spcBef>
              <a:spcAft>
                <a:spcPts val="600"/>
              </a:spcAft>
              <a:buClr>
                <a:srgbClr val="E50E46"/>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600"/>
              <a:t>How has he sorted them? </a:t>
            </a:r>
          </a:p>
          <a:p>
            <a:r>
              <a:rPr lang="en-GB" sz="2600"/>
              <a:t>How do you know?</a:t>
            </a:r>
          </a:p>
        </p:txBody>
      </p:sp>
      <p:pic>
        <p:nvPicPr>
          <p:cNvPr id="3" name="Google Shape;631;p18">
            <a:extLst>
              <a:ext uri="{FF2B5EF4-FFF2-40B4-BE49-F238E27FC236}">
                <a16:creationId xmlns:a16="http://schemas.microsoft.com/office/drawing/2014/main" id="{D8329110-929F-4E28-7932-F86441D80B93}"/>
              </a:ext>
            </a:extLst>
          </p:cNvPr>
          <p:cNvPicPr preferRelativeResize="0"/>
          <p:nvPr/>
        </p:nvPicPr>
        <p:blipFill rotWithShape="1">
          <a:blip r:embed="rId5">
            <a:alphaModFix/>
          </a:blip>
          <a:srcRect b="2951"/>
          <a:stretch/>
        </p:blipFill>
        <p:spPr>
          <a:xfrm>
            <a:off x="9513899" y="627371"/>
            <a:ext cx="1346275" cy="3638191"/>
          </a:xfrm>
          <a:prstGeom prst="rect">
            <a:avLst/>
          </a:prstGeom>
          <a:noFill/>
          <a:ln>
            <a:noFill/>
          </a:ln>
        </p:spPr>
      </p:pic>
      <p:pic>
        <p:nvPicPr>
          <p:cNvPr id="8" name="Picture 7">
            <a:extLst>
              <a:ext uri="{FF2B5EF4-FFF2-40B4-BE49-F238E27FC236}">
                <a16:creationId xmlns:a16="http://schemas.microsoft.com/office/drawing/2014/main" id="{56785532-2BFC-621D-57B5-972714A3984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384" b="97232" l="4437" r="96246">
                        <a14:foregroundMark x1="13140" y1="17993" x2="13140" y2="17993"/>
                        <a14:foregroundMark x1="25256" y1="21280" x2="24744" y2="21626"/>
                        <a14:foregroundMark x1="20648" y1="23529" x2="42321" y2="20415"/>
                        <a14:foregroundMark x1="42321" y1="20415" x2="73208" y2="34083"/>
                        <a14:foregroundMark x1="73208" y1="34083" x2="85154" y2="64879"/>
                        <a14:foregroundMark x1="85154" y1="64879" x2="79181" y2="76990"/>
                        <a14:foregroundMark x1="79181" y1="76990" x2="76109" y2="78201"/>
                        <a14:foregroundMark x1="52730" y1="45156" x2="52560" y2="45156"/>
                        <a14:foregroundMark x1="48123" y1="43080" x2="47440" y2="54844"/>
                        <a14:foregroundMark x1="47440" y1="54844" x2="56826" y2="45329"/>
                        <a14:foregroundMark x1="56826" y1="45329" x2="50683" y2="47059"/>
                        <a14:foregroundMark x1="37713" y1="62803" x2="37031" y2="61938"/>
                        <a14:foregroundMark x1="25768" y1="91869" x2="25768" y2="91869"/>
                        <a14:foregroundMark x1="49488" y1="90830" x2="49488" y2="90830"/>
                        <a14:foregroundMark x1="50171" y1="92388" x2="51024" y2="95848"/>
                        <a14:foregroundMark x1="51024" y1="96540" x2="60410" y2="93772"/>
                        <a14:foregroundMark x1="61604" y1="97232" x2="61945" y2="97232"/>
                        <a14:foregroundMark x1="96246" y1="49481" x2="95904" y2="48616"/>
                        <a14:foregroundMark x1="85666" y1="25260" x2="59898" y2="11938"/>
                        <a14:foregroundMark x1="59898" y1="11938" x2="47099" y2="10035"/>
                        <a14:foregroundMark x1="47099" y1="10035" x2="27816" y2="17301"/>
                        <a14:foregroundMark x1="27816" y1="17301" x2="11092" y2="44637"/>
                        <a14:foregroundMark x1="11092" y1="44637" x2="9044" y2="60381"/>
                        <a14:foregroundMark x1="4437" y1="65052" x2="4437" y2="65052"/>
                        <a14:foregroundMark x1="26792" y1="80623" x2="26792" y2="80623"/>
                        <a14:foregroundMark x1="46246" y1="1384" x2="46246" y2="1384"/>
                        <a14:foregroundMark x1="34471" y1="39446" x2="34471" y2="39446"/>
                        <a14:foregroundMark x1="58362" y1="34083" x2="58362" y2="34083"/>
                        <a14:foregroundMark x1="63993" y1="43945" x2="63993" y2="43945"/>
                      </a14:backgroundRemoval>
                    </a14:imgEffect>
                  </a14:imgLayer>
                </a14:imgProps>
              </a:ext>
            </a:extLst>
          </a:blip>
          <a:stretch>
            <a:fillRect/>
          </a:stretch>
        </p:blipFill>
        <p:spPr>
          <a:xfrm>
            <a:off x="2476199" y="5148266"/>
            <a:ext cx="1375402" cy="1356625"/>
          </a:xfrm>
          <a:prstGeom prst="rect">
            <a:avLst/>
          </a:prstGeom>
        </p:spPr>
      </p:pic>
      <p:pic>
        <p:nvPicPr>
          <p:cNvPr id="9" name="Picture 8">
            <a:extLst>
              <a:ext uri="{FF2B5EF4-FFF2-40B4-BE49-F238E27FC236}">
                <a16:creationId xmlns:a16="http://schemas.microsoft.com/office/drawing/2014/main" id="{3939C836-0B8E-F18E-0A57-D399DAF6BE9B}"/>
              </a:ext>
            </a:extLst>
          </p:cNvPr>
          <p:cNvPicPr>
            <a:picLocks noChangeAspect="1"/>
          </p:cNvPicPr>
          <p:nvPr/>
        </p:nvPicPr>
        <p:blipFill rotWithShape="1">
          <a:blip r:embed="rId8"/>
          <a:srcRect l="9941" t="7560" r="10236" b="9680"/>
          <a:stretch/>
        </p:blipFill>
        <p:spPr>
          <a:xfrm>
            <a:off x="4442709" y="2515013"/>
            <a:ext cx="1203087" cy="1228741"/>
          </a:xfrm>
          <a:prstGeom prst="rect">
            <a:avLst/>
          </a:prstGeom>
        </p:spPr>
      </p:pic>
      <p:pic>
        <p:nvPicPr>
          <p:cNvPr id="10" name="Picture 9">
            <a:extLst>
              <a:ext uri="{FF2B5EF4-FFF2-40B4-BE49-F238E27FC236}">
                <a16:creationId xmlns:a16="http://schemas.microsoft.com/office/drawing/2014/main" id="{38918D9B-9C42-91B9-E283-D9349B57EFC8}"/>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139" b="96205" l="1887" r="97925">
                        <a14:foregroundMark x1="53208" y1="33207" x2="76792" y2="27704"/>
                        <a14:foregroundMark x1="76792" y1="27704" x2="76981" y2="27324"/>
                        <a14:foregroundMark x1="81132" y1="22201" x2="81132" y2="22201"/>
                        <a14:foregroundMark x1="82830" y1="16509" x2="82830" y2="16509"/>
                        <a14:foregroundMark x1="82264" y1="13472" x2="82264" y2="13472"/>
                        <a14:foregroundMark x1="19623" y1="84820" x2="53774" y2="25237"/>
                        <a14:foregroundMark x1="52453" y1="79127" x2="69057" y2="62429"/>
                        <a14:foregroundMark x1="69057" y1="62429" x2="78868" y2="35484"/>
                        <a14:foregroundMark x1="52264" y1="94307" x2="36415" y2="79886"/>
                        <a14:foregroundMark x1="36226" y1="96205" x2="36226" y2="96205"/>
                        <a14:foregroundMark x1="6038" y1="29791" x2="6038" y2="29791"/>
                        <a14:foregroundMark x1="31509" y1="5882" x2="31509" y2="5882"/>
                        <a14:foregroundMark x1="37170" y1="5503" x2="51887" y2="8918"/>
                        <a14:foregroundMark x1="51887" y1="8918" x2="68302" y2="19924"/>
                        <a14:foregroundMark x1="68302" y1="19924" x2="68302" y2="19924"/>
                        <a14:foregroundMark x1="65849" y1="5313" x2="65849" y2="5313"/>
                        <a14:foregroundMark x1="50566" y1="1139" x2="50566" y2="1139"/>
                        <a14:foregroundMark x1="98113" y1="46869" x2="98113" y2="46869"/>
                        <a14:foregroundMark x1="1887" y1="57306" x2="1887" y2="57306"/>
                      </a14:backgroundRemoval>
                    </a14:imgEffect>
                  </a14:imgLayer>
                </a14:imgProps>
              </a:ext>
            </a:extLst>
          </a:blip>
          <a:stretch>
            <a:fillRect/>
          </a:stretch>
        </p:blipFill>
        <p:spPr>
          <a:xfrm>
            <a:off x="1153323" y="3743754"/>
            <a:ext cx="1133291" cy="1126876"/>
          </a:xfrm>
          <a:prstGeom prst="rect">
            <a:avLst/>
          </a:prstGeom>
        </p:spPr>
      </p:pic>
      <p:pic>
        <p:nvPicPr>
          <p:cNvPr id="11" name="Picture 10">
            <a:extLst>
              <a:ext uri="{FF2B5EF4-FFF2-40B4-BE49-F238E27FC236}">
                <a16:creationId xmlns:a16="http://schemas.microsoft.com/office/drawing/2014/main" id="{F460228E-5A67-873C-B0F6-F6709F7EBA0F}"/>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786" b="97421" l="1969" r="98622">
                        <a14:foregroundMark x1="70079" y1="5357" x2="70079" y2="5357"/>
                        <a14:foregroundMark x1="69488" y1="6944" x2="55906" y2="29563"/>
                        <a14:foregroundMark x1="63189" y1="27976" x2="68504" y2="51389"/>
                        <a14:foregroundMark x1="68504" y1="51389" x2="65551" y2="68452"/>
                        <a14:foregroundMark x1="65551" y1="68452" x2="61024" y2="68849"/>
                        <a14:foregroundMark x1="50394" y1="1786" x2="50394" y2="1786"/>
                        <a14:foregroundMark x1="6299" y1="69841" x2="6299" y2="69841"/>
                        <a14:foregroundMark x1="1969" y1="47619" x2="1969" y2="47619"/>
                        <a14:foregroundMark x1="45276" y1="51389" x2="54528" y2="57540"/>
                        <a14:foregroundMark x1="54528" y1="57540" x2="63976" y2="72222"/>
                        <a14:foregroundMark x1="63976" y1="72222" x2="63583" y2="73611"/>
                        <a14:foregroundMark x1="81890" y1="74603" x2="87992" y2="39881"/>
                        <a14:foregroundMark x1="87992" y1="39881" x2="87992" y2="39683"/>
                        <a14:foregroundMark x1="94882" y1="32143" x2="94882" y2="32143"/>
                        <a14:foregroundMark x1="40157" y1="97421" x2="40157" y2="97421"/>
                        <a14:foregroundMark x1="40748" y1="95040" x2="47441" y2="54960"/>
                        <a14:foregroundMark x1="98622" y1="48810" x2="98622" y2="48810"/>
                      </a14:backgroundRemoval>
                    </a14:imgEffect>
                  </a14:imgLayer>
                </a14:imgProps>
              </a:ext>
            </a:extLst>
          </a:blip>
          <a:stretch>
            <a:fillRect/>
          </a:stretch>
        </p:blipFill>
        <p:spPr>
          <a:xfrm>
            <a:off x="896305" y="5205737"/>
            <a:ext cx="1119129" cy="1110317"/>
          </a:xfrm>
          <a:prstGeom prst="rect">
            <a:avLst/>
          </a:prstGeom>
        </p:spPr>
      </p:pic>
      <p:pic>
        <p:nvPicPr>
          <p:cNvPr id="12" name="Picture 11">
            <a:extLst>
              <a:ext uri="{FF2B5EF4-FFF2-40B4-BE49-F238E27FC236}">
                <a16:creationId xmlns:a16="http://schemas.microsoft.com/office/drawing/2014/main" id="{CBFB34DC-2A4E-FEBB-E2F4-077E39ED46B0}"/>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790" b="96421" l="4435" r="97118">
                        <a14:foregroundMark x1="52772" y1="2237" x2="52772" y2="2237"/>
                        <a14:foregroundMark x1="55432" y1="7159" x2="55432" y2="7159"/>
                        <a14:foregroundMark x1="56319" y1="7606" x2="69180" y2="23266"/>
                        <a14:foregroundMark x1="69180" y1="23266" x2="83814" y2="62192"/>
                        <a14:foregroundMark x1="83814" y1="62192" x2="82927" y2="78971"/>
                        <a14:foregroundMark x1="82927" y1="78971" x2="82705" y2="78971"/>
                        <a14:foregroundMark x1="81153" y1="79866" x2="77162" y2="83669"/>
                        <a14:foregroundMark x1="67849" y1="96868" x2="67849" y2="96868"/>
                        <a14:foregroundMark x1="12860" y1="17897" x2="12860" y2="17897"/>
                        <a14:foregroundMark x1="4656" y1="41611" x2="4656" y2="41611"/>
                        <a14:foregroundMark x1="36142" y1="17002" x2="36585" y2="16779"/>
                        <a14:foregroundMark x1="23725" y1="11857" x2="23725" y2="11857"/>
                        <a14:foregroundMark x1="97118" y1="51678" x2="97118" y2="51678"/>
                        <a14:foregroundMark x1="51441" y1="42953" x2="35255" y2="23937"/>
                        <a14:foregroundMark x1="35255" y1="23937" x2="35255" y2="23937"/>
                        <a14:foregroundMark x1="37694" y1="10738" x2="37694" y2="10738"/>
                        <a14:foregroundMark x1="55876" y1="40268" x2="55876" y2="40268"/>
                        <a14:foregroundMark x1="73614" y1="55705" x2="73614" y2="55705"/>
                        <a14:foregroundMark x1="71840" y1="56376" x2="71840" y2="56376"/>
                        <a14:foregroundMark x1="62971" y1="53691" x2="62971" y2="53691"/>
                        <a14:foregroundMark x1="56763" y1="53244" x2="56763" y2="53244"/>
                        <a14:foregroundMark x1="54324" y1="60850" x2="54324" y2="60850"/>
                        <a14:foregroundMark x1="48115" y1="53244" x2="48115" y2="53244"/>
                        <a14:foregroundMark x1="51885" y1="50112" x2="51885" y2="50112"/>
                        <a14:foregroundMark x1="57871" y1="35794" x2="57871" y2="35794"/>
                        <a14:foregroundMark x1="62749" y1="53691" x2="62749" y2="53691"/>
                      </a14:backgroundRemoval>
                    </a14:imgEffect>
                  </a14:imgLayer>
                </a14:imgProps>
              </a:ext>
            </a:extLst>
          </a:blip>
          <a:stretch>
            <a:fillRect/>
          </a:stretch>
        </p:blipFill>
        <p:spPr>
          <a:xfrm>
            <a:off x="6192386" y="5053296"/>
            <a:ext cx="1008213" cy="999271"/>
          </a:xfrm>
          <a:prstGeom prst="rect">
            <a:avLst/>
          </a:prstGeom>
        </p:spPr>
      </p:pic>
      <p:pic>
        <p:nvPicPr>
          <p:cNvPr id="13" name="Picture 12">
            <a:extLst>
              <a:ext uri="{FF2B5EF4-FFF2-40B4-BE49-F238E27FC236}">
                <a16:creationId xmlns:a16="http://schemas.microsoft.com/office/drawing/2014/main" id="{BA94C07B-D152-5E97-E504-3FFF40B2B62F}"/>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2285" b="97364" l="2783" r="94957">
                        <a14:foregroundMark x1="45217" y1="2285" x2="45217" y2="2285"/>
                        <a14:foregroundMark x1="59652" y1="43409" x2="59652" y2="43409"/>
                        <a14:foregroundMark x1="74957" y1="47803" x2="74957" y2="47803"/>
                        <a14:foregroundMark x1="92696" y1="31107" x2="92696" y2="31107"/>
                        <a14:foregroundMark x1="94957" y1="67663" x2="94957" y2="67663"/>
                        <a14:foregroundMark x1="68522" y1="81371" x2="68522" y2="81371"/>
                        <a14:foregroundMark x1="54783" y1="90685" x2="54783" y2="90685"/>
                        <a14:foregroundMark x1="53565" y1="92970" x2="53565" y2="92970"/>
                        <a14:foregroundMark x1="46609" y1="94376" x2="46609" y2="94376"/>
                        <a14:foregroundMark x1="2783" y1="52373" x2="2783" y2="52373"/>
                        <a14:foregroundMark x1="21391" y1="53427" x2="21391" y2="53427"/>
                        <a14:foregroundMark x1="39652" y1="60633" x2="39652" y2="60633"/>
                        <a14:foregroundMark x1="23304" y1="66608" x2="87826" y2="40598"/>
                        <a14:foregroundMark x1="45565" y1="97364" x2="45565" y2="97364"/>
                        <a14:foregroundMark x1="57043" y1="34798" x2="57043" y2="34798"/>
                        <a14:foregroundMark x1="43826" y1="36555" x2="43826" y2="36555"/>
                      </a14:backgroundRemoval>
                    </a14:imgEffect>
                  </a14:imgLayer>
                </a14:imgProps>
              </a:ext>
            </a:extLst>
          </a:blip>
          <a:stretch>
            <a:fillRect/>
          </a:stretch>
        </p:blipFill>
        <p:spPr>
          <a:xfrm>
            <a:off x="7389507" y="3454359"/>
            <a:ext cx="1217466" cy="1204762"/>
          </a:xfrm>
          <a:prstGeom prst="rect">
            <a:avLst/>
          </a:prstGeom>
        </p:spPr>
      </p:pic>
      <p:pic>
        <p:nvPicPr>
          <p:cNvPr id="14" name="Picture 13">
            <a:extLst>
              <a:ext uri="{FF2B5EF4-FFF2-40B4-BE49-F238E27FC236}">
                <a16:creationId xmlns:a16="http://schemas.microsoft.com/office/drawing/2014/main" id="{F518FD92-5C56-E64C-CA8C-F2FBA4B76C72}"/>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2639" b="97625" l="3979" r="96817">
                        <a14:foregroundMark x1="20424" y1="13456" x2="20424" y2="13456"/>
                        <a14:foregroundMark x1="32095" y1="31135" x2="32095" y2="31135"/>
                        <a14:foregroundMark x1="34218" y1="37995" x2="44297" y2="57256"/>
                        <a14:foregroundMark x1="44297" y1="57256" x2="69231" y2="41953"/>
                        <a14:foregroundMark x1="69231" y1="41953" x2="68966" y2="39314"/>
                        <a14:foregroundMark x1="88859" y1="77836" x2="88859" y2="77836"/>
                        <a14:foregroundMark x1="4509" y1="39050" x2="4509" y2="39050"/>
                        <a14:foregroundMark x1="80371" y1="13456" x2="80371" y2="13456"/>
                        <a14:foregroundMark x1="50663" y1="3166" x2="50663" y2="3166"/>
                        <a14:foregroundMark x1="35544" y1="24011" x2="35544" y2="24011"/>
                        <a14:foregroundMark x1="37666" y1="10818" x2="28647" y2="26385"/>
                        <a14:foregroundMark x1="97082" y1="58047" x2="97082" y2="58047"/>
                        <a14:foregroundMark x1="50398" y1="46702" x2="50398" y2="46702"/>
                        <a14:foregroundMark x1="52255" y1="38522" x2="52255" y2="38522"/>
                        <a14:foregroundMark x1="50663" y1="97625" x2="50663" y2="97625"/>
                      </a14:backgroundRemoval>
                    </a14:imgEffect>
                  </a14:imgLayer>
                </a14:imgProps>
              </a:ext>
            </a:extLst>
          </a:blip>
          <a:stretch>
            <a:fillRect/>
          </a:stretch>
        </p:blipFill>
        <p:spPr>
          <a:xfrm>
            <a:off x="2205897" y="2853488"/>
            <a:ext cx="895251" cy="900000"/>
          </a:xfrm>
          <a:prstGeom prst="rect">
            <a:avLst/>
          </a:prstGeom>
        </p:spPr>
      </p:pic>
      <p:pic>
        <p:nvPicPr>
          <p:cNvPr id="15" name="Picture 14">
            <a:extLst>
              <a:ext uri="{FF2B5EF4-FFF2-40B4-BE49-F238E27FC236}">
                <a16:creationId xmlns:a16="http://schemas.microsoft.com/office/drawing/2014/main" id="{00552FBD-0B09-7E94-93FC-57FAEB2E33D5}"/>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2108" b="97424" l="2113" r="98357">
                        <a14:foregroundMark x1="54225" y1="2108" x2="54225" y2="2108"/>
                        <a14:foregroundMark x1="2582" y1="57377" x2="2582" y2="57377"/>
                        <a14:foregroundMark x1="50939" y1="97892" x2="50939" y2="97892"/>
                        <a14:foregroundMark x1="93192" y1="69789" x2="93427" y2="69321"/>
                        <a14:foregroundMark x1="98357" y1="53396" x2="98357" y2="53396"/>
                        <a14:foregroundMark x1="2347" y1="51522" x2="2347" y2="51522"/>
                      </a14:backgroundRemoval>
                    </a14:imgEffect>
                  </a14:imgLayer>
                </a14:imgProps>
              </a:ext>
            </a:extLst>
          </a:blip>
          <a:stretch>
            <a:fillRect/>
          </a:stretch>
        </p:blipFill>
        <p:spPr>
          <a:xfrm>
            <a:off x="2897648" y="3925142"/>
            <a:ext cx="867978" cy="870016"/>
          </a:xfrm>
          <a:prstGeom prst="rect">
            <a:avLst/>
          </a:prstGeom>
        </p:spPr>
      </p:pic>
    </p:spTree>
    <p:extLst>
      <p:ext uri="{BB962C8B-B14F-4D97-AF65-F5344CB8AC3E}">
        <p14:creationId xmlns:p14="http://schemas.microsoft.com/office/powerpoint/2010/main" val="14367827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F9B59E-E69F-0A27-8DE8-C08DD7C8FDB8}"/>
              </a:ext>
            </a:extLst>
          </p:cNvPr>
          <p:cNvSpPr>
            <a:spLocks noGrp="1"/>
          </p:cNvSpPr>
          <p:nvPr>
            <p:ph type="title"/>
          </p:nvPr>
        </p:nvSpPr>
        <p:spPr/>
        <p:txBody>
          <a:bodyPr/>
          <a:lstStyle/>
          <a:p>
            <a:r>
              <a:rPr lang="en-US"/>
              <a:t>To identify the physical properties of coins</a:t>
            </a:r>
            <a:endParaRPr lang="en-GB"/>
          </a:p>
        </p:txBody>
      </p:sp>
      <p:pic>
        <p:nvPicPr>
          <p:cNvPr id="5" name="Picture 4" descr="A person and a purse with coins&#10;&#10;AI-generated content may be incorrect.">
            <a:extLst>
              <a:ext uri="{FF2B5EF4-FFF2-40B4-BE49-F238E27FC236}">
                <a16:creationId xmlns:a16="http://schemas.microsoft.com/office/drawing/2014/main" id="{40FF3588-F6E6-F617-8172-2788AFAF50DF}"/>
              </a:ext>
            </a:extLst>
          </p:cNvPr>
          <p:cNvPicPr>
            <a:picLocks noChangeAspect="1"/>
          </p:cNvPicPr>
          <p:nvPr/>
        </p:nvPicPr>
        <p:blipFill>
          <a:blip r:embed="rId3"/>
          <a:stretch>
            <a:fillRect/>
          </a:stretch>
        </p:blipFill>
        <p:spPr>
          <a:xfrm>
            <a:off x="2032478" y="1712118"/>
            <a:ext cx="5871705" cy="4770851"/>
          </a:xfrm>
          <a:prstGeom prst="rect">
            <a:avLst/>
          </a:prstGeom>
        </p:spPr>
      </p:pic>
    </p:spTree>
    <p:extLst>
      <p:ext uri="{BB962C8B-B14F-4D97-AF65-F5344CB8AC3E}">
        <p14:creationId xmlns:p14="http://schemas.microsoft.com/office/powerpoint/2010/main" val="5801909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1164F-2695-0DF6-3BFB-0B68EA45928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9019775-9E74-5F54-CFCB-90D27F5DCF5B}"/>
              </a:ext>
            </a:extLst>
          </p:cNvPr>
          <p:cNvSpPr>
            <a:spLocks noGrp="1"/>
          </p:cNvSpPr>
          <p:nvPr>
            <p:ph type="title"/>
          </p:nvPr>
        </p:nvSpPr>
        <p:spPr/>
        <p:txBody>
          <a:bodyPr/>
          <a:lstStyle/>
          <a:p>
            <a:r>
              <a:rPr lang="en-US" dirty="0">
                <a:latin typeface="Sassoon Primary"/>
              </a:rPr>
              <a:t>TBAT:  identify the physical properties of coins.</a:t>
            </a:r>
            <a:endParaRPr lang="en-GB" dirty="0">
              <a:latin typeface="Sassoon Primary"/>
            </a:endParaRPr>
          </a:p>
        </p:txBody>
      </p:sp>
      <p:pic>
        <p:nvPicPr>
          <p:cNvPr id="2" name="Picture 1">
            <a:extLst>
              <a:ext uri="{FF2B5EF4-FFF2-40B4-BE49-F238E27FC236}">
                <a16:creationId xmlns:a16="http://schemas.microsoft.com/office/drawing/2014/main" id="{2C8944C5-B3AE-CDE0-D659-9545699D14E5}"/>
              </a:ext>
            </a:extLst>
          </p:cNvPr>
          <p:cNvPicPr>
            <a:picLocks noChangeAspect="1"/>
          </p:cNvPicPr>
          <p:nvPr/>
        </p:nvPicPr>
        <p:blipFill>
          <a:blip r:embed="rId3"/>
          <a:srcRect l="2964" t="4977" r="-198"/>
          <a:stretch>
            <a:fillRect/>
          </a:stretch>
        </p:blipFill>
        <p:spPr>
          <a:xfrm>
            <a:off x="230361" y="2666642"/>
            <a:ext cx="5862512" cy="2986208"/>
          </a:xfrm>
          <a:prstGeom prst="rect">
            <a:avLst/>
          </a:prstGeom>
        </p:spPr>
      </p:pic>
      <p:pic>
        <p:nvPicPr>
          <p:cNvPr id="3" name="Picture 2" descr="A screenshot of a game&#10;&#10;AI-generated content may be incorrect.">
            <a:extLst>
              <a:ext uri="{FF2B5EF4-FFF2-40B4-BE49-F238E27FC236}">
                <a16:creationId xmlns:a16="http://schemas.microsoft.com/office/drawing/2014/main" id="{E208D508-355A-13C3-59F6-5AAC8CB79F1D}"/>
              </a:ext>
            </a:extLst>
          </p:cNvPr>
          <p:cNvPicPr>
            <a:picLocks noChangeAspect="1"/>
          </p:cNvPicPr>
          <p:nvPr/>
        </p:nvPicPr>
        <p:blipFill>
          <a:blip r:embed="rId4"/>
          <a:stretch>
            <a:fillRect/>
          </a:stretch>
        </p:blipFill>
        <p:spPr>
          <a:xfrm>
            <a:off x="6886575" y="2402680"/>
            <a:ext cx="3002758" cy="4100514"/>
          </a:xfrm>
          <a:prstGeom prst="rect">
            <a:avLst/>
          </a:prstGeom>
        </p:spPr>
      </p:pic>
      <p:sp>
        <p:nvSpPr>
          <p:cNvPr id="6" name="TextBox 5">
            <a:extLst>
              <a:ext uri="{FF2B5EF4-FFF2-40B4-BE49-F238E27FC236}">
                <a16:creationId xmlns:a16="http://schemas.microsoft.com/office/drawing/2014/main" id="{28F0A1EE-4836-8A1C-B996-22737C9277A9}"/>
              </a:ext>
            </a:extLst>
          </p:cNvPr>
          <p:cNvSpPr txBox="1"/>
          <p:nvPr/>
        </p:nvSpPr>
        <p:spPr>
          <a:xfrm>
            <a:off x="327541" y="1588577"/>
            <a:ext cx="507689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dirty="0">
                <a:latin typeface="Sassoon Primary"/>
              </a:rPr>
              <a:t>Challenge: </a:t>
            </a:r>
          </a:p>
        </p:txBody>
      </p:sp>
      <p:sp>
        <p:nvSpPr>
          <p:cNvPr id="7" name="TextBox 6">
            <a:extLst>
              <a:ext uri="{FF2B5EF4-FFF2-40B4-BE49-F238E27FC236}">
                <a16:creationId xmlns:a16="http://schemas.microsoft.com/office/drawing/2014/main" id="{2C91F370-5D00-6A79-AED4-F2BBC64ACFA6}"/>
              </a:ext>
            </a:extLst>
          </p:cNvPr>
          <p:cNvSpPr txBox="1"/>
          <p:nvPr/>
        </p:nvSpPr>
        <p:spPr>
          <a:xfrm>
            <a:off x="6715814" y="1692960"/>
            <a:ext cx="507689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dirty="0">
                <a:latin typeface="Sassoon Primary"/>
              </a:rPr>
              <a:t>Mastery: </a:t>
            </a:r>
          </a:p>
        </p:txBody>
      </p:sp>
    </p:spTree>
    <p:extLst>
      <p:ext uri="{BB962C8B-B14F-4D97-AF65-F5344CB8AC3E}">
        <p14:creationId xmlns:p14="http://schemas.microsoft.com/office/powerpoint/2010/main" val="24660043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F067D-EF09-BA05-B35C-1CF70C7B753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B1B966D-D4E2-9099-F297-F30FD6B7C2B5}"/>
              </a:ext>
            </a:extLst>
          </p:cNvPr>
          <p:cNvSpPr>
            <a:spLocks noGrp="1"/>
          </p:cNvSpPr>
          <p:nvPr>
            <p:ph type="title"/>
          </p:nvPr>
        </p:nvSpPr>
        <p:spPr/>
        <p:txBody>
          <a:bodyPr/>
          <a:lstStyle/>
          <a:p>
            <a:r>
              <a:rPr lang="en-US" dirty="0">
                <a:latin typeface="Sassoon Primary"/>
              </a:rPr>
              <a:t>TBAT: identify the physical properties of coins.</a:t>
            </a:r>
            <a:endParaRPr lang="en-US" dirty="0"/>
          </a:p>
        </p:txBody>
      </p:sp>
      <p:pic>
        <p:nvPicPr>
          <p:cNvPr id="5" name="Picture 4" descr="A blue and orange rectangular sign&#10;&#10;AI-generated content may be incorrect.">
            <a:extLst>
              <a:ext uri="{FF2B5EF4-FFF2-40B4-BE49-F238E27FC236}">
                <a16:creationId xmlns:a16="http://schemas.microsoft.com/office/drawing/2014/main" id="{4F9DB9F9-AA24-7FDA-564B-D6CBA204D8CA}"/>
              </a:ext>
            </a:extLst>
          </p:cNvPr>
          <p:cNvPicPr>
            <a:picLocks noChangeAspect="1"/>
          </p:cNvPicPr>
          <p:nvPr/>
        </p:nvPicPr>
        <p:blipFill>
          <a:blip r:embed="rId3"/>
          <a:stretch>
            <a:fillRect/>
          </a:stretch>
        </p:blipFill>
        <p:spPr>
          <a:xfrm>
            <a:off x="324894" y="2492876"/>
            <a:ext cx="8953500" cy="2790825"/>
          </a:xfrm>
          <a:prstGeom prst="rect">
            <a:avLst/>
          </a:prstGeom>
        </p:spPr>
      </p:pic>
      <p:sp>
        <p:nvSpPr>
          <p:cNvPr id="7" name="TextBox 6">
            <a:extLst>
              <a:ext uri="{FF2B5EF4-FFF2-40B4-BE49-F238E27FC236}">
                <a16:creationId xmlns:a16="http://schemas.microsoft.com/office/drawing/2014/main" id="{6FC645AE-D512-0007-39F2-35958FC61FD0}"/>
              </a:ext>
            </a:extLst>
          </p:cNvPr>
          <p:cNvSpPr txBox="1"/>
          <p:nvPr/>
        </p:nvSpPr>
        <p:spPr>
          <a:xfrm>
            <a:off x="327541" y="1588577"/>
            <a:ext cx="795788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dirty="0">
                <a:latin typeface="Sassoon Primary"/>
              </a:rPr>
              <a:t>Mastery with greater depth: </a:t>
            </a:r>
          </a:p>
        </p:txBody>
      </p:sp>
    </p:spTree>
    <p:extLst>
      <p:ext uri="{BB962C8B-B14F-4D97-AF65-F5344CB8AC3E}">
        <p14:creationId xmlns:p14="http://schemas.microsoft.com/office/powerpoint/2010/main" val="19707837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6C125B-0F27-F9D1-85BD-E25E257C3C60}"/>
              </a:ext>
            </a:extLst>
          </p:cNvPr>
          <p:cNvSpPr>
            <a:spLocks noGrp="1"/>
          </p:cNvSpPr>
          <p:nvPr>
            <p:ph type="title"/>
          </p:nvPr>
        </p:nvSpPr>
        <p:spPr/>
        <p:txBody>
          <a:bodyPr/>
          <a:lstStyle/>
          <a:p>
            <a:r>
              <a:rPr lang="en-GB" sz="3200">
                <a:latin typeface="Century Gothic" panose="020B0502020202020204" pitchFamily="34" charset="0"/>
              </a:rPr>
              <a:t>The one pound coin is dodecagonal</a:t>
            </a:r>
            <a:endParaRPr lang="en-GB"/>
          </a:p>
        </p:txBody>
      </p:sp>
      <p:sp>
        <p:nvSpPr>
          <p:cNvPr id="9" name="TextBox 8">
            <a:extLst>
              <a:ext uri="{FF2B5EF4-FFF2-40B4-BE49-F238E27FC236}">
                <a16:creationId xmlns:a16="http://schemas.microsoft.com/office/drawing/2014/main" id="{A6888D0C-4012-5A19-1043-AC998FEA8F64}"/>
              </a:ext>
            </a:extLst>
          </p:cNvPr>
          <p:cNvSpPr txBox="1"/>
          <p:nvPr/>
        </p:nvSpPr>
        <p:spPr>
          <a:xfrm>
            <a:off x="2082276" y="4395359"/>
            <a:ext cx="6919415" cy="2092881"/>
          </a:xfrm>
          <a:prstGeom prst="rect">
            <a:avLst/>
          </a:prstGeom>
          <a:noFill/>
        </p:spPr>
        <p:txBody>
          <a:bodyPr wrap="square" rtlCol="0">
            <a:spAutoFit/>
          </a:bodyPr>
          <a:lstStyle/>
          <a:p>
            <a:pPr algn="ctr"/>
            <a:endParaRPr lang="en-GB" sz="2800">
              <a:latin typeface="Century Gothic" panose="020B0502020202020204" pitchFamily="34" charset="0"/>
            </a:endParaRPr>
          </a:p>
          <a:p>
            <a:pPr algn="ctr"/>
            <a:r>
              <a:rPr lang="en-GB" sz="2800">
                <a:latin typeface="Century Gothic" panose="020B0502020202020204" pitchFamily="34" charset="0"/>
              </a:rPr>
              <a:t>A dodecagon is a 12-sided shape.</a:t>
            </a:r>
          </a:p>
          <a:p>
            <a:pPr algn="ctr"/>
            <a:endParaRPr lang="en-GB" sz="2800">
              <a:latin typeface="Century Gothic" panose="020B0502020202020204" pitchFamily="34" charset="0"/>
            </a:endParaRPr>
          </a:p>
          <a:p>
            <a:pPr algn="ctr"/>
            <a:r>
              <a:rPr lang="en-GB" sz="2800">
                <a:latin typeface="Century Gothic" panose="020B0502020202020204" pitchFamily="34" charset="0"/>
              </a:rPr>
              <a:t>Can you count the 12 edges?</a:t>
            </a:r>
          </a:p>
          <a:p>
            <a:endParaRPr lang="en-GB"/>
          </a:p>
        </p:txBody>
      </p:sp>
      <p:pic>
        <p:nvPicPr>
          <p:cNvPr id="3" name="Picture 2">
            <a:extLst>
              <a:ext uri="{FF2B5EF4-FFF2-40B4-BE49-F238E27FC236}">
                <a16:creationId xmlns:a16="http://schemas.microsoft.com/office/drawing/2014/main" id="{CFE39780-A252-3B38-C65F-0D4E80BA9486}"/>
              </a:ext>
            </a:extLst>
          </p:cNvPr>
          <p:cNvPicPr>
            <a:picLocks noChangeAspect="1"/>
          </p:cNvPicPr>
          <p:nvPr/>
        </p:nvPicPr>
        <p:blipFill>
          <a:blip r:embed="rId3"/>
          <a:stretch>
            <a:fillRect/>
          </a:stretch>
        </p:blipFill>
        <p:spPr>
          <a:xfrm>
            <a:off x="3640159" y="1055693"/>
            <a:ext cx="3515512" cy="3518946"/>
          </a:xfrm>
          <a:prstGeom prst="rect">
            <a:avLst/>
          </a:prstGeom>
        </p:spPr>
      </p:pic>
    </p:spTree>
    <p:extLst>
      <p:ext uri="{BB962C8B-B14F-4D97-AF65-F5344CB8AC3E}">
        <p14:creationId xmlns:p14="http://schemas.microsoft.com/office/powerpoint/2010/main" val="835128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9E5E0-F069-B6BD-1F58-9E04E6C8AF9A}"/>
              </a:ext>
            </a:extLst>
          </p:cNvPr>
          <p:cNvSpPr>
            <a:spLocks noGrp="1"/>
          </p:cNvSpPr>
          <p:nvPr>
            <p:ph type="title"/>
          </p:nvPr>
        </p:nvSpPr>
        <p:spPr>
          <a:xfrm>
            <a:off x="87085" y="136525"/>
            <a:ext cx="11778343" cy="1325563"/>
          </a:xfrm>
        </p:spPr>
        <p:txBody>
          <a:bodyPr>
            <a:normAutofit/>
          </a:bodyPr>
          <a:lstStyle/>
          <a:p>
            <a:r>
              <a:rPr lang="en-GB" sz="4000" dirty="0">
                <a:latin typeface="Sassoon Primary" pitchFamily="50" charset="0"/>
              </a:rPr>
              <a:t>Write sentences about what is happening in this picture.</a:t>
            </a:r>
          </a:p>
        </p:txBody>
      </p:sp>
      <p:pic>
        <p:nvPicPr>
          <p:cNvPr id="1026" name="Picture 2" descr="Alt text (English): A detailed busy picture illustration for Wißner Verlag depicting a nature-inspired scene at a summer camp. Numerous people and animals are gathered at a campsite by a river, spending time together. Hidden in the scene are red apples that the viewers are encouraged to find. Alternativtext (Deutsch): Ein detailliertes Wimmelbild für den Wißner Verlag, das eine naturnahe Szene in einem Ferienlager zeigt. Zahlreiche Menschen und Tiere sind in einem Zeltlager versammelt und verbringen gemeinsam an einem Fluss ihre Zeit. In der Szene sind rote Äpfel versteckt, die die Betrachtenden finden sollen.">
            <a:extLst>
              <a:ext uri="{FF2B5EF4-FFF2-40B4-BE49-F238E27FC236}">
                <a16:creationId xmlns:a16="http://schemas.microsoft.com/office/drawing/2014/main" id="{16C96D8C-479D-BFA4-B986-689881A8C2C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62313" y="769694"/>
            <a:ext cx="6267373" cy="6088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15531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6"/>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a:latin typeface="Sassoon Primary"/>
              </a:rPr>
              <a:t>Lunch</a:t>
            </a:r>
            <a:endParaRPr>
              <a:latin typeface="Sassoon Primary"/>
            </a:endParaRPr>
          </a:p>
        </p:txBody>
      </p:sp>
      <p:pic>
        <p:nvPicPr>
          <p:cNvPr id="241" name="Google Shape;241;p36"/>
          <p:cNvPicPr preferRelativeResize="0"/>
          <p:nvPr/>
        </p:nvPicPr>
        <p:blipFill>
          <a:blip r:embed="rId3">
            <a:alphaModFix/>
          </a:blip>
          <a:stretch>
            <a:fillRect/>
          </a:stretch>
        </p:blipFill>
        <p:spPr>
          <a:xfrm>
            <a:off x="3053699" y="1451533"/>
            <a:ext cx="5376165" cy="4555200"/>
          </a:xfrm>
          <a:prstGeom prst="rect">
            <a:avLst/>
          </a:prstGeom>
          <a:noFill/>
          <a:ln>
            <a:noFill/>
          </a:ln>
        </p:spPr>
      </p:pic>
    </p:spTree>
    <p:extLst>
      <p:ext uri="{BB962C8B-B14F-4D97-AF65-F5344CB8AC3E}">
        <p14:creationId xmlns:p14="http://schemas.microsoft.com/office/powerpoint/2010/main" val="37723155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E1D3A-911F-F80C-4F76-752868B14B72}"/>
              </a:ext>
            </a:extLst>
          </p:cNvPr>
          <p:cNvSpPr>
            <a:spLocks noGrp="1"/>
          </p:cNvSpPr>
          <p:nvPr>
            <p:ph type="title"/>
          </p:nvPr>
        </p:nvSpPr>
        <p:spPr/>
        <p:txBody>
          <a:bodyPr>
            <a:normAutofit fontScale="90000"/>
          </a:bodyPr>
          <a:lstStyle/>
          <a:p>
            <a:r>
              <a:rPr lang="en-GB">
                <a:latin typeface="Sassoon Primary"/>
              </a:rPr>
              <a:t>Today's Alien language is.......</a:t>
            </a:r>
          </a:p>
        </p:txBody>
      </p:sp>
      <p:pic>
        <p:nvPicPr>
          <p:cNvPr id="3" name="Picture 2" descr="A black text on a white background&#10;&#10;AI-generated content may be incorrect.">
            <a:extLst>
              <a:ext uri="{FF2B5EF4-FFF2-40B4-BE49-F238E27FC236}">
                <a16:creationId xmlns:a16="http://schemas.microsoft.com/office/drawing/2014/main" id="{CFB25417-1B9E-6125-3D63-464C0E06BDBB}"/>
              </a:ext>
            </a:extLst>
          </p:cNvPr>
          <p:cNvPicPr>
            <a:picLocks noChangeAspect="1"/>
          </p:cNvPicPr>
          <p:nvPr/>
        </p:nvPicPr>
        <p:blipFill>
          <a:blip r:embed="rId2"/>
          <a:stretch>
            <a:fillRect/>
          </a:stretch>
        </p:blipFill>
        <p:spPr>
          <a:xfrm>
            <a:off x="944150" y="2153628"/>
            <a:ext cx="10293263" cy="2540304"/>
          </a:xfrm>
          <a:prstGeom prst="rect">
            <a:avLst/>
          </a:prstGeom>
        </p:spPr>
      </p:pic>
    </p:spTree>
    <p:extLst>
      <p:ext uri="{BB962C8B-B14F-4D97-AF65-F5344CB8AC3E}">
        <p14:creationId xmlns:p14="http://schemas.microsoft.com/office/powerpoint/2010/main" val="17266499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D9CF4-DB63-3CA1-7315-7FEE44ADA630}"/>
              </a:ext>
            </a:extLst>
          </p:cNvPr>
          <p:cNvSpPr>
            <a:spLocks noGrp="1"/>
          </p:cNvSpPr>
          <p:nvPr>
            <p:ph type="title"/>
          </p:nvPr>
        </p:nvSpPr>
        <p:spPr/>
        <p:txBody>
          <a:bodyPr>
            <a:normAutofit fontScale="90000"/>
          </a:bodyPr>
          <a:lstStyle/>
          <a:p>
            <a:r>
              <a:rPr lang="en-GB">
                <a:latin typeface="Sassoon Primary"/>
              </a:rPr>
              <a:t>Toothbrushing</a:t>
            </a:r>
          </a:p>
        </p:txBody>
      </p:sp>
      <p:pic>
        <p:nvPicPr>
          <p:cNvPr id="4" name="Picture 3" descr="A cartoon tooth with a toothbrush&#10;&#10;AI-generated content may be incorrect.">
            <a:extLst>
              <a:ext uri="{FF2B5EF4-FFF2-40B4-BE49-F238E27FC236}">
                <a16:creationId xmlns:a16="http://schemas.microsoft.com/office/drawing/2014/main" id="{95D57133-BA1C-C8CB-FDCF-F580575EE168}"/>
              </a:ext>
            </a:extLst>
          </p:cNvPr>
          <p:cNvPicPr>
            <a:picLocks noChangeAspect="1"/>
          </p:cNvPicPr>
          <p:nvPr/>
        </p:nvPicPr>
        <p:blipFill>
          <a:blip r:embed="rId2"/>
          <a:stretch>
            <a:fillRect/>
          </a:stretch>
        </p:blipFill>
        <p:spPr>
          <a:xfrm>
            <a:off x="2873204" y="1359091"/>
            <a:ext cx="5303043" cy="5317331"/>
          </a:xfrm>
          <a:prstGeom prst="rect">
            <a:avLst/>
          </a:prstGeom>
        </p:spPr>
      </p:pic>
    </p:spTree>
    <p:extLst>
      <p:ext uri="{BB962C8B-B14F-4D97-AF65-F5344CB8AC3E}">
        <p14:creationId xmlns:p14="http://schemas.microsoft.com/office/powerpoint/2010/main" val="40181644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F58A524-9D4D-1E88-968A-25B9C2DCECA6}"/>
              </a:ext>
            </a:extLst>
          </p:cNvPr>
          <p:cNvSpPr txBox="1"/>
          <p:nvPr/>
        </p:nvSpPr>
        <p:spPr>
          <a:xfrm>
            <a:off x="200830" y="114760"/>
            <a:ext cx="576671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latin typeface="Sassoon Primary"/>
              </a:rPr>
              <a:t>Key Question: What is it like to live in our local area and why is it special?</a:t>
            </a:r>
          </a:p>
        </p:txBody>
      </p:sp>
      <p:sp>
        <p:nvSpPr>
          <p:cNvPr id="5" name="TextBox 4">
            <a:extLst>
              <a:ext uri="{FF2B5EF4-FFF2-40B4-BE49-F238E27FC236}">
                <a16:creationId xmlns:a16="http://schemas.microsoft.com/office/drawing/2014/main" id="{1C899EFF-345A-DC70-7680-D809A3E18000}"/>
              </a:ext>
            </a:extLst>
          </p:cNvPr>
          <p:cNvSpPr txBox="1"/>
          <p:nvPr/>
        </p:nvSpPr>
        <p:spPr>
          <a:xfrm>
            <a:off x="8802034" y="114760"/>
            <a:ext cx="576671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dirty="0">
                <a:latin typeface="Sassoon Primary"/>
              </a:rPr>
              <a:t>Monday 2nd June 2025</a:t>
            </a:r>
          </a:p>
        </p:txBody>
      </p:sp>
      <p:sp>
        <p:nvSpPr>
          <p:cNvPr id="6" name="TextBox 5">
            <a:extLst>
              <a:ext uri="{FF2B5EF4-FFF2-40B4-BE49-F238E27FC236}">
                <a16:creationId xmlns:a16="http://schemas.microsoft.com/office/drawing/2014/main" id="{B77DF649-9E50-8645-5A2C-1BB27097A436}"/>
              </a:ext>
            </a:extLst>
          </p:cNvPr>
          <p:cNvSpPr txBox="1"/>
          <p:nvPr/>
        </p:nvSpPr>
        <p:spPr>
          <a:xfrm>
            <a:off x="3715800" y="1207610"/>
            <a:ext cx="651265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dirty="0">
                <a:latin typeface="Sassoon Primary"/>
              </a:rPr>
              <a:t>Entry Question</a:t>
            </a:r>
          </a:p>
        </p:txBody>
      </p:sp>
      <p:sp>
        <p:nvSpPr>
          <p:cNvPr id="7" name="TextBox 6">
            <a:extLst>
              <a:ext uri="{FF2B5EF4-FFF2-40B4-BE49-F238E27FC236}">
                <a16:creationId xmlns:a16="http://schemas.microsoft.com/office/drawing/2014/main" id="{B35A23E3-A46A-775F-32C6-154D13EBCCC5}"/>
              </a:ext>
            </a:extLst>
          </p:cNvPr>
          <p:cNvSpPr txBox="1"/>
          <p:nvPr/>
        </p:nvSpPr>
        <p:spPr>
          <a:xfrm>
            <a:off x="1764442" y="2711215"/>
            <a:ext cx="869310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800" dirty="0">
                <a:latin typeface="Sassoon Primary"/>
              </a:rPr>
              <a:t>What is our local area called?</a:t>
            </a:r>
          </a:p>
        </p:txBody>
      </p:sp>
    </p:spTree>
    <p:extLst>
      <p:ext uri="{BB962C8B-B14F-4D97-AF65-F5344CB8AC3E}">
        <p14:creationId xmlns:p14="http://schemas.microsoft.com/office/powerpoint/2010/main" val="32763985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5E712-33ED-3416-8CF2-727042BBFBA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3FC1BB5-7911-140E-9DFC-B0F33A763226}"/>
              </a:ext>
            </a:extLst>
          </p:cNvPr>
          <p:cNvSpPr txBox="1"/>
          <p:nvPr/>
        </p:nvSpPr>
        <p:spPr>
          <a:xfrm>
            <a:off x="200830" y="114760"/>
            <a:ext cx="576671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latin typeface="Sassoon Primary"/>
              </a:rPr>
              <a:t>Key Question: What is it like to live in our local area and why is it special?</a:t>
            </a:r>
          </a:p>
        </p:txBody>
      </p:sp>
      <p:sp>
        <p:nvSpPr>
          <p:cNvPr id="5" name="TextBox 4">
            <a:extLst>
              <a:ext uri="{FF2B5EF4-FFF2-40B4-BE49-F238E27FC236}">
                <a16:creationId xmlns:a16="http://schemas.microsoft.com/office/drawing/2014/main" id="{E076713A-E9A0-B38E-C078-0E6A7ACC1DFD}"/>
              </a:ext>
            </a:extLst>
          </p:cNvPr>
          <p:cNvSpPr txBox="1"/>
          <p:nvPr/>
        </p:nvSpPr>
        <p:spPr>
          <a:xfrm>
            <a:off x="8802034" y="114760"/>
            <a:ext cx="576671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dirty="0">
                <a:latin typeface="Sassoon Primary"/>
              </a:rPr>
              <a:t>Monday 2nd June 2025</a:t>
            </a:r>
          </a:p>
        </p:txBody>
      </p:sp>
      <p:pic>
        <p:nvPicPr>
          <p:cNvPr id="2" name="Picture 1" descr="A cartoon of a child&#10;&#10;AI-generated content may be incorrect.">
            <a:extLst>
              <a:ext uri="{FF2B5EF4-FFF2-40B4-BE49-F238E27FC236}">
                <a16:creationId xmlns:a16="http://schemas.microsoft.com/office/drawing/2014/main" id="{DFF1838A-9DDF-7050-C619-3D4106F09899}"/>
              </a:ext>
            </a:extLst>
          </p:cNvPr>
          <p:cNvPicPr>
            <a:picLocks noChangeAspect="1"/>
          </p:cNvPicPr>
          <p:nvPr/>
        </p:nvPicPr>
        <p:blipFill>
          <a:blip r:embed="rId2"/>
          <a:stretch>
            <a:fillRect/>
          </a:stretch>
        </p:blipFill>
        <p:spPr>
          <a:xfrm>
            <a:off x="2158065" y="1359269"/>
            <a:ext cx="7406144" cy="4880584"/>
          </a:xfrm>
          <a:prstGeom prst="rect">
            <a:avLst/>
          </a:prstGeom>
        </p:spPr>
      </p:pic>
    </p:spTree>
    <p:extLst>
      <p:ext uri="{BB962C8B-B14F-4D97-AF65-F5344CB8AC3E}">
        <p14:creationId xmlns:p14="http://schemas.microsoft.com/office/powerpoint/2010/main" val="5840299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F4563-5C57-704F-7B39-1A46BF95070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17F5DE0-9443-135F-D8C0-2083618A0833}"/>
              </a:ext>
            </a:extLst>
          </p:cNvPr>
          <p:cNvSpPr txBox="1"/>
          <p:nvPr/>
        </p:nvSpPr>
        <p:spPr>
          <a:xfrm>
            <a:off x="200830" y="114760"/>
            <a:ext cx="576671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latin typeface="Sassoon Primary"/>
              </a:rPr>
              <a:t>Key Question: What is it like to live in our local area and why is it special?</a:t>
            </a:r>
          </a:p>
        </p:txBody>
      </p:sp>
      <p:sp>
        <p:nvSpPr>
          <p:cNvPr id="5" name="TextBox 4">
            <a:extLst>
              <a:ext uri="{FF2B5EF4-FFF2-40B4-BE49-F238E27FC236}">
                <a16:creationId xmlns:a16="http://schemas.microsoft.com/office/drawing/2014/main" id="{B3717FBC-021A-3B9F-999A-AF53B78018FD}"/>
              </a:ext>
            </a:extLst>
          </p:cNvPr>
          <p:cNvSpPr txBox="1"/>
          <p:nvPr/>
        </p:nvSpPr>
        <p:spPr>
          <a:xfrm>
            <a:off x="8802034" y="114760"/>
            <a:ext cx="576671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dirty="0">
                <a:latin typeface="Sassoon Primary"/>
              </a:rPr>
              <a:t>Monday 2nd June 2025</a:t>
            </a:r>
          </a:p>
        </p:txBody>
      </p:sp>
      <p:pic>
        <p:nvPicPr>
          <p:cNvPr id="2" name="Picture 1" descr="A cartoon of a person&#10;&#10;AI-generated content may be incorrect.">
            <a:extLst>
              <a:ext uri="{FF2B5EF4-FFF2-40B4-BE49-F238E27FC236}">
                <a16:creationId xmlns:a16="http://schemas.microsoft.com/office/drawing/2014/main" id="{945FDE8A-D045-1C69-5D2F-41CC77154537}"/>
              </a:ext>
            </a:extLst>
          </p:cNvPr>
          <p:cNvPicPr>
            <a:picLocks noChangeAspect="1"/>
          </p:cNvPicPr>
          <p:nvPr/>
        </p:nvPicPr>
        <p:blipFill>
          <a:blip r:embed="rId2"/>
          <a:stretch>
            <a:fillRect/>
          </a:stretch>
        </p:blipFill>
        <p:spPr>
          <a:xfrm>
            <a:off x="1167856" y="822347"/>
            <a:ext cx="9292616" cy="5724785"/>
          </a:xfrm>
          <a:prstGeom prst="rect">
            <a:avLst/>
          </a:prstGeom>
        </p:spPr>
      </p:pic>
    </p:spTree>
    <p:extLst>
      <p:ext uri="{BB962C8B-B14F-4D97-AF65-F5344CB8AC3E}">
        <p14:creationId xmlns:p14="http://schemas.microsoft.com/office/powerpoint/2010/main" val="6629384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2442E-C934-C4E6-C974-4A3760186BD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D9699FF-07B5-3E6C-490D-79DA8EDD10C5}"/>
              </a:ext>
            </a:extLst>
          </p:cNvPr>
          <p:cNvSpPr txBox="1"/>
          <p:nvPr/>
        </p:nvSpPr>
        <p:spPr>
          <a:xfrm>
            <a:off x="200830" y="114760"/>
            <a:ext cx="576671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latin typeface="Sassoon Primary"/>
              </a:rPr>
              <a:t>Key Question: What is it like to live in our local area and why is it special?</a:t>
            </a:r>
          </a:p>
        </p:txBody>
      </p:sp>
      <p:sp>
        <p:nvSpPr>
          <p:cNvPr id="5" name="TextBox 4">
            <a:extLst>
              <a:ext uri="{FF2B5EF4-FFF2-40B4-BE49-F238E27FC236}">
                <a16:creationId xmlns:a16="http://schemas.microsoft.com/office/drawing/2014/main" id="{78490CFB-8CB1-35E2-1CB8-BC750DB27A04}"/>
              </a:ext>
            </a:extLst>
          </p:cNvPr>
          <p:cNvSpPr txBox="1"/>
          <p:nvPr/>
        </p:nvSpPr>
        <p:spPr>
          <a:xfrm>
            <a:off x="8802034" y="114760"/>
            <a:ext cx="576671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dirty="0">
                <a:latin typeface="Sassoon Primary"/>
              </a:rPr>
              <a:t>Monday 2nd June 2025</a:t>
            </a:r>
          </a:p>
        </p:txBody>
      </p:sp>
      <p:pic>
        <p:nvPicPr>
          <p:cNvPr id="2" name="Picture 1" descr="A cartoon character with text&#10;&#10;AI-generated content may be incorrect.">
            <a:extLst>
              <a:ext uri="{FF2B5EF4-FFF2-40B4-BE49-F238E27FC236}">
                <a16:creationId xmlns:a16="http://schemas.microsoft.com/office/drawing/2014/main" id="{067E3F1F-13EF-32F4-CCC0-CB252724EC15}"/>
              </a:ext>
            </a:extLst>
          </p:cNvPr>
          <p:cNvPicPr>
            <a:picLocks noChangeAspect="1"/>
          </p:cNvPicPr>
          <p:nvPr/>
        </p:nvPicPr>
        <p:blipFill>
          <a:blip r:embed="rId2"/>
          <a:stretch>
            <a:fillRect/>
          </a:stretch>
        </p:blipFill>
        <p:spPr>
          <a:xfrm>
            <a:off x="1619838" y="1014608"/>
            <a:ext cx="8941888" cy="5496839"/>
          </a:xfrm>
          <a:prstGeom prst="rect">
            <a:avLst/>
          </a:prstGeom>
        </p:spPr>
      </p:pic>
    </p:spTree>
    <p:extLst>
      <p:ext uri="{BB962C8B-B14F-4D97-AF65-F5344CB8AC3E}">
        <p14:creationId xmlns:p14="http://schemas.microsoft.com/office/powerpoint/2010/main" val="31396318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C9280-CFF4-1638-81C2-1C99B9518C4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0AF08A9-4DDC-4C15-6ED4-0CD4441A9F7B}"/>
              </a:ext>
            </a:extLst>
          </p:cNvPr>
          <p:cNvSpPr txBox="1"/>
          <p:nvPr/>
        </p:nvSpPr>
        <p:spPr>
          <a:xfrm>
            <a:off x="200830" y="114760"/>
            <a:ext cx="576671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latin typeface="Sassoon Primary"/>
              </a:rPr>
              <a:t>Key Question: What is it like to live in our local area and why is it special?</a:t>
            </a:r>
          </a:p>
        </p:txBody>
      </p:sp>
      <p:sp>
        <p:nvSpPr>
          <p:cNvPr id="5" name="TextBox 4">
            <a:extLst>
              <a:ext uri="{FF2B5EF4-FFF2-40B4-BE49-F238E27FC236}">
                <a16:creationId xmlns:a16="http://schemas.microsoft.com/office/drawing/2014/main" id="{164D3FC8-D5F1-6E46-DE02-4099BFC81037}"/>
              </a:ext>
            </a:extLst>
          </p:cNvPr>
          <p:cNvSpPr txBox="1"/>
          <p:nvPr/>
        </p:nvSpPr>
        <p:spPr>
          <a:xfrm>
            <a:off x="8802034" y="114760"/>
            <a:ext cx="576671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dirty="0">
                <a:latin typeface="Sassoon Primary"/>
              </a:rPr>
              <a:t>Monday 2nd June 2025</a:t>
            </a:r>
          </a:p>
        </p:txBody>
      </p:sp>
      <p:pic>
        <p:nvPicPr>
          <p:cNvPr id="2" name="Picture 1" descr="A collage of images of buildings and buildings&#10;&#10;AI-generated content may be incorrect.">
            <a:extLst>
              <a:ext uri="{FF2B5EF4-FFF2-40B4-BE49-F238E27FC236}">
                <a16:creationId xmlns:a16="http://schemas.microsoft.com/office/drawing/2014/main" id="{5A75E67B-F108-9066-4120-E6A58E2CA6C7}"/>
              </a:ext>
            </a:extLst>
          </p:cNvPr>
          <p:cNvPicPr>
            <a:picLocks noChangeAspect="1"/>
          </p:cNvPicPr>
          <p:nvPr/>
        </p:nvPicPr>
        <p:blipFill>
          <a:blip r:embed="rId2"/>
          <a:stretch>
            <a:fillRect/>
          </a:stretch>
        </p:blipFill>
        <p:spPr>
          <a:xfrm>
            <a:off x="1414333" y="1244579"/>
            <a:ext cx="8496953" cy="5350049"/>
          </a:xfrm>
          <a:prstGeom prst="rect">
            <a:avLst/>
          </a:prstGeom>
        </p:spPr>
      </p:pic>
      <p:sp>
        <p:nvSpPr>
          <p:cNvPr id="6" name="TextBox 5">
            <a:extLst>
              <a:ext uri="{FF2B5EF4-FFF2-40B4-BE49-F238E27FC236}">
                <a16:creationId xmlns:a16="http://schemas.microsoft.com/office/drawing/2014/main" id="{78005B21-BD29-923E-B016-8836617F56D5}"/>
              </a:ext>
            </a:extLst>
          </p:cNvPr>
          <p:cNvSpPr txBox="1"/>
          <p:nvPr/>
        </p:nvSpPr>
        <p:spPr>
          <a:xfrm>
            <a:off x="1405815" y="1176294"/>
            <a:ext cx="5063805" cy="1018499"/>
          </a:xfrm>
          <a:prstGeom prst="rect">
            <a:avLst/>
          </a:prstGeom>
          <a:noFill/>
          <a:ln w="28575">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a:p>
        </p:txBody>
      </p:sp>
      <p:sp>
        <p:nvSpPr>
          <p:cNvPr id="7" name="TextBox 6">
            <a:extLst>
              <a:ext uri="{FF2B5EF4-FFF2-40B4-BE49-F238E27FC236}">
                <a16:creationId xmlns:a16="http://schemas.microsoft.com/office/drawing/2014/main" id="{56067A70-C042-96D3-7418-9AF404E7A79C}"/>
              </a:ext>
            </a:extLst>
          </p:cNvPr>
          <p:cNvSpPr txBox="1"/>
          <p:nvPr/>
        </p:nvSpPr>
        <p:spPr>
          <a:xfrm>
            <a:off x="5194937" y="5591718"/>
            <a:ext cx="5063805" cy="1018499"/>
          </a:xfrm>
          <a:prstGeom prst="rect">
            <a:avLst/>
          </a:prstGeom>
          <a:noFill/>
          <a:ln w="28575">
            <a:solidFill>
              <a:srgbClr val="00B05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a:p>
        </p:txBody>
      </p:sp>
    </p:spTree>
    <p:extLst>
      <p:ext uri="{BB962C8B-B14F-4D97-AF65-F5344CB8AC3E}">
        <p14:creationId xmlns:p14="http://schemas.microsoft.com/office/powerpoint/2010/main" val="6547689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EDC7C-DD28-FC42-7601-749F16A62BE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9536827-66B1-398F-062C-5BFAD658FEF5}"/>
              </a:ext>
            </a:extLst>
          </p:cNvPr>
          <p:cNvSpPr txBox="1"/>
          <p:nvPr/>
        </p:nvSpPr>
        <p:spPr>
          <a:xfrm>
            <a:off x="200830" y="114760"/>
            <a:ext cx="576671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latin typeface="Sassoon Primary"/>
              </a:rPr>
              <a:t>Key Question: What is it like to live in our local area and why is it special?</a:t>
            </a:r>
          </a:p>
        </p:txBody>
      </p:sp>
      <p:sp>
        <p:nvSpPr>
          <p:cNvPr id="5" name="TextBox 4">
            <a:extLst>
              <a:ext uri="{FF2B5EF4-FFF2-40B4-BE49-F238E27FC236}">
                <a16:creationId xmlns:a16="http://schemas.microsoft.com/office/drawing/2014/main" id="{6EFFA5E9-BAF4-3C40-76EB-CF3A4A9F5AB8}"/>
              </a:ext>
            </a:extLst>
          </p:cNvPr>
          <p:cNvSpPr txBox="1"/>
          <p:nvPr/>
        </p:nvSpPr>
        <p:spPr>
          <a:xfrm>
            <a:off x="8802034" y="114760"/>
            <a:ext cx="576671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dirty="0">
                <a:latin typeface="Sassoon Primary"/>
              </a:rPr>
              <a:t>Monday 2nd June 2025</a:t>
            </a:r>
          </a:p>
        </p:txBody>
      </p:sp>
      <p:pic>
        <p:nvPicPr>
          <p:cNvPr id="2" name="Picture 1" descr="A collage of a beach and a city&#10;&#10;AI-generated content may be incorrect.">
            <a:extLst>
              <a:ext uri="{FF2B5EF4-FFF2-40B4-BE49-F238E27FC236}">
                <a16:creationId xmlns:a16="http://schemas.microsoft.com/office/drawing/2014/main" id="{C6A3E89E-401D-2FDE-5D0D-3127E292BE78}"/>
              </a:ext>
            </a:extLst>
          </p:cNvPr>
          <p:cNvPicPr>
            <a:picLocks noChangeAspect="1"/>
          </p:cNvPicPr>
          <p:nvPr/>
        </p:nvPicPr>
        <p:blipFill>
          <a:blip r:embed="rId2"/>
          <a:stretch>
            <a:fillRect/>
          </a:stretch>
        </p:blipFill>
        <p:spPr>
          <a:xfrm>
            <a:off x="1065822" y="1193170"/>
            <a:ext cx="8859946" cy="5494620"/>
          </a:xfrm>
          <a:prstGeom prst="rect">
            <a:avLst/>
          </a:prstGeom>
        </p:spPr>
      </p:pic>
    </p:spTree>
    <p:extLst>
      <p:ext uri="{BB962C8B-B14F-4D97-AF65-F5344CB8AC3E}">
        <p14:creationId xmlns:p14="http://schemas.microsoft.com/office/powerpoint/2010/main" val="1410531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97C6F-83A9-E454-C812-797C84DF085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37F001A-B4BD-B282-B142-06C772DC5B00}"/>
              </a:ext>
            </a:extLst>
          </p:cNvPr>
          <p:cNvSpPr txBox="1"/>
          <p:nvPr/>
        </p:nvSpPr>
        <p:spPr>
          <a:xfrm>
            <a:off x="200830" y="114760"/>
            <a:ext cx="576671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latin typeface="Sassoon Primary"/>
              </a:rPr>
              <a:t>Key Question: What is it like to live in our local area and why is it special?</a:t>
            </a:r>
          </a:p>
        </p:txBody>
      </p:sp>
      <p:sp>
        <p:nvSpPr>
          <p:cNvPr id="5" name="TextBox 4">
            <a:extLst>
              <a:ext uri="{FF2B5EF4-FFF2-40B4-BE49-F238E27FC236}">
                <a16:creationId xmlns:a16="http://schemas.microsoft.com/office/drawing/2014/main" id="{227C1AAA-9ADF-DF6B-0ECE-871CDE4C3551}"/>
              </a:ext>
            </a:extLst>
          </p:cNvPr>
          <p:cNvSpPr txBox="1"/>
          <p:nvPr/>
        </p:nvSpPr>
        <p:spPr>
          <a:xfrm>
            <a:off x="8802034" y="114760"/>
            <a:ext cx="576671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dirty="0">
                <a:latin typeface="Sassoon Primary"/>
              </a:rPr>
              <a:t>Monday 2nd June 2025</a:t>
            </a:r>
          </a:p>
        </p:txBody>
      </p:sp>
      <p:pic>
        <p:nvPicPr>
          <p:cNvPr id="3" name="Picture 2" descr="A cartoon of a child and a child&#10;&#10;AI-generated content may be incorrect.">
            <a:extLst>
              <a:ext uri="{FF2B5EF4-FFF2-40B4-BE49-F238E27FC236}">
                <a16:creationId xmlns:a16="http://schemas.microsoft.com/office/drawing/2014/main" id="{FC5FE2EE-CDDE-C843-5423-C3E346DCC6F2}"/>
              </a:ext>
            </a:extLst>
          </p:cNvPr>
          <p:cNvPicPr>
            <a:picLocks noChangeAspect="1"/>
          </p:cNvPicPr>
          <p:nvPr/>
        </p:nvPicPr>
        <p:blipFill>
          <a:blip r:embed="rId2"/>
          <a:stretch>
            <a:fillRect/>
          </a:stretch>
        </p:blipFill>
        <p:spPr>
          <a:xfrm>
            <a:off x="1102290" y="1223963"/>
            <a:ext cx="8693063" cy="5245143"/>
          </a:xfrm>
          <a:prstGeom prst="rect">
            <a:avLst/>
          </a:prstGeom>
        </p:spPr>
      </p:pic>
    </p:spTree>
    <p:extLst>
      <p:ext uri="{BB962C8B-B14F-4D97-AF65-F5344CB8AC3E}">
        <p14:creationId xmlns:p14="http://schemas.microsoft.com/office/powerpoint/2010/main" val="2133736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00C9A4-8D3C-FFBF-20A7-BFFA24404438}"/>
              </a:ext>
            </a:extLst>
          </p:cNvPr>
          <p:cNvSpPr txBox="1"/>
          <p:nvPr/>
        </p:nvSpPr>
        <p:spPr>
          <a:xfrm>
            <a:off x="86425" y="106217"/>
            <a:ext cx="2165928"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latin typeface="Sassoon Primary"/>
              </a:rPr>
              <a:t>Revisit and review</a:t>
            </a:r>
          </a:p>
        </p:txBody>
      </p:sp>
      <p:sp>
        <p:nvSpPr>
          <p:cNvPr id="7" name="TextBox 6">
            <a:extLst>
              <a:ext uri="{FF2B5EF4-FFF2-40B4-BE49-F238E27FC236}">
                <a16:creationId xmlns:a16="http://schemas.microsoft.com/office/drawing/2014/main" id="{FAC01E74-2C7B-BDB2-A0A7-940AA74B1685}"/>
              </a:ext>
            </a:extLst>
          </p:cNvPr>
          <p:cNvSpPr txBox="1"/>
          <p:nvPr/>
        </p:nvSpPr>
        <p:spPr>
          <a:xfrm>
            <a:off x="829304" y="1043770"/>
            <a:ext cx="10738439" cy="4462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u="sng" dirty="0">
                <a:solidFill>
                  <a:srgbClr val="000000"/>
                </a:solidFill>
                <a:latin typeface="Sassoon Primary"/>
                <a:cs typeface="Calibri"/>
              </a:rPr>
              <a:t>Lesson focus: </a:t>
            </a:r>
          </a:p>
          <a:p>
            <a:endParaRPr lang="en-GB" sz="4400">
              <a:latin typeface="Sassoon Primary"/>
              <a:cs typeface="Calibri"/>
            </a:endParaRPr>
          </a:p>
          <a:p>
            <a:pPr algn="ctr"/>
            <a:r>
              <a:rPr lang="en-GB" sz="4400" dirty="0">
                <a:latin typeface="Sassoon Primary"/>
                <a:cs typeface="Calibri"/>
              </a:rPr>
              <a:t>Read words with the /ai/  </a:t>
            </a:r>
            <a:r>
              <a:rPr lang="en-GB" sz="4400" err="1">
                <a:latin typeface="Sassoon Primary"/>
                <a:cs typeface="Calibri"/>
              </a:rPr>
              <a:t>eigh</a:t>
            </a:r>
            <a:r>
              <a:rPr lang="en-GB" sz="4400" dirty="0">
                <a:latin typeface="Sassoon Primary"/>
                <a:cs typeface="Calibri"/>
              </a:rPr>
              <a:t>, </a:t>
            </a:r>
            <a:r>
              <a:rPr lang="en-GB" sz="4400" err="1">
                <a:latin typeface="Sassoon Primary"/>
                <a:cs typeface="Calibri"/>
              </a:rPr>
              <a:t>aigh</a:t>
            </a:r>
            <a:r>
              <a:rPr lang="en-GB" sz="4400" dirty="0">
                <a:latin typeface="Sassoon Primary"/>
                <a:cs typeface="Calibri"/>
              </a:rPr>
              <a:t>, </a:t>
            </a:r>
            <a:r>
              <a:rPr lang="en-GB" sz="4400" err="1">
                <a:latin typeface="Sassoon Primary"/>
                <a:cs typeface="Calibri"/>
              </a:rPr>
              <a:t>ey</a:t>
            </a:r>
            <a:r>
              <a:rPr lang="en-GB" sz="4400">
                <a:latin typeface="Sassoon Primary"/>
                <a:cs typeface="Calibri"/>
              </a:rPr>
              <a:t> and ea</a:t>
            </a:r>
            <a:r>
              <a:rPr lang="en-GB" sz="4400" dirty="0">
                <a:latin typeface="Sassoon Primary"/>
                <a:cs typeface="Calibri"/>
              </a:rPr>
              <a:t> grapheme </a:t>
            </a:r>
          </a:p>
          <a:p>
            <a:endParaRPr lang="en-GB" sz="5400">
              <a:latin typeface="Sassoon Primary"/>
              <a:cs typeface="Calibri"/>
            </a:endParaRPr>
          </a:p>
          <a:p>
            <a:endParaRPr lang="en-GB" sz="5400">
              <a:latin typeface="Sassoon Primary"/>
              <a:cs typeface="Calibri"/>
            </a:endParaRPr>
          </a:p>
        </p:txBody>
      </p:sp>
      <p:sp>
        <p:nvSpPr>
          <p:cNvPr id="8" name="TextBox 7">
            <a:extLst>
              <a:ext uri="{FF2B5EF4-FFF2-40B4-BE49-F238E27FC236}">
                <a16:creationId xmlns:a16="http://schemas.microsoft.com/office/drawing/2014/main" id="{93B5FAFE-AEDF-EAE9-4681-410383979DC3}"/>
              </a:ext>
            </a:extLst>
          </p:cNvPr>
          <p:cNvSpPr txBox="1"/>
          <p:nvPr/>
        </p:nvSpPr>
        <p:spPr>
          <a:xfrm>
            <a:off x="3065278" y="32397"/>
            <a:ext cx="4879400"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a:latin typeface="Sassoon Primary"/>
                <a:cs typeface="Calibri"/>
              </a:rPr>
              <a:t>                                                      </a:t>
            </a:r>
            <a:r>
              <a:rPr lang="en-GB" sz="4400" b="1">
                <a:latin typeface="Sassoon Primary"/>
                <a:cs typeface="Calibri"/>
              </a:rPr>
              <a:t>Phonics     </a:t>
            </a:r>
            <a:r>
              <a:rPr lang="en-GB" sz="2400" b="1">
                <a:latin typeface="Sassoon Primary"/>
                <a:cs typeface="Calibri"/>
              </a:rPr>
              <a:t>       </a:t>
            </a:r>
            <a:endParaRPr lang="en-US" sz="2400">
              <a:cs typeface="Calibri"/>
            </a:endParaRPr>
          </a:p>
        </p:txBody>
      </p:sp>
    </p:spTree>
    <p:extLst>
      <p:ext uri="{BB962C8B-B14F-4D97-AF65-F5344CB8AC3E}">
        <p14:creationId xmlns:p14="http://schemas.microsoft.com/office/powerpoint/2010/main" val="34438192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6472B-6C6B-6286-60AF-C4ECADC3369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BBE6288-65A7-0B8B-463E-DA8A7613DBFC}"/>
              </a:ext>
            </a:extLst>
          </p:cNvPr>
          <p:cNvSpPr txBox="1"/>
          <p:nvPr/>
        </p:nvSpPr>
        <p:spPr>
          <a:xfrm>
            <a:off x="200830" y="114760"/>
            <a:ext cx="576671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latin typeface="Sassoon Primary"/>
              </a:rPr>
              <a:t>Key Question: What is it like to live in our local area and why is it special?</a:t>
            </a:r>
          </a:p>
        </p:txBody>
      </p:sp>
      <p:sp>
        <p:nvSpPr>
          <p:cNvPr id="5" name="TextBox 4">
            <a:extLst>
              <a:ext uri="{FF2B5EF4-FFF2-40B4-BE49-F238E27FC236}">
                <a16:creationId xmlns:a16="http://schemas.microsoft.com/office/drawing/2014/main" id="{E6E50670-DBB9-30CF-35B7-63BE768C52B7}"/>
              </a:ext>
            </a:extLst>
          </p:cNvPr>
          <p:cNvSpPr txBox="1"/>
          <p:nvPr/>
        </p:nvSpPr>
        <p:spPr>
          <a:xfrm>
            <a:off x="8802034" y="114760"/>
            <a:ext cx="576671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dirty="0">
                <a:latin typeface="Sassoon Primary"/>
              </a:rPr>
              <a:t>Monday 2nd June 2025</a:t>
            </a:r>
          </a:p>
        </p:txBody>
      </p:sp>
      <p:pic>
        <p:nvPicPr>
          <p:cNvPr id="2" name="Picture 1" descr="A cartoon of a child with his hands up&#10;&#10;AI-generated content may be incorrect.">
            <a:extLst>
              <a:ext uri="{FF2B5EF4-FFF2-40B4-BE49-F238E27FC236}">
                <a16:creationId xmlns:a16="http://schemas.microsoft.com/office/drawing/2014/main" id="{959A5E98-2A5D-056D-0550-8A74C8500105}"/>
              </a:ext>
            </a:extLst>
          </p:cNvPr>
          <p:cNvPicPr>
            <a:picLocks noChangeAspect="1"/>
          </p:cNvPicPr>
          <p:nvPr/>
        </p:nvPicPr>
        <p:blipFill>
          <a:blip r:embed="rId2"/>
          <a:stretch>
            <a:fillRect/>
          </a:stretch>
        </p:blipFill>
        <p:spPr>
          <a:xfrm>
            <a:off x="1615271" y="997580"/>
            <a:ext cx="8961460" cy="5541332"/>
          </a:xfrm>
          <a:prstGeom prst="rect">
            <a:avLst/>
          </a:prstGeom>
        </p:spPr>
      </p:pic>
    </p:spTree>
    <p:extLst>
      <p:ext uri="{BB962C8B-B14F-4D97-AF65-F5344CB8AC3E}">
        <p14:creationId xmlns:p14="http://schemas.microsoft.com/office/powerpoint/2010/main" val="27644809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835539-2946-5644-BF2C-7E37708E7BF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5074933-DC51-EEF0-7DEF-A20A1A595E5B}"/>
              </a:ext>
            </a:extLst>
          </p:cNvPr>
          <p:cNvSpPr txBox="1"/>
          <p:nvPr/>
        </p:nvSpPr>
        <p:spPr>
          <a:xfrm>
            <a:off x="200830" y="114760"/>
            <a:ext cx="576671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latin typeface="Sassoon Primary"/>
              </a:rPr>
              <a:t>Key Question: What is it like to live in our local area and why is it special?</a:t>
            </a:r>
          </a:p>
        </p:txBody>
      </p:sp>
      <p:sp>
        <p:nvSpPr>
          <p:cNvPr id="5" name="TextBox 4">
            <a:extLst>
              <a:ext uri="{FF2B5EF4-FFF2-40B4-BE49-F238E27FC236}">
                <a16:creationId xmlns:a16="http://schemas.microsoft.com/office/drawing/2014/main" id="{C738C872-8643-67C8-EF3F-EAF321B84451}"/>
              </a:ext>
            </a:extLst>
          </p:cNvPr>
          <p:cNvSpPr txBox="1"/>
          <p:nvPr/>
        </p:nvSpPr>
        <p:spPr>
          <a:xfrm>
            <a:off x="8802034" y="114760"/>
            <a:ext cx="576671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dirty="0">
                <a:latin typeface="Sassoon Primary"/>
              </a:rPr>
              <a:t>Monday 2nd June 2025</a:t>
            </a:r>
          </a:p>
        </p:txBody>
      </p:sp>
      <p:pic>
        <p:nvPicPr>
          <p:cNvPr id="2" name="Picture 1" descr="A paper with lines and a rectangle&#10;&#10;AI-generated content may be incorrect.">
            <a:extLst>
              <a:ext uri="{FF2B5EF4-FFF2-40B4-BE49-F238E27FC236}">
                <a16:creationId xmlns:a16="http://schemas.microsoft.com/office/drawing/2014/main" id="{375162A9-B069-A95F-C6D9-204C5741ED60}"/>
              </a:ext>
            </a:extLst>
          </p:cNvPr>
          <p:cNvPicPr>
            <a:picLocks noChangeAspect="1"/>
          </p:cNvPicPr>
          <p:nvPr/>
        </p:nvPicPr>
        <p:blipFill>
          <a:blip r:embed="rId2"/>
          <a:stretch>
            <a:fillRect/>
          </a:stretch>
        </p:blipFill>
        <p:spPr>
          <a:xfrm>
            <a:off x="485057" y="1618206"/>
            <a:ext cx="4019420" cy="4989013"/>
          </a:xfrm>
          <a:prstGeom prst="rect">
            <a:avLst/>
          </a:prstGeom>
        </p:spPr>
      </p:pic>
      <p:sp>
        <p:nvSpPr>
          <p:cNvPr id="3" name="TextBox 2">
            <a:extLst>
              <a:ext uri="{FF2B5EF4-FFF2-40B4-BE49-F238E27FC236}">
                <a16:creationId xmlns:a16="http://schemas.microsoft.com/office/drawing/2014/main" id="{2B4D57FD-6E00-7197-6854-3EDDA3368375}"/>
              </a:ext>
            </a:extLst>
          </p:cNvPr>
          <p:cNvSpPr txBox="1"/>
          <p:nvPr/>
        </p:nvSpPr>
        <p:spPr>
          <a:xfrm>
            <a:off x="372971" y="975464"/>
            <a:ext cx="450434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latin typeface="Sassoon Primary"/>
              </a:rPr>
              <a:t>Independent:</a:t>
            </a:r>
            <a:r>
              <a:rPr lang="en-GB" dirty="0"/>
              <a:t> </a:t>
            </a:r>
          </a:p>
        </p:txBody>
      </p:sp>
      <p:sp>
        <p:nvSpPr>
          <p:cNvPr id="6" name="TextBox 5">
            <a:extLst>
              <a:ext uri="{FF2B5EF4-FFF2-40B4-BE49-F238E27FC236}">
                <a16:creationId xmlns:a16="http://schemas.microsoft.com/office/drawing/2014/main" id="{95CA059D-FF43-9573-655C-3D7F79A6AF3D}"/>
              </a:ext>
            </a:extLst>
          </p:cNvPr>
          <p:cNvSpPr txBox="1"/>
          <p:nvPr/>
        </p:nvSpPr>
        <p:spPr>
          <a:xfrm>
            <a:off x="7063957" y="975463"/>
            <a:ext cx="4504348"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solidFill>
                  <a:srgbClr val="FF0000"/>
                </a:solidFill>
                <a:latin typeface="Sassoon Primary"/>
              </a:rPr>
              <a:t>Challenge:</a:t>
            </a:r>
            <a:r>
              <a:rPr lang="en-GB" dirty="0">
                <a:solidFill>
                  <a:srgbClr val="FF0000"/>
                </a:solidFill>
                <a:latin typeface="Sassoon Primary"/>
              </a:rPr>
              <a:t> </a:t>
            </a:r>
          </a:p>
          <a:p>
            <a:endParaRPr lang="en-GB" dirty="0">
              <a:solidFill>
                <a:srgbClr val="FF0000"/>
              </a:solidFill>
              <a:latin typeface="Sassoon Primary"/>
            </a:endParaRPr>
          </a:p>
          <a:p>
            <a:r>
              <a:rPr lang="en-GB" sz="4000" dirty="0">
                <a:solidFill>
                  <a:srgbClr val="FF0000"/>
                </a:solidFill>
                <a:latin typeface="Sassoon Primary"/>
              </a:rPr>
              <a:t>Convince someone to come on holiday to Gorleston. </a:t>
            </a:r>
          </a:p>
        </p:txBody>
      </p:sp>
    </p:spTree>
    <p:extLst>
      <p:ext uri="{BB962C8B-B14F-4D97-AF65-F5344CB8AC3E}">
        <p14:creationId xmlns:p14="http://schemas.microsoft.com/office/powerpoint/2010/main" val="35132987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4BF52-3ADF-29BC-D820-A70F0370513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23A3203-70BE-FD19-642A-A35232477024}"/>
              </a:ext>
            </a:extLst>
          </p:cNvPr>
          <p:cNvSpPr txBox="1"/>
          <p:nvPr/>
        </p:nvSpPr>
        <p:spPr>
          <a:xfrm>
            <a:off x="200830" y="114760"/>
            <a:ext cx="576671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latin typeface="Sassoon Primary"/>
              </a:rPr>
              <a:t>Key Question: What is it like to live in our local area and why is it special?</a:t>
            </a:r>
          </a:p>
        </p:txBody>
      </p:sp>
      <p:sp>
        <p:nvSpPr>
          <p:cNvPr id="5" name="TextBox 4">
            <a:extLst>
              <a:ext uri="{FF2B5EF4-FFF2-40B4-BE49-F238E27FC236}">
                <a16:creationId xmlns:a16="http://schemas.microsoft.com/office/drawing/2014/main" id="{61E47F54-DA80-6894-3A9A-E7335A4F3E2B}"/>
              </a:ext>
            </a:extLst>
          </p:cNvPr>
          <p:cNvSpPr txBox="1"/>
          <p:nvPr/>
        </p:nvSpPr>
        <p:spPr>
          <a:xfrm>
            <a:off x="8802034" y="114760"/>
            <a:ext cx="576671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dirty="0">
                <a:latin typeface="Sassoon Primary"/>
              </a:rPr>
              <a:t>Monday 2nd June 2025</a:t>
            </a:r>
          </a:p>
        </p:txBody>
      </p:sp>
      <p:pic>
        <p:nvPicPr>
          <p:cNvPr id="2" name="Picture 1" descr="A cartoon of a child sitting cross legged&#10;&#10;AI-generated content may be incorrect.">
            <a:extLst>
              <a:ext uri="{FF2B5EF4-FFF2-40B4-BE49-F238E27FC236}">
                <a16:creationId xmlns:a16="http://schemas.microsoft.com/office/drawing/2014/main" id="{697EF08C-E81C-0416-9446-36A978A84F93}"/>
              </a:ext>
            </a:extLst>
          </p:cNvPr>
          <p:cNvPicPr>
            <a:picLocks noChangeAspect="1"/>
          </p:cNvPicPr>
          <p:nvPr/>
        </p:nvPicPr>
        <p:blipFill>
          <a:blip r:embed="rId2"/>
          <a:stretch>
            <a:fillRect/>
          </a:stretch>
        </p:blipFill>
        <p:spPr>
          <a:xfrm>
            <a:off x="2911779" y="2102612"/>
            <a:ext cx="6117921" cy="4093271"/>
          </a:xfrm>
          <a:prstGeom prst="rect">
            <a:avLst/>
          </a:prstGeom>
        </p:spPr>
      </p:pic>
      <p:sp>
        <p:nvSpPr>
          <p:cNvPr id="3" name="TextBox 2">
            <a:extLst>
              <a:ext uri="{FF2B5EF4-FFF2-40B4-BE49-F238E27FC236}">
                <a16:creationId xmlns:a16="http://schemas.microsoft.com/office/drawing/2014/main" id="{A828A819-8A23-B675-D9F1-C34EC9012A90}"/>
              </a:ext>
            </a:extLst>
          </p:cNvPr>
          <p:cNvSpPr txBox="1"/>
          <p:nvPr/>
        </p:nvSpPr>
        <p:spPr>
          <a:xfrm>
            <a:off x="3314137" y="1044564"/>
            <a:ext cx="71438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800" dirty="0">
                <a:latin typeface="Sassoon Primary"/>
              </a:rPr>
              <a:t>Exit question</a:t>
            </a:r>
          </a:p>
        </p:txBody>
      </p:sp>
    </p:spTree>
    <p:extLst>
      <p:ext uri="{BB962C8B-B14F-4D97-AF65-F5344CB8AC3E}">
        <p14:creationId xmlns:p14="http://schemas.microsoft.com/office/powerpoint/2010/main" val="20658529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E1D15-1FF2-FEC9-4A0C-7BBD2E394BCD}"/>
              </a:ext>
            </a:extLst>
          </p:cNvPr>
          <p:cNvSpPr>
            <a:spLocks noGrp="1"/>
          </p:cNvSpPr>
          <p:nvPr>
            <p:ph type="title"/>
          </p:nvPr>
        </p:nvSpPr>
        <p:spPr>
          <a:xfrm>
            <a:off x="415600" y="593367"/>
            <a:ext cx="11360800" cy="1485804"/>
          </a:xfrm>
        </p:spPr>
        <p:txBody>
          <a:bodyPr>
            <a:normAutofit/>
          </a:bodyPr>
          <a:lstStyle/>
          <a:p>
            <a:r>
              <a:rPr lang="en-GB" sz="5400" dirty="0">
                <a:latin typeface="Sassoon Primary" pitchFamily="50" charset="0"/>
              </a:rPr>
              <a:t>KQ: What are materials?</a:t>
            </a:r>
          </a:p>
        </p:txBody>
      </p:sp>
      <p:sp>
        <p:nvSpPr>
          <p:cNvPr id="3" name="Text Placeholder 2">
            <a:extLst>
              <a:ext uri="{FF2B5EF4-FFF2-40B4-BE49-F238E27FC236}">
                <a16:creationId xmlns:a16="http://schemas.microsoft.com/office/drawing/2014/main" id="{1C2F136E-F2A9-F82A-05EF-42FDDA0350ED}"/>
              </a:ext>
            </a:extLst>
          </p:cNvPr>
          <p:cNvSpPr>
            <a:spLocks noGrp="1"/>
          </p:cNvSpPr>
          <p:nvPr>
            <p:ph type="body" idx="1"/>
          </p:nvPr>
        </p:nvSpPr>
        <p:spPr/>
        <p:txBody>
          <a:bodyPr/>
          <a:lstStyle/>
          <a:p>
            <a:pPr marL="152396" indent="0">
              <a:buNone/>
            </a:pPr>
            <a:r>
              <a:rPr lang="en-GB" dirty="0"/>
              <a:t>3 in 3</a:t>
            </a:r>
          </a:p>
          <a:p>
            <a:pPr marL="152396" indent="0">
              <a:buNone/>
            </a:pPr>
            <a:endParaRPr lang="en-GB" dirty="0"/>
          </a:p>
          <a:p>
            <a:pPr marL="152396" indent="0">
              <a:buNone/>
            </a:pPr>
            <a:endParaRPr lang="en-GB" dirty="0"/>
          </a:p>
        </p:txBody>
      </p:sp>
      <p:pic>
        <p:nvPicPr>
          <p:cNvPr id="5" name="Picture 4">
            <a:extLst>
              <a:ext uri="{FF2B5EF4-FFF2-40B4-BE49-F238E27FC236}">
                <a16:creationId xmlns:a16="http://schemas.microsoft.com/office/drawing/2014/main" id="{5A639CFC-C9A8-43BA-6D34-B358DA6CE0D1}"/>
              </a:ext>
            </a:extLst>
          </p:cNvPr>
          <p:cNvPicPr>
            <a:picLocks noChangeAspect="1"/>
          </p:cNvPicPr>
          <p:nvPr/>
        </p:nvPicPr>
        <p:blipFill>
          <a:blip r:embed="rId2"/>
          <a:srcRect l="50000" t="56765"/>
          <a:stretch/>
        </p:blipFill>
        <p:spPr>
          <a:xfrm>
            <a:off x="8148882" y="3022437"/>
            <a:ext cx="4043118" cy="2776882"/>
          </a:xfrm>
          <a:prstGeom prst="rect">
            <a:avLst/>
          </a:prstGeom>
        </p:spPr>
      </p:pic>
      <p:pic>
        <p:nvPicPr>
          <p:cNvPr id="6" name="Picture 5">
            <a:extLst>
              <a:ext uri="{FF2B5EF4-FFF2-40B4-BE49-F238E27FC236}">
                <a16:creationId xmlns:a16="http://schemas.microsoft.com/office/drawing/2014/main" id="{5D7E4230-8D48-8970-D9F7-DAA33FEE8CF9}"/>
              </a:ext>
            </a:extLst>
          </p:cNvPr>
          <p:cNvPicPr>
            <a:picLocks noChangeAspect="1"/>
          </p:cNvPicPr>
          <p:nvPr/>
        </p:nvPicPr>
        <p:blipFill>
          <a:blip r:embed="rId2"/>
          <a:srcRect b="43657"/>
          <a:stretch/>
        </p:blipFill>
        <p:spPr>
          <a:xfrm>
            <a:off x="124262" y="2079171"/>
            <a:ext cx="8086236" cy="3618754"/>
          </a:xfrm>
          <a:prstGeom prst="rect">
            <a:avLst/>
          </a:prstGeom>
        </p:spPr>
      </p:pic>
    </p:spTree>
    <p:extLst>
      <p:ext uri="{BB962C8B-B14F-4D97-AF65-F5344CB8AC3E}">
        <p14:creationId xmlns:p14="http://schemas.microsoft.com/office/powerpoint/2010/main" val="12912215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F2C4C-4886-8884-AFDD-1BC2989111D9}"/>
              </a:ext>
            </a:extLst>
          </p:cNvPr>
          <p:cNvSpPr>
            <a:spLocks noGrp="1"/>
          </p:cNvSpPr>
          <p:nvPr>
            <p:ph type="title"/>
          </p:nvPr>
        </p:nvSpPr>
        <p:spPr>
          <a:xfrm>
            <a:off x="415600" y="92624"/>
            <a:ext cx="11360800" cy="763600"/>
          </a:xfrm>
        </p:spPr>
        <p:txBody>
          <a:bodyPr>
            <a:normAutofit fontScale="90000"/>
          </a:bodyPr>
          <a:lstStyle/>
          <a:p>
            <a:r>
              <a:rPr lang="en-GB" dirty="0">
                <a:solidFill>
                  <a:schemeClr val="tx2">
                    <a:lumMod val="75000"/>
                    <a:lumOff val="25000"/>
                  </a:schemeClr>
                </a:solidFill>
              </a:rPr>
              <a:t>Blue</a:t>
            </a:r>
            <a:r>
              <a:rPr lang="en-GB" dirty="0"/>
              <a:t> / </a:t>
            </a:r>
            <a:r>
              <a:rPr lang="en-GB" dirty="0">
                <a:solidFill>
                  <a:srgbClr val="00B050"/>
                </a:solidFill>
              </a:rPr>
              <a:t>Green</a:t>
            </a:r>
          </a:p>
        </p:txBody>
      </p:sp>
      <p:sp>
        <p:nvSpPr>
          <p:cNvPr id="3" name="Text Placeholder 2">
            <a:extLst>
              <a:ext uri="{FF2B5EF4-FFF2-40B4-BE49-F238E27FC236}">
                <a16:creationId xmlns:a16="http://schemas.microsoft.com/office/drawing/2014/main" id="{B895C2DB-48FB-977A-DF11-53701D75702B}"/>
              </a:ext>
            </a:extLst>
          </p:cNvPr>
          <p:cNvSpPr>
            <a:spLocks noGrp="1"/>
          </p:cNvSpPr>
          <p:nvPr>
            <p:ph type="body" idx="1"/>
          </p:nvPr>
        </p:nvSpPr>
        <p:spPr>
          <a:xfrm>
            <a:off x="415600" y="1041281"/>
            <a:ext cx="11360800" cy="4555200"/>
          </a:xfrm>
        </p:spPr>
        <p:txBody>
          <a:bodyPr>
            <a:normAutofit/>
          </a:bodyPr>
          <a:lstStyle/>
          <a:p>
            <a:r>
              <a:rPr lang="en-GB" sz="3600" dirty="0">
                <a:latin typeface="Sassoon Primary" pitchFamily="50" charset="0"/>
              </a:rPr>
              <a:t>What could you use these materials to make?</a:t>
            </a:r>
          </a:p>
          <a:p>
            <a:endParaRPr lang="en-GB" sz="3600" dirty="0">
              <a:latin typeface="Sassoon Primary" pitchFamily="50" charset="0"/>
            </a:endParaRPr>
          </a:p>
          <a:p>
            <a:r>
              <a:rPr lang="en-GB" sz="3600" dirty="0">
                <a:latin typeface="Sassoon Primary" pitchFamily="50" charset="0"/>
              </a:rPr>
              <a:t>Can you find anything around the room that is made of these materials?</a:t>
            </a:r>
          </a:p>
        </p:txBody>
      </p:sp>
      <p:pic>
        <p:nvPicPr>
          <p:cNvPr id="4" name="Picture 3">
            <a:extLst>
              <a:ext uri="{FF2B5EF4-FFF2-40B4-BE49-F238E27FC236}">
                <a16:creationId xmlns:a16="http://schemas.microsoft.com/office/drawing/2014/main" id="{B75831AF-F8D0-A9B0-6E8C-B8AAF03B5281}"/>
              </a:ext>
            </a:extLst>
          </p:cNvPr>
          <p:cNvPicPr>
            <a:picLocks noChangeAspect="1"/>
          </p:cNvPicPr>
          <p:nvPr/>
        </p:nvPicPr>
        <p:blipFill>
          <a:blip r:embed="rId2"/>
          <a:srcRect l="50000" t="56765"/>
          <a:stretch/>
        </p:blipFill>
        <p:spPr>
          <a:xfrm>
            <a:off x="8344596" y="3156857"/>
            <a:ext cx="3847404" cy="2642462"/>
          </a:xfrm>
          <a:prstGeom prst="rect">
            <a:avLst/>
          </a:prstGeom>
        </p:spPr>
      </p:pic>
      <p:pic>
        <p:nvPicPr>
          <p:cNvPr id="5" name="Picture 4">
            <a:extLst>
              <a:ext uri="{FF2B5EF4-FFF2-40B4-BE49-F238E27FC236}">
                <a16:creationId xmlns:a16="http://schemas.microsoft.com/office/drawing/2014/main" id="{05970C4E-30A3-2B2A-190B-7F3EAD5FC2C4}"/>
              </a:ext>
            </a:extLst>
          </p:cNvPr>
          <p:cNvPicPr>
            <a:picLocks noChangeAspect="1"/>
          </p:cNvPicPr>
          <p:nvPr/>
        </p:nvPicPr>
        <p:blipFill>
          <a:blip r:embed="rId2"/>
          <a:srcRect t="16779" b="43657"/>
          <a:stretch/>
        </p:blipFill>
        <p:spPr>
          <a:xfrm>
            <a:off x="124262" y="3156857"/>
            <a:ext cx="8086236" cy="2541068"/>
          </a:xfrm>
          <a:prstGeom prst="rect">
            <a:avLst/>
          </a:prstGeom>
        </p:spPr>
      </p:pic>
    </p:spTree>
    <p:extLst>
      <p:ext uri="{BB962C8B-B14F-4D97-AF65-F5344CB8AC3E}">
        <p14:creationId xmlns:p14="http://schemas.microsoft.com/office/powerpoint/2010/main" val="30878100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7EE18-0030-25B7-4C49-201F8B3B8FB2}"/>
              </a:ext>
            </a:extLst>
          </p:cNvPr>
          <p:cNvSpPr>
            <a:spLocks noGrp="1"/>
          </p:cNvSpPr>
          <p:nvPr>
            <p:ph type="title"/>
          </p:nvPr>
        </p:nvSpPr>
        <p:spPr/>
        <p:txBody>
          <a:bodyPr>
            <a:normAutofit fontScale="90000"/>
          </a:bodyPr>
          <a:lstStyle/>
          <a:p>
            <a:r>
              <a:rPr lang="en-GB" dirty="0">
                <a:latin typeface="Sassoon Primary" pitchFamily="50" charset="0"/>
              </a:rPr>
              <a:t>Key </a:t>
            </a:r>
            <a:r>
              <a:rPr lang="en-GB" dirty="0" err="1">
                <a:latin typeface="Sassoon Primary" pitchFamily="50" charset="0"/>
              </a:rPr>
              <a:t>vocablulary</a:t>
            </a:r>
            <a:endParaRPr lang="en-GB" dirty="0">
              <a:latin typeface="Sassoon Primary" pitchFamily="50" charset="0"/>
            </a:endParaRPr>
          </a:p>
        </p:txBody>
      </p:sp>
      <p:sp>
        <p:nvSpPr>
          <p:cNvPr id="3" name="Text Placeholder 2">
            <a:extLst>
              <a:ext uri="{FF2B5EF4-FFF2-40B4-BE49-F238E27FC236}">
                <a16:creationId xmlns:a16="http://schemas.microsoft.com/office/drawing/2014/main" id="{33DCE7C0-E342-92F7-3A20-5810B12BAC87}"/>
              </a:ext>
            </a:extLst>
          </p:cNvPr>
          <p:cNvSpPr>
            <a:spLocks noGrp="1"/>
          </p:cNvSpPr>
          <p:nvPr>
            <p:ph type="body" idx="1"/>
          </p:nvPr>
        </p:nvSpPr>
        <p:spPr/>
        <p:txBody>
          <a:bodyPr/>
          <a:lstStyle/>
          <a:p>
            <a:endParaRPr lang="en-GB" dirty="0"/>
          </a:p>
        </p:txBody>
      </p:sp>
      <p:pic>
        <p:nvPicPr>
          <p:cNvPr id="6" name="Picture 5">
            <a:extLst>
              <a:ext uri="{FF2B5EF4-FFF2-40B4-BE49-F238E27FC236}">
                <a16:creationId xmlns:a16="http://schemas.microsoft.com/office/drawing/2014/main" id="{D3D4ADF9-958B-ACC2-9DC4-023C836A57AD}"/>
              </a:ext>
            </a:extLst>
          </p:cNvPr>
          <p:cNvPicPr>
            <a:picLocks noChangeAspect="1"/>
          </p:cNvPicPr>
          <p:nvPr/>
        </p:nvPicPr>
        <p:blipFill>
          <a:blip r:embed="rId2"/>
          <a:stretch>
            <a:fillRect/>
          </a:stretch>
        </p:blipFill>
        <p:spPr>
          <a:xfrm>
            <a:off x="192977" y="1356967"/>
            <a:ext cx="4139535" cy="5435982"/>
          </a:xfrm>
          <a:prstGeom prst="rect">
            <a:avLst/>
          </a:prstGeom>
        </p:spPr>
      </p:pic>
      <p:grpSp>
        <p:nvGrpSpPr>
          <p:cNvPr id="7" name="object images">
            <a:extLst>
              <a:ext uri="{FF2B5EF4-FFF2-40B4-BE49-F238E27FC236}">
                <a16:creationId xmlns:a16="http://schemas.microsoft.com/office/drawing/2014/main" id="{F1C78DF9-D809-4386-9B6C-1298DCDB0508}"/>
              </a:ext>
            </a:extLst>
          </p:cNvPr>
          <p:cNvGrpSpPr/>
          <p:nvPr/>
        </p:nvGrpSpPr>
        <p:grpSpPr>
          <a:xfrm>
            <a:off x="5768988" y="1666811"/>
            <a:ext cx="4570936" cy="3904966"/>
            <a:chOff x="4933951" y="2791109"/>
            <a:chExt cx="4570936" cy="3904966"/>
          </a:xfrm>
        </p:grpSpPr>
        <p:sp>
          <p:nvSpPr>
            <p:cNvPr id="8" name="Rectangle: Rounded Corners 7">
              <a:extLst>
                <a:ext uri="{FF2B5EF4-FFF2-40B4-BE49-F238E27FC236}">
                  <a16:creationId xmlns:a16="http://schemas.microsoft.com/office/drawing/2014/main" id="{18986CCB-C74B-AEF1-3988-D710F3CC3242}"/>
                </a:ext>
              </a:extLst>
            </p:cNvPr>
            <p:cNvSpPr/>
            <p:nvPr/>
          </p:nvSpPr>
          <p:spPr>
            <a:xfrm>
              <a:off x="4933951" y="5535362"/>
              <a:ext cx="4570936" cy="1160713"/>
            </a:xfrm>
            <a:prstGeom prst="roundRect">
              <a:avLst/>
            </a:prstGeom>
            <a:solidFill>
              <a:schemeClr val="bg1"/>
            </a:solidFill>
            <a:ln w="28575">
              <a:solidFill>
                <a:srgbClr val="8C368C"/>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800" dirty="0">
                  <a:solidFill>
                    <a:schemeClr val="tx1"/>
                  </a:solidFill>
                </a:rPr>
                <a:t>An object is a thing that can be used, touched or seen. For example, a door, a chair, a car and a marble are all objects. </a:t>
              </a:r>
            </a:p>
          </p:txBody>
        </p:sp>
        <p:pic>
          <p:nvPicPr>
            <p:cNvPr id="9" name="Picture 8" descr="A green car with black background&#10;&#10;Description automatically generated">
              <a:extLst>
                <a:ext uri="{FF2B5EF4-FFF2-40B4-BE49-F238E27FC236}">
                  <a16:creationId xmlns:a16="http://schemas.microsoft.com/office/drawing/2014/main" id="{42906140-E594-AC4A-32B5-F7E30989B3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3518" y="2791109"/>
              <a:ext cx="3875484" cy="2362088"/>
            </a:xfrm>
            <a:prstGeom prst="rect">
              <a:avLst/>
            </a:prstGeom>
          </p:spPr>
        </p:pic>
      </p:grpSp>
    </p:spTree>
    <p:extLst>
      <p:ext uri="{BB962C8B-B14F-4D97-AF65-F5344CB8AC3E}">
        <p14:creationId xmlns:p14="http://schemas.microsoft.com/office/powerpoint/2010/main" val="198711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0" presetClass="exit" presetSubtype="0" fill="hold" nodeType="withEffect">
                                  <p:stCondLst>
                                    <p:cond delay="0"/>
                                  </p:stCondLst>
                                  <p:childTnLst>
                                    <p:animEffect transition="out" filter="fade">
                                      <p:cBhvr>
                                        <p:cTn id="8" dur="500"/>
                                        <p:tgtEl>
                                          <p:spTgt spid="7"/>
                                        </p:tgtEl>
                                      </p:cBhvr>
                                    </p:animEffect>
                                    <p:set>
                                      <p:cBhvr>
                                        <p:cTn id="9" dur="1" fill="hold">
                                          <p:stCondLst>
                                            <p:cond delay="499"/>
                                          </p:stCondLst>
                                        </p:cTn>
                                        <p:tgtEl>
                                          <p:spTgt spid="7"/>
                                        </p:tgtEl>
                                        <p:attrNameLst>
                                          <p:attrName>style.visibility</p:attrName>
                                        </p:attrNameLst>
                                      </p:cBhvr>
                                      <p:to>
                                        <p:strVal val="hidden"/>
                                      </p:to>
                                    </p:set>
                                  </p:childTnLst>
                                </p:cTn>
                              </p:par>
                              <p:par>
                                <p:cTn id="10" presetID="10" presetClass="exit" presetSubtype="0" fill="hold" nodeType="with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xit" presetSubtype="0" fill="hold" nodeType="withEffect">
                                  <p:stCondLst>
                                    <p:cond delay="0"/>
                                  </p:stCondLst>
                                  <p:childTnLst>
                                    <p:animEffect transition="out" filter="fad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7"/>
                                        </p:tgtEl>
                                      </p:cBhvr>
                                    </p:animEffect>
                                    <p:set>
                                      <p:cBhvr>
                                        <p:cTn id="29" dur="1" fill="hold">
                                          <p:stCondLst>
                                            <p:cond delay="499"/>
                                          </p:stCondLst>
                                        </p:cTn>
                                        <p:tgtEl>
                                          <p:spTgt spid="7"/>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A1C84-8642-92AA-8183-BF241972E438}"/>
              </a:ext>
            </a:extLst>
          </p:cNvPr>
          <p:cNvSpPr>
            <a:spLocks noGrp="1"/>
          </p:cNvSpPr>
          <p:nvPr>
            <p:ph type="title"/>
          </p:nvPr>
        </p:nvSpPr>
        <p:spPr/>
        <p:txBody>
          <a:bodyPr>
            <a:normAutofit fontScale="90000"/>
          </a:bodyPr>
          <a:lstStyle/>
          <a:p>
            <a:r>
              <a:rPr lang="en-GB" dirty="0">
                <a:latin typeface="Sassoon Primary" pitchFamily="50" charset="0"/>
              </a:rPr>
              <a:t>What do you think each of these materials are?</a:t>
            </a:r>
          </a:p>
        </p:txBody>
      </p:sp>
      <p:sp>
        <p:nvSpPr>
          <p:cNvPr id="3" name="Text Placeholder 2">
            <a:extLst>
              <a:ext uri="{FF2B5EF4-FFF2-40B4-BE49-F238E27FC236}">
                <a16:creationId xmlns:a16="http://schemas.microsoft.com/office/drawing/2014/main" id="{E1539748-303A-3953-0A36-877DE1834569}"/>
              </a:ext>
            </a:extLst>
          </p:cNvPr>
          <p:cNvSpPr>
            <a:spLocks noGrp="1"/>
          </p:cNvSpPr>
          <p:nvPr>
            <p:ph type="body" idx="1"/>
          </p:nvPr>
        </p:nvSpPr>
        <p:spPr>
          <a:xfrm>
            <a:off x="415601" y="1536633"/>
            <a:ext cx="10300600" cy="3955615"/>
          </a:xfrm>
        </p:spPr>
        <p:txBody>
          <a:bodyPr/>
          <a:lstStyle/>
          <a:p>
            <a:endParaRPr lang="en-GB" dirty="0"/>
          </a:p>
        </p:txBody>
      </p:sp>
      <p:pic>
        <p:nvPicPr>
          <p:cNvPr id="5" name="plastic image">
            <a:extLst>
              <a:ext uri="{FF2B5EF4-FFF2-40B4-BE49-F238E27FC236}">
                <a16:creationId xmlns:a16="http://schemas.microsoft.com/office/drawing/2014/main" id="{B00E1DA9-8E33-123B-A1B5-F6FD6C30A5A0}"/>
              </a:ext>
            </a:extLst>
          </p:cNvPr>
          <p:cNvPicPr>
            <a:picLocks noChangeAspect="1"/>
          </p:cNvPicPr>
          <p:nvPr/>
        </p:nvPicPr>
        <p:blipFill>
          <a:blip r:embed="rId2" cstate="print">
            <a:extLst>
              <a:ext uri="{28A0092B-C50C-407E-A947-70E740481C1C}">
                <a14:useLocalDpi xmlns:a14="http://schemas.microsoft.com/office/drawing/2010/main" val="0"/>
              </a:ext>
            </a:extLst>
          </a:blip>
          <a:srcRect l="7036" t="2858" b="4215"/>
          <a:stretch/>
        </p:blipFill>
        <p:spPr>
          <a:xfrm>
            <a:off x="3490921" y="3645049"/>
            <a:ext cx="2666572" cy="1777019"/>
          </a:xfrm>
          <a:prstGeom prst="roundRect">
            <a:avLst/>
          </a:prstGeom>
          <a:ln w="19050">
            <a:solidFill>
              <a:srgbClr val="232321"/>
            </a:solidFill>
          </a:ln>
        </p:spPr>
      </p:pic>
      <p:pic>
        <p:nvPicPr>
          <p:cNvPr id="6" name="glass image">
            <a:extLst>
              <a:ext uri="{FF2B5EF4-FFF2-40B4-BE49-F238E27FC236}">
                <a16:creationId xmlns:a16="http://schemas.microsoft.com/office/drawing/2014/main" id="{F7D45F8F-6C24-F0AB-FD7E-D9FA918DC8F1}"/>
              </a:ext>
            </a:extLst>
          </p:cNvPr>
          <p:cNvPicPr>
            <a:picLocks noChangeAspect="1"/>
          </p:cNvPicPr>
          <p:nvPr/>
        </p:nvPicPr>
        <p:blipFill>
          <a:blip r:embed="rId3" cstate="print">
            <a:extLst>
              <a:ext uri="{28A0092B-C50C-407E-A947-70E740481C1C}">
                <a14:useLocalDpi xmlns:a14="http://schemas.microsoft.com/office/drawing/2010/main" val="0"/>
              </a:ext>
            </a:extLst>
          </a:blip>
          <a:srcRect t="20" b="20"/>
          <a:stretch/>
        </p:blipFill>
        <p:spPr>
          <a:xfrm>
            <a:off x="9620534" y="3736572"/>
            <a:ext cx="2529232" cy="1685496"/>
          </a:xfrm>
          <a:prstGeom prst="roundRect">
            <a:avLst/>
          </a:prstGeom>
          <a:ln w="19050">
            <a:solidFill>
              <a:srgbClr val="232321"/>
            </a:solidFill>
          </a:ln>
        </p:spPr>
      </p:pic>
      <p:pic>
        <p:nvPicPr>
          <p:cNvPr id="7" name="brick image">
            <a:extLst>
              <a:ext uri="{FF2B5EF4-FFF2-40B4-BE49-F238E27FC236}">
                <a16:creationId xmlns:a16="http://schemas.microsoft.com/office/drawing/2014/main" id="{1C0341EA-0C79-8BEF-5778-F44DB785D5DE}"/>
              </a:ext>
            </a:extLst>
          </p:cNvPr>
          <p:cNvPicPr>
            <a:picLocks noChangeAspect="1"/>
          </p:cNvPicPr>
          <p:nvPr/>
        </p:nvPicPr>
        <p:blipFill>
          <a:blip r:embed="rId4" cstate="print">
            <a:extLst>
              <a:ext uri="{28A0092B-C50C-407E-A947-70E740481C1C}">
                <a14:useLocalDpi xmlns:a14="http://schemas.microsoft.com/office/drawing/2010/main" val="0"/>
              </a:ext>
            </a:extLst>
          </a:blip>
          <a:srcRect t="60" b="60"/>
          <a:stretch/>
        </p:blipFill>
        <p:spPr>
          <a:xfrm>
            <a:off x="486909" y="1547092"/>
            <a:ext cx="2560430" cy="1706288"/>
          </a:xfrm>
          <a:prstGeom prst="roundRect">
            <a:avLst/>
          </a:prstGeom>
          <a:ln w="19050">
            <a:solidFill>
              <a:srgbClr val="232321"/>
            </a:solidFill>
          </a:ln>
        </p:spPr>
      </p:pic>
      <p:pic>
        <p:nvPicPr>
          <p:cNvPr id="8" name="rock image">
            <a:extLst>
              <a:ext uri="{FF2B5EF4-FFF2-40B4-BE49-F238E27FC236}">
                <a16:creationId xmlns:a16="http://schemas.microsoft.com/office/drawing/2014/main" id="{1BA48D87-80B4-8CC4-C160-2C0DED9586D0}"/>
              </a:ext>
            </a:extLst>
          </p:cNvPr>
          <p:cNvPicPr>
            <a:picLocks noChangeAspect="1"/>
          </p:cNvPicPr>
          <p:nvPr/>
        </p:nvPicPr>
        <p:blipFill>
          <a:blip r:embed="rId5" cstate="print">
            <a:extLst>
              <a:ext uri="{28A0092B-C50C-407E-A947-70E740481C1C}">
                <a14:useLocalDpi xmlns:a14="http://schemas.microsoft.com/office/drawing/2010/main" val="0"/>
              </a:ext>
            </a:extLst>
          </a:blip>
          <a:srcRect l="31722" t="44356" r="29805"/>
          <a:stretch/>
        </p:blipFill>
        <p:spPr>
          <a:xfrm>
            <a:off x="486909" y="3608665"/>
            <a:ext cx="2560430" cy="1706287"/>
          </a:xfrm>
          <a:prstGeom prst="roundRect">
            <a:avLst/>
          </a:prstGeom>
          <a:ln w="19050">
            <a:solidFill>
              <a:srgbClr val="232321"/>
            </a:solidFill>
          </a:ln>
        </p:spPr>
      </p:pic>
      <p:pic>
        <p:nvPicPr>
          <p:cNvPr id="9" name="paper image">
            <a:extLst>
              <a:ext uri="{FF2B5EF4-FFF2-40B4-BE49-F238E27FC236}">
                <a16:creationId xmlns:a16="http://schemas.microsoft.com/office/drawing/2014/main" id="{B1CF3E5D-68CA-72C0-58B9-08295E4C64AB}"/>
              </a:ext>
            </a:extLst>
          </p:cNvPr>
          <p:cNvPicPr>
            <a:picLocks noChangeAspect="1"/>
          </p:cNvPicPr>
          <p:nvPr/>
        </p:nvPicPr>
        <p:blipFill>
          <a:blip r:embed="rId6" cstate="print">
            <a:extLst>
              <a:ext uri="{28A0092B-C50C-407E-A947-70E740481C1C}">
                <a14:useLocalDpi xmlns:a14="http://schemas.microsoft.com/office/drawing/2010/main" val="0"/>
              </a:ext>
            </a:extLst>
          </a:blip>
          <a:srcRect l="293" r="293"/>
          <a:stretch/>
        </p:blipFill>
        <p:spPr>
          <a:xfrm>
            <a:off x="9581253" y="1520899"/>
            <a:ext cx="2599737" cy="1732481"/>
          </a:xfrm>
          <a:prstGeom prst="roundRect">
            <a:avLst/>
          </a:prstGeom>
          <a:ln w="19050">
            <a:solidFill>
              <a:srgbClr val="232321"/>
            </a:solidFill>
          </a:ln>
        </p:spPr>
      </p:pic>
      <p:pic>
        <p:nvPicPr>
          <p:cNvPr id="10" name="cardboard image">
            <a:extLst>
              <a:ext uri="{FF2B5EF4-FFF2-40B4-BE49-F238E27FC236}">
                <a16:creationId xmlns:a16="http://schemas.microsoft.com/office/drawing/2014/main" id="{68CED23B-2D5B-ADC1-3BB1-D88D4D22F532}"/>
              </a:ext>
            </a:extLst>
          </p:cNvPr>
          <p:cNvPicPr>
            <a:picLocks noChangeAspect="1"/>
          </p:cNvPicPr>
          <p:nvPr/>
        </p:nvPicPr>
        <p:blipFill>
          <a:blip r:embed="rId7" cstate="print">
            <a:extLst>
              <a:ext uri="{28A0092B-C50C-407E-A947-70E740481C1C}">
                <a14:useLocalDpi xmlns:a14="http://schemas.microsoft.com/office/drawing/2010/main" val="0"/>
              </a:ext>
            </a:extLst>
          </a:blip>
          <a:srcRect t="3311" b="3311"/>
          <a:stretch/>
        </p:blipFill>
        <p:spPr>
          <a:xfrm>
            <a:off x="3470655" y="1520899"/>
            <a:ext cx="2666572" cy="1777019"/>
          </a:xfrm>
          <a:prstGeom prst="roundRect">
            <a:avLst/>
          </a:prstGeom>
          <a:ln w="19050">
            <a:solidFill>
              <a:srgbClr val="232321"/>
            </a:solidFill>
          </a:ln>
        </p:spPr>
      </p:pic>
      <p:pic>
        <p:nvPicPr>
          <p:cNvPr id="11" name="fabric image">
            <a:extLst>
              <a:ext uri="{FF2B5EF4-FFF2-40B4-BE49-F238E27FC236}">
                <a16:creationId xmlns:a16="http://schemas.microsoft.com/office/drawing/2014/main" id="{485AF250-2A28-D0CC-08A3-19DA4D074252}"/>
              </a:ext>
            </a:extLst>
          </p:cNvPr>
          <p:cNvPicPr>
            <a:picLocks noChangeAspect="1"/>
          </p:cNvPicPr>
          <p:nvPr/>
        </p:nvPicPr>
        <p:blipFill>
          <a:blip r:embed="rId8" cstate="print">
            <a:extLst>
              <a:ext uri="{28A0092B-C50C-407E-A947-70E740481C1C}">
                <a14:useLocalDpi xmlns:a14="http://schemas.microsoft.com/office/drawing/2010/main" val="0"/>
              </a:ext>
            </a:extLst>
          </a:blip>
          <a:srcRect t="2078" b="2078"/>
          <a:stretch/>
        </p:blipFill>
        <p:spPr>
          <a:xfrm>
            <a:off x="6637410" y="1547092"/>
            <a:ext cx="2666569" cy="1777018"/>
          </a:xfrm>
          <a:prstGeom prst="roundRect">
            <a:avLst/>
          </a:prstGeom>
          <a:ln w="19050">
            <a:solidFill>
              <a:srgbClr val="232321"/>
            </a:solidFill>
          </a:ln>
        </p:spPr>
      </p:pic>
      <p:pic>
        <p:nvPicPr>
          <p:cNvPr id="12" name="metal image">
            <a:extLst>
              <a:ext uri="{FF2B5EF4-FFF2-40B4-BE49-F238E27FC236}">
                <a16:creationId xmlns:a16="http://schemas.microsoft.com/office/drawing/2014/main" id="{CBAF91C8-C3A1-8BC9-225E-79B6B693147D}"/>
              </a:ext>
            </a:extLst>
          </p:cNvPr>
          <p:cNvPicPr>
            <a:picLocks noChangeAspect="1"/>
          </p:cNvPicPr>
          <p:nvPr/>
        </p:nvPicPr>
        <p:blipFill>
          <a:blip r:embed="rId9" cstate="print">
            <a:extLst>
              <a:ext uri="{28A0092B-C50C-407E-A947-70E740481C1C}">
                <a14:useLocalDpi xmlns:a14="http://schemas.microsoft.com/office/drawing/2010/main" val="0"/>
              </a:ext>
            </a:extLst>
          </a:blip>
          <a:srcRect t="20" b="20"/>
          <a:stretch/>
        </p:blipFill>
        <p:spPr>
          <a:xfrm>
            <a:off x="6637410" y="3690809"/>
            <a:ext cx="2666573" cy="1777021"/>
          </a:xfrm>
          <a:prstGeom prst="roundRect">
            <a:avLst/>
          </a:prstGeom>
          <a:ln w="19050">
            <a:solidFill>
              <a:srgbClr val="232321"/>
            </a:solidFill>
          </a:ln>
        </p:spPr>
      </p:pic>
    </p:spTree>
    <p:extLst>
      <p:ext uri="{BB962C8B-B14F-4D97-AF65-F5344CB8AC3E}">
        <p14:creationId xmlns:p14="http://schemas.microsoft.com/office/powerpoint/2010/main" val="2675021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8"/>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9"/>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0"/>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xit" presetSubtype="0" fill="hold" nodeType="withEffect">
                                  <p:stCondLst>
                                    <p:cond delay="0"/>
                                  </p:stCondLst>
                                  <p:childTnLst>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6"/>
                                        </p:tgtEl>
                                      </p:cBhvr>
                                    </p:animEffect>
                                    <p:set>
                                      <p:cBhvr>
                                        <p:cTn id="38" dur="1" fill="hold">
                                          <p:stCondLst>
                                            <p:cond delay="499"/>
                                          </p:stCondLst>
                                        </p:cTn>
                                        <p:tgtEl>
                                          <p:spTgt spid="6"/>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8"/>
                                        </p:tgtEl>
                                      </p:cBhvr>
                                    </p:animEffect>
                                    <p:set>
                                      <p:cBhvr>
                                        <p:cTn id="47" dur="1" fill="hold">
                                          <p:stCondLst>
                                            <p:cond delay="499"/>
                                          </p:stCondLst>
                                        </p:cTn>
                                        <p:tgtEl>
                                          <p:spTgt spid="8"/>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10"/>
                                        </p:tgtEl>
                                      </p:cBhvr>
                                    </p:animEffect>
                                    <p:set>
                                      <p:cBhvr>
                                        <p:cTn id="53" dur="1" fill="hold">
                                          <p:stCondLst>
                                            <p:cond delay="499"/>
                                          </p:stCondLst>
                                        </p:cTn>
                                        <p:tgtEl>
                                          <p:spTgt spid="10"/>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11"/>
                                        </p:tgtEl>
                                      </p:cBhvr>
                                    </p:animEffect>
                                    <p:set>
                                      <p:cBhvr>
                                        <p:cTn id="56" dur="1" fill="hold">
                                          <p:stCondLst>
                                            <p:cond delay="499"/>
                                          </p:stCondLst>
                                        </p:cTn>
                                        <p:tgtEl>
                                          <p:spTgt spid="11"/>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6"/>
                                        </p:tgtEl>
                                      </p:cBhvr>
                                    </p:animEffect>
                                    <p:set>
                                      <p:cBhvr>
                                        <p:cTn id="59" dur="1" fill="hold">
                                          <p:stCondLst>
                                            <p:cond delay="499"/>
                                          </p:stCondLst>
                                        </p:cTn>
                                        <p:tgtEl>
                                          <p:spTgt spid="6"/>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5"/>
                                        </p:tgtEl>
                                      </p:cBhvr>
                                    </p:animEffect>
                                    <p:set>
                                      <p:cBhvr>
                                        <p:cTn id="62" dur="1" fill="hold">
                                          <p:stCondLst>
                                            <p:cond delay="499"/>
                                          </p:stCondLst>
                                        </p:cTn>
                                        <p:tgtEl>
                                          <p:spTgt spid="5"/>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8"/>
                                        </p:tgtEl>
                                      </p:cBhvr>
                                    </p:animEffect>
                                    <p:set>
                                      <p:cBhvr>
                                        <p:cTn id="68" dur="1" fill="hold">
                                          <p:stCondLst>
                                            <p:cond delay="499"/>
                                          </p:stCondLst>
                                        </p:cTn>
                                        <p:tgtEl>
                                          <p:spTgt spid="8"/>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10"/>
                                        </p:tgtEl>
                                      </p:cBhvr>
                                    </p:animEffect>
                                    <p:set>
                                      <p:cBhvr>
                                        <p:cTn id="74" dur="1" fill="hold">
                                          <p:stCondLst>
                                            <p:cond delay="499"/>
                                          </p:stCondLst>
                                        </p:cTn>
                                        <p:tgtEl>
                                          <p:spTgt spid="10"/>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1"/>
                                        </p:tgtEl>
                                      </p:cBhvr>
                                    </p:animEffect>
                                    <p:set>
                                      <p:cBhvr>
                                        <p:cTn id="77" dur="1" fill="hold">
                                          <p:stCondLst>
                                            <p:cond delay="499"/>
                                          </p:stCondLst>
                                        </p:cTn>
                                        <p:tgtEl>
                                          <p:spTgt spid="11"/>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6"/>
                                        </p:tgtEl>
                                      </p:cBhvr>
                                    </p:animEffect>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5"/>
                                        </p:tgtEl>
                                      </p:cBhvr>
                                    </p:animEffect>
                                    <p:set>
                                      <p:cBhvr>
                                        <p:cTn id="83" dur="1" fill="hold">
                                          <p:stCondLst>
                                            <p:cond delay="499"/>
                                          </p:stCondLst>
                                        </p:cTn>
                                        <p:tgtEl>
                                          <p:spTgt spid="5"/>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7"/>
                                        </p:tgtEl>
                                      </p:cBhvr>
                                    </p:animEffect>
                                    <p:set>
                                      <p:cBhvr>
                                        <p:cTn id="86" dur="1" fill="hold">
                                          <p:stCondLst>
                                            <p:cond delay="499"/>
                                          </p:stCondLst>
                                        </p:cTn>
                                        <p:tgtEl>
                                          <p:spTgt spid="7"/>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8"/>
                                        </p:tgtEl>
                                      </p:cBhvr>
                                    </p:animEffect>
                                    <p:set>
                                      <p:cBhvr>
                                        <p:cTn id="89" dur="1" fill="hold">
                                          <p:stCondLst>
                                            <p:cond delay="499"/>
                                          </p:stCondLst>
                                        </p:cTn>
                                        <p:tgtEl>
                                          <p:spTgt spid="8"/>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9"/>
                                        </p:tgtEl>
                                      </p:cBhvr>
                                    </p:animEffect>
                                    <p:set>
                                      <p:cBhvr>
                                        <p:cTn id="92" dur="1" fill="hold">
                                          <p:stCondLst>
                                            <p:cond delay="499"/>
                                          </p:stCondLst>
                                        </p:cTn>
                                        <p:tgtEl>
                                          <p:spTgt spid="9"/>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10"/>
                                        </p:tgtEl>
                                      </p:cBhvr>
                                    </p:animEffect>
                                    <p:set>
                                      <p:cBhvr>
                                        <p:cTn id="95" dur="1" fill="hold">
                                          <p:stCondLst>
                                            <p:cond delay="499"/>
                                          </p:stCondLst>
                                        </p:cTn>
                                        <p:tgtEl>
                                          <p:spTgt spid="10"/>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11"/>
                                        </p:tgtEl>
                                      </p:cBhvr>
                                    </p:animEffect>
                                    <p:set>
                                      <p:cBhvr>
                                        <p:cTn id="98" dur="1" fill="hold">
                                          <p:stCondLst>
                                            <p:cond delay="499"/>
                                          </p:stCondLst>
                                        </p:cTn>
                                        <p:tgtEl>
                                          <p:spTgt spid="11"/>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6"/>
                                        </p:tgtEl>
                                      </p:cBhvr>
                                    </p:animEffect>
                                    <p:set>
                                      <p:cBhvr>
                                        <p:cTn id="101" dur="1" fill="hold">
                                          <p:stCondLst>
                                            <p:cond delay="499"/>
                                          </p:stCondLst>
                                        </p:cTn>
                                        <p:tgtEl>
                                          <p:spTgt spid="6"/>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5"/>
                                        </p:tgtEl>
                                      </p:cBhvr>
                                    </p:animEffect>
                                    <p:set>
                                      <p:cBhvr>
                                        <p:cTn id="104" dur="1" fill="hold">
                                          <p:stCondLst>
                                            <p:cond delay="499"/>
                                          </p:stCondLst>
                                        </p:cTn>
                                        <p:tgtEl>
                                          <p:spTgt spid="5"/>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7"/>
                                        </p:tgtEl>
                                      </p:cBhvr>
                                    </p:animEffect>
                                    <p:set>
                                      <p:cBhvr>
                                        <p:cTn id="107" dur="1" fill="hold">
                                          <p:stCondLst>
                                            <p:cond delay="499"/>
                                          </p:stCondLst>
                                        </p:cTn>
                                        <p:tgtEl>
                                          <p:spTgt spid="7"/>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8"/>
                                        </p:tgtEl>
                                      </p:cBhvr>
                                    </p:animEffect>
                                    <p:set>
                                      <p:cBhvr>
                                        <p:cTn id="110" dur="1" fill="hold">
                                          <p:stCondLst>
                                            <p:cond delay="499"/>
                                          </p:stCondLst>
                                        </p:cTn>
                                        <p:tgtEl>
                                          <p:spTgt spid="8"/>
                                        </p:tgtEl>
                                        <p:attrNameLst>
                                          <p:attrName>style.visibility</p:attrName>
                                        </p:attrNameLst>
                                      </p:cBhvr>
                                      <p:to>
                                        <p:strVal val="hidden"/>
                                      </p:to>
                                    </p:set>
                                  </p:childTnLst>
                                </p:cTn>
                              </p:par>
                              <p:par>
                                <p:cTn id="111" presetID="10" presetClass="exit" presetSubtype="0" fill="hold" nodeType="withEffect">
                                  <p:stCondLst>
                                    <p:cond delay="0"/>
                                  </p:stCondLst>
                                  <p:childTnLst>
                                    <p:animEffect transition="out" filter="fade">
                                      <p:cBhvr>
                                        <p:cTn id="112" dur="500"/>
                                        <p:tgtEl>
                                          <p:spTgt spid="9"/>
                                        </p:tgtEl>
                                      </p:cBhvr>
                                    </p:animEffect>
                                    <p:set>
                                      <p:cBhvr>
                                        <p:cTn id="113" dur="1" fill="hold">
                                          <p:stCondLst>
                                            <p:cond delay="499"/>
                                          </p:stCondLst>
                                        </p:cTn>
                                        <p:tgtEl>
                                          <p:spTgt spid="9"/>
                                        </p:tgtEl>
                                        <p:attrNameLst>
                                          <p:attrName>style.visibility</p:attrName>
                                        </p:attrNameLst>
                                      </p:cBhvr>
                                      <p:to>
                                        <p:strVal val="hidden"/>
                                      </p:to>
                                    </p:set>
                                  </p:childTnLst>
                                </p:cTn>
                              </p:par>
                              <p:par>
                                <p:cTn id="114" presetID="10" presetClass="exit" presetSubtype="0" fill="hold" nodeType="withEffect">
                                  <p:stCondLst>
                                    <p:cond delay="0"/>
                                  </p:stCondLst>
                                  <p:childTnLst>
                                    <p:animEffect transition="out" filter="fade">
                                      <p:cBhvr>
                                        <p:cTn id="115" dur="500"/>
                                        <p:tgtEl>
                                          <p:spTgt spid="10"/>
                                        </p:tgtEl>
                                      </p:cBhvr>
                                    </p:animEffect>
                                    <p:set>
                                      <p:cBhvr>
                                        <p:cTn id="116" dur="1" fill="hold">
                                          <p:stCondLst>
                                            <p:cond delay="499"/>
                                          </p:stCondLst>
                                        </p:cTn>
                                        <p:tgtEl>
                                          <p:spTgt spid="10"/>
                                        </p:tgtEl>
                                        <p:attrNameLst>
                                          <p:attrName>style.visibility</p:attrName>
                                        </p:attrNameLst>
                                      </p:cBhvr>
                                      <p:to>
                                        <p:strVal val="hidden"/>
                                      </p:to>
                                    </p:set>
                                  </p:childTnLst>
                                </p:cTn>
                              </p:par>
                              <p:par>
                                <p:cTn id="117" presetID="10" presetClass="exit" presetSubtype="0" fill="hold" nodeType="withEffect">
                                  <p:stCondLst>
                                    <p:cond delay="0"/>
                                  </p:stCondLst>
                                  <p:childTnLst>
                                    <p:animEffect transition="out" filter="fade">
                                      <p:cBhvr>
                                        <p:cTn id="118" dur="500"/>
                                        <p:tgtEl>
                                          <p:spTgt spid="11"/>
                                        </p:tgtEl>
                                      </p:cBhvr>
                                    </p:animEffect>
                                    <p:set>
                                      <p:cBhvr>
                                        <p:cTn id="119" dur="1" fill="hold">
                                          <p:stCondLst>
                                            <p:cond delay="499"/>
                                          </p:stCondLst>
                                        </p:cTn>
                                        <p:tgtEl>
                                          <p:spTgt spid="11"/>
                                        </p:tgtEl>
                                        <p:attrNameLst>
                                          <p:attrName>style.visibility</p:attrName>
                                        </p:attrNameLst>
                                      </p:cBhvr>
                                      <p:to>
                                        <p:strVal val="hidden"/>
                                      </p:to>
                                    </p:set>
                                  </p:childTnLst>
                                </p:cTn>
                              </p:par>
                              <p:par>
                                <p:cTn id="120" presetID="10" presetClass="exit" presetSubtype="0" fill="hold" nodeType="withEffect">
                                  <p:stCondLst>
                                    <p:cond delay="0"/>
                                  </p:stCondLst>
                                  <p:childTnLst>
                                    <p:animEffect transition="out" filter="fade">
                                      <p:cBhvr>
                                        <p:cTn id="121" dur="500"/>
                                        <p:tgtEl>
                                          <p:spTgt spid="6"/>
                                        </p:tgtEl>
                                      </p:cBhvr>
                                    </p:animEffect>
                                    <p:set>
                                      <p:cBhvr>
                                        <p:cTn id="122" dur="1" fill="hold">
                                          <p:stCondLst>
                                            <p:cond delay="499"/>
                                          </p:stCondLst>
                                        </p:cTn>
                                        <p:tgtEl>
                                          <p:spTgt spid="6"/>
                                        </p:tgtEl>
                                        <p:attrNameLst>
                                          <p:attrName>style.visibility</p:attrName>
                                        </p:attrNameLst>
                                      </p:cBhvr>
                                      <p:to>
                                        <p:strVal val="hidden"/>
                                      </p:to>
                                    </p:set>
                                  </p:childTnLst>
                                </p:cTn>
                              </p:par>
                              <p:par>
                                <p:cTn id="123" presetID="10" presetClass="exit" presetSubtype="0" fill="hold" nodeType="withEffect">
                                  <p:stCondLst>
                                    <p:cond delay="0"/>
                                  </p:stCondLst>
                                  <p:childTnLst>
                                    <p:animEffect transition="out" filter="fade">
                                      <p:cBhvr>
                                        <p:cTn id="124" dur="500"/>
                                        <p:tgtEl>
                                          <p:spTgt spid="5"/>
                                        </p:tgtEl>
                                      </p:cBhvr>
                                    </p:animEffect>
                                    <p:set>
                                      <p:cBhvr>
                                        <p:cTn id="125" dur="1" fill="hold">
                                          <p:stCondLst>
                                            <p:cond delay="499"/>
                                          </p:stCondLst>
                                        </p:cTn>
                                        <p:tgtEl>
                                          <p:spTgt spid="5"/>
                                        </p:tgtEl>
                                        <p:attrNameLst>
                                          <p:attrName>style.visibility</p:attrName>
                                        </p:attrNameLst>
                                      </p:cBhvr>
                                      <p:to>
                                        <p:strVal val="hidden"/>
                                      </p:to>
                                    </p:set>
                                  </p:childTnLst>
                                </p:cTn>
                              </p:par>
                              <p:par>
                                <p:cTn id="126" presetID="10" presetClass="exit" presetSubtype="0" fill="hold" nodeType="withEffect">
                                  <p:stCondLst>
                                    <p:cond delay="0"/>
                                  </p:stCondLst>
                                  <p:childTnLst>
                                    <p:animEffect transition="out" filter="fade">
                                      <p:cBhvr>
                                        <p:cTn id="127" dur="500"/>
                                        <p:tgtEl>
                                          <p:spTgt spid="7"/>
                                        </p:tgtEl>
                                      </p:cBhvr>
                                    </p:animEffect>
                                    <p:set>
                                      <p:cBhvr>
                                        <p:cTn id="128" dur="1" fill="hold">
                                          <p:stCondLst>
                                            <p:cond delay="499"/>
                                          </p:stCondLst>
                                        </p:cTn>
                                        <p:tgtEl>
                                          <p:spTgt spid="7"/>
                                        </p:tgtEl>
                                        <p:attrNameLst>
                                          <p:attrName>style.visibility</p:attrName>
                                        </p:attrNameLst>
                                      </p:cBhvr>
                                      <p:to>
                                        <p:strVal val="hidden"/>
                                      </p:to>
                                    </p:set>
                                  </p:childTnLst>
                                </p:cTn>
                              </p:par>
                              <p:par>
                                <p:cTn id="129" presetID="10" presetClass="exit" presetSubtype="0" fill="hold" nodeType="withEffect">
                                  <p:stCondLst>
                                    <p:cond delay="0"/>
                                  </p:stCondLst>
                                  <p:childTnLst>
                                    <p:animEffect transition="out" filter="fade">
                                      <p:cBhvr>
                                        <p:cTn id="130" dur="500"/>
                                        <p:tgtEl>
                                          <p:spTgt spid="8"/>
                                        </p:tgtEl>
                                      </p:cBhvr>
                                    </p:animEffect>
                                    <p:set>
                                      <p:cBhvr>
                                        <p:cTn id="131" dur="1" fill="hold">
                                          <p:stCondLst>
                                            <p:cond delay="499"/>
                                          </p:stCondLst>
                                        </p:cTn>
                                        <p:tgtEl>
                                          <p:spTgt spid="8"/>
                                        </p:tgtEl>
                                        <p:attrNameLst>
                                          <p:attrName>style.visibility</p:attrName>
                                        </p:attrNameLst>
                                      </p:cBhvr>
                                      <p:to>
                                        <p:strVal val="hidden"/>
                                      </p:to>
                                    </p:set>
                                  </p:childTnLst>
                                </p:cTn>
                              </p:par>
                              <p:par>
                                <p:cTn id="132" presetID="10" presetClass="exit" presetSubtype="0" fill="hold" nodeType="withEffect">
                                  <p:stCondLst>
                                    <p:cond delay="0"/>
                                  </p:stCondLst>
                                  <p:childTnLst>
                                    <p:animEffect transition="out" filter="fade">
                                      <p:cBhvr>
                                        <p:cTn id="133" dur="500"/>
                                        <p:tgtEl>
                                          <p:spTgt spid="9"/>
                                        </p:tgtEl>
                                      </p:cBhvr>
                                    </p:animEffect>
                                    <p:set>
                                      <p:cBhvr>
                                        <p:cTn id="134" dur="1" fill="hold">
                                          <p:stCondLst>
                                            <p:cond delay="499"/>
                                          </p:stCondLst>
                                        </p:cTn>
                                        <p:tgtEl>
                                          <p:spTgt spid="9"/>
                                        </p:tgtEl>
                                        <p:attrNameLst>
                                          <p:attrName>style.visibility</p:attrName>
                                        </p:attrNameLst>
                                      </p:cBhvr>
                                      <p:to>
                                        <p:strVal val="hidden"/>
                                      </p:to>
                                    </p:set>
                                  </p:childTnLst>
                                </p:cTn>
                              </p:par>
                              <p:par>
                                <p:cTn id="135" presetID="10" presetClass="exit" presetSubtype="0" fill="hold" nodeType="withEffect">
                                  <p:stCondLst>
                                    <p:cond delay="0"/>
                                  </p:stCondLst>
                                  <p:childTnLst>
                                    <p:animEffect transition="out" filter="fade">
                                      <p:cBhvr>
                                        <p:cTn id="136" dur="500"/>
                                        <p:tgtEl>
                                          <p:spTgt spid="10"/>
                                        </p:tgtEl>
                                      </p:cBhvr>
                                    </p:animEffect>
                                    <p:set>
                                      <p:cBhvr>
                                        <p:cTn id="137" dur="1" fill="hold">
                                          <p:stCondLst>
                                            <p:cond delay="499"/>
                                          </p:stCondLst>
                                        </p:cTn>
                                        <p:tgtEl>
                                          <p:spTgt spid="10"/>
                                        </p:tgtEl>
                                        <p:attrNameLst>
                                          <p:attrName>style.visibility</p:attrName>
                                        </p:attrNameLst>
                                      </p:cBhvr>
                                      <p:to>
                                        <p:strVal val="hidden"/>
                                      </p:to>
                                    </p:set>
                                  </p:childTnLst>
                                </p:cTn>
                              </p:par>
                              <p:par>
                                <p:cTn id="138" presetID="10" presetClass="exit" presetSubtype="0" fill="hold" nodeType="withEffect">
                                  <p:stCondLst>
                                    <p:cond delay="0"/>
                                  </p:stCondLst>
                                  <p:childTnLst>
                                    <p:animEffect transition="out" filter="fade">
                                      <p:cBhvr>
                                        <p:cTn id="139" dur="500"/>
                                        <p:tgtEl>
                                          <p:spTgt spid="11"/>
                                        </p:tgtEl>
                                      </p:cBhvr>
                                    </p:animEffect>
                                    <p:set>
                                      <p:cBhvr>
                                        <p:cTn id="140" dur="1" fill="hold">
                                          <p:stCondLst>
                                            <p:cond delay="499"/>
                                          </p:stCondLst>
                                        </p:cTn>
                                        <p:tgtEl>
                                          <p:spTgt spid="11"/>
                                        </p:tgtEl>
                                        <p:attrNameLst>
                                          <p:attrName>style.visibility</p:attrName>
                                        </p:attrNameLst>
                                      </p:cBhvr>
                                      <p:to>
                                        <p:strVal val="hidden"/>
                                      </p:to>
                                    </p:set>
                                  </p:childTnLst>
                                </p:cTn>
                              </p:par>
                              <p:par>
                                <p:cTn id="141" presetID="10" presetClass="exit" presetSubtype="0" fill="hold" nodeType="withEffect">
                                  <p:stCondLst>
                                    <p:cond delay="0"/>
                                  </p:stCondLst>
                                  <p:childTnLst>
                                    <p:animEffect transition="out" filter="fade">
                                      <p:cBhvr>
                                        <p:cTn id="142" dur="500"/>
                                        <p:tgtEl>
                                          <p:spTgt spid="6"/>
                                        </p:tgtEl>
                                      </p:cBhvr>
                                    </p:animEffect>
                                    <p:set>
                                      <p:cBhvr>
                                        <p:cTn id="143" dur="1" fill="hold">
                                          <p:stCondLst>
                                            <p:cond delay="499"/>
                                          </p:stCondLst>
                                        </p:cTn>
                                        <p:tgtEl>
                                          <p:spTgt spid="6"/>
                                        </p:tgtEl>
                                        <p:attrNameLst>
                                          <p:attrName>style.visibility</p:attrName>
                                        </p:attrNameLst>
                                      </p:cBhvr>
                                      <p:to>
                                        <p:strVal val="hidden"/>
                                      </p:to>
                                    </p:set>
                                  </p:childTnLst>
                                </p:cTn>
                              </p:par>
                              <p:par>
                                <p:cTn id="144" presetID="10" presetClass="exit" presetSubtype="0" fill="hold" nodeType="withEffect">
                                  <p:stCondLst>
                                    <p:cond delay="0"/>
                                  </p:stCondLst>
                                  <p:childTnLst>
                                    <p:animEffect transition="out" filter="fade">
                                      <p:cBhvr>
                                        <p:cTn id="145" dur="500"/>
                                        <p:tgtEl>
                                          <p:spTgt spid="5"/>
                                        </p:tgtEl>
                                      </p:cBhvr>
                                    </p:animEffect>
                                    <p:set>
                                      <p:cBhvr>
                                        <p:cTn id="146" dur="1" fill="hold">
                                          <p:stCondLst>
                                            <p:cond delay="499"/>
                                          </p:stCondLst>
                                        </p:cTn>
                                        <p:tgtEl>
                                          <p:spTgt spid="5"/>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nodeType="clickEffect">
                                  <p:stCondLst>
                                    <p:cond delay="0"/>
                                  </p:stCondLst>
                                  <p:childTnLst>
                                    <p:set>
                                      <p:cBhvr>
                                        <p:cTn id="150" dur="1" fill="hold">
                                          <p:stCondLst>
                                            <p:cond delay="0"/>
                                          </p:stCondLst>
                                        </p:cTn>
                                        <p:tgtEl>
                                          <p:spTgt spid="5"/>
                                        </p:tgtEl>
                                        <p:attrNameLst>
                                          <p:attrName>style.visibility</p:attrName>
                                        </p:attrNameLst>
                                      </p:cBhvr>
                                      <p:to>
                                        <p:strVal val="visible"/>
                                      </p:to>
                                    </p:set>
                                    <p:animEffect transition="in" filter="fade">
                                      <p:cBhvr>
                                        <p:cTn id="151" dur="500"/>
                                        <p:tgtEl>
                                          <p:spTgt spid="5"/>
                                        </p:tgtEl>
                                      </p:cBhvr>
                                    </p:animEffect>
                                  </p:childTnLst>
                                </p:cTn>
                              </p:par>
                              <p:par>
                                <p:cTn id="152" presetID="10" presetClass="exit" presetSubtype="0" fill="hold" nodeType="withEffect">
                                  <p:stCondLst>
                                    <p:cond delay="0"/>
                                  </p:stCondLst>
                                  <p:childTnLst>
                                    <p:animEffect transition="out" filter="fade">
                                      <p:cBhvr>
                                        <p:cTn id="153" dur="500"/>
                                        <p:tgtEl>
                                          <p:spTgt spid="7"/>
                                        </p:tgtEl>
                                      </p:cBhvr>
                                    </p:animEffect>
                                    <p:set>
                                      <p:cBhvr>
                                        <p:cTn id="154" dur="1" fill="hold">
                                          <p:stCondLst>
                                            <p:cond delay="499"/>
                                          </p:stCondLst>
                                        </p:cTn>
                                        <p:tgtEl>
                                          <p:spTgt spid="7"/>
                                        </p:tgtEl>
                                        <p:attrNameLst>
                                          <p:attrName>style.visibility</p:attrName>
                                        </p:attrNameLst>
                                      </p:cBhvr>
                                      <p:to>
                                        <p:strVal val="hidden"/>
                                      </p:to>
                                    </p:set>
                                  </p:childTnLst>
                                </p:cTn>
                              </p:par>
                              <p:par>
                                <p:cTn id="155" presetID="10" presetClass="exit" presetSubtype="0" fill="hold" nodeType="withEffect">
                                  <p:stCondLst>
                                    <p:cond delay="0"/>
                                  </p:stCondLst>
                                  <p:childTnLst>
                                    <p:animEffect transition="out" filter="fade">
                                      <p:cBhvr>
                                        <p:cTn id="156" dur="500"/>
                                        <p:tgtEl>
                                          <p:spTgt spid="8"/>
                                        </p:tgtEl>
                                      </p:cBhvr>
                                    </p:animEffect>
                                    <p:set>
                                      <p:cBhvr>
                                        <p:cTn id="157" dur="1" fill="hold">
                                          <p:stCondLst>
                                            <p:cond delay="499"/>
                                          </p:stCondLst>
                                        </p:cTn>
                                        <p:tgtEl>
                                          <p:spTgt spid="8"/>
                                        </p:tgtEl>
                                        <p:attrNameLst>
                                          <p:attrName>style.visibility</p:attrName>
                                        </p:attrNameLst>
                                      </p:cBhvr>
                                      <p:to>
                                        <p:strVal val="hidden"/>
                                      </p:to>
                                    </p:set>
                                  </p:childTnLst>
                                </p:cTn>
                              </p:par>
                              <p:par>
                                <p:cTn id="158" presetID="10" presetClass="exit" presetSubtype="0" fill="hold" nodeType="withEffect">
                                  <p:stCondLst>
                                    <p:cond delay="0"/>
                                  </p:stCondLst>
                                  <p:childTnLst>
                                    <p:animEffect transition="out" filter="fade">
                                      <p:cBhvr>
                                        <p:cTn id="159" dur="500"/>
                                        <p:tgtEl>
                                          <p:spTgt spid="9"/>
                                        </p:tgtEl>
                                      </p:cBhvr>
                                    </p:animEffect>
                                    <p:set>
                                      <p:cBhvr>
                                        <p:cTn id="160" dur="1" fill="hold">
                                          <p:stCondLst>
                                            <p:cond delay="499"/>
                                          </p:stCondLst>
                                        </p:cTn>
                                        <p:tgtEl>
                                          <p:spTgt spid="9"/>
                                        </p:tgtEl>
                                        <p:attrNameLst>
                                          <p:attrName>style.visibility</p:attrName>
                                        </p:attrNameLst>
                                      </p:cBhvr>
                                      <p:to>
                                        <p:strVal val="hidden"/>
                                      </p:to>
                                    </p:set>
                                  </p:childTnLst>
                                </p:cTn>
                              </p:par>
                              <p:par>
                                <p:cTn id="161" presetID="10" presetClass="exit" presetSubtype="0" fill="hold" nodeType="withEffect">
                                  <p:stCondLst>
                                    <p:cond delay="0"/>
                                  </p:stCondLst>
                                  <p:childTnLst>
                                    <p:animEffect transition="out" filter="fade">
                                      <p:cBhvr>
                                        <p:cTn id="162" dur="500"/>
                                        <p:tgtEl>
                                          <p:spTgt spid="10"/>
                                        </p:tgtEl>
                                      </p:cBhvr>
                                    </p:animEffect>
                                    <p:set>
                                      <p:cBhvr>
                                        <p:cTn id="163" dur="1" fill="hold">
                                          <p:stCondLst>
                                            <p:cond delay="499"/>
                                          </p:stCondLst>
                                        </p:cTn>
                                        <p:tgtEl>
                                          <p:spTgt spid="10"/>
                                        </p:tgtEl>
                                        <p:attrNameLst>
                                          <p:attrName>style.visibility</p:attrName>
                                        </p:attrNameLst>
                                      </p:cBhvr>
                                      <p:to>
                                        <p:strVal val="hidden"/>
                                      </p:to>
                                    </p:set>
                                  </p:childTnLst>
                                </p:cTn>
                              </p:par>
                              <p:par>
                                <p:cTn id="164" presetID="10" presetClass="exit" presetSubtype="0" fill="hold" nodeType="withEffect">
                                  <p:stCondLst>
                                    <p:cond delay="0"/>
                                  </p:stCondLst>
                                  <p:childTnLst>
                                    <p:animEffect transition="out" filter="fade">
                                      <p:cBhvr>
                                        <p:cTn id="165" dur="500"/>
                                        <p:tgtEl>
                                          <p:spTgt spid="11"/>
                                        </p:tgtEl>
                                      </p:cBhvr>
                                    </p:animEffect>
                                    <p:set>
                                      <p:cBhvr>
                                        <p:cTn id="166" dur="1" fill="hold">
                                          <p:stCondLst>
                                            <p:cond delay="499"/>
                                          </p:stCondLst>
                                        </p:cTn>
                                        <p:tgtEl>
                                          <p:spTgt spid="11"/>
                                        </p:tgtEl>
                                        <p:attrNameLst>
                                          <p:attrName>style.visibility</p:attrName>
                                        </p:attrNameLst>
                                      </p:cBhvr>
                                      <p:to>
                                        <p:strVal val="hidden"/>
                                      </p:to>
                                    </p:set>
                                  </p:childTnLst>
                                </p:cTn>
                              </p:par>
                              <p:par>
                                <p:cTn id="167" presetID="10" presetClass="exit" presetSubtype="0" fill="hold" nodeType="withEffect">
                                  <p:stCondLst>
                                    <p:cond delay="0"/>
                                  </p:stCondLst>
                                  <p:childTnLst>
                                    <p:animEffect transition="out" filter="fade">
                                      <p:cBhvr>
                                        <p:cTn id="168" dur="500"/>
                                        <p:tgtEl>
                                          <p:spTgt spid="6"/>
                                        </p:tgtEl>
                                      </p:cBhvr>
                                    </p:animEffect>
                                    <p:set>
                                      <p:cBhvr>
                                        <p:cTn id="169" dur="1" fill="hold">
                                          <p:stCondLst>
                                            <p:cond delay="499"/>
                                          </p:stCondLst>
                                        </p:cTn>
                                        <p:tgtEl>
                                          <p:spTgt spid="6"/>
                                        </p:tgtEl>
                                        <p:attrNameLst>
                                          <p:attrName>style.visibility</p:attrName>
                                        </p:attrNameLst>
                                      </p:cBhvr>
                                      <p:to>
                                        <p:strVal val="hidden"/>
                                      </p:to>
                                    </p:set>
                                  </p:childTnLst>
                                </p:cTn>
                              </p:par>
                            </p:childTnLst>
                          </p:cTn>
                        </p:par>
                      </p:childTnLst>
                    </p:cTn>
                  </p:par>
                  <p:par>
                    <p:cTn id="170" fill="hold">
                      <p:stCondLst>
                        <p:cond delay="indefinite"/>
                      </p:stCondLst>
                      <p:childTnLst>
                        <p:par>
                          <p:cTn id="171" fill="hold">
                            <p:stCondLst>
                              <p:cond delay="0"/>
                            </p:stCondLst>
                            <p:childTnLst>
                              <p:par>
                                <p:cTn id="172" presetID="10" presetClass="entr" presetSubtype="0" fill="hold" nodeType="clickEffect">
                                  <p:stCondLst>
                                    <p:cond delay="0"/>
                                  </p:stCondLst>
                                  <p:childTnLst>
                                    <p:set>
                                      <p:cBhvr>
                                        <p:cTn id="173" dur="1" fill="hold">
                                          <p:stCondLst>
                                            <p:cond delay="0"/>
                                          </p:stCondLst>
                                        </p:cTn>
                                        <p:tgtEl>
                                          <p:spTgt spid="6"/>
                                        </p:tgtEl>
                                        <p:attrNameLst>
                                          <p:attrName>style.visibility</p:attrName>
                                        </p:attrNameLst>
                                      </p:cBhvr>
                                      <p:to>
                                        <p:strVal val="visible"/>
                                      </p:to>
                                    </p:set>
                                    <p:animEffect transition="in" filter="fade">
                                      <p:cBhvr>
                                        <p:cTn id="174" dur="500"/>
                                        <p:tgtEl>
                                          <p:spTgt spid="6"/>
                                        </p:tgtEl>
                                      </p:cBhvr>
                                    </p:animEffect>
                                  </p:childTnLst>
                                </p:cTn>
                              </p:par>
                              <p:par>
                                <p:cTn id="175" presetID="10" presetClass="exit" presetSubtype="0" fill="hold" nodeType="withEffect">
                                  <p:stCondLst>
                                    <p:cond delay="0"/>
                                  </p:stCondLst>
                                  <p:childTnLst>
                                    <p:animEffect transition="out" filter="fade">
                                      <p:cBhvr>
                                        <p:cTn id="176" dur="500"/>
                                        <p:tgtEl>
                                          <p:spTgt spid="7"/>
                                        </p:tgtEl>
                                      </p:cBhvr>
                                    </p:animEffect>
                                    <p:set>
                                      <p:cBhvr>
                                        <p:cTn id="177" dur="1" fill="hold">
                                          <p:stCondLst>
                                            <p:cond delay="499"/>
                                          </p:stCondLst>
                                        </p:cTn>
                                        <p:tgtEl>
                                          <p:spTgt spid="7"/>
                                        </p:tgtEl>
                                        <p:attrNameLst>
                                          <p:attrName>style.visibility</p:attrName>
                                        </p:attrNameLst>
                                      </p:cBhvr>
                                      <p:to>
                                        <p:strVal val="hidden"/>
                                      </p:to>
                                    </p:set>
                                  </p:childTnLst>
                                </p:cTn>
                              </p:par>
                              <p:par>
                                <p:cTn id="178" presetID="10" presetClass="exit" presetSubtype="0" fill="hold" nodeType="withEffect">
                                  <p:stCondLst>
                                    <p:cond delay="0"/>
                                  </p:stCondLst>
                                  <p:childTnLst>
                                    <p:animEffect transition="out" filter="fade">
                                      <p:cBhvr>
                                        <p:cTn id="179" dur="500"/>
                                        <p:tgtEl>
                                          <p:spTgt spid="8"/>
                                        </p:tgtEl>
                                      </p:cBhvr>
                                    </p:animEffect>
                                    <p:set>
                                      <p:cBhvr>
                                        <p:cTn id="180" dur="1" fill="hold">
                                          <p:stCondLst>
                                            <p:cond delay="499"/>
                                          </p:stCondLst>
                                        </p:cTn>
                                        <p:tgtEl>
                                          <p:spTgt spid="8"/>
                                        </p:tgtEl>
                                        <p:attrNameLst>
                                          <p:attrName>style.visibility</p:attrName>
                                        </p:attrNameLst>
                                      </p:cBhvr>
                                      <p:to>
                                        <p:strVal val="hidden"/>
                                      </p:to>
                                    </p:set>
                                  </p:childTnLst>
                                </p:cTn>
                              </p:par>
                              <p:par>
                                <p:cTn id="181" presetID="10" presetClass="exit" presetSubtype="0" fill="hold" nodeType="withEffect">
                                  <p:stCondLst>
                                    <p:cond delay="0"/>
                                  </p:stCondLst>
                                  <p:childTnLst>
                                    <p:animEffect transition="out" filter="fade">
                                      <p:cBhvr>
                                        <p:cTn id="182" dur="500"/>
                                        <p:tgtEl>
                                          <p:spTgt spid="9"/>
                                        </p:tgtEl>
                                      </p:cBhvr>
                                    </p:animEffect>
                                    <p:set>
                                      <p:cBhvr>
                                        <p:cTn id="183" dur="1" fill="hold">
                                          <p:stCondLst>
                                            <p:cond delay="499"/>
                                          </p:stCondLst>
                                        </p:cTn>
                                        <p:tgtEl>
                                          <p:spTgt spid="9"/>
                                        </p:tgtEl>
                                        <p:attrNameLst>
                                          <p:attrName>style.visibility</p:attrName>
                                        </p:attrNameLst>
                                      </p:cBhvr>
                                      <p:to>
                                        <p:strVal val="hidden"/>
                                      </p:to>
                                    </p:set>
                                  </p:childTnLst>
                                </p:cTn>
                              </p:par>
                              <p:par>
                                <p:cTn id="184" presetID="10" presetClass="exit" presetSubtype="0" fill="hold" nodeType="withEffect">
                                  <p:stCondLst>
                                    <p:cond delay="0"/>
                                  </p:stCondLst>
                                  <p:childTnLst>
                                    <p:animEffect transition="out" filter="fade">
                                      <p:cBhvr>
                                        <p:cTn id="185" dur="500"/>
                                        <p:tgtEl>
                                          <p:spTgt spid="10"/>
                                        </p:tgtEl>
                                      </p:cBhvr>
                                    </p:animEffect>
                                    <p:set>
                                      <p:cBhvr>
                                        <p:cTn id="186" dur="1" fill="hold">
                                          <p:stCondLst>
                                            <p:cond delay="499"/>
                                          </p:stCondLst>
                                        </p:cTn>
                                        <p:tgtEl>
                                          <p:spTgt spid="10"/>
                                        </p:tgtEl>
                                        <p:attrNameLst>
                                          <p:attrName>style.visibility</p:attrName>
                                        </p:attrNameLst>
                                      </p:cBhvr>
                                      <p:to>
                                        <p:strVal val="hidden"/>
                                      </p:to>
                                    </p:set>
                                  </p:childTnLst>
                                </p:cTn>
                              </p:par>
                              <p:par>
                                <p:cTn id="187" presetID="10" presetClass="exit" presetSubtype="0" fill="hold" nodeType="withEffect">
                                  <p:stCondLst>
                                    <p:cond delay="0"/>
                                  </p:stCondLst>
                                  <p:childTnLst>
                                    <p:animEffect transition="out" filter="fade">
                                      <p:cBhvr>
                                        <p:cTn id="188" dur="500"/>
                                        <p:tgtEl>
                                          <p:spTgt spid="11"/>
                                        </p:tgtEl>
                                      </p:cBhvr>
                                    </p:animEffect>
                                    <p:set>
                                      <p:cBhvr>
                                        <p:cTn id="189" dur="1" fill="hold">
                                          <p:stCondLst>
                                            <p:cond delay="499"/>
                                          </p:stCondLst>
                                        </p:cTn>
                                        <p:tgtEl>
                                          <p:spTgt spid="11"/>
                                        </p:tgtEl>
                                        <p:attrNameLst>
                                          <p:attrName>style.visibility</p:attrName>
                                        </p:attrNameLst>
                                      </p:cBhvr>
                                      <p:to>
                                        <p:strVal val="hidden"/>
                                      </p:to>
                                    </p:set>
                                  </p:childTnLst>
                                </p:cTn>
                              </p:par>
                              <p:par>
                                <p:cTn id="190" presetID="10" presetClass="exit" presetSubtype="0" fill="hold" nodeType="withEffect">
                                  <p:stCondLst>
                                    <p:cond delay="0"/>
                                  </p:stCondLst>
                                  <p:childTnLst>
                                    <p:animEffect transition="out" filter="fade">
                                      <p:cBhvr>
                                        <p:cTn id="191" dur="500"/>
                                        <p:tgtEl>
                                          <p:spTgt spid="5"/>
                                        </p:tgtEl>
                                      </p:cBhvr>
                                    </p:animEffect>
                                    <p:set>
                                      <p:cBhvr>
                                        <p:cTn id="192" dur="1" fill="hold">
                                          <p:stCondLst>
                                            <p:cond delay="499"/>
                                          </p:stCondLst>
                                        </p:cTn>
                                        <p:tgtEl>
                                          <p:spTgt spid="5"/>
                                        </p:tgtEl>
                                        <p:attrNameLst>
                                          <p:attrName>style.visibility</p:attrName>
                                        </p:attrNameLst>
                                      </p:cBhvr>
                                      <p:to>
                                        <p:strVal val="hidden"/>
                                      </p:to>
                                    </p:set>
                                  </p:childTnLst>
                                </p:cTn>
                              </p:par>
                            </p:childTnLst>
                          </p:cTn>
                        </p:par>
                      </p:childTnLst>
                    </p:cTn>
                  </p:par>
                  <p:par>
                    <p:cTn id="193" fill="hold">
                      <p:stCondLst>
                        <p:cond delay="indefinite"/>
                      </p:stCondLst>
                      <p:childTnLst>
                        <p:par>
                          <p:cTn id="194" fill="hold">
                            <p:stCondLst>
                              <p:cond delay="0"/>
                            </p:stCondLst>
                            <p:childTnLst>
                              <p:par>
                                <p:cTn id="195" presetID="10" presetClass="entr" presetSubtype="0" fill="hold" nodeType="clickEffect">
                                  <p:stCondLst>
                                    <p:cond delay="0"/>
                                  </p:stCondLst>
                                  <p:childTnLst>
                                    <p:set>
                                      <p:cBhvr>
                                        <p:cTn id="196" dur="1" fill="hold">
                                          <p:stCondLst>
                                            <p:cond delay="0"/>
                                          </p:stCondLst>
                                        </p:cTn>
                                        <p:tgtEl>
                                          <p:spTgt spid="7"/>
                                        </p:tgtEl>
                                        <p:attrNameLst>
                                          <p:attrName>style.visibility</p:attrName>
                                        </p:attrNameLst>
                                      </p:cBhvr>
                                      <p:to>
                                        <p:strVal val="visible"/>
                                      </p:to>
                                    </p:set>
                                    <p:animEffect transition="in" filter="fade">
                                      <p:cBhvr>
                                        <p:cTn id="197" dur="500"/>
                                        <p:tgtEl>
                                          <p:spTgt spid="7"/>
                                        </p:tgtEl>
                                      </p:cBhvr>
                                    </p:animEffect>
                                  </p:childTnLst>
                                </p:cTn>
                              </p:par>
                              <p:par>
                                <p:cTn id="198" presetID="10" presetClass="exit" presetSubtype="0" fill="hold" nodeType="withEffect">
                                  <p:stCondLst>
                                    <p:cond delay="0"/>
                                  </p:stCondLst>
                                  <p:childTnLst>
                                    <p:animEffect transition="out" filter="fade">
                                      <p:cBhvr>
                                        <p:cTn id="199" dur="500"/>
                                        <p:tgtEl>
                                          <p:spTgt spid="8"/>
                                        </p:tgtEl>
                                      </p:cBhvr>
                                    </p:animEffect>
                                    <p:set>
                                      <p:cBhvr>
                                        <p:cTn id="200" dur="1" fill="hold">
                                          <p:stCondLst>
                                            <p:cond delay="499"/>
                                          </p:stCondLst>
                                        </p:cTn>
                                        <p:tgtEl>
                                          <p:spTgt spid="8"/>
                                        </p:tgtEl>
                                        <p:attrNameLst>
                                          <p:attrName>style.visibility</p:attrName>
                                        </p:attrNameLst>
                                      </p:cBhvr>
                                      <p:to>
                                        <p:strVal val="hidden"/>
                                      </p:to>
                                    </p:set>
                                  </p:childTnLst>
                                </p:cTn>
                              </p:par>
                              <p:par>
                                <p:cTn id="201" presetID="10" presetClass="exit" presetSubtype="0" fill="hold" nodeType="withEffect">
                                  <p:stCondLst>
                                    <p:cond delay="0"/>
                                  </p:stCondLst>
                                  <p:childTnLst>
                                    <p:animEffect transition="out" filter="fade">
                                      <p:cBhvr>
                                        <p:cTn id="202" dur="500"/>
                                        <p:tgtEl>
                                          <p:spTgt spid="9"/>
                                        </p:tgtEl>
                                      </p:cBhvr>
                                    </p:animEffect>
                                    <p:set>
                                      <p:cBhvr>
                                        <p:cTn id="203" dur="1" fill="hold">
                                          <p:stCondLst>
                                            <p:cond delay="499"/>
                                          </p:stCondLst>
                                        </p:cTn>
                                        <p:tgtEl>
                                          <p:spTgt spid="9"/>
                                        </p:tgtEl>
                                        <p:attrNameLst>
                                          <p:attrName>style.visibility</p:attrName>
                                        </p:attrNameLst>
                                      </p:cBhvr>
                                      <p:to>
                                        <p:strVal val="hidden"/>
                                      </p:to>
                                    </p:set>
                                  </p:childTnLst>
                                </p:cTn>
                              </p:par>
                              <p:par>
                                <p:cTn id="204" presetID="10" presetClass="exit" presetSubtype="0" fill="hold" nodeType="withEffect">
                                  <p:stCondLst>
                                    <p:cond delay="0"/>
                                  </p:stCondLst>
                                  <p:childTnLst>
                                    <p:animEffect transition="out" filter="fade">
                                      <p:cBhvr>
                                        <p:cTn id="205" dur="500"/>
                                        <p:tgtEl>
                                          <p:spTgt spid="10"/>
                                        </p:tgtEl>
                                      </p:cBhvr>
                                    </p:animEffect>
                                    <p:set>
                                      <p:cBhvr>
                                        <p:cTn id="206" dur="1" fill="hold">
                                          <p:stCondLst>
                                            <p:cond delay="499"/>
                                          </p:stCondLst>
                                        </p:cTn>
                                        <p:tgtEl>
                                          <p:spTgt spid="10"/>
                                        </p:tgtEl>
                                        <p:attrNameLst>
                                          <p:attrName>style.visibility</p:attrName>
                                        </p:attrNameLst>
                                      </p:cBhvr>
                                      <p:to>
                                        <p:strVal val="hidden"/>
                                      </p:to>
                                    </p:set>
                                  </p:childTnLst>
                                </p:cTn>
                              </p:par>
                              <p:par>
                                <p:cTn id="207" presetID="10" presetClass="exit" presetSubtype="0" fill="hold" nodeType="withEffect">
                                  <p:stCondLst>
                                    <p:cond delay="0"/>
                                  </p:stCondLst>
                                  <p:childTnLst>
                                    <p:animEffect transition="out" filter="fade">
                                      <p:cBhvr>
                                        <p:cTn id="208" dur="500"/>
                                        <p:tgtEl>
                                          <p:spTgt spid="11"/>
                                        </p:tgtEl>
                                      </p:cBhvr>
                                    </p:animEffect>
                                    <p:set>
                                      <p:cBhvr>
                                        <p:cTn id="209" dur="1" fill="hold">
                                          <p:stCondLst>
                                            <p:cond delay="499"/>
                                          </p:stCondLst>
                                        </p:cTn>
                                        <p:tgtEl>
                                          <p:spTgt spid="11"/>
                                        </p:tgtEl>
                                        <p:attrNameLst>
                                          <p:attrName>style.visibility</p:attrName>
                                        </p:attrNameLst>
                                      </p:cBhvr>
                                      <p:to>
                                        <p:strVal val="hidden"/>
                                      </p:to>
                                    </p:set>
                                  </p:childTnLst>
                                </p:cTn>
                              </p:par>
                              <p:par>
                                <p:cTn id="210" presetID="10" presetClass="exit" presetSubtype="0" fill="hold" nodeType="withEffect">
                                  <p:stCondLst>
                                    <p:cond delay="0"/>
                                  </p:stCondLst>
                                  <p:childTnLst>
                                    <p:animEffect transition="out" filter="fade">
                                      <p:cBhvr>
                                        <p:cTn id="211" dur="500"/>
                                        <p:tgtEl>
                                          <p:spTgt spid="6"/>
                                        </p:tgtEl>
                                      </p:cBhvr>
                                    </p:animEffect>
                                    <p:set>
                                      <p:cBhvr>
                                        <p:cTn id="212" dur="1" fill="hold">
                                          <p:stCondLst>
                                            <p:cond delay="499"/>
                                          </p:stCondLst>
                                        </p:cTn>
                                        <p:tgtEl>
                                          <p:spTgt spid="6"/>
                                        </p:tgtEl>
                                        <p:attrNameLst>
                                          <p:attrName>style.visibility</p:attrName>
                                        </p:attrNameLst>
                                      </p:cBhvr>
                                      <p:to>
                                        <p:strVal val="hidden"/>
                                      </p:to>
                                    </p:set>
                                  </p:childTnLst>
                                </p:cTn>
                              </p:par>
                              <p:par>
                                <p:cTn id="213" presetID="10" presetClass="exit" presetSubtype="0" fill="hold" nodeType="withEffect">
                                  <p:stCondLst>
                                    <p:cond delay="0"/>
                                  </p:stCondLst>
                                  <p:childTnLst>
                                    <p:animEffect transition="out" filter="fade">
                                      <p:cBhvr>
                                        <p:cTn id="214" dur="500"/>
                                        <p:tgtEl>
                                          <p:spTgt spid="5"/>
                                        </p:tgtEl>
                                      </p:cBhvr>
                                    </p:animEffect>
                                    <p:set>
                                      <p:cBhvr>
                                        <p:cTn id="215" dur="1" fill="hold">
                                          <p:stCondLst>
                                            <p:cond delay="499"/>
                                          </p:stCondLst>
                                        </p:cTn>
                                        <p:tgtEl>
                                          <p:spTgt spid="5"/>
                                        </p:tgtEl>
                                        <p:attrNameLst>
                                          <p:attrName>style.visibility</p:attrName>
                                        </p:attrNameLst>
                                      </p:cBhvr>
                                      <p:to>
                                        <p:strVal val="hidden"/>
                                      </p:to>
                                    </p:set>
                                  </p:childTnLst>
                                </p:cTn>
                              </p:par>
                            </p:childTnLst>
                          </p:cTn>
                        </p:par>
                      </p:childTnLst>
                    </p:cTn>
                  </p:par>
                  <p:par>
                    <p:cTn id="216" fill="hold">
                      <p:stCondLst>
                        <p:cond delay="indefinite"/>
                      </p:stCondLst>
                      <p:childTnLst>
                        <p:par>
                          <p:cTn id="217" fill="hold">
                            <p:stCondLst>
                              <p:cond delay="0"/>
                            </p:stCondLst>
                            <p:childTnLst>
                              <p:par>
                                <p:cTn id="218" presetID="10" presetClass="entr" presetSubtype="0" fill="hold" nodeType="clickEffect">
                                  <p:stCondLst>
                                    <p:cond delay="0"/>
                                  </p:stCondLst>
                                  <p:childTnLst>
                                    <p:set>
                                      <p:cBhvr>
                                        <p:cTn id="219" dur="1" fill="hold">
                                          <p:stCondLst>
                                            <p:cond delay="0"/>
                                          </p:stCondLst>
                                        </p:cTn>
                                        <p:tgtEl>
                                          <p:spTgt spid="8"/>
                                        </p:tgtEl>
                                        <p:attrNameLst>
                                          <p:attrName>style.visibility</p:attrName>
                                        </p:attrNameLst>
                                      </p:cBhvr>
                                      <p:to>
                                        <p:strVal val="visible"/>
                                      </p:to>
                                    </p:set>
                                    <p:animEffect transition="in" filter="fade">
                                      <p:cBhvr>
                                        <p:cTn id="220" dur="500"/>
                                        <p:tgtEl>
                                          <p:spTgt spid="8"/>
                                        </p:tgtEl>
                                      </p:cBhvr>
                                    </p:animEffect>
                                  </p:childTnLst>
                                </p:cTn>
                              </p:par>
                              <p:par>
                                <p:cTn id="221" presetID="10" presetClass="exit" presetSubtype="0" fill="hold" nodeType="withEffect">
                                  <p:stCondLst>
                                    <p:cond delay="0"/>
                                  </p:stCondLst>
                                  <p:childTnLst>
                                    <p:animEffect transition="out" filter="fade">
                                      <p:cBhvr>
                                        <p:cTn id="222" dur="500"/>
                                        <p:tgtEl>
                                          <p:spTgt spid="7"/>
                                        </p:tgtEl>
                                      </p:cBhvr>
                                    </p:animEffect>
                                    <p:set>
                                      <p:cBhvr>
                                        <p:cTn id="223" dur="1" fill="hold">
                                          <p:stCondLst>
                                            <p:cond delay="499"/>
                                          </p:stCondLst>
                                        </p:cTn>
                                        <p:tgtEl>
                                          <p:spTgt spid="7"/>
                                        </p:tgtEl>
                                        <p:attrNameLst>
                                          <p:attrName>style.visibility</p:attrName>
                                        </p:attrNameLst>
                                      </p:cBhvr>
                                      <p:to>
                                        <p:strVal val="hidden"/>
                                      </p:to>
                                    </p:set>
                                  </p:childTnLst>
                                </p:cTn>
                              </p:par>
                              <p:par>
                                <p:cTn id="224" presetID="10" presetClass="exit" presetSubtype="0" fill="hold" nodeType="withEffect">
                                  <p:stCondLst>
                                    <p:cond delay="0"/>
                                  </p:stCondLst>
                                  <p:childTnLst>
                                    <p:animEffect transition="out" filter="fade">
                                      <p:cBhvr>
                                        <p:cTn id="225" dur="500"/>
                                        <p:tgtEl>
                                          <p:spTgt spid="9"/>
                                        </p:tgtEl>
                                      </p:cBhvr>
                                    </p:animEffect>
                                    <p:set>
                                      <p:cBhvr>
                                        <p:cTn id="226" dur="1" fill="hold">
                                          <p:stCondLst>
                                            <p:cond delay="499"/>
                                          </p:stCondLst>
                                        </p:cTn>
                                        <p:tgtEl>
                                          <p:spTgt spid="9"/>
                                        </p:tgtEl>
                                        <p:attrNameLst>
                                          <p:attrName>style.visibility</p:attrName>
                                        </p:attrNameLst>
                                      </p:cBhvr>
                                      <p:to>
                                        <p:strVal val="hidden"/>
                                      </p:to>
                                    </p:set>
                                  </p:childTnLst>
                                </p:cTn>
                              </p:par>
                              <p:par>
                                <p:cTn id="227" presetID="10" presetClass="exit" presetSubtype="0" fill="hold" nodeType="withEffect">
                                  <p:stCondLst>
                                    <p:cond delay="0"/>
                                  </p:stCondLst>
                                  <p:childTnLst>
                                    <p:animEffect transition="out" filter="fade">
                                      <p:cBhvr>
                                        <p:cTn id="228" dur="500"/>
                                        <p:tgtEl>
                                          <p:spTgt spid="10"/>
                                        </p:tgtEl>
                                      </p:cBhvr>
                                    </p:animEffect>
                                    <p:set>
                                      <p:cBhvr>
                                        <p:cTn id="229" dur="1" fill="hold">
                                          <p:stCondLst>
                                            <p:cond delay="499"/>
                                          </p:stCondLst>
                                        </p:cTn>
                                        <p:tgtEl>
                                          <p:spTgt spid="10"/>
                                        </p:tgtEl>
                                        <p:attrNameLst>
                                          <p:attrName>style.visibility</p:attrName>
                                        </p:attrNameLst>
                                      </p:cBhvr>
                                      <p:to>
                                        <p:strVal val="hidden"/>
                                      </p:to>
                                    </p:set>
                                  </p:childTnLst>
                                </p:cTn>
                              </p:par>
                              <p:par>
                                <p:cTn id="230" presetID="10" presetClass="exit" presetSubtype="0" fill="hold" nodeType="withEffect">
                                  <p:stCondLst>
                                    <p:cond delay="0"/>
                                  </p:stCondLst>
                                  <p:childTnLst>
                                    <p:animEffect transition="out" filter="fade">
                                      <p:cBhvr>
                                        <p:cTn id="231" dur="500"/>
                                        <p:tgtEl>
                                          <p:spTgt spid="11"/>
                                        </p:tgtEl>
                                      </p:cBhvr>
                                    </p:animEffect>
                                    <p:set>
                                      <p:cBhvr>
                                        <p:cTn id="232" dur="1" fill="hold">
                                          <p:stCondLst>
                                            <p:cond delay="499"/>
                                          </p:stCondLst>
                                        </p:cTn>
                                        <p:tgtEl>
                                          <p:spTgt spid="11"/>
                                        </p:tgtEl>
                                        <p:attrNameLst>
                                          <p:attrName>style.visibility</p:attrName>
                                        </p:attrNameLst>
                                      </p:cBhvr>
                                      <p:to>
                                        <p:strVal val="hidden"/>
                                      </p:to>
                                    </p:set>
                                  </p:childTnLst>
                                </p:cTn>
                              </p:par>
                              <p:par>
                                <p:cTn id="233" presetID="10" presetClass="exit" presetSubtype="0" fill="hold" nodeType="withEffect">
                                  <p:stCondLst>
                                    <p:cond delay="0"/>
                                  </p:stCondLst>
                                  <p:childTnLst>
                                    <p:animEffect transition="out" filter="fade">
                                      <p:cBhvr>
                                        <p:cTn id="234" dur="500"/>
                                        <p:tgtEl>
                                          <p:spTgt spid="6"/>
                                        </p:tgtEl>
                                      </p:cBhvr>
                                    </p:animEffect>
                                    <p:set>
                                      <p:cBhvr>
                                        <p:cTn id="235" dur="1" fill="hold">
                                          <p:stCondLst>
                                            <p:cond delay="499"/>
                                          </p:stCondLst>
                                        </p:cTn>
                                        <p:tgtEl>
                                          <p:spTgt spid="6"/>
                                        </p:tgtEl>
                                        <p:attrNameLst>
                                          <p:attrName>style.visibility</p:attrName>
                                        </p:attrNameLst>
                                      </p:cBhvr>
                                      <p:to>
                                        <p:strVal val="hidden"/>
                                      </p:to>
                                    </p:set>
                                  </p:childTnLst>
                                </p:cTn>
                              </p:par>
                              <p:par>
                                <p:cTn id="236" presetID="10" presetClass="exit" presetSubtype="0" fill="hold" nodeType="withEffect">
                                  <p:stCondLst>
                                    <p:cond delay="0"/>
                                  </p:stCondLst>
                                  <p:childTnLst>
                                    <p:animEffect transition="out" filter="fade">
                                      <p:cBhvr>
                                        <p:cTn id="237" dur="500"/>
                                        <p:tgtEl>
                                          <p:spTgt spid="5"/>
                                        </p:tgtEl>
                                      </p:cBhvr>
                                    </p:animEffect>
                                    <p:set>
                                      <p:cBhvr>
                                        <p:cTn id="238" dur="1" fill="hold">
                                          <p:stCondLst>
                                            <p:cond delay="499"/>
                                          </p:stCondLst>
                                        </p:cTn>
                                        <p:tgtEl>
                                          <p:spTgt spid="5"/>
                                        </p:tgtEl>
                                        <p:attrNameLst>
                                          <p:attrName>style.visibility</p:attrName>
                                        </p:attrNameLst>
                                      </p:cBhvr>
                                      <p:to>
                                        <p:strVal val="hidden"/>
                                      </p:to>
                                    </p:set>
                                  </p:childTnLst>
                                </p:cTn>
                              </p:par>
                            </p:childTnLst>
                          </p:cTn>
                        </p:par>
                      </p:childTnLst>
                    </p:cTn>
                  </p:par>
                  <p:par>
                    <p:cTn id="239" fill="hold">
                      <p:stCondLst>
                        <p:cond delay="indefinite"/>
                      </p:stCondLst>
                      <p:childTnLst>
                        <p:par>
                          <p:cTn id="240" fill="hold">
                            <p:stCondLst>
                              <p:cond delay="0"/>
                            </p:stCondLst>
                            <p:childTnLst>
                              <p:par>
                                <p:cTn id="241" presetID="10" presetClass="entr" presetSubtype="0" fill="hold" nodeType="clickEffect">
                                  <p:stCondLst>
                                    <p:cond delay="0"/>
                                  </p:stCondLst>
                                  <p:childTnLst>
                                    <p:set>
                                      <p:cBhvr>
                                        <p:cTn id="242" dur="1" fill="hold">
                                          <p:stCondLst>
                                            <p:cond delay="0"/>
                                          </p:stCondLst>
                                        </p:cTn>
                                        <p:tgtEl>
                                          <p:spTgt spid="9"/>
                                        </p:tgtEl>
                                        <p:attrNameLst>
                                          <p:attrName>style.visibility</p:attrName>
                                        </p:attrNameLst>
                                      </p:cBhvr>
                                      <p:to>
                                        <p:strVal val="visible"/>
                                      </p:to>
                                    </p:set>
                                    <p:animEffect transition="in" filter="fade">
                                      <p:cBhvr>
                                        <p:cTn id="243" dur="500"/>
                                        <p:tgtEl>
                                          <p:spTgt spid="9"/>
                                        </p:tgtEl>
                                      </p:cBhvr>
                                    </p:animEffect>
                                  </p:childTnLst>
                                </p:cTn>
                              </p:par>
                              <p:par>
                                <p:cTn id="244" presetID="10" presetClass="exit" presetSubtype="0" fill="hold" nodeType="withEffect">
                                  <p:stCondLst>
                                    <p:cond delay="0"/>
                                  </p:stCondLst>
                                  <p:childTnLst>
                                    <p:animEffect transition="out" filter="fade">
                                      <p:cBhvr>
                                        <p:cTn id="245" dur="500"/>
                                        <p:tgtEl>
                                          <p:spTgt spid="7"/>
                                        </p:tgtEl>
                                      </p:cBhvr>
                                    </p:animEffect>
                                    <p:set>
                                      <p:cBhvr>
                                        <p:cTn id="246" dur="1" fill="hold">
                                          <p:stCondLst>
                                            <p:cond delay="499"/>
                                          </p:stCondLst>
                                        </p:cTn>
                                        <p:tgtEl>
                                          <p:spTgt spid="7"/>
                                        </p:tgtEl>
                                        <p:attrNameLst>
                                          <p:attrName>style.visibility</p:attrName>
                                        </p:attrNameLst>
                                      </p:cBhvr>
                                      <p:to>
                                        <p:strVal val="hidden"/>
                                      </p:to>
                                    </p:set>
                                  </p:childTnLst>
                                </p:cTn>
                              </p:par>
                              <p:par>
                                <p:cTn id="247" presetID="10" presetClass="exit" presetSubtype="0" fill="hold" nodeType="withEffect">
                                  <p:stCondLst>
                                    <p:cond delay="0"/>
                                  </p:stCondLst>
                                  <p:childTnLst>
                                    <p:animEffect transition="out" filter="fade">
                                      <p:cBhvr>
                                        <p:cTn id="248" dur="500"/>
                                        <p:tgtEl>
                                          <p:spTgt spid="8"/>
                                        </p:tgtEl>
                                      </p:cBhvr>
                                    </p:animEffect>
                                    <p:set>
                                      <p:cBhvr>
                                        <p:cTn id="249" dur="1" fill="hold">
                                          <p:stCondLst>
                                            <p:cond delay="499"/>
                                          </p:stCondLst>
                                        </p:cTn>
                                        <p:tgtEl>
                                          <p:spTgt spid="8"/>
                                        </p:tgtEl>
                                        <p:attrNameLst>
                                          <p:attrName>style.visibility</p:attrName>
                                        </p:attrNameLst>
                                      </p:cBhvr>
                                      <p:to>
                                        <p:strVal val="hidden"/>
                                      </p:to>
                                    </p:set>
                                  </p:childTnLst>
                                </p:cTn>
                              </p:par>
                              <p:par>
                                <p:cTn id="250" presetID="10" presetClass="exit" presetSubtype="0" fill="hold" nodeType="withEffect">
                                  <p:stCondLst>
                                    <p:cond delay="0"/>
                                  </p:stCondLst>
                                  <p:childTnLst>
                                    <p:animEffect transition="out" filter="fade">
                                      <p:cBhvr>
                                        <p:cTn id="251" dur="500"/>
                                        <p:tgtEl>
                                          <p:spTgt spid="10"/>
                                        </p:tgtEl>
                                      </p:cBhvr>
                                    </p:animEffect>
                                    <p:set>
                                      <p:cBhvr>
                                        <p:cTn id="252" dur="1" fill="hold">
                                          <p:stCondLst>
                                            <p:cond delay="499"/>
                                          </p:stCondLst>
                                        </p:cTn>
                                        <p:tgtEl>
                                          <p:spTgt spid="10"/>
                                        </p:tgtEl>
                                        <p:attrNameLst>
                                          <p:attrName>style.visibility</p:attrName>
                                        </p:attrNameLst>
                                      </p:cBhvr>
                                      <p:to>
                                        <p:strVal val="hidden"/>
                                      </p:to>
                                    </p:set>
                                  </p:childTnLst>
                                </p:cTn>
                              </p:par>
                              <p:par>
                                <p:cTn id="253" presetID="10" presetClass="exit" presetSubtype="0" fill="hold" nodeType="withEffect">
                                  <p:stCondLst>
                                    <p:cond delay="0"/>
                                  </p:stCondLst>
                                  <p:childTnLst>
                                    <p:animEffect transition="out" filter="fade">
                                      <p:cBhvr>
                                        <p:cTn id="254" dur="500"/>
                                        <p:tgtEl>
                                          <p:spTgt spid="11"/>
                                        </p:tgtEl>
                                      </p:cBhvr>
                                    </p:animEffect>
                                    <p:set>
                                      <p:cBhvr>
                                        <p:cTn id="255" dur="1" fill="hold">
                                          <p:stCondLst>
                                            <p:cond delay="499"/>
                                          </p:stCondLst>
                                        </p:cTn>
                                        <p:tgtEl>
                                          <p:spTgt spid="11"/>
                                        </p:tgtEl>
                                        <p:attrNameLst>
                                          <p:attrName>style.visibility</p:attrName>
                                        </p:attrNameLst>
                                      </p:cBhvr>
                                      <p:to>
                                        <p:strVal val="hidden"/>
                                      </p:to>
                                    </p:set>
                                  </p:childTnLst>
                                </p:cTn>
                              </p:par>
                              <p:par>
                                <p:cTn id="256" presetID="10" presetClass="exit" presetSubtype="0" fill="hold" nodeType="withEffect">
                                  <p:stCondLst>
                                    <p:cond delay="0"/>
                                  </p:stCondLst>
                                  <p:childTnLst>
                                    <p:animEffect transition="out" filter="fade">
                                      <p:cBhvr>
                                        <p:cTn id="257" dur="500"/>
                                        <p:tgtEl>
                                          <p:spTgt spid="6"/>
                                        </p:tgtEl>
                                      </p:cBhvr>
                                    </p:animEffect>
                                    <p:set>
                                      <p:cBhvr>
                                        <p:cTn id="258" dur="1" fill="hold">
                                          <p:stCondLst>
                                            <p:cond delay="499"/>
                                          </p:stCondLst>
                                        </p:cTn>
                                        <p:tgtEl>
                                          <p:spTgt spid="6"/>
                                        </p:tgtEl>
                                        <p:attrNameLst>
                                          <p:attrName>style.visibility</p:attrName>
                                        </p:attrNameLst>
                                      </p:cBhvr>
                                      <p:to>
                                        <p:strVal val="hidden"/>
                                      </p:to>
                                    </p:set>
                                  </p:childTnLst>
                                </p:cTn>
                              </p:par>
                              <p:par>
                                <p:cTn id="259" presetID="10" presetClass="exit" presetSubtype="0" fill="hold" nodeType="withEffect">
                                  <p:stCondLst>
                                    <p:cond delay="0"/>
                                  </p:stCondLst>
                                  <p:childTnLst>
                                    <p:animEffect transition="out" filter="fade">
                                      <p:cBhvr>
                                        <p:cTn id="260" dur="500"/>
                                        <p:tgtEl>
                                          <p:spTgt spid="5"/>
                                        </p:tgtEl>
                                      </p:cBhvr>
                                    </p:animEffect>
                                    <p:set>
                                      <p:cBhvr>
                                        <p:cTn id="261" dur="1" fill="hold">
                                          <p:stCondLst>
                                            <p:cond delay="499"/>
                                          </p:stCondLst>
                                        </p:cTn>
                                        <p:tgtEl>
                                          <p:spTgt spid="5"/>
                                        </p:tgtEl>
                                        <p:attrNameLst>
                                          <p:attrName>style.visibility</p:attrName>
                                        </p:attrNameLst>
                                      </p:cBhvr>
                                      <p:to>
                                        <p:strVal val="hidden"/>
                                      </p:to>
                                    </p:set>
                                  </p:childTnLst>
                                </p:cTn>
                              </p:par>
                            </p:childTnLst>
                          </p:cTn>
                        </p:par>
                      </p:childTnLst>
                    </p:cTn>
                  </p:par>
                  <p:par>
                    <p:cTn id="262" fill="hold">
                      <p:stCondLst>
                        <p:cond delay="indefinite"/>
                      </p:stCondLst>
                      <p:childTnLst>
                        <p:par>
                          <p:cTn id="263" fill="hold">
                            <p:stCondLst>
                              <p:cond delay="0"/>
                            </p:stCondLst>
                            <p:childTnLst>
                              <p:par>
                                <p:cTn id="264" presetID="10" presetClass="entr" presetSubtype="0" fill="hold" nodeType="clickEffect">
                                  <p:stCondLst>
                                    <p:cond delay="0"/>
                                  </p:stCondLst>
                                  <p:childTnLst>
                                    <p:set>
                                      <p:cBhvr>
                                        <p:cTn id="265" dur="1" fill="hold">
                                          <p:stCondLst>
                                            <p:cond delay="0"/>
                                          </p:stCondLst>
                                        </p:cTn>
                                        <p:tgtEl>
                                          <p:spTgt spid="10"/>
                                        </p:tgtEl>
                                        <p:attrNameLst>
                                          <p:attrName>style.visibility</p:attrName>
                                        </p:attrNameLst>
                                      </p:cBhvr>
                                      <p:to>
                                        <p:strVal val="visible"/>
                                      </p:to>
                                    </p:set>
                                    <p:animEffect transition="in" filter="fade">
                                      <p:cBhvr>
                                        <p:cTn id="266" dur="500"/>
                                        <p:tgtEl>
                                          <p:spTgt spid="10"/>
                                        </p:tgtEl>
                                      </p:cBhvr>
                                    </p:animEffect>
                                  </p:childTnLst>
                                </p:cTn>
                              </p:par>
                              <p:par>
                                <p:cTn id="267" presetID="10" presetClass="exit" presetSubtype="0" fill="hold" nodeType="withEffect">
                                  <p:stCondLst>
                                    <p:cond delay="0"/>
                                  </p:stCondLst>
                                  <p:childTnLst>
                                    <p:animEffect transition="out" filter="fade">
                                      <p:cBhvr>
                                        <p:cTn id="268" dur="500"/>
                                        <p:tgtEl>
                                          <p:spTgt spid="7"/>
                                        </p:tgtEl>
                                      </p:cBhvr>
                                    </p:animEffect>
                                    <p:set>
                                      <p:cBhvr>
                                        <p:cTn id="269" dur="1" fill="hold">
                                          <p:stCondLst>
                                            <p:cond delay="499"/>
                                          </p:stCondLst>
                                        </p:cTn>
                                        <p:tgtEl>
                                          <p:spTgt spid="7"/>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8"/>
                                        </p:tgtEl>
                                      </p:cBhvr>
                                    </p:animEffect>
                                    <p:set>
                                      <p:cBhvr>
                                        <p:cTn id="272" dur="1" fill="hold">
                                          <p:stCondLst>
                                            <p:cond delay="499"/>
                                          </p:stCondLst>
                                        </p:cTn>
                                        <p:tgtEl>
                                          <p:spTgt spid="8"/>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9"/>
                                        </p:tgtEl>
                                      </p:cBhvr>
                                    </p:animEffect>
                                    <p:set>
                                      <p:cBhvr>
                                        <p:cTn id="275" dur="1" fill="hold">
                                          <p:stCondLst>
                                            <p:cond delay="499"/>
                                          </p:stCondLst>
                                        </p:cTn>
                                        <p:tgtEl>
                                          <p:spTgt spid="9"/>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1"/>
                                        </p:tgtEl>
                                      </p:cBhvr>
                                    </p:animEffect>
                                    <p:set>
                                      <p:cBhvr>
                                        <p:cTn id="278" dur="1" fill="hold">
                                          <p:stCondLst>
                                            <p:cond delay="499"/>
                                          </p:stCondLst>
                                        </p:cTn>
                                        <p:tgtEl>
                                          <p:spTgt spid="11"/>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6"/>
                                        </p:tgtEl>
                                      </p:cBhvr>
                                    </p:animEffect>
                                    <p:set>
                                      <p:cBhvr>
                                        <p:cTn id="281" dur="1" fill="hold">
                                          <p:stCondLst>
                                            <p:cond delay="499"/>
                                          </p:stCondLst>
                                        </p:cTn>
                                        <p:tgtEl>
                                          <p:spTgt spid="6"/>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5"/>
                                        </p:tgtEl>
                                      </p:cBhvr>
                                    </p:animEffect>
                                    <p:set>
                                      <p:cBhvr>
                                        <p:cTn id="284" dur="1" fill="hold">
                                          <p:stCondLst>
                                            <p:cond delay="499"/>
                                          </p:stCondLst>
                                        </p:cTn>
                                        <p:tgtEl>
                                          <p:spTgt spid="5"/>
                                        </p:tgtEl>
                                        <p:attrNameLst>
                                          <p:attrName>style.visibility</p:attrName>
                                        </p:attrNameLst>
                                      </p:cBhvr>
                                      <p:to>
                                        <p:strVal val="hidden"/>
                                      </p:to>
                                    </p:set>
                                  </p:childTnLst>
                                </p:cTn>
                              </p:par>
                              <p:par>
                                <p:cTn id="285" presetID="1" presetClass="exit" presetSubtype="0" fill="hold" nodeType="withEffect">
                                  <p:stCondLst>
                                    <p:cond delay="0"/>
                                  </p:stCondLst>
                                  <p:childTnLst>
                                    <p:set>
                                      <p:cBhvr>
                                        <p:cTn id="286" dur="1" fill="hold">
                                          <p:stCondLst>
                                            <p:cond delay="0"/>
                                          </p:stCondLst>
                                        </p:cTn>
                                        <p:tgtEl>
                                          <p:spTgt spid="12"/>
                                        </p:tgtEl>
                                        <p:attrNameLst>
                                          <p:attrName>style.visibility</p:attrName>
                                        </p:attrNameLst>
                                      </p:cBhvr>
                                      <p:to>
                                        <p:strVal val="hidden"/>
                                      </p:to>
                                    </p:set>
                                  </p:childTnLst>
                                </p:cTn>
                              </p:par>
                              <p:par>
                                <p:cTn id="287" presetID="10" presetClass="exit" presetSubtype="0" fill="hold" nodeType="withEffect">
                                  <p:stCondLst>
                                    <p:cond delay="0"/>
                                  </p:stCondLst>
                                  <p:childTnLst>
                                    <p:animEffect transition="out" filter="fade">
                                      <p:cBhvr>
                                        <p:cTn id="288" dur="500"/>
                                        <p:tgtEl>
                                          <p:spTgt spid="12"/>
                                        </p:tgtEl>
                                      </p:cBhvr>
                                    </p:animEffect>
                                    <p:set>
                                      <p:cBhvr>
                                        <p:cTn id="289" dur="1" fill="hold">
                                          <p:stCondLst>
                                            <p:cond delay="499"/>
                                          </p:stCondLst>
                                        </p:cTn>
                                        <p:tgtEl>
                                          <p:spTgt spid="12"/>
                                        </p:tgtEl>
                                        <p:attrNameLst>
                                          <p:attrName>style.visibility</p:attrName>
                                        </p:attrNameLst>
                                      </p:cBhvr>
                                      <p:to>
                                        <p:strVal val="hidden"/>
                                      </p:to>
                                    </p:set>
                                  </p:childTnLst>
                                </p:cTn>
                              </p:par>
                              <p:par>
                                <p:cTn id="290" presetID="10" presetClass="exit" presetSubtype="0" fill="hold" nodeType="withEffect">
                                  <p:stCondLst>
                                    <p:cond delay="0"/>
                                  </p:stCondLst>
                                  <p:childTnLst>
                                    <p:animEffect transition="out" filter="fade">
                                      <p:cBhvr>
                                        <p:cTn id="291" dur="500"/>
                                        <p:tgtEl>
                                          <p:spTgt spid="12"/>
                                        </p:tgtEl>
                                      </p:cBhvr>
                                    </p:animEffect>
                                    <p:set>
                                      <p:cBhvr>
                                        <p:cTn id="292" dur="1" fill="hold">
                                          <p:stCondLst>
                                            <p:cond delay="499"/>
                                          </p:stCondLst>
                                        </p:cTn>
                                        <p:tgtEl>
                                          <p:spTgt spid="12"/>
                                        </p:tgtEl>
                                        <p:attrNameLst>
                                          <p:attrName>style.visibility</p:attrName>
                                        </p:attrNameLst>
                                      </p:cBhvr>
                                      <p:to>
                                        <p:strVal val="hidden"/>
                                      </p:to>
                                    </p:set>
                                  </p:childTnLst>
                                </p:cTn>
                              </p:par>
                              <p:par>
                                <p:cTn id="293" presetID="10" presetClass="exit" presetSubtype="0" fill="hold" nodeType="withEffect">
                                  <p:stCondLst>
                                    <p:cond delay="0"/>
                                  </p:stCondLst>
                                  <p:childTnLst>
                                    <p:animEffect transition="out" filter="fade">
                                      <p:cBhvr>
                                        <p:cTn id="294" dur="500"/>
                                        <p:tgtEl>
                                          <p:spTgt spid="12"/>
                                        </p:tgtEl>
                                      </p:cBhvr>
                                    </p:animEffect>
                                    <p:set>
                                      <p:cBhvr>
                                        <p:cTn id="295" dur="1" fill="hold">
                                          <p:stCondLst>
                                            <p:cond delay="499"/>
                                          </p:stCondLst>
                                        </p:cTn>
                                        <p:tgtEl>
                                          <p:spTgt spid="12"/>
                                        </p:tgtEl>
                                        <p:attrNameLst>
                                          <p:attrName>style.visibility</p:attrName>
                                        </p:attrNameLst>
                                      </p:cBhvr>
                                      <p:to>
                                        <p:strVal val="hidden"/>
                                      </p:to>
                                    </p:set>
                                  </p:childTnLst>
                                </p:cTn>
                              </p:par>
                              <p:par>
                                <p:cTn id="296" presetID="10" presetClass="exit" presetSubtype="0" fill="hold" nodeType="withEffect">
                                  <p:stCondLst>
                                    <p:cond delay="0"/>
                                  </p:stCondLst>
                                  <p:childTnLst>
                                    <p:animEffect transition="out" filter="fade">
                                      <p:cBhvr>
                                        <p:cTn id="297" dur="500"/>
                                        <p:tgtEl>
                                          <p:spTgt spid="12"/>
                                        </p:tgtEl>
                                      </p:cBhvr>
                                    </p:animEffect>
                                    <p:set>
                                      <p:cBhvr>
                                        <p:cTn id="298" dur="1" fill="hold">
                                          <p:stCondLst>
                                            <p:cond delay="499"/>
                                          </p:stCondLst>
                                        </p:cTn>
                                        <p:tgtEl>
                                          <p:spTgt spid="12"/>
                                        </p:tgtEl>
                                        <p:attrNameLst>
                                          <p:attrName>style.visibility</p:attrName>
                                        </p:attrNameLst>
                                      </p:cBhvr>
                                      <p:to>
                                        <p:strVal val="hidden"/>
                                      </p:to>
                                    </p:set>
                                  </p:childTnLst>
                                </p:cTn>
                              </p:par>
                            </p:childTnLst>
                          </p:cTn>
                        </p:par>
                      </p:childTnLst>
                    </p:cTn>
                  </p:par>
                  <p:par>
                    <p:cTn id="299" fill="hold">
                      <p:stCondLst>
                        <p:cond delay="indefinite"/>
                      </p:stCondLst>
                      <p:childTnLst>
                        <p:par>
                          <p:cTn id="300" fill="hold">
                            <p:stCondLst>
                              <p:cond delay="0"/>
                            </p:stCondLst>
                            <p:childTnLst>
                              <p:par>
                                <p:cTn id="301" presetID="10" presetClass="entr" presetSubtype="0" fill="hold" nodeType="clickEffect">
                                  <p:stCondLst>
                                    <p:cond delay="0"/>
                                  </p:stCondLst>
                                  <p:childTnLst>
                                    <p:set>
                                      <p:cBhvr>
                                        <p:cTn id="302" dur="1" fill="hold">
                                          <p:stCondLst>
                                            <p:cond delay="0"/>
                                          </p:stCondLst>
                                        </p:cTn>
                                        <p:tgtEl>
                                          <p:spTgt spid="12"/>
                                        </p:tgtEl>
                                        <p:attrNameLst>
                                          <p:attrName>style.visibility</p:attrName>
                                        </p:attrNameLst>
                                      </p:cBhvr>
                                      <p:to>
                                        <p:strVal val="visible"/>
                                      </p:to>
                                    </p:set>
                                    <p:animEffect transition="in" filter="fade">
                                      <p:cBhvr>
                                        <p:cTn id="303" dur="500"/>
                                        <p:tgtEl>
                                          <p:spTgt spid="12"/>
                                        </p:tgtEl>
                                      </p:cBhvr>
                                    </p:animEffect>
                                  </p:childTnLst>
                                </p:cTn>
                              </p:par>
                              <p:par>
                                <p:cTn id="304" presetID="10" presetClass="exit" presetSubtype="0" fill="hold" nodeType="withEffect">
                                  <p:stCondLst>
                                    <p:cond delay="0"/>
                                  </p:stCondLst>
                                  <p:childTnLst>
                                    <p:animEffect transition="out" filter="fade">
                                      <p:cBhvr>
                                        <p:cTn id="305" dur="500"/>
                                        <p:tgtEl>
                                          <p:spTgt spid="12"/>
                                        </p:tgtEl>
                                      </p:cBhvr>
                                    </p:animEffect>
                                    <p:set>
                                      <p:cBhvr>
                                        <p:cTn id="306" dur="1" fill="hold">
                                          <p:stCondLst>
                                            <p:cond delay="499"/>
                                          </p:stCondLst>
                                        </p:cTn>
                                        <p:tgtEl>
                                          <p:spTgt spid="1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2"/>
                                        </p:tgtEl>
                                      </p:cBhvr>
                                    </p:animEffect>
                                    <p:set>
                                      <p:cBhvr>
                                        <p:cTn id="309" dur="1" fill="hold">
                                          <p:stCondLst>
                                            <p:cond delay="499"/>
                                          </p:stCondLst>
                                        </p:cTn>
                                        <p:tgtEl>
                                          <p:spTgt spid="12"/>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2"/>
                                        </p:tgtEl>
                                      </p:cBhvr>
                                    </p:animEffect>
                                    <p:set>
                                      <p:cBhvr>
                                        <p:cTn id="312" dur="1" fill="hold">
                                          <p:stCondLst>
                                            <p:cond delay="499"/>
                                          </p:stCondLst>
                                        </p:cTn>
                                        <p:tgtEl>
                                          <p:spTgt spid="12"/>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2"/>
                                        </p:tgtEl>
                                      </p:cBhvr>
                                    </p:animEffect>
                                    <p:set>
                                      <p:cBhvr>
                                        <p:cTn id="315" dur="1" fill="hold">
                                          <p:stCondLst>
                                            <p:cond delay="499"/>
                                          </p:stCondLst>
                                        </p:cTn>
                                        <p:tgtEl>
                                          <p:spTgt spid="12"/>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12"/>
                                        </p:tgtEl>
                                      </p:cBhvr>
                                    </p:animEffect>
                                    <p:set>
                                      <p:cBhvr>
                                        <p:cTn id="318" dur="1" fill="hold">
                                          <p:stCondLst>
                                            <p:cond delay="499"/>
                                          </p:stCondLst>
                                        </p:cTn>
                                        <p:tgtEl>
                                          <p:spTgt spid="12"/>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2"/>
                                        </p:tgtEl>
                                      </p:cBhvr>
                                    </p:animEffect>
                                    <p:set>
                                      <p:cBhvr>
                                        <p:cTn id="321" dur="1" fill="hold">
                                          <p:stCondLst>
                                            <p:cond delay="499"/>
                                          </p:stCondLst>
                                        </p:cTn>
                                        <p:tgtEl>
                                          <p:spTgt spid="12"/>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12"/>
                                        </p:tgtEl>
                                      </p:cBhvr>
                                    </p:animEffect>
                                    <p:set>
                                      <p:cBhvr>
                                        <p:cTn id="324"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55E6F-35AC-14CD-0476-410BF8385C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F8FCDB-9974-AC74-5C62-04EA10EE1140}"/>
              </a:ext>
            </a:extLst>
          </p:cNvPr>
          <p:cNvSpPr>
            <a:spLocks noGrp="1"/>
          </p:cNvSpPr>
          <p:nvPr>
            <p:ph type="title"/>
          </p:nvPr>
        </p:nvSpPr>
        <p:spPr/>
        <p:txBody>
          <a:bodyPr>
            <a:normAutofit fontScale="90000"/>
          </a:bodyPr>
          <a:lstStyle/>
          <a:p>
            <a:r>
              <a:rPr lang="en-GB" dirty="0">
                <a:latin typeface="Sassoon Primary" pitchFamily="50" charset="0"/>
              </a:rPr>
              <a:t>What do you think each of these materials are?</a:t>
            </a:r>
          </a:p>
        </p:txBody>
      </p:sp>
      <p:sp>
        <p:nvSpPr>
          <p:cNvPr id="3" name="Text Placeholder 2">
            <a:extLst>
              <a:ext uri="{FF2B5EF4-FFF2-40B4-BE49-F238E27FC236}">
                <a16:creationId xmlns:a16="http://schemas.microsoft.com/office/drawing/2014/main" id="{9885911A-7F7C-7F28-5C73-4C2A8D1B3434}"/>
              </a:ext>
            </a:extLst>
          </p:cNvPr>
          <p:cNvSpPr>
            <a:spLocks noGrp="1"/>
          </p:cNvSpPr>
          <p:nvPr>
            <p:ph type="body" idx="1"/>
          </p:nvPr>
        </p:nvSpPr>
        <p:spPr>
          <a:xfrm>
            <a:off x="415601" y="1536633"/>
            <a:ext cx="10300600" cy="3955615"/>
          </a:xfrm>
        </p:spPr>
        <p:txBody>
          <a:bodyPr/>
          <a:lstStyle/>
          <a:p>
            <a:endParaRPr lang="en-GB" dirty="0"/>
          </a:p>
        </p:txBody>
      </p:sp>
      <p:pic>
        <p:nvPicPr>
          <p:cNvPr id="13" name="Picture 12">
            <a:extLst>
              <a:ext uri="{FF2B5EF4-FFF2-40B4-BE49-F238E27FC236}">
                <a16:creationId xmlns:a16="http://schemas.microsoft.com/office/drawing/2014/main" id="{21813EDF-28ED-0D91-A9EC-2F59F42C7D11}"/>
              </a:ext>
            </a:extLst>
          </p:cNvPr>
          <p:cNvPicPr>
            <a:picLocks noChangeAspect="1"/>
          </p:cNvPicPr>
          <p:nvPr/>
        </p:nvPicPr>
        <p:blipFill>
          <a:blip r:embed="rId2"/>
          <a:stretch>
            <a:fillRect/>
          </a:stretch>
        </p:blipFill>
        <p:spPr>
          <a:xfrm>
            <a:off x="1611085" y="1356967"/>
            <a:ext cx="9252857" cy="5204305"/>
          </a:xfrm>
          <a:prstGeom prst="rect">
            <a:avLst/>
          </a:prstGeom>
        </p:spPr>
      </p:pic>
    </p:spTree>
    <p:extLst>
      <p:ext uri="{BB962C8B-B14F-4D97-AF65-F5344CB8AC3E}">
        <p14:creationId xmlns:p14="http://schemas.microsoft.com/office/powerpoint/2010/main" val="20808198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190DC-1DA2-D165-638A-A900AE3F6A8A}"/>
              </a:ext>
            </a:extLst>
          </p:cNvPr>
          <p:cNvSpPr>
            <a:spLocks noGrp="1"/>
          </p:cNvSpPr>
          <p:nvPr>
            <p:ph type="title"/>
          </p:nvPr>
        </p:nvSpPr>
        <p:spPr/>
        <p:txBody>
          <a:bodyPr>
            <a:normAutofit fontScale="90000"/>
          </a:bodyPr>
          <a:lstStyle/>
          <a:p>
            <a:endParaRPr lang="en-GB"/>
          </a:p>
        </p:txBody>
      </p:sp>
      <p:sp>
        <p:nvSpPr>
          <p:cNvPr id="3" name="Text Placeholder 2">
            <a:extLst>
              <a:ext uri="{FF2B5EF4-FFF2-40B4-BE49-F238E27FC236}">
                <a16:creationId xmlns:a16="http://schemas.microsoft.com/office/drawing/2014/main" id="{9D6B0D85-20B5-8014-30D6-47222B1C6185}"/>
              </a:ext>
            </a:extLst>
          </p:cNvPr>
          <p:cNvSpPr>
            <a:spLocks noGrp="1"/>
          </p:cNvSpPr>
          <p:nvPr>
            <p:ph type="body" idx="1"/>
          </p:nvPr>
        </p:nvSpPr>
        <p:spPr/>
        <p:txBody>
          <a:bodyPr/>
          <a:lstStyle/>
          <a:p>
            <a:endParaRPr lang="en-GB"/>
          </a:p>
        </p:txBody>
      </p:sp>
      <p:pic>
        <p:nvPicPr>
          <p:cNvPr id="5" name="Picture 4">
            <a:extLst>
              <a:ext uri="{FF2B5EF4-FFF2-40B4-BE49-F238E27FC236}">
                <a16:creationId xmlns:a16="http://schemas.microsoft.com/office/drawing/2014/main" id="{5853FD31-F0FD-3DE7-650B-7C908DE4EAFF}"/>
              </a:ext>
            </a:extLst>
          </p:cNvPr>
          <p:cNvPicPr>
            <a:picLocks noChangeAspect="1"/>
          </p:cNvPicPr>
          <p:nvPr/>
        </p:nvPicPr>
        <p:blipFill>
          <a:blip r:embed="rId2"/>
          <a:stretch>
            <a:fillRect/>
          </a:stretch>
        </p:blipFill>
        <p:spPr>
          <a:xfrm>
            <a:off x="1113511" y="0"/>
            <a:ext cx="9964978" cy="6858000"/>
          </a:xfrm>
          <a:prstGeom prst="rect">
            <a:avLst/>
          </a:prstGeom>
        </p:spPr>
      </p:pic>
    </p:spTree>
    <p:extLst>
      <p:ext uri="{BB962C8B-B14F-4D97-AF65-F5344CB8AC3E}">
        <p14:creationId xmlns:p14="http://schemas.microsoft.com/office/powerpoint/2010/main" val="23657046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DBF71-1C6A-30A6-F093-CB32C3066A5C}"/>
              </a:ext>
            </a:extLst>
          </p:cNvPr>
          <p:cNvSpPr>
            <a:spLocks noGrp="1"/>
          </p:cNvSpPr>
          <p:nvPr>
            <p:ph type="title"/>
          </p:nvPr>
        </p:nvSpPr>
        <p:spPr/>
        <p:txBody>
          <a:bodyPr>
            <a:normAutofit fontScale="90000"/>
          </a:bodyPr>
          <a:lstStyle/>
          <a:p>
            <a:endParaRPr lang="en-GB"/>
          </a:p>
        </p:txBody>
      </p:sp>
      <p:sp>
        <p:nvSpPr>
          <p:cNvPr id="3" name="Text Placeholder 2">
            <a:extLst>
              <a:ext uri="{FF2B5EF4-FFF2-40B4-BE49-F238E27FC236}">
                <a16:creationId xmlns:a16="http://schemas.microsoft.com/office/drawing/2014/main" id="{5297A4F4-EC81-017D-AAB8-6C62E7885FB0}"/>
              </a:ext>
            </a:extLst>
          </p:cNvPr>
          <p:cNvSpPr>
            <a:spLocks noGrp="1"/>
          </p:cNvSpPr>
          <p:nvPr>
            <p:ph type="body" idx="1"/>
          </p:nvPr>
        </p:nvSpPr>
        <p:spPr/>
        <p:txBody>
          <a:bodyPr/>
          <a:lstStyle/>
          <a:p>
            <a:endParaRPr lang="en-GB"/>
          </a:p>
        </p:txBody>
      </p:sp>
      <p:pic>
        <p:nvPicPr>
          <p:cNvPr id="5" name="Picture 4">
            <a:extLst>
              <a:ext uri="{FF2B5EF4-FFF2-40B4-BE49-F238E27FC236}">
                <a16:creationId xmlns:a16="http://schemas.microsoft.com/office/drawing/2014/main" id="{FA0D3E89-16CE-7D04-D894-2B9A39D4FDC2}"/>
              </a:ext>
            </a:extLst>
          </p:cNvPr>
          <p:cNvPicPr>
            <a:picLocks noChangeAspect="1"/>
          </p:cNvPicPr>
          <p:nvPr/>
        </p:nvPicPr>
        <p:blipFill>
          <a:blip r:embed="rId2"/>
          <a:stretch>
            <a:fillRect/>
          </a:stretch>
        </p:blipFill>
        <p:spPr>
          <a:xfrm>
            <a:off x="1006240" y="0"/>
            <a:ext cx="10179519" cy="6858000"/>
          </a:xfrm>
          <a:prstGeom prst="rect">
            <a:avLst/>
          </a:prstGeom>
        </p:spPr>
      </p:pic>
    </p:spTree>
    <p:extLst>
      <p:ext uri="{BB962C8B-B14F-4D97-AF65-F5344CB8AC3E}">
        <p14:creationId xmlns:p14="http://schemas.microsoft.com/office/powerpoint/2010/main" val="3254781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Graphical user interface, application&#10;&#10;Description automatically generated">
            <a:extLst>
              <a:ext uri="{FF2B5EF4-FFF2-40B4-BE49-F238E27FC236}">
                <a16:creationId xmlns:a16="http://schemas.microsoft.com/office/drawing/2014/main" id="{03663937-D4DB-6A7D-7B3D-9FC475CFEE7A}"/>
              </a:ext>
            </a:extLst>
          </p:cNvPr>
          <p:cNvPicPr>
            <a:picLocks noChangeAspect="1"/>
          </p:cNvPicPr>
          <p:nvPr/>
        </p:nvPicPr>
        <p:blipFill>
          <a:blip r:embed="rId3"/>
          <a:stretch>
            <a:fillRect/>
          </a:stretch>
        </p:blipFill>
        <p:spPr>
          <a:xfrm>
            <a:off x="283808" y="5535835"/>
            <a:ext cx="1112817" cy="1123549"/>
          </a:xfrm>
          <a:prstGeom prst="rect">
            <a:avLst/>
          </a:prstGeom>
        </p:spPr>
      </p:pic>
      <p:sp>
        <p:nvSpPr>
          <p:cNvPr id="2" name="Content Placeholder 2">
            <a:extLst>
              <a:ext uri="{FF2B5EF4-FFF2-40B4-BE49-F238E27FC236}">
                <a16:creationId xmlns:a16="http://schemas.microsoft.com/office/drawing/2014/main" id="{7AFE7D65-CF4D-E8BF-0D83-241526821050}"/>
              </a:ext>
            </a:extLst>
          </p:cNvPr>
          <p:cNvSpPr txBox="1">
            <a:spLocks/>
          </p:cNvSpPr>
          <p:nvPr/>
        </p:nvSpPr>
        <p:spPr>
          <a:xfrm>
            <a:off x="4984239" y="5125327"/>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3" name="Content Placeholder 2">
            <a:extLst>
              <a:ext uri="{FF2B5EF4-FFF2-40B4-BE49-F238E27FC236}">
                <a16:creationId xmlns:a16="http://schemas.microsoft.com/office/drawing/2014/main" id="{5A06BCAF-037B-4AF8-A998-449978A45F19}"/>
              </a:ext>
            </a:extLst>
          </p:cNvPr>
          <p:cNvSpPr txBox="1">
            <a:spLocks/>
          </p:cNvSpPr>
          <p:nvPr/>
        </p:nvSpPr>
        <p:spPr>
          <a:xfrm>
            <a:off x="6709103" y="5015873"/>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13" name="Content Placeholder 2">
            <a:extLst>
              <a:ext uri="{FF2B5EF4-FFF2-40B4-BE49-F238E27FC236}">
                <a16:creationId xmlns:a16="http://schemas.microsoft.com/office/drawing/2014/main" id="{47FA057F-0B07-5FB0-1882-FCDF256EAEC5}"/>
              </a:ext>
            </a:extLst>
          </p:cNvPr>
          <p:cNvSpPr txBox="1">
            <a:spLocks/>
          </p:cNvSpPr>
          <p:nvPr/>
        </p:nvSpPr>
        <p:spPr>
          <a:xfrm>
            <a:off x="7830429" y="3886070"/>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10" name="Content Placeholder 2">
            <a:extLst>
              <a:ext uri="{FF2B5EF4-FFF2-40B4-BE49-F238E27FC236}">
                <a16:creationId xmlns:a16="http://schemas.microsoft.com/office/drawing/2014/main" id="{E0B5C20B-DA05-2FF6-3ECE-262BE97E698E}"/>
              </a:ext>
            </a:extLst>
          </p:cNvPr>
          <p:cNvSpPr txBox="1">
            <a:spLocks/>
          </p:cNvSpPr>
          <p:nvPr/>
        </p:nvSpPr>
        <p:spPr>
          <a:xfrm>
            <a:off x="7663415" y="2549960"/>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6" name="Content Placeholder 2">
            <a:extLst>
              <a:ext uri="{FF2B5EF4-FFF2-40B4-BE49-F238E27FC236}">
                <a16:creationId xmlns:a16="http://schemas.microsoft.com/office/drawing/2014/main" id="{42008CDF-9D74-0D3A-CBED-E93BECCD3021}"/>
              </a:ext>
            </a:extLst>
          </p:cNvPr>
          <p:cNvSpPr txBox="1">
            <a:spLocks/>
          </p:cNvSpPr>
          <p:nvPr/>
        </p:nvSpPr>
        <p:spPr>
          <a:xfrm>
            <a:off x="5398291" y="4877713"/>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9" name="Content Placeholder 2">
            <a:extLst>
              <a:ext uri="{FF2B5EF4-FFF2-40B4-BE49-F238E27FC236}">
                <a16:creationId xmlns:a16="http://schemas.microsoft.com/office/drawing/2014/main" id="{EE348C95-D0DC-E6EC-FF01-73E872FE24E0}"/>
              </a:ext>
            </a:extLst>
          </p:cNvPr>
          <p:cNvSpPr txBox="1">
            <a:spLocks/>
          </p:cNvSpPr>
          <p:nvPr/>
        </p:nvSpPr>
        <p:spPr>
          <a:xfrm>
            <a:off x="843251" y="582040"/>
            <a:ext cx="12222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9600" dirty="0">
                <a:latin typeface="Sassoon Primary"/>
                <a:cs typeface="Calibri"/>
              </a:rPr>
              <a:t>Today's Graphemes</a:t>
            </a:r>
          </a:p>
          <a:p>
            <a:pPr marL="0" indent="0">
              <a:buNone/>
            </a:pPr>
            <a:endParaRPr lang="en-GB" sz="9600" dirty="0">
              <a:latin typeface="Sassoon Primary"/>
              <a:cs typeface="Calibri"/>
            </a:endParaRPr>
          </a:p>
          <a:p>
            <a:pPr marL="0" indent="0">
              <a:buNone/>
            </a:pPr>
            <a:endParaRPr lang="en-GB" sz="9600" dirty="0">
              <a:latin typeface="Sassoon Primary"/>
              <a:cs typeface="Calibri"/>
            </a:endParaRPr>
          </a:p>
        </p:txBody>
      </p:sp>
      <p:sp>
        <p:nvSpPr>
          <p:cNvPr id="16" name="Content Placeholder 2">
            <a:extLst>
              <a:ext uri="{FF2B5EF4-FFF2-40B4-BE49-F238E27FC236}">
                <a16:creationId xmlns:a16="http://schemas.microsoft.com/office/drawing/2014/main" id="{D32C41CD-6C8C-0327-3189-062D97A81E33}"/>
              </a:ext>
            </a:extLst>
          </p:cNvPr>
          <p:cNvSpPr txBox="1">
            <a:spLocks/>
          </p:cNvSpPr>
          <p:nvPr/>
        </p:nvSpPr>
        <p:spPr>
          <a:xfrm>
            <a:off x="3961713" y="3190906"/>
            <a:ext cx="4401204" cy="3468478"/>
          </a:xfrm>
          <a:prstGeom prst="rect">
            <a:avLst/>
          </a:prstGeom>
          <a:solidFill>
            <a:schemeClr val="accent4">
              <a:lumMod val="60000"/>
              <a:lumOff val="40000"/>
            </a:schemeClr>
          </a:solidFill>
          <a:ln w="57150">
            <a:solidFill>
              <a:schemeClr val="accent4">
                <a:lumMod val="60000"/>
                <a:lumOff val="40000"/>
              </a:schemeClr>
            </a:solidFill>
          </a:ln>
        </p:spPr>
        <p:txBody>
          <a:bodyPr vert="horz" lIns="91440" tIns="45720" rIns="91440" bIns="45720" rtlCol="0" anchor="t">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1400" dirty="0" err="1">
                <a:latin typeface="Sassoon Primary"/>
                <a:cs typeface="Calibri"/>
              </a:rPr>
              <a:t>eigh</a:t>
            </a:r>
            <a:r>
              <a:rPr lang="en-GB" sz="11400" dirty="0">
                <a:latin typeface="Sassoon Primary"/>
                <a:cs typeface="Calibri"/>
              </a:rPr>
              <a:t>  </a:t>
            </a:r>
          </a:p>
          <a:p>
            <a:pPr marL="0" indent="0" algn="ctr">
              <a:buNone/>
            </a:pPr>
            <a:r>
              <a:rPr lang="en-GB" sz="11400" dirty="0" err="1">
                <a:latin typeface="Sassoon Primary"/>
                <a:cs typeface="Calibri"/>
              </a:rPr>
              <a:t>aigh</a:t>
            </a:r>
            <a:r>
              <a:rPr lang="en-GB" sz="11400" dirty="0">
                <a:latin typeface="Sassoon Primary"/>
                <a:cs typeface="Calibri"/>
              </a:rPr>
              <a:t>  </a:t>
            </a:r>
          </a:p>
          <a:p>
            <a:pPr marL="0" indent="0" algn="ctr">
              <a:buNone/>
            </a:pPr>
            <a:r>
              <a:rPr lang="en-GB" sz="11400" dirty="0" err="1">
                <a:latin typeface="Sassoon Primary"/>
                <a:cs typeface="Calibri"/>
              </a:rPr>
              <a:t>ey</a:t>
            </a:r>
            <a:endParaRPr lang="en-GB" sz="11400" dirty="0">
              <a:latin typeface="Sassoon Primary"/>
              <a:cs typeface="Calibri"/>
            </a:endParaRPr>
          </a:p>
          <a:p>
            <a:pPr marL="0" indent="0" algn="ctr">
              <a:buNone/>
            </a:pPr>
            <a:r>
              <a:rPr lang="en-GB" sz="11400" dirty="0" err="1">
                <a:latin typeface="Sassoon Primary"/>
                <a:cs typeface="Calibri"/>
              </a:rPr>
              <a:t>ea</a:t>
            </a:r>
            <a:endParaRPr lang="en-GB" sz="11400" dirty="0">
              <a:latin typeface="Sassoon Primary"/>
              <a:cs typeface="Calibri"/>
            </a:endParaRPr>
          </a:p>
          <a:p>
            <a:pPr marL="0" indent="0" algn="ctr">
              <a:buNone/>
            </a:pPr>
            <a:endParaRPr lang="en-GB" sz="9600" dirty="0">
              <a:latin typeface="Sassoon Primary"/>
              <a:cs typeface="Calibri"/>
            </a:endParaRPr>
          </a:p>
        </p:txBody>
      </p:sp>
    </p:spTree>
    <p:extLst>
      <p:ext uri="{BB962C8B-B14F-4D97-AF65-F5344CB8AC3E}">
        <p14:creationId xmlns:p14="http://schemas.microsoft.com/office/powerpoint/2010/main" val="24865730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C2ACB-CC58-5290-1A96-332A600133B5}"/>
              </a:ext>
            </a:extLst>
          </p:cNvPr>
          <p:cNvSpPr>
            <a:spLocks noGrp="1"/>
          </p:cNvSpPr>
          <p:nvPr>
            <p:ph type="title"/>
          </p:nvPr>
        </p:nvSpPr>
        <p:spPr/>
        <p:txBody>
          <a:bodyPr>
            <a:noAutofit/>
          </a:bodyPr>
          <a:lstStyle/>
          <a:p>
            <a:r>
              <a:rPr lang="en-GB" sz="4800" dirty="0">
                <a:latin typeface="Sassoon Primary" pitchFamily="50" charset="0"/>
              </a:rPr>
              <a:t>We’re going on a hunt for materials around our classroom and outside.</a:t>
            </a:r>
            <a:br>
              <a:rPr lang="en-GB" sz="4800" dirty="0">
                <a:latin typeface="Sassoon Primary" pitchFamily="50" charset="0"/>
              </a:rPr>
            </a:br>
            <a:br>
              <a:rPr lang="en-GB" sz="4800" dirty="0">
                <a:latin typeface="Sassoon Primary" pitchFamily="50" charset="0"/>
              </a:rPr>
            </a:br>
            <a:r>
              <a:rPr lang="en-GB" sz="4800" dirty="0">
                <a:latin typeface="Sassoon Primary" pitchFamily="50" charset="0"/>
              </a:rPr>
              <a:t>Think about what each object is made from.</a:t>
            </a:r>
          </a:p>
        </p:txBody>
      </p:sp>
      <p:pic>
        <p:nvPicPr>
          <p:cNvPr id="5" name="Picture 4">
            <a:extLst>
              <a:ext uri="{FF2B5EF4-FFF2-40B4-BE49-F238E27FC236}">
                <a16:creationId xmlns:a16="http://schemas.microsoft.com/office/drawing/2014/main" id="{FA7C4772-609D-C5BF-EDA8-8444FEF5ACD4}"/>
              </a:ext>
            </a:extLst>
          </p:cNvPr>
          <p:cNvPicPr>
            <a:picLocks noChangeAspect="1"/>
          </p:cNvPicPr>
          <p:nvPr/>
        </p:nvPicPr>
        <p:blipFill>
          <a:blip r:embed="rId2"/>
          <a:stretch>
            <a:fillRect/>
          </a:stretch>
        </p:blipFill>
        <p:spPr>
          <a:xfrm>
            <a:off x="252182" y="3886201"/>
            <a:ext cx="11524218" cy="1826166"/>
          </a:xfrm>
          <a:prstGeom prst="rect">
            <a:avLst/>
          </a:prstGeom>
        </p:spPr>
      </p:pic>
    </p:spTree>
    <p:extLst>
      <p:ext uri="{BB962C8B-B14F-4D97-AF65-F5344CB8AC3E}">
        <p14:creationId xmlns:p14="http://schemas.microsoft.com/office/powerpoint/2010/main" val="20281343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rown oval object with black background&#10;&#10;Description automatically generated">
            <a:extLst>
              <a:ext uri="{FF2B5EF4-FFF2-40B4-BE49-F238E27FC236}">
                <a16:creationId xmlns:a16="http://schemas.microsoft.com/office/drawing/2014/main" id="{9459E9A4-068B-13A6-B4D6-95F1477BC1CF}"/>
              </a:ext>
            </a:extLst>
          </p:cNvPr>
          <p:cNvPicPr>
            <a:picLocks noChangeAspect="1"/>
          </p:cNvPicPr>
          <p:nvPr/>
        </p:nvPicPr>
        <p:blipFill>
          <a:blip r:embed="rId2" cstate="print">
            <a:alphaModFix amt="50000"/>
            <a:extLst>
              <a:ext uri="{28A0092B-C50C-407E-A947-70E740481C1C}">
                <a14:useLocalDpi xmlns:a14="http://schemas.microsoft.com/office/drawing/2010/main" val="0"/>
              </a:ext>
            </a:extLst>
          </a:blip>
          <a:stretch>
            <a:fillRect/>
          </a:stretch>
        </p:blipFill>
        <p:spPr>
          <a:xfrm rot="18369912">
            <a:off x="2206576" y="3886424"/>
            <a:ext cx="2941762" cy="3052800"/>
          </a:xfrm>
          <a:prstGeom prst="rect">
            <a:avLst/>
          </a:prstGeom>
        </p:spPr>
      </p:pic>
      <p:sp>
        <p:nvSpPr>
          <p:cNvPr id="3" name="Rectangle: Rounded Corners 2">
            <a:extLst>
              <a:ext uri="{FF2B5EF4-FFF2-40B4-BE49-F238E27FC236}">
                <a16:creationId xmlns:a16="http://schemas.microsoft.com/office/drawing/2014/main" id="{D978850F-DFB5-0C79-B744-28B7A875C30F}"/>
              </a:ext>
            </a:extLst>
          </p:cNvPr>
          <p:cNvSpPr/>
          <p:nvPr/>
        </p:nvSpPr>
        <p:spPr>
          <a:xfrm>
            <a:off x="2072938" y="1896260"/>
            <a:ext cx="8049005" cy="747858"/>
          </a:xfrm>
          <a:prstGeom prst="roundRect">
            <a:avLst>
              <a:gd name="adj" fmla="val 11932"/>
            </a:avLst>
          </a:prstGeom>
          <a:solidFill>
            <a:schemeClr val="bg1"/>
          </a:solidFill>
          <a:ln w="28575">
            <a:solidFill>
              <a:srgbClr val="F9B000"/>
            </a:solidFill>
          </a:ln>
        </p:spPr>
        <p:style>
          <a:lnRef idx="2">
            <a:schemeClr val="accent1">
              <a:shade val="50000"/>
            </a:schemeClr>
          </a:lnRef>
          <a:fillRef idx="1">
            <a:schemeClr val="accent1"/>
          </a:fillRef>
          <a:effectRef idx="0">
            <a:schemeClr val="accent1"/>
          </a:effectRef>
          <a:fontRef idx="minor">
            <a:schemeClr val="lt1"/>
          </a:fontRef>
        </p:style>
        <p:txBody>
          <a:bodyPr wrap="square" lIns="97976" tIns="97976" rIns="97976" bIns="97976" rtlCol="0" anchor="b" anchorCtr="0">
            <a:spAutoFit/>
          </a:bodyPr>
          <a:lstStyle/>
          <a:p>
            <a:r>
              <a:rPr lang="en-GB" sz="1633" dirty="0">
                <a:solidFill>
                  <a:schemeClr val="tx1"/>
                </a:solidFill>
                <a:latin typeface="Sassoon Primary" pitchFamily="50" charset="0"/>
              </a:rPr>
              <a:t>If you are fascinated by materials and how they are used to make different things, then you may want to learn more about a career as a structural engineer.</a:t>
            </a:r>
          </a:p>
        </p:txBody>
      </p:sp>
      <p:sp>
        <p:nvSpPr>
          <p:cNvPr id="10" name="Title 1">
            <a:extLst>
              <a:ext uri="{FF2B5EF4-FFF2-40B4-BE49-F238E27FC236}">
                <a16:creationId xmlns:a16="http://schemas.microsoft.com/office/drawing/2014/main" id="{4F1F1056-EF83-4D96-833A-51BF6DDFE10A}"/>
              </a:ext>
            </a:extLst>
          </p:cNvPr>
          <p:cNvSpPr txBox="1">
            <a:spLocks/>
          </p:cNvSpPr>
          <p:nvPr/>
        </p:nvSpPr>
        <p:spPr>
          <a:xfrm>
            <a:off x="2064297" y="792320"/>
            <a:ext cx="8049005" cy="417358"/>
          </a:xfrm>
          <a:prstGeom prst="rect">
            <a:avLst/>
          </a:prstGeom>
        </p:spPr>
        <p:txBody>
          <a:bodyPr wrap="square" lIns="0" tIns="0" rIns="0" bIns="0" anchor="ctr" anchorCtr="1">
            <a:spAutoFit/>
          </a:bodyPr>
          <a:lstStyle>
            <a:lvl1pPr algn="l" defTabSz="914400" rtl="0" eaLnBrk="1" latinLnBrk="0" hangingPunct="1">
              <a:lnSpc>
                <a:spcPct val="90000"/>
              </a:lnSpc>
              <a:spcBef>
                <a:spcPct val="0"/>
              </a:spcBef>
              <a:buNone/>
              <a:defRPr sz="4000" b="1" kern="1200">
                <a:solidFill>
                  <a:schemeClr val="tx1"/>
                </a:solidFill>
                <a:latin typeface="Twinkl" panose="02000603050000020003" pitchFamily="50" charset="0"/>
                <a:ea typeface="+mj-ea"/>
                <a:cs typeface="+mj-cs"/>
              </a:defRPr>
            </a:lvl1pPr>
          </a:lstStyle>
          <a:p>
            <a:r>
              <a:rPr lang="en-US" sz="2994" dirty="0">
                <a:solidFill>
                  <a:srgbClr val="009386"/>
                </a:solidFill>
                <a:latin typeface="+mn-lt"/>
              </a:rPr>
              <a:t>STEM/Green Careers</a:t>
            </a:r>
          </a:p>
        </p:txBody>
      </p:sp>
      <p:sp>
        <p:nvSpPr>
          <p:cNvPr id="2" name="Rectangle: Rounded Corners 1">
            <a:extLst>
              <a:ext uri="{FF2B5EF4-FFF2-40B4-BE49-F238E27FC236}">
                <a16:creationId xmlns:a16="http://schemas.microsoft.com/office/drawing/2014/main" id="{C0A05ACD-6F00-9B40-7184-ECF08D4AFE2A}"/>
              </a:ext>
            </a:extLst>
          </p:cNvPr>
          <p:cNvSpPr/>
          <p:nvPr/>
        </p:nvSpPr>
        <p:spPr>
          <a:xfrm>
            <a:off x="2072938" y="1318642"/>
            <a:ext cx="2890947" cy="496935"/>
          </a:xfrm>
          <a:prstGeom prst="roundRect">
            <a:avLst/>
          </a:prstGeom>
          <a:solidFill>
            <a:srgbClr val="FEDEA4"/>
          </a:solidFill>
          <a:ln w="28575">
            <a:solidFill>
              <a:srgbClr val="F9B000"/>
            </a:solidFill>
          </a:ln>
        </p:spPr>
        <p:style>
          <a:lnRef idx="2">
            <a:schemeClr val="accent1">
              <a:shade val="50000"/>
            </a:schemeClr>
          </a:lnRef>
          <a:fillRef idx="1">
            <a:schemeClr val="accent1"/>
          </a:fillRef>
          <a:effectRef idx="0">
            <a:schemeClr val="accent1"/>
          </a:effectRef>
          <a:fontRef idx="minor">
            <a:schemeClr val="lt1"/>
          </a:fontRef>
        </p:style>
        <p:txBody>
          <a:bodyPr wrap="square" lIns="97976" tIns="97976" rIns="97976" bIns="97976" rtlCol="0" anchor="ctr">
            <a:spAutoFit/>
          </a:bodyPr>
          <a:lstStyle/>
          <a:p>
            <a:pPr algn="ctr"/>
            <a:r>
              <a:rPr lang="en-GB" sz="1633" b="1" dirty="0">
                <a:solidFill>
                  <a:schemeClr val="tx1"/>
                </a:solidFill>
                <a:latin typeface="Sassoon Primary" pitchFamily="50" charset="0"/>
              </a:rPr>
              <a:t>Structural Engineer</a:t>
            </a:r>
          </a:p>
        </p:txBody>
      </p:sp>
      <p:sp>
        <p:nvSpPr>
          <p:cNvPr id="13" name="Rectangle: Rounded Corners 12">
            <a:extLst>
              <a:ext uri="{FF2B5EF4-FFF2-40B4-BE49-F238E27FC236}">
                <a16:creationId xmlns:a16="http://schemas.microsoft.com/office/drawing/2014/main" id="{3EF4953E-FA38-FF62-0CD4-9F95254E8560}"/>
              </a:ext>
            </a:extLst>
          </p:cNvPr>
          <p:cNvSpPr/>
          <p:nvPr/>
        </p:nvSpPr>
        <p:spPr>
          <a:xfrm>
            <a:off x="2064297" y="2790299"/>
            <a:ext cx="3174093" cy="1788061"/>
          </a:xfrm>
          <a:prstGeom prst="roundRect">
            <a:avLst>
              <a:gd name="adj" fmla="val 9085"/>
            </a:avLst>
          </a:prstGeom>
          <a:solidFill>
            <a:schemeClr val="bg1"/>
          </a:solidFill>
          <a:ln w="28575">
            <a:solidFill>
              <a:srgbClr val="8C368C"/>
            </a:solidFill>
          </a:ln>
        </p:spPr>
        <p:style>
          <a:lnRef idx="2">
            <a:schemeClr val="accent1">
              <a:shade val="50000"/>
            </a:schemeClr>
          </a:lnRef>
          <a:fillRef idx="1">
            <a:schemeClr val="accent1"/>
          </a:fillRef>
          <a:effectRef idx="0">
            <a:schemeClr val="accent1"/>
          </a:effectRef>
          <a:fontRef idx="minor">
            <a:schemeClr val="lt1"/>
          </a:fontRef>
        </p:style>
        <p:txBody>
          <a:bodyPr wrap="square" lIns="97976" tIns="97976" rIns="97976" bIns="97976" rtlCol="0" anchor="b" anchorCtr="0">
            <a:spAutoFit/>
          </a:bodyPr>
          <a:lstStyle/>
          <a:p>
            <a:r>
              <a:rPr lang="en-GB" sz="1633" dirty="0">
                <a:solidFill>
                  <a:schemeClr val="tx1"/>
                </a:solidFill>
                <a:latin typeface="Sassoon Primary" pitchFamily="50" charset="0"/>
              </a:rPr>
              <a:t>Structural engineers plan how to build structures such as buildings and bridges. An important part of their job is to think about which material would be best to use.</a:t>
            </a:r>
          </a:p>
        </p:txBody>
      </p:sp>
      <p:pic>
        <p:nvPicPr>
          <p:cNvPr id="16" name="Picture 15" descr="A group of construction workers looking at a building&#10;&#10;Description automatically generated">
            <a:extLst>
              <a:ext uri="{FF2B5EF4-FFF2-40B4-BE49-F238E27FC236}">
                <a16:creationId xmlns:a16="http://schemas.microsoft.com/office/drawing/2014/main" id="{093123B2-3153-0CFC-00D3-A7ACE294B40B}"/>
              </a:ext>
            </a:extLst>
          </p:cNvPr>
          <p:cNvPicPr>
            <a:picLocks noChangeAspect="1"/>
          </p:cNvPicPr>
          <p:nvPr/>
        </p:nvPicPr>
        <p:blipFill>
          <a:blip r:embed="rId3" cstate="print">
            <a:extLst>
              <a:ext uri="{28A0092B-C50C-407E-A947-70E740481C1C}">
                <a14:useLocalDpi xmlns:a14="http://schemas.microsoft.com/office/drawing/2010/main" val="0"/>
              </a:ext>
            </a:extLst>
          </a:blip>
          <a:srcRect l="5197"/>
          <a:stretch/>
        </p:blipFill>
        <p:spPr>
          <a:xfrm>
            <a:off x="5402567" y="2757300"/>
            <a:ext cx="4710735" cy="3284136"/>
          </a:xfrm>
          <a:prstGeom prst="roundRect">
            <a:avLst/>
          </a:prstGeom>
          <a:ln w="28575">
            <a:solidFill>
              <a:srgbClr val="009386"/>
            </a:solidFill>
          </a:ln>
        </p:spPr>
      </p:pic>
      <p:sp>
        <p:nvSpPr>
          <p:cNvPr id="19" name="TextBox 18">
            <a:extLst>
              <a:ext uri="{FF2B5EF4-FFF2-40B4-BE49-F238E27FC236}">
                <a16:creationId xmlns:a16="http://schemas.microsoft.com/office/drawing/2014/main" id="{69311963-A5A3-9705-6C62-FBB6FCEE85C2}"/>
              </a:ext>
            </a:extLst>
          </p:cNvPr>
          <p:cNvSpPr txBox="1"/>
          <p:nvPr/>
        </p:nvSpPr>
        <p:spPr>
          <a:xfrm>
            <a:off x="1774371" y="4905017"/>
            <a:ext cx="3464019" cy="1097480"/>
          </a:xfrm>
          <a:prstGeom prst="rect">
            <a:avLst/>
          </a:prstGeom>
          <a:noFill/>
        </p:spPr>
        <p:txBody>
          <a:bodyPr wrap="square">
            <a:spAutoFit/>
          </a:bodyPr>
          <a:lstStyle/>
          <a:p>
            <a:r>
              <a:rPr lang="en-GB" sz="1633" dirty="0">
                <a:latin typeface="Sassoon Primary" pitchFamily="50" charset="0"/>
              </a:rPr>
              <a:t>As a structural engineer, you will need to be good at things like designing, using technology </a:t>
            </a:r>
            <a:br>
              <a:rPr lang="en-GB" sz="1633" dirty="0">
                <a:latin typeface="Sassoon Primary" pitchFamily="50" charset="0"/>
              </a:rPr>
            </a:br>
            <a:r>
              <a:rPr lang="en-GB" sz="1633" dirty="0">
                <a:latin typeface="Sassoon Primary" pitchFamily="50" charset="0"/>
              </a:rPr>
              <a:t>and problem-solving.</a:t>
            </a:r>
          </a:p>
        </p:txBody>
      </p:sp>
    </p:spTree>
    <p:extLst>
      <p:ext uri="{BB962C8B-B14F-4D97-AF65-F5344CB8AC3E}">
        <p14:creationId xmlns:p14="http://schemas.microsoft.com/office/powerpoint/2010/main" val="2664023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09B72-D8C2-6210-CD56-3F748B2BC49B}"/>
              </a:ext>
            </a:extLst>
          </p:cNvPr>
          <p:cNvSpPr>
            <a:spLocks noGrp="1"/>
          </p:cNvSpPr>
          <p:nvPr>
            <p:ph type="title"/>
          </p:nvPr>
        </p:nvSpPr>
        <p:spPr/>
        <p:txBody>
          <a:bodyPr>
            <a:normAutofit fontScale="90000"/>
          </a:bodyPr>
          <a:lstStyle/>
          <a:p>
            <a:r>
              <a:rPr lang="en-GB" dirty="0"/>
              <a:t>Independent: </a:t>
            </a:r>
          </a:p>
        </p:txBody>
      </p:sp>
      <p:sp>
        <p:nvSpPr>
          <p:cNvPr id="3" name="Text Placeholder 2">
            <a:extLst>
              <a:ext uri="{FF2B5EF4-FFF2-40B4-BE49-F238E27FC236}">
                <a16:creationId xmlns:a16="http://schemas.microsoft.com/office/drawing/2014/main" id="{B3FE981F-772D-EA18-A546-0B53F01EB46F}"/>
              </a:ext>
            </a:extLst>
          </p:cNvPr>
          <p:cNvSpPr>
            <a:spLocks noGrp="1"/>
          </p:cNvSpPr>
          <p:nvPr>
            <p:ph type="body" idx="1"/>
          </p:nvPr>
        </p:nvSpPr>
        <p:spPr/>
        <p:txBody>
          <a:bodyPr/>
          <a:lstStyle/>
          <a:p>
            <a:pPr marL="152396" indent="0">
              <a:buNone/>
            </a:pPr>
            <a:endParaRPr lang="en-GB" dirty="0"/>
          </a:p>
        </p:txBody>
      </p:sp>
      <p:pic>
        <p:nvPicPr>
          <p:cNvPr id="4" name="Picture 3" descr="A group of objects with text&#10;&#10;AI-generated content may be incorrect.">
            <a:extLst>
              <a:ext uri="{FF2B5EF4-FFF2-40B4-BE49-F238E27FC236}">
                <a16:creationId xmlns:a16="http://schemas.microsoft.com/office/drawing/2014/main" id="{C385468D-0494-3096-AC98-E6D3073CC0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600" y="1218035"/>
            <a:ext cx="3498215" cy="5192395"/>
          </a:xfrm>
          <a:prstGeom prst="rect">
            <a:avLst/>
          </a:prstGeom>
        </p:spPr>
      </p:pic>
      <p:pic>
        <p:nvPicPr>
          <p:cNvPr id="6" name="Picture 5">
            <a:extLst>
              <a:ext uri="{FF2B5EF4-FFF2-40B4-BE49-F238E27FC236}">
                <a16:creationId xmlns:a16="http://schemas.microsoft.com/office/drawing/2014/main" id="{8022526D-EF40-1C01-9DF3-E449815A003E}"/>
              </a:ext>
            </a:extLst>
          </p:cNvPr>
          <p:cNvPicPr>
            <a:picLocks noChangeAspect="1"/>
          </p:cNvPicPr>
          <p:nvPr/>
        </p:nvPicPr>
        <p:blipFill>
          <a:blip r:embed="rId3"/>
          <a:stretch>
            <a:fillRect/>
          </a:stretch>
        </p:blipFill>
        <p:spPr>
          <a:xfrm>
            <a:off x="3914775" y="593367"/>
            <a:ext cx="8277225" cy="4295775"/>
          </a:xfrm>
          <a:prstGeom prst="rect">
            <a:avLst/>
          </a:prstGeom>
        </p:spPr>
      </p:pic>
      <p:pic>
        <p:nvPicPr>
          <p:cNvPr id="8" name="Picture 7">
            <a:extLst>
              <a:ext uri="{FF2B5EF4-FFF2-40B4-BE49-F238E27FC236}">
                <a16:creationId xmlns:a16="http://schemas.microsoft.com/office/drawing/2014/main" id="{BD1BD2A1-C6FB-65D4-488C-9FA83792DBFC}"/>
              </a:ext>
            </a:extLst>
          </p:cNvPr>
          <p:cNvPicPr>
            <a:picLocks noChangeAspect="1"/>
          </p:cNvPicPr>
          <p:nvPr/>
        </p:nvPicPr>
        <p:blipFill>
          <a:blip r:embed="rId4"/>
          <a:stretch>
            <a:fillRect/>
          </a:stretch>
        </p:blipFill>
        <p:spPr>
          <a:xfrm>
            <a:off x="4372760" y="5155603"/>
            <a:ext cx="7403640" cy="1167927"/>
          </a:xfrm>
          <a:prstGeom prst="rect">
            <a:avLst/>
          </a:prstGeom>
        </p:spPr>
      </p:pic>
    </p:spTree>
    <p:extLst>
      <p:ext uri="{BB962C8B-B14F-4D97-AF65-F5344CB8AC3E}">
        <p14:creationId xmlns:p14="http://schemas.microsoft.com/office/powerpoint/2010/main" val="26656536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848B4-2B8D-1866-9197-DCB77AC43F10}"/>
              </a:ext>
            </a:extLst>
          </p:cNvPr>
          <p:cNvSpPr>
            <a:spLocks noGrp="1"/>
          </p:cNvSpPr>
          <p:nvPr>
            <p:ph type="title"/>
          </p:nvPr>
        </p:nvSpPr>
        <p:spPr/>
        <p:txBody>
          <a:bodyPr>
            <a:normAutofit fontScale="90000"/>
          </a:bodyPr>
          <a:lstStyle/>
          <a:p>
            <a:r>
              <a:rPr lang="en-GB" dirty="0">
                <a:latin typeface="Sassoon Primary" pitchFamily="50" charset="0"/>
              </a:rPr>
              <a:t>Exit Question:</a:t>
            </a:r>
          </a:p>
        </p:txBody>
      </p:sp>
      <p:sp>
        <p:nvSpPr>
          <p:cNvPr id="3" name="Text Placeholder 2">
            <a:extLst>
              <a:ext uri="{FF2B5EF4-FFF2-40B4-BE49-F238E27FC236}">
                <a16:creationId xmlns:a16="http://schemas.microsoft.com/office/drawing/2014/main" id="{C3C032F8-036B-5CC1-0750-9226645EE779}"/>
              </a:ext>
            </a:extLst>
          </p:cNvPr>
          <p:cNvSpPr>
            <a:spLocks noGrp="1"/>
          </p:cNvSpPr>
          <p:nvPr>
            <p:ph type="body" idx="1"/>
          </p:nvPr>
        </p:nvSpPr>
        <p:spPr/>
        <p:txBody>
          <a:bodyPr>
            <a:normAutofit/>
          </a:bodyPr>
          <a:lstStyle/>
          <a:p>
            <a:pPr marL="152396" indent="0">
              <a:buNone/>
            </a:pPr>
            <a:r>
              <a:rPr lang="en-GB" sz="6000" dirty="0">
                <a:latin typeface="Sassoon Primary" pitchFamily="50" charset="0"/>
              </a:rPr>
              <a:t>Name two things that are made of wood.</a:t>
            </a:r>
          </a:p>
        </p:txBody>
      </p:sp>
      <p:pic>
        <p:nvPicPr>
          <p:cNvPr id="5" name="Picture 4">
            <a:extLst>
              <a:ext uri="{FF2B5EF4-FFF2-40B4-BE49-F238E27FC236}">
                <a16:creationId xmlns:a16="http://schemas.microsoft.com/office/drawing/2014/main" id="{707D8369-7DD3-56B7-16DB-CBFBEC280C49}"/>
              </a:ext>
            </a:extLst>
          </p:cNvPr>
          <p:cNvPicPr>
            <a:picLocks noChangeAspect="1"/>
          </p:cNvPicPr>
          <p:nvPr/>
        </p:nvPicPr>
        <p:blipFill>
          <a:blip r:embed="rId2"/>
          <a:srcRect l="6668" t="4779"/>
          <a:stretch/>
        </p:blipFill>
        <p:spPr>
          <a:xfrm>
            <a:off x="7119257" y="2993571"/>
            <a:ext cx="3516086" cy="3199026"/>
          </a:xfrm>
          <a:prstGeom prst="rect">
            <a:avLst/>
          </a:prstGeom>
        </p:spPr>
      </p:pic>
    </p:spTree>
    <p:extLst>
      <p:ext uri="{BB962C8B-B14F-4D97-AF65-F5344CB8AC3E}">
        <p14:creationId xmlns:p14="http://schemas.microsoft.com/office/powerpoint/2010/main" val="19068610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370AE-9C50-A61F-8F1D-B18A06F3BE73}"/>
              </a:ext>
            </a:extLst>
          </p:cNvPr>
          <p:cNvSpPr>
            <a:spLocks noGrp="1"/>
          </p:cNvSpPr>
          <p:nvPr>
            <p:ph type="title"/>
          </p:nvPr>
        </p:nvSpPr>
        <p:spPr/>
        <p:txBody>
          <a:bodyPr/>
          <a:lstStyle/>
          <a:p>
            <a:r>
              <a:rPr lang="en-GB" dirty="0">
                <a:latin typeface="Sassoon Primary" pitchFamily="50" charset="0"/>
              </a:rPr>
              <a:t>Recap</a:t>
            </a:r>
          </a:p>
        </p:txBody>
      </p:sp>
      <p:sp>
        <p:nvSpPr>
          <p:cNvPr id="3" name="Content Placeholder 2">
            <a:extLst>
              <a:ext uri="{FF2B5EF4-FFF2-40B4-BE49-F238E27FC236}">
                <a16:creationId xmlns:a16="http://schemas.microsoft.com/office/drawing/2014/main" id="{10566481-D87F-A689-A484-B417A6512C15}"/>
              </a:ext>
            </a:extLst>
          </p:cNvPr>
          <p:cNvSpPr>
            <a:spLocks noGrp="1"/>
          </p:cNvSpPr>
          <p:nvPr>
            <p:ph idx="1"/>
          </p:nvPr>
        </p:nvSpPr>
        <p:spPr/>
        <p:txBody>
          <a:bodyPr>
            <a:normAutofit/>
          </a:bodyPr>
          <a:lstStyle/>
          <a:p>
            <a:pPr marL="0" indent="0">
              <a:buNone/>
            </a:pPr>
            <a:r>
              <a:rPr lang="en-GB" sz="9600" dirty="0">
                <a:latin typeface="Sassoon Primary" pitchFamily="50" charset="0"/>
              </a:rPr>
              <a:t>ai           ay </a:t>
            </a:r>
          </a:p>
          <a:p>
            <a:pPr marL="0" indent="0">
              <a:buNone/>
            </a:pPr>
            <a:r>
              <a:rPr lang="en-GB" sz="9600" dirty="0">
                <a:latin typeface="Sassoon Primary" pitchFamily="50" charset="0"/>
              </a:rPr>
              <a:t>      a-e           a</a:t>
            </a:r>
          </a:p>
        </p:txBody>
      </p:sp>
    </p:spTree>
    <p:extLst>
      <p:ext uri="{BB962C8B-B14F-4D97-AF65-F5344CB8AC3E}">
        <p14:creationId xmlns:p14="http://schemas.microsoft.com/office/powerpoint/2010/main" val="21610528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00C9A4-8D3C-FFBF-20A7-BFFA24404438}"/>
              </a:ext>
            </a:extLst>
          </p:cNvPr>
          <p:cNvSpPr txBox="1"/>
          <p:nvPr/>
        </p:nvSpPr>
        <p:spPr>
          <a:xfrm>
            <a:off x="86425" y="106217"/>
            <a:ext cx="2165928"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latin typeface="Sassoon Primary"/>
              </a:rPr>
              <a:t>Revisit and review</a:t>
            </a:r>
          </a:p>
        </p:txBody>
      </p:sp>
      <p:sp>
        <p:nvSpPr>
          <p:cNvPr id="4" name="TextBox 3">
            <a:extLst>
              <a:ext uri="{FF2B5EF4-FFF2-40B4-BE49-F238E27FC236}">
                <a16:creationId xmlns:a16="http://schemas.microsoft.com/office/drawing/2014/main" id="{FCEA2E2A-A6CB-3C11-63E1-91F3F7DF0471}"/>
              </a:ext>
            </a:extLst>
          </p:cNvPr>
          <p:cNvSpPr txBox="1"/>
          <p:nvPr/>
        </p:nvSpPr>
        <p:spPr>
          <a:xfrm>
            <a:off x="4724400" y="392064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2" name="TextBox 1">
            <a:extLst>
              <a:ext uri="{FF2B5EF4-FFF2-40B4-BE49-F238E27FC236}">
                <a16:creationId xmlns:a16="http://schemas.microsoft.com/office/drawing/2014/main" id="{0CA3A605-D9DF-9D6C-1928-0F6CD7BCC01B}"/>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
        <p:nvSpPr>
          <p:cNvPr id="9" name="TextBox 8">
            <a:extLst>
              <a:ext uri="{FF2B5EF4-FFF2-40B4-BE49-F238E27FC236}">
                <a16:creationId xmlns:a16="http://schemas.microsoft.com/office/drawing/2014/main" id="{D922F654-5828-B20E-4BD4-FC2B2E35F93D}"/>
              </a:ext>
            </a:extLst>
          </p:cNvPr>
          <p:cNvSpPr txBox="1"/>
          <p:nvPr/>
        </p:nvSpPr>
        <p:spPr>
          <a:xfrm>
            <a:off x="5265738" y="748222"/>
            <a:ext cx="7553854" cy="58169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dirty="0">
                <a:latin typeface="Sassoon Primary"/>
                <a:cs typeface="Calibri" panose="020F0502020204030204"/>
              </a:rPr>
              <a:t>shaking      stain  </a:t>
            </a:r>
          </a:p>
          <a:p>
            <a:r>
              <a:rPr lang="en-US" sz="6000" dirty="0">
                <a:latin typeface="Sassoon Primary"/>
                <a:cs typeface="Calibri" panose="020F0502020204030204"/>
              </a:rPr>
              <a:t>acorn       playful </a:t>
            </a:r>
          </a:p>
          <a:p>
            <a:r>
              <a:rPr lang="en-US" sz="6000" dirty="0">
                <a:latin typeface="Sassoon Primary"/>
                <a:cs typeface="Calibri" panose="020F0502020204030204"/>
              </a:rPr>
              <a:t>spray         train</a:t>
            </a:r>
          </a:p>
          <a:p>
            <a:r>
              <a:rPr lang="en-US" sz="6000" dirty="0">
                <a:latin typeface="Sassoon Primary"/>
                <a:cs typeface="Calibri" panose="020F0502020204030204"/>
              </a:rPr>
              <a:t>tray</a:t>
            </a:r>
          </a:p>
          <a:p>
            <a:pPr algn="l"/>
            <a:r>
              <a:rPr lang="en-US" sz="6600" dirty="0">
                <a:latin typeface="Sassoon Primary"/>
                <a:cs typeface="Calibri" panose="020F0502020204030204"/>
              </a:rPr>
              <a:t>take</a:t>
            </a:r>
          </a:p>
          <a:p>
            <a:r>
              <a:rPr lang="en-US" sz="6600" dirty="0">
                <a:latin typeface="Sassoon Primary"/>
              </a:rPr>
              <a:t>amaze</a:t>
            </a:r>
          </a:p>
        </p:txBody>
      </p:sp>
      <p:sp>
        <p:nvSpPr>
          <p:cNvPr id="10" name="TextBox 9">
            <a:extLst>
              <a:ext uri="{FF2B5EF4-FFF2-40B4-BE49-F238E27FC236}">
                <a16:creationId xmlns:a16="http://schemas.microsoft.com/office/drawing/2014/main" id="{BDAFD1E1-FA2E-CC0D-20FA-0F0E874ED338}"/>
              </a:ext>
            </a:extLst>
          </p:cNvPr>
          <p:cNvSpPr txBox="1"/>
          <p:nvPr/>
        </p:nvSpPr>
        <p:spPr>
          <a:xfrm>
            <a:off x="283103" y="2931583"/>
            <a:ext cx="4855104" cy="1169551"/>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500">
                <a:latin typeface="Sassoon Primary"/>
                <a:cs typeface="Calibri" panose="020F0502020204030204"/>
              </a:rPr>
              <a:t>Segment these </a:t>
            </a:r>
            <a:endParaRPr lang="en-US" sz="6000">
              <a:latin typeface="Sassoon Primary"/>
              <a:cs typeface="Calibri" panose="020F0502020204030204"/>
            </a:endParaRPr>
          </a:p>
          <a:p>
            <a:pPr algn="ctr"/>
            <a:r>
              <a:rPr lang="en-US" sz="3500">
                <a:latin typeface="Sassoon Primary"/>
                <a:cs typeface="Calibri" panose="020F0502020204030204"/>
              </a:rPr>
              <a:t>words and read them</a:t>
            </a:r>
            <a:endParaRPr lang="en-US" sz="6000">
              <a:latin typeface="Sassoon Primary"/>
              <a:cs typeface="Calibri" panose="020F0502020204030204"/>
            </a:endParaRPr>
          </a:p>
        </p:txBody>
      </p:sp>
      <p:sp>
        <p:nvSpPr>
          <p:cNvPr id="5" name="TextBox 4">
            <a:extLst>
              <a:ext uri="{FF2B5EF4-FFF2-40B4-BE49-F238E27FC236}">
                <a16:creationId xmlns:a16="http://schemas.microsoft.com/office/drawing/2014/main" id="{94CC17B4-D9BE-5376-7F87-C2AA79B715F5}"/>
              </a:ext>
            </a:extLst>
          </p:cNvPr>
          <p:cNvSpPr txBox="1"/>
          <p:nvPr/>
        </p:nvSpPr>
        <p:spPr>
          <a:xfrm>
            <a:off x="209019" y="899582"/>
            <a:ext cx="4855104" cy="1169551"/>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500">
                <a:latin typeface="Sassoon Primary"/>
                <a:cs typeface="Calibri"/>
              </a:rPr>
              <a:t>What are the digraphs?</a:t>
            </a:r>
          </a:p>
          <a:p>
            <a:pPr algn="ctr"/>
            <a:endParaRPr lang="en-US" sz="3500">
              <a:latin typeface="Sassoon Primary"/>
              <a:cs typeface="Calibri"/>
            </a:endParaRPr>
          </a:p>
        </p:txBody>
      </p:sp>
      <p:sp>
        <p:nvSpPr>
          <p:cNvPr id="6" name="TextBox 5">
            <a:extLst>
              <a:ext uri="{FF2B5EF4-FFF2-40B4-BE49-F238E27FC236}">
                <a16:creationId xmlns:a16="http://schemas.microsoft.com/office/drawing/2014/main" id="{CE7A49EF-D969-662D-5D0F-CA80BC05CFB5}"/>
              </a:ext>
            </a:extLst>
          </p:cNvPr>
          <p:cNvSpPr txBox="1"/>
          <p:nvPr/>
        </p:nvSpPr>
        <p:spPr>
          <a:xfrm>
            <a:off x="283103" y="4847166"/>
            <a:ext cx="4855104" cy="630942"/>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500">
                <a:latin typeface="Sassoon Primary"/>
                <a:cs typeface="Calibri" panose="020F0502020204030204"/>
              </a:rPr>
              <a:t>Blend and say words</a:t>
            </a:r>
            <a:endParaRPr lang="en-US"/>
          </a:p>
        </p:txBody>
      </p:sp>
      <p:sp>
        <p:nvSpPr>
          <p:cNvPr id="7" name="Arrow: Down 6">
            <a:extLst>
              <a:ext uri="{FF2B5EF4-FFF2-40B4-BE49-F238E27FC236}">
                <a16:creationId xmlns:a16="http://schemas.microsoft.com/office/drawing/2014/main" id="{90BB2B8F-5D26-37F4-8B7D-34C726DBDC8B}"/>
              </a:ext>
            </a:extLst>
          </p:cNvPr>
          <p:cNvSpPr/>
          <p:nvPr/>
        </p:nvSpPr>
        <p:spPr>
          <a:xfrm>
            <a:off x="2473854" y="2156354"/>
            <a:ext cx="476250" cy="62441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C2C56D27-C5B4-40F1-738E-E97061C1311E}"/>
              </a:ext>
            </a:extLst>
          </p:cNvPr>
          <p:cNvSpPr/>
          <p:nvPr/>
        </p:nvSpPr>
        <p:spPr>
          <a:xfrm>
            <a:off x="2569103" y="4156603"/>
            <a:ext cx="476250" cy="62441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0418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818BF-7124-7C5F-5143-819CB83EF5A0}"/>
              </a:ext>
            </a:extLst>
          </p:cNvPr>
          <p:cNvSpPr>
            <a:spLocks noGrp="1"/>
          </p:cNvSpPr>
          <p:nvPr>
            <p:ph type="title"/>
          </p:nvPr>
        </p:nvSpPr>
        <p:spPr/>
        <p:txBody>
          <a:bodyPr>
            <a:normAutofit/>
          </a:bodyPr>
          <a:lstStyle/>
          <a:p>
            <a:r>
              <a:rPr lang="en-GB" dirty="0">
                <a:latin typeface="Sassoon Primary" pitchFamily="50" charset="0"/>
              </a:rPr>
              <a:t>Sort the words</a:t>
            </a:r>
          </a:p>
        </p:txBody>
      </p:sp>
      <p:sp>
        <p:nvSpPr>
          <p:cNvPr id="3" name="Content Placeholder 2">
            <a:extLst>
              <a:ext uri="{FF2B5EF4-FFF2-40B4-BE49-F238E27FC236}">
                <a16:creationId xmlns:a16="http://schemas.microsoft.com/office/drawing/2014/main" id="{14677BB3-639A-9184-48FE-FD9187F24413}"/>
              </a:ext>
            </a:extLst>
          </p:cNvPr>
          <p:cNvSpPr>
            <a:spLocks noGrp="1"/>
          </p:cNvSpPr>
          <p:nvPr>
            <p:ph idx="1"/>
          </p:nvPr>
        </p:nvSpPr>
        <p:spPr/>
        <p:txBody>
          <a:bodyPr>
            <a:normAutofit/>
          </a:bodyPr>
          <a:lstStyle/>
          <a:p>
            <a:pPr marL="0" indent="0">
              <a:buNone/>
            </a:pPr>
            <a:r>
              <a:rPr lang="en-GB" sz="4000" dirty="0">
                <a:latin typeface="Sassoon Primary" pitchFamily="50" charset="0"/>
              </a:rPr>
              <a:t>a                                          </a:t>
            </a:r>
            <a:r>
              <a:rPr lang="en-GB" sz="4000" dirty="0" err="1">
                <a:latin typeface="Sassoon Primary" pitchFamily="50" charset="0"/>
              </a:rPr>
              <a:t>a</a:t>
            </a:r>
            <a:r>
              <a:rPr lang="en-GB" sz="4000" dirty="0">
                <a:latin typeface="Sassoon Primary" pitchFamily="50" charset="0"/>
              </a:rPr>
              <a:t> </a:t>
            </a:r>
          </a:p>
        </p:txBody>
      </p:sp>
      <p:pic>
        <p:nvPicPr>
          <p:cNvPr id="5" name="Picture 4">
            <a:extLst>
              <a:ext uri="{FF2B5EF4-FFF2-40B4-BE49-F238E27FC236}">
                <a16:creationId xmlns:a16="http://schemas.microsoft.com/office/drawing/2014/main" id="{898C5E80-8FCE-8D1D-7FC1-8778DF96D98A}"/>
              </a:ext>
            </a:extLst>
          </p:cNvPr>
          <p:cNvPicPr>
            <a:picLocks noChangeAspect="1"/>
          </p:cNvPicPr>
          <p:nvPr/>
        </p:nvPicPr>
        <p:blipFill>
          <a:blip r:embed="rId2"/>
          <a:stretch>
            <a:fillRect/>
          </a:stretch>
        </p:blipFill>
        <p:spPr>
          <a:xfrm>
            <a:off x="1512291" y="1690688"/>
            <a:ext cx="831577" cy="893462"/>
          </a:xfrm>
          <a:prstGeom prst="rect">
            <a:avLst/>
          </a:prstGeom>
        </p:spPr>
      </p:pic>
      <p:pic>
        <p:nvPicPr>
          <p:cNvPr id="7" name="Picture 6">
            <a:extLst>
              <a:ext uri="{FF2B5EF4-FFF2-40B4-BE49-F238E27FC236}">
                <a16:creationId xmlns:a16="http://schemas.microsoft.com/office/drawing/2014/main" id="{55C31F9C-A8C1-4518-0441-DBE5A67AD91C}"/>
              </a:ext>
            </a:extLst>
          </p:cNvPr>
          <p:cNvPicPr>
            <a:picLocks noChangeAspect="1"/>
          </p:cNvPicPr>
          <p:nvPr/>
        </p:nvPicPr>
        <p:blipFill>
          <a:blip r:embed="rId3"/>
          <a:stretch>
            <a:fillRect/>
          </a:stretch>
        </p:blipFill>
        <p:spPr>
          <a:xfrm>
            <a:off x="8311806" y="1537260"/>
            <a:ext cx="1686160" cy="1200318"/>
          </a:xfrm>
          <a:prstGeom prst="rect">
            <a:avLst/>
          </a:prstGeom>
        </p:spPr>
      </p:pic>
      <p:sp>
        <p:nvSpPr>
          <p:cNvPr id="8" name="Title 1">
            <a:extLst>
              <a:ext uri="{FF2B5EF4-FFF2-40B4-BE49-F238E27FC236}">
                <a16:creationId xmlns:a16="http://schemas.microsoft.com/office/drawing/2014/main" id="{7F2572B3-000F-CAED-9900-9FBCF4ACFCD9}"/>
              </a:ext>
            </a:extLst>
          </p:cNvPr>
          <p:cNvSpPr txBox="1">
            <a:spLocks/>
          </p:cNvSpPr>
          <p:nvPr/>
        </p:nvSpPr>
        <p:spPr>
          <a:xfrm>
            <a:off x="685800" y="514236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latin typeface="Sassoon Primary" pitchFamily="50" charset="0"/>
              </a:rPr>
              <a:t>making      chasing      chapter slamming        paper         drank</a:t>
            </a:r>
          </a:p>
        </p:txBody>
      </p:sp>
    </p:spTree>
    <p:extLst>
      <p:ext uri="{BB962C8B-B14F-4D97-AF65-F5344CB8AC3E}">
        <p14:creationId xmlns:p14="http://schemas.microsoft.com/office/powerpoint/2010/main" val="3892101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00C9A4-8D3C-FFBF-20A7-BFFA24404438}"/>
              </a:ext>
            </a:extLst>
          </p:cNvPr>
          <p:cNvSpPr txBox="1"/>
          <p:nvPr/>
        </p:nvSpPr>
        <p:spPr>
          <a:xfrm>
            <a:off x="86425" y="106217"/>
            <a:ext cx="2165928"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latin typeface="Sassoon Primary"/>
              </a:rPr>
              <a:t>Focus words</a:t>
            </a:r>
          </a:p>
        </p:txBody>
      </p:sp>
      <p:sp>
        <p:nvSpPr>
          <p:cNvPr id="7" name="TextBox 6">
            <a:extLst>
              <a:ext uri="{FF2B5EF4-FFF2-40B4-BE49-F238E27FC236}">
                <a16:creationId xmlns:a16="http://schemas.microsoft.com/office/drawing/2014/main" id="{FAC01E74-2C7B-BDB2-A0A7-940AA74B1685}"/>
              </a:ext>
            </a:extLst>
          </p:cNvPr>
          <p:cNvSpPr txBox="1"/>
          <p:nvPr/>
        </p:nvSpPr>
        <p:spPr>
          <a:xfrm>
            <a:off x="4390677" y="279002"/>
            <a:ext cx="9050316" cy="57554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1500" dirty="0" err="1">
                <a:latin typeface="Sassoon Primary"/>
                <a:cs typeface="Calibri"/>
              </a:rPr>
              <a:t>eigh</a:t>
            </a:r>
            <a:r>
              <a:rPr lang="en-GB" sz="11500" dirty="0">
                <a:latin typeface="Sassoon Primary"/>
                <a:cs typeface="Calibri"/>
              </a:rPr>
              <a:t>-t</a:t>
            </a:r>
          </a:p>
          <a:p>
            <a:r>
              <a:rPr lang="en-GB" sz="11500" dirty="0">
                <a:latin typeface="Sassoon Primary"/>
                <a:cs typeface="Calibri"/>
              </a:rPr>
              <a:t>s-t-r-</a:t>
            </a:r>
            <a:r>
              <a:rPr lang="en-GB" sz="11500" dirty="0" err="1">
                <a:latin typeface="Sassoon Primary"/>
                <a:cs typeface="Calibri"/>
              </a:rPr>
              <a:t>aigh</a:t>
            </a:r>
            <a:r>
              <a:rPr lang="en-GB" sz="11500" dirty="0">
                <a:latin typeface="Sassoon Primary"/>
                <a:cs typeface="Calibri"/>
              </a:rPr>
              <a:t>-t</a:t>
            </a:r>
          </a:p>
          <a:p>
            <a:r>
              <a:rPr lang="en-GB" sz="13800" dirty="0">
                <a:latin typeface="Sassoon Primary"/>
                <a:cs typeface="Calibri"/>
              </a:rPr>
              <a:t>g-r-</a:t>
            </a:r>
            <a:r>
              <a:rPr lang="en-GB" sz="13800" dirty="0" err="1">
                <a:latin typeface="Sassoon Primary"/>
                <a:cs typeface="Calibri"/>
              </a:rPr>
              <a:t>ea</a:t>
            </a:r>
            <a:r>
              <a:rPr lang="en-GB" sz="13800" dirty="0">
                <a:latin typeface="Sassoon Primary"/>
                <a:cs typeface="Calibri"/>
              </a:rPr>
              <a:t>-t</a:t>
            </a:r>
          </a:p>
        </p:txBody>
      </p:sp>
      <p:sp>
        <p:nvSpPr>
          <p:cNvPr id="4" name="TextBox 3">
            <a:extLst>
              <a:ext uri="{FF2B5EF4-FFF2-40B4-BE49-F238E27FC236}">
                <a16:creationId xmlns:a16="http://schemas.microsoft.com/office/drawing/2014/main" id="{1C9DD727-F1BE-6BB3-DFE4-2984C24CF0C9}"/>
              </a:ext>
            </a:extLst>
          </p:cNvPr>
          <p:cNvSpPr txBox="1"/>
          <p:nvPr/>
        </p:nvSpPr>
        <p:spPr>
          <a:xfrm>
            <a:off x="822853" y="2391833"/>
            <a:ext cx="2634025" cy="2785378"/>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500" dirty="0">
                <a:latin typeface="Sassoon Primary"/>
                <a:cs typeface="Calibri" panose="020F0502020204030204"/>
              </a:rPr>
              <a:t>Sounds out these </a:t>
            </a:r>
            <a:endParaRPr lang="en-US" sz="6000" dirty="0">
              <a:latin typeface="Sassoon Primary"/>
              <a:cs typeface="Calibri" panose="020F0502020204030204"/>
            </a:endParaRPr>
          </a:p>
          <a:p>
            <a:pPr algn="ctr"/>
            <a:r>
              <a:rPr lang="en-US" sz="3500" dirty="0">
                <a:latin typeface="Sassoon Primary"/>
                <a:cs typeface="Calibri" panose="020F0502020204030204"/>
              </a:rPr>
              <a:t>words and read them</a:t>
            </a:r>
          </a:p>
          <a:p>
            <a:pPr algn="ctr"/>
            <a:endParaRPr lang="en-US" sz="3500" dirty="0">
              <a:latin typeface="Sassoon Primary"/>
              <a:cs typeface="Calibri" panose="020F0502020204030204"/>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6269F7EF-2C9A-B232-96DC-54F9204F2C5E}"/>
                  </a:ext>
                </a:extLst>
              </p14:cNvPr>
              <p14:cNvContentPartPr/>
              <p14:nvPr/>
            </p14:nvContentPartPr>
            <p14:xfrm>
              <a:off x="4875296" y="1737059"/>
              <a:ext cx="12532" cy="12532"/>
            </p14:xfrm>
          </p:contentPart>
        </mc:Choice>
        <mc:Fallback xmlns="">
          <p:pic>
            <p:nvPicPr>
              <p:cNvPr id="2" name="Ink 1">
                <a:extLst>
                  <a:ext uri="{FF2B5EF4-FFF2-40B4-BE49-F238E27FC236}">
                    <a16:creationId xmlns:a16="http://schemas.microsoft.com/office/drawing/2014/main" id="{6269F7EF-2C9A-B232-96DC-54F9204F2C5E}"/>
                  </a:ext>
                </a:extLst>
              </p:cNvPr>
              <p:cNvPicPr/>
              <p:nvPr/>
            </p:nvPicPr>
            <p:blipFill>
              <a:blip r:embed="rId4"/>
              <a:stretch>
                <a:fillRect/>
              </a:stretch>
            </p:blipFill>
            <p:spPr>
              <a:xfrm>
                <a:off x="4248696" y="1110459"/>
                <a:ext cx="1253200" cy="12532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4ABBD686-7B79-733A-6C5E-04E4E1274A98}"/>
                  </a:ext>
                </a:extLst>
              </p14:cNvPr>
              <p14:cNvContentPartPr/>
              <p14:nvPr/>
            </p14:nvContentPartPr>
            <p14:xfrm>
              <a:off x="1720685" y="4647458"/>
              <a:ext cx="13607" cy="13607"/>
            </p14:xfrm>
          </p:contentPart>
        </mc:Choice>
        <mc:Fallback xmlns="">
          <p:pic>
            <p:nvPicPr>
              <p:cNvPr id="5" name="Ink 4">
                <a:extLst>
                  <a:ext uri="{FF2B5EF4-FFF2-40B4-BE49-F238E27FC236}">
                    <a16:creationId xmlns:a16="http://schemas.microsoft.com/office/drawing/2014/main" id="{4ABBD686-7B79-733A-6C5E-04E4E1274A98}"/>
                  </a:ext>
                </a:extLst>
              </p:cNvPr>
              <p:cNvPicPr/>
              <p:nvPr/>
            </p:nvPicPr>
            <p:blipFill>
              <a:blip r:embed="rId6"/>
              <a:stretch>
                <a:fillRect/>
              </a:stretch>
            </p:blipFill>
            <p:spPr>
              <a:xfrm>
                <a:off x="1040335" y="3967108"/>
                <a:ext cx="1360700" cy="1360700"/>
              </a:xfrm>
              <a:prstGeom prst="rect">
                <a:avLst/>
              </a:prstGeom>
            </p:spPr>
          </p:pic>
        </mc:Fallback>
      </mc:AlternateContent>
    </p:spTree>
    <p:extLst>
      <p:ext uri="{BB962C8B-B14F-4D97-AF65-F5344CB8AC3E}">
        <p14:creationId xmlns:p14="http://schemas.microsoft.com/office/powerpoint/2010/main" val="1136852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8DABC899185B74BB2030808D3385A9C" ma:contentTypeVersion="18" ma:contentTypeDescription="Create a new document." ma:contentTypeScope="" ma:versionID="0cd5e201c5e6392a389a7288fb1eb275">
  <xsd:schema xmlns:xsd="http://www.w3.org/2001/XMLSchema" xmlns:xs="http://www.w3.org/2001/XMLSchema" xmlns:p="http://schemas.microsoft.com/office/2006/metadata/properties" xmlns:ns2="5519ec2d-3025-400a-aa14-bba49a7e18f3" xmlns:ns3="e255f982-5f1f-41c7-871f-7a91432a5484" targetNamespace="http://schemas.microsoft.com/office/2006/metadata/properties" ma:root="true" ma:fieldsID="c6dba6005af131f6ebb8b46ea4d332e1" ns2:_="" ns3:_="">
    <xsd:import namespace="5519ec2d-3025-400a-aa14-bba49a7e18f3"/>
    <xsd:import namespace="e255f982-5f1f-41c7-871f-7a91432a548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19ec2d-3025-400a-aa14-bba49a7e1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fc6e421-0895-41c1-badf-596bff0fe74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55f982-5f1f-41c7-871f-7a91432a548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8320c33-d570-4e0b-b288-e2b6c8d43477}" ma:internalName="TaxCatchAll" ma:showField="CatchAllData" ma:web="e255f982-5f1f-41c7-871f-7a91432a548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255f982-5f1f-41c7-871f-7a91432a5484" xsi:nil="true"/>
    <lcf76f155ced4ddcb4097134ff3c332f xmlns="5519ec2d-3025-400a-aa14-bba49a7e18f3">
      <Terms xmlns="http://schemas.microsoft.com/office/infopath/2007/PartnerControls"/>
    </lcf76f155ced4ddcb4097134ff3c332f>
    <SharedWithUsers xmlns="e255f982-5f1f-41c7-871f-7a91432a5484">
      <UserInfo>
        <DisplayName/>
        <AccountId xsi:nil="true"/>
        <AccountType/>
      </UserInfo>
    </SharedWithUsers>
  </documentManagement>
</p:properties>
</file>

<file path=customXml/itemProps1.xml><?xml version="1.0" encoding="utf-8"?>
<ds:datastoreItem xmlns:ds="http://schemas.openxmlformats.org/officeDocument/2006/customXml" ds:itemID="{F44FFC0F-36F9-4D1E-8C90-0E36F7E2F8E7}"/>
</file>

<file path=customXml/itemProps2.xml><?xml version="1.0" encoding="utf-8"?>
<ds:datastoreItem xmlns:ds="http://schemas.openxmlformats.org/officeDocument/2006/customXml" ds:itemID="{1863BD05-EFC3-4C0F-B800-C6321D466C78}">
  <ds:schemaRefs>
    <ds:schemaRef ds:uri="http://schemas.microsoft.com/sharepoint/v3/contenttype/forms"/>
  </ds:schemaRefs>
</ds:datastoreItem>
</file>

<file path=customXml/itemProps3.xml><?xml version="1.0" encoding="utf-8"?>
<ds:datastoreItem xmlns:ds="http://schemas.openxmlformats.org/officeDocument/2006/customXml" ds:itemID="{CF70137A-979C-42D8-8114-BBDE606058B7}">
  <ds:schemaRefs>
    <ds:schemaRef ds:uri="http://purl.org/dc/dcmitype/"/>
    <ds:schemaRef ds:uri="http://purl.org/dc/terms/"/>
    <ds:schemaRef ds:uri="http://schemas.microsoft.com/office/2006/metadata/properties"/>
    <ds:schemaRef ds:uri="http://purl.org/dc/elements/1.1/"/>
    <ds:schemaRef ds:uri="http://schemas.microsoft.com/office/2006/documentManagement/types"/>
    <ds:schemaRef ds:uri="e255f982-5f1f-41c7-871f-7a91432a5484"/>
    <ds:schemaRef ds:uri="http://www.w3.org/XML/1998/namespace"/>
    <ds:schemaRef ds:uri="http://schemas.microsoft.com/office/infopath/2007/PartnerControls"/>
    <ds:schemaRef ds:uri="http://schemas.openxmlformats.org/package/2006/metadata/core-properties"/>
    <ds:schemaRef ds:uri="5519ec2d-3025-400a-aa14-bba49a7e18f3"/>
  </ds:schemaRefs>
</ds:datastoreItem>
</file>

<file path=docProps/app.xml><?xml version="1.0" encoding="utf-8"?>
<Properties xmlns="http://schemas.openxmlformats.org/officeDocument/2006/extended-properties" xmlns:vt="http://schemas.openxmlformats.org/officeDocument/2006/docPropsVTypes">
  <Template>office theme</Template>
  <TotalTime>111</TotalTime>
  <Words>2684</Words>
  <Application>Microsoft Office PowerPoint</Application>
  <PresentationFormat>Widescreen</PresentationFormat>
  <Paragraphs>251</Paragraphs>
  <Slides>53</Slides>
  <Notes>20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53</vt:i4>
      </vt:variant>
    </vt:vector>
  </HeadingPairs>
  <TitlesOfParts>
    <vt:vector size="62" baseType="lpstr">
      <vt:lpstr>Aptos</vt:lpstr>
      <vt:lpstr>Aptos Display</vt:lpstr>
      <vt:lpstr>Arial</vt:lpstr>
      <vt:lpstr>Calibri</vt:lpstr>
      <vt:lpstr>Century Gothic</vt:lpstr>
      <vt:lpstr>Sassoon Primary</vt:lpstr>
      <vt:lpstr>Segoe UI</vt:lpstr>
      <vt:lpstr>Twinkl</vt:lpstr>
      <vt:lpstr>office theme</vt:lpstr>
      <vt:lpstr>Monday 2nd June 2025</vt:lpstr>
      <vt:lpstr>PowerPoint Presentation</vt:lpstr>
      <vt:lpstr>Write sentences about what is happening in this picture.</vt:lpstr>
      <vt:lpstr>PowerPoint Presentation</vt:lpstr>
      <vt:lpstr>PowerPoint Presentation</vt:lpstr>
      <vt:lpstr>Recap</vt:lpstr>
      <vt:lpstr>PowerPoint Presentation</vt:lpstr>
      <vt:lpstr>Sort the words</vt:lpstr>
      <vt:lpstr>PowerPoint Presentation</vt:lpstr>
      <vt:lpstr>PowerPoint Presentation</vt:lpstr>
      <vt:lpstr>PowerPoint Presentation</vt:lpstr>
      <vt:lpstr>PowerPoint Presentation</vt:lpstr>
      <vt:lpstr>PowerPoint Presentation</vt:lpstr>
      <vt:lpstr>PowerPoint Presentation</vt:lpstr>
      <vt:lpstr>Assembly</vt:lpstr>
      <vt:lpstr>Break</vt:lpstr>
      <vt:lpstr>TBAT: identify the physical properties of coins</vt:lpstr>
      <vt:lpstr>TBAT: identify the physical properties of coins</vt:lpstr>
      <vt:lpstr>Introducing coins</vt:lpstr>
      <vt:lpstr>Is the statement true or false? How do you know?</vt:lpstr>
      <vt:lpstr>What’s the same? What’s different?</vt:lpstr>
      <vt:lpstr>Sorting coins</vt:lpstr>
      <vt:lpstr>Sorting coins</vt:lpstr>
      <vt:lpstr>Halima sorted her coins into two purses</vt:lpstr>
      <vt:lpstr>Charlie sorted his coins in a different way</vt:lpstr>
      <vt:lpstr>To identify the physical properties of coins</vt:lpstr>
      <vt:lpstr>TBAT:  identify the physical properties of coins.</vt:lpstr>
      <vt:lpstr>TBAT: identify the physical properties of coins.</vt:lpstr>
      <vt:lpstr>The one pound coin is dodecagonal</vt:lpstr>
      <vt:lpstr>Lunch</vt:lpstr>
      <vt:lpstr>Today's Alien language is.......</vt:lpstr>
      <vt:lpstr>Toothbrushing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KQ: What are materials?</vt:lpstr>
      <vt:lpstr>Blue / Green</vt:lpstr>
      <vt:lpstr>Key vocablulary</vt:lpstr>
      <vt:lpstr>What do you think each of these materials are?</vt:lpstr>
      <vt:lpstr>What do you think each of these materials are?</vt:lpstr>
      <vt:lpstr>PowerPoint Presentation</vt:lpstr>
      <vt:lpstr>PowerPoint Presentation</vt:lpstr>
      <vt:lpstr>We’re going on a hunt for materials around our classroom and outside.  Think about what each object is made from.</vt:lpstr>
      <vt:lpstr>PowerPoint Presentation</vt:lpstr>
      <vt:lpstr>Independent: </vt:lpstr>
      <vt:lpstr>Exit Question: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P McKenzie-Cook</cp:lastModifiedBy>
  <cp:revision>195</cp:revision>
  <dcterms:created xsi:type="dcterms:W3CDTF">2025-05-21T15:07:31Z</dcterms:created>
  <dcterms:modified xsi:type="dcterms:W3CDTF">2025-06-01T20:00:44Z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0x01010098DABC899185B74BB2030808D3385A9C</vt:lpwstr>
  </property>
  <property fmtid="{D5CDD505-2E9C-101B-9397-08002B2CF9AE}" pid="3" name="MediaServiceImageTags">
    <vt:lpwstr/>
  </property>
  <property fmtid="{D5CDD505-2E9C-101B-9397-08002B2CF9AE}" pid="4" name="Order">
    <vt:lpwstr>279400.000000000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