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4"/>
  </p:notesMasterIdLst>
  <p:sldIdLst>
    <p:sldId id="256" r:id="rId5"/>
    <p:sldId id="532" r:id="rId6"/>
    <p:sldId id="618" r:id="rId7"/>
    <p:sldId id="619" r:id="rId8"/>
    <p:sldId id="535" r:id="rId9"/>
    <p:sldId id="620" r:id="rId10"/>
    <p:sldId id="622" r:id="rId11"/>
    <p:sldId id="621" r:id="rId12"/>
    <p:sldId id="626" r:id="rId13"/>
    <p:sldId id="623" r:id="rId14"/>
    <p:sldId id="624" r:id="rId15"/>
    <p:sldId id="537" r:id="rId16"/>
    <p:sldId id="262" r:id="rId17"/>
    <p:sldId id="412" r:id="rId18"/>
    <p:sldId id="433" r:id="rId19"/>
    <p:sldId id="484" r:id="rId20"/>
    <p:sldId id="485" r:id="rId21"/>
    <p:sldId id="415" r:id="rId22"/>
    <p:sldId id="487" r:id="rId23"/>
    <p:sldId id="488" r:id="rId24"/>
    <p:sldId id="489" r:id="rId25"/>
    <p:sldId id="542" r:id="rId26"/>
    <p:sldId id="543" r:id="rId27"/>
    <p:sldId id="544" r:id="rId28"/>
    <p:sldId id="545" r:id="rId29"/>
    <p:sldId id="452" r:id="rId30"/>
    <p:sldId id="261" r:id="rId31"/>
    <p:sldId id="541" r:id="rId32"/>
    <p:sldId id="546" r:id="rId33"/>
    <p:sldId id="560" r:id="rId34"/>
    <p:sldId id="547" r:id="rId35"/>
    <p:sldId id="548" r:id="rId36"/>
    <p:sldId id="549" r:id="rId37"/>
    <p:sldId id="550" r:id="rId38"/>
    <p:sldId id="551" r:id="rId39"/>
    <p:sldId id="552" r:id="rId40"/>
    <p:sldId id="553" r:id="rId41"/>
    <p:sldId id="554" r:id="rId42"/>
    <p:sldId id="555" r:id="rId43"/>
    <p:sldId id="556" r:id="rId44"/>
    <p:sldId id="557" r:id="rId45"/>
    <p:sldId id="558" r:id="rId46"/>
    <p:sldId id="559" r:id="rId47"/>
    <p:sldId id="561" r:id="rId48"/>
    <p:sldId id="627" r:id="rId49"/>
    <p:sldId id="640" r:id="rId50"/>
    <p:sldId id="628" r:id="rId51"/>
    <p:sldId id="629" r:id="rId52"/>
    <p:sldId id="630" r:id="rId53"/>
    <p:sldId id="631" r:id="rId54"/>
    <p:sldId id="632" r:id="rId55"/>
    <p:sldId id="633" r:id="rId56"/>
    <p:sldId id="634" r:id="rId57"/>
    <p:sldId id="635" r:id="rId58"/>
    <p:sldId id="636" r:id="rId59"/>
    <p:sldId id="637" r:id="rId60"/>
    <p:sldId id="638" r:id="rId61"/>
    <p:sldId id="639" r:id="rId62"/>
    <p:sldId id="641" r:id="rId6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1B2CC-34B8-4C1F-A9F4-2AC4AC6B34DB}" v="796" dt="2025-06-21T18:56:46.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36793320-2284-EC7B-236F-564DDDCD3759}"/>
    <pc:docChg chg="delSld">
      <pc:chgData name="A Freel" userId="S::afreel@ohacademy.co.uk::f6dead3d-cc44-4b49-aee1-60fe86f08dbd" providerId="AD" clId="Web-{36793320-2284-EC7B-236F-564DDDCD3759}" dt="2025-06-13T19:17:59.188" v="7"/>
      <pc:docMkLst>
        <pc:docMk/>
      </pc:docMkLst>
      <pc:sldChg chg="del">
        <pc:chgData name="A Freel" userId="S::afreel@ohacademy.co.uk::f6dead3d-cc44-4b49-aee1-60fe86f08dbd" providerId="AD" clId="Web-{36793320-2284-EC7B-236F-564DDDCD3759}" dt="2025-06-13T19:17:38.422" v="4"/>
        <pc:sldMkLst>
          <pc:docMk/>
          <pc:sldMk cId="3745506808" sldId="264"/>
        </pc:sldMkLst>
      </pc:sldChg>
      <pc:sldChg chg="del">
        <pc:chgData name="A Freel" userId="S::afreel@ohacademy.co.uk::f6dead3d-cc44-4b49-aee1-60fe86f08dbd" providerId="AD" clId="Web-{36793320-2284-EC7B-236F-564DDDCD3759}" dt="2025-06-13T19:17:24.952" v="2"/>
        <pc:sldMkLst>
          <pc:docMk/>
          <pc:sldMk cId="1079818296" sldId="266"/>
        </pc:sldMkLst>
      </pc:sldChg>
      <pc:sldChg chg="del">
        <pc:chgData name="A Freel" userId="S::afreel@ohacademy.co.uk::f6dead3d-cc44-4b49-aee1-60fe86f08dbd" providerId="AD" clId="Web-{36793320-2284-EC7B-236F-564DDDCD3759}" dt="2025-06-13T19:17:12.436" v="0"/>
        <pc:sldMkLst>
          <pc:docMk/>
          <pc:sldMk cId="3189735415" sldId="275"/>
        </pc:sldMkLst>
      </pc:sldChg>
      <pc:sldChg chg="del">
        <pc:chgData name="A Freel" userId="S::afreel@ohacademy.co.uk::f6dead3d-cc44-4b49-aee1-60fe86f08dbd" providerId="AD" clId="Web-{36793320-2284-EC7B-236F-564DDDCD3759}" dt="2025-06-13T19:17:59.188" v="7"/>
        <pc:sldMkLst>
          <pc:docMk/>
          <pc:sldMk cId="3122806212" sldId="283"/>
        </pc:sldMkLst>
      </pc:sldChg>
      <pc:sldChg chg="del">
        <pc:chgData name="A Freel" userId="S::afreel@ohacademy.co.uk::f6dead3d-cc44-4b49-aee1-60fe86f08dbd" providerId="AD" clId="Web-{36793320-2284-EC7B-236F-564DDDCD3759}" dt="2025-06-13T19:17:19.030" v="1"/>
        <pc:sldMkLst>
          <pc:docMk/>
          <pc:sldMk cId="2134110344" sldId="320"/>
        </pc:sldMkLst>
      </pc:sldChg>
      <pc:sldChg chg="del">
        <pc:chgData name="A Freel" userId="S::afreel@ohacademy.co.uk::f6dead3d-cc44-4b49-aee1-60fe86f08dbd" providerId="AD" clId="Web-{36793320-2284-EC7B-236F-564DDDCD3759}" dt="2025-06-13T19:17:53.015" v="6"/>
        <pc:sldMkLst>
          <pc:docMk/>
          <pc:sldMk cId="234269330" sldId="401"/>
        </pc:sldMkLst>
      </pc:sldChg>
      <pc:sldChg chg="del">
        <pc:chgData name="A Freel" userId="S::afreel@ohacademy.co.uk::f6dead3d-cc44-4b49-aee1-60fe86f08dbd" providerId="AD" clId="Web-{36793320-2284-EC7B-236F-564DDDCD3759}" dt="2025-06-13T19:17:32.312" v="3"/>
        <pc:sldMkLst>
          <pc:docMk/>
          <pc:sldMk cId="1116886716" sldId="430"/>
        </pc:sldMkLst>
      </pc:sldChg>
      <pc:sldChg chg="del">
        <pc:chgData name="A Freel" userId="S::afreel@ohacademy.co.uk::f6dead3d-cc44-4b49-aee1-60fe86f08dbd" providerId="AD" clId="Web-{36793320-2284-EC7B-236F-564DDDCD3759}" dt="2025-06-13T19:17:46.140" v="5"/>
        <pc:sldMkLst>
          <pc:docMk/>
          <pc:sldMk cId="3717189883" sldId="431"/>
        </pc:sldMkLst>
      </pc:sldChg>
    </pc:docChg>
  </pc:docChgLst>
  <pc:docChgLst>
    <pc:chgData name="A Freel" userId="S::afreel@ohacademy.co.uk::f6dead3d-cc44-4b49-aee1-60fe86f08dbd" providerId="AD" clId="Web-{734F6B56-DE41-B5F5-81A6-2818358142EC}"/>
    <pc:docChg chg="addSld modSld">
      <pc:chgData name="A Freel" userId="S::afreel@ohacademy.co.uk::f6dead3d-cc44-4b49-aee1-60fe86f08dbd" providerId="AD" clId="Web-{734F6B56-DE41-B5F5-81A6-2818358142EC}" dt="2025-06-13T21:29:15.461" v="114"/>
      <pc:docMkLst>
        <pc:docMk/>
      </pc:docMkLst>
      <pc:sldChg chg="addSp delSp modSp">
        <pc:chgData name="A Freel" userId="S::afreel@ohacademy.co.uk::f6dead3d-cc44-4b49-aee1-60fe86f08dbd" providerId="AD" clId="Web-{734F6B56-DE41-B5F5-81A6-2818358142EC}" dt="2025-06-13T21:28:06.303" v="100" actId="20577"/>
        <pc:sldMkLst>
          <pc:docMk/>
          <pc:sldMk cId="1845823756" sldId="412"/>
        </pc:sldMkLst>
        <pc:spChg chg="add mod">
          <ac:chgData name="A Freel" userId="S::afreel@ohacademy.co.uk::f6dead3d-cc44-4b49-aee1-60fe86f08dbd" providerId="AD" clId="Web-{734F6B56-DE41-B5F5-81A6-2818358142EC}" dt="2025-06-13T21:27:05.754" v="73" actId="20577"/>
          <ac:spMkLst>
            <pc:docMk/>
            <pc:sldMk cId="1845823756" sldId="412"/>
            <ac:spMk id="2" creationId="{6CEEE1EE-9739-BAE7-1957-6A58A1DE1F71}"/>
          </ac:spMkLst>
        </pc:spChg>
        <pc:spChg chg="add mod">
          <ac:chgData name="A Freel" userId="S::afreel@ohacademy.co.uk::f6dead3d-cc44-4b49-aee1-60fe86f08dbd" providerId="AD" clId="Web-{734F6B56-DE41-B5F5-81A6-2818358142EC}" dt="2025-06-13T21:27:15.067" v="75" actId="1076"/>
          <ac:spMkLst>
            <pc:docMk/>
            <pc:sldMk cId="1845823756" sldId="412"/>
            <ac:spMk id="3" creationId="{F3AB371C-B398-B465-8897-D4FDBBAC29A6}"/>
          </ac:spMkLst>
        </pc:spChg>
        <pc:spChg chg="mod">
          <ac:chgData name="A Freel" userId="S::afreel@ohacademy.co.uk::f6dead3d-cc44-4b49-aee1-60fe86f08dbd" providerId="AD" clId="Web-{734F6B56-DE41-B5F5-81A6-2818358142EC}" dt="2025-06-13T21:27:28.552" v="83" actId="20577"/>
          <ac:spMkLst>
            <pc:docMk/>
            <pc:sldMk cId="1845823756" sldId="412"/>
            <ac:spMk id="4" creationId="{00000000-0000-0000-0000-000000000000}"/>
          </ac:spMkLst>
        </pc:spChg>
        <pc:spChg chg="add mod">
          <ac:chgData name="A Freel" userId="S::afreel@ohacademy.co.uk::f6dead3d-cc44-4b49-aee1-60fe86f08dbd" providerId="AD" clId="Web-{734F6B56-DE41-B5F5-81A6-2818358142EC}" dt="2025-06-13T21:28:06.303" v="100" actId="20577"/>
          <ac:spMkLst>
            <pc:docMk/>
            <pc:sldMk cId="1845823756" sldId="412"/>
            <ac:spMk id="5" creationId="{24B5415F-9886-E98D-B4F5-68B1F09328AB}"/>
          </ac:spMkLst>
        </pc:spChg>
        <pc:spChg chg="mod">
          <ac:chgData name="A Freel" userId="S::afreel@ohacademy.co.uk::f6dead3d-cc44-4b49-aee1-60fe86f08dbd" providerId="AD" clId="Web-{734F6B56-DE41-B5F5-81A6-2818358142EC}" dt="2025-06-13T21:27:49.177" v="91" actId="20577"/>
          <ac:spMkLst>
            <pc:docMk/>
            <pc:sldMk cId="1845823756" sldId="412"/>
            <ac:spMk id="7" creationId="{79392D61-46CD-BADE-56D9-C98F2A2D02BC}"/>
          </ac:spMkLst>
        </pc:spChg>
      </pc:sldChg>
      <pc:sldChg chg="addSp modSp">
        <pc:chgData name="A Freel" userId="S::afreel@ohacademy.co.uk::f6dead3d-cc44-4b49-aee1-60fe86f08dbd" providerId="AD" clId="Web-{734F6B56-DE41-B5F5-81A6-2818358142EC}" dt="2025-06-13T21:28:55.773" v="110" actId="20577"/>
        <pc:sldMkLst>
          <pc:docMk/>
          <pc:sldMk cId="472795090" sldId="415"/>
        </pc:sldMkLst>
        <pc:spChg chg="add mod">
          <ac:chgData name="A Freel" userId="S::afreel@ohacademy.co.uk::f6dead3d-cc44-4b49-aee1-60fe86f08dbd" providerId="AD" clId="Web-{734F6B56-DE41-B5F5-81A6-2818358142EC}" dt="2025-06-13T21:28:55.773" v="110" actId="20577"/>
          <ac:spMkLst>
            <pc:docMk/>
            <pc:sldMk cId="472795090" sldId="415"/>
            <ac:spMk id="2" creationId="{EF7BD5D7-6643-A582-25C4-6231A783DFE1}"/>
          </ac:spMkLst>
        </pc:spChg>
      </pc:sldChg>
      <pc:sldChg chg="delSp">
        <pc:chgData name="A Freel" userId="S::afreel@ohacademy.co.uk::f6dead3d-cc44-4b49-aee1-60fe86f08dbd" providerId="AD" clId="Web-{734F6B56-DE41-B5F5-81A6-2818358142EC}" dt="2025-06-13T21:29:00.163" v="111"/>
        <pc:sldMkLst>
          <pc:docMk/>
          <pc:sldMk cId="1176737740" sldId="487"/>
        </pc:sldMkLst>
      </pc:sldChg>
      <pc:sldChg chg="delSp">
        <pc:chgData name="A Freel" userId="S::afreel@ohacademy.co.uk::f6dead3d-cc44-4b49-aee1-60fe86f08dbd" providerId="AD" clId="Web-{734F6B56-DE41-B5F5-81A6-2818358142EC}" dt="2025-06-13T21:29:08.492" v="112"/>
        <pc:sldMkLst>
          <pc:docMk/>
          <pc:sldMk cId="3673112496" sldId="488"/>
        </pc:sldMkLst>
      </pc:sldChg>
      <pc:sldChg chg="addSp delSp modSp">
        <pc:chgData name="A Freel" userId="S::afreel@ohacademy.co.uk::f6dead3d-cc44-4b49-aee1-60fe86f08dbd" providerId="AD" clId="Web-{734F6B56-DE41-B5F5-81A6-2818358142EC}" dt="2025-06-13T21:29:11.695" v="113"/>
        <pc:sldMkLst>
          <pc:docMk/>
          <pc:sldMk cId="816359518" sldId="489"/>
        </pc:sldMkLst>
        <pc:spChg chg="mod">
          <ac:chgData name="A Freel" userId="S::afreel@ohacademy.co.uk::f6dead3d-cc44-4b49-aee1-60fe86f08dbd" providerId="AD" clId="Web-{734F6B56-DE41-B5F5-81A6-2818358142EC}" dt="2025-06-13T21:10:30.604" v="24" actId="20577"/>
          <ac:spMkLst>
            <pc:docMk/>
            <pc:sldMk cId="816359518" sldId="489"/>
            <ac:spMk id="2" creationId="{00000000-0000-0000-0000-000000000000}"/>
          </ac:spMkLst>
        </pc:spChg>
        <pc:spChg chg="add mod">
          <ac:chgData name="A Freel" userId="S::afreel@ohacademy.co.uk::f6dead3d-cc44-4b49-aee1-60fe86f08dbd" providerId="AD" clId="Web-{734F6B56-DE41-B5F5-81A6-2818358142EC}" dt="2025-06-13T21:10:46.464" v="28" actId="1076"/>
          <ac:spMkLst>
            <pc:docMk/>
            <pc:sldMk cId="816359518" sldId="489"/>
            <ac:spMk id="6" creationId="{BA4F7F1F-7ECB-8CA3-7D53-47F6FE2D4265}"/>
          </ac:spMkLst>
        </pc:spChg>
        <pc:picChg chg="add mod">
          <ac:chgData name="A Freel" userId="S::afreel@ohacademy.co.uk::f6dead3d-cc44-4b49-aee1-60fe86f08dbd" providerId="AD" clId="Web-{734F6B56-DE41-B5F5-81A6-2818358142EC}" dt="2025-06-13T21:11:00.839" v="30" actId="14100"/>
          <ac:picMkLst>
            <pc:docMk/>
            <pc:sldMk cId="816359518" sldId="489"/>
            <ac:picMk id="7" creationId="{7476D3D2-C63C-4FB6-A28C-1F1213BBA9CD}"/>
          </ac:picMkLst>
        </pc:picChg>
      </pc:sldChg>
      <pc:sldChg chg="addSp delSp modSp add replId">
        <pc:chgData name="A Freel" userId="S::afreel@ohacademy.co.uk::f6dead3d-cc44-4b49-aee1-60fe86f08dbd" providerId="AD" clId="Web-{734F6B56-DE41-B5F5-81A6-2818358142EC}" dt="2025-06-13T21:29:15.461" v="114"/>
        <pc:sldMkLst>
          <pc:docMk/>
          <pc:sldMk cId="2143491187" sldId="542"/>
        </pc:sldMkLst>
        <pc:spChg chg="mod">
          <ac:chgData name="A Freel" userId="S::afreel@ohacademy.co.uk::f6dead3d-cc44-4b49-aee1-60fe86f08dbd" providerId="AD" clId="Web-{734F6B56-DE41-B5F5-81A6-2818358142EC}" dt="2025-06-13T21:11:20.605" v="37" actId="20577"/>
          <ac:spMkLst>
            <pc:docMk/>
            <pc:sldMk cId="2143491187" sldId="542"/>
            <ac:spMk id="6" creationId="{98CAF29E-78D0-A431-62E9-1403BA4F6624}"/>
          </ac:spMkLst>
        </pc:spChg>
        <pc:picChg chg="add mod">
          <ac:chgData name="A Freel" userId="S::afreel@ohacademy.co.uk::f6dead3d-cc44-4b49-aee1-60fe86f08dbd" providerId="AD" clId="Web-{734F6B56-DE41-B5F5-81A6-2818358142EC}" dt="2025-06-13T21:26:15.253" v="66" actId="1076"/>
          <ac:picMkLst>
            <pc:docMk/>
            <pc:sldMk cId="2143491187" sldId="542"/>
            <ac:picMk id="3" creationId="{168C25B7-BA7F-8BB7-E3A0-78E8B520BF5F}"/>
          </ac:picMkLst>
        </pc:picChg>
      </pc:sldChg>
      <pc:sldChg chg="addSp delSp modSp add replId">
        <pc:chgData name="A Freel" userId="S::afreel@ohacademy.co.uk::f6dead3d-cc44-4b49-aee1-60fe86f08dbd" providerId="AD" clId="Web-{734F6B56-DE41-B5F5-81A6-2818358142EC}" dt="2025-06-13T21:17:24.693" v="56" actId="1076"/>
        <pc:sldMkLst>
          <pc:docMk/>
          <pc:sldMk cId="2032394024" sldId="543"/>
        </pc:sldMkLst>
        <pc:spChg chg="mod">
          <ac:chgData name="A Freel" userId="S::afreel@ohacademy.co.uk::f6dead3d-cc44-4b49-aee1-60fe86f08dbd" providerId="AD" clId="Web-{734F6B56-DE41-B5F5-81A6-2818358142EC}" dt="2025-06-13T21:11:27.168" v="45" actId="20577"/>
          <ac:spMkLst>
            <pc:docMk/>
            <pc:sldMk cId="2032394024" sldId="543"/>
            <ac:spMk id="6" creationId="{63FDFF66-BFBB-0695-C6EF-A29F14435F39}"/>
          </ac:spMkLst>
        </pc:spChg>
        <pc:picChg chg="add mod">
          <ac:chgData name="A Freel" userId="S::afreel@ohacademy.co.uk::f6dead3d-cc44-4b49-aee1-60fe86f08dbd" providerId="AD" clId="Web-{734F6B56-DE41-B5F5-81A6-2818358142EC}" dt="2025-06-13T21:17:24.693" v="56" actId="1076"/>
          <ac:picMkLst>
            <pc:docMk/>
            <pc:sldMk cId="2032394024" sldId="543"/>
            <ac:picMk id="3" creationId="{493C85DA-EC4F-A20A-2D02-AA89F143108E}"/>
          </ac:picMkLst>
        </pc:picChg>
      </pc:sldChg>
      <pc:sldChg chg="addSp delSp modSp add replId">
        <pc:chgData name="A Freel" userId="S::afreel@ohacademy.co.uk::f6dead3d-cc44-4b49-aee1-60fe86f08dbd" providerId="AD" clId="Web-{734F6B56-DE41-B5F5-81A6-2818358142EC}" dt="2025-06-13T21:17:40.302" v="58" actId="1076"/>
        <pc:sldMkLst>
          <pc:docMk/>
          <pc:sldMk cId="2465872034" sldId="544"/>
        </pc:sldMkLst>
        <pc:spChg chg="mod">
          <ac:chgData name="A Freel" userId="S::afreel@ohacademy.co.uk::f6dead3d-cc44-4b49-aee1-60fe86f08dbd" providerId="AD" clId="Web-{734F6B56-DE41-B5F5-81A6-2818358142EC}" dt="2025-06-13T21:11:39.449" v="50" actId="20577"/>
          <ac:spMkLst>
            <pc:docMk/>
            <pc:sldMk cId="2465872034" sldId="544"/>
            <ac:spMk id="6" creationId="{99BD6E0F-FDD6-81D6-CD6E-631DEA19391F}"/>
          </ac:spMkLst>
        </pc:spChg>
        <pc:picChg chg="add mod">
          <ac:chgData name="A Freel" userId="S::afreel@ohacademy.co.uk::f6dead3d-cc44-4b49-aee1-60fe86f08dbd" providerId="AD" clId="Web-{734F6B56-DE41-B5F5-81A6-2818358142EC}" dt="2025-06-13T21:17:40.302" v="58" actId="1076"/>
          <ac:picMkLst>
            <pc:docMk/>
            <pc:sldMk cId="2465872034" sldId="544"/>
            <ac:picMk id="3" creationId="{A6C3E74B-BA73-939A-D8BD-E0604AD8A499}"/>
          </ac:picMkLst>
        </pc:picChg>
      </pc:sldChg>
      <pc:sldChg chg="addSp delSp modSp add replId">
        <pc:chgData name="A Freel" userId="S::afreel@ohacademy.co.uk::f6dead3d-cc44-4b49-aee1-60fe86f08dbd" providerId="AD" clId="Web-{734F6B56-DE41-B5F5-81A6-2818358142EC}" dt="2025-06-13T21:18:11.459" v="64" actId="14100"/>
        <pc:sldMkLst>
          <pc:docMk/>
          <pc:sldMk cId="2135673251" sldId="545"/>
        </pc:sldMkLst>
        <pc:spChg chg="mod">
          <ac:chgData name="A Freel" userId="S::afreel@ohacademy.co.uk::f6dead3d-cc44-4b49-aee1-60fe86f08dbd" providerId="AD" clId="Web-{734F6B56-DE41-B5F5-81A6-2818358142EC}" dt="2025-06-13T21:18:05.475" v="61" actId="20577"/>
          <ac:spMkLst>
            <pc:docMk/>
            <pc:sldMk cId="2135673251" sldId="545"/>
            <ac:spMk id="6" creationId="{707AFF6B-08BC-B303-70F4-C72BC1407B7A}"/>
          </ac:spMkLst>
        </pc:spChg>
        <pc:picChg chg="add mod">
          <ac:chgData name="A Freel" userId="S::afreel@ohacademy.co.uk::f6dead3d-cc44-4b49-aee1-60fe86f08dbd" providerId="AD" clId="Web-{734F6B56-DE41-B5F5-81A6-2818358142EC}" dt="2025-06-13T21:18:11.459" v="64" actId="14100"/>
          <ac:picMkLst>
            <pc:docMk/>
            <pc:sldMk cId="2135673251" sldId="545"/>
            <ac:picMk id="3" creationId="{D7DA72FE-6A83-003A-F42C-97C96D7E496F}"/>
          </ac:picMkLst>
        </pc:picChg>
      </pc:sldChg>
    </pc:docChg>
  </pc:docChgLst>
  <pc:docChgLst>
    <pc:chgData name="A Freel" userId="S::afreel@ohacademy.co.uk::f6dead3d-cc44-4b49-aee1-60fe86f08dbd" providerId="AD" clId="Web-{59C9C24E-6545-537E-3F7B-8DE62DD2C865}"/>
    <pc:docChg chg="addSld modSld">
      <pc:chgData name="A Freel" userId="S::afreel@ohacademy.co.uk::f6dead3d-cc44-4b49-aee1-60fe86f08dbd" providerId="AD" clId="Web-{59C9C24E-6545-537E-3F7B-8DE62DD2C865}" dt="2025-06-13T20:39:03.223" v="9" actId="1076"/>
      <pc:docMkLst>
        <pc:docMk/>
      </pc:docMkLst>
      <pc:sldChg chg="add">
        <pc:chgData name="A Freel" userId="S::afreel@ohacademy.co.uk::f6dead3d-cc44-4b49-aee1-60fe86f08dbd" providerId="AD" clId="Web-{59C9C24E-6545-537E-3F7B-8DE62DD2C865}" dt="2025-06-13T20:38:01.704" v="1"/>
        <pc:sldMkLst>
          <pc:docMk/>
          <pc:sldMk cId="1845823756" sldId="412"/>
        </pc:sldMkLst>
      </pc:sldChg>
      <pc:sldChg chg="add">
        <pc:chgData name="A Freel" userId="S::afreel@ohacademy.co.uk::f6dead3d-cc44-4b49-aee1-60fe86f08dbd" providerId="AD" clId="Web-{59C9C24E-6545-537E-3F7B-8DE62DD2C865}" dt="2025-06-13T20:38:21.674" v="4"/>
        <pc:sldMkLst>
          <pc:docMk/>
          <pc:sldMk cId="472795090" sldId="415"/>
        </pc:sldMkLst>
      </pc:sldChg>
      <pc:sldChg chg="add">
        <pc:chgData name="A Freel" userId="S::afreel@ohacademy.co.uk::f6dead3d-cc44-4b49-aee1-60fe86f08dbd" providerId="AD" clId="Web-{59C9C24E-6545-537E-3F7B-8DE62DD2C865}" dt="2025-06-13T20:37:44.422" v="0"/>
        <pc:sldMkLst>
          <pc:docMk/>
          <pc:sldMk cId="2271791838" sldId="433"/>
        </pc:sldMkLst>
      </pc:sldChg>
      <pc:sldChg chg="modSp add">
        <pc:chgData name="A Freel" userId="S::afreel@ohacademy.co.uk::f6dead3d-cc44-4b49-aee1-60fe86f08dbd" providerId="AD" clId="Web-{59C9C24E-6545-537E-3F7B-8DE62DD2C865}" dt="2025-06-13T20:39:03.223" v="9" actId="1076"/>
        <pc:sldMkLst>
          <pc:docMk/>
          <pc:sldMk cId="2895716571" sldId="452"/>
        </pc:sldMkLst>
        <pc:spChg chg="mod">
          <ac:chgData name="A Freel" userId="S::afreel@ohacademy.co.uk::f6dead3d-cc44-4b49-aee1-60fe86f08dbd" providerId="AD" clId="Web-{59C9C24E-6545-537E-3F7B-8DE62DD2C865}" dt="2025-06-13T20:39:03.223" v="9" actId="1076"/>
          <ac:spMkLst>
            <pc:docMk/>
            <pc:sldMk cId="2895716571" sldId="452"/>
            <ac:spMk id="4" creationId="{00000000-0000-0000-0000-000000000000}"/>
          </ac:spMkLst>
        </pc:spChg>
      </pc:sldChg>
      <pc:sldChg chg="add">
        <pc:chgData name="A Freel" userId="S::afreel@ohacademy.co.uk::f6dead3d-cc44-4b49-aee1-60fe86f08dbd" providerId="AD" clId="Web-{59C9C24E-6545-537E-3F7B-8DE62DD2C865}" dt="2025-06-13T20:38:08.392" v="2"/>
        <pc:sldMkLst>
          <pc:docMk/>
          <pc:sldMk cId="1406812098" sldId="484"/>
        </pc:sldMkLst>
      </pc:sldChg>
      <pc:sldChg chg="add">
        <pc:chgData name="A Freel" userId="S::afreel@ohacademy.co.uk::f6dead3d-cc44-4b49-aee1-60fe86f08dbd" providerId="AD" clId="Web-{59C9C24E-6545-537E-3F7B-8DE62DD2C865}" dt="2025-06-13T20:38:14.689" v="3"/>
        <pc:sldMkLst>
          <pc:docMk/>
          <pc:sldMk cId="1786117846" sldId="485"/>
        </pc:sldMkLst>
      </pc:sldChg>
      <pc:sldChg chg="add">
        <pc:chgData name="A Freel" userId="S::afreel@ohacademy.co.uk::f6dead3d-cc44-4b49-aee1-60fe86f08dbd" providerId="AD" clId="Web-{59C9C24E-6545-537E-3F7B-8DE62DD2C865}" dt="2025-06-13T20:38:28.268" v="5"/>
        <pc:sldMkLst>
          <pc:docMk/>
          <pc:sldMk cId="1176737740" sldId="487"/>
        </pc:sldMkLst>
      </pc:sldChg>
      <pc:sldChg chg="add">
        <pc:chgData name="A Freel" userId="S::afreel@ohacademy.co.uk::f6dead3d-cc44-4b49-aee1-60fe86f08dbd" providerId="AD" clId="Web-{59C9C24E-6545-537E-3F7B-8DE62DD2C865}" dt="2025-06-13T20:38:40.190" v="6"/>
        <pc:sldMkLst>
          <pc:docMk/>
          <pc:sldMk cId="3673112496" sldId="488"/>
        </pc:sldMkLst>
      </pc:sldChg>
      <pc:sldChg chg="add">
        <pc:chgData name="A Freel" userId="S::afreel@ohacademy.co.uk::f6dead3d-cc44-4b49-aee1-60fe86f08dbd" providerId="AD" clId="Web-{59C9C24E-6545-537E-3F7B-8DE62DD2C865}" dt="2025-06-13T20:38:47.659" v="7"/>
        <pc:sldMkLst>
          <pc:docMk/>
          <pc:sldMk cId="816359518" sldId="489"/>
        </pc:sldMkLst>
      </pc:sldChg>
    </pc:docChg>
  </pc:docChgLst>
  <pc:docChgLst>
    <pc:chgData name="A Freel" userId="S::afreel@ohacademy.co.uk::f6dead3d-cc44-4b49-aee1-60fe86f08dbd" providerId="AD" clId="Web-{F42C934E-4050-74EB-68D5-567B7A0814CF}"/>
    <pc:docChg chg="addSld delSld modSld">
      <pc:chgData name="A Freel" userId="S::afreel@ohacademy.co.uk::f6dead3d-cc44-4b49-aee1-60fe86f08dbd" providerId="AD" clId="Web-{F42C934E-4050-74EB-68D5-567B7A0814CF}" dt="2025-06-18T19:32:01.285" v="389" actId="20577"/>
      <pc:docMkLst>
        <pc:docMk/>
      </pc:docMkLst>
      <pc:sldChg chg="addSp delSp modSp new">
        <pc:chgData name="A Freel" userId="S::afreel@ohacademy.co.uk::f6dead3d-cc44-4b49-aee1-60fe86f08dbd" providerId="AD" clId="Web-{F42C934E-4050-74EB-68D5-567B7A0814CF}" dt="2025-06-18T19:14:15.226" v="55" actId="1076"/>
        <pc:sldMkLst>
          <pc:docMk/>
          <pc:sldMk cId="3464202530" sldId="546"/>
        </pc:sldMkLst>
        <pc:spChg chg="add mod">
          <ac:chgData name="A Freel" userId="S::afreel@ohacademy.co.uk::f6dead3d-cc44-4b49-aee1-60fe86f08dbd" providerId="AD" clId="Web-{F42C934E-4050-74EB-68D5-567B7A0814CF}" dt="2025-06-18T19:10:45.023" v="11" actId="20577"/>
          <ac:spMkLst>
            <pc:docMk/>
            <pc:sldMk cId="3464202530" sldId="546"/>
            <ac:spMk id="4" creationId="{F1001B51-1CB9-445C-2ED3-3846051C462E}"/>
          </ac:spMkLst>
        </pc:spChg>
        <pc:spChg chg="add mod">
          <ac:chgData name="A Freel" userId="S::afreel@ohacademy.co.uk::f6dead3d-cc44-4b49-aee1-60fe86f08dbd" providerId="AD" clId="Web-{F42C934E-4050-74EB-68D5-567B7A0814CF}" dt="2025-06-18T19:13:42.863" v="44" actId="20577"/>
          <ac:spMkLst>
            <pc:docMk/>
            <pc:sldMk cId="3464202530" sldId="546"/>
            <ac:spMk id="5" creationId="{2B430017-B810-2883-7569-A13378A08D81}"/>
          </ac:spMkLst>
        </pc:spChg>
        <pc:picChg chg="add mod">
          <ac:chgData name="A Freel" userId="S::afreel@ohacademy.co.uk::f6dead3d-cc44-4b49-aee1-60fe86f08dbd" providerId="AD" clId="Web-{F42C934E-4050-74EB-68D5-567B7A0814CF}" dt="2025-06-18T19:14:15.226" v="55" actId="1076"/>
          <ac:picMkLst>
            <pc:docMk/>
            <pc:sldMk cId="3464202530" sldId="546"/>
            <ac:picMk id="6" creationId="{85526AFB-6982-9D23-6B6F-248F64C9D03F}"/>
          </ac:picMkLst>
        </pc:picChg>
      </pc:sldChg>
      <pc:sldChg chg="addSp modSp add replId">
        <pc:chgData name="A Freel" userId="S::afreel@ohacademy.co.uk::f6dead3d-cc44-4b49-aee1-60fe86f08dbd" providerId="AD" clId="Web-{F42C934E-4050-74EB-68D5-567B7A0814CF}" dt="2025-06-18T19:30:48.342" v="353" actId="20577"/>
        <pc:sldMkLst>
          <pc:docMk/>
          <pc:sldMk cId="948710549" sldId="547"/>
        </pc:sldMkLst>
        <pc:spChg chg="add mod">
          <ac:chgData name="A Freel" userId="S::afreel@ohacademy.co.uk::f6dead3d-cc44-4b49-aee1-60fe86f08dbd" providerId="AD" clId="Web-{F42C934E-4050-74EB-68D5-567B7A0814CF}" dt="2025-06-18T19:30:48.342" v="353" actId="20577"/>
          <ac:spMkLst>
            <pc:docMk/>
            <pc:sldMk cId="948710549" sldId="547"/>
            <ac:spMk id="3" creationId="{42EA48BA-DC5A-C5F8-830B-4C238894728B}"/>
          </ac:spMkLst>
        </pc:spChg>
        <pc:picChg chg="add mod">
          <ac:chgData name="A Freel" userId="S::afreel@ohacademy.co.uk::f6dead3d-cc44-4b49-aee1-60fe86f08dbd" providerId="AD" clId="Web-{F42C934E-4050-74EB-68D5-567B7A0814CF}" dt="2025-06-18T19:30:34.810" v="343" actId="1076"/>
          <ac:picMkLst>
            <pc:docMk/>
            <pc:sldMk cId="948710549" sldId="547"/>
            <ac:picMk id="2" creationId="{FA3ED787-F312-EB0A-AD6B-1385F671338E}"/>
          </ac:picMkLst>
        </pc:picChg>
      </pc:sldChg>
      <pc:sldChg chg="addSp modSp add replId">
        <pc:chgData name="A Freel" userId="S::afreel@ohacademy.co.uk::f6dead3d-cc44-4b49-aee1-60fe86f08dbd" providerId="AD" clId="Web-{F42C934E-4050-74EB-68D5-567B7A0814CF}" dt="2025-06-18T19:15:12.651" v="60" actId="1076"/>
        <pc:sldMkLst>
          <pc:docMk/>
          <pc:sldMk cId="3985612300" sldId="548"/>
        </pc:sldMkLst>
        <pc:picChg chg="add mod">
          <ac:chgData name="A Freel" userId="S::afreel@ohacademy.co.uk::f6dead3d-cc44-4b49-aee1-60fe86f08dbd" providerId="AD" clId="Web-{F42C934E-4050-74EB-68D5-567B7A0814CF}" dt="2025-06-18T19:15:12.651" v="60" actId="1076"/>
          <ac:picMkLst>
            <pc:docMk/>
            <pc:sldMk cId="3985612300" sldId="548"/>
            <ac:picMk id="2" creationId="{D8405DE0-44F7-76A8-A5AB-912EDA1702C0}"/>
          </ac:picMkLst>
        </pc:picChg>
      </pc:sldChg>
      <pc:sldChg chg="addSp modSp add replId">
        <pc:chgData name="A Freel" userId="S::afreel@ohacademy.co.uk::f6dead3d-cc44-4b49-aee1-60fe86f08dbd" providerId="AD" clId="Web-{F42C934E-4050-74EB-68D5-567B7A0814CF}" dt="2025-06-18T19:15:33.387" v="64" actId="1076"/>
        <pc:sldMkLst>
          <pc:docMk/>
          <pc:sldMk cId="4170974822" sldId="549"/>
        </pc:sldMkLst>
        <pc:picChg chg="add mod">
          <ac:chgData name="A Freel" userId="S::afreel@ohacademy.co.uk::f6dead3d-cc44-4b49-aee1-60fe86f08dbd" providerId="AD" clId="Web-{F42C934E-4050-74EB-68D5-567B7A0814CF}" dt="2025-06-18T19:15:33.387" v="64" actId="1076"/>
          <ac:picMkLst>
            <pc:docMk/>
            <pc:sldMk cId="4170974822" sldId="549"/>
            <ac:picMk id="2" creationId="{AAA7B52F-8861-392F-8EA8-1D7343AB1528}"/>
          </ac:picMkLst>
        </pc:picChg>
      </pc:sldChg>
      <pc:sldChg chg="addSp modSp add replId">
        <pc:chgData name="A Freel" userId="S::afreel@ohacademy.co.uk::f6dead3d-cc44-4b49-aee1-60fe86f08dbd" providerId="AD" clId="Web-{F42C934E-4050-74EB-68D5-567B7A0814CF}" dt="2025-06-18T19:15:54.529" v="67" actId="14100"/>
        <pc:sldMkLst>
          <pc:docMk/>
          <pc:sldMk cId="3210670987" sldId="550"/>
        </pc:sldMkLst>
        <pc:picChg chg="add mod">
          <ac:chgData name="A Freel" userId="S::afreel@ohacademy.co.uk::f6dead3d-cc44-4b49-aee1-60fe86f08dbd" providerId="AD" clId="Web-{F42C934E-4050-74EB-68D5-567B7A0814CF}" dt="2025-06-18T19:15:54.529" v="67" actId="14100"/>
          <ac:picMkLst>
            <pc:docMk/>
            <pc:sldMk cId="3210670987" sldId="550"/>
            <ac:picMk id="2" creationId="{5435C61B-7E5A-9E9F-B291-219120018132}"/>
          </ac:picMkLst>
        </pc:picChg>
      </pc:sldChg>
      <pc:sldChg chg="addSp modSp add replId">
        <pc:chgData name="A Freel" userId="S::afreel@ohacademy.co.uk::f6dead3d-cc44-4b49-aee1-60fe86f08dbd" providerId="AD" clId="Web-{F42C934E-4050-74EB-68D5-567B7A0814CF}" dt="2025-06-18T19:27:52.174" v="264" actId="1076"/>
        <pc:sldMkLst>
          <pc:docMk/>
          <pc:sldMk cId="2802667112" sldId="551"/>
        </pc:sldMkLst>
        <pc:spChg chg="add mod">
          <ac:chgData name="A Freel" userId="S::afreel@ohacademy.co.uk::f6dead3d-cc44-4b49-aee1-60fe86f08dbd" providerId="AD" clId="Web-{F42C934E-4050-74EB-68D5-567B7A0814CF}" dt="2025-06-18T19:26:09.901" v="213" actId="20577"/>
          <ac:spMkLst>
            <pc:docMk/>
            <pc:sldMk cId="2802667112" sldId="551"/>
            <ac:spMk id="3" creationId="{A7897588-53CE-886F-F063-CA64CDB2F0CE}"/>
          </ac:spMkLst>
        </pc:spChg>
        <pc:spChg chg="add mod">
          <ac:chgData name="A Freel" userId="S::afreel@ohacademy.co.uk::f6dead3d-cc44-4b49-aee1-60fe86f08dbd" providerId="AD" clId="Web-{F42C934E-4050-74EB-68D5-567B7A0814CF}" dt="2025-06-18T19:26:39.528" v="227" actId="20577"/>
          <ac:spMkLst>
            <pc:docMk/>
            <pc:sldMk cId="2802667112" sldId="551"/>
            <ac:spMk id="6" creationId="{94C88DE9-8F59-F3AB-BE5F-5646A7C4C6B0}"/>
          </ac:spMkLst>
        </pc:spChg>
        <pc:spChg chg="add mod">
          <ac:chgData name="A Freel" userId="S::afreel@ohacademy.co.uk::f6dead3d-cc44-4b49-aee1-60fe86f08dbd" providerId="AD" clId="Web-{F42C934E-4050-74EB-68D5-567B7A0814CF}" dt="2025-06-18T19:27:22.765" v="261" actId="20577"/>
          <ac:spMkLst>
            <pc:docMk/>
            <pc:sldMk cId="2802667112" sldId="551"/>
            <ac:spMk id="7" creationId="{A26D15E4-6832-E1B3-A3E3-1FD4D4FB6724}"/>
          </ac:spMkLst>
        </pc:spChg>
        <pc:picChg chg="add mod">
          <ac:chgData name="A Freel" userId="S::afreel@ohacademy.co.uk::f6dead3d-cc44-4b49-aee1-60fe86f08dbd" providerId="AD" clId="Web-{F42C934E-4050-74EB-68D5-567B7A0814CF}" dt="2025-06-18T19:25:41.852" v="184" actId="1076"/>
          <ac:picMkLst>
            <pc:docMk/>
            <pc:sldMk cId="2802667112" sldId="551"/>
            <ac:picMk id="2" creationId="{D42BF216-0467-078D-63CF-E4E8C64D34F5}"/>
          </ac:picMkLst>
        </pc:picChg>
        <pc:picChg chg="add mod">
          <ac:chgData name="A Freel" userId="S::afreel@ohacademy.co.uk::f6dead3d-cc44-4b49-aee1-60fe86f08dbd" providerId="AD" clId="Web-{F42C934E-4050-74EB-68D5-567B7A0814CF}" dt="2025-06-18T19:27:52.174" v="264" actId="1076"/>
          <ac:picMkLst>
            <pc:docMk/>
            <pc:sldMk cId="2802667112" sldId="551"/>
            <ac:picMk id="8" creationId="{87A74599-4833-B67F-1A23-CCB4123068C7}"/>
          </ac:picMkLst>
        </pc:picChg>
      </pc:sldChg>
      <pc:sldChg chg="addSp modSp add replId">
        <pc:chgData name="A Freel" userId="S::afreel@ohacademy.co.uk::f6dead3d-cc44-4b49-aee1-60fe86f08dbd" providerId="AD" clId="Web-{F42C934E-4050-74EB-68D5-567B7A0814CF}" dt="2025-06-18T19:16:32.704" v="71" actId="14100"/>
        <pc:sldMkLst>
          <pc:docMk/>
          <pc:sldMk cId="1371575462" sldId="552"/>
        </pc:sldMkLst>
        <pc:picChg chg="add mod">
          <ac:chgData name="A Freel" userId="S::afreel@ohacademy.co.uk::f6dead3d-cc44-4b49-aee1-60fe86f08dbd" providerId="AD" clId="Web-{F42C934E-4050-74EB-68D5-567B7A0814CF}" dt="2025-06-18T19:16:32.704" v="71" actId="14100"/>
          <ac:picMkLst>
            <pc:docMk/>
            <pc:sldMk cId="1371575462" sldId="552"/>
            <ac:picMk id="2" creationId="{8EB53736-A32E-1053-E62D-E7B5EE0EBCDC}"/>
          </ac:picMkLst>
        </pc:picChg>
      </pc:sldChg>
      <pc:sldChg chg="addSp modSp add replId">
        <pc:chgData name="A Freel" userId="S::afreel@ohacademy.co.uk::f6dead3d-cc44-4b49-aee1-60fe86f08dbd" providerId="AD" clId="Web-{F42C934E-4050-74EB-68D5-567B7A0814CF}" dt="2025-06-18T19:16:57.909" v="77" actId="1076"/>
        <pc:sldMkLst>
          <pc:docMk/>
          <pc:sldMk cId="131548914" sldId="553"/>
        </pc:sldMkLst>
        <pc:picChg chg="add mod">
          <ac:chgData name="A Freel" userId="S::afreel@ohacademy.co.uk::f6dead3d-cc44-4b49-aee1-60fe86f08dbd" providerId="AD" clId="Web-{F42C934E-4050-74EB-68D5-567B7A0814CF}" dt="2025-06-18T19:16:57.909" v="77" actId="1076"/>
          <ac:picMkLst>
            <pc:docMk/>
            <pc:sldMk cId="131548914" sldId="553"/>
            <ac:picMk id="2" creationId="{91CE9A02-4203-66B1-F7CE-134C71D57550}"/>
          </ac:picMkLst>
        </pc:picChg>
      </pc:sldChg>
      <pc:sldChg chg="addSp modSp add replId">
        <pc:chgData name="A Freel" userId="S::afreel@ohacademy.co.uk::f6dead3d-cc44-4b49-aee1-60fe86f08dbd" providerId="AD" clId="Web-{F42C934E-4050-74EB-68D5-567B7A0814CF}" dt="2025-06-18T19:17:19.738" v="80" actId="1076"/>
        <pc:sldMkLst>
          <pc:docMk/>
          <pc:sldMk cId="2278021" sldId="554"/>
        </pc:sldMkLst>
        <pc:picChg chg="add mod">
          <ac:chgData name="A Freel" userId="S::afreel@ohacademy.co.uk::f6dead3d-cc44-4b49-aee1-60fe86f08dbd" providerId="AD" clId="Web-{F42C934E-4050-74EB-68D5-567B7A0814CF}" dt="2025-06-18T19:17:19.738" v="80" actId="1076"/>
          <ac:picMkLst>
            <pc:docMk/>
            <pc:sldMk cId="2278021" sldId="554"/>
            <ac:picMk id="2" creationId="{F29912E1-815C-595F-8653-14C2A06C68A7}"/>
          </ac:picMkLst>
        </pc:picChg>
      </pc:sldChg>
      <pc:sldChg chg="addSp modSp add replId">
        <pc:chgData name="A Freel" userId="S::afreel@ohacademy.co.uk::f6dead3d-cc44-4b49-aee1-60fe86f08dbd" providerId="AD" clId="Web-{F42C934E-4050-74EB-68D5-567B7A0814CF}" dt="2025-06-18T19:17:41.240" v="82" actId="14100"/>
        <pc:sldMkLst>
          <pc:docMk/>
          <pc:sldMk cId="2146559822" sldId="555"/>
        </pc:sldMkLst>
        <pc:picChg chg="add mod">
          <ac:chgData name="A Freel" userId="S::afreel@ohacademy.co.uk::f6dead3d-cc44-4b49-aee1-60fe86f08dbd" providerId="AD" clId="Web-{F42C934E-4050-74EB-68D5-567B7A0814CF}" dt="2025-06-18T19:17:41.240" v="82" actId="14100"/>
          <ac:picMkLst>
            <pc:docMk/>
            <pc:sldMk cId="2146559822" sldId="555"/>
            <ac:picMk id="2" creationId="{EF4C644B-B518-2C4C-AC9A-01758868AB46}"/>
          </ac:picMkLst>
        </pc:picChg>
      </pc:sldChg>
      <pc:sldChg chg="addSp modSp add replId">
        <pc:chgData name="A Freel" userId="S::afreel@ohacademy.co.uk::f6dead3d-cc44-4b49-aee1-60fe86f08dbd" providerId="AD" clId="Web-{F42C934E-4050-74EB-68D5-567B7A0814CF}" dt="2025-06-18T19:18:07.679" v="87" actId="14100"/>
        <pc:sldMkLst>
          <pc:docMk/>
          <pc:sldMk cId="3719326916" sldId="556"/>
        </pc:sldMkLst>
        <pc:picChg chg="add mod">
          <ac:chgData name="A Freel" userId="S::afreel@ohacademy.co.uk::f6dead3d-cc44-4b49-aee1-60fe86f08dbd" providerId="AD" clId="Web-{F42C934E-4050-74EB-68D5-567B7A0814CF}" dt="2025-06-18T19:18:07.679" v="87" actId="14100"/>
          <ac:picMkLst>
            <pc:docMk/>
            <pc:sldMk cId="3719326916" sldId="556"/>
            <ac:picMk id="2" creationId="{B7F8D6D5-9E93-1581-93DD-3AE5ECF23852}"/>
          </ac:picMkLst>
        </pc:picChg>
      </pc:sldChg>
      <pc:sldChg chg="addSp modSp add replId">
        <pc:chgData name="A Freel" userId="S::afreel@ohacademy.co.uk::f6dead3d-cc44-4b49-aee1-60fe86f08dbd" providerId="AD" clId="Web-{F42C934E-4050-74EB-68D5-567B7A0814CF}" dt="2025-06-18T19:18:28.306" v="89" actId="14100"/>
        <pc:sldMkLst>
          <pc:docMk/>
          <pc:sldMk cId="2099070547" sldId="557"/>
        </pc:sldMkLst>
        <pc:picChg chg="add mod">
          <ac:chgData name="A Freel" userId="S::afreel@ohacademy.co.uk::f6dead3d-cc44-4b49-aee1-60fe86f08dbd" providerId="AD" clId="Web-{F42C934E-4050-74EB-68D5-567B7A0814CF}" dt="2025-06-18T19:18:28.306" v="89" actId="14100"/>
          <ac:picMkLst>
            <pc:docMk/>
            <pc:sldMk cId="2099070547" sldId="557"/>
            <ac:picMk id="2" creationId="{46AC065B-4FA1-2B98-65AC-A0A9A5ED5995}"/>
          </ac:picMkLst>
        </pc:picChg>
      </pc:sldChg>
      <pc:sldChg chg="addSp modSp add replId">
        <pc:chgData name="A Freel" userId="S::afreel@ohacademy.co.uk::f6dead3d-cc44-4b49-aee1-60fe86f08dbd" providerId="AD" clId="Web-{F42C934E-4050-74EB-68D5-567B7A0814CF}" dt="2025-06-18T19:23:11.185" v="182" actId="20577"/>
        <pc:sldMkLst>
          <pc:docMk/>
          <pc:sldMk cId="855306674" sldId="558"/>
        </pc:sldMkLst>
        <pc:spChg chg="add mod">
          <ac:chgData name="A Freel" userId="S::afreel@ohacademy.co.uk::f6dead3d-cc44-4b49-aee1-60fe86f08dbd" providerId="AD" clId="Web-{F42C934E-4050-74EB-68D5-567B7A0814CF}" dt="2025-06-18T19:23:05.638" v="173" actId="20577"/>
          <ac:spMkLst>
            <pc:docMk/>
            <pc:sldMk cId="855306674" sldId="558"/>
            <ac:spMk id="3" creationId="{A36DCDE2-844C-49F0-CE8B-CA0F346FF300}"/>
          </ac:spMkLst>
        </pc:spChg>
        <pc:spChg chg="add mod">
          <ac:chgData name="A Freel" userId="S::afreel@ohacademy.co.uk::f6dead3d-cc44-4b49-aee1-60fe86f08dbd" providerId="AD" clId="Web-{F42C934E-4050-74EB-68D5-567B7A0814CF}" dt="2025-06-18T19:23:11.185" v="182" actId="20577"/>
          <ac:spMkLst>
            <pc:docMk/>
            <pc:sldMk cId="855306674" sldId="558"/>
            <ac:spMk id="7" creationId="{E206139D-55C2-D54A-BEFA-B3B216861DD0}"/>
          </ac:spMkLst>
        </pc:spChg>
        <pc:picChg chg="add mod">
          <ac:chgData name="A Freel" userId="S::afreel@ohacademy.co.uk::f6dead3d-cc44-4b49-aee1-60fe86f08dbd" providerId="AD" clId="Web-{F42C934E-4050-74EB-68D5-567B7A0814CF}" dt="2025-06-18T19:21:26.631" v="98" actId="1076"/>
          <ac:picMkLst>
            <pc:docMk/>
            <pc:sldMk cId="855306674" sldId="558"/>
            <ac:picMk id="2" creationId="{3CB6D16E-C13E-6B23-A9DD-3E11C4F85815}"/>
          </ac:picMkLst>
        </pc:picChg>
        <pc:cxnChg chg="add mod">
          <ac:chgData name="A Freel" userId="S::afreel@ohacademy.co.uk::f6dead3d-cc44-4b49-aee1-60fe86f08dbd" providerId="AD" clId="Web-{F42C934E-4050-74EB-68D5-567B7A0814CF}" dt="2025-06-18T19:22:27.135" v="144" actId="14100"/>
          <ac:cxnSpMkLst>
            <pc:docMk/>
            <pc:sldMk cId="855306674" sldId="558"/>
            <ac:cxnSpMk id="6" creationId="{26004191-B916-7560-5808-F64AC04F3C7F}"/>
          </ac:cxnSpMkLst>
        </pc:cxnChg>
      </pc:sldChg>
      <pc:sldChg chg="addSp modSp add replId">
        <pc:chgData name="A Freel" userId="S::afreel@ohacademy.co.uk::f6dead3d-cc44-4b49-aee1-60fe86f08dbd" providerId="AD" clId="Web-{F42C934E-4050-74EB-68D5-567B7A0814CF}" dt="2025-06-18T19:19:29.529" v="94"/>
        <pc:sldMkLst>
          <pc:docMk/>
          <pc:sldMk cId="2679494316" sldId="559"/>
        </pc:sldMkLst>
        <pc:spChg chg="add mod">
          <ac:chgData name="A Freel" userId="S::afreel@ohacademy.co.uk::f6dead3d-cc44-4b49-aee1-60fe86f08dbd" providerId="AD" clId="Web-{F42C934E-4050-74EB-68D5-567B7A0814CF}" dt="2025-06-18T19:19:29.529" v="94"/>
          <ac:spMkLst>
            <pc:docMk/>
            <pc:sldMk cId="2679494316" sldId="559"/>
            <ac:spMk id="3" creationId="{940F26CE-D4AE-5483-AF86-1C8D87A75EAD}"/>
          </ac:spMkLst>
        </pc:spChg>
        <pc:picChg chg="add mod">
          <ac:chgData name="A Freel" userId="S::afreel@ohacademy.co.uk::f6dead3d-cc44-4b49-aee1-60fe86f08dbd" providerId="AD" clId="Web-{F42C934E-4050-74EB-68D5-567B7A0814CF}" dt="2025-06-18T19:19:09.590" v="91" actId="14100"/>
          <ac:picMkLst>
            <pc:docMk/>
            <pc:sldMk cId="2679494316" sldId="559"/>
            <ac:picMk id="2" creationId="{CB486772-E717-338D-35FB-43E9A56A100A}"/>
          </ac:picMkLst>
        </pc:picChg>
      </pc:sldChg>
      <pc:sldChg chg="addSp delSp modSp new">
        <pc:chgData name="A Freel" userId="S::afreel@ohacademy.co.uk::f6dead3d-cc44-4b49-aee1-60fe86f08dbd" providerId="AD" clId="Web-{F42C934E-4050-74EB-68D5-567B7A0814CF}" dt="2025-06-18T19:30:24.622" v="341" actId="14100"/>
        <pc:sldMkLst>
          <pc:docMk/>
          <pc:sldMk cId="756627393" sldId="560"/>
        </pc:sldMkLst>
        <pc:spChg chg="add">
          <ac:chgData name="A Freel" userId="S::afreel@ohacademy.co.uk::f6dead3d-cc44-4b49-aee1-60fe86f08dbd" providerId="AD" clId="Web-{F42C934E-4050-74EB-68D5-567B7A0814CF}" dt="2025-06-18T19:28:09.550" v="268"/>
          <ac:spMkLst>
            <pc:docMk/>
            <pc:sldMk cId="756627393" sldId="560"/>
            <ac:spMk id="5" creationId="{78D3BE25-E3C5-35BC-ED78-8986AF4A8562}"/>
          </ac:spMkLst>
        </pc:spChg>
        <pc:spChg chg="add">
          <ac:chgData name="A Freel" userId="S::afreel@ohacademy.co.uk::f6dead3d-cc44-4b49-aee1-60fe86f08dbd" providerId="AD" clId="Web-{F42C934E-4050-74EB-68D5-567B7A0814CF}" dt="2025-06-18T19:28:14.925" v="269"/>
          <ac:spMkLst>
            <pc:docMk/>
            <pc:sldMk cId="756627393" sldId="560"/>
            <ac:spMk id="7" creationId="{9E66E67B-FFA0-4722-7BFC-308F1A303212}"/>
          </ac:spMkLst>
        </pc:spChg>
        <pc:spChg chg="add mod">
          <ac:chgData name="A Freel" userId="S::afreel@ohacademy.co.uk::f6dead3d-cc44-4b49-aee1-60fe86f08dbd" providerId="AD" clId="Web-{F42C934E-4050-74EB-68D5-567B7A0814CF}" dt="2025-06-18T19:29:56.386" v="331" actId="20577"/>
          <ac:spMkLst>
            <pc:docMk/>
            <pc:sldMk cId="756627393" sldId="560"/>
            <ac:spMk id="8" creationId="{FE68779C-AEC7-009A-B91D-B926D5281CB6}"/>
          </ac:spMkLst>
        </pc:spChg>
        <pc:spChg chg="add">
          <ac:chgData name="A Freel" userId="S::afreel@ohacademy.co.uk::f6dead3d-cc44-4b49-aee1-60fe86f08dbd" providerId="AD" clId="Web-{F42C934E-4050-74EB-68D5-567B7A0814CF}" dt="2025-06-18T19:30:04.339" v="332"/>
          <ac:spMkLst>
            <pc:docMk/>
            <pc:sldMk cId="756627393" sldId="560"/>
            <ac:spMk id="10" creationId="{AF08D76D-021C-F56F-F073-59CD3B7F087A}"/>
          </ac:spMkLst>
        </pc:spChg>
        <pc:spChg chg="add mod">
          <ac:chgData name="A Freel" userId="S::afreel@ohacademy.co.uk::f6dead3d-cc44-4b49-aee1-60fe86f08dbd" providerId="AD" clId="Web-{F42C934E-4050-74EB-68D5-567B7A0814CF}" dt="2025-06-18T19:30:18.106" v="338" actId="1076"/>
          <ac:spMkLst>
            <pc:docMk/>
            <pc:sldMk cId="756627393" sldId="560"/>
            <ac:spMk id="12" creationId="{A3507577-4ADF-0917-1004-CA6AC09BF778}"/>
          </ac:spMkLst>
        </pc:spChg>
        <pc:spChg chg="add mod">
          <ac:chgData name="A Freel" userId="S::afreel@ohacademy.co.uk::f6dead3d-cc44-4b49-aee1-60fe86f08dbd" providerId="AD" clId="Web-{F42C934E-4050-74EB-68D5-567B7A0814CF}" dt="2025-06-18T19:30:24.622" v="341" actId="14100"/>
          <ac:spMkLst>
            <pc:docMk/>
            <pc:sldMk cId="756627393" sldId="560"/>
            <ac:spMk id="13" creationId="{1A992F7F-4AE7-CDC4-DA00-C7FDDFB19660}"/>
          </ac:spMkLst>
        </pc:spChg>
        <pc:picChg chg="add mod">
          <ac:chgData name="A Freel" userId="S::afreel@ohacademy.co.uk::f6dead3d-cc44-4b49-aee1-60fe86f08dbd" providerId="AD" clId="Web-{F42C934E-4050-74EB-68D5-567B7A0814CF}" dt="2025-06-18T19:29:27.055" v="294" actId="14100"/>
          <ac:picMkLst>
            <pc:docMk/>
            <pc:sldMk cId="756627393" sldId="560"/>
            <ac:picMk id="9" creationId="{8F44E80B-6DC7-8DEA-BF0D-A5430171B518}"/>
          </ac:picMkLst>
        </pc:picChg>
      </pc:sldChg>
      <pc:sldChg chg="addSp delSp modSp add replId">
        <pc:chgData name="A Freel" userId="S::afreel@ohacademy.co.uk::f6dead3d-cc44-4b49-aee1-60fe86f08dbd" providerId="AD" clId="Web-{F42C934E-4050-74EB-68D5-567B7A0814CF}" dt="2025-06-18T19:32:01.285" v="389" actId="20577"/>
        <pc:sldMkLst>
          <pc:docMk/>
          <pc:sldMk cId="1568812416" sldId="561"/>
        </pc:sldMkLst>
        <pc:spChg chg="add mod">
          <ac:chgData name="A Freel" userId="S::afreel@ohacademy.co.uk::f6dead3d-cc44-4b49-aee1-60fe86f08dbd" providerId="AD" clId="Web-{F42C934E-4050-74EB-68D5-567B7A0814CF}" dt="2025-06-18T19:32:01.285" v="389" actId="20577"/>
          <ac:spMkLst>
            <pc:docMk/>
            <pc:sldMk cId="1568812416" sldId="561"/>
            <ac:spMk id="6" creationId="{4592AE22-C1EE-5090-307E-92AF111258FA}"/>
          </ac:spMkLst>
        </pc:spChg>
      </pc:sldChg>
      <pc:sldChg chg="new del">
        <pc:chgData name="A Freel" userId="S::afreel@ohacademy.co.uk::f6dead3d-cc44-4b49-aee1-60fe86f08dbd" providerId="AD" clId="Web-{F42C934E-4050-74EB-68D5-567B7A0814CF}" dt="2025-06-18T19:30:59.906" v="355"/>
        <pc:sldMkLst>
          <pc:docMk/>
          <pc:sldMk cId="4102241554" sldId="561"/>
        </pc:sldMkLst>
      </pc:sldChg>
    </pc:docChg>
  </pc:docChgLst>
  <pc:docChgLst>
    <pc:chgData name="P McKenzie-Cook" userId="6605cc89-aaff-4d80-9ee6-20e4afa4ef0c" providerId="ADAL" clId="{4181B2CC-34B8-4C1F-A9F4-2AC4AC6B34DB}"/>
    <pc:docChg chg="undo custSel addSld delSld modSld">
      <pc:chgData name="P McKenzie-Cook" userId="6605cc89-aaff-4d80-9ee6-20e4afa4ef0c" providerId="ADAL" clId="{4181B2CC-34B8-4C1F-A9F4-2AC4AC6B34DB}" dt="2025-06-21T18:56:46.111" v="813" actId="1076"/>
      <pc:docMkLst>
        <pc:docMk/>
      </pc:docMkLst>
      <pc:sldChg chg="delSp modSp add del mod">
        <pc:chgData name="P McKenzie-Cook" userId="6605cc89-aaff-4d80-9ee6-20e4afa4ef0c" providerId="ADAL" clId="{4181B2CC-34B8-4C1F-A9F4-2AC4AC6B34DB}" dt="2025-06-20T13:21:34.262" v="230" actId="47"/>
        <pc:sldMkLst>
          <pc:docMk/>
          <pc:sldMk cId="113685285" sldId="448"/>
        </pc:sldMkLst>
        <pc:spChg chg="del mod">
          <ac:chgData name="P McKenzie-Cook" userId="6605cc89-aaff-4d80-9ee6-20e4afa4ef0c" providerId="ADAL" clId="{4181B2CC-34B8-4C1F-A9F4-2AC4AC6B34DB}" dt="2025-06-20T13:21:33.501" v="229"/>
          <ac:spMkLst>
            <pc:docMk/>
            <pc:sldMk cId="113685285" sldId="448"/>
            <ac:spMk id="7" creationId="{FAC01E74-2C7B-BDB2-A0A7-940AA74B1685}"/>
          </ac:spMkLst>
        </pc:spChg>
      </pc:sldChg>
      <pc:sldChg chg="modSp add mod">
        <pc:chgData name="P McKenzie-Cook" userId="6605cc89-aaff-4d80-9ee6-20e4afa4ef0c" providerId="ADAL" clId="{4181B2CC-34B8-4C1F-A9F4-2AC4AC6B34DB}" dt="2025-06-20T13:16:25.249" v="98" actId="20577"/>
        <pc:sldMkLst>
          <pc:docMk/>
          <pc:sldMk cId="2161052810" sldId="535"/>
        </pc:sldMkLst>
        <pc:spChg chg="mod">
          <ac:chgData name="P McKenzie-Cook" userId="6605cc89-aaff-4d80-9ee6-20e4afa4ef0c" providerId="ADAL" clId="{4181B2CC-34B8-4C1F-A9F4-2AC4AC6B34DB}" dt="2025-06-20T13:16:03.568" v="88" actId="1076"/>
          <ac:spMkLst>
            <pc:docMk/>
            <pc:sldMk cId="2161052810" sldId="535"/>
            <ac:spMk id="2" creationId="{B27370AE-9C50-A61F-8F1D-B18A06F3BE73}"/>
          </ac:spMkLst>
        </pc:spChg>
        <pc:spChg chg="mod">
          <ac:chgData name="P McKenzie-Cook" userId="6605cc89-aaff-4d80-9ee6-20e4afa4ef0c" providerId="ADAL" clId="{4181B2CC-34B8-4C1F-A9F4-2AC4AC6B34DB}" dt="2025-06-20T13:16:25.249" v="98" actId="20577"/>
          <ac:spMkLst>
            <pc:docMk/>
            <pc:sldMk cId="2161052810" sldId="535"/>
            <ac:spMk id="3" creationId="{10566481-D87F-A689-A484-B417A6512C15}"/>
          </ac:spMkLst>
        </pc:spChg>
      </pc:sldChg>
      <pc:sldChg chg="add">
        <pc:chgData name="P McKenzie-Cook" userId="6605cc89-aaff-4d80-9ee6-20e4afa4ef0c" providerId="ADAL" clId="{4181B2CC-34B8-4C1F-A9F4-2AC4AC6B34DB}" dt="2025-06-20T13:30:57.320" v="393"/>
        <pc:sldMkLst>
          <pc:docMk/>
          <pc:sldMk cId="2130130758" sldId="537"/>
        </pc:sldMkLst>
      </pc:sldChg>
      <pc:sldChg chg="modSp add mod">
        <pc:chgData name="P McKenzie-Cook" userId="6605cc89-aaff-4d80-9ee6-20e4afa4ef0c" providerId="ADAL" clId="{4181B2CC-34B8-4C1F-A9F4-2AC4AC6B34DB}" dt="2025-06-20T13:10:36.880" v="4" actId="20577"/>
        <pc:sldMkLst>
          <pc:docMk/>
          <pc:sldMk cId="3443819285" sldId="618"/>
        </pc:sldMkLst>
        <pc:spChg chg="mod">
          <ac:chgData name="P McKenzie-Cook" userId="6605cc89-aaff-4d80-9ee6-20e4afa4ef0c" providerId="ADAL" clId="{4181B2CC-34B8-4C1F-A9F4-2AC4AC6B34DB}" dt="2025-06-20T13:10:36.880" v="4" actId="20577"/>
          <ac:spMkLst>
            <pc:docMk/>
            <pc:sldMk cId="3443819285" sldId="618"/>
            <ac:spMk id="7" creationId="{FAC01E74-2C7B-BDB2-A0A7-940AA74B1685}"/>
          </ac:spMkLst>
        </pc:spChg>
      </pc:sldChg>
      <pc:sldChg chg="addSp delSp modSp add mod">
        <pc:chgData name="P McKenzie-Cook" userId="6605cc89-aaff-4d80-9ee6-20e4afa4ef0c" providerId="ADAL" clId="{4181B2CC-34B8-4C1F-A9F4-2AC4AC6B34DB}" dt="2025-06-20T13:13:08.370" v="47" actId="1035"/>
        <pc:sldMkLst>
          <pc:docMk/>
          <pc:sldMk cId="2486573072" sldId="619"/>
        </pc:sldMkLst>
        <pc:spChg chg="mod">
          <ac:chgData name="P McKenzie-Cook" userId="6605cc89-aaff-4d80-9ee6-20e4afa4ef0c" providerId="ADAL" clId="{4181B2CC-34B8-4C1F-A9F4-2AC4AC6B34DB}" dt="2025-06-20T13:13:08.370" v="47" actId="1035"/>
          <ac:spMkLst>
            <pc:docMk/>
            <pc:sldMk cId="2486573072" sldId="619"/>
            <ac:spMk id="9" creationId="{EE348C95-D0DC-E6EC-FF01-73E872FE24E0}"/>
          </ac:spMkLst>
        </pc:spChg>
        <pc:spChg chg="mod">
          <ac:chgData name="P McKenzie-Cook" userId="6605cc89-aaff-4d80-9ee6-20e4afa4ef0c" providerId="ADAL" clId="{4181B2CC-34B8-4C1F-A9F4-2AC4AC6B34DB}" dt="2025-06-20T13:11:14.601" v="20" actId="27636"/>
          <ac:spMkLst>
            <pc:docMk/>
            <pc:sldMk cId="2486573072" sldId="619"/>
            <ac:spMk id="16" creationId="{D32C41CD-6C8C-0327-3189-062D97A81E33}"/>
          </ac:spMkLst>
        </pc:spChg>
        <pc:picChg chg="add mod">
          <ac:chgData name="P McKenzie-Cook" userId="6605cc89-aaff-4d80-9ee6-20e4afa4ef0c" providerId="ADAL" clId="{4181B2CC-34B8-4C1F-A9F4-2AC4AC6B34DB}" dt="2025-06-20T13:13:02.881" v="24" actId="14100"/>
          <ac:picMkLst>
            <pc:docMk/>
            <pc:sldMk cId="2486573072" sldId="619"/>
            <ac:picMk id="5" creationId="{F9BD6B8E-9D3A-3D43-A6E6-CF8BFB6AAE3A}"/>
          </ac:picMkLst>
        </pc:picChg>
        <pc:picChg chg="del">
          <ac:chgData name="P McKenzie-Cook" userId="6605cc89-aaff-4d80-9ee6-20e4afa4ef0c" providerId="ADAL" clId="{4181B2CC-34B8-4C1F-A9F4-2AC4AC6B34DB}" dt="2025-06-20T13:11:24.491" v="21" actId="478"/>
          <ac:picMkLst>
            <pc:docMk/>
            <pc:sldMk cId="2486573072" sldId="619"/>
            <ac:picMk id="8" creationId="{C1B51468-0D83-D9E0-9B85-DEEE17419E8F}"/>
          </ac:picMkLst>
        </pc:picChg>
      </pc:sldChg>
      <pc:sldChg chg="addSp delSp modSp add mod">
        <pc:chgData name="P McKenzie-Cook" userId="6605cc89-aaff-4d80-9ee6-20e4afa4ef0c" providerId="ADAL" clId="{4181B2CC-34B8-4C1F-A9F4-2AC4AC6B34DB}" dt="2025-06-20T13:20:24.307" v="226" actId="14100"/>
        <pc:sldMkLst>
          <pc:docMk/>
          <pc:sldMk cId="4270418185" sldId="620"/>
        </pc:sldMkLst>
        <pc:spChg chg="mod">
          <ac:chgData name="P McKenzie-Cook" userId="6605cc89-aaff-4d80-9ee6-20e4afa4ef0c" providerId="ADAL" clId="{4181B2CC-34B8-4C1F-A9F4-2AC4AC6B34DB}" dt="2025-06-20T13:18:24.318" v="114" actId="20577"/>
          <ac:spMkLst>
            <pc:docMk/>
            <pc:sldMk cId="4270418185" sldId="620"/>
            <ac:spMk id="3" creationId="{AB00C9A4-8D3C-FFBF-20A7-BFFA24404438}"/>
          </ac:spMkLst>
        </pc:spChg>
        <pc:spChg chg="add del mod">
          <ac:chgData name="P McKenzie-Cook" userId="6605cc89-aaff-4d80-9ee6-20e4afa4ef0c" providerId="ADAL" clId="{4181B2CC-34B8-4C1F-A9F4-2AC4AC6B34DB}" dt="2025-06-20T13:18:06.577" v="108" actId="478"/>
          <ac:spMkLst>
            <pc:docMk/>
            <pc:sldMk cId="4270418185" sldId="620"/>
            <ac:spMk id="5" creationId="{94CC17B4-D9BE-5376-7F87-C2AA79B715F5}"/>
          </ac:spMkLst>
        </pc:spChg>
        <pc:spChg chg="del">
          <ac:chgData name="P McKenzie-Cook" userId="6605cc89-aaff-4d80-9ee6-20e4afa4ef0c" providerId="ADAL" clId="{4181B2CC-34B8-4C1F-A9F4-2AC4AC6B34DB}" dt="2025-06-20T13:18:14.006" v="112" actId="478"/>
          <ac:spMkLst>
            <pc:docMk/>
            <pc:sldMk cId="4270418185" sldId="620"/>
            <ac:spMk id="6" creationId="{CE7A49EF-D969-662D-5D0F-CA80BC05CFB5}"/>
          </ac:spMkLst>
        </pc:spChg>
        <pc:spChg chg="del">
          <ac:chgData name="P McKenzie-Cook" userId="6605cc89-aaff-4d80-9ee6-20e4afa4ef0c" providerId="ADAL" clId="{4181B2CC-34B8-4C1F-A9F4-2AC4AC6B34DB}" dt="2025-06-20T13:18:08.076" v="109" actId="478"/>
          <ac:spMkLst>
            <pc:docMk/>
            <pc:sldMk cId="4270418185" sldId="620"/>
            <ac:spMk id="7" creationId="{90BB2B8F-5D26-37F4-8B7D-34C726DBDC8B}"/>
          </ac:spMkLst>
        </pc:spChg>
        <pc:spChg chg="del">
          <ac:chgData name="P McKenzie-Cook" userId="6605cc89-aaff-4d80-9ee6-20e4afa4ef0c" providerId="ADAL" clId="{4181B2CC-34B8-4C1F-A9F4-2AC4AC6B34DB}" dt="2025-06-20T13:18:11.933" v="111" actId="478"/>
          <ac:spMkLst>
            <pc:docMk/>
            <pc:sldMk cId="4270418185" sldId="620"/>
            <ac:spMk id="8" creationId="{C2C56D27-C5B4-40F1-738E-E97061C1311E}"/>
          </ac:spMkLst>
        </pc:spChg>
        <pc:spChg chg="add mod">
          <ac:chgData name="P McKenzie-Cook" userId="6605cc89-aaff-4d80-9ee6-20e4afa4ef0c" providerId="ADAL" clId="{4181B2CC-34B8-4C1F-A9F4-2AC4AC6B34DB}" dt="2025-06-20T13:18:43.726" v="128" actId="1035"/>
          <ac:spMkLst>
            <pc:docMk/>
            <pc:sldMk cId="4270418185" sldId="620"/>
            <ac:spMk id="9" creationId="{7AC8BCA0-D03F-E450-C040-555F13AC552D}"/>
          </ac:spMkLst>
        </pc:spChg>
        <pc:spChg chg="del mod">
          <ac:chgData name="P McKenzie-Cook" userId="6605cc89-aaff-4d80-9ee6-20e4afa4ef0c" providerId="ADAL" clId="{4181B2CC-34B8-4C1F-A9F4-2AC4AC6B34DB}" dt="2025-06-20T13:18:10.426" v="110" actId="478"/>
          <ac:spMkLst>
            <pc:docMk/>
            <pc:sldMk cId="4270418185" sldId="620"/>
            <ac:spMk id="10" creationId="{BDAFD1E1-FA2E-CC0D-20FA-0F0E874ED338}"/>
          </ac:spMkLst>
        </pc:spChg>
        <pc:spChg chg="mod">
          <ac:chgData name="P McKenzie-Cook" userId="6605cc89-aaff-4d80-9ee6-20e4afa4ef0c" providerId="ADAL" clId="{4181B2CC-34B8-4C1F-A9F4-2AC4AC6B34DB}" dt="2025-06-20T13:20:24.307" v="226" actId="14100"/>
          <ac:spMkLst>
            <pc:docMk/>
            <pc:sldMk cId="4270418185" sldId="620"/>
            <ac:spMk id="12" creationId="{5F17A6DF-7F54-9E4C-E390-138E32CA35D5}"/>
          </ac:spMkLst>
        </pc:spChg>
      </pc:sldChg>
      <pc:sldChg chg="delSp modSp add del mod">
        <pc:chgData name="P McKenzie-Cook" userId="6605cc89-aaff-4d80-9ee6-20e4afa4ef0c" providerId="ADAL" clId="{4181B2CC-34B8-4C1F-A9F4-2AC4AC6B34DB}" dt="2025-06-20T13:24:50.212" v="301" actId="20577"/>
        <pc:sldMkLst>
          <pc:docMk/>
          <pc:sldMk cId="3557845846" sldId="621"/>
        </pc:sldMkLst>
        <pc:spChg chg="mod">
          <ac:chgData name="P McKenzie-Cook" userId="6605cc89-aaff-4d80-9ee6-20e4afa4ef0c" providerId="ADAL" clId="{4181B2CC-34B8-4C1F-A9F4-2AC4AC6B34DB}" dt="2025-06-20T13:23:54.764" v="290" actId="20577"/>
          <ac:spMkLst>
            <pc:docMk/>
            <pc:sldMk cId="3557845846" sldId="621"/>
            <ac:spMk id="3" creationId="{AB00C9A4-8D3C-FFBF-20A7-BFFA24404438}"/>
          </ac:spMkLst>
        </pc:spChg>
        <pc:spChg chg="del mod">
          <ac:chgData name="P McKenzie-Cook" userId="6605cc89-aaff-4d80-9ee6-20e4afa4ef0c" providerId="ADAL" clId="{4181B2CC-34B8-4C1F-A9F4-2AC4AC6B34DB}" dt="2025-06-20T13:24:50.212" v="301" actId="20577"/>
          <ac:spMkLst>
            <pc:docMk/>
            <pc:sldMk cId="3557845846" sldId="621"/>
            <ac:spMk id="7" creationId="{FAC01E74-2C7B-BDB2-A0A7-940AA74B1685}"/>
          </ac:spMkLst>
        </pc:spChg>
      </pc:sldChg>
      <pc:sldChg chg="delSp modSp add mod">
        <pc:chgData name="P McKenzie-Cook" userId="6605cc89-aaff-4d80-9ee6-20e4afa4ef0c" providerId="ADAL" clId="{4181B2CC-34B8-4C1F-A9F4-2AC4AC6B34DB}" dt="2025-06-20T13:23:00.110" v="272" actId="27636"/>
        <pc:sldMkLst>
          <pc:docMk/>
          <pc:sldMk cId="522116067" sldId="622"/>
        </pc:sldMkLst>
        <pc:spChg chg="mod">
          <ac:chgData name="P McKenzie-Cook" userId="6605cc89-aaff-4d80-9ee6-20e4afa4ef0c" providerId="ADAL" clId="{4181B2CC-34B8-4C1F-A9F4-2AC4AC6B34DB}" dt="2025-06-20T13:22:56.858" v="269" actId="1076"/>
          <ac:spMkLst>
            <pc:docMk/>
            <pc:sldMk cId="522116067" sldId="622"/>
            <ac:spMk id="5" creationId="{B42E6CAA-8191-359A-EEA6-528343475370}"/>
          </ac:spMkLst>
        </pc:spChg>
        <pc:spChg chg="mod">
          <ac:chgData name="P McKenzie-Cook" userId="6605cc89-aaff-4d80-9ee6-20e4afa4ef0c" providerId="ADAL" clId="{4181B2CC-34B8-4C1F-A9F4-2AC4AC6B34DB}" dt="2025-06-20T13:22:49.359" v="263" actId="403"/>
          <ac:spMkLst>
            <pc:docMk/>
            <pc:sldMk cId="522116067" sldId="622"/>
            <ac:spMk id="8" creationId="{4E93389F-9C66-008D-3EEF-83B17CA1DFAA}"/>
          </ac:spMkLst>
        </pc:spChg>
        <pc:spChg chg="mod">
          <ac:chgData name="P McKenzie-Cook" userId="6605cc89-aaff-4d80-9ee6-20e4afa4ef0c" providerId="ADAL" clId="{4181B2CC-34B8-4C1F-A9F4-2AC4AC6B34DB}" dt="2025-06-20T13:23:00.110" v="272" actId="27636"/>
          <ac:spMkLst>
            <pc:docMk/>
            <pc:sldMk cId="522116067" sldId="622"/>
            <ac:spMk id="9" creationId="{78B6DCFF-B958-CC32-5F90-F8F8351EF6FF}"/>
          </ac:spMkLst>
        </pc:spChg>
        <pc:spChg chg="del">
          <ac:chgData name="P McKenzie-Cook" userId="6605cc89-aaff-4d80-9ee6-20e4afa4ef0c" providerId="ADAL" clId="{4181B2CC-34B8-4C1F-A9F4-2AC4AC6B34DB}" dt="2025-06-20T13:22:19.581" v="253" actId="478"/>
          <ac:spMkLst>
            <pc:docMk/>
            <pc:sldMk cId="522116067" sldId="622"/>
            <ac:spMk id="11" creationId="{1D975196-3A98-5DF1-6AC1-E48AC06855FD}"/>
          </ac:spMkLst>
        </pc:spChg>
        <pc:spChg chg="del">
          <ac:chgData name="P McKenzie-Cook" userId="6605cc89-aaff-4d80-9ee6-20e4afa4ef0c" providerId="ADAL" clId="{4181B2CC-34B8-4C1F-A9F4-2AC4AC6B34DB}" dt="2025-06-20T13:22:00.158" v="241" actId="478"/>
          <ac:spMkLst>
            <pc:docMk/>
            <pc:sldMk cId="522116067" sldId="622"/>
            <ac:spMk id="14" creationId="{9BEC737E-2F17-01A9-1ECD-7378B2E3B2D7}"/>
          </ac:spMkLst>
        </pc:spChg>
        <pc:spChg chg="mod">
          <ac:chgData name="P McKenzie-Cook" userId="6605cc89-aaff-4d80-9ee6-20e4afa4ef0c" providerId="ADAL" clId="{4181B2CC-34B8-4C1F-A9F4-2AC4AC6B34DB}" dt="2025-06-20T13:22:45.669" v="261" actId="403"/>
          <ac:spMkLst>
            <pc:docMk/>
            <pc:sldMk cId="522116067" sldId="622"/>
            <ac:spMk id="16" creationId="{C938CE49-8A94-8BB6-5177-B7027AD06672}"/>
          </ac:spMkLst>
        </pc:spChg>
      </pc:sldChg>
      <pc:sldChg chg="addSp delSp modSp add mod">
        <pc:chgData name="P McKenzie-Cook" userId="6605cc89-aaff-4d80-9ee6-20e4afa4ef0c" providerId="ADAL" clId="{4181B2CC-34B8-4C1F-A9F4-2AC4AC6B34DB}" dt="2025-06-20T13:28:07.311" v="373" actId="1076"/>
        <pc:sldMkLst>
          <pc:docMk/>
          <pc:sldMk cId="3447920690" sldId="623"/>
        </pc:sldMkLst>
        <pc:picChg chg="add mod">
          <ac:chgData name="P McKenzie-Cook" userId="6605cc89-aaff-4d80-9ee6-20e4afa4ef0c" providerId="ADAL" clId="{4181B2CC-34B8-4C1F-A9F4-2AC4AC6B34DB}" dt="2025-06-20T13:28:07.311" v="373" actId="1076"/>
          <ac:picMkLst>
            <pc:docMk/>
            <pc:sldMk cId="3447920690" sldId="623"/>
            <ac:picMk id="4" creationId="{1C165770-DAAD-1A4C-8E4F-084A1A87049E}"/>
          </ac:picMkLst>
        </pc:picChg>
        <pc:picChg chg="del">
          <ac:chgData name="P McKenzie-Cook" userId="6605cc89-aaff-4d80-9ee6-20e4afa4ef0c" providerId="ADAL" clId="{4181B2CC-34B8-4C1F-A9F4-2AC4AC6B34DB}" dt="2025-06-20T13:23:03.895" v="273" actId="478"/>
          <ac:picMkLst>
            <pc:docMk/>
            <pc:sldMk cId="3447920690" sldId="623"/>
            <ac:picMk id="5" creationId="{C5E2FAE5-3E47-CBCF-CFD0-3620B583DDE9}"/>
          </ac:picMkLst>
        </pc:picChg>
      </pc:sldChg>
      <pc:sldChg chg="modSp add mod">
        <pc:chgData name="P McKenzie-Cook" userId="6605cc89-aaff-4d80-9ee6-20e4afa4ef0c" providerId="ADAL" clId="{4181B2CC-34B8-4C1F-A9F4-2AC4AC6B34DB}" dt="2025-06-20T13:28:43.462" v="391" actId="20577"/>
        <pc:sldMkLst>
          <pc:docMk/>
          <pc:sldMk cId="38950919" sldId="624"/>
        </pc:sldMkLst>
        <pc:spChg chg="mod">
          <ac:chgData name="P McKenzie-Cook" userId="6605cc89-aaff-4d80-9ee6-20e4afa4ef0c" providerId="ADAL" clId="{4181B2CC-34B8-4C1F-A9F4-2AC4AC6B34DB}" dt="2025-06-20T13:28:43.462" v="391" actId="20577"/>
          <ac:spMkLst>
            <pc:docMk/>
            <pc:sldMk cId="38950919" sldId="624"/>
            <ac:spMk id="5" creationId="{462C1174-EA70-C596-2684-1A3F7869DDD7}"/>
          </ac:spMkLst>
        </pc:spChg>
      </pc:sldChg>
      <pc:sldChg chg="addSp modSp new del mod">
        <pc:chgData name="P McKenzie-Cook" userId="6605cc89-aaff-4d80-9ee6-20e4afa4ef0c" providerId="ADAL" clId="{4181B2CC-34B8-4C1F-A9F4-2AC4AC6B34DB}" dt="2025-06-20T13:28:57.994" v="392" actId="47"/>
        <pc:sldMkLst>
          <pc:docMk/>
          <pc:sldMk cId="1948024995" sldId="625"/>
        </pc:sldMkLst>
        <pc:spChg chg="add mod">
          <ac:chgData name="P McKenzie-Cook" userId="6605cc89-aaff-4d80-9ee6-20e4afa4ef0c" providerId="ADAL" clId="{4181B2CC-34B8-4C1F-A9F4-2AC4AC6B34DB}" dt="2025-06-20T13:24:58.663" v="361"/>
          <ac:spMkLst>
            <pc:docMk/>
            <pc:sldMk cId="1948024995" sldId="625"/>
            <ac:spMk id="5" creationId="{6D69A627-A561-606C-6131-DA435810540C}"/>
          </ac:spMkLst>
        </pc:spChg>
      </pc:sldChg>
      <pc:sldChg chg="modSp add mod">
        <pc:chgData name="P McKenzie-Cook" userId="6605cc89-aaff-4d80-9ee6-20e4afa4ef0c" providerId="ADAL" clId="{4181B2CC-34B8-4C1F-A9F4-2AC4AC6B34DB}" dt="2025-06-20T13:25:24.032" v="371" actId="20577"/>
        <pc:sldMkLst>
          <pc:docMk/>
          <pc:sldMk cId="1143166983" sldId="626"/>
        </pc:sldMkLst>
        <pc:spChg chg="mod">
          <ac:chgData name="P McKenzie-Cook" userId="6605cc89-aaff-4d80-9ee6-20e4afa4ef0c" providerId="ADAL" clId="{4181B2CC-34B8-4C1F-A9F4-2AC4AC6B34DB}" dt="2025-06-20T13:25:24.032" v="371" actId="20577"/>
          <ac:spMkLst>
            <pc:docMk/>
            <pc:sldMk cId="1143166983" sldId="626"/>
            <ac:spMk id="7" creationId="{A2BA31A4-FAB5-E3DA-7073-AC365BC51733}"/>
          </ac:spMkLst>
        </pc:spChg>
      </pc:sldChg>
      <pc:sldChg chg="addSp modSp new mod">
        <pc:chgData name="P McKenzie-Cook" userId="6605cc89-aaff-4d80-9ee6-20e4afa4ef0c" providerId="ADAL" clId="{4181B2CC-34B8-4C1F-A9F4-2AC4AC6B34DB}" dt="2025-06-20T13:55:49.421" v="807" actId="20577"/>
        <pc:sldMkLst>
          <pc:docMk/>
          <pc:sldMk cId="3284883304" sldId="627"/>
        </pc:sldMkLst>
        <pc:spChg chg="mod">
          <ac:chgData name="P McKenzie-Cook" userId="6605cc89-aaff-4d80-9ee6-20e4afa4ef0c" providerId="ADAL" clId="{4181B2CC-34B8-4C1F-A9F4-2AC4AC6B34DB}" dt="2025-06-20T13:47:19.884" v="553" actId="27636"/>
          <ac:spMkLst>
            <pc:docMk/>
            <pc:sldMk cId="3284883304" sldId="627"/>
            <ac:spMk id="2" creationId="{07F45B33-FBDA-3F12-070A-3C70462D7EEF}"/>
          </ac:spMkLst>
        </pc:spChg>
        <pc:spChg chg="add mod">
          <ac:chgData name="P McKenzie-Cook" userId="6605cc89-aaff-4d80-9ee6-20e4afa4ef0c" providerId="ADAL" clId="{4181B2CC-34B8-4C1F-A9F4-2AC4AC6B34DB}" dt="2025-06-20T13:52:54.393" v="759"/>
          <ac:spMkLst>
            <pc:docMk/>
            <pc:sldMk cId="3284883304" sldId="627"/>
            <ac:spMk id="6" creationId="{9F51CC6F-7561-14A8-10FE-6A6AC6DCBC6C}"/>
          </ac:spMkLst>
        </pc:spChg>
        <pc:spChg chg="add mod">
          <ac:chgData name="P McKenzie-Cook" userId="6605cc89-aaff-4d80-9ee6-20e4afa4ef0c" providerId="ADAL" clId="{4181B2CC-34B8-4C1F-A9F4-2AC4AC6B34DB}" dt="2025-06-20T13:55:49.421" v="807" actId="20577"/>
          <ac:spMkLst>
            <pc:docMk/>
            <pc:sldMk cId="3284883304" sldId="627"/>
            <ac:spMk id="7" creationId="{CCDE4B68-B47F-3BB3-BA4E-1844104421B5}"/>
          </ac:spMkLst>
        </pc:spChg>
        <pc:picChg chg="add">
          <ac:chgData name="P McKenzie-Cook" userId="6605cc89-aaff-4d80-9ee6-20e4afa4ef0c" providerId="ADAL" clId="{4181B2CC-34B8-4C1F-A9F4-2AC4AC6B34DB}" dt="2025-06-20T13:38:37.324" v="395" actId="22"/>
          <ac:picMkLst>
            <pc:docMk/>
            <pc:sldMk cId="3284883304" sldId="627"/>
            <ac:picMk id="5" creationId="{E520C939-82F1-227E-0918-9C424E701C64}"/>
          </ac:picMkLst>
        </pc:picChg>
      </pc:sldChg>
      <pc:sldChg chg="addSp delSp modSp new mod">
        <pc:chgData name="P McKenzie-Cook" userId="6605cc89-aaff-4d80-9ee6-20e4afa4ef0c" providerId="ADAL" clId="{4181B2CC-34B8-4C1F-A9F4-2AC4AC6B34DB}" dt="2025-06-20T13:52:59.056" v="761"/>
        <pc:sldMkLst>
          <pc:docMk/>
          <pc:sldMk cId="2178623822" sldId="628"/>
        </pc:sldMkLst>
        <pc:spChg chg="mod">
          <ac:chgData name="P McKenzie-Cook" userId="6605cc89-aaff-4d80-9ee6-20e4afa4ef0c" providerId="ADAL" clId="{4181B2CC-34B8-4C1F-A9F4-2AC4AC6B34DB}" dt="2025-06-20T13:49:33.455" v="648" actId="1035"/>
          <ac:spMkLst>
            <pc:docMk/>
            <pc:sldMk cId="2178623822" sldId="628"/>
            <ac:spMk id="2" creationId="{00FEBB31-EE9F-527E-C400-3612DCA5AAFD}"/>
          </ac:spMkLst>
        </pc:spChg>
        <pc:spChg chg="mod">
          <ac:chgData name="P McKenzie-Cook" userId="6605cc89-aaff-4d80-9ee6-20e4afa4ef0c" providerId="ADAL" clId="{4181B2CC-34B8-4C1F-A9F4-2AC4AC6B34DB}" dt="2025-06-20T13:49:33.455" v="648" actId="1035"/>
          <ac:spMkLst>
            <pc:docMk/>
            <pc:sldMk cId="2178623822" sldId="628"/>
            <ac:spMk id="3" creationId="{915A203A-5354-1641-792C-FFC1580DB32D}"/>
          </ac:spMkLst>
        </pc:spChg>
        <pc:spChg chg="add mod">
          <ac:chgData name="P McKenzie-Cook" userId="6605cc89-aaff-4d80-9ee6-20e4afa4ef0c" providerId="ADAL" clId="{4181B2CC-34B8-4C1F-A9F4-2AC4AC6B34DB}" dt="2025-06-20T13:49:48.254" v="697" actId="207"/>
          <ac:spMkLst>
            <pc:docMk/>
            <pc:sldMk cId="2178623822" sldId="628"/>
            <ac:spMk id="8" creationId="{91FFF6B9-EA9F-114E-CFC8-52901AE2AB29}"/>
          </ac:spMkLst>
        </pc:spChg>
        <pc:spChg chg="add mod">
          <ac:chgData name="P McKenzie-Cook" userId="6605cc89-aaff-4d80-9ee6-20e4afa4ef0c" providerId="ADAL" clId="{4181B2CC-34B8-4C1F-A9F4-2AC4AC6B34DB}" dt="2025-06-20T13:50:41.741" v="758" actId="14100"/>
          <ac:spMkLst>
            <pc:docMk/>
            <pc:sldMk cId="2178623822" sldId="628"/>
            <ac:spMk id="13" creationId="{90956F83-F735-1C3A-AAC1-5399ABD73EFD}"/>
          </ac:spMkLst>
        </pc:spChg>
        <pc:spChg chg="add mod">
          <ac:chgData name="P McKenzie-Cook" userId="6605cc89-aaff-4d80-9ee6-20e4afa4ef0c" providerId="ADAL" clId="{4181B2CC-34B8-4C1F-A9F4-2AC4AC6B34DB}" dt="2025-06-20T13:52:59.056" v="761"/>
          <ac:spMkLst>
            <pc:docMk/>
            <pc:sldMk cId="2178623822" sldId="628"/>
            <ac:spMk id="14" creationId="{51D70B8F-5181-AD12-B2BF-A6F94D0A5E8C}"/>
          </ac:spMkLst>
        </pc:spChg>
        <pc:picChg chg="add del">
          <ac:chgData name="P McKenzie-Cook" userId="6605cc89-aaff-4d80-9ee6-20e4afa4ef0c" providerId="ADAL" clId="{4181B2CC-34B8-4C1F-A9F4-2AC4AC6B34DB}" dt="2025-06-20T13:43:48.403" v="421" actId="478"/>
          <ac:picMkLst>
            <pc:docMk/>
            <pc:sldMk cId="2178623822" sldId="628"/>
            <ac:picMk id="5" creationId="{FEA50A5F-FC4C-88C5-5F6D-C43F323581C1}"/>
          </ac:picMkLst>
        </pc:picChg>
        <pc:picChg chg="add mod">
          <ac:chgData name="P McKenzie-Cook" userId="6605cc89-aaff-4d80-9ee6-20e4afa4ef0c" providerId="ADAL" clId="{4181B2CC-34B8-4C1F-A9F4-2AC4AC6B34DB}" dt="2025-06-20T13:49:33.455" v="648" actId="1035"/>
          <ac:picMkLst>
            <pc:docMk/>
            <pc:sldMk cId="2178623822" sldId="628"/>
            <ac:picMk id="7" creationId="{997D3846-24D3-8226-E8A0-337B3F511D1D}"/>
          </ac:picMkLst>
        </pc:picChg>
        <pc:picChg chg="add mod">
          <ac:chgData name="P McKenzie-Cook" userId="6605cc89-aaff-4d80-9ee6-20e4afa4ef0c" providerId="ADAL" clId="{4181B2CC-34B8-4C1F-A9F4-2AC4AC6B34DB}" dt="2025-06-20T13:49:41.666" v="696" actId="1036"/>
          <ac:picMkLst>
            <pc:docMk/>
            <pc:sldMk cId="2178623822" sldId="628"/>
            <ac:picMk id="10" creationId="{8996313E-8F85-1266-A074-609CFED7CF00}"/>
          </ac:picMkLst>
        </pc:picChg>
        <pc:picChg chg="add mod">
          <ac:chgData name="P McKenzie-Cook" userId="6605cc89-aaff-4d80-9ee6-20e4afa4ef0c" providerId="ADAL" clId="{4181B2CC-34B8-4C1F-A9F4-2AC4AC6B34DB}" dt="2025-06-20T13:49:35.876" v="649" actId="1076"/>
          <ac:picMkLst>
            <pc:docMk/>
            <pc:sldMk cId="2178623822" sldId="628"/>
            <ac:picMk id="12" creationId="{2EB5BE0C-272F-B045-ACE2-D1445F0A3ECF}"/>
          </ac:picMkLst>
        </pc:picChg>
      </pc:sldChg>
      <pc:sldChg chg="addSp modSp new mod">
        <pc:chgData name="P McKenzie-Cook" userId="6605cc89-aaff-4d80-9ee6-20e4afa4ef0c" providerId="ADAL" clId="{4181B2CC-34B8-4C1F-A9F4-2AC4AC6B34DB}" dt="2025-06-20T13:53:00.994" v="762"/>
        <pc:sldMkLst>
          <pc:docMk/>
          <pc:sldMk cId="2297760517" sldId="629"/>
        </pc:sldMkLst>
        <pc:spChg chg="mod">
          <ac:chgData name="P McKenzie-Cook" userId="6605cc89-aaff-4d80-9ee6-20e4afa4ef0c" providerId="ADAL" clId="{4181B2CC-34B8-4C1F-A9F4-2AC4AC6B34DB}" dt="2025-06-20T13:47:19.705" v="542" actId="27636"/>
          <ac:spMkLst>
            <pc:docMk/>
            <pc:sldMk cId="2297760517" sldId="629"/>
            <ac:spMk id="2" creationId="{987BFCCD-0742-1271-6509-FDCAFCEF0C09}"/>
          </ac:spMkLst>
        </pc:spChg>
        <pc:spChg chg="add mod">
          <ac:chgData name="P McKenzie-Cook" userId="6605cc89-aaff-4d80-9ee6-20e4afa4ef0c" providerId="ADAL" clId="{4181B2CC-34B8-4C1F-A9F4-2AC4AC6B34DB}" dt="2025-06-20T13:53:00.994" v="762"/>
          <ac:spMkLst>
            <pc:docMk/>
            <pc:sldMk cId="2297760517" sldId="629"/>
            <ac:spMk id="6" creationId="{C866C0E3-FD80-FAA7-ED89-131CDCCB3DFD}"/>
          </ac:spMkLst>
        </pc:spChg>
        <pc:picChg chg="add">
          <ac:chgData name="P McKenzie-Cook" userId="6605cc89-aaff-4d80-9ee6-20e4afa4ef0c" providerId="ADAL" clId="{4181B2CC-34B8-4C1F-A9F4-2AC4AC6B34DB}" dt="2025-06-20T13:39:05.552" v="401" actId="22"/>
          <ac:picMkLst>
            <pc:docMk/>
            <pc:sldMk cId="2297760517" sldId="629"/>
            <ac:picMk id="5" creationId="{DA675472-C1CB-85A4-E2F5-4B0B7F5E0E26}"/>
          </ac:picMkLst>
        </pc:picChg>
      </pc:sldChg>
      <pc:sldChg chg="addSp modSp new mod">
        <pc:chgData name="P McKenzie-Cook" userId="6605cc89-aaff-4d80-9ee6-20e4afa4ef0c" providerId="ADAL" clId="{4181B2CC-34B8-4C1F-A9F4-2AC4AC6B34DB}" dt="2025-06-20T13:53:02.506" v="763"/>
        <pc:sldMkLst>
          <pc:docMk/>
          <pc:sldMk cId="2671395820" sldId="630"/>
        </pc:sldMkLst>
        <pc:spChg chg="mod">
          <ac:chgData name="P McKenzie-Cook" userId="6605cc89-aaff-4d80-9ee6-20e4afa4ef0c" providerId="ADAL" clId="{4181B2CC-34B8-4C1F-A9F4-2AC4AC6B34DB}" dt="2025-06-20T13:47:19.720" v="543" actId="27636"/>
          <ac:spMkLst>
            <pc:docMk/>
            <pc:sldMk cId="2671395820" sldId="630"/>
            <ac:spMk id="2" creationId="{6F37E50D-3A3F-2A68-99E6-BE949508D387}"/>
          </ac:spMkLst>
        </pc:spChg>
        <pc:spChg chg="add mod">
          <ac:chgData name="P McKenzie-Cook" userId="6605cc89-aaff-4d80-9ee6-20e4afa4ef0c" providerId="ADAL" clId="{4181B2CC-34B8-4C1F-A9F4-2AC4AC6B34DB}" dt="2025-06-20T13:53:02.506" v="763"/>
          <ac:spMkLst>
            <pc:docMk/>
            <pc:sldMk cId="2671395820" sldId="630"/>
            <ac:spMk id="6" creationId="{A230A207-3F84-65A7-431D-6A7AD2BF6CF6}"/>
          </ac:spMkLst>
        </pc:spChg>
        <pc:picChg chg="add">
          <ac:chgData name="P McKenzie-Cook" userId="6605cc89-aaff-4d80-9ee6-20e4afa4ef0c" providerId="ADAL" clId="{4181B2CC-34B8-4C1F-A9F4-2AC4AC6B34DB}" dt="2025-06-20T13:39:12.120" v="402" actId="22"/>
          <ac:picMkLst>
            <pc:docMk/>
            <pc:sldMk cId="2671395820" sldId="630"/>
            <ac:picMk id="5" creationId="{80058DD0-4300-302F-090D-BFBFE801EAF1}"/>
          </ac:picMkLst>
        </pc:picChg>
      </pc:sldChg>
      <pc:sldChg chg="addSp modSp new mod">
        <pc:chgData name="P McKenzie-Cook" userId="6605cc89-aaff-4d80-9ee6-20e4afa4ef0c" providerId="ADAL" clId="{4181B2CC-34B8-4C1F-A9F4-2AC4AC6B34DB}" dt="2025-06-20T13:53:03.731" v="764"/>
        <pc:sldMkLst>
          <pc:docMk/>
          <pc:sldMk cId="28239577" sldId="631"/>
        </pc:sldMkLst>
        <pc:spChg chg="mod">
          <ac:chgData name="P McKenzie-Cook" userId="6605cc89-aaff-4d80-9ee6-20e4afa4ef0c" providerId="ADAL" clId="{4181B2CC-34B8-4C1F-A9F4-2AC4AC6B34DB}" dt="2025-06-20T13:47:19.737" v="544" actId="27636"/>
          <ac:spMkLst>
            <pc:docMk/>
            <pc:sldMk cId="28239577" sldId="631"/>
            <ac:spMk id="2" creationId="{877513D4-2F29-780C-A89A-BA087143F209}"/>
          </ac:spMkLst>
        </pc:spChg>
        <pc:spChg chg="add mod">
          <ac:chgData name="P McKenzie-Cook" userId="6605cc89-aaff-4d80-9ee6-20e4afa4ef0c" providerId="ADAL" clId="{4181B2CC-34B8-4C1F-A9F4-2AC4AC6B34DB}" dt="2025-06-20T13:53:03.731" v="764"/>
          <ac:spMkLst>
            <pc:docMk/>
            <pc:sldMk cId="28239577" sldId="631"/>
            <ac:spMk id="6" creationId="{1B3C8AF8-EB1B-E004-CE3C-F572183300B6}"/>
          </ac:spMkLst>
        </pc:spChg>
        <pc:picChg chg="add">
          <ac:chgData name="P McKenzie-Cook" userId="6605cc89-aaff-4d80-9ee6-20e4afa4ef0c" providerId="ADAL" clId="{4181B2CC-34B8-4C1F-A9F4-2AC4AC6B34DB}" dt="2025-06-20T13:39:18.253" v="403" actId="22"/>
          <ac:picMkLst>
            <pc:docMk/>
            <pc:sldMk cId="28239577" sldId="631"/>
            <ac:picMk id="5" creationId="{DA81FAFC-8A14-90FF-B739-5228AC5E61A0}"/>
          </ac:picMkLst>
        </pc:picChg>
      </pc:sldChg>
      <pc:sldChg chg="addSp modSp new mod">
        <pc:chgData name="P McKenzie-Cook" userId="6605cc89-aaff-4d80-9ee6-20e4afa4ef0c" providerId="ADAL" clId="{4181B2CC-34B8-4C1F-A9F4-2AC4AC6B34DB}" dt="2025-06-20T13:53:04.801" v="765"/>
        <pc:sldMkLst>
          <pc:docMk/>
          <pc:sldMk cId="3626951210" sldId="632"/>
        </pc:sldMkLst>
        <pc:spChg chg="mod">
          <ac:chgData name="P McKenzie-Cook" userId="6605cc89-aaff-4d80-9ee6-20e4afa4ef0c" providerId="ADAL" clId="{4181B2CC-34B8-4C1F-A9F4-2AC4AC6B34DB}" dt="2025-06-20T13:47:19.752" v="545" actId="27636"/>
          <ac:spMkLst>
            <pc:docMk/>
            <pc:sldMk cId="3626951210" sldId="632"/>
            <ac:spMk id="2" creationId="{31C1ADDC-8F98-378C-C035-9140E777178E}"/>
          </ac:spMkLst>
        </pc:spChg>
        <pc:spChg chg="add mod">
          <ac:chgData name="P McKenzie-Cook" userId="6605cc89-aaff-4d80-9ee6-20e4afa4ef0c" providerId="ADAL" clId="{4181B2CC-34B8-4C1F-A9F4-2AC4AC6B34DB}" dt="2025-06-20T13:53:04.801" v="765"/>
          <ac:spMkLst>
            <pc:docMk/>
            <pc:sldMk cId="3626951210" sldId="632"/>
            <ac:spMk id="6" creationId="{2A071261-0CD9-B9C2-1E9C-F57A847A7C6C}"/>
          </ac:spMkLst>
        </pc:spChg>
        <pc:picChg chg="add">
          <ac:chgData name="P McKenzie-Cook" userId="6605cc89-aaff-4d80-9ee6-20e4afa4ef0c" providerId="ADAL" clId="{4181B2CC-34B8-4C1F-A9F4-2AC4AC6B34DB}" dt="2025-06-20T13:39:25.446" v="405" actId="22"/>
          <ac:picMkLst>
            <pc:docMk/>
            <pc:sldMk cId="3626951210" sldId="632"/>
            <ac:picMk id="5" creationId="{DABAC6A6-8ECE-D182-A7F1-E41F3DCAE0A5}"/>
          </ac:picMkLst>
        </pc:picChg>
      </pc:sldChg>
      <pc:sldChg chg="addSp modSp new mod">
        <pc:chgData name="P McKenzie-Cook" userId="6605cc89-aaff-4d80-9ee6-20e4afa4ef0c" providerId="ADAL" clId="{4181B2CC-34B8-4C1F-A9F4-2AC4AC6B34DB}" dt="2025-06-20T13:53:05.870" v="766"/>
        <pc:sldMkLst>
          <pc:docMk/>
          <pc:sldMk cId="3719032328" sldId="633"/>
        </pc:sldMkLst>
        <pc:spChg chg="mod">
          <ac:chgData name="P McKenzie-Cook" userId="6605cc89-aaff-4d80-9ee6-20e4afa4ef0c" providerId="ADAL" clId="{4181B2CC-34B8-4C1F-A9F4-2AC4AC6B34DB}" dt="2025-06-20T13:47:19.762" v="546" actId="27636"/>
          <ac:spMkLst>
            <pc:docMk/>
            <pc:sldMk cId="3719032328" sldId="633"/>
            <ac:spMk id="2" creationId="{B27836C7-7681-C878-6422-3D959ADCDCC9}"/>
          </ac:spMkLst>
        </pc:spChg>
        <pc:spChg chg="add mod">
          <ac:chgData name="P McKenzie-Cook" userId="6605cc89-aaff-4d80-9ee6-20e4afa4ef0c" providerId="ADAL" clId="{4181B2CC-34B8-4C1F-A9F4-2AC4AC6B34DB}" dt="2025-06-20T13:53:05.870" v="766"/>
          <ac:spMkLst>
            <pc:docMk/>
            <pc:sldMk cId="3719032328" sldId="633"/>
            <ac:spMk id="6" creationId="{51E21CE7-F776-24D4-EA6C-475920AA3D6C}"/>
          </ac:spMkLst>
        </pc:spChg>
        <pc:picChg chg="add">
          <ac:chgData name="P McKenzie-Cook" userId="6605cc89-aaff-4d80-9ee6-20e4afa4ef0c" providerId="ADAL" clId="{4181B2CC-34B8-4C1F-A9F4-2AC4AC6B34DB}" dt="2025-06-20T13:39:32.035" v="407" actId="22"/>
          <ac:picMkLst>
            <pc:docMk/>
            <pc:sldMk cId="3719032328" sldId="633"/>
            <ac:picMk id="5" creationId="{8CC1D588-A39A-7046-149B-0323C036D7FE}"/>
          </ac:picMkLst>
        </pc:picChg>
      </pc:sldChg>
      <pc:sldChg chg="addSp modSp new mod">
        <pc:chgData name="P McKenzie-Cook" userId="6605cc89-aaff-4d80-9ee6-20e4afa4ef0c" providerId="ADAL" clId="{4181B2CC-34B8-4C1F-A9F4-2AC4AC6B34DB}" dt="2025-06-20T13:53:07.298" v="767"/>
        <pc:sldMkLst>
          <pc:docMk/>
          <pc:sldMk cId="2229691948" sldId="634"/>
        </pc:sldMkLst>
        <pc:spChg chg="mod">
          <ac:chgData name="P McKenzie-Cook" userId="6605cc89-aaff-4d80-9ee6-20e4afa4ef0c" providerId="ADAL" clId="{4181B2CC-34B8-4C1F-A9F4-2AC4AC6B34DB}" dt="2025-06-20T13:47:19.769" v="547" actId="27636"/>
          <ac:spMkLst>
            <pc:docMk/>
            <pc:sldMk cId="2229691948" sldId="634"/>
            <ac:spMk id="2" creationId="{18A3EFE4-FF68-0AD3-4CF1-84F8299C763D}"/>
          </ac:spMkLst>
        </pc:spChg>
        <pc:spChg chg="add mod">
          <ac:chgData name="P McKenzie-Cook" userId="6605cc89-aaff-4d80-9ee6-20e4afa4ef0c" providerId="ADAL" clId="{4181B2CC-34B8-4C1F-A9F4-2AC4AC6B34DB}" dt="2025-06-20T13:53:07.298" v="767"/>
          <ac:spMkLst>
            <pc:docMk/>
            <pc:sldMk cId="2229691948" sldId="634"/>
            <ac:spMk id="6" creationId="{76FF8374-E034-9740-0C56-16FF7AB31F4B}"/>
          </ac:spMkLst>
        </pc:spChg>
        <pc:picChg chg="add">
          <ac:chgData name="P McKenzie-Cook" userId="6605cc89-aaff-4d80-9ee6-20e4afa4ef0c" providerId="ADAL" clId="{4181B2CC-34B8-4C1F-A9F4-2AC4AC6B34DB}" dt="2025-06-20T13:39:42.413" v="409" actId="22"/>
          <ac:picMkLst>
            <pc:docMk/>
            <pc:sldMk cId="2229691948" sldId="634"/>
            <ac:picMk id="5" creationId="{2E9956BC-4531-988A-DADA-4FC9F3247927}"/>
          </ac:picMkLst>
        </pc:picChg>
      </pc:sldChg>
      <pc:sldChg chg="addSp modSp new mod">
        <pc:chgData name="P McKenzie-Cook" userId="6605cc89-aaff-4d80-9ee6-20e4afa4ef0c" providerId="ADAL" clId="{4181B2CC-34B8-4C1F-A9F4-2AC4AC6B34DB}" dt="2025-06-20T13:53:10.034" v="768"/>
        <pc:sldMkLst>
          <pc:docMk/>
          <pc:sldMk cId="3960024613" sldId="635"/>
        </pc:sldMkLst>
        <pc:spChg chg="mod">
          <ac:chgData name="P McKenzie-Cook" userId="6605cc89-aaff-4d80-9ee6-20e4afa4ef0c" providerId="ADAL" clId="{4181B2CC-34B8-4C1F-A9F4-2AC4AC6B34DB}" dt="2025-06-20T13:47:19.787" v="548" actId="27636"/>
          <ac:spMkLst>
            <pc:docMk/>
            <pc:sldMk cId="3960024613" sldId="635"/>
            <ac:spMk id="2" creationId="{18CDA15E-11E7-0596-4157-91A9745864AF}"/>
          </ac:spMkLst>
        </pc:spChg>
        <pc:spChg chg="add mod">
          <ac:chgData name="P McKenzie-Cook" userId="6605cc89-aaff-4d80-9ee6-20e4afa4ef0c" providerId="ADAL" clId="{4181B2CC-34B8-4C1F-A9F4-2AC4AC6B34DB}" dt="2025-06-20T13:53:10.034" v="768"/>
          <ac:spMkLst>
            <pc:docMk/>
            <pc:sldMk cId="3960024613" sldId="635"/>
            <ac:spMk id="6" creationId="{CF9CBBE2-D040-AF5C-B694-29157613B67D}"/>
          </ac:spMkLst>
        </pc:spChg>
        <pc:picChg chg="add">
          <ac:chgData name="P McKenzie-Cook" userId="6605cc89-aaff-4d80-9ee6-20e4afa4ef0c" providerId="ADAL" clId="{4181B2CC-34B8-4C1F-A9F4-2AC4AC6B34DB}" dt="2025-06-20T13:39:53.886" v="412" actId="22"/>
          <ac:picMkLst>
            <pc:docMk/>
            <pc:sldMk cId="3960024613" sldId="635"/>
            <ac:picMk id="5" creationId="{26830114-78A1-58BE-C96E-75163730ADCD}"/>
          </ac:picMkLst>
        </pc:picChg>
      </pc:sldChg>
      <pc:sldChg chg="addSp modSp new mod">
        <pc:chgData name="P McKenzie-Cook" userId="6605cc89-aaff-4d80-9ee6-20e4afa4ef0c" providerId="ADAL" clId="{4181B2CC-34B8-4C1F-A9F4-2AC4AC6B34DB}" dt="2025-06-20T13:53:11.836" v="769"/>
        <pc:sldMkLst>
          <pc:docMk/>
          <pc:sldMk cId="3947253570" sldId="636"/>
        </pc:sldMkLst>
        <pc:spChg chg="mod">
          <ac:chgData name="P McKenzie-Cook" userId="6605cc89-aaff-4d80-9ee6-20e4afa4ef0c" providerId="ADAL" clId="{4181B2CC-34B8-4C1F-A9F4-2AC4AC6B34DB}" dt="2025-06-20T13:47:19.796" v="549" actId="27636"/>
          <ac:spMkLst>
            <pc:docMk/>
            <pc:sldMk cId="3947253570" sldId="636"/>
            <ac:spMk id="2" creationId="{9F3EEFAA-28D8-E6B6-6F8B-98D5E1A44607}"/>
          </ac:spMkLst>
        </pc:spChg>
        <pc:spChg chg="add mod">
          <ac:chgData name="P McKenzie-Cook" userId="6605cc89-aaff-4d80-9ee6-20e4afa4ef0c" providerId="ADAL" clId="{4181B2CC-34B8-4C1F-A9F4-2AC4AC6B34DB}" dt="2025-06-20T13:53:11.836" v="769"/>
          <ac:spMkLst>
            <pc:docMk/>
            <pc:sldMk cId="3947253570" sldId="636"/>
            <ac:spMk id="6" creationId="{65745037-DE21-9B84-FB42-B625D458F00A}"/>
          </ac:spMkLst>
        </pc:spChg>
        <pc:picChg chg="add">
          <ac:chgData name="P McKenzie-Cook" userId="6605cc89-aaff-4d80-9ee6-20e4afa4ef0c" providerId="ADAL" clId="{4181B2CC-34B8-4C1F-A9F4-2AC4AC6B34DB}" dt="2025-06-20T13:39:58.048" v="413" actId="22"/>
          <ac:picMkLst>
            <pc:docMk/>
            <pc:sldMk cId="3947253570" sldId="636"/>
            <ac:picMk id="5" creationId="{1C6B93A2-798C-25F8-7B0A-9AD357859EF7}"/>
          </ac:picMkLst>
        </pc:picChg>
      </pc:sldChg>
      <pc:sldChg chg="addSp modSp new mod">
        <pc:chgData name="P McKenzie-Cook" userId="6605cc89-aaff-4d80-9ee6-20e4afa4ef0c" providerId="ADAL" clId="{4181B2CC-34B8-4C1F-A9F4-2AC4AC6B34DB}" dt="2025-06-20T13:53:12.789" v="770"/>
        <pc:sldMkLst>
          <pc:docMk/>
          <pc:sldMk cId="1727859875" sldId="637"/>
        </pc:sldMkLst>
        <pc:spChg chg="mod">
          <ac:chgData name="P McKenzie-Cook" userId="6605cc89-aaff-4d80-9ee6-20e4afa4ef0c" providerId="ADAL" clId="{4181B2CC-34B8-4C1F-A9F4-2AC4AC6B34DB}" dt="2025-06-20T13:47:19.808" v="550" actId="27636"/>
          <ac:spMkLst>
            <pc:docMk/>
            <pc:sldMk cId="1727859875" sldId="637"/>
            <ac:spMk id="2" creationId="{04F6C3DC-E09A-7B0C-385B-CFBECFED832B}"/>
          </ac:spMkLst>
        </pc:spChg>
        <pc:spChg chg="add mod">
          <ac:chgData name="P McKenzie-Cook" userId="6605cc89-aaff-4d80-9ee6-20e4afa4ef0c" providerId="ADAL" clId="{4181B2CC-34B8-4C1F-A9F4-2AC4AC6B34DB}" dt="2025-06-20T13:53:12.789" v="770"/>
          <ac:spMkLst>
            <pc:docMk/>
            <pc:sldMk cId="1727859875" sldId="637"/>
            <ac:spMk id="6" creationId="{54DE5FD6-5A13-AA7D-2DE1-D70AF9524E2B}"/>
          </ac:spMkLst>
        </pc:spChg>
        <pc:picChg chg="add">
          <ac:chgData name="P McKenzie-Cook" userId="6605cc89-aaff-4d80-9ee6-20e4afa4ef0c" providerId="ADAL" clId="{4181B2CC-34B8-4C1F-A9F4-2AC4AC6B34DB}" dt="2025-06-20T13:40:02.955" v="415" actId="22"/>
          <ac:picMkLst>
            <pc:docMk/>
            <pc:sldMk cId="1727859875" sldId="637"/>
            <ac:picMk id="5" creationId="{D885B751-72E2-94C4-931B-F17A73040C45}"/>
          </ac:picMkLst>
        </pc:picChg>
      </pc:sldChg>
      <pc:sldChg chg="addSp modSp new mod">
        <pc:chgData name="P McKenzie-Cook" userId="6605cc89-aaff-4d80-9ee6-20e4afa4ef0c" providerId="ADAL" clId="{4181B2CC-34B8-4C1F-A9F4-2AC4AC6B34DB}" dt="2025-06-20T13:53:15.419" v="771"/>
        <pc:sldMkLst>
          <pc:docMk/>
          <pc:sldMk cId="2467761709" sldId="638"/>
        </pc:sldMkLst>
        <pc:spChg chg="mod">
          <ac:chgData name="P McKenzie-Cook" userId="6605cc89-aaff-4d80-9ee6-20e4afa4ef0c" providerId="ADAL" clId="{4181B2CC-34B8-4C1F-A9F4-2AC4AC6B34DB}" dt="2025-06-20T13:47:19.831" v="551" actId="27636"/>
          <ac:spMkLst>
            <pc:docMk/>
            <pc:sldMk cId="2467761709" sldId="638"/>
            <ac:spMk id="2" creationId="{A67E9DBA-3F6A-EC1D-EBB7-46D71D66832D}"/>
          </ac:spMkLst>
        </pc:spChg>
        <pc:spChg chg="add mod">
          <ac:chgData name="P McKenzie-Cook" userId="6605cc89-aaff-4d80-9ee6-20e4afa4ef0c" providerId="ADAL" clId="{4181B2CC-34B8-4C1F-A9F4-2AC4AC6B34DB}" dt="2025-06-20T13:53:15.419" v="771"/>
          <ac:spMkLst>
            <pc:docMk/>
            <pc:sldMk cId="2467761709" sldId="638"/>
            <ac:spMk id="6" creationId="{53F9B641-1B79-023C-E6CE-7D1B92BCEEE1}"/>
          </ac:spMkLst>
        </pc:spChg>
        <pc:picChg chg="add">
          <ac:chgData name="P McKenzie-Cook" userId="6605cc89-aaff-4d80-9ee6-20e4afa4ef0c" providerId="ADAL" clId="{4181B2CC-34B8-4C1F-A9F4-2AC4AC6B34DB}" dt="2025-06-20T13:40:45.346" v="417" actId="22"/>
          <ac:picMkLst>
            <pc:docMk/>
            <pc:sldMk cId="2467761709" sldId="638"/>
            <ac:picMk id="5" creationId="{250F8B62-6ADF-EEC5-11BA-0A92AB1ECDA6}"/>
          </ac:picMkLst>
        </pc:picChg>
      </pc:sldChg>
      <pc:sldChg chg="addSp modSp new mod">
        <pc:chgData name="P McKenzie-Cook" userId="6605cc89-aaff-4d80-9ee6-20e4afa4ef0c" providerId="ADAL" clId="{4181B2CC-34B8-4C1F-A9F4-2AC4AC6B34DB}" dt="2025-06-20T13:53:17" v="772"/>
        <pc:sldMkLst>
          <pc:docMk/>
          <pc:sldMk cId="128944411" sldId="639"/>
        </pc:sldMkLst>
        <pc:spChg chg="mod">
          <ac:chgData name="P McKenzie-Cook" userId="6605cc89-aaff-4d80-9ee6-20e4afa4ef0c" providerId="ADAL" clId="{4181B2CC-34B8-4C1F-A9F4-2AC4AC6B34DB}" dt="2025-06-20T13:47:19.835" v="552" actId="27636"/>
          <ac:spMkLst>
            <pc:docMk/>
            <pc:sldMk cId="128944411" sldId="639"/>
            <ac:spMk id="2" creationId="{27450DE0-DC1E-174A-606E-7D1F7F070622}"/>
          </ac:spMkLst>
        </pc:spChg>
        <pc:spChg chg="add mod">
          <ac:chgData name="P McKenzie-Cook" userId="6605cc89-aaff-4d80-9ee6-20e4afa4ef0c" providerId="ADAL" clId="{4181B2CC-34B8-4C1F-A9F4-2AC4AC6B34DB}" dt="2025-06-20T13:53:17" v="772"/>
          <ac:spMkLst>
            <pc:docMk/>
            <pc:sldMk cId="128944411" sldId="639"/>
            <ac:spMk id="6" creationId="{AC4E8C42-9000-C855-7D60-F0C4196A4C31}"/>
          </ac:spMkLst>
        </pc:spChg>
        <pc:picChg chg="add">
          <ac:chgData name="P McKenzie-Cook" userId="6605cc89-aaff-4d80-9ee6-20e4afa4ef0c" providerId="ADAL" clId="{4181B2CC-34B8-4C1F-A9F4-2AC4AC6B34DB}" dt="2025-06-20T13:41:02.997" v="419" actId="22"/>
          <ac:picMkLst>
            <pc:docMk/>
            <pc:sldMk cId="128944411" sldId="639"/>
            <ac:picMk id="5" creationId="{C7D1F923-5C0A-2D62-F2A7-B852847E1E38}"/>
          </ac:picMkLst>
        </pc:picChg>
      </pc:sldChg>
      <pc:sldChg chg="addSp modSp new mod">
        <pc:chgData name="P McKenzie-Cook" userId="6605cc89-aaff-4d80-9ee6-20e4afa4ef0c" providerId="ADAL" clId="{4181B2CC-34B8-4C1F-A9F4-2AC4AC6B34DB}" dt="2025-06-20T13:52:56.891" v="760"/>
        <pc:sldMkLst>
          <pc:docMk/>
          <pc:sldMk cId="406059157" sldId="640"/>
        </pc:sldMkLst>
        <pc:spChg chg="mod">
          <ac:chgData name="P McKenzie-Cook" userId="6605cc89-aaff-4d80-9ee6-20e4afa4ef0c" providerId="ADAL" clId="{4181B2CC-34B8-4C1F-A9F4-2AC4AC6B34DB}" dt="2025-06-20T13:43:59.837" v="430" actId="20577"/>
          <ac:spMkLst>
            <pc:docMk/>
            <pc:sldMk cId="406059157" sldId="640"/>
            <ac:spMk id="2" creationId="{47075C70-958D-C815-BC42-125C1F8D26DE}"/>
          </ac:spMkLst>
        </pc:spChg>
        <pc:spChg chg="add mod">
          <ac:chgData name="P McKenzie-Cook" userId="6605cc89-aaff-4d80-9ee6-20e4afa4ef0c" providerId="ADAL" clId="{4181B2CC-34B8-4C1F-A9F4-2AC4AC6B34DB}" dt="2025-06-20T13:52:56.891" v="760"/>
          <ac:spMkLst>
            <pc:docMk/>
            <pc:sldMk cId="406059157" sldId="640"/>
            <ac:spMk id="6" creationId="{629A83C9-0D1A-69DA-0B0C-DC19483F4EB0}"/>
          </ac:spMkLst>
        </pc:spChg>
        <pc:picChg chg="add mod modCrop">
          <ac:chgData name="P McKenzie-Cook" userId="6605cc89-aaff-4d80-9ee6-20e4afa4ef0c" providerId="ADAL" clId="{4181B2CC-34B8-4C1F-A9F4-2AC4AC6B34DB}" dt="2025-06-20T13:43:56.758" v="423" actId="732"/>
          <ac:picMkLst>
            <pc:docMk/>
            <pc:sldMk cId="406059157" sldId="640"/>
            <ac:picMk id="5" creationId="{488ED1B0-E3AD-4E5C-7AB2-F19A1EF6B5F6}"/>
          </ac:picMkLst>
        </pc:picChg>
      </pc:sldChg>
      <pc:sldChg chg="addSp modSp new mod">
        <pc:chgData name="P McKenzie-Cook" userId="6605cc89-aaff-4d80-9ee6-20e4afa4ef0c" providerId="ADAL" clId="{4181B2CC-34B8-4C1F-A9F4-2AC4AC6B34DB}" dt="2025-06-21T18:56:46.111" v="813" actId="1076"/>
        <pc:sldMkLst>
          <pc:docMk/>
          <pc:sldMk cId="743317822" sldId="641"/>
        </pc:sldMkLst>
        <pc:spChg chg="mod">
          <ac:chgData name="P McKenzie-Cook" userId="6605cc89-aaff-4d80-9ee6-20e4afa4ef0c" providerId="ADAL" clId="{4181B2CC-34B8-4C1F-A9F4-2AC4AC6B34DB}" dt="2025-06-21T18:56:25.133" v="810" actId="27636"/>
          <ac:spMkLst>
            <pc:docMk/>
            <pc:sldMk cId="743317822" sldId="641"/>
            <ac:spMk id="2" creationId="{2DA15F2B-C183-CF20-E27B-97C412E0B0E3}"/>
          </ac:spMkLst>
        </pc:spChg>
        <pc:picChg chg="add mod">
          <ac:chgData name="P McKenzie-Cook" userId="6605cc89-aaff-4d80-9ee6-20e4afa4ef0c" providerId="ADAL" clId="{4181B2CC-34B8-4C1F-A9F4-2AC4AC6B34DB}" dt="2025-06-21T18:56:27.620" v="811" actId="1076"/>
          <ac:picMkLst>
            <pc:docMk/>
            <pc:sldMk cId="743317822" sldId="641"/>
            <ac:picMk id="4" creationId="{51E8D225-13D9-F2FF-13EE-2C2AE28565FF}"/>
          </ac:picMkLst>
        </pc:picChg>
        <pc:picChg chg="add mod">
          <ac:chgData name="P McKenzie-Cook" userId="6605cc89-aaff-4d80-9ee6-20e4afa4ef0c" providerId="ADAL" clId="{4181B2CC-34B8-4C1F-A9F4-2AC4AC6B34DB}" dt="2025-06-21T18:56:46.111" v="813" actId="1076"/>
          <ac:picMkLst>
            <pc:docMk/>
            <pc:sldMk cId="743317822" sldId="641"/>
            <ac:picMk id="6" creationId="{2D4A6C9D-6B35-4DEC-E84B-23FF6E77BF5F}"/>
          </ac:picMkLst>
        </pc:picChg>
      </pc:sldChg>
    </pc:docChg>
  </pc:docChgLst>
  <pc:docChgLst>
    <pc:chgData name="A Freel" userId="S::afreel@ohacademy.co.uk::f6dead3d-cc44-4b49-aee1-60fe86f08dbd" providerId="AD" clId="Web-{16E3DA35-F556-5F71-BA67-4F244AD902F4}"/>
    <pc:docChg chg="addSld modSld modMainMaster">
      <pc:chgData name="A Freel" userId="S::afreel@ohacademy.co.uk::f6dead3d-cc44-4b49-aee1-60fe86f08dbd" providerId="AD" clId="Web-{16E3DA35-F556-5F71-BA67-4F244AD902F4}" dt="2025-06-10T18:08:11.450" v="39" actId="1076"/>
      <pc:docMkLst>
        <pc:docMk/>
      </pc:docMkLst>
      <pc:sldChg chg="modSp mod setBg">
        <pc:chgData name="A Freel" userId="S::afreel@ohacademy.co.uk::f6dead3d-cc44-4b49-aee1-60fe86f08dbd" providerId="AD" clId="Web-{16E3DA35-F556-5F71-BA67-4F244AD902F4}" dt="2025-06-09T19:15:33.552" v="37"/>
        <pc:sldMkLst>
          <pc:docMk/>
          <pc:sldMk cId="109857222" sldId="256"/>
        </pc:sldMkLst>
        <pc:spChg chg="mod">
          <ac:chgData name="A Freel" userId="S::afreel@ohacademy.co.uk::f6dead3d-cc44-4b49-aee1-60fe86f08dbd" providerId="AD" clId="Web-{16E3DA35-F556-5F71-BA67-4F244AD902F4}" dt="2025-06-09T06:56:59.216" v="1" actId="20577"/>
          <ac:spMkLst>
            <pc:docMk/>
            <pc:sldMk cId="109857222" sldId="256"/>
            <ac:spMk id="2" creationId="{00000000-0000-0000-0000-000000000000}"/>
          </ac:spMkLst>
        </pc:spChg>
        <pc:spChg chg="mod">
          <ac:chgData name="A Freel" userId="S::afreel@ohacademy.co.uk::f6dead3d-cc44-4b49-aee1-60fe86f08dbd" providerId="AD" clId="Web-{16E3DA35-F556-5F71-BA67-4F244AD902F4}" dt="2025-06-09T06:57:00.935" v="6" actId="20577"/>
          <ac:spMkLst>
            <pc:docMk/>
            <pc:sldMk cId="109857222" sldId="256"/>
            <ac:spMk id="3" creationId="{00000000-0000-0000-0000-000000000000}"/>
          </ac:spMkLst>
        </pc:spChg>
      </pc:sldChg>
      <pc:sldChg chg="add mod">
        <pc:chgData name="A Freel" userId="S::afreel@ohacademy.co.uk::f6dead3d-cc44-4b49-aee1-60fe86f08dbd" providerId="AD" clId="Web-{16E3DA35-F556-5F71-BA67-4F244AD902F4}" dt="2025-06-09T19:15:33.552" v="37"/>
        <pc:sldMkLst>
          <pc:docMk/>
          <pc:sldMk cId="2642466099" sldId="261"/>
        </pc:sldMkLst>
      </pc:sldChg>
      <pc:sldChg chg="add mod">
        <pc:chgData name="A Freel" userId="S::afreel@ohacademy.co.uk::f6dead3d-cc44-4b49-aee1-60fe86f08dbd" providerId="AD" clId="Web-{16E3DA35-F556-5F71-BA67-4F244AD902F4}" dt="2025-06-09T19:15:33.552" v="37"/>
        <pc:sldMkLst>
          <pc:docMk/>
          <pc:sldMk cId="1526918520" sldId="262"/>
        </pc:sldMkLst>
      </pc:sldChg>
      <pc:sldChg chg="add mod">
        <pc:chgData name="A Freel" userId="S::afreel@ohacademy.co.uk::f6dead3d-cc44-4b49-aee1-60fe86f08dbd" providerId="AD" clId="Web-{16E3DA35-F556-5F71-BA67-4F244AD902F4}" dt="2025-06-09T19:15:33.552" v="37"/>
        <pc:sldMkLst>
          <pc:docMk/>
          <pc:sldMk cId="3745506808" sldId="264"/>
        </pc:sldMkLst>
      </pc:sldChg>
      <pc:sldChg chg="add mod">
        <pc:chgData name="A Freel" userId="S::afreel@ohacademy.co.uk::f6dead3d-cc44-4b49-aee1-60fe86f08dbd" providerId="AD" clId="Web-{16E3DA35-F556-5F71-BA67-4F244AD902F4}" dt="2025-06-09T19:15:33.552" v="37"/>
        <pc:sldMkLst>
          <pc:docMk/>
          <pc:sldMk cId="1079818296" sldId="266"/>
        </pc:sldMkLst>
      </pc:sldChg>
      <pc:sldChg chg="add mod">
        <pc:chgData name="A Freel" userId="S::afreel@ohacademy.co.uk::f6dead3d-cc44-4b49-aee1-60fe86f08dbd" providerId="AD" clId="Web-{16E3DA35-F556-5F71-BA67-4F244AD902F4}" dt="2025-06-09T19:15:33.552" v="37"/>
        <pc:sldMkLst>
          <pc:docMk/>
          <pc:sldMk cId="3189735415" sldId="275"/>
        </pc:sldMkLst>
      </pc:sldChg>
      <pc:sldChg chg="add mod">
        <pc:chgData name="A Freel" userId="S::afreel@ohacademy.co.uk::f6dead3d-cc44-4b49-aee1-60fe86f08dbd" providerId="AD" clId="Web-{16E3DA35-F556-5F71-BA67-4F244AD902F4}" dt="2025-06-09T19:15:33.552" v="37"/>
        <pc:sldMkLst>
          <pc:docMk/>
          <pc:sldMk cId="3122806212" sldId="283"/>
        </pc:sldMkLst>
      </pc:sldChg>
      <pc:sldChg chg="add mod">
        <pc:chgData name="A Freel" userId="S::afreel@ohacademy.co.uk::f6dead3d-cc44-4b49-aee1-60fe86f08dbd" providerId="AD" clId="Web-{16E3DA35-F556-5F71-BA67-4F244AD902F4}" dt="2025-06-09T19:15:33.552" v="37"/>
        <pc:sldMkLst>
          <pc:docMk/>
          <pc:sldMk cId="2134110344" sldId="320"/>
        </pc:sldMkLst>
      </pc:sldChg>
      <pc:sldChg chg="add mod">
        <pc:chgData name="A Freel" userId="S::afreel@ohacademy.co.uk::f6dead3d-cc44-4b49-aee1-60fe86f08dbd" providerId="AD" clId="Web-{16E3DA35-F556-5F71-BA67-4F244AD902F4}" dt="2025-06-09T19:15:33.552" v="37"/>
        <pc:sldMkLst>
          <pc:docMk/>
          <pc:sldMk cId="234269330" sldId="401"/>
        </pc:sldMkLst>
      </pc:sldChg>
      <pc:sldChg chg="add mod">
        <pc:chgData name="A Freel" userId="S::afreel@ohacademy.co.uk::f6dead3d-cc44-4b49-aee1-60fe86f08dbd" providerId="AD" clId="Web-{16E3DA35-F556-5F71-BA67-4F244AD902F4}" dt="2025-06-09T19:15:33.552" v="37"/>
        <pc:sldMkLst>
          <pc:docMk/>
          <pc:sldMk cId="1116886716" sldId="430"/>
        </pc:sldMkLst>
      </pc:sldChg>
      <pc:sldChg chg="modSp add mod">
        <pc:chgData name="A Freel" userId="S::afreel@ohacademy.co.uk::f6dead3d-cc44-4b49-aee1-60fe86f08dbd" providerId="AD" clId="Web-{16E3DA35-F556-5F71-BA67-4F244AD902F4}" dt="2025-06-10T18:08:11.450" v="39" actId="1076"/>
        <pc:sldMkLst>
          <pc:docMk/>
          <pc:sldMk cId="3717189883" sldId="431"/>
        </pc:sldMkLst>
      </pc:sldChg>
      <pc:sldChg chg="addSp delSp modSp add mod">
        <pc:chgData name="A Freel" userId="S::afreel@ohacademy.co.uk::f6dead3d-cc44-4b49-aee1-60fe86f08dbd" providerId="AD" clId="Web-{16E3DA35-F556-5F71-BA67-4F244AD902F4}" dt="2025-06-09T19:15:33.552" v="37"/>
        <pc:sldMkLst>
          <pc:docMk/>
          <pc:sldMk cId="3615594355" sldId="532"/>
        </pc:sldMkLst>
        <pc:picChg chg="add mod">
          <ac:chgData name="A Freel" userId="S::afreel@ohacademy.co.uk::f6dead3d-cc44-4b49-aee1-60fe86f08dbd" providerId="AD" clId="Web-{16E3DA35-F556-5F71-BA67-4F244AD902F4}" dt="2025-06-09T07:06:11.233" v="15" actId="14100"/>
          <ac:picMkLst>
            <pc:docMk/>
            <pc:sldMk cId="3615594355" sldId="532"/>
            <ac:picMk id="4" creationId="{8812F9E2-27F1-3E95-4EEF-F1841EC3B640}"/>
          </ac:picMkLst>
        </pc:picChg>
        <pc:picChg chg="add mod">
          <ac:chgData name="A Freel" userId="S::afreel@ohacademy.co.uk::f6dead3d-cc44-4b49-aee1-60fe86f08dbd" providerId="AD" clId="Web-{16E3DA35-F556-5F71-BA67-4F244AD902F4}" dt="2025-06-09T07:06:31.156" v="18" actId="14100"/>
          <ac:picMkLst>
            <pc:docMk/>
            <pc:sldMk cId="3615594355" sldId="532"/>
            <ac:picMk id="5" creationId="{0E0351B5-506A-312C-6ECA-C0A28E13F386}"/>
          </ac:picMkLst>
        </pc:picChg>
        <pc:picChg chg="add mod">
          <ac:chgData name="A Freel" userId="S::afreel@ohacademy.co.uk::f6dead3d-cc44-4b49-aee1-60fe86f08dbd" providerId="AD" clId="Web-{16E3DA35-F556-5F71-BA67-4F244AD902F4}" dt="2025-06-09T07:07:02.361" v="21" actId="14100"/>
          <ac:picMkLst>
            <pc:docMk/>
            <pc:sldMk cId="3615594355" sldId="532"/>
            <ac:picMk id="6" creationId="{DF223F29-6D57-63A3-D101-CBF896E02CF0}"/>
          </ac:picMkLst>
        </pc:picChg>
        <pc:picChg chg="add mod">
          <ac:chgData name="A Freel" userId="S::afreel@ohacademy.co.uk::f6dead3d-cc44-4b49-aee1-60fe86f08dbd" providerId="AD" clId="Web-{16E3DA35-F556-5F71-BA67-4F244AD902F4}" dt="2025-06-09T07:07:33.723" v="24" actId="14100"/>
          <ac:picMkLst>
            <pc:docMk/>
            <pc:sldMk cId="3615594355" sldId="532"/>
            <ac:picMk id="7" creationId="{03C789D0-3F5F-C466-F3F2-883103280E1A}"/>
          </ac:picMkLst>
        </pc:picChg>
      </pc:sldChg>
      <pc:sldChg chg="add mod setBg">
        <pc:chgData name="A Freel" userId="S::afreel@ohacademy.co.uk::f6dead3d-cc44-4b49-aee1-60fe86f08dbd" providerId="AD" clId="Web-{16E3DA35-F556-5F71-BA67-4F244AD902F4}" dt="2025-06-09T19:15:33.552" v="37"/>
        <pc:sldMkLst>
          <pc:docMk/>
          <pc:sldMk cId="4018164479" sldId="541"/>
        </pc:sldMkLst>
      </pc:sldChg>
      <pc:sldMasterChg chg="mod setBg addSldLayout modSldLayout">
        <pc:chgData name="A Freel" userId="S::afreel@ohacademy.co.uk::f6dead3d-cc44-4b49-aee1-60fe86f08dbd" providerId="AD" clId="Web-{16E3DA35-F556-5F71-BA67-4F244AD902F4}" dt="2025-06-09T19:15:33.552" v="37"/>
        <pc:sldMasterMkLst>
          <pc:docMk/>
          <pc:sldMasterMk cId="2460954070" sldId="2147483660"/>
        </pc:sldMasterMkLst>
        <pc:sldLayoutChg chg="mod">
          <pc:chgData name="A Freel" userId="S::afreel@ohacademy.co.uk::f6dead3d-cc44-4b49-aee1-60fe86f08dbd" providerId="AD" clId="Web-{16E3DA35-F556-5F71-BA67-4F244AD902F4}" dt="2025-06-09T19:15:33.552" v="37"/>
          <pc:sldLayoutMkLst>
            <pc:docMk/>
            <pc:sldMasterMk cId="2460954070" sldId="2147483660"/>
            <pc:sldLayoutMk cId="2385387890" sldId="2147483661"/>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949138452" sldId="2147483662"/>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2591524520" sldId="2147483663"/>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1203092039" sldId="2147483664"/>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3733172339" sldId="2147483665"/>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3210312558" sldId="2147483666"/>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3146388984" sldId="2147483667"/>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3171841454" sldId="2147483668"/>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1718958274" sldId="2147483669"/>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2202905451" sldId="2147483670"/>
          </pc:sldLayoutMkLst>
        </pc:sldLayoutChg>
        <pc:sldLayoutChg chg="mod">
          <pc:chgData name="A Freel" userId="S::afreel@ohacademy.co.uk::f6dead3d-cc44-4b49-aee1-60fe86f08dbd" providerId="AD" clId="Web-{16E3DA35-F556-5F71-BA67-4F244AD902F4}" dt="2025-06-09T19:15:33.552" v="37"/>
          <pc:sldLayoutMkLst>
            <pc:docMk/>
            <pc:sldMasterMk cId="2460954070" sldId="2147483660"/>
            <pc:sldLayoutMk cId="3479445657" sldId="2147483671"/>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2284597808" sldId="2147483672"/>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2489937475" sldId="2147483673"/>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987855560" sldId="2147483674"/>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3087203143" sldId="2147483675"/>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1209154571" sldId="2147483676"/>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1916241154" sldId="2147483677"/>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1656596417" sldId="2147483678"/>
          </pc:sldLayoutMkLst>
        </pc:sldLayoutChg>
        <pc:sldLayoutChg chg="add mod">
          <pc:chgData name="A Freel" userId="S::afreel@ohacademy.co.uk::f6dead3d-cc44-4b49-aee1-60fe86f08dbd" providerId="AD" clId="Web-{16E3DA35-F556-5F71-BA67-4F244AD902F4}" dt="2025-06-09T19:15:33.552" v="37"/>
          <pc:sldLayoutMkLst>
            <pc:docMk/>
            <pc:sldMasterMk cId="2460954070" sldId="2147483660"/>
            <pc:sldLayoutMk cId="3195501062" sldId="2147483679"/>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79"/>
    </inkml:context>
    <inkml:brush xml:id="br0">
      <inkml:brushProperty name="width" value="0.1" units="cm"/>
      <inkml:brushProperty name="height" value="0.1" units="cm"/>
      <inkml:brushProperty name="color" value="#FFFFFF"/>
    </inkml:brush>
  </inkml:definitions>
  <inkml:trace contextRef="#ctx0" brushRef="#br0">20944 6699 16383 0 0,'19'5'0'0'0,"30"6"0"0"0,16 1 0 0 0,-3-1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404CC-AFCE-493E-B062-DFDD7629922D}" type="datetimeFigureOut">
              <a:t>6/21/2025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39AEC1-5674-402D-A3AE-4B1B6B7B815F}" type="slidenum">
              <a:t>‹#›</a:t>
            </a:fld>
            <a:endParaRPr lang="en-GB"/>
          </a:p>
        </p:txBody>
      </p:sp>
    </p:spTree>
    <p:extLst>
      <p:ext uri="{BB962C8B-B14F-4D97-AF65-F5344CB8AC3E}">
        <p14:creationId xmlns:p14="http://schemas.microsoft.com/office/powerpoint/2010/main" val="1744991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99204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effectLst/>
                <a:latin typeface="Arial" panose="020B0604020202020204" pitchFamily="34" charset="0"/>
                <a:ea typeface="Calibri" panose="020F0502020204030204" pitchFamily="34" charset="0"/>
              </a:rPr>
              <a:t>New Learning: </a:t>
            </a:r>
            <a:r>
              <a:rPr lang="en-GB" sz="1200" b="1" i="1">
                <a:effectLst/>
                <a:latin typeface="Arial" panose="020B0604020202020204" pitchFamily="34" charset="0"/>
                <a:ea typeface="Calibri" panose="020F0502020204030204" pitchFamily="34" charset="0"/>
              </a:rPr>
              <a:t>Introducing division as grouping</a:t>
            </a:r>
            <a:r>
              <a:rPr lang="en-GB" sz="1200">
                <a:effectLst/>
                <a:latin typeface="Arial" panose="020B0604020202020204" pitchFamily="34" charset="0"/>
                <a:ea typeface="Calibri" panose="020F0502020204030204" pitchFamily="34" charset="0"/>
              </a:rPr>
              <a:t> </a:t>
            </a:r>
            <a:r>
              <a:rPr lang="en-GB" sz="1200" b="1" i="1">
                <a:effectLst/>
                <a:latin typeface="Arial" panose="020B0604020202020204" pitchFamily="34" charset="0"/>
                <a:ea typeface="Calibri" panose="020F0502020204030204" pitchFamily="34" charset="0"/>
              </a:rPr>
              <a:t>with concrete representations</a:t>
            </a:r>
            <a:endParaRPr lang="en-GB" sz="1200">
              <a:effectLst/>
              <a:latin typeface="Arial" panose="020B0604020202020204" pitchFamily="34" charset="0"/>
              <a:ea typeface="Calibri" panose="020F0502020204030204" pitchFamily="34" charset="0"/>
            </a:endParaRPr>
          </a:p>
          <a:p>
            <a:r>
              <a:rPr lang="en-GB" sz="1200">
                <a:effectLst/>
                <a:latin typeface="Arial" panose="020B0604020202020204" pitchFamily="34" charset="0"/>
                <a:ea typeface="Calibri" panose="020F0502020204030204" pitchFamily="34" charset="0"/>
              </a:rPr>
              <a:t>Following the star words ask pupils to think about how, in the lessons so far in this unit, they have been working with equal groups.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This is what we do when we multiply and divide; we work with equal groups.  </a:t>
            </a:r>
          </a:p>
          <a:p>
            <a:r>
              <a:rPr lang="en-GB" sz="1200">
                <a:effectLst/>
                <a:latin typeface="Arial" panose="020B0604020202020204" pitchFamily="34" charset="0"/>
                <a:ea typeface="Calibri" panose="020F0502020204030204" pitchFamily="34" charset="0"/>
              </a:rPr>
              <a:t>Remind pupils that, in the last two lessons, they have been sharing equally. You may want to quicky demonstrate.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When I </a:t>
            </a:r>
            <a:r>
              <a:rPr lang="en-GB" sz="1200" b="1" i="1">
                <a:effectLst/>
                <a:latin typeface="Arial" panose="020B0604020202020204" pitchFamily="34" charset="0"/>
                <a:ea typeface="Calibri" panose="020F0502020204030204" pitchFamily="34" charset="0"/>
              </a:rPr>
              <a:t>share,</a:t>
            </a:r>
            <a:r>
              <a:rPr lang="en-GB" sz="1200" i="1">
                <a:effectLst/>
                <a:latin typeface="Arial" panose="020B0604020202020204" pitchFamily="34" charset="0"/>
                <a:ea typeface="Calibri" panose="020F0502020204030204" pitchFamily="34" charset="0"/>
              </a:rPr>
              <a:t> I know the whole and the number of equal groups. I do not know how many in each group. </a:t>
            </a:r>
          </a:p>
          <a:p>
            <a:r>
              <a:rPr lang="en-GB" sz="1200">
                <a:effectLst/>
                <a:latin typeface="Arial" panose="020B0604020202020204" pitchFamily="34" charset="0"/>
                <a:ea typeface="Calibri" panose="020F0502020204030204" pitchFamily="34" charset="0"/>
              </a:rPr>
              <a:t>Now, explain that there is another way to divide equally. We can split a total into equal groups of a given size and then count how many groups. Show them six items from the market that you want to group (bananas are used in the slide example but it’s important at this stage that concrete items are used rather than the slide alone).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I want to sell these bananas in groups of three. How many groups of three can we make?</a:t>
            </a:r>
          </a:p>
          <a:p>
            <a:r>
              <a:rPr lang="en-GB" sz="1200">
                <a:effectLst/>
                <a:latin typeface="Arial" panose="020B0604020202020204" pitchFamily="34" charset="0"/>
                <a:ea typeface="Calibri" panose="020F0502020204030204" pitchFamily="34" charset="0"/>
              </a:rPr>
              <a:t>Model creating one group of three then another until there are no more bananas.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I had 6 bananas. I divided into groups of three. How many groups do I have?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When I </a:t>
            </a:r>
            <a:r>
              <a:rPr lang="en-GB" sz="1200" b="1" i="1">
                <a:effectLst/>
                <a:latin typeface="Arial" panose="020B0604020202020204" pitchFamily="34" charset="0"/>
                <a:ea typeface="Calibri" panose="020F0502020204030204" pitchFamily="34" charset="0"/>
              </a:rPr>
              <a:t>group </a:t>
            </a:r>
            <a:r>
              <a:rPr lang="en-GB" sz="1200" i="1">
                <a:effectLst/>
                <a:latin typeface="Arial" panose="020B0604020202020204" pitchFamily="34" charset="0"/>
                <a:ea typeface="Calibri" panose="020F0502020204030204" pitchFamily="34" charset="0"/>
              </a:rPr>
              <a:t>I know the whole and how many are in a group. I don’t know the number of groups. </a:t>
            </a:r>
          </a:p>
          <a:p>
            <a:r>
              <a:rPr lang="en-GB" sz="1200">
                <a:effectLst/>
                <a:latin typeface="Arial" panose="020B0604020202020204" pitchFamily="34" charset="0"/>
                <a:ea typeface="Calibri" panose="020F0502020204030204" pitchFamily="34" charset="0"/>
              </a:rPr>
              <a:t>Repeat with other examples using items from the market represented with counters.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There are 15 cookies. I can represent these with counters. I need to make equal groups of five. How many groups can I make?  </a:t>
            </a:r>
          </a:p>
          <a:p>
            <a:r>
              <a:rPr lang="en-GB" sz="1800">
                <a:effectLst/>
                <a:latin typeface="Calibri" panose="020F0502020204030204" pitchFamily="34" charset="0"/>
                <a:ea typeface="Calibri" panose="020F0502020204030204" pitchFamily="34" charset="0"/>
                <a:cs typeface="Arial" panose="020B0604020202020204" pitchFamily="34" charset="0"/>
              </a:rPr>
              <a:t>Model the Talk Task.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4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effectLst/>
                <a:latin typeface="Arial" panose="020B0604020202020204" pitchFamily="34" charset="0"/>
                <a:ea typeface="Calibri" panose="020F0502020204030204" pitchFamily="34" charset="0"/>
              </a:rPr>
              <a:t>New Learning: </a:t>
            </a:r>
            <a:r>
              <a:rPr lang="en-GB" sz="1200" b="1" i="1">
                <a:effectLst/>
                <a:latin typeface="Arial" panose="020B0604020202020204" pitchFamily="34" charset="0"/>
                <a:ea typeface="Calibri" panose="020F0502020204030204" pitchFamily="34" charset="0"/>
              </a:rPr>
              <a:t>Introducing division as grouping</a:t>
            </a:r>
            <a:r>
              <a:rPr lang="en-GB" sz="1200">
                <a:effectLst/>
                <a:latin typeface="Arial" panose="020B0604020202020204" pitchFamily="34" charset="0"/>
                <a:ea typeface="Calibri" panose="020F0502020204030204" pitchFamily="34" charset="0"/>
              </a:rPr>
              <a:t> </a:t>
            </a:r>
            <a:r>
              <a:rPr lang="en-GB" sz="1200" b="1" i="1">
                <a:effectLst/>
                <a:latin typeface="Arial" panose="020B0604020202020204" pitchFamily="34" charset="0"/>
                <a:ea typeface="Calibri" panose="020F0502020204030204" pitchFamily="34" charset="0"/>
              </a:rPr>
              <a:t>with concrete representations</a:t>
            </a:r>
            <a:endParaRPr lang="en-GB" sz="1200">
              <a:effectLst/>
              <a:latin typeface="Arial" panose="020B0604020202020204" pitchFamily="34" charset="0"/>
              <a:ea typeface="Calibri" panose="020F0502020204030204" pitchFamily="34" charset="0"/>
            </a:endParaRPr>
          </a:p>
          <a:p>
            <a:r>
              <a:rPr lang="en-GB" sz="1200">
                <a:effectLst/>
                <a:latin typeface="Arial" panose="020B0604020202020204" pitchFamily="34" charset="0"/>
                <a:ea typeface="Calibri" panose="020F0502020204030204" pitchFamily="34" charset="0"/>
              </a:rPr>
              <a:t>Following the star words ask pupils to think about how, in the lessons so far in this unit, they have been working with equal groups.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This is what we do when we multiply and divide; we work with equal groups.  </a:t>
            </a:r>
          </a:p>
          <a:p>
            <a:r>
              <a:rPr lang="en-GB" sz="1200">
                <a:effectLst/>
                <a:latin typeface="Arial" panose="020B0604020202020204" pitchFamily="34" charset="0"/>
                <a:ea typeface="Calibri" panose="020F0502020204030204" pitchFamily="34" charset="0"/>
              </a:rPr>
              <a:t>Remind pupils that, in the last two lessons, they have been sharing equally. You may want to quicky demonstrate.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When I </a:t>
            </a:r>
            <a:r>
              <a:rPr lang="en-GB" sz="1200" b="1" i="1">
                <a:effectLst/>
                <a:latin typeface="Arial" panose="020B0604020202020204" pitchFamily="34" charset="0"/>
                <a:ea typeface="Calibri" panose="020F0502020204030204" pitchFamily="34" charset="0"/>
              </a:rPr>
              <a:t>share,</a:t>
            </a:r>
            <a:r>
              <a:rPr lang="en-GB" sz="1200" i="1">
                <a:effectLst/>
                <a:latin typeface="Arial" panose="020B0604020202020204" pitchFamily="34" charset="0"/>
                <a:ea typeface="Calibri" panose="020F0502020204030204" pitchFamily="34" charset="0"/>
              </a:rPr>
              <a:t> I know the whole and the number of equal groups. I do not know how many in each group. </a:t>
            </a:r>
          </a:p>
          <a:p>
            <a:r>
              <a:rPr lang="en-GB" sz="1200">
                <a:effectLst/>
                <a:latin typeface="Arial" panose="020B0604020202020204" pitchFamily="34" charset="0"/>
                <a:ea typeface="Calibri" panose="020F0502020204030204" pitchFamily="34" charset="0"/>
              </a:rPr>
              <a:t>Now, explain that there is another way to divide equally. We can split a total into equal groups of a given size and then count how many groups. Show them six items from the market that you want to group (bananas are used in the slide example but it’s important at this stage that concrete items are used rather than the slide alone).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I want to sell these bananas in groups of three. How many groups of three can we make?</a:t>
            </a:r>
          </a:p>
          <a:p>
            <a:r>
              <a:rPr lang="en-GB" sz="1200">
                <a:effectLst/>
                <a:latin typeface="Arial" panose="020B0604020202020204" pitchFamily="34" charset="0"/>
                <a:ea typeface="Calibri" panose="020F0502020204030204" pitchFamily="34" charset="0"/>
              </a:rPr>
              <a:t>Model creating one group of three then another until there are no more bananas.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I had 6 bananas. I divided into groups of three. How many groups do I have?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When I </a:t>
            </a:r>
            <a:r>
              <a:rPr lang="en-GB" sz="1200" b="1" i="1">
                <a:effectLst/>
                <a:latin typeface="Arial" panose="020B0604020202020204" pitchFamily="34" charset="0"/>
                <a:ea typeface="Calibri" panose="020F0502020204030204" pitchFamily="34" charset="0"/>
              </a:rPr>
              <a:t>group </a:t>
            </a:r>
            <a:r>
              <a:rPr lang="en-GB" sz="1200" i="1">
                <a:effectLst/>
                <a:latin typeface="Arial" panose="020B0604020202020204" pitchFamily="34" charset="0"/>
                <a:ea typeface="Calibri" panose="020F0502020204030204" pitchFamily="34" charset="0"/>
              </a:rPr>
              <a:t>I know the whole and how many are in a group. I don’t know the number of groups. </a:t>
            </a:r>
          </a:p>
          <a:p>
            <a:r>
              <a:rPr lang="en-GB" sz="1200">
                <a:effectLst/>
                <a:latin typeface="Arial" panose="020B0604020202020204" pitchFamily="34" charset="0"/>
                <a:ea typeface="Calibri" panose="020F0502020204030204" pitchFamily="34" charset="0"/>
              </a:rPr>
              <a:t>Repeat with other examples using items from the market represented with counters.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There are 15 cookies. I can represent these with counters. I need to make equal groups of five. How many groups can I make?  </a:t>
            </a:r>
          </a:p>
          <a:p>
            <a:r>
              <a:rPr lang="en-GB" sz="1800">
                <a:effectLst/>
                <a:latin typeface="Calibri" panose="020F0502020204030204" pitchFamily="34" charset="0"/>
                <a:ea typeface="Calibri" panose="020F0502020204030204" pitchFamily="34" charset="0"/>
                <a:cs typeface="Arial" panose="020B0604020202020204" pitchFamily="34" charset="0"/>
              </a:rPr>
              <a:t>Model the Talk Task.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217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Talk Task: </a:t>
            </a:r>
            <a:r>
              <a:rPr lang="en-GB" sz="1200" b="1" i="1" kern="1200">
                <a:effectLst/>
                <a:latin typeface="Arial" panose="020B0604020202020204" pitchFamily="34" charset="0"/>
                <a:ea typeface="Calibri" panose="020F0502020204030204" pitchFamily="34" charset="0"/>
                <a:cs typeface="Arial" panose="020B0604020202020204" pitchFamily="34" charset="0"/>
              </a:rPr>
              <a:t>Organising objects into equal groups of a set amount</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Each pair of pupils has 12 counters/cubes, six paper cake cases, and a cut-out copy of the Task Sheet. They place the cards face down on the table. Pupil A turns over a card and reads it out (e.g. ‘groups of four’). Pupil B lays down a cake case and puts the corresponding number of counters (e.g. four) into it. They continue until all counters have been grouped. They say the total number of counters, the size of the groups and how many groups they have made. Pupils swap roles and repeat.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4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 </a:t>
            </a:r>
            <a:r>
              <a:rPr lang="en-GB" sz="1200" b="1" i="1" kern="1200">
                <a:effectLst/>
                <a:latin typeface="Arial" panose="020B0604020202020204" pitchFamily="34" charset="0"/>
                <a:ea typeface="Calibri" panose="020F0502020204030204" pitchFamily="34" charset="0"/>
                <a:cs typeface="Arial" panose="020B0604020202020204" pitchFamily="34" charset="0"/>
              </a:rPr>
              <a:t>Grouping objects pictorially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cs typeface="Arial" panose="020B0604020202020204" pitchFamily="34" charset="0"/>
              </a:rPr>
              <a:t>Use this part of the lesson to embed the idea of creating equal-sized groups from a pictorial representation. Demonstrate how pupils can do this by putting rings around each group and then counting how many ringed groups they have made. For each example, get pupils to form sentences describing the groups. For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effectLst/>
                <a:latin typeface="Calibri" panose="020F0502020204030204" pitchFamily="34" charset="0"/>
                <a:ea typeface="Calibri" panose="020F0502020204030204" pitchFamily="34" charset="0"/>
                <a:cs typeface="Arial" panose="020B0604020202020204" pitchFamily="34" charset="0"/>
              </a:rPr>
              <a:t>There are 20 oranges. We have made four groups. 20 shared equally into groups of five makes four groups.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76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 </a:t>
            </a:r>
            <a:r>
              <a:rPr lang="en-GB" sz="1200" b="1" i="1" kern="1200">
                <a:effectLst/>
                <a:latin typeface="Arial" panose="020B0604020202020204" pitchFamily="34" charset="0"/>
                <a:ea typeface="Calibri" panose="020F0502020204030204" pitchFamily="34" charset="0"/>
                <a:cs typeface="Arial" panose="020B0604020202020204" pitchFamily="34" charset="0"/>
              </a:rPr>
              <a:t>Grouping objects pictorially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cs typeface="Arial" panose="020B0604020202020204" pitchFamily="34" charset="0"/>
              </a:rPr>
              <a:t>Use this part of the lesson to embed the idea of creating equal-sized groups from a pictorial representation. Demonstrate how pupils can do this by putting rings around each group and then counting how many ringed groups they have made. For each example, get pupils to form sentences describing the groups. For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effectLst/>
                <a:latin typeface="Calibri" panose="020F0502020204030204" pitchFamily="34" charset="0"/>
                <a:ea typeface="Calibri" panose="020F0502020204030204" pitchFamily="34" charset="0"/>
                <a:cs typeface="Arial" panose="020B0604020202020204" pitchFamily="34" charset="0"/>
              </a:rPr>
              <a:t>There are 20 oranges. We have made four groups. 20 shared equally into groups of five makes four groups.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893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GB" sz="1200" b="1" i="1">
                <a:effectLst/>
                <a:latin typeface="Arial" panose="020B0604020202020204" pitchFamily="34" charset="0"/>
                <a:ea typeface="Calibri" panose="020F0502020204030204" pitchFamily="34" charset="0"/>
                <a:cs typeface="Arial" panose="020B0604020202020204" pitchFamily="34" charset="0"/>
              </a:rPr>
              <a:t>How many groups?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read the question, identify the size of the group and circle the equal groups before counting the total amount of equal groups. Pupils should be encouraged to articulate their answer as a full sentence out loud. Counters/cubes should be available to support and challenge pupils to prove their answer. </a:t>
            </a:r>
          </a:p>
          <a:p>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Scaffold this by completing the grouping on the first question as an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Challenge pupils by giving pictorial arrangements that are more scattered and asking pupils to prove their reasoning using concrete manipulatives.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72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AF84-B29B-A16E-4784-452DF1D3A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DA587-A2AD-E1E5-0376-5EF73A727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2B4C4-7B1B-FD35-0135-079DB105AF11}"/>
              </a:ext>
            </a:extLst>
          </p:cNvPr>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GB" sz="1200" b="1" i="1">
                <a:effectLst/>
                <a:latin typeface="Arial" panose="020B0604020202020204" pitchFamily="34" charset="0"/>
                <a:ea typeface="Calibri" panose="020F0502020204030204" pitchFamily="34" charset="0"/>
                <a:cs typeface="Arial" panose="020B0604020202020204" pitchFamily="34" charset="0"/>
              </a:rPr>
              <a:t>How many groups?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read the question, identify the size of the group and circle the equal groups before counting the total amount of equal groups. Pupils should be encouraged to articulate their answer as a full sentence out loud. Counters/cubes should be available to support and challenge pupils to prove their answer. </a:t>
            </a:r>
          </a:p>
          <a:p>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Scaffold this by completing the grouping on the first question as an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Challenge pupils by giving pictorial arrangements that are more scattered and asking pupils to prove their reasoning using concrete manipulatives. </a:t>
            </a:r>
            <a:endParaRPr lang="en-GB"/>
          </a:p>
        </p:txBody>
      </p:sp>
      <p:sp>
        <p:nvSpPr>
          <p:cNvPr id="4" name="Slide Number Placeholder 3">
            <a:extLst>
              <a:ext uri="{FF2B5EF4-FFF2-40B4-BE49-F238E27FC236}">
                <a16:creationId xmlns:a16="http://schemas.microsoft.com/office/drawing/2014/main" id="{36C3A902-2DB4-9A9F-E671-2F2554DE39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01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C58BD-805B-CC4F-3ECD-1922AB19D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ABBD8-836A-E978-E1BA-2B9FEEA02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B61A4-B56F-920A-9908-7FEBCEB2398D}"/>
              </a:ext>
            </a:extLst>
          </p:cNvPr>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GB" sz="1200" b="1" i="1">
                <a:effectLst/>
                <a:latin typeface="Arial" panose="020B0604020202020204" pitchFamily="34" charset="0"/>
                <a:ea typeface="Calibri" panose="020F0502020204030204" pitchFamily="34" charset="0"/>
                <a:cs typeface="Arial" panose="020B0604020202020204" pitchFamily="34" charset="0"/>
              </a:rPr>
              <a:t>How many groups?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read the question, identify the size of the group and circle the equal groups before counting the total amount of equal groups. Pupils should be encouraged to articulate their answer as a full sentence out loud. Counters/cubes should be available to support and challenge pupils to prove their answer. </a:t>
            </a:r>
          </a:p>
          <a:p>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Scaffold this by completing the grouping on the first question as an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Challenge pupils by giving pictorial arrangements that are more scattered and asking pupils to prove their reasoning using concrete manipulatives. </a:t>
            </a:r>
            <a:endParaRPr lang="en-GB"/>
          </a:p>
        </p:txBody>
      </p:sp>
      <p:sp>
        <p:nvSpPr>
          <p:cNvPr id="4" name="Slide Number Placeholder 3">
            <a:extLst>
              <a:ext uri="{FF2B5EF4-FFF2-40B4-BE49-F238E27FC236}">
                <a16:creationId xmlns:a16="http://schemas.microsoft.com/office/drawing/2014/main" id="{0C1EFFFB-C8F8-A775-D7FE-9A2228C023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6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E390B-FC8F-165B-D391-9A70AEE19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F0C79-7FF6-9B17-1E1F-F5F11714F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DE8E0-1955-9A0D-4BE1-F74CC5B5AF32}"/>
              </a:ext>
            </a:extLst>
          </p:cNvPr>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GB" sz="1200" b="1" i="1">
                <a:effectLst/>
                <a:latin typeface="Arial" panose="020B0604020202020204" pitchFamily="34" charset="0"/>
                <a:ea typeface="Calibri" panose="020F0502020204030204" pitchFamily="34" charset="0"/>
                <a:cs typeface="Arial" panose="020B0604020202020204" pitchFamily="34" charset="0"/>
              </a:rPr>
              <a:t>How many groups?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read the question, identify the size of the group and circle the equal groups before counting the total amount of equal groups. Pupils should be encouraged to articulate their answer as a full sentence out loud. Counters/cubes should be available to support and challenge pupils to prove their answer. </a:t>
            </a:r>
          </a:p>
          <a:p>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Scaffold this by completing the grouping on the first question as an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Challenge pupils by giving pictorial arrangements that are more scattered and asking pupils to prove their reasoning using concrete manipulatives. </a:t>
            </a:r>
            <a:endParaRPr lang="en-GB"/>
          </a:p>
        </p:txBody>
      </p:sp>
      <p:sp>
        <p:nvSpPr>
          <p:cNvPr id="4" name="Slide Number Placeholder 3">
            <a:extLst>
              <a:ext uri="{FF2B5EF4-FFF2-40B4-BE49-F238E27FC236}">
                <a16:creationId xmlns:a16="http://schemas.microsoft.com/office/drawing/2014/main" id="{36BBF148-167D-7F10-99EE-EC2C9FE8BD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907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19D2D-0366-17DF-5E27-6554855D4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7C035-9B2F-BC02-BAA0-EA5529BD6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0211B-12E2-98BD-83A2-0009B7F2D548}"/>
              </a:ext>
            </a:extLst>
          </p:cNvPr>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 </a:t>
            </a:r>
            <a:r>
              <a:rPr lang="en-GB" sz="1200" b="1" i="1">
                <a:effectLst/>
                <a:latin typeface="Arial" panose="020B0604020202020204" pitchFamily="34" charset="0"/>
                <a:ea typeface="Calibri" panose="020F0502020204030204" pitchFamily="34" charset="0"/>
                <a:cs typeface="Arial" panose="020B0604020202020204" pitchFamily="34" charset="0"/>
              </a:rPr>
              <a:t>How many groups?</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read the question, identify the size of the group and circle the equal groups before counting the total amount of equal groups. Pupils should be encouraged to articulate their answer as a full sentence out loud. Counters/cubes should be available to support and challenge pupils to prove their answer. </a:t>
            </a:r>
          </a:p>
          <a:p>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Scaffold this by completing the grouping on the first question as an example.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Challenge pupils by giving pictorial arrangements that are more scattered and asking pupils to prove their reasoning using concrete manipulatives. </a:t>
            </a:r>
            <a:endParaRPr lang="en-GB"/>
          </a:p>
        </p:txBody>
      </p:sp>
      <p:sp>
        <p:nvSpPr>
          <p:cNvPr id="4" name="Slide Number Placeholder 3">
            <a:extLst>
              <a:ext uri="{FF2B5EF4-FFF2-40B4-BE49-F238E27FC236}">
                <a16:creationId xmlns:a16="http://schemas.microsoft.com/office/drawing/2014/main" id="{3D0FA913-D77D-306F-5889-64E8A2A2BD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584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effectLst/>
                <a:latin typeface="Arial" panose="020B0604020202020204" pitchFamily="34" charset="0"/>
                <a:ea typeface="Calibri" panose="020F0502020204030204" pitchFamily="34" charset="0"/>
                <a:cs typeface="Arial" panose="020B0604020202020204" pitchFamily="34" charset="0"/>
              </a:rPr>
              <a:t>Plenary: </a:t>
            </a:r>
            <a:r>
              <a:rPr lang="en-GB" sz="1200" b="1" i="1" kern="1200">
                <a:effectLst/>
                <a:latin typeface="Arial" panose="020B0604020202020204" pitchFamily="34" charset="0"/>
                <a:ea typeface="Calibri" panose="020F0502020204030204" pitchFamily="34" charset="0"/>
                <a:cs typeface="Arial" panose="020B0604020202020204" pitchFamily="34" charset="0"/>
              </a:rPr>
              <a:t>Sharing and grouping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cs typeface="Arial" panose="020B0604020202020204" pitchFamily="34" charset="0"/>
              </a:rPr>
              <a:t>Give pupils two questions that use the same context where one involves sharing and the other grouping. Ask them to discuss what’s the same and what’s different.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When I </a:t>
            </a:r>
            <a:r>
              <a:rPr lang="en-GB" sz="1200" b="1" i="1">
                <a:effectLst/>
                <a:latin typeface="Arial" panose="020B0604020202020204" pitchFamily="34" charset="0"/>
                <a:ea typeface="Calibri" panose="020F0502020204030204" pitchFamily="34" charset="0"/>
              </a:rPr>
              <a:t>share</a:t>
            </a:r>
            <a:r>
              <a:rPr lang="en-GB" sz="1200" i="1">
                <a:effectLst/>
                <a:latin typeface="Arial" panose="020B0604020202020204" pitchFamily="34" charset="0"/>
                <a:ea typeface="Calibri" panose="020F0502020204030204" pitchFamily="34" charset="0"/>
              </a:rPr>
              <a:t> I know the whole and the number of equal groups. I do not know how many in each group. </a:t>
            </a:r>
          </a:p>
          <a:p>
            <a:pPr marL="342900" lvl="0" indent="-342900">
              <a:buFont typeface="Webdings" panose="05030102010509060703" pitchFamily="18" charset="2"/>
              <a:buChar char=""/>
            </a:pPr>
            <a:r>
              <a:rPr lang="en-GB" sz="1200" i="1">
                <a:effectLst/>
                <a:latin typeface="Arial" panose="020B0604020202020204" pitchFamily="34" charset="0"/>
                <a:ea typeface="Calibri" panose="020F0502020204030204" pitchFamily="34" charset="0"/>
              </a:rPr>
              <a:t>When I </a:t>
            </a:r>
            <a:r>
              <a:rPr lang="en-GB" sz="1200" b="1" i="1">
                <a:effectLst/>
                <a:latin typeface="Arial" panose="020B0604020202020204" pitchFamily="34" charset="0"/>
                <a:ea typeface="Calibri" panose="020F0502020204030204" pitchFamily="34" charset="0"/>
              </a:rPr>
              <a:t>group </a:t>
            </a:r>
            <a:r>
              <a:rPr lang="en-GB" sz="1200" i="1">
                <a:effectLst/>
                <a:latin typeface="Arial" panose="020B0604020202020204" pitchFamily="34" charset="0"/>
                <a:ea typeface="Calibri" panose="020F0502020204030204" pitchFamily="34" charset="0"/>
              </a:rPr>
              <a:t>I know the whole and how many are in a group. I don’t know the number of groups.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541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334249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313070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8</a:t>
            </a:fld>
            <a:endParaRPr lang="en-GB"/>
          </a:p>
        </p:txBody>
      </p:sp>
    </p:spTree>
    <p:extLst>
      <p:ext uri="{BB962C8B-B14F-4D97-AF65-F5344CB8AC3E}">
        <p14:creationId xmlns:p14="http://schemas.microsoft.com/office/powerpoint/2010/main" val="5687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84C4-7D71-9CC7-333B-8596F642D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E39E8-68B7-BA18-E198-DE1EBF358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7206A-5059-5B4A-2B01-B20100AC48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CE7AA3-6348-F90E-9761-7EAA16C6E7BB}"/>
              </a:ext>
            </a:extLst>
          </p:cNvPr>
          <p:cNvSpPr>
            <a:spLocks noGrp="1"/>
          </p:cNvSpPr>
          <p:nvPr>
            <p:ph type="sldNum" sz="quarter" idx="5"/>
          </p:nvPr>
        </p:nvSpPr>
        <p:spPr/>
        <p:txBody>
          <a:bodyPr/>
          <a:lstStyle/>
          <a:p>
            <a:fld id="{1966C9FA-517C-40DC-9183-35B2EDD9551A}" type="slidenum">
              <a:rPr lang="en-GB"/>
              <a:t>9</a:t>
            </a:fld>
            <a:endParaRPr lang="en-GB"/>
          </a:p>
        </p:txBody>
      </p:sp>
    </p:spTree>
    <p:extLst>
      <p:ext uri="{BB962C8B-B14F-4D97-AF65-F5344CB8AC3E}">
        <p14:creationId xmlns:p14="http://schemas.microsoft.com/office/powerpoint/2010/main" val="114451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10</a:t>
            </a:fld>
            <a:endParaRPr lang="en-GB"/>
          </a:p>
        </p:txBody>
      </p:sp>
    </p:spTree>
    <p:extLst>
      <p:ext uri="{BB962C8B-B14F-4D97-AF65-F5344CB8AC3E}">
        <p14:creationId xmlns:p14="http://schemas.microsoft.com/office/powerpoint/2010/main" val="92133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11</a:t>
            </a:fld>
            <a:endParaRPr lang="en-GB"/>
          </a:p>
        </p:txBody>
      </p:sp>
    </p:spTree>
    <p:extLst>
      <p:ext uri="{BB962C8B-B14F-4D97-AF65-F5344CB8AC3E}">
        <p14:creationId xmlns:p14="http://schemas.microsoft.com/office/powerpoint/2010/main" val="361698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Number patterns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each have a bead string. They represent the numbers in the sequence in turn and then continue the sequence forwards and backwards to find the missing numbers.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is happening in the sequence? Is it increasing or decreasing? By how much?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3585D-67E6-47C6-B97C-FD02F69C17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0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459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993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987855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87203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20915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241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656596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195501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21/06/2025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21/06/2025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21/06/2025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phonicsbloom.com/uk/game/flash-cards-time-trial?phase=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atin typeface="Sassoon Primary"/>
              </a:rPr>
              <a:t>Monday 23rd June 2025</a:t>
            </a:r>
            <a:endParaRPr lang="en-US"/>
          </a:p>
        </p:txBody>
      </p:sp>
      <p:sp>
        <p:nvSpPr>
          <p:cNvPr id="3" name="Subtitle 2"/>
          <p:cNvSpPr>
            <a:spLocks noGrp="1"/>
          </p:cNvSpPr>
          <p:nvPr>
            <p:ph type="subTitle" idx="1"/>
          </p:nvPr>
        </p:nvSpPr>
        <p:spPr/>
        <p:txBody>
          <a:bodyPr vert="horz" lIns="91440" tIns="45720" rIns="91440" bIns="45720" rtlCol="0" anchor="t">
            <a:normAutofit/>
          </a:bodyPr>
          <a:lstStyle/>
          <a:p>
            <a:r>
              <a:rPr lang="en-GB" sz="6000">
                <a:latin typeface="Sassoon Primary"/>
              </a:rPr>
              <a:t>23/6/25</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cs typeface="Calibri"/>
              </a:rPr>
              <a:t>What </a:t>
            </a:r>
            <a:r>
              <a:rPr lang="en-GB" sz="4000" b="1" u="sng">
                <a:latin typeface="Sassoon Primary"/>
                <a:cs typeface="Calibri"/>
              </a:rPr>
              <a:t>digraphs</a:t>
            </a:r>
            <a:r>
              <a:rPr lang="en-GB" sz="4000">
                <a:latin typeface="Sassoon Primary"/>
                <a:cs typeface="Calibri"/>
              </a:rPr>
              <a:t> can you see?</a:t>
            </a:r>
          </a:p>
          <a:p>
            <a:r>
              <a:rPr lang="en-GB" sz="4000">
                <a:latin typeface="Sassoon Primary"/>
                <a:cs typeface="Calibri"/>
              </a:rPr>
              <a:t>What </a:t>
            </a:r>
            <a:r>
              <a:rPr lang="en-GB" sz="4000" b="1" u="sng">
                <a:latin typeface="Sassoon Primary"/>
                <a:cs typeface="Calibri"/>
              </a:rPr>
              <a:t>tricky words</a:t>
            </a:r>
            <a:r>
              <a:rPr lang="en-GB" sz="4000">
                <a:latin typeface="Sassoon Primary"/>
                <a:cs typeface="Calibri"/>
              </a:rPr>
              <a:t> can you see?</a:t>
            </a:r>
          </a:p>
        </p:txBody>
      </p:sp>
      <p:pic>
        <p:nvPicPr>
          <p:cNvPr id="4" name="Picture 3">
            <a:extLst>
              <a:ext uri="{FF2B5EF4-FFF2-40B4-BE49-F238E27FC236}">
                <a16:creationId xmlns:a16="http://schemas.microsoft.com/office/drawing/2014/main" id="{1C165770-DAAD-1A4C-8E4F-084A1A87049E}"/>
              </a:ext>
            </a:extLst>
          </p:cNvPr>
          <p:cNvPicPr>
            <a:picLocks noChangeAspect="1"/>
          </p:cNvPicPr>
          <p:nvPr/>
        </p:nvPicPr>
        <p:blipFill>
          <a:blip r:embed="rId3"/>
          <a:stretch>
            <a:fillRect/>
          </a:stretch>
        </p:blipFill>
        <p:spPr>
          <a:xfrm>
            <a:off x="346860" y="1574619"/>
            <a:ext cx="11498280" cy="2591162"/>
          </a:xfrm>
          <a:prstGeom prst="rect">
            <a:avLst/>
          </a:prstGeom>
        </p:spPr>
      </p:pic>
    </p:spTree>
    <p:extLst>
      <p:ext uri="{BB962C8B-B14F-4D97-AF65-F5344CB8AC3E}">
        <p14:creationId xmlns:p14="http://schemas.microsoft.com/office/powerpoint/2010/main" val="344792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a:latin typeface="Sassoon Primary"/>
                <a:cs typeface="Calibri"/>
              </a:rPr>
              <a:t>Let’s write a sentence.</a:t>
            </a:r>
            <a:endParaRPr lang="en-US"/>
          </a:p>
          <a:p>
            <a:pPr algn="ctr"/>
            <a:r>
              <a:rPr lang="en-GB" sz="4000" b="1">
                <a:latin typeface="Sassoon Primary"/>
                <a:cs typeface="Calibri"/>
              </a:rPr>
              <a:t>Think it, say it, write it.</a:t>
            </a:r>
          </a:p>
          <a:p>
            <a:endParaRPr lang="en-GB" sz="4000">
              <a:latin typeface="Sassoon Primary"/>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1892368" y="3705163"/>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latin typeface="Sassoon Primary"/>
                <a:cs typeface="Calibri"/>
              </a:rPr>
              <a:t>Think of all the sounds in each word.</a:t>
            </a:r>
            <a:endParaRPr lang="en-GB" sz="3500">
              <a:latin typeface="Sassoon Primary"/>
              <a:cs typeface="Calibri"/>
            </a:endParaRPr>
          </a:p>
          <a:p>
            <a:endParaRPr lang="en-GB" sz="4000">
              <a:latin typeface="Sassoon Primary"/>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566562" y="2159112"/>
            <a:ext cx="126102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latin typeface="Sassoon Primary" pitchFamily="50" charset="0"/>
              </a:rPr>
              <a:t>naughty       before         shoe</a:t>
            </a:r>
            <a:endParaRPr lang="en-GB" sz="6000">
              <a:latin typeface="Sassoon Primary" pitchFamily="50" charset="0"/>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342068" y="1226702"/>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163166"/>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2323713"/>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500" b="1" u="sng">
                <a:solidFill>
                  <a:srgbClr val="FF0000"/>
                </a:solidFill>
                <a:latin typeface="Sassoon Primary"/>
                <a:cs typeface="Calibri"/>
              </a:rPr>
              <a:t>Challenge</a:t>
            </a:r>
            <a:r>
              <a:rPr lang="en-GB" sz="3500">
                <a:solidFill>
                  <a:srgbClr val="FF0000"/>
                </a:solidFill>
                <a:latin typeface="Sassoon Primary"/>
                <a:cs typeface="Calibri"/>
              </a:rPr>
              <a:t> </a:t>
            </a:r>
            <a:endParaRPr lang="en-US"/>
          </a:p>
          <a:p>
            <a:pPr algn="ctr"/>
            <a:r>
              <a:rPr lang="en-GB" sz="3500">
                <a:latin typeface="Sassoon Primary"/>
                <a:cs typeface="Calibri"/>
              </a:rPr>
              <a:t>Extend the sentence using 'and’, ‘or’ or ‘but’ </a:t>
            </a:r>
          </a:p>
          <a:p>
            <a:endParaRPr lang="en-GB" sz="4000">
              <a:latin typeface="Sassoon Primary"/>
              <a:cs typeface="Calibri"/>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2FFA13E1-F63E-BB1E-8EC0-EEF6EBF83014}"/>
                  </a:ext>
                </a:extLst>
              </p14:cNvPr>
              <p14:cNvContentPartPr/>
              <p14:nvPr/>
            </p14:nvContentPartPr>
            <p14:xfrm>
              <a:off x="7940842" y="2809874"/>
              <a:ext cx="70122" cy="14011"/>
            </p14:xfrm>
          </p:contentPart>
        </mc:Choice>
        <mc:Fallback>
          <p:pic>
            <p:nvPicPr>
              <p:cNvPr id="2" name="Ink 1">
                <a:extLst>
                  <a:ext uri="{FF2B5EF4-FFF2-40B4-BE49-F238E27FC236}">
                    <a16:creationId xmlns:a16="http://schemas.microsoft.com/office/drawing/2014/main" id="{2FFA13E1-F63E-BB1E-8EC0-EEF6EBF83014}"/>
                  </a:ext>
                </a:extLst>
              </p:cNvPr>
              <p:cNvPicPr/>
              <p:nvPr/>
            </p:nvPicPr>
            <p:blipFill>
              <a:blip r:embed="rId5"/>
              <a:stretch>
                <a:fillRect/>
              </a:stretch>
            </p:blipFill>
            <p:spPr>
              <a:xfrm>
                <a:off x="7922954" y="2792360"/>
                <a:ext cx="105541" cy="48688"/>
              </a:xfrm>
              <a:prstGeom prst="rect">
                <a:avLst/>
              </a:prstGeom>
            </p:spPr>
          </p:pic>
        </mc:Fallback>
      </mc:AlternateContent>
    </p:spTree>
    <p:extLst>
      <p:ext uri="{BB962C8B-B14F-4D97-AF65-F5344CB8AC3E}">
        <p14:creationId xmlns:p14="http://schemas.microsoft.com/office/powerpoint/2010/main" val="38950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52691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lstStyle/>
          <a:p>
            <a:r>
              <a:rPr lang="en-US"/>
              <a:t>Number patterns</a:t>
            </a:r>
          </a:p>
        </p:txBody>
      </p:sp>
      <p:sp>
        <p:nvSpPr>
          <p:cNvPr id="4" name="Text Placeholder 3"/>
          <p:cNvSpPr>
            <a:spLocks noGrp="1"/>
          </p:cNvSpPr>
          <p:nvPr>
            <p:ph type="body" sz="quarter" idx="10"/>
          </p:nvPr>
        </p:nvSpPr>
        <p:spPr>
          <a:xfrm>
            <a:off x="219075" y="1166400"/>
            <a:ext cx="10606088" cy="5643020"/>
          </a:xfrm>
        </p:spPr>
        <p:txBody>
          <a:bodyPr vert="horz" lIns="91440" tIns="45720" rIns="91440" bIns="45720" rtlCol="0" anchor="t">
            <a:spAutoFit/>
          </a:bodyPr>
          <a:lstStyle/>
          <a:p>
            <a:pPr marL="0" indent="0">
              <a:buNone/>
            </a:pPr>
            <a:endParaRPr lang="en-GB"/>
          </a:p>
          <a:p>
            <a:endParaRPr lang="en-GB"/>
          </a:p>
          <a:p>
            <a:endParaRPr lang="en-GB"/>
          </a:p>
          <a:p>
            <a:endParaRPr lang="en-GB"/>
          </a:p>
          <a:p>
            <a:endParaRPr lang="en-GB"/>
          </a:p>
          <a:p>
            <a:endParaRPr lang="en-GB"/>
          </a:p>
          <a:p>
            <a:endParaRPr lang="en-GB"/>
          </a:p>
          <a:p>
            <a:endParaRPr lang="en-GB"/>
          </a:p>
          <a:p>
            <a:endParaRPr lang="en-GB"/>
          </a:p>
          <a:p>
            <a:r>
              <a:rPr lang="en-GB"/>
              <a:t>What do you notice about each number?</a:t>
            </a:r>
          </a:p>
          <a:p>
            <a:r>
              <a:rPr lang="en-GB"/>
              <a:t>What is next in the sequence? </a:t>
            </a:r>
          </a:p>
        </p:txBody>
      </p:sp>
      <p:sp>
        <p:nvSpPr>
          <p:cNvPr id="7" name="Rectangle: Rounded Corners 6">
            <a:extLst>
              <a:ext uri="{FF2B5EF4-FFF2-40B4-BE49-F238E27FC236}">
                <a16:creationId xmlns:a16="http://schemas.microsoft.com/office/drawing/2014/main" id="{79392D61-46CD-BADE-56D9-C98F2A2D02BC}"/>
              </a:ext>
            </a:extLst>
          </p:cNvPr>
          <p:cNvSpPr/>
          <p:nvPr/>
        </p:nvSpPr>
        <p:spPr>
          <a:xfrm>
            <a:off x="1085849" y="3123174"/>
            <a:ext cx="8029575" cy="85827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6</a:t>
            </a: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8</a:t>
            </a: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10</a:t>
            </a: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12</a:t>
            </a:r>
            <a:r>
              <a:rPr kumimoji="0" lang="en-GB" sz="5400" b="0" i="0" u="none" strike="noStrike" kern="1200" cap="none" spc="0" normalizeH="0" baseline="0" noProof="0">
                <a:ln>
                  <a:noFill/>
                </a:ln>
                <a:solidFill>
                  <a:srgbClr val="000000"/>
                </a:solidFill>
                <a:effectLst/>
                <a:uLnTx/>
                <a:uFillTx/>
                <a:latin typeface="Cambria Math"/>
                <a:ea typeface="Cambria Math"/>
              </a:rPr>
              <a:t>,    ____</a:t>
            </a:r>
          </a:p>
        </p:txBody>
      </p:sp>
      <p:sp>
        <p:nvSpPr>
          <p:cNvPr id="2" name="Rectangle 1">
            <a:extLst>
              <a:ext uri="{FF2B5EF4-FFF2-40B4-BE49-F238E27FC236}">
                <a16:creationId xmlns:a16="http://schemas.microsoft.com/office/drawing/2014/main" id="{6CEEE1EE-9739-BAE7-1957-6A58A1DE1F71}"/>
              </a:ext>
            </a:extLst>
          </p:cNvPr>
          <p:cNvSpPr/>
          <p:nvPr/>
        </p:nvSpPr>
        <p:spPr>
          <a:xfrm>
            <a:off x="11117420" y="1133259"/>
            <a:ext cx="946773" cy="22808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a:latin typeface="Sassoon Primary"/>
              </a:rPr>
              <a:t>3 in 3</a:t>
            </a:r>
          </a:p>
        </p:txBody>
      </p:sp>
      <p:sp>
        <p:nvSpPr>
          <p:cNvPr id="3" name="Rectangle: Rounded Corners 2">
            <a:extLst>
              <a:ext uri="{FF2B5EF4-FFF2-40B4-BE49-F238E27FC236}">
                <a16:creationId xmlns:a16="http://schemas.microsoft.com/office/drawing/2014/main" id="{F3AB371C-B398-B465-8897-D4FDBBAC29A6}"/>
              </a:ext>
            </a:extLst>
          </p:cNvPr>
          <p:cNvSpPr/>
          <p:nvPr/>
        </p:nvSpPr>
        <p:spPr>
          <a:xfrm>
            <a:off x="1085849" y="1846019"/>
            <a:ext cx="8029575" cy="85827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a:t>   15,    20,    25,    30,    ____</a:t>
            </a:r>
          </a:p>
        </p:txBody>
      </p:sp>
      <p:sp>
        <p:nvSpPr>
          <p:cNvPr id="5" name="Rectangle: Rounded Corners 4">
            <a:extLst>
              <a:ext uri="{FF2B5EF4-FFF2-40B4-BE49-F238E27FC236}">
                <a16:creationId xmlns:a16="http://schemas.microsoft.com/office/drawing/2014/main" id="{24B5415F-9886-E98D-B4F5-68B1F09328AB}"/>
              </a:ext>
            </a:extLst>
          </p:cNvPr>
          <p:cNvSpPr/>
          <p:nvPr/>
        </p:nvSpPr>
        <p:spPr>
          <a:xfrm>
            <a:off x="1085849" y="4411061"/>
            <a:ext cx="8029575" cy="85827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50</a:t>
            </a: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a:t>
            </a: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60</a:t>
            </a:r>
            <a:r>
              <a:rPr kumimoji="0" lang="en-GB" sz="5400" b="0" i="0" u="none" strike="noStrike" kern="1200" cap="none" spc="0" normalizeH="0" baseline="0" noProof="0">
                <a:ln>
                  <a:noFill/>
                </a:ln>
                <a:solidFill>
                  <a:srgbClr val="000000"/>
                </a:solidFill>
                <a:effectLst/>
                <a:uLnTx/>
                <a:uFillTx/>
                <a:latin typeface="Cambria Math"/>
                <a:ea typeface="Cambria Math"/>
              </a:rPr>
              <a:t>,    </a:t>
            </a:r>
            <a:r>
              <a:rPr lang="en-GB" sz="5400">
                <a:solidFill>
                  <a:srgbClr val="000000"/>
                </a:solidFill>
                <a:latin typeface="Cambria Math"/>
                <a:ea typeface="Cambria Math"/>
              </a:rPr>
              <a:t>70</a:t>
            </a:r>
            <a:r>
              <a:rPr kumimoji="0" lang="en-GB" sz="5400" b="0" i="0" u="none" strike="noStrike" kern="1200" cap="none" spc="0" normalizeH="0" baseline="0" noProof="0">
                <a:ln>
                  <a:noFill/>
                </a:ln>
                <a:solidFill>
                  <a:srgbClr val="000000"/>
                </a:solidFill>
                <a:effectLst/>
                <a:uLnTx/>
                <a:uFillTx/>
                <a:latin typeface="Cambria Math"/>
                <a:ea typeface="Cambria Math"/>
              </a:rPr>
              <a:t>,    ____</a:t>
            </a:r>
          </a:p>
        </p:txBody>
      </p:sp>
    </p:spTree>
    <p:extLst>
      <p:ext uri="{BB962C8B-B14F-4D97-AF65-F5344CB8AC3E}">
        <p14:creationId xmlns:p14="http://schemas.microsoft.com/office/powerpoint/2010/main" val="1845823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CA6624-FF76-D5F1-3159-58ED20768C90}"/>
              </a:ext>
            </a:extLst>
          </p:cNvPr>
          <p:cNvSpPr>
            <a:spLocks noGrp="1"/>
          </p:cNvSpPr>
          <p:nvPr>
            <p:ph type="title"/>
          </p:nvPr>
        </p:nvSpPr>
        <p:spPr/>
        <p:txBody>
          <a:bodyPr>
            <a:normAutofit/>
          </a:bodyPr>
          <a:lstStyle/>
          <a:p>
            <a:r>
              <a:rPr lang="en-GB"/>
              <a:t>TBAT: divide into equal groups and find the number of groups</a:t>
            </a:r>
          </a:p>
        </p:txBody>
      </p:sp>
      <p:sp>
        <p:nvSpPr>
          <p:cNvPr id="3" name="Content Placeholder 2"/>
          <p:cNvSpPr>
            <a:spLocks noGrp="1"/>
          </p:cNvSpPr>
          <p:nvPr>
            <p:ph idx="4294967295"/>
          </p:nvPr>
        </p:nvSpPr>
        <p:spPr>
          <a:xfrm>
            <a:off x="5539614" y="1368510"/>
            <a:ext cx="4395787" cy="4308834"/>
          </a:xfrm>
          <a:prstGeom prst="rect">
            <a:avLst/>
          </a:prstGeom>
        </p:spPr>
        <p:txBody>
          <a:bodyPr>
            <a:normAutofit fontScale="77500" lnSpcReduction="20000"/>
          </a:bodyPr>
          <a:lstStyle/>
          <a:p>
            <a:pPr algn="ctr"/>
            <a:endParaRPr lang="en-GB" sz="3600" b="1">
              <a:latin typeface="Century Gothic" panose="020B0502020202020204" pitchFamily="34" charset="0"/>
            </a:endParaRPr>
          </a:p>
          <a:p>
            <a:pPr algn="ctr"/>
            <a:r>
              <a:rPr lang="en-US" sz="5100" b="1"/>
              <a:t>equally</a:t>
            </a:r>
          </a:p>
          <a:p>
            <a:pPr algn="ctr"/>
            <a:endParaRPr lang="en-US" sz="5100" b="1"/>
          </a:p>
          <a:p>
            <a:pPr algn="ctr"/>
            <a:endParaRPr lang="en-US" sz="5100" b="1"/>
          </a:p>
          <a:p>
            <a:pPr algn="ctr"/>
            <a:r>
              <a:rPr lang="en-US" sz="5100" b="1"/>
              <a:t>equal groups</a:t>
            </a:r>
          </a:p>
          <a:p>
            <a:pPr algn="ctr"/>
            <a:endParaRPr lang="en-US" sz="5100" b="1"/>
          </a:p>
          <a:p>
            <a:pPr algn="ctr"/>
            <a:endParaRPr lang="en-US" sz="5100" b="1"/>
          </a:p>
          <a:p>
            <a:pPr algn="ctr"/>
            <a:r>
              <a:rPr lang="en-US" sz="5100" b="1"/>
              <a:t>        groups</a:t>
            </a:r>
            <a:r>
              <a:rPr lang="en-US" sz="3600" b="1"/>
              <a:t>		</a:t>
            </a:r>
          </a:p>
        </p:txBody>
      </p:sp>
      <p:sp>
        <p:nvSpPr>
          <p:cNvPr id="2" name="Star: 5 Points 1">
            <a:extLst>
              <a:ext uri="{FF2B5EF4-FFF2-40B4-BE49-F238E27FC236}">
                <a16:creationId xmlns:a16="http://schemas.microsoft.com/office/drawing/2014/main" id="{932C8C4C-7507-4039-9809-3AE36DCC5732}"/>
              </a:ext>
            </a:extLst>
          </p:cNvPr>
          <p:cNvSpPr/>
          <p:nvPr/>
        </p:nvSpPr>
        <p:spPr>
          <a:xfrm>
            <a:off x="1082969" y="151248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9065092" y="151248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64841" y="312594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1100084" y="465801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9065092" y="458355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2256599" y="1707026"/>
            <a:ext cx="275684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equal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share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fair</a:t>
            </a:r>
          </a:p>
        </p:txBody>
      </p:sp>
    </p:spTree>
    <p:extLst>
      <p:ext uri="{BB962C8B-B14F-4D97-AF65-F5344CB8AC3E}">
        <p14:creationId xmlns:p14="http://schemas.microsoft.com/office/powerpoint/2010/main" val="227179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Bananas need to be sold in groups of three.</a:t>
            </a:r>
          </a:p>
        </p:txBody>
      </p:sp>
      <p:pic>
        <p:nvPicPr>
          <p:cNvPr id="14" name="Picture 13">
            <a:extLst>
              <a:ext uri="{FF2B5EF4-FFF2-40B4-BE49-F238E27FC236}">
                <a16:creationId xmlns:a16="http://schemas.microsoft.com/office/drawing/2014/main" id="{2F91A650-8463-2F64-CC21-ED5E22E8DE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9" r="98030"/>
                    </a14:imgEffect>
                  </a14:imgLayer>
                </a14:imgProps>
              </a:ext>
              <a:ext uri="{28A0092B-C50C-407E-A947-70E740481C1C}">
                <a14:useLocalDpi xmlns:a14="http://schemas.microsoft.com/office/drawing/2010/main"/>
              </a:ext>
            </a:extLst>
          </a:blip>
          <a:srcRect/>
          <a:stretch/>
        </p:blipFill>
        <p:spPr>
          <a:xfrm>
            <a:off x="2052515" y="1878471"/>
            <a:ext cx="868769" cy="1155949"/>
          </a:xfrm>
          <a:prstGeom prst="rect">
            <a:avLst/>
          </a:prstGeom>
        </p:spPr>
      </p:pic>
      <p:pic>
        <p:nvPicPr>
          <p:cNvPr id="15" name="Picture 14">
            <a:extLst>
              <a:ext uri="{FF2B5EF4-FFF2-40B4-BE49-F238E27FC236}">
                <a16:creationId xmlns:a16="http://schemas.microsoft.com/office/drawing/2014/main" id="{C9B5CA5B-3B86-A526-4C83-0CE88618BA2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9" r="98030"/>
                    </a14:imgEffect>
                  </a14:imgLayer>
                </a14:imgProps>
              </a:ext>
              <a:ext uri="{28A0092B-C50C-407E-A947-70E740481C1C}">
                <a14:useLocalDpi xmlns:a14="http://schemas.microsoft.com/office/drawing/2010/main"/>
              </a:ext>
            </a:extLst>
          </a:blip>
          <a:srcRect/>
          <a:stretch/>
        </p:blipFill>
        <p:spPr>
          <a:xfrm>
            <a:off x="1850256" y="3885185"/>
            <a:ext cx="868769" cy="1155949"/>
          </a:xfrm>
          <a:prstGeom prst="rect">
            <a:avLst/>
          </a:prstGeom>
        </p:spPr>
      </p:pic>
      <p:pic>
        <p:nvPicPr>
          <p:cNvPr id="16" name="Picture 15">
            <a:extLst>
              <a:ext uri="{FF2B5EF4-FFF2-40B4-BE49-F238E27FC236}">
                <a16:creationId xmlns:a16="http://schemas.microsoft.com/office/drawing/2014/main" id="{EADBB37F-2B82-64E2-ABE0-2A3348B867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9" r="98030"/>
                    </a14:imgEffect>
                  </a14:imgLayer>
                </a14:imgProps>
              </a:ext>
              <a:ext uri="{28A0092B-C50C-407E-A947-70E740481C1C}">
                <a14:useLocalDpi xmlns:a14="http://schemas.microsoft.com/office/drawing/2010/main"/>
              </a:ext>
            </a:extLst>
          </a:blip>
          <a:srcRect/>
          <a:stretch/>
        </p:blipFill>
        <p:spPr>
          <a:xfrm>
            <a:off x="3639873" y="1592556"/>
            <a:ext cx="868769" cy="1155949"/>
          </a:xfrm>
          <a:prstGeom prst="rect">
            <a:avLst/>
          </a:prstGeom>
        </p:spPr>
      </p:pic>
      <p:pic>
        <p:nvPicPr>
          <p:cNvPr id="18" name="Picture 17">
            <a:extLst>
              <a:ext uri="{FF2B5EF4-FFF2-40B4-BE49-F238E27FC236}">
                <a16:creationId xmlns:a16="http://schemas.microsoft.com/office/drawing/2014/main" id="{F9C35C50-E854-7DF3-6BDC-E8954292770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9" r="98030"/>
                    </a14:imgEffect>
                  </a14:imgLayer>
                </a14:imgProps>
              </a:ext>
              <a:ext uri="{28A0092B-C50C-407E-A947-70E740481C1C}">
                <a14:useLocalDpi xmlns:a14="http://schemas.microsoft.com/office/drawing/2010/main"/>
              </a:ext>
            </a:extLst>
          </a:blip>
          <a:srcRect/>
          <a:stretch/>
        </p:blipFill>
        <p:spPr>
          <a:xfrm>
            <a:off x="3639873" y="3307211"/>
            <a:ext cx="868769" cy="1155949"/>
          </a:xfrm>
          <a:prstGeom prst="rect">
            <a:avLst/>
          </a:prstGeom>
        </p:spPr>
      </p:pic>
      <p:pic>
        <p:nvPicPr>
          <p:cNvPr id="19" name="Picture 18">
            <a:extLst>
              <a:ext uri="{FF2B5EF4-FFF2-40B4-BE49-F238E27FC236}">
                <a16:creationId xmlns:a16="http://schemas.microsoft.com/office/drawing/2014/main" id="{960BCA2F-1469-6598-7046-0DB7FFC2AE0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9" r="98030"/>
                    </a14:imgEffect>
                  </a14:imgLayer>
                </a14:imgProps>
              </a:ext>
              <a:ext uri="{28A0092B-C50C-407E-A947-70E740481C1C}">
                <a14:useLocalDpi xmlns:a14="http://schemas.microsoft.com/office/drawing/2010/main"/>
              </a:ext>
            </a:extLst>
          </a:blip>
          <a:srcRect/>
          <a:stretch/>
        </p:blipFill>
        <p:spPr>
          <a:xfrm>
            <a:off x="5025065" y="4008367"/>
            <a:ext cx="868769" cy="1155949"/>
          </a:xfrm>
          <a:prstGeom prst="rect">
            <a:avLst/>
          </a:prstGeom>
        </p:spPr>
      </p:pic>
      <p:pic>
        <p:nvPicPr>
          <p:cNvPr id="20" name="Picture 19">
            <a:extLst>
              <a:ext uri="{FF2B5EF4-FFF2-40B4-BE49-F238E27FC236}">
                <a16:creationId xmlns:a16="http://schemas.microsoft.com/office/drawing/2014/main" id="{2E3B4763-44EF-56CF-E03D-A84CC21CF2F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739" r="98030"/>
                    </a14:imgEffect>
                  </a14:imgLayer>
                </a14:imgProps>
              </a:ext>
              <a:ext uri="{28A0092B-C50C-407E-A947-70E740481C1C}">
                <a14:useLocalDpi xmlns:a14="http://schemas.microsoft.com/office/drawing/2010/main"/>
              </a:ext>
            </a:extLst>
          </a:blip>
          <a:srcRect/>
          <a:stretch/>
        </p:blipFill>
        <p:spPr>
          <a:xfrm>
            <a:off x="5227231" y="1878470"/>
            <a:ext cx="868769" cy="1155949"/>
          </a:xfrm>
          <a:prstGeom prst="rect">
            <a:avLst/>
          </a:prstGeom>
        </p:spPr>
      </p:pic>
      <p:sp>
        <p:nvSpPr>
          <p:cNvPr id="17" name="TextBox 16">
            <a:extLst>
              <a:ext uri="{FF2B5EF4-FFF2-40B4-BE49-F238E27FC236}">
                <a16:creationId xmlns:a16="http://schemas.microsoft.com/office/drawing/2014/main" id="{64DCD7EA-A6B8-8020-194D-F3C153D6867E}"/>
              </a:ext>
            </a:extLst>
          </p:cNvPr>
          <p:cNvSpPr txBox="1"/>
          <p:nvPr/>
        </p:nvSpPr>
        <p:spPr>
          <a:xfrm>
            <a:off x="458375" y="5812263"/>
            <a:ext cx="60905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many groups can we make?</a:t>
            </a:r>
          </a:p>
        </p:txBody>
      </p:sp>
    </p:spTree>
    <p:extLst>
      <p:ext uri="{BB962C8B-B14F-4D97-AF65-F5344CB8AC3E}">
        <p14:creationId xmlns:p14="http://schemas.microsoft.com/office/powerpoint/2010/main" val="1406812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Cookies are sold in packs of five. </a:t>
            </a:r>
          </a:p>
        </p:txBody>
      </p:sp>
      <p:grpSp>
        <p:nvGrpSpPr>
          <p:cNvPr id="4" name="Group 3">
            <a:extLst>
              <a:ext uri="{FF2B5EF4-FFF2-40B4-BE49-F238E27FC236}">
                <a16:creationId xmlns:a16="http://schemas.microsoft.com/office/drawing/2014/main" id="{0576E4AB-B0D1-9D53-AE92-427333E118BE}"/>
              </a:ext>
            </a:extLst>
          </p:cNvPr>
          <p:cNvGrpSpPr/>
          <p:nvPr/>
        </p:nvGrpSpPr>
        <p:grpSpPr>
          <a:xfrm>
            <a:off x="6410257" y="3034419"/>
            <a:ext cx="4357563" cy="1088867"/>
            <a:chOff x="7354249" y="5492270"/>
            <a:chExt cx="4357563" cy="1088867"/>
          </a:xfrm>
        </p:grpSpPr>
        <p:sp>
          <p:nvSpPr>
            <p:cNvPr id="5" name="Rounded Rectangle 7">
              <a:extLst>
                <a:ext uri="{FF2B5EF4-FFF2-40B4-BE49-F238E27FC236}">
                  <a16:creationId xmlns:a16="http://schemas.microsoft.com/office/drawing/2014/main" id="{543389C8-A139-47F2-F944-6C977826D882}"/>
                </a:ext>
              </a:extLst>
            </p:cNvPr>
            <p:cNvSpPr/>
            <p:nvPr/>
          </p:nvSpPr>
          <p:spPr>
            <a:xfrm>
              <a:off x="7354249" y="5596252"/>
              <a:ext cx="4357563" cy="984885"/>
            </a:xfrm>
            <a:prstGeom prst="roundRect">
              <a:avLst/>
            </a:prstGeom>
            <a:solidFill>
              <a:sysClr val="window" lastClr="FFFFFF"/>
            </a:solidFill>
            <a:ln w="28575" cap="flat" cmpd="sng" algn="ctr">
              <a:solidFill>
                <a:srgbClr val="E50E46"/>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0" cap="none" spc="0" normalizeH="0" baseline="0" noProof="0">
                <a:ln>
                  <a:noFill/>
                </a:ln>
                <a:solidFill>
                  <a:srgbClr val="E50E46"/>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8E3A35B5-A216-FED7-4BE4-0A7A88F11081}"/>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0994262" y="5750614"/>
              <a:ext cx="717550" cy="723900"/>
            </a:xfrm>
            <a:prstGeom prst="rect">
              <a:avLst/>
            </a:prstGeom>
            <a:noFill/>
            <a:ln>
              <a:noFill/>
            </a:ln>
          </p:spPr>
        </p:pic>
        <p:pic>
          <p:nvPicPr>
            <p:cNvPr id="9" name="Picture 8">
              <a:extLst>
                <a:ext uri="{FF2B5EF4-FFF2-40B4-BE49-F238E27FC236}">
                  <a16:creationId xmlns:a16="http://schemas.microsoft.com/office/drawing/2014/main" id="{88952735-7876-52FC-1A93-50F4C726A520}"/>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7381680" y="5750614"/>
              <a:ext cx="717550" cy="723900"/>
            </a:xfrm>
            <a:prstGeom prst="rect">
              <a:avLst/>
            </a:prstGeom>
            <a:noFill/>
            <a:ln>
              <a:noFill/>
            </a:ln>
          </p:spPr>
        </p:pic>
        <p:sp>
          <p:nvSpPr>
            <p:cNvPr id="11" name="TextBox 5">
              <a:extLst>
                <a:ext uri="{FF2B5EF4-FFF2-40B4-BE49-F238E27FC236}">
                  <a16:creationId xmlns:a16="http://schemas.microsoft.com/office/drawing/2014/main" id="{967DD544-A262-2F8C-C93F-671D4D62ABB8}"/>
                </a:ext>
              </a:extLst>
            </p:cNvPr>
            <p:cNvSpPr txBox="1"/>
            <p:nvPr/>
          </p:nvSpPr>
          <p:spPr>
            <a:xfrm>
              <a:off x="7829941" y="5492270"/>
              <a:ext cx="3374634" cy="1015663"/>
            </a:xfrm>
            <a:prstGeom prst="rect">
              <a:avLst/>
            </a:prstGeom>
            <a:noFill/>
          </p:spPr>
          <p:txBody>
            <a:bodyPr wrap="square">
              <a:sp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E50E4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E50E46"/>
                  </a:solidFill>
                  <a:effectLst/>
                  <a:uLnTx/>
                  <a:uFillTx/>
                  <a:latin typeface="Century Gothic" panose="020B0502020202020204" pitchFamily="34" charset="0"/>
                  <a:ea typeface="+mn-ea"/>
                  <a:cs typeface="+mn-cs"/>
                </a:rPr>
                <a:t>DYNAMIC REPRESENTATION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50E46"/>
                  </a:solidFill>
                  <a:effectLst/>
                  <a:uLnTx/>
                  <a:uFillTx/>
                  <a:latin typeface="Century Gothic" panose="020B0502020202020204" pitchFamily="34" charset="0"/>
                  <a:ea typeface="+mn-ea"/>
                  <a:cs typeface="+mn-cs"/>
                </a:rPr>
                <a:t>Build up </a:t>
              </a:r>
              <a:r>
                <a:rPr kumimoji="0" lang="en-US" sz="1400" b="1" i="0" u="sng" strike="noStrike" kern="0" cap="none" spc="0" normalizeH="0" baseline="0" noProof="0">
                  <a:ln>
                    <a:noFill/>
                  </a:ln>
                  <a:solidFill>
                    <a:srgbClr val="E50E46"/>
                  </a:solidFill>
                  <a:effectLst/>
                  <a:uLnTx/>
                  <a:uFillTx/>
                  <a:latin typeface="Century Gothic" panose="020B0502020202020204" pitchFamily="34" charset="0"/>
                  <a:ea typeface="+mn-ea"/>
                  <a:cs typeface="+mn-cs"/>
                </a:rPr>
                <a:t>your own </a:t>
              </a:r>
              <a:r>
                <a:rPr kumimoji="0" lang="en-US" sz="1400" b="1" i="0" u="none" strike="noStrike" kern="0" cap="none" spc="0" normalizeH="0" baseline="0" noProof="0">
                  <a:ln>
                    <a:noFill/>
                  </a:ln>
                  <a:solidFill>
                    <a:srgbClr val="E50E46"/>
                  </a:solidFill>
                  <a:effectLst/>
                  <a:uLnTx/>
                  <a:uFillTx/>
                  <a:latin typeface="Century Gothic" panose="020B0502020202020204" pitchFamily="34" charset="0"/>
                  <a:ea typeface="+mn-ea"/>
                  <a:cs typeface="+mn-cs"/>
                </a:rPr>
                <a:t>representation, ‘live’ in the lesson</a:t>
              </a:r>
            </a:p>
          </p:txBody>
        </p:sp>
      </p:grpSp>
      <p:sp>
        <p:nvSpPr>
          <p:cNvPr id="17" name="TextBox 16">
            <a:extLst>
              <a:ext uri="{FF2B5EF4-FFF2-40B4-BE49-F238E27FC236}">
                <a16:creationId xmlns:a16="http://schemas.microsoft.com/office/drawing/2014/main" id="{64DCD7EA-A6B8-8020-194D-F3C153D6867E}"/>
              </a:ext>
            </a:extLst>
          </p:cNvPr>
          <p:cNvSpPr txBox="1"/>
          <p:nvPr/>
        </p:nvSpPr>
        <p:spPr>
          <a:xfrm>
            <a:off x="458375" y="5812263"/>
            <a:ext cx="980220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many packs can we make with 15 cookies?</a:t>
            </a:r>
          </a:p>
        </p:txBody>
      </p:sp>
      <p:pic>
        <p:nvPicPr>
          <p:cNvPr id="3" name="Picture 2">
            <a:extLst>
              <a:ext uri="{FF2B5EF4-FFF2-40B4-BE49-F238E27FC236}">
                <a16:creationId xmlns:a16="http://schemas.microsoft.com/office/drawing/2014/main" id="{49E55972-C61C-1316-DCD7-23C6DE8921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8535" y="1661145"/>
            <a:ext cx="834320" cy="777947"/>
          </a:xfrm>
          <a:prstGeom prst="rect">
            <a:avLst/>
          </a:prstGeom>
        </p:spPr>
      </p:pic>
      <p:pic>
        <p:nvPicPr>
          <p:cNvPr id="6" name="Picture 5">
            <a:extLst>
              <a:ext uri="{FF2B5EF4-FFF2-40B4-BE49-F238E27FC236}">
                <a16:creationId xmlns:a16="http://schemas.microsoft.com/office/drawing/2014/main" id="{D04CA081-9526-EF7D-ECAB-86A247FEA7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6822" y="1989084"/>
            <a:ext cx="834320" cy="777947"/>
          </a:xfrm>
          <a:prstGeom prst="rect">
            <a:avLst/>
          </a:prstGeom>
        </p:spPr>
      </p:pic>
      <p:pic>
        <p:nvPicPr>
          <p:cNvPr id="7" name="Picture 6">
            <a:extLst>
              <a:ext uri="{FF2B5EF4-FFF2-40B4-BE49-F238E27FC236}">
                <a16:creationId xmlns:a16="http://schemas.microsoft.com/office/drawing/2014/main" id="{99F74F1F-A21D-3E8A-2D77-4B9A1F999E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83529" y="2149457"/>
            <a:ext cx="834320" cy="777947"/>
          </a:xfrm>
          <a:prstGeom prst="rect">
            <a:avLst/>
          </a:prstGeom>
        </p:spPr>
      </p:pic>
      <p:pic>
        <p:nvPicPr>
          <p:cNvPr id="10" name="Picture 9">
            <a:extLst>
              <a:ext uri="{FF2B5EF4-FFF2-40B4-BE49-F238E27FC236}">
                <a16:creationId xmlns:a16="http://schemas.microsoft.com/office/drawing/2014/main" id="{8EA31C0A-6D07-4FEB-9872-377C09A75C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375" y="1866856"/>
            <a:ext cx="834320" cy="777947"/>
          </a:xfrm>
          <a:prstGeom prst="rect">
            <a:avLst/>
          </a:prstGeom>
        </p:spPr>
      </p:pic>
      <p:pic>
        <p:nvPicPr>
          <p:cNvPr id="12" name="Picture 11">
            <a:extLst>
              <a:ext uri="{FF2B5EF4-FFF2-40B4-BE49-F238E27FC236}">
                <a16:creationId xmlns:a16="http://schemas.microsoft.com/office/drawing/2014/main" id="{E4AFDF2A-E61E-DDE2-5E06-B3AF5B7BC4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65871" y="2019256"/>
            <a:ext cx="834320" cy="777947"/>
          </a:xfrm>
          <a:prstGeom prst="rect">
            <a:avLst/>
          </a:prstGeom>
        </p:spPr>
      </p:pic>
      <p:pic>
        <p:nvPicPr>
          <p:cNvPr id="13" name="Picture 12">
            <a:extLst>
              <a:ext uri="{FF2B5EF4-FFF2-40B4-BE49-F238E27FC236}">
                <a16:creationId xmlns:a16="http://schemas.microsoft.com/office/drawing/2014/main" id="{21CC1DD7-4A30-FD17-1399-203124D846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11363" y="2903789"/>
            <a:ext cx="834320" cy="777947"/>
          </a:xfrm>
          <a:prstGeom prst="rect">
            <a:avLst/>
          </a:prstGeom>
        </p:spPr>
      </p:pic>
      <p:pic>
        <p:nvPicPr>
          <p:cNvPr id="21" name="Picture 20">
            <a:extLst>
              <a:ext uri="{FF2B5EF4-FFF2-40B4-BE49-F238E27FC236}">
                <a16:creationId xmlns:a16="http://schemas.microsoft.com/office/drawing/2014/main" id="{E47D6546-4897-224E-5FA0-373307652D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4580" y="3183840"/>
            <a:ext cx="834320" cy="777947"/>
          </a:xfrm>
          <a:prstGeom prst="rect">
            <a:avLst/>
          </a:prstGeom>
        </p:spPr>
      </p:pic>
      <p:pic>
        <p:nvPicPr>
          <p:cNvPr id="22" name="Picture 21">
            <a:extLst>
              <a:ext uri="{FF2B5EF4-FFF2-40B4-BE49-F238E27FC236}">
                <a16:creationId xmlns:a16="http://schemas.microsoft.com/office/drawing/2014/main" id="{5D53756C-B741-001E-187D-2A8ED32836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21287" y="3344213"/>
            <a:ext cx="834320" cy="777947"/>
          </a:xfrm>
          <a:prstGeom prst="rect">
            <a:avLst/>
          </a:prstGeom>
        </p:spPr>
      </p:pic>
      <p:pic>
        <p:nvPicPr>
          <p:cNvPr id="23" name="Picture 22">
            <a:extLst>
              <a:ext uri="{FF2B5EF4-FFF2-40B4-BE49-F238E27FC236}">
                <a16:creationId xmlns:a16="http://schemas.microsoft.com/office/drawing/2014/main" id="{8CB9F17B-2E24-C071-C804-CC789DC9CA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6133" y="3061612"/>
            <a:ext cx="834320" cy="777947"/>
          </a:xfrm>
          <a:prstGeom prst="rect">
            <a:avLst/>
          </a:prstGeom>
        </p:spPr>
      </p:pic>
      <p:pic>
        <p:nvPicPr>
          <p:cNvPr id="24" name="Picture 23">
            <a:extLst>
              <a:ext uri="{FF2B5EF4-FFF2-40B4-BE49-F238E27FC236}">
                <a16:creationId xmlns:a16="http://schemas.microsoft.com/office/drawing/2014/main" id="{0E40C38C-BF44-62D6-A893-1D932867594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03629" y="3214012"/>
            <a:ext cx="834320" cy="777947"/>
          </a:xfrm>
          <a:prstGeom prst="rect">
            <a:avLst/>
          </a:prstGeom>
        </p:spPr>
      </p:pic>
      <p:pic>
        <p:nvPicPr>
          <p:cNvPr id="25" name="Picture 24">
            <a:extLst>
              <a:ext uri="{FF2B5EF4-FFF2-40B4-BE49-F238E27FC236}">
                <a16:creationId xmlns:a16="http://schemas.microsoft.com/office/drawing/2014/main" id="{A9F5D8A5-9B0F-D8B4-5AD7-13FE4E36FF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02931" y="4015584"/>
            <a:ext cx="834320" cy="777947"/>
          </a:xfrm>
          <a:prstGeom prst="rect">
            <a:avLst/>
          </a:prstGeom>
        </p:spPr>
      </p:pic>
      <p:pic>
        <p:nvPicPr>
          <p:cNvPr id="26" name="Picture 25">
            <a:extLst>
              <a:ext uri="{FF2B5EF4-FFF2-40B4-BE49-F238E27FC236}">
                <a16:creationId xmlns:a16="http://schemas.microsoft.com/office/drawing/2014/main" id="{7B168DF6-0090-0C7C-CE08-8FB729E1E8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26148" y="4295635"/>
            <a:ext cx="834320" cy="777947"/>
          </a:xfrm>
          <a:prstGeom prst="rect">
            <a:avLst/>
          </a:prstGeom>
        </p:spPr>
      </p:pic>
      <p:pic>
        <p:nvPicPr>
          <p:cNvPr id="27" name="Picture 26">
            <a:extLst>
              <a:ext uri="{FF2B5EF4-FFF2-40B4-BE49-F238E27FC236}">
                <a16:creationId xmlns:a16="http://schemas.microsoft.com/office/drawing/2014/main" id="{FA35745C-6BDE-AB62-3776-6ACF9118252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12855" y="4456008"/>
            <a:ext cx="834320" cy="777947"/>
          </a:xfrm>
          <a:prstGeom prst="rect">
            <a:avLst/>
          </a:prstGeom>
        </p:spPr>
      </p:pic>
      <p:pic>
        <p:nvPicPr>
          <p:cNvPr id="28" name="Picture 27">
            <a:extLst>
              <a:ext uri="{FF2B5EF4-FFF2-40B4-BE49-F238E27FC236}">
                <a16:creationId xmlns:a16="http://schemas.microsoft.com/office/drawing/2014/main" id="{4EB25CC5-16FA-2933-B0FA-BB202D3DA81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7701" y="4173407"/>
            <a:ext cx="834320" cy="777947"/>
          </a:xfrm>
          <a:prstGeom prst="rect">
            <a:avLst/>
          </a:prstGeom>
        </p:spPr>
      </p:pic>
      <p:pic>
        <p:nvPicPr>
          <p:cNvPr id="29" name="Picture 28">
            <a:extLst>
              <a:ext uri="{FF2B5EF4-FFF2-40B4-BE49-F238E27FC236}">
                <a16:creationId xmlns:a16="http://schemas.microsoft.com/office/drawing/2014/main" id="{6446DE79-D317-A9B8-6257-584CA51007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95197" y="4325807"/>
            <a:ext cx="834320" cy="777947"/>
          </a:xfrm>
          <a:prstGeom prst="rect">
            <a:avLst/>
          </a:prstGeom>
        </p:spPr>
      </p:pic>
      <p:pic>
        <p:nvPicPr>
          <p:cNvPr id="34" name="Picture 6">
            <a:extLst>
              <a:ext uri="{FF2B5EF4-FFF2-40B4-BE49-F238E27FC236}">
                <a16:creationId xmlns:a16="http://schemas.microsoft.com/office/drawing/2014/main" id="{CB32EE3B-A726-CD5D-6CDF-F59B275188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79" t="4472" r="2158" b="2536"/>
          <a:stretch>
            <a:fillRect/>
          </a:stretch>
        </p:blipFill>
        <p:spPr bwMode="auto">
          <a:xfrm>
            <a:off x="9090170" y="304219"/>
            <a:ext cx="1506199" cy="88443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117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5A19B3DD-FFDA-2B74-4040-D0FDBFE55827}"/>
              </a:ext>
            </a:extLst>
          </p:cNvPr>
          <p:cNvSpPr>
            <a:spLocks noChangeAspect="1" noChangeArrowheads="1"/>
          </p:cNvSpPr>
          <p:nvPr/>
        </p:nvSpPr>
        <p:spPr bwMode="auto">
          <a:xfrm>
            <a:off x="8410609" y="4570627"/>
            <a:ext cx="1237740" cy="1237740"/>
          </a:xfrm>
          <a:prstGeom prst="ellipse">
            <a:avLst/>
          </a:prstGeom>
          <a:solidFill>
            <a:srgbClr val="FFFFFF"/>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015265C-5DA6-A19F-ADFF-BD5422277CF7}"/>
              </a:ext>
            </a:extLst>
          </p:cNvPr>
          <p:cNvSpPr>
            <a:spLocks noChangeAspect="1" noChangeArrowheads="1"/>
          </p:cNvSpPr>
          <p:nvPr/>
        </p:nvSpPr>
        <p:spPr bwMode="auto">
          <a:xfrm>
            <a:off x="6979561" y="4131703"/>
            <a:ext cx="1237740" cy="1237740"/>
          </a:xfrm>
          <a:prstGeom prst="ellipse">
            <a:avLst/>
          </a:prstGeom>
          <a:solidFill>
            <a:srgbClr val="FFFFFF"/>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1E98DE3D-035D-EA8F-E051-04841BBDCDCA}"/>
              </a:ext>
            </a:extLst>
          </p:cNvPr>
          <p:cNvSpPr>
            <a:spLocks noGrp="1"/>
          </p:cNvSpPr>
          <p:nvPr>
            <p:ph type="body" sz="quarter" idx="11"/>
          </p:nvPr>
        </p:nvSpPr>
        <p:spPr/>
        <p:txBody>
          <a:bodyPr/>
          <a:lstStyle/>
          <a:p>
            <a:r>
              <a:rPr lang="en-GB"/>
              <a:t>equal      groups      share      equally      fair</a:t>
            </a:r>
          </a:p>
        </p:txBody>
      </p:sp>
      <p:sp>
        <p:nvSpPr>
          <p:cNvPr id="15" name="Rectangular Callout 14"/>
          <p:cNvSpPr/>
          <p:nvPr/>
        </p:nvSpPr>
        <p:spPr>
          <a:xfrm>
            <a:off x="226127" y="970863"/>
            <a:ext cx="2622582" cy="927387"/>
          </a:xfrm>
          <a:prstGeom prst="wedgeRectCallout">
            <a:avLst>
              <a:gd name="adj1" fmla="val -28182"/>
              <a:gd name="adj2" fmla="val 16705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I’ve chosen ‘groups of four’.</a:t>
            </a:r>
          </a:p>
        </p:txBody>
      </p:sp>
      <p:sp>
        <p:nvSpPr>
          <p:cNvPr id="16" name="Rectangular Callout 15"/>
          <p:cNvSpPr/>
          <p:nvPr/>
        </p:nvSpPr>
        <p:spPr>
          <a:xfrm flipH="1">
            <a:off x="5095067" y="484395"/>
            <a:ext cx="5329212" cy="2322915"/>
          </a:xfrm>
          <a:prstGeom prst="wedgeRectCallout">
            <a:avLst>
              <a:gd name="adj1" fmla="val -41757"/>
              <a:gd name="adj2" fmla="val 6513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One, two, three, four.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One, two, three, four.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One, two, three, four.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All the counters have been divided equally into groups of four. </a:t>
            </a:r>
          </a:p>
        </p:txBody>
      </p:sp>
      <p:sp>
        <p:nvSpPr>
          <p:cNvPr id="10" name="Rectangular Callout 9"/>
          <p:cNvSpPr/>
          <p:nvPr/>
        </p:nvSpPr>
        <p:spPr>
          <a:xfrm>
            <a:off x="1579177" y="4415640"/>
            <a:ext cx="4832254" cy="1309036"/>
          </a:xfrm>
          <a:prstGeom prst="wedgeRectCallout">
            <a:avLst>
              <a:gd name="adj1" fmla="val -50301"/>
              <a:gd name="adj2" fmla="val -8760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There are three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12 shared equally into groups of four makes three groups.</a:t>
            </a:r>
          </a:p>
        </p:txBody>
      </p:sp>
      <p:pic>
        <p:nvPicPr>
          <p:cNvPr id="6" name="Google Shape;466;p18">
            <a:extLst>
              <a:ext uri="{FF2B5EF4-FFF2-40B4-BE49-F238E27FC236}">
                <a16:creationId xmlns:a16="http://schemas.microsoft.com/office/drawing/2014/main" id="{18575170-3197-6302-FBF8-E2B8F031A24A}"/>
              </a:ext>
            </a:extLst>
          </p:cNvPr>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67642" y="3052299"/>
            <a:ext cx="1652588" cy="2973297"/>
          </a:xfrm>
          <a:prstGeom prst="rect">
            <a:avLst/>
          </a:prstGeom>
          <a:noFill/>
          <a:ln>
            <a:noFill/>
          </a:ln>
        </p:spPr>
      </p:pic>
      <p:pic>
        <p:nvPicPr>
          <p:cNvPr id="8" name="Google Shape;467;p18" descr="Angie pencil.png">
            <a:extLst>
              <a:ext uri="{FF2B5EF4-FFF2-40B4-BE49-F238E27FC236}">
                <a16:creationId xmlns:a16="http://schemas.microsoft.com/office/drawing/2014/main" id="{360F02C5-EBCB-A88B-816A-FD47CE643FCD}"/>
              </a:ext>
            </a:extLst>
          </p:cNvPr>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9503904" y="2931045"/>
            <a:ext cx="2036018" cy="3094551"/>
          </a:xfrm>
          <a:prstGeom prst="rect">
            <a:avLst/>
          </a:prstGeom>
          <a:noFill/>
          <a:ln>
            <a:noFill/>
          </a:ln>
        </p:spPr>
      </p:pic>
      <p:sp>
        <p:nvSpPr>
          <p:cNvPr id="20" name="Oval 19">
            <a:extLst>
              <a:ext uri="{FF2B5EF4-FFF2-40B4-BE49-F238E27FC236}">
                <a16:creationId xmlns:a16="http://schemas.microsoft.com/office/drawing/2014/main" id="{20859A98-B97E-4371-D5F7-9CE7BE1B9398}"/>
              </a:ext>
            </a:extLst>
          </p:cNvPr>
          <p:cNvSpPr>
            <a:spLocks noChangeAspect="1" noChangeArrowheads="1"/>
          </p:cNvSpPr>
          <p:nvPr/>
        </p:nvSpPr>
        <p:spPr bwMode="auto">
          <a:xfrm>
            <a:off x="8083976" y="3159616"/>
            <a:ext cx="1237740" cy="1237740"/>
          </a:xfrm>
          <a:prstGeom prst="ellipse">
            <a:avLst/>
          </a:prstGeom>
          <a:solidFill>
            <a:srgbClr val="FFFFFF"/>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Google Shape;489;p20">
            <a:extLst>
              <a:ext uri="{FF2B5EF4-FFF2-40B4-BE49-F238E27FC236}">
                <a16:creationId xmlns:a16="http://schemas.microsoft.com/office/drawing/2014/main" id="{BBC883FC-D4C8-B242-B19A-E36B8F91FC08}"/>
              </a:ext>
            </a:extLst>
          </p:cNvPr>
          <p:cNvSpPr>
            <a:spLocks noChangeAspect="1"/>
          </p:cNvSpPr>
          <p:nvPr/>
        </p:nvSpPr>
        <p:spPr>
          <a:xfrm>
            <a:off x="7107764" y="4611524"/>
            <a:ext cx="277087" cy="278098"/>
          </a:xfrm>
          <a:prstGeom prst="ellipse">
            <a:avLst/>
          </a:prstGeom>
          <a:solidFill>
            <a:srgbClr val="89C978"/>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4" name="Google Shape;489;p20">
            <a:extLst>
              <a:ext uri="{FF2B5EF4-FFF2-40B4-BE49-F238E27FC236}">
                <a16:creationId xmlns:a16="http://schemas.microsoft.com/office/drawing/2014/main" id="{025D7BB6-D0F2-2F35-A30D-925FC499CCF8}"/>
              </a:ext>
            </a:extLst>
          </p:cNvPr>
          <p:cNvSpPr>
            <a:spLocks noChangeAspect="1"/>
          </p:cNvSpPr>
          <p:nvPr/>
        </p:nvSpPr>
        <p:spPr>
          <a:xfrm>
            <a:off x="7669997" y="4590028"/>
            <a:ext cx="277087" cy="278098"/>
          </a:xfrm>
          <a:prstGeom prst="ellipse">
            <a:avLst/>
          </a:prstGeom>
          <a:solidFill>
            <a:srgbClr val="89C978"/>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5" name="Google Shape;489;p20">
            <a:extLst>
              <a:ext uri="{FF2B5EF4-FFF2-40B4-BE49-F238E27FC236}">
                <a16:creationId xmlns:a16="http://schemas.microsoft.com/office/drawing/2014/main" id="{CAE1BBC0-4AEB-D067-8742-9F0CD407E51D}"/>
              </a:ext>
            </a:extLst>
          </p:cNvPr>
          <p:cNvSpPr>
            <a:spLocks noChangeAspect="1"/>
          </p:cNvSpPr>
          <p:nvPr/>
        </p:nvSpPr>
        <p:spPr>
          <a:xfrm>
            <a:off x="8312107" y="3571064"/>
            <a:ext cx="277087" cy="278098"/>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6" name="Google Shape;489;p20">
            <a:extLst>
              <a:ext uri="{FF2B5EF4-FFF2-40B4-BE49-F238E27FC236}">
                <a16:creationId xmlns:a16="http://schemas.microsoft.com/office/drawing/2014/main" id="{2CB46C53-D979-47A2-8AE3-523665CFDFB6}"/>
              </a:ext>
            </a:extLst>
          </p:cNvPr>
          <p:cNvSpPr>
            <a:spLocks noChangeAspect="1"/>
          </p:cNvSpPr>
          <p:nvPr/>
        </p:nvSpPr>
        <p:spPr>
          <a:xfrm>
            <a:off x="8783418" y="3849162"/>
            <a:ext cx="277087" cy="278098"/>
          </a:xfrm>
          <a:prstGeom prst="ellipse">
            <a:avLst/>
          </a:prstGeom>
          <a:solidFill>
            <a:srgbClr val="E65D0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7" name="Google Shape;489;p20">
            <a:extLst>
              <a:ext uri="{FF2B5EF4-FFF2-40B4-BE49-F238E27FC236}">
                <a16:creationId xmlns:a16="http://schemas.microsoft.com/office/drawing/2014/main" id="{1632D715-CAC3-639C-612B-4128B7C9A4FD}"/>
              </a:ext>
            </a:extLst>
          </p:cNvPr>
          <p:cNvSpPr>
            <a:spLocks noChangeAspect="1"/>
          </p:cNvSpPr>
          <p:nvPr/>
        </p:nvSpPr>
        <p:spPr>
          <a:xfrm>
            <a:off x="8579351" y="5172510"/>
            <a:ext cx="277087" cy="278098"/>
          </a:xfrm>
          <a:prstGeom prst="ellipse">
            <a:avLst/>
          </a:prstGeom>
          <a:solidFill>
            <a:srgbClr val="A63DB1"/>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8" name="Google Shape;489;p20">
            <a:extLst>
              <a:ext uri="{FF2B5EF4-FFF2-40B4-BE49-F238E27FC236}">
                <a16:creationId xmlns:a16="http://schemas.microsoft.com/office/drawing/2014/main" id="{BC300B6A-83B7-8EE8-480E-9060707960A4}"/>
              </a:ext>
            </a:extLst>
          </p:cNvPr>
          <p:cNvSpPr>
            <a:spLocks noChangeAspect="1"/>
          </p:cNvSpPr>
          <p:nvPr/>
        </p:nvSpPr>
        <p:spPr>
          <a:xfrm>
            <a:off x="8644875" y="3409193"/>
            <a:ext cx="277087" cy="278098"/>
          </a:xfrm>
          <a:prstGeom prst="ellipse">
            <a:avLst/>
          </a:prstGeom>
          <a:solidFill>
            <a:srgbClr val="1C57AF"/>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9" name="Google Shape;489;p20">
            <a:extLst>
              <a:ext uri="{FF2B5EF4-FFF2-40B4-BE49-F238E27FC236}">
                <a16:creationId xmlns:a16="http://schemas.microsoft.com/office/drawing/2014/main" id="{6102A957-6BB5-43F9-80AA-BC55DF385158}"/>
              </a:ext>
            </a:extLst>
          </p:cNvPr>
          <p:cNvSpPr>
            <a:spLocks noChangeAspect="1"/>
          </p:cNvSpPr>
          <p:nvPr/>
        </p:nvSpPr>
        <p:spPr>
          <a:xfrm>
            <a:off x="8978739" y="4844800"/>
            <a:ext cx="277087" cy="278098"/>
          </a:xfrm>
          <a:prstGeom prst="ellipse">
            <a:avLst/>
          </a:prstGeom>
          <a:solidFill>
            <a:srgbClr val="E65D0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9" name="Star: 5 Points 38">
            <a:extLst>
              <a:ext uri="{FF2B5EF4-FFF2-40B4-BE49-F238E27FC236}">
                <a16:creationId xmlns:a16="http://schemas.microsoft.com/office/drawing/2014/main" id="{9A79494A-10DD-6675-9064-949411C0F4DF}"/>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Star: 5 Points 39">
            <a:extLst>
              <a:ext uri="{FF2B5EF4-FFF2-40B4-BE49-F238E27FC236}">
                <a16:creationId xmlns:a16="http://schemas.microsoft.com/office/drawing/2014/main" id="{E77FEBC8-8F8E-CFED-2E60-220FDBC7786E}"/>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Google Shape;489;p20">
            <a:extLst>
              <a:ext uri="{FF2B5EF4-FFF2-40B4-BE49-F238E27FC236}">
                <a16:creationId xmlns:a16="http://schemas.microsoft.com/office/drawing/2014/main" id="{BD837D3F-057F-54E2-D7AB-194B20475818}"/>
              </a:ext>
            </a:extLst>
          </p:cNvPr>
          <p:cNvSpPr>
            <a:spLocks noChangeAspect="1"/>
          </p:cNvSpPr>
          <p:nvPr/>
        </p:nvSpPr>
        <p:spPr>
          <a:xfrm>
            <a:off x="7553593" y="4212255"/>
            <a:ext cx="277087" cy="278098"/>
          </a:xfrm>
          <a:prstGeom prst="ellipse">
            <a:avLst/>
          </a:prstGeom>
          <a:solidFill>
            <a:srgbClr val="DC231E"/>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4" name="Google Shape;489;p20">
            <a:extLst>
              <a:ext uri="{FF2B5EF4-FFF2-40B4-BE49-F238E27FC236}">
                <a16:creationId xmlns:a16="http://schemas.microsoft.com/office/drawing/2014/main" id="{CEB66323-B0A6-F2F2-1A53-4D33FFD24F08}"/>
              </a:ext>
            </a:extLst>
          </p:cNvPr>
          <p:cNvSpPr>
            <a:spLocks noChangeAspect="1"/>
          </p:cNvSpPr>
          <p:nvPr/>
        </p:nvSpPr>
        <p:spPr>
          <a:xfrm>
            <a:off x="9243926" y="5172510"/>
            <a:ext cx="277087" cy="278098"/>
          </a:xfrm>
          <a:prstGeom prst="ellipse">
            <a:avLst/>
          </a:prstGeom>
          <a:solidFill>
            <a:srgbClr val="89C978"/>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5" name="Google Shape;489;p20">
            <a:extLst>
              <a:ext uri="{FF2B5EF4-FFF2-40B4-BE49-F238E27FC236}">
                <a16:creationId xmlns:a16="http://schemas.microsoft.com/office/drawing/2014/main" id="{F3A01FDB-2787-6E1A-F00F-E05DCBF25A41}"/>
              </a:ext>
            </a:extLst>
          </p:cNvPr>
          <p:cNvSpPr>
            <a:spLocks noChangeAspect="1"/>
          </p:cNvSpPr>
          <p:nvPr/>
        </p:nvSpPr>
        <p:spPr>
          <a:xfrm>
            <a:off x="8921962" y="5397071"/>
            <a:ext cx="277087" cy="278098"/>
          </a:xfrm>
          <a:prstGeom prst="ellipse">
            <a:avLst/>
          </a:prstGeom>
          <a:solidFill>
            <a:srgbClr val="FFD930"/>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6" name="Google Shape;489;p20">
            <a:extLst>
              <a:ext uri="{FF2B5EF4-FFF2-40B4-BE49-F238E27FC236}">
                <a16:creationId xmlns:a16="http://schemas.microsoft.com/office/drawing/2014/main" id="{03B4467A-E1FF-2986-33A1-9A33EC7CC74B}"/>
              </a:ext>
            </a:extLst>
          </p:cNvPr>
          <p:cNvSpPr>
            <a:spLocks noChangeAspect="1"/>
          </p:cNvSpPr>
          <p:nvPr/>
        </p:nvSpPr>
        <p:spPr>
          <a:xfrm>
            <a:off x="8397722" y="3936868"/>
            <a:ext cx="277087" cy="278098"/>
          </a:xfrm>
          <a:prstGeom prst="ellipse">
            <a:avLst/>
          </a:prstGeom>
          <a:solidFill>
            <a:srgbClr val="1C57AF"/>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7" name="Google Shape;489;p20">
            <a:extLst>
              <a:ext uri="{FF2B5EF4-FFF2-40B4-BE49-F238E27FC236}">
                <a16:creationId xmlns:a16="http://schemas.microsoft.com/office/drawing/2014/main" id="{872D598B-805D-21DB-678B-038FC39C34C9}"/>
              </a:ext>
            </a:extLst>
          </p:cNvPr>
          <p:cNvSpPr>
            <a:spLocks noChangeAspect="1"/>
          </p:cNvSpPr>
          <p:nvPr/>
        </p:nvSpPr>
        <p:spPr>
          <a:xfrm>
            <a:off x="7415049" y="4967802"/>
            <a:ext cx="277087" cy="278098"/>
          </a:xfrm>
          <a:prstGeom prst="ellipse">
            <a:avLst/>
          </a:prstGeom>
          <a:solidFill>
            <a:srgbClr val="1C57AF"/>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EF7BD5D7-6643-A582-25C4-6231A783DFE1}"/>
              </a:ext>
            </a:extLst>
          </p:cNvPr>
          <p:cNvSpPr/>
          <p:nvPr/>
        </p:nvSpPr>
        <p:spPr>
          <a:xfrm>
            <a:off x="11160455" y="1291054"/>
            <a:ext cx="918083" cy="20226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a:solidFill>
                  <a:schemeClr val="accent4"/>
                </a:solidFill>
                <a:latin typeface="Sassoon Primary"/>
              </a:rPr>
              <a:t>B</a:t>
            </a:r>
            <a:r>
              <a:rPr lang="en-GB" sz="4400">
                <a:latin typeface="Sassoon Primary"/>
              </a:rPr>
              <a:t>/</a:t>
            </a:r>
            <a:r>
              <a:rPr lang="en-GB" sz="4400">
                <a:solidFill>
                  <a:schemeClr val="accent6"/>
                </a:solidFill>
                <a:latin typeface="Sassoon Primary"/>
              </a:rPr>
              <a:t>G</a:t>
            </a:r>
          </a:p>
        </p:txBody>
      </p:sp>
    </p:spTree>
    <p:extLst>
      <p:ext uri="{BB962C8B-B14F-4D97-AF65-F5344CB8AC3E}">
        <p14:creationId xmlns:p14="http://schemas.microsoft.com/office/powerpoint/2010/main" val="47279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Oranges need to be sold in packs of five. </a:t>
            </a:r>
          </a:p>
        </p:txBody>
      </p:sp>
      <p:pic>
        <p:nvPicPr>
          <p:cNvPr id="69" name="Picture 68">
            <a:extLst>
              <a:ext uri="{FF2B5EF4-FFF2-40B4-BE49-F238E27FC236}">
                <a16:creationId xmlns:a16="http://schemas.microsoft.com/office/drawing/2014/main" id="{B8B65F50-53FC-945E-7953-C9B9E8E360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543328" y="1758426"/>
            <a:ext cx="4578910" cy="4011835"/>
          </a:xfrm>
          <a:prstGeom prst="rect">
            <a:avLst/>
          </a:prstGeom>
        </p:spPr>
      </p:pic>
      <p:sp>
        <p:nvSpPr>
          <p:cNvPr id="7" name="Rectangular Callout 14">
            <a:extLst>
              <a:ext uri="{FF2B5EF4-FFF2-40B4-BE49-F238E27FC236}">
                <a16:creationId xmlns:a16="http://schemas.microsoft.com/office/drawing/2014/main" id="{7A3CD6B9-66DE-CB94-1D1C-ACA95754800B}"/>
              </a:ext>
            </a:extLst>
          </p:cNvPr>
          <p:cNvSpPr/>
          <p:nvPr/>
        </p:nvSpPr>
        <p:spPr>
          <a:xfrm>
            <a:off x="6390039" y="4020705"/>
            <a:ext cx="3793423" cy="1183411"/>
          </a:xfrm>
          <a:prstGeom prst="wedgeRectCallout">
            <a:avLst>
              <a:gd name="adj1" fmla="val 56687"/>
              <a:gd name="adj2" fmla="val 8506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many packs of oranges can we make? </a:t>
            </a:r>
          </a:p>
        </p:txBody>
      </p:sp>
    </p:spTree>
    <p:extLst>
      <p:ext uri="{BB962C8B-B14F-4D97-AF65-F5344CB8AC3E}">
        <p14:creationId xmlns:p14="http://schemas.microsoft.com/office/powerpoint/2010/main" val="117673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4" name="Picture 3" descr="A black letter with a white background&#10;&#10;AI-generated content may be incorrect.">
            <a:extLst>
              <a:ext uri="{FF2B5EF4-FFF2-40B4-BE49-F238E27FC236}">
                <a16:creationId xmlns:a16="http://schemas.microsoft.com/office/drawing/2014/main" id="{8812F9E2-27F1-3E95-4EEF-F1841EC3B640}"/>
              </a:ext>
            </a:extLst>
          </p:cNvPr>
          <p:cNvPicPr>
            <a:picLocks noChangeAspect="1"/>
          </p:cNvPicPr>
          <p:nvPr/>
        </p:nvPicPr>
        <p:blipFill>
          <a:blip r:embed="rId3"/>
          <a:stretch>
            <a:fillRect/>
          </a:stretch>
        </p:blipFill>
        <p:spPr>
          <a:xfrm>
            <a:off x="454819" y="3426619"/>
            <a:ext cx="2066924" cy="3290887"/>
          </a:xfrm>
          <a:prstGeom prst="rect">
            <a:avLst/>
          </a:prstGeom>
        </p:spPr>
      </p:pic>
      <p:pic>
        <p:nvPicPr>
          <p:cNvPr id="5" name="Picture 4" descr="A blue and white cloud with text&#10;&#10;AI-generated content may be incorrect.">
            <a:extLst>
              <a:ext uri="{FF2B5EF4-FFF2-40B4-BE49-F238E27FC236}">
                <a16:creationId xmlns:a16="http://schemas.microsoft.com/office/drawing/2014/main" id="{0E0351B5-506A-312C-6ECA-C0A28E13F386}"/>
              </a:ext>
            </a:extLst>
          </p:cNvPr>
          <p:cNvPicPr>
            <a:picLocks noChangeAspect="1"/>
          </p:cNvPicPr>
          <p:nvPr/>
        </p:nvPicPr>
        <p:blipFill>
          <a:blip r:embed="rId4"/>
          <a:stretch>
            <a:fillRect/>
          </a:stretch>
        </p:blipFill>
        <p:spPr>
          <a:xfrm>
            <a:off x="3045619" y="3657600"/>
            <a:ext cx="3445668" cy="2328862"/>
          </a:xfrm>
          <a:prstGeom prst="rect">
            <a:avLst/>
          </a:prstGeom>
        </p:spPr>
      </p:pic>
      <p:pic>
        <p:nvPicPr>
          <p:cNvPr id="6" name="Picture 5" descr="A black text with a white background&#10;&#10;AI-generated content may be incorrect.">
            <a:extLst>
              <a:ext uri="{FF2B5EF4-FFF2-40B4-BE49-F238E27FC236}">
                <a16:creationId xmlns:a16="http://schemas.microsoft.com/office/drawing/2014/main" id="{DF223F29-6D57-63A3-D101-CBF896E02CF0}"/>
              </a:ext>
            </a:extLst>
          </p:cNvPr>
          <p:cNvPicPr>
            <a:picLocks noChangeAspect="1"/>
          </p:cNvPicPr>
          <p:nvPr/>
        </p:nvPicPr>
        <p:blipFill>
          <a:blip r:embed="rId5"/>
          <a:stretch>
            <a:fillRect/>
          </a:stretch>
        </p:blipFill>
        <p:spPr>
          <a:xfrm>
            <a:off x="7789069" y="3431381"/>
            <a:ext cx="3174206" cy="1423987"/>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03C789D0-3F5F-C466-F3F2-883103280E1A}"/>
              </a:ext>
            </a:extLst>
          </p:cNvPr>
          <p:cNvPicPr>
            <a:picLocks noChangeAspect="1"/>
          </p:cNvPicPr>
          <p:nvPr/>
        </p:nvPicPr>
        <p:blipFill>
          <a:blip r:embed="rId6"/>
          <a:stretch>
            <a:fillRect/>
          </a:stretch>
        </p:blipFill>
        <p:spPr>
          <a:xfrm>
            <a:off x="7789069" y="5069681"/>
            <a:ext cx="3424237" cy="1421606"/>
          </a:xfrm>
          <a:prstGeom prst="rect">
            <a:avLst/>
          </a:prstGeom>
        </p:spPr>
      </p:pic>
    </p:spTree>
    <p:extLst>
      <p:ext uri="{BB962C8B-B14F-4D97-AF65-F5344CB8AC3E}">
        <p14:creationId xmlns:p14="http://schemas.microsoft.com/office/powerpoint/2010/main" val="361559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 want to group the socks into pairs of two. </a:t>
            </a:r>
          </a:p>
        </p:txBody>
      </p:sp>
      <p:sp>
        <p:nvSpPr>
          <p:cNvPr id="19" name="Rectangular Callout 14">
            <a:extLst>
              <a:ext uri="{FF2B5EF4-FFF2-40B4-BE49-F238E27FC236}">
                <a16:creationId xmlns:a16="http://schemas.microsoft.com/office/drawing/2014/main" id="{F6B98A67-E57A-0680-CF2D-42941F522D19}"/>
              </a:ext>
            </a:extLst>
          </p:cNvPr>
          <p:cNvSpPr/>
          <p:nvPr/>
        </p:nvSpPr>
        <p:spPr>
          <a:xfrm>
            <a:off x="6390039" y="4020705"/>
            <a:ext cx="3793423" cy="1183411"/>
          </a:xfrm>
          <a:prstGeom prst="wedgeRectCallout">
            <a:avLst>
              <a:gd name="adj1" fmla="val 56687"/>
              <a:gd name="adj2" fmla="val 8506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How many pairs of socks can we make?</a:t>
            </a:r>
          </a:p>
        </p:txBody>
      </p:sp>
      <p:pic>
        <p:nvPicPr>
          <p:cNvPr id="23" name="Graphic 22" descr="Sock with solid fill">
            <a:extLst>
              <a:ext uri="{FF2B5EF4-FFF2-40B4-BE49-F238E27FC236}">
                <a16:creationId xmlns:a16="http://schemas.microsoft.com/office/drawing/2014/main" id="{C6FE381A-01F2-9E6E-F4C1-39BFFCB09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768" y="1943100"/>
            <a:ext cx="1485900" cy="1485900"/>
          </a:xfrm>
          <a:prstGeom prst="rect">
            <a:avLst/>
          </a:prstGeom>
        </p:spPr>
      </p:pic>
      <p:pic>
        <p:nvPicPr>
          <p:cNvPr id="24" name="Graphic 23" descr="Sock with solid fill">
            <a:extLst>
              <a:ext uri="{FF2B5EF4-FFF2-40B4-BE49-F238E27FC236}">
                <a16:creationId xmlns:a16="http://schemas.microsoft.com/office/drawing/2014/main" id="{3FAB88DC-8422-18E2-50F0-EEEB0D18D5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9868" y="1943100"/>
            <a:ext cx="1485900" cy="1485900"/>
          </a:xfrm>
          <a:prstGeom prst="rect">
            <a:avLst/>
          </a:prstGeom>
        </p:spPr>
      </p:pic>
      <p:pic>
        <p:nvPicPr>
          <p:cNvPr id="25" name="Graphic 24" descr="Sock with solid fill">
            <a:extLst>
              <a:ext uri="{FF2B5EF4-FFF2-40B4-BE49-F238E27FC236}">
                <a16:creationId xmlns:a16="http://schemas.microsoft.com/office/drawing/2014/main" id="{B9BE8300-E696-E7B6-BAF4-3A084649E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0968" y="1943100"/>
            <a:ext cx="1485900" cy="1485900"/>
          </a:xfrm>
          <a:prstGeom prst="rect">
            <a:avLst/>
          </a:prstGeom>
        </p:spPr>
      </p:pic>
      <p:pic>
        <p:nvPicPr>
          <p:cNvPr id="26" name="Graphic 25" descr="Sock with solid fill">
            <a:extLst>
              <a:ext uri="{FF2B5EF4-FFF2-40B4-BE49-F238E27FC236}">
                <a16:creationId xmlns:a16="http://schemas.microsoft.com/office/drawing/2014/main" id="{B8276027-691D-7B3F-3F15-5040904121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2068" y="1943100"/>
            <a:ext cx="1485900" cy="1485900"/>
          </a:xfrm>
          <a:prstGeom prst="rect">
            <a:avLst/>
          </a:prstGeom>
        </p:spPr>
      </p:pic>
      <p:pic>
        <p:nvPicPr>
          <p:cNvPr id="27" name="Graphic 26" descr="Sock with solid fill">
            <a:extLst>
              <a:ext uri="{FF2B5EF4-FFF2-40B4-BE49-F238E27FC236}">
                <a16:creationId xmlns:a16="http://schemas.microsoft.com/office/drawing/2014/main" id="{9CC0C3EA-B842-F1E1-84AB-AB93B600B5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3168" y="1943100"/>
            <a:ext cx="1485900" cy="1485900"/>
          </a:xfrm>
          <a:prstGeom prst="rect">
            <a:avLst/>
          </a:prstGeom>
        </p:spPr>
      </p:pic>
      <p:pic>
        <p:nvPicPr>
          <p:cNvPr id="28" name="Graphic 27" descr="Sock with solid fill">
            <a:extLst>
              <a:ext uri="{FF2B5EF4-FFF2-40B4-BE49-F238E27FC236}">
                <a16:creationId xmlns:a16="http://schemas.microsoft.com/office/drawing/2014/main" id="{5C2C58D4-7494-8281-CBC0-70D1C8819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4268" y="1943100"/>
            <a:ext cx="1485900" cy="1485900"/>
          </a:xfrm>
          <a:prstGeom prst="rect">
            <a:avLst/>
          </a:prstGeom>
        </p:spPr>
      </p:pic>
      <p:pic>
        <p:nvPicPr>
          <p:cNvPr id="29" name="Graphic 28" descr="Sock with solid fill">
            <a:extLst>
              <a:ext uri="{FF2B5EF4-FFF2-40B4-BE49-F238E27FC236}">
                <a16:creationId xmlns:a16="http://schemas.microsoft.com/office/drawing/2014/main" id="{EBEE3994-D55E-F35F-CDF3-77E0F756DE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5368" y="1943100"/>
            <a:ext cx="1485900" cy="1485900"/>
          </a:xfrm>
          <a:prstGeom prst="rect">
            <a:avLst/>
          </a:prstGeom>
        </p:spPr>
      </p:pic>
      <p:pic>
        <p:nvPicPr>
          <p:cNvPr id="30" name="Graphic 29" descr="Sock with solid fill">
            <a:extLst>
              <a:ext uri="{FF2B5EF4-FFF2-40B4-BE49-F238E27FC236}">
                <a16:creationId xmlns:a16="http://schemas.microsoft.com/office/drawing/2014/main" id="{7754F2AC-791B-C766-85E3-0C86538D09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6468" y="1943100"/>
            <a:ext cx="1485900" cy="1485900"/>
          </a:xfrm>
          <a:prstGeom prst="rect">
            <a:avLst/>
          </a:prstGeom>
        </p:spPr>
      </p:pic>
    </p:spTree>
    <p:extLst>
      <p:ext uri="{BB962C8B-B14F-4D97-AF65-F5344CB8AC3E}">
        <p14:creationId xmlns:p14="http://schemas.microsoft.com/office/powerpoint/2010/main" val="367311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Sassoon Primary"/>
              </a:rPr>
              <a:t>TBAT: divide into equal groups and find the number of groups</a:t>
            </a:r>
            <a:endParaRPr lang="en-US">
              <a:latin typeface="Aptos Display" panose="020F0302020204030204"/>
            </a:endParaRPr>
          </a:p>
        </p:txBody>
      </p:sp>
      <p:sp>
        <p:nvSpPr>
          <p:cNvPr id="6" name="Text Placeholder 5">
            <a:extLst>
              <a:ext uri="{FF2B5EF4-FFF2-40B4-BE49-F238E27FC236}">
                <a16:creationId xmlns:a16="http://schemas.microsoft.com/office/drawing/2014/main" id="{BA4F7F1F-7ECB-8CA3-7D53-47F6FE2D4265}"/>
              </a:ext>
            </a:extLst>
          </p:cNvPr>
          <p:cNvSpPr>
            <a:spLocks noGrp="1"/>
          </p:cNvSpPr>
          <p:nvPr>
            <p:ph type="body" sz="quarter" idx="10"/>
          </p:nvPr>
        </p:nvSpPr>
        <p:spPr>
          <a:xfrm>
            <a:off x="101019" y="1680309"/>
            <a:ext cx="10928060" cy="493365"/>
          </a:xfrm>
        </p:spPr>
        <p:txBody>
          <a:bodyPr vert="horz" wrap="square" lIns="91440" tIns="45720" rIns="91440" bIns="45720" rtlCol="0" anchor="t">
            <a:spAutoFit/>
          </a:bodyPr>
          <a:lstStyle/>
          <a:p>
            <a:pPr marL="0" indent="0">
              <a:buNone/>
            </a:pPr>
            <a:r>
              <a:rPr lang="en-GB">
                <a:latin typeface="Sassoon Primary"/>
              </a:rPr>
              <a:t>Independent: </a:t>
            </a:r>
          </a:p>
        </p:txBody>
      </p:sp>
      <p:pic>
        <p:nvPicPr>
          <p:cNvPr id="7" name="Picture 6">
            <a:extLst>
              <a:ext uri="{FF2B5EF4-FFF2-40B4-BE49-F238E27FC236}">
                <a16:creationId xmlns:a16="http://schemas.microsoft.com/office/drawing/2014/main" id="{7476D3D2-C63C-4FB6-A28C-1F1213BBA9CD}"/>
              </a:ext>
            </a:extLst>
          </p:cNvPr>
          <p:cNvPicPr>
            <a:picLocks noChangeAspect="1"/>
          </p:cNvPicPr>
          <p:nvPr/>
        </p:nvPicPr>
        <p:blipFill>
          <a:blip r:embed="rId3"/>
          <a:stretch>
            <a:fillRect/>
          </a:stretch>
        </p:blipFill>
        <p:spPr>
          <a:xfrm>
            <a:off x="3568314" y="1824507"/>
            <a:ext cx="3713822" cy="5033493"/>
          </a:xfrm>
          <a:prstGeom prst="rect">
            <a:avLst/>
          </a:prstGeom>
        </p:spPr>
      </p:pic>
    </p:spTree>
    <p:extLst>
      <p:ext uri="{BB962C8B-B14F-4D97-AF65-F5344CB8AC3E}">
        <p14:creationId xmlns:p14="http://schemas.microsoft.com/office/powerpoint/2010/main" val="816359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B9700-99F8-B3B3-F738-D65CC1F26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526F1-6297-43D4-E135-ADE80BE4A568}"/>
              </a:ext>
            </a:extLst>
          </p:cNvPr>
          <p:cNvSpPr>
            <a:spLocks noGrp="1"/>
          </p:cNvSpPr>
          <p:nvPr>
            <p:ph type="title"/>
          </p:nvPr>
        </p:nvSpPr>
        <p:spPr/>
        <p:txBody>
          <a:bodyPr/>
          <a:lstStyle/>
          <a:p>
            <a:r>
              <a:rPr lang="en-GB">
                <a:latin typeface="Sassoon Primary"/>
              </a:rPr>
              <a:t>TBAT: divide into equal groups and find the number of groups</a:t>
            </a:r>
            <a:endParaRPr lang="en-US">
              <a:latin typeface="Aptos Display" panose="020F0302020204030204"/>
            </a:endParaRPr>
          </a:p>
        </p:txBody>
      </p:sp>
      <p:sp>
        <p:nvSpPr>
          <p:cNvPr id="6" name="Text Placeholder 5">
            <a:extLst>
              <a:ext uri="{FF2B5EF4-FFF2-40B4-BE49-F238E27FC236}">
                <a16:creationId xmlns:a16="http://schemas.microsoft.com/office/drawing/2014/main" id="{98CAF29E-78D0-A431-62E9-1403BA4F6624}"/>
              </a:ext>
            </a:extLst>
          </p:cNvPr>
          <p:cNvSpPr>
            <a:spLocks noGrp="1"/>
          </p:cNvSpPr>
          <p:nvPr>
            <p:ph type="body" sz="quarter" idx="10"/>
          </p:nvPr>
        </p:nvSpPr>
        <p:spPr>
          <a:xfrm>
            <a:off x="101019" y="1680309"/>
            <a:ext cx="10928060" cy="493365"/>
          </a:xfrm>
        </p:spPr>
        <p:txBody>
          <a:bodyPr vert="horz" wrap="square" lIns="91440" tIns="45720" rIns="91440" bIns="45720" rtlCol="0" anchor="t">
            <a:spAutoFit/>
          </a:bodyPr>
          <a:lstStyle/>
          <a:p>
            <a:pPr marL="0" indent="0">
              <a:buNone/>
            </a:pPr>
            <a:r>
              <a:rPr lang="en-GB">
                <a:latin typeface="Sassoon Primary"/>
              </a:rPr>
              <a:t>RP: </a:t>
            </a:r>
          </a:p>
        </p:txBody>
      </p:sp>
      <p:pic>
        <p:nvPicPr>
          <p:cNvPr id="3" name="Picture 2">
            <a:extLst>
              <a:ext uri="{FF2B5EF4-FFF2-40B4-BE49-F238E27FC236}">
                <a16:creationId xmlns:a16="http://schemas.microsoft.com/office/drawing/2014/main" id="{168C25B7-BA7F-8BB7-E3A0-78E8B520BF5F}"/>
              </a:ext>
            </a:extLst>
          </p:cNvPr>
          <p:cNvPicPr>
            <a:picLocks noChangeAspect="1"/>
          </p:cNvPicPr>
          <p:nvPr/>
        </p:nvPicPr>
        <p:blipFill>
          <a:blip r:embed="rId3"/>
          <a:stretch>
            <a:fillRect/>
          </a:stretch>
        </p:blipFill>
        <p:spPr>
          <a:xfrm>
            <a:off x="1355356" y="2322534"/>
            <a:ext cx="4429125" cy="3048000"/>
          </a:xfrm>
          <a:prstGeom prst="rect">
            <a:avLst/>
          </a:prstGeom>
        </p:spPr>
      </p:pic>
    </p:spTree>
    <p:extLst>
      <p:ext uri="{BB962C8B-B14F-4D97-AF65-F5344CB8AC3E}">
        <p14:creationId xmlns:p14="http://schemas.microsoft.com/office/powerpoint/2010/main" val="214349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2CA65-2573-045F-C740-FC09011DE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448B9-F121-C485-2298-C1A9A489FAD8}"/>
              </a:ext>
            </a:extLst>
          </p:cNvPr>
          <p:cNvSpPr>
            <a:spLocks noGrp="1"/>
          </p:cNvSpPr>
          <p:nvPr>
            <p:ph type="title"/>
          </p:nvPr>
        </p:nvSpPr>
        <p:spPr/>
        <p:txBody>
          <a:bodyPr/>
          <a:lstStyle/>
          <a:p>
            <a:r>
              <a:rPr lang="en-GB">
                <a:latin typeface="Sassoon Primary"/>
              </a:rPr>
              <a:t>TBAT: divide into equal groups and find the number of groups</a:t>
            </a:r>
            <a:endParaRPr lang="en-US">
              <a:latin typeface="Aptos Display" panose="020F0302020204030204"/>
            </a:endParaRPr>
          </a:p>
        </p:txBody>
      </p:sp>
      <p:sp>
        <p:nvSpPr>
          <p:cNvPr id="6" name="Text Placeholder 5">
            <a:extLst>
              <a:ext uri="{FF2B5EF4-FFF2-40B4-BE49-F238E27FC236}">
                <a16:creationId xmlns:a16="http://schemas.microsoft.com/office/drawing/2014/main" id="{63FDFF66-BFBB-0695-C6EF-A29F14435F39}"/>
              </a:ext>
            </a:extLst>
          </p:cNvPr>
          <p:cNvSpPr>
            <a:spLocks noGrp="1"/>
          </p:cNvSpPr>
          <p:nvPr>
            <p:ph type="body" sz="quarter" idx="10"/>
          </p:nvPr>
        </p:nvSpPr>
        <p:spPr>
          <a:xfrm>
            <a:off x="101019" y="1680309"/>
            <a:ext cx="10928060" cy="493365"/>
          </a:xfrm>
        </p:spPr>
        <p:txBody>
          <a:bodyPr vert="horz" wrap="square" lIns="91440" tIns="45720" rIns="91440" bIns="45720" rtlCol="0" anchor="t">
            <a:spAutoFit/>
          </a:bodyPr>
          <a:lstStyle/>
          <a:p>
            <a:pPr marL="0" indent="0">
              <a:buNone/>
            </a:pPr>
            <a:r>
              <a:rPr lang="en-GB">
                <a:latin typeface="Sassoon Primary"/>
              </a:rPr>
              <a:t>Challenge: </a:t>
            </a:r>
          </a:p>
        </p:txBody>
      </p:sp>
      <p:pic>
        <p:nvPicPr>
          <p:cNvPr id="3" name="Picture 2" descr="A group of oranges on a pink background&#10;&#10;AI-generated content may be incorrect.">
            <a:extLst>
              <a:ext uri="{FF2B5EF4-FFF2-40B4-BE49-F238E27FC236}">
                <a16:creationId xmlns:a16="http://schemas.microsoft.com/office/drawing/2014/main" id="{493C85DA-EC4F-A20A-2D02-AA89F143108E}"/>
              </a:ext>
            </a:extLst>
          </p:cNvPr>
          <p:cNvPicPr>
            <a:picLocks noChangeAspect="1"/>
          </p:cNvPicPr>
          <p:nvPr/>
        </p:nvPicPr>
        <p:blipFill>
          <a:blip r:embed="rId3"/>
          <a:stretch>
            <a:fillRect/>
          </a:stretch>
        </p:blipFill>
        <p:spPr>
          <a:xfrm>
            <a:off x="841984" y="2454840"/>
            <a:ext cx="4933950" cy="3848100"/>
          </a:xfrm>
          <a:prstGeom prst="rect">
            <a:avLst/>
          </a:prstGeom>
        </p:spPr>
      </p:pic>
    </p:spTree>
    <p:extLst>
      <p:ext uri="{BB962C8B-B14F-4D97-AF65-F5344CB8AC3E}">
        <p14:creationId xmlns:p14="http://schemas.microsoft.com/office/powerpoint/2010/main" val="2032394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542C3-57CE-3869-2A9F-EB46E5FD6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1A007-9487-3E35-D262-BEC3088F1A2C}"/>
              </a:ext>
            </a:extLst>
          </p:cNvPr>
          <p:cNvSpPr>
            <a:spLocks noGrp="1"/>
          </p:cNvSpPr>
          <p:nvPr>
            <p:ph type="title"/>
          </p:nvPr>
        </p:nvSpPr>
        <p:spPr/>
        <p:txBody>
          <a:bodyPr/>
          <a:lstStyle/>
          <a:p>
            <a:r>
              <a:rPr lang="en-GB">
                <a:latin typeface="Sassoon Primary"/>
              </a:rPr>
              <a:t>TBAT: divide into equal groups and find the number of groups</a:t>
            </a:r>
            <a:endParaRPr lang="en-US">
              <a:latin typeface="Aptos Display" panose="020F0302020204030204"/>
            </a:endParaRPr>
          </a:p>
        </p:txBody>
      </p:sp>
      <p:sp>
        <p:nvSpPr>
          <p:cNvPr id="6" name="Text Placeholder 5">
            <a:extLst>
              <a:ext uri="{FF2B5EF4-FFF2-40B4-BE49-F238E27FC236}">
                <a16:creationId xmlns:a16="http://schemas.microsoft.com/office/drawing/2014/main" id="{99BD6E0F-FDD6-81D6-CD6E-631DEA19391F}"/>
              </a:ext>
            </a:extLst>
          </p:cNvPr>
          <p:cNvSpPr>
            <a:spLocks noGrp="1"/>
          </p:cNvSpPr>
          <p:nvPr>
            <p:ph type="body" sz="quarter" idx="10"/>
          </p:nvPr>
        </p:nvSpPr>
        <p:spPr>
          <a:xfrm>
            <a:off x="101019" y="1680309"/>
            <a:ext cx="10928060" cy="493365"/>
          </a:xfrm>
        </p:spPr>
        <p:txBody>
          <a:bodyPr vert="horz" wrap="square" lIns="91440" tIns="45720" rIns="91440" bIns="45720" rtlCol="0" anchor="t">
            <a:spAutoFit/>
          </a:bodyPr>
          <a:lstStyle/>
          <a:p>
            <a:pPr marL="0" indent="0">
              <a:buNone/>
            </a:pPr>
            <a:r>
              <a:rPr lang="en-GB">
                <a:latin typeface="Sassoon Primary"/>
              </a:rPr>
              <a:t>Mastery: </a:t>
            </a:r>
          </a:p>
        </p:txBody>
      </p:sp>
      <p:pic>
        <p:nvPicPr>
          <p:cNvPr id="3" name="Picture 2" descr="A white rectangular box with black text&#10;&#10;AI-generated content may be incorrect.">
            <a:extLst>
              <a:ext uri="{FF2B5EF4-FFF2-40B4-BE49-F238E27FC236}">
                <a16:creationId xmlns:a16="http://schemas.microsoft.com/office/drawing/2014/main" id="{A6C3E74B-BA73-939A-D8BD-E0604AD8A499}"/>
              </a:ext>
            </a:extLst>
          </p:cNvPr>
          <p:cNvPicPr>
            <a:picLocks noChangeAspect="1"/>
          </p:cNvPicPr>
          <p:nvPr/>
        </p:nvPicPr>
        <p:blipFill>
          <a:blip r:embed="rId3"/>
          <a:stretch>
            <a:fillRect/>
          </a:stretch>
        </p:blipFill>
        <p:spPr>
          <a:xfrm>
            <a:off x="1060994" y="2402323"/>
            <a:ext cx="5038725" cy="3514725"/>
          </a:xfrm>
          <a:prstGeom prst="rect">
            <a:avLst/>
          </a:prstGeom>
        </p:spPr>
      </p:pic>
    </p:spTree>
    <p:extLst>
      <p:ext uri="{BB962C8B-B14F-4D97-AF65-F5344CB8AC3E}">
        <p14:creationId xmlns:p14="http://schemas.microsoft.com/office/powerpoint/2010/main" val="2465872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0E90-043C-75DE-7308-671FB4963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6F848-F2D7-0442-11F3-A933D60EDBC5}"/>
              </a:ext>
            </a:extLst>
          </p:cNvPr>
          <p:cNvSpPr>
            <a:spLocks noGrp="1"/>
          </p:cNvSpPr>
          <p:nvPr>
            <p:ph type="title"/>
          </p:nvPr>
        </p:nvSpPr>
        <p:spPr/>
        <p:txBody>
          <a:bodyPr/>
          <a:lstStyle/>
          <a:p>
            <a:r>
              <a:rPr lang="en-GB">
                <a:latin typeface="Sassoon Primary"/>
              </a:rPr>
              <a:t>TBAT: divide into equal groups and find the number of groups</a:t>
            </a:r>
            <a:endParaRPr lang="en-US">
              <a:latin typeface="Aptos Display" panose="020F0302020204030204"/>
            </a:endParaRPr>
          </a:p>
        </p:txBody>
      </p:sp>
      <p:sp>
        <p:nvSpPr>
          <p:cNvPr id="6" name="Text Placeholder 5">
            <a:extLst>
              <a:ext uri="{FF2B5EF4-FFF2-40B4-BE49-F238E27FC236}">
                <a16:creationId xmlns:a16="http://schemas.microsoft.com/office/drawing/2014/main" id="{707AFF6B-08BC-B303-70F4-C72BC1407B7A}"/>
              </a:ext>
            </a:extLst>
          </p:cNvPr>
          <p:cNvSpPr>
            <a:spLocks noGrp="1"/>
          </p:cNvSpPr>
          <p:nvPr>
            <p:ph type="body" sz="quarter" idx="10"/>
          </p:nvPr>
        </p:nvSpPr>
        <p:spPr>
          <a:xfrm>
            <a:off x="101019" y="1680309"/>
            <a:ext cx="10928060" cy="493365"/>
          </a:xfrm>
        </p:spPr>
        <p:txBody>
          <a:bodyPr vert="horz" wrap="square" lIns="91440" tIns="45720" rIns="91440" bIns="45720" rtlCol="0" anchor="t">
            <a:spAutoFit/>
          </a:bodyPr>
          <a:lstStyle/>
          <a:p>
            <a:pPr marL="0" indent="0">
              <a:buNone/>
            </a:pPr>
            <a:r>
              <a:rPr lang="en-GB">
                <a:latin typeface="Sassoon Primary"/>
              </a:rPr>
              <a:t>Mastery with greater depth: </a:t>
            </a:r>
          </a:p>
        </p:txBody>
      </p:sp>
      <p:pic>
        <p:nvPicPr>
          <p:cNvPr id="3" name="Picture 2" descr="A white rectangular box with black text&#10;&#10;AI-generated content may be incorrect.">
            <a:extLst>
              <a:ext uri="{FF2B5EF4-FFF2-40B4-BE49-F238E27FC236}">
                <a16:creationId xmlns:a16="http://schemas.microsoft.com/office/drawing/2014/main" id="{D7DA72FE-6A83-003A-F42C-97C96D7E496F}"/>
              </a:ext>
            </a:extLst>
          </p:cNvPr>
          <p:cNvPicPr>
            <a:picLocks noChangeAspect="1"/>
          </p:cNvPicPr>
          <p:nvPr/>
        </p:nvPicPr>
        <p:blipFill>
          <a:blip r:embed="rId3"/>
          <a:stretch>
            <a:fillRect/>
          </a:stretch>
        </p:blipFill>
        <p:spPr>
          <a:xfrm>
            <a:off x="617168" y="2684615"/>
            <a:ext cx="6865828" cy="3211099"/>
          </a:xfrm>
          <a:prstGeom prst="rect">
            <a:avLst/>
          </a:prstGeom>
        </p:spPr>
      </p:pic>
    </p:spTree>
    <p:extLst>
      <p:ext uri="{BB962C8B-B14F-4D97-AF65-F5344CB8AC3E}">
        <p14:creationId xmlns:p14="http://schemas.microsoft.com/office/powerpoint/2010/main" val="2135673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the same what’s different? </a:t>
            </a:r>
          </a:p>
        </p:txBody>
      </p:sp>
      <p:sp>
        <p:nvSpPr>
          <p:cNvPr id="4" name="Text Placeholder 3"/>
          <p:cNvSpPr>
            <a:spLocks noGrp="1"/>
          </p:cNvSpPr>
          <p:nvPr>
            <p:ph type="body" sz="quarter" idx="10"/>
          </p:nvPr>
        </p:nvSpPr>
        <p:spPr>
          <a:xfrm>
            <a:off x="219075" y="1423977"/>
            <a:ext cx="4954695" cy="1107996"/>
          </a:xfrm>
        </p:spPr>
        <p:style>
          <a:lnRef idx="2">
            <a:schemeClr val="accent1"/>
          </a:lnRef>
          <a:fillRef idx="1">
            <a:schemeClr val="lt1"/>
          </a:fillRef>
          <a:effectRef idx="0">
            <a:schemeClr val="accent1"/>
          </a:effectRef>
          <a:fontRef idx="minor">
            <a:schemeClr val="dk1"/>
          </a:fontRef>
        </p:style>
        <p:txBody>
          <a:bodyPr/>
          <a:lstStyle/>
          <a:p>
            <a:pPr>
              <a:spcBef>
                <a:spcPts val="1200"/>
              </a:spcBef>
              <a:spcAft>
                <a:spcPts val="1200"/>
              </a:spcAft>
            </a:pPr>
            <a:r>
              <a:rPr lang="en-GB" sz="2000">
                <a:latin typeface="Century Gothic" panose="020B0502020202020204" pitchFamily="34" charset="0"/>
              </a:rPr>
              <a:t>I want to give each child four pens. </a:t>
            </a:r>
          </a:p>
          <a:p>
            <a:pPr>
              <a:spcBef>
                <a:spcPts val="1200"/>
              </a:spcBef>
              <a:spcAft>
                <a:spcPts val="1200"/>
              </a:spcAft>
            </a:pPr>
            <a:r>
              <a:rPr lang="en-GB" sz="2000">
                <a:latin typeface="Century Gothic" panose="020B0502020202020204" pitchFamily="34" charset="0"/>
              </a:rPr>
              <a:t>How many children can receive pens?</a:t>
            </a:r>
          </a:p>
        </p:txBody>
      </p:sp>
      <p:pic>
        <p:nvPicPr>
          <p:cNvPr id="6" name="Picture 5">
            <a:extLst>
              <a:ext uri="{FF2B5EF4-FFF2-40B4-BE49-F238E27FC236}">
                <a16:creationId xmlns:a16="http://schemas.microsoft.com/office/drawing/2014/main" id="{F1D0352E-3B41-1847-B846-76AFE146FC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633047" y="2883877"/>
            <a:ext cx="544218" cy="2426677"/>
          </a:xfrm>
          <a:prstGeom prst="rect">
            <a:avLst/>
          </a:prstGeom>
        </p:spPr>
      </p:pic>
      <p:pic>
        <p:nvPicPr>
          <p:cNvPr id="3" name="Picture 2">
            <a:extLst>
              <a:ext uri="{FF2B5EF4-FFF2-40B4-BE49-F238E27FC236}">
                <a16:creationId xmlns:a16="http://schemas.microsoft.com/office/drawing/2014/main" id="{E3B875DC-6A25-3D20-87ED-156C01C0A0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1432348" y="2883877"/>
            <a:ext cx="544218" cy="2426677"/>
          </a:xfrm>
          <a:prstGeom prst="rect">
            <a:avLst/>
          </a:prstGeom>
        </p:spPr>
      </p:pic>
      <p:pic>
        <p:nvPicPr>
          <p:cNvPr id="5" name="Picture 4">
            <a:extLst>
              <a:ext uri="{FF2B5EF4-FFF2-40B4-BE49-F238E27FC236}">
                <a16:creationId xmlns:a16="http://schemas.microsoft.com/office/drawing/2014/main" id="{EE4A31D1-D58E-B827-E6DB-E9B68043EC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2231649" y="2883877"/>
            <a:ext cx="544218" cy="2426677"/>
          </a:xfrm>
          <a:prstGeom prst="rect">
            <a:avLst/>
          </a:prstGeom>
        </p:spPr>
      </p:pic>
      <p:pic>
        <p:nvPicPr>
          <p:cNvPr id="7" name="Picture 6">
            <a:extLst>
              <a:ext uri="{FF2B5EF4-FFF2-40B4-BE49-F238E27FC236}">
                <a16:creationId xmlns:a16="http://schemas.microsoft.com/office/drawing/2014/main" id="{12CFE7EE-485D-C489-479A-5C95D17BF9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3030950" y="2883877"/>
            <a:ext cx="544218" cy="2426677"/>
          </a:xfrm>
          <a:prstGeom prst="rect">
            <a:avLst/>
          </a:prstGeom>
        </p:spPr>
      </p:pic>
      <p:pic>
        <p:nvPicPr>
          <p:cNvPr id="8" name="Picture 7">
            <a:extLst>
              <a:ext uri="{FF2B5EF4-FFF2-40B4-BE49-F238E27FC236}">
                <a16:creationId xmlns:a16="http://schemas.microsoft.com/office/drawing/2014/main" id="{5C70EC3A-1200-EAE0-55B0-9A3DFA182E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3830251" y="2883877"/>
            <a:ext cx="544218" cy="2426677"/>
          </a:xfrm>
          <a:prstGeom prst="rect">
            <a:avLst/>
          </a:prstGeom>
        </p:spPr>
      </p:pic>
      <p:pic>
        <p:nvPicPr>
          <p:cNvPr id="9" name="Picture 8">
            <a:extLst>
              <a:ext uri="{FF2B5EF4-FFF2-40B4-BE49-F238E27FC236}">
                <a16:creationId xmlns:a16="http://schemas.microsoft.com/office/drawing/2014/main" id="{7E2DA60E-8B54-0A34-A79F-73B23DB750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4629552" y="2883877"/>
            <a:ext cx="544218" cy="2426677"/>
          </a:xfrm>
          <a:prstGeom prst="rect">
            <a:avLst/>
          </a:prstGeom>
        </p:spPr>
      </p:pic>
      <p:pic>
        <p:nvPicPr>
          <p:cNvPr id="10" name="Picture 9">
            <a:extLst>
              <a:ext uri="{FF2B5EF4-FFF2-40B4-BE49-F238E27FC236}">
                <a16:creationId xmlns:a16="http://schemas.microsoft.com/office/drawing/2014/main" id="{5BA5B105-7CB3-6F3B-4AD6-29DB8D3D7C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5428853" y="2883877"/>
            <a:ext cx="544218" cy="2426677"/>
          </a:xfrm>
          <a:prstGeom prst="rect">
            <a:avLst/>
          </a:prstGeom>
        </p:spPr>
      </p:pic>
      <p:pic>
        <p:nvPicPr>
          <p:cNvPr id="11" name="Picture 10">
            <a:extLst>
              <a:ext uri="{FF2B5EF4-FFF2-40B4-BE49-F238E27FC236}">
                <a16:creationId xmlns:a16="http://schemas.microsoft.com/office/drawing/2014/main" id="{CCEA952E-F500-3D25-4D05-D011387922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6228154" y="2883877"/>
            <a:ext cx="544218" cy="2426677"/>
          </a:xfrm>
          <a:prstGeom prst="rect">
            <a:avLst/>
          </a:prstGeom>
        </p:spPr>
      </p:pic>
      <p:pic>
        <p:nvPicPr>
          <p:cNvPr id="12" name="Picture 11">
            <a:extLst>
              <a:ext uri="{FF2B5EF4-FFF2-40B4-BE49-F238E27FC236}">
                <a16:creationId xmlns:a16="http://schemas.microsoft.com/office/drawing/2014/main" id="{866D7753-749B-8448-10E9-FD7D419303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7027455" y="2883877"/>
            <a:ext cx="544218" cy="2426677"/>
          </a:xfrm>
          <a:prstGeom prst="rect">
            <a:avLst/>
          </a:prstGeom>
        </p:spPr>
      </p:pic>
      <p:pic>
        <p:nvPicPr>
          <p:cNvPr id="13" name="Picture 12">
            <a:extLst>
              <a:ext uri="{FF2B5EF4-FFF2-40B4-BE49-F238E27FC236}">
                <a16:creationId xmlns:a16="http://schemas.microsoft.com/office/drawing/2014/main" id="{601C6850-4E1D-6564-3510-B93D5A553F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7826756" y="2883877"/>
            <a:ext cx="544218" cy="2426677"/>
          </a:xfrm>
          <a:prstGeom prst="rect">
            <a:avLst/>
          </a:prstGeom>
        </p:spPr>
      </p:pic>
      <p:pic>
        <p:nvPicPr>
          <p:cNvPr id="14" name="Picture 13">
            <a:extLst>
              <a:ext uri="{FF2B5EF4-FFF2-40B4-BE49-F238E27FC236}">
                <a16:creationId xmlns:a16="http://schemas.microsoft.com/office/drawing/2014/main" id="{8D0D8C46-B9F9-9B5E-ED24-CD582D6753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8626057" y="2883877"/>
            <a:ext cx="544218" cy="2426677"/>
          </a:xfrm>
          <a:prstGeom prst="rect">
            <a:avLst/>
          </a:prstGeom>
        </p:spPr>
      </p:pic>
      <p:pic>
        <p:nvPicPr>
          <p:cNvPr id="15" name="Picture 14">
            <a:extLst>
              <a:ext uri="{FF2B5EF4-FFF2-40B4-BE49-F238E27FC236}">
                <a16:creationId xmlns:a16="http://schemas.microsoft.com/office/drawing/2014/main" id="{31988772-0193-9126-C70C-6B5428036D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61" t="3412" r="12083" b="3408"/>
          <a:stretch/>
        </p:blipFill>
        <p:spPr>
          <a:xfrm>
            <a:off x="9425354" y="2883877"/>
            <a:ext cx="544218" cy="2426677"/>
          </a:xfrm>
          <a:prstGeom prst="rect">
            <a:avLst/>
          </a:prstGeom>
        </p:spPr>
      </p:pic>
      <p:sp>
        <p:nvSpPr>
          <p:cNvPr id="16" name="Text Placeholder 3">
            <a:extLst>
              <a:ext uri="{FF2B5EF4-FFF2-40B4-BE49-F238E27FC236}">
                <a16:creationId xmlns:a16="http://schemas.microsoft.com/office/drawing/2014/main" id="{82F0212A-AB38-1F63-ED32-4C2D45CD1D57}"/>
              </a:ext>
            </a:extLst>
          </p:cNvPr>
          <p:cNvSpPr txBox="1">
            <a:spLocks/>
          </p:cNvSpPr>
          <p:nvPr/>
        </p:nvSpPr>
        <p:spPr>
          <a:xfrm>
            <a:off x="5522042" y="1207922"/>
            <a:ext cx="5109672" cy="132343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dk1"/>
                </a:solidFill>
                <a:latin typeface="+mn-lt"/>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spcBef>
                <a:spcPts val="1200"/>
              </a:spcBef>
              <a:spcAft>
                <a:spcPts val="1200"/>
              </a:spcAft>
            </a:pPr>
            <a:r>
              <a:rPr lang="en-GB" sz="2000">
                <a:latin typeface="Century Gothic" panose="020B0502020202020204" pitchFamily="34" charset="0"/>
              </a:rPr>
              <a:t>I want to share these pens between four children.</a:t>
            </a:r>
          </a:p>
          <a:p>
            <a:pPr>
              <a:spcBef>
                <a:spcPts val="1200"/>
              </a:spcBef>
              <a:spcAft>
                <a:spcPts val="1200"/>
              </a:spcAft>
            </a:pPr>
            <a:r>
              <a:rPr lang="en-GB" sz="2000">
                <a:latin typeface="Century Gothic" panose="020B0502020202020204" pitchFamily="34" charset="0"/>
              </a:rPr>
              <a:t>How many does each child get? </a:t>
            </a:r>
          </a:p>
        </p:txBody>
      </p:sp>
    </p:spTree>
    <p:extLst>
      <p:ext uri="{BB962C8B-B14F-4D97-AF65-F5344CB8AC3E}">
        <p14:creationId xmlns:p14="http://schemas.microsoft.com/office/powerpoint/2010/main" val="2895716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64246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9CF4-DB63-3CA1-7315-7FEE44ADA630}"/>
              </a:ext>
            </a:extLst>
          </p:cNvPr>
          <p:cNvSpPr>
            <a:spLocks noGrp="1"/>
          </p:cNvSpPr>
          <p:nvPr>
            <p:ph type="title"/>
          </p:nvPr>
        </p:nvSpPr>
        <p:spPr/>
        <p:txBody>
          <a:bodyPr>
            <a:normAutofit fontScale="90000"/>
          </a:bodyPr>
          <a:lstStyle/>
          <a:p>
            <a:r>
              <a:rPr lang="en-GB">
                <a:latin typeface="Sassoon Primary"/>
              </a:rPr>
              <a:t>Toothbrushing</a:t>
            </a:r>
          </a:p>
        </p:txBody>
      </p:sp>
      <p:pic>
        <p:nvPicPr>
          <p:cNvPr id="4" name="Picture 3" descr="A cartoon tooth with a toothbrush&#10;&#10;AI-generated content may be incorrect.">
            <a:extLst>
              <a:ext uri="{FF2B5EF4-FFF2-40B4-BE49-F238E27FC236}">
                <a16:creationId xmlns:a16="http://schemas.microsoft.com/office/drawing/2014/main" id="{95D57133-BA1C-C8CB-FDCF-F580575EE168}"/>
              </a:ext>
            </a:extLst>
          </p:cNvPr>
          <p:cNvPicPr>
            <a:picLocks noChangeAspect="1"/>
          </p:cNvPicPr>
          <p:nvPr/>
        </p:nvPicPr>
        <p:blipFill>
          <a:blip r:embed="rId2"/>
          <a:stretch>
            <a:fillRect/>
          </a:stretch>
        </p:blipFill>
        <p:spPr>
          <a:xfrm>
            <a:off x="2873204" y="1359091"/>
            <a:ext cx="5303043" cy="5317331"/>
          </a:xfrm>
          <a:prstGeom prst="rect">
            <a:avLst/>
          </a:prstGeom>
        </p:spPr>
      </p:pic>
    </p:spTree>
    <p:extLst>
      <p:ext uri="{BB962C8B-B14F-4D97-AF65-F5344CB8AC3E}">
        <p14:creationId xmlns:p14="http://schemas.microsoft.com/office/powerpoint/2010/main" val="4018164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001B51-1CB9-445C-2ED3-3846051C462E}"/>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2B430017-B810-2883-7569-A13378A08D81}"/>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6" name="Picture 5" descr="A child with his arms out and a fence on a beach&#10;&#10;AI-generated content may be incorrect.">
            <a:extLst>
              <a:ext uri="{FF2B5EF4-FFF2-40B4-BE49-F238E27FC236}">
                <a16:creationId xmlns:a16="http://schemas.microsoft.com/office/drawing/2014/main" id="{85526AFB-6982-9D23-6B6F-248F64C9D03F}"/>
              </a:ext>
            </a:extLst>
          </p:cNvPr>
          <p:cNvPicPr>
            <a:picLocks noChangeAspect="1"/>
          </p:cNvPicPr>
          <p:nvPr/>
        </p:nvPicPr>
        <p:blipFill>
          <a:blip r:embed="rId2"/>
          <a:stretch>
            <a:fillRect/>
          </a:stretch>
        </p:blipFill>
        <p:spPr>
          <a:xfrm>
            <a:off x="1219401" y="1143939"/>
            <a:ext cx="10128832" cy="5063812"/>
          </a:xfrm>
          <a:prstGeom prst="rect">
            <a:avLst/>
          </a:prstGeom>
        </p:spPr>
      </p:pic>
    </p:spTree>
    <p:extLst>
      <p:ext uri="{BB962C8B-B14F-4D97-AF65-F5344CB8AC3E}">
        <p14:creationId xmlns:p14="http://schemas.microsoft.com/office/powerpoint/2010/main" val="3464202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sp>
        <p:nvSpPr>
          <p:cNvPr id="7" name="TextBox 6">
            <a:extLst>
              <a:ext uri="{FF2B5EF4-FFF2-40B4-BE49-F238E27FC236}">
                <a16:creationId xmlns:a16="http://schemas.microsoft.com/office/drawing/2014/main" id="{FAC01E74-2C7B-BDB2-A0A7-940AA74B1685}"/>
              </a:ext>
            </a:extLst>
          </p:cNvPr>
          <p:cNvSpPr txBox="1"/>
          <p:nvPr/>
        </p:nvSpPr>
        <p:spPr>
          <a:xfrm>
            <a:off x="961384" y="1478947"/>
            <a:ext cx="10738439"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u="sng">
                <a:solidFill>
                  <a:srgbClr val="000000"/>
                </a:solidFill>
                <a:latin typeface="Sassoon Primary"/>
                <a:cs typeface="Calibri"/>
              </a:rPr>
              <a:t>Lesson focus: </a:t>
            </a:r>
          </a:p>
          <a:p>
            <a:endParaRPr lang="en-GB" sz="4400">
              <a:latin typeface="Sassoon Primary"/>
              <a:cs typeface="Calibri"/>
            </a:endParaRPr>
          </a:p>
          <a:p>
            <a:pPr algn="ctr"/>
            <a:r>
              <a:rPr lang="en-GB" sz="4400">
                <a:latin typeface="Sassoon Primary"/>
                <a:cs typeface="Calibri"/>
              </a:rPr>
              <a:t>Read words with the </a:t>
            </a:r>
            <a:r>
              <a:rPr lang="en-GB" sz="4400">
                <a:latin typeface="Sassoon Primary" pitchFamily="50" charset="0"/>
              </a:rPr>
              <a:t>/or/ </a:t>
            </a:r>
          </a:p>
          <a:p>
            <a:pPr algn="ctr"/>
            <a:r>
              <a:rPr lang="en-GB" sz="4400">
                <a:latin typeface="Sassoon Primary" pitchFamily="50" charset="0"/>
              </a:rPr>
              <a:t>augh our oar ore</a:t>
            </a:r>
            <a:endParaRPr lang="en-GB" sz="4400">
              <a:latin typeface="Sassoon Primary" pitchFamily="50" charset="0"/>
              <a:cs typeface="Calibri"/>
            </a:endParaRPr>
          </a:p>
          <a:p>
            <a:endParaRPr lang="en-GB" sz="5400">
              <a:latin typeface="Sassoon Primary"/>
              <a:cs typeface="Calibri"/>
            </a:endParaRPr>
          </a:p>
          <a:p>
            <a:endParaRPr lang="en-GB" sz="5400">
              <a:latin typeface="Sassoon Primary"/>
              <a:cs typeface="Calibri"/>
            </a:endParaRPr>
          </a:p>
        </p:txBody>
      </p:sp>
      <p:sp>
        <p:nvSpPr>
          <p:cNvPr id="8" name="TextBox 7">
            <a:extLst>
              <a:ext uri="{FF2B5EF4-FFF2-40B4-BE49-F238E27FC236}">
                <a16:creationId xmlns:a16="http://schemas.microsoft.com/office/drawing/2014/main" id="{93B5FAFE-AEDF-EAE9-4681-410383979DC3}"/>
              </a:ext>
            </a:extLst>
          </p:cNvPr>
          <p:cNvSpPr txBox="1"/>
          <p:nvPr/>
        </p:nvSpPr>
        <p:spPr>
          <a:xfrm>
            <a:off x="3065278" y="32397"/>
            <a:ext cx="48794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latin typeface="Sassoon Primary"/>
                <a:cs typeface="Calibri"/>
              </a:rPr>
              <a:t>                                                      </a:t>
            </a:r>
            <a:r>
              <a:rPr lang="en-GB" sz="4400" b="1">
                <a:latin typeface="Sassoon Primary"/>
                <a:cs typeface="Calibri"/>
              </a:rPr>
              <a:t>Phonics     </a:t>
            </a:r>
            <a:r>
              <a:rPr lang="en-GB" sz="2400" b="1">
                <a:latin typeface="Sassoon Primary"/>
                <a:cs typeface="Calibri"/>
              </a:rPr>
              <a:t>       </a:t>
            </a:r>
            <a:endParaRPr lang="en-US" sz="2400">
              <a:cs typeface="Calibri"/>
            </a:endParaRPr>
          </a:p>
        </p:txBody>
      </p:sp>
      <p:sp>
        <p:nvSpPr>
          <p:cNvPr id="4" name="TextBox 3">
            <a:extLst>
              <a:ext uri="{FF2B5EF4-FFF2-40B4-BE49-F238E27FC236}">
                <a16:creationId xmlns:a16="http://schemas.microsoft.com/office/drawing/2014/main" id="{B923F150-A312-4554-CBB8-EC41B183159A}"/>
              </a:ext>
            </a:extLst>
          </p:cNvPr>
          <p:cNvSpPr txBox="1"/>
          <p:nvPr/>
        </p:nvSpPr>
        <p:spPr>
          <a:xfrm>
            <a:off x="3418114" y="5028311"/>
            <a:ext cx="6096000" cy="369332"/>
          </a:xfrm>
          <a:prstGeom prst="rect">
            <a:avLst/>
          </a:prstGeom>
          <a:noFill/>
        </p:spPr>
        <p:txBody>
          <a:bodyPr wrap="square">
            <a:spAutoFit/>
          </a:bodyPr>
          <a:lstStyle/>
          <a:p>
            <a:r>
              <a:rPr lang="en-GB">
                <a:hlinkClick r:id="rId3"/>
              </a:rPr>
              <a:t>Flash Cards (Time Trial) (Phase 3) - Online Phonics Game</a:t>
            </a:r>
            <a:endParaRPr lang="en-GB"/>
          </a:p>
        </p:txBody>
      </p:sp>
    </p:spTree>
    <p:extLst>
      <p:ext uri="{BB962C8B-B14F-4D97-AF65-F5344CB8AC3E}">
        <p14:creationId xmlns:p14="http://schemas.microsoft.com/office/powerpoint/2010/main" val="3443819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3BE25-E3C5-35BC-ED78-8986AF4A8562}"/>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7" name="TextBox 6">
            <a:extLst>
              <a:ext uri="{FF2B5EF4-FFF2-40B4-BE49-F238E27FC236}">
                <a16:creationId xmlns:a16="http://schemas.microsoft.com/office/drawing/2014/main" id="{9E66E67B-FFA0-4722-7BFC-308F1A303212}"/>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sp>
        <p:nvSpPr>
          <p:cNvPr id="8" name="TextBox 7">
            <a:extLst>
              <a:ext uri="{FF2B5EF4-FFF2-40B4-BE49-F238E27FC236}">
                <a16:creationId xmlns:a16="http://schemas.microsoft.com/office/drawing/2014/main" id="{FE68779C-AEC7-009A-B91D-B926D5281CB6}"/>
              </a:ext>
            </a:extLst>
          </p:cNvPr>
          <p:cNvSpPr txBox="1"/>
          <p:nvPr/>
        </p:nvSpPr>
        <p:spPr>
          <a:xfrm>
            <a:off x="233133" y="1075879"/>
            <a:ext cx="679248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3 in 3- Label  these UK countries.</a:t>
            </a:r>
          </a:p>
          <a:p>
            <a:endParaRPr lang="en-GB" sz="3200">
              <a:solidFill>
                <a:srgbClr val="FF0000"/>
              </a:solidFill>
              <a:latin typeface="Sassoon Primary"/>
            </a:endParaRPr>
          </a:p>
          <a:p>
            <a:r>
              <a:rPr lang="en-GB" sz="3200">
                <a:solidFill>
                  <a:srgbClr val="FF0000"/>
                </a:solidFill>
                <a:latin typeface="Sassoon Primary"/>
              </a:rPr>
              <a:t>Challenge: What are the capital cities of these countries called?</a:t>
            </a:r>
          </a:p>
        </p:txBody>
      </p:sp>
      <p:pic>
        <p:nvPicPr>
          <p:cNvPr id="9" name="Picture 8" descr="A map of different colors&#10;&#10;AI-generated content may be incorrect.">
            <a:extLst>
              <a:ext uri="{FF2B5EF4-FFF2-40B4-BE49-F238E27FC236}">
                <a16:creationId xmlns:a16="http://schemas.microsoft.com/office/drawing/2014/main" id="{8F44E80B-6DC7-8DEA-BF0D-A5430171B518}"/>
              </a:ext>
            </a:extLst>
          </p:cNvPr>
          <p:cNvPicPr>
            <a:picLocks noChangeAspect="1"/>
          </p:cNvPicPr>
          <p:nvPr/>
        </p:nvPicPr>
        <p:blipFill>
          <a:blip r:embed="rId2"/>
          <a:stretch>
            <a:fillRect/>
          </a:stretch>
        </p:blipFill>
        <p:spPr>
          <a:xfrm>
            <a:off x="7023547" y="1079210"/>
            <a:ext cx="4595075" cy="5772820"/>
          </a:xfrm>
          <a:prstGeom prst="rect">
            <a:avLst/>
          </a:prstGeom>
        </p:spPr>
      </p:pic>
      <p:sp>
        <p:nvSpPr>
          <p:cNvPr id="10" name="Rectangle 9">
            <a:extLst>
              <a:ext uri="{FF2B5EF4-FFF2-40B4-BE49-F238E27FC236}">
                <a16:creationId xmlns:a16="http://schemas.microsoft.com/office/drawing/2014/main" id="{AF08D76D-021C-F56F-F073-59CD3B7F087A}"/>
              </a:ext>
            </a:extLst>
          </p:cNvPr>
          <p:cNvSpPr/>
          <p:nvPr/>
        </p:nvSpPr>
        <p:spPr>
          <a:xfrm>
            <a:off x="8707450" y="3270673"/>
            <a:ext cx="1075879" cy="344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3507577-4ADF-0917-1004-CA6AC09BF778}"/>
              </a:ext>
            </a:extLst>
          </p:cNvPr>
          <p:cNvSpPr/>
          <p:nvPr/>
        </p:nvSpPr>
        <p:spPr>
          <a:xfrm>
            <a:off x="7526886" y="4354645"/>
            <a:ext cx="1172470" cy="344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A992F7F-4AE7-CDC4-DA00-C7FDDFB19660}"/>
              </a:ext>
            </a:extLst>
          </p:cNvPr>
          <p:cNvSpPr/>
          <p:nvPr/>
        </p:nvSpPr>
        <p:spPr>
          <a:xfrm>
            <a:off x="8696717" y="5438616"/>
            <a:ext cx="839767" cy="3442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6627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6D392-4A82-0736-0E76-6D6913B380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B67C1D8-68C9-E693-58EF-E3EB38E59C12}"/>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B7A503E2-0641-450A-98CB-9A2504F76507}"/>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beach with a tower and a pier&#10;&#10;AI-generated content may be incorrect.">
            <a:extLst>
              <a:ext uri="{FF2B5EF4-FFF2-40B4-BE49-F238E27FC236}">
                <a16:creationId xmlns:a16="http://schemas.microsoft.com/office/drawing/2014/main" id="{FA3ED787-F312-EB0A-AD6B-1385F671338E}"/>
              </a:ext>
            </a:extLst>
          </p:cNvPr>
          <p:cNvPicPr>
            <a:picLocks noChangeAspect="1"/>
          </p:cNvPicPr>
          <p:nvPr/>
        </p:nvPicPr>
        <p:blipFill>
          <a:blip r:embed="rId2"/>
          <a:stretch>
            <a:fillRect/>
          </a:stretch>
        </p:blipFill>
        <p:spPr>
          <a:xfrm>
            <a:off x="1725367" y="1404466"/>
            <a:ext cx="8505155" cy="5261826"/>
          </a:xfrm>
          <a:prstGeom prst="rect">
            <a:avLst/>
          </a:prstGeom>
        </p:spPr>
      </p:pic>
      <p:sp>
        <p:nvSpPr>
          <p:cNvPr id="3" name="TextBox 2">
            <a:extLst>
              <a:ext uri="{FF2B5EF4-FFF2-40B4-BE49-F238E27FC236}">
                <a16:creationId xmlns:a16="http://schemas.microsoft.com/office/drawing/2014/main" id="{42EA48BA-DC5A-C5F8-830B-4C238894728B}"/>
              </a:ext>
            </a:extLst>
          </p:cNvPr>
          <p:cNvSpPr txBox="1"/>
          <p:nvPr/>
        </p:nvSpPr>
        <p:spPr>
          <a:xfrm>
            <a:off x="3385433" y="774633"/>
            <a:ext cx="4819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Entry Question</a:t>
            </a:r>
          </a:p>
        </p:txBody>
      </p:sp>
    </p:spTree>
    <p:extLst>
      <p:ext uri="{BB962C8B-B14F-4D97-AF65-F5344CB8AC3E}">
        <p14:creationId xmlns:p14="http://schemas.microsoft.com/office/powerpoint/2010/main" val="948710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4EBA-15B9-3B0E-3F58-7FDD0ABEEC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31F70E-354F-3017-9B9A-67F99C4B72FB}"/>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7361E6AC-DA8C-ECE2-54B7-889F0B73230B}"/>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Cartoon a cartoon of a child and a child&#10;&#10;AI-generated content may be incorrect.">
            <a:extLst>
              <a:ext uri="{FF2B5EF4-FFF2-40B4-BE49-F238E27FC236}">
                <a16:creationId xmlns:a16="http://schemas.microsoft.com/office/drawing/2014/main" id="{D8405DE0-44F7-76A8-A5AB-912EDA1702C0}"/>
              </a:ext>
            </a:extLst>
          </p:cNvPr>
          <p:cNvPicPr>
            <a:picLocks noChangeAspect="1"/>
          </p:cNvPicPr>
          <p:nvPr/>
        </p:nvPicPr>
        <p:blipFill>
          <a:blip r:embed="rId2"/>
          <a:stretch>
            <a:fillRect/>
          </a:stretch>
        </p:blipFill>
        <p:spPr>
          <a:xfrm>
            <a:off x="1285875" y="844707"/>
            <a:ext cx="9620250" cy="5876925"/>
          </a:xfrm>
          <a:prstGeom prst="rect">
            <a:avLst/>
          </a:prstGeom>
        </p:spPr>
      </p:pic>
    </p:spTree>
    <p:extLst>
      <p:ext uri="{BB962C8B-B14F-4D97-AF65-F5344CB8AC3E}">
        <p14:creationId xmlns:p14="http://schemas.microsoft.com/office/powerpoint/2010/main" val="3985612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3715-E09E-97FF-166F-F498ADA679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45191D-5FBF-5FFD-3FA1-D61A95499DE8}"/>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CE5EBA68-ECD1-3797-6FE9-A61F29C2441E}"/>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child walking with a walker&#10;&#10;AI-generated content may be incorrect.">
            <a:extLst>
              <a:ext uri="{FF2B5EF4-FFF2-40B4-BE49-F238E27FC236}">
                <a16:creationId xmlns:a16="http://schemas.microsoft.com/office/drawing/2014/main" id="{AAA7B52F-8861-392F-8EA8-1D7343AB1528}"/>
              </a:ext>
            </a:extLst>
          </p:cNvPr>
          <p:cNvPicPr>
            <a:picLocks noChangeAspect="1"/>
          </p:cNvPicPr>
          <p:nvPr/>
        </p:nvPicPr>
        <p:blipFill>
          <a:blip r:embed="rId2"/>
          <a:stretch>
            <a:fillRect/>
          </a:stretch>
        </p:blipFill>
        <p:spPr>
          <a:xfrm>
            <a:off x="1563710" y="848463"/>
            <a:ext cx="8581623" cy="5429385"/>
          </a:xfrm>
          <a:prstGeom prst="rect">
            <a:avLst/>
          </a:prstGeom>
        </p:spPr>
      </p:pic>
    </p:spTree>
    <p:extLst>
      <p:ext uri="{BB962C8B-B14F-4D97-AF65-F5344CB8AC3E}">
        <p14:creationId xmlns:p14="http://schemas.microsoft.com/office/powerpoint/2010/main" val="4170974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D99F-557D-AF7C-097D-D34B6ECD2B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A905FD-F616-4375-0A02-DFAE83517203}"/>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5CDF499B-1DA4-6A99-22B3-C0FA352941BB}"/>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person smiling&#10;&#10;AI-generated content may be incorrect.">
            <a:extLst>
              <a:ext uri="{FF2B5EF4-FFF2-40B4-BE49-F238E27FC236}">
                <a16:creationId xmlns:a16="http://schemas.microsoft.com/office/drawing/2014/main" id="{5435C61B-7E5A-9E9F-B291-219120018132}"/>
              </a:ext>
            </a:extLst>
          </p:cNvPr>
          <p:cNvPicPr>
            <a:picLocks noChangeAspect="1"/>
          </p:cNvPicPr>
          <p:nvPr/>
        </p:nvPicPr>
        <p:blipFill>
          <a:blip r:embed="rId2"/>
          <a:stretch>
            <a:fillRect/>
          </a:stretch>
        </p:blipFill>
        <p:spPr>
          <a:xfrm>
            <a:off x="782057" y="1027425"/>
            <a:ext cx="9533184" cy="5704671"/>
          </a:xfrm>
          <a:prstGeom prst="rect">
            <a:avLst/>
          </a:prstGeom>
        </p:spPr>
      </p:pic>
    </p:spTree>
    <p:extLst>
      <p:ext uri="{BB962C8B-B14F-4D97-AF65-F5344CB8AC3E}">
        <p14:creationId xmlns:p14="http://schemas.microsoft.com/office/powerpoint/2010/main" val="3210670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93806-8D43-F269-17AB-696E4643DFA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C40F61-8115-53EC-A7FF-AB2A803F8347}"/>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F65C508A-5FA1-E867-37C1-09E21CCAD92E}"/>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ollage of a beach&#10;&#10;AI-generated content may be incorrect.">
            <a:extLst>
              <a:ext uri="{FF2B5EF4-FFF2-40B4-BE49-F238E27FC236}">
                <a16:creationId xmlns:a16="http://schemas.microsoft.com/office/drawing/2014/main" id="{D42BF216-0467-078D-63CF-E4E8C64D34F5}"/>
              </a:ext>
            </a:extLst>
          </p:cNvPr>
          <p:cNvPicPr>
            <a:picLocks noChangeAspect="1"/>
          </p:cNvPicPr>
          <p:nvPr/>
        </p:nvPicPr>
        <p:blipFill>
          <a:blip r:embed="rId2"/>
          <a:stretch>
            <a:fillRect/>
          </a:stretch>
        </p:blipFill>
        <p:spPr>
          <a:xfrm>
            <a:off x="1881389" y="842626"/>
            <a:ext cx="7999928" cy="4861507"/>
          </a:xfrm>
          <a:prstGeom prst="rect">
            <a:avLst/>
          </a:prstGeom>
        </p:spPr>
      </p:pic>
      <p:sp>
        <p:nvSpPr>
          <p:cNvPr id="3" name="TextBox 2">
            <a:extLst>
              <a:ext uri="{FF2B5EF4-FFF2-40B4-BE49-F238E27FC236}">
                <a16:creationId xmlns:a16="http://schemas.microsoft.com/office/drawing/2014/main" id="{A7897588-53CE-886F-F063-CA64CDB2F0CE}"/>
              </a:ext>
            </a:extLst>
          </p:cNvPr>
          <p:cNvSpPr txBox="1"/>
          <p:nvPr/>
        </p:nvSpPr>
        <p:spPr>
          <a:xfrm>
            <a:off x="473387" y="5867129"/>
            <a:ext cx="111461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rgbClr val="7030A0"/>
                </a:solidFill>
                <a:latin typeface="Sassoon Primary"/>
              </a:rPr>
              <a:t>I have been to the seaside. I saw............</a:t>
            </a:r>
          </a:p>
        </p:txBody>
      </p:sp>
      <p:sp>
        <p:nvSpPr>
          <p:cNvPr id="6" name="TextBox 5">
            <a:extLst>
              <a:ext uri="{FF2B5EF4-FFF2-40B4-BE49-F238E27FC236}">
                <a16:creationId xmlns:a16="http://schemas.microsoft.com/office/drawing/2014/main" id="{94C88DE9-8F59-F3AB-BE5F-5646A7C4C6B0}"/>
              </a:ext>
            </a:extLst>
          </p:cNvPr>
          <p:cNvSpPr txBox="1"/>
          <p:nvPr/>
        </p:nvSpPr>
        <p:spPr>
          <a:xfrm>
            <a:off x="186485" y="1276710"/>
            <a:ext cx="154926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chemeClr val="accent1"/>
                </a:solidFill>
                <a:latin typeface="Sassoon Primary"/>
              </a:rPr>
              <a:t>Blue</a:t>
            </a:r>
            <a:r>
              <a:rPr lang="en-GB" sz="3200">
                <a:latin typeface="Sassoon Primary"/>
              </a:rPr>
              <a:t>/ </a:t>
            </a:r>
            <a:r>
              <a:rPr lang="en-GB" sz="3200">
                <a:solidFill>
                  <a:schemeClr val="accent6"/>
                </a:solidFill>
                <a:latin typeface="Sassoon Primary"/>
              </a:rPr>
              <a:t>Green</a:t>
            </a:r>
          </a:p>
        </p:txBody>
      </p:sp>
      <p:sp>
        <p:nvSpPr>
          <p:cNvPr id="7" name="TextBox 6">
            <a:extLst>
              <a:ext uri="{FF2B5EF4-FFF2-40B4-BE49-F238E27FC236}">
                <a16:creationId xmlns:a16="http://schemas.microsoft.com/office/drawing/2014/main" id="{A26D15E4-6832-E1B3-A3E3-1FD4D4FB6724}"/>
              </a:ext>
            </a:extLst>
          </p:cNvPr>
          <p:cNvSpPr txBox="1"/>
          <p:nvPr/>
        </p:nvSpPr>
        <p:spPr>
          <a:xfrm>
            <a:off x="9984160" y="1477540"/>
            <a:ext cx="175009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accent5"/>
                </a:solidFill>
                <a:latin typeface="Sassoon Primary"/>
              </a:rPr>
              <a:t>sand</a:t>
            </a:r>
          </a:p>
          <a:p>
            <a:endParaRPr lang="en-GB" sz="2400">
              <a:solidFill>
                <a:schemeClr val="accent5"/>
              </a:solidFill>
              <a:latin typeface="Sassoon Primary"/>
            </a:endParaRPr>
          </a:p>
          <a:p>
            <a:r>
              <a:rPr lang="en-GB" sz="2400">
                <a:solidFill>
                  <a:schemeClr val="accent5"/>
                </a:solidFill>
                <a:latin typeface="Sassoon Primary"/>
              </a:rPr>
              <a:t>sea</a:t>
            </a:r>
          </a:p>
          <a:p>
            <a:endParaRPr lang="en-GB" sz="2400">
              <a:solidFill>
                <a:schemeClr val="accent5"/>
              </a:solidFill>
              <a:latin typeface="Sassoon Primary"/>
            </a:endParaRPr>
          </a:p>
          <a:p>
            <a:r>
              <a:rPr lang="en-GB" sz="2400">
                <a:solidFill>
                  <a:schemeClr val="accent5"/>
                </a:solidFill>
                <a:latin typeface="Sassoon Primary"/>
              </a:rPr>
              <a:t>beach</a:t>
            </a:r>
          </a:p>
          <a:p>
            <a:endParaRPr lang="en-GB" sz="2400">
              <a:solidFill>
                <a:schemeClr val="accent5"/>
              </a:solidFill>
              <a:latin typeface="Sassoon Primary"/>
            </a:endParaRPr>
          </a:p>
          <a:p>
            <a:r>
              <a:rPr lang="en-GB" sz="2400">
                <a:solidFill>
                  <a:schemeClr val="accent5"/>
                </a:solidFill>
                <a:latin typeface="Sassoon Primary"/>
              </a:rPr>
              <a:t>cliffs</a:t>
            </a:r>
          </a:p>
        </p:txBody>
      </p:sp>
      <p:pic>
        <p:nvPicPr>
          <p:cNvPr id="8" name="Picture 7">
            <a:extLst>
              <a:ext uri="{FF2B5EF4-FFF2-40B4-BE49-F238E27FC236}">
                <a16:creationId xmlns:a16="http://schemas.microsoft.com/office/drawing/2014/main" id="{87A74599-4833-B67F-1A23-CCB4123068C7}"/>
              </a:ext>
            </a:extLst>
          </p:cNvPr>
          <p:cNvPicPr>
            <a:picLocks noChangeAspect="1"/>
          </p:cNvPicPr>
          <p:nvPr/>
        </p:nvPicPr>
        <p:blipFill>
          <a:blip r:embed="rId3"/>
          <a:stretch>
            <a:fillRect/>
          </a:stretch>
        </p:blipFill>
        <p:spPr>
          <a:xfrm>
            <a:off x="9687663" y="5863777"/>
            <a:ext cx="2347041" cy="936670"/>
          </a:xfrm>
          <a:prstGeom prst="rect">
            <a:avLst/>
          </a:prstGeom>
        </p:spPr>
      </p:pic>
    </p:spTree>
    <p:extLst>
      <p:ext uri="{BB962C8B-B14F-4D97-AF65-F5344CB8AC3E}">
        <p14:creationId xmlns:p14="http://schemas.microsoft.com/office/powerpoint/2010/main" val="2802667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4CB02-40C6-FB02-47FB-A7D438B3B9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CB7EBD-6328-DBEE-BBAE-962B2A25A439}"/>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E5806C30-BC2B-2701-09CF-D43507B98F15}"/>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child holding a pen&#10;&#10;AI-generated content may be incorrect.">
            <a:extLst>
              <a:ext uri="{FF2B5EF4-FFF2-40B4-BE49-F238E27FC236}">
                <a16:creationId xmlns:a16="http://schemas.microsoft.com/office/drawing/2014/main" id="{8EB53736-A32E-1053-E62D-E7B5EE0EBCDC}"/>
              </a:ext>
            </a:extLst>
          </p:cNvPr>
          <p:cNvPicPr>
            <a:picLocks noChangeAspect="1"/>
          </p:cNvPicPr>
          <p:nvPr/>
        </p:nvPicPr>
        <p:blipFill>
          <a:blip r:embed="rId2"/>
          <a:stretch>
            <a:fillRect/>
          </a:stretch>
        </p:blipFill>
        <p:spPr>
          <a:xfrm>
            <a:off x="1081088" y="825857"/>
            <a:ext cx="9342952" cy="5689243"/>
          </a:xfrm>
          <a:prstGeom prst="rect">
            <a:avLst/>
          </a:prstGeom>
        </p:spPr>
      </p:pic>
    </p:spTree>
    <p:extLst>
      <p:ext uri="{BB962C8B-B14F-4D97-AF65-F5344CB8AC3E}">
        <p14:creationId xmlns:p14="http://schemas.microsoft.com/office/powerpoint/2010/main" val="1371575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F2BF-A9B2-5282-B1A7-273C189351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1D7B329-4844-9E9B-E139-07017B01D7F9}"/>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8E04F937-DEEC-A56E-7DE7-DED4BD8B27E1}"/>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beach chairs and a beach with a body of water&#10;&#10;AI-generated content may be incorrect.">
            <a:extLst>
              <a:ext uri="{FF2B5EF4-FFF2-40B4-BE49-F238E27FC236}">
                <a16:creationId xmlns:a16="http://schemas.microsoft.com/office/drawing/2014/main" id="{91CE9A02-4203-66B1-F7CE-134C71D57550}"/>
              </a:ext>
            </a:extLst>
          </p:cNvPr>
          <p:cNvPicPr>
            <a:picLocks noChangeAspect="1"/>
          </p:cNvPicPr>
          <p:nvPr/>
        </p:nvPicPr>
        <p:blipFill>
          <a:blip r:embed="rId2"/>
          <a:stretch>
            <a:fillRect/>
          </a:stretch>
        </p:blipFill>
        <p:spPr>
          <a:xfrm>
            <a:off x="1514140" y="841419"/>
            <a:ext cx="9163721" cy="5582992"/>
          </a:xfrm>
          <a:prstGeom prst="rect">
            <a:avLst/>
          </a:prstGeom>
        </p:spPr>
      </p:pic>
    </p:spTree>
    <p:extLst>
      <p:ext uri="{BB962C8B-B14F-4D97-AF65-F5344CB8AC3E}">
        <p14:creationId xmlns:p14="http://schemas.microsoft.com/office/powerpoint/2010/main" val="13154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35514-B31A-B452-FE9A-BAFE3FA930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2D0559-051B-E341-E918-FB8C0E913D4F}"/>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F67658C6-D579-CA1F-02A2-8A1C0DC4FC03}"/>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child sitting on a beach&#10;&#10;AI-generated content may be incorrect.">
            <a:extLst>
              <a:ext uri="{FF2B5EF4-FFF2-40B4-BE49-F238E27FC236}">
                <a16:creationId xmlns:a16="http://schemas.microsoft.com/office/drawing/2014/main" id="{F29912E1-815C-595F-8653-14C2A06C68A7}"/>
              </a:ext>
            </a:extLst>
          </p:cNvPr>
          <p:cNvPicPr>
            <a:picLocks noChangeAspect="1"/>
          </p:cNvPicPr>
          <p:nvPr/>
        </p:nvPicPr>
        <p:blipFill>
          <a:blip r:embed="rId2"/>
          <a:stretch>
            <a:fillRect/>
          </a:stretch>
        </p:blipFill>
        <p:spPr>
          <a:xfrm>
            <a:off x="1494083" y="843968"/>
            <a:ext cx="9203834" cy="5642289"/>
          </a:xfrm>
          <a:prstGeom prst="rect">
            <a:avLst/>
          </a:prstGeom>
        </p:spPr>
      </p:pic>
    </p:spTree>
    <p:extLst>
      <p:ext uri="{BB962C8B-B14F-4D97-AF65-F5344CB8AC3E}">
        <p14:creationId xmlns:p14="http://schemas.microsoft.com/office/powerpoint/2010/main" val="2278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39946-76FC-15B8-6E1D-4F264A0AD1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C5E428-E998-A900-5559-9EBB81A7A40E}"/>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773A595C-3C09-A3FC-7D3D-5ACA2DCE1447}"/>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person standing next to a map of the country&#10;&#10;AI-generated content may be incorrect.">
            <a:extLst>
              <a:ext uri="{FF2B5EF4-FFF2-40B4-BE49-F238E27FC236}">
                <a16:creationId xmlns:a16="http://schemas.microsoft.com/office/drawing/2014/main" id="{EF4C644B-B518-2C4C-AC9A-01758868AB46}"/>
              </a:ext>
            </a:extLst>
          </p:cNvPr>
          <p:cNvPicPr>
            <a:picLocks noChangeAspect="1"/>
          </p:cNvPicPr>
          <p:nvPr/>
        </p:nvPicPr>
        <p:blipFill>
          <a:blip r:embed="rId2"/>
          <a:stretch>
            <a:fillRect/>
          </a:stretch>
        </p:blipFill>
        <p:spPr>
          <a:xfrm>
            <a:off x="1057275" y="1059757"/>
            <a:ext cx="8821760" cy="5564881"/>
          </a:xfrm>
          <a:prstGeom prst="rect">
            <a:avLst/>
          </a:prstGeom>
        </p:spPr>
      </p:pic>
    </p:spTree>
    <p:extLst>
      <p:ext uri="{BB962C8B-B14F-4D97-AF65-F5344CB8AC3E}">
        <p14:creationId xmlns:p14="http://schemas.microsoft.com/office/powerpoint/2010/main" val="214655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2264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59368" y="2756267"/>
            <a:ext cx="4401204" cy="1705908"/>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7200">
                <a:latin typeface="Sassoon Primary" pitchFamily="50" charset="0"/>
              </a:rPr>
              <a:t>augh our oar ore</a:t>
            </a:r>
            <a:endParaRPr lang="en-GB" sz="9600">
              <a:latin typeface="Sassoon Primary" pitchFamily="50" charset="0"/>
              <a:cs typeface="Calibri"/>
            </a:endParaRPr>
          </a:p>
        </p:txBody>
      </p:sp>
      <p:pic>
        <p:nvPicPr>
          <p:cNvPr id="5" name="Picture 4">
            <a:extLst>
              <a:ext uri="{FF2B5EF4-FFF2-40B4-BE49-F238E27FC236}">
                <a16:creationId xmlns:a16="http://schemas.microsoft.com/office/drawing/2014/main" id="{F9BD6B8E-9D3A-3D43-A6E6-CF8BFB6AAE3A}"/>
              </a:ext>
            </a:extLst>
          </p:cNvPr>
          <p:cNvPicPr>
            <a:picLocks noChangeAspect="1"/>
          </p:cNvPicPr>
          <p:nvPr/>
        </p:nvPicPr>
        <p:blipFill>
          <a:blip r:embed="rId4"/>
          <a:stretch>
            <a:fillRect/>
          </a:stretch>
        </p:blipFill>
        <p:spPr>
          <a:xfrm>
            <a:off x="1714455" y="1572127"/>
            <a:ext cx="1112816" cy="5285874"/>
          </a:xfrm>
          <a:prstGeom prst="rect">
            <a:avLst/>
          </a:prstGeom>
        </p:spPr>
      </p:pic>
    </p:spTree>
    <p:extLst>
      <p:ext uri="{BB962C8B-B14F-4D97-AF65-F5344CB8AC3E}">
        <p14:creationId xmlns:p14="http://schemas.microsoft.com/office/powerpoint/2010/main" val="2486573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ADDE-BBF3-17AE-8200-2B9977D49C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EE8E88-5289-A09F-7C4A-25EE6513BDD4}"/>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6053A22D-D91A-2BC0-9EDF-F452A4C53A53}"/>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person holding a book and a map of a harbor&#10;&#10;AI-generated content may be incorrect.">
            <a:extLst>
              <a:ext uri="{FF2B5EF4-FFF2-40B4-BE49-F238E27FC236}">
                <a16:creationId xmlns:a16="http://schemas.microsoft.com/office/drawing/2014/main" id="{B7F8D6D5-9E93-1581-93DD-3AE5ECF23852}"/>
              </a:ext>
            </a:extLst>
          </p:cNvPr>
          <p:cNvPicPr>
            <a:picLocks noChangeAspect="1"/>
          </p:cNvPicPr>
          <p:nvPr/>
        </p:nvPicPr>
        <p:blipFill>
          <a:blip r:embed="rId2"/>
          <a:stretch>
            <a:fillRect/>
          </a:stretch>
        </p:blipFill>
        <p:spPr>
          <a:xfrm>
            <a:off x="942975" y="964171"/>
            <a:ext cx="9286473" cy="5541404"/>
          </a:xfrm>
          <a:prstGeom prst="rect">
            <a:avLst/>
          </a:prstGeom>
        </p:spPr>
      </p:pic>
    </p:spTree>
    <p:extLst>
      <p:ext uri="{BB962C8B-B14F-4D97-AF65-F5344CB8AC3E}">
        <p14:creationId xmlns:p14="http://schemas.microsoft.com/office/powerpoint/2010/main" val="3719326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5875F-CBC1-3406-5BC6-0EC80033BC4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9BECDC-5F0F-E320-37F4-6AD66BF90B4A}"/>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CCEBF823-4E09-A9D8-5AF2-C25276B8209E}"/>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child and a map of the united kingdom&#10;&#10;AI-generated content may be incorrect.">
            <a:extLst>
              <a:ext uri="{FF2B5EF4-FFF2-40B4-BE49-F238E27FC236}">
                <a16:creationId xmlns:a16="http://schemas.microsoft.com/office/drawing/2014/main" id="{46AC065B-4FA1-2B98-65AC-A0A9A5ED5995}"/>
              </a:ext>
            </a:extLst>
          </p:cNvPr>
          <p:cNvPicPr>
            <a:picLocks noChangeAspect="1"/>
          </p:cNvPicPr>
          <p:nvPr/>
        </p:nvPicPr>
        <p:blipFill>
          <a:blip r:embed="rId2"/>
          <a:stretch>
            <a:fillRect/>
          </a:stretch>
        </p:blipFill>
        <p:spPr>
          <a:xfrm>
            <a:off x="895350" y="1058482"/>
            <a:ext cx="9124146" cy="5513768"/>
          </a:xfrm>
          <a:prstGeom prst="rect">
            <a:avLst/>
          </a:prstGeom>
        </p:spPr>
      </p:pic>
    </p:spTree>
    <p:extLst>
      <p:ext uri="{BB962C8B-B14F-4D97-AF65-F5344CB8AC3E}">
        <p14:creationId xmlns:p14="http://schemas.microsoft.com/office/powerpoint/2010/main" val="2099070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85E28-859A-DE0E-4D7F-7E3CA522F0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62D2EEB-F326-261C-5793-59B212053A9B}"/>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204AE0AE-E2D2-6D63-9C06-17E1F1C5AED6}"/>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map of the united kingdom&#10;&#10;AI-generated content may be incorrect.">
            <a:extLst>
              <a:ext uri="{FF2B5EF4-FFF2-40B4-BE49-F238E27FC236}">
                <a16:creationId xmlns:a16="http://schemas.microsoft.com/office/drawing/2014/main" id="{3CB6D16E-C13E-6B23-A9DD-3E11C4F85815}"/>
              </a:ext>
            </a:extLst>
          </p:cNvPr>
          <p:cNvPicPr>
            <a:picLocks noChangeAspect="1"/>
          </p:cNvPicPr>
          <p:nvPr/>
        </p:nvPicPr>
        <p:blipFill>
          <a:blip r:embed="rId2"/>
          <a:stretch>
            <a:fillRect/>
          </a:stretch>
        </p:blipFill>
        <p:spPr>
          <a:xfrm>
            <a:off x="757500" y="1041042"/>
            <a:ext cx="5643505" cy="5613043"/>
          </a:xfrm>
          <a:prstGeom prst="rect">
            <a:avLst/>
          </a:prstGeom>
        </p:spPr>
      </p:pic>
      <p:sp>
        <p:nvSpPr>
          <p:cNvPr id="3" name="TextBox 2">
            <a:extLst>
              <a:ext uri="{FF2B5EF4-FFF2-40B4-BE49-F238E27FC236}">
                <a16:creationId xmlns:a16="http://schemas.microsoft.com/office/drawing/2014/main" id="{A36DCDE2-844C-49F0-CE8B-CA0F346FF300}"/>
              </a:ext>
            </a:extLst>
          </p:cNvPr>
          <p:cNvSpPr txBox="1"/>
          <p:nvPr/>
        </p:nvSpPr>
        <p:spPr>
          <a:xfrm>
            <a:off x="6656107" y="1391471"/>
            <a:ext cx="427482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Sassoon Primary"/>
              </a:rPr>
              <a:t>Our local area is a seaside town. We live in Gorleston on Sea. You can see it is on the East coast. </a:t>
            </a:r>
          </a:p>
        </p:txBody>
      </p:sp>
      <p:cxnSp>
        <p:nvCxnSpPr>
          <p:cNvPr id="6" name="Straight Arrow Connector 5">
            <a:extLst>
              <a:ext uri="{FF2B5EF4-FFF2-40B4-BE49-F238E27FC236}">
                <a16:creationId xmlns:a16="http://schemas.microsoft.com/office/drawing/2014/main" id="{26004191-B916-7560-5808-F64AC04F3C7F}"/>
              </a:ext>
            </a:extLst>
          </p:cNvPr>
          <p:cNvCxnSpPr/>
          <p:nvPr/>
        </p:nvCxnSpPr>
        <p:spPr>
          <a:xfrm flipH="1">
            <a:off x="5825233" y="2926392"/>
            <a:ext cx="744804" cy="23846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206139D-55C2-D54A-BEFA-B3B216861DD0}"/>
              </a:ext>
            </a:extLst>
          </p:cNvPr>
          <p:cNvSpPr txBox="1"/>
          <p:nvPr/>
        </p:nvSpPr>
        <p:spPr>
          <a:xfrm>
            <a:off x="6899972" y="4403933"/>
            <a:ext cx="449000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Does our local area look similar or different to the other seaside towns?</a:t>
            </a:r>
          </a:p>
        </p:txBody>
      </p:sp>
    </p:spTree>
    <p:extLst>
      <p:ext uri="{BB962C8B-B14F-4D97-AF65-F5344CB8AC3E}">
        <p14:creationId xmlns:p14="http://schemas.microsoft.com/office/powerpoint/2010/main" val="855306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5E4F-4918-20D8-DCC1-1D26F13E0D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B0F1AC-8ED0-D2C2-5E8F-DDCA181BD788}"/>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A02BB46D-36C7-CDE4-952B-BD3F901301A5}"/>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pic>
        <p:nvPicPr>
          <p:cNvPr id="2" name="Picture 1" descr="A cartoon of a child and map&#10;&#10;AI-generated content may be incorrect.">
            <a:extLst>
              <a:ext uri="{FF2B5EF4-FFF2-40B4-BE49-F238E27FC236}">
                <a16:creationId xmlns:a16="http://schemas.microsoft.com/office/drawing/2014/main" id="{CB486772-E717-338D-35FB-43E9A56A100A}"/>
              </a:ext>
            </a:extLst>
          </p:cNvPr>
          <p:cNvPicPr>
            <a:picLocks noChangeAspect="1"/>
          </p:cNvPicPr>
          <p:nvPr/>
        </p:nvPicPr>
        <p:blipFill>
          <a:blip r:embed="rId2"/>
          <a:stretch>
            <a:fillRect/>
          </a:stretch>
        </p:blipFill>
        <p:spPr>
          <a:xfrm>
            <a:off x="919163" y="1457929"/>
            <a:ext cx="8443309" cy="5090509"/>
          </a:xfrm>
          <a:prstGeom prst="rect">
            <a:avLst/>
          </a:prstGeom>
        </p:spPr>
      </p:pic>
      <p:sp>
        <p:nvSpPr>
          <p:cNvPr id="3" name="Rectangle 2">
            <a:extLst>
              <a:ext uri="{FF2B5EF4-FFF2-40B4-BE49-F238E27FC236}">
                <a16:creationId xmlns:a16="http://schemas.microsoft.com/office/drawing/2014/main" id="{940F26CE-D4AE-5483-AF86-1C8D87A75EAD}"/>
              </a:ext>
            </a:extLst>
          </p:cNvPr>
          <p:cNvSpPr/>
          <p:nvPr/>
        </p:nvSpPr>
        <p:spPr>
          <a:xfrm>
            <a:off x="1405815" y="5867129"/>
            <a:ext cx="5092495" cy="573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9494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91570-6FA8-1ACA-FDF4-D7AAC27BB2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EECE14-17D7-56B3-E7CB-0DCED4A8BDE0}"/>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5" name="TextBox 4">
            <a:extLst>
              <a:ext uri="{FF2B5EF4-FFF2-40B4-BE49-F238E27FC236}">
                <a16:creationId xmlns:a16="http://schemas.microsoft.com/office/drawing/2014/main" id="{8B37B5AE-F6F9-4E6C-E216-88A9D3F79E27}"/>
              </a:ext>
            </a:extLst>
          </p:cNvPr>
          <p:cNvSpPr txBox="1"/>
          <p:nvPr/>
        </p:nvSpPr>
        <p:spPr>
          <a:xfrm>
            <a:off x="229520" y="200831"/>
            <a:ext cx="48773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Key Question: What is the seaside and where is it? </a:t>
            </a:r>
          </a:p>
        </p:txBody>
      </p:sp>
      <p:sp>
        <p:nvSpPr>
          <p:cNvPr id="6" name="TextBox 5">
            <a:extLst>
              <a:ext uri="{FF2B5EF4-FFF2-40B4-BE49-F238E27FC236}">
                <a16:creationId xmlns:a16="http://schemas.microsoft.com/office/drawing/2014/main" id="{4592AE22-C1EE-5090-307E-92AF111258FA}"/>
              </a:ext>
            </a:extLst>
          </p:cNvPr>
          <p:cNvSpPr txBox="1"/>
          <p:nvPr/>
        </p:nvSpPr>
        <p:spPr>
          <a:xfrm>
            <a:off x="3170257" y="1305400"/>
            <a:ext cx="519291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a:latin typeface="Sassoon Primary"/>
              </a:rPr>
              <a:t>Exit question</a:t>
            </a:r>
            <a:endParaRPr lang="en-US"/>
          </a:p>
          <a:p>
            <a:pPr algn="ctr"/>
            <a:endParaRPr lang="en-GB" sz="4000">
              <a:latin typeface="Sassoon Primary"/>
            </a:endParaRPr>
          </a:p>
          <a:p>
            <a:pPr algn="ctr"/>
            <a:r>
              <a:rPr lang="en-GB" sz="4000">
                <a:latin typeface="Sassoon Primary"/>
              </a:rPr>
              <a:t>What is the</a:t>
            </a:r>
            <a:r>
              <a:rPr lang="en-GB" sz="4000" b="1" i="1">
                <a:latin typeface="Sassoon Primary"/>
              </a:rPr>
              <a:t> coast</a:t>
            </a:r>
            <a:r>
              <a:rPr lang="en-GB" sz="4000">
                <a:latin typeface="Sassoon Primary"/>
              </a:rPr>
              <a:t>? </a:t>
            </a:r>
          </a:p>
        </p:txBody>
      </p:sp>
    </p:spTree>
    <p:extLst>
      <p:ext uri="{BB962C8B-B14F-4D97-AF65-F5344CB8AC3E}">
        <p14:creationId xmlns:p14="http://schemas.microsoft.com/office/powerpoint/2010/main" val="1568812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5B33-FBDA-3F12-070A-3C70462D7EEF}"/>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A82EB975-D6B5-17A9-B16C-39319D7DD7A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E520C939-82F1-227E-0918-9C424E701C64}"/>
              </a:ext>
            </a:extLst>
          </p:cNvPr>
          <p:cNvPicPr>
            <a:picLocks noChangeAspect="1"/>
          </p:cNvPicPr>
          <p:nvPr/>
        </p:nvPicPr>
        <p:blipFill>
          <a:blip r:embed="rId2"/>
          <a:stretch>
            <a:fillRect/>
          </a:stretch>
        </p:blipFill>
        <p:spPr>
          <a:xfrm>
            <a:off x="1466850" y="814387"/>
            <a:ext cx="9258300" cy="5229225"/>
          </a:xfrm>
          <a:prstGeom prst="rect">
            <a:avLst/>
          </a:prstGeom>
        </p:spPr>
      </p:pic>
      <p:sp>
        <p:nvSpPr>
          <p:cNvPr id="6" name="TextBox 5">
            <a:extLst>
              <a:ext uri="{FF2B5EF4-FFF2-40B4-BE49-F238E27FC236}">
                <a16:creationId xmlns:a16="http://schemas.microsoft.com/office/drawing/2014/main" id="{9F51CC6F-7561-14A8-10FE-6A6AC6DCBC6C}"/>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
        <p:nvSpPr>
          <p:cNvPr id="7" name="TextBox 6">
            <a:extLst>
              <a:ext uri="{FF2B5EF4-FFF2-40B4-BE49-F238E27FC236}">
                <a16:creationId xmlns:a16="http://schemas.microsoft.com/office/drawing/2014/main" id="{CCDE4B68-B47F-3BB3-BA4E-1844104421B5}"/>
              </a:ext>
            </a:extLst>
          </p:cNvPr>
          <p:cNvSpPr txBox="1"/>
          <p:nvPr/>
        </p:nvSpPr>
        <p:spPr>
          <a:xfrm>
            <a:off x="3515360" y="6206530"/>
            <a:ext cx="5537200" cy="584775"/>
          </a:xfrm>
          <a:prstGeom prst="rect">
            <a:avLst/>
          </a:prstGeom>
          <a:noFill/>
        </p:spPr>
        <p:txBody>
          <a:bodyPr wrap="square" rtlCol="0">
            <a:spAutoFit/>
          </a:bodyPr>
          <a:lstStyle/>
          <a:p>
            <a:r>
              <a:rPr lang="en-GB" sz="3200">
                <a:latin typeface="Sassoon Primary" pitchFamily="50" charset="0"/>
              </a:rPr>
              <a:t>KQ: can I group materials?</a:t>
            </a:r>
          </a:p>
        </p:txBody>
      </p:sp>
    </p:spTree>
    <p:extLst>
      <p:ext uri="{BB962C8B-B14F-4D97-AF65-F5344CB8AC3E}">
        <p14:creationId xmlns:p14="http://schemas.microsoft.com/office/powerpoint/2010/main" val="3284883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75C70-958D-C815-BC42-125C1F8D26DE}"/>
              </a:ext>
            </a:extLst>
          </p:cNvPr>
          <p:cNvSpPr>
            <a:spLocks noGrp="1"/>
          </p:cNvSpPr>
          <p:nvPr>
            <p:ph type="title"/>
          </p:nvPr>
        </p:nvSpPr>
        <p:spPr/>
        <p:txBody>
          <a:bodyPr>
            <a:normAutofit fontScale="90000"/>
          </a:bodyPr>
          <a:lstStyle/>
          <a:p>
            <a:r>
              <a:rPr lang="en-GB"/>
              <a:t>3 in 3</a:t>
            </a:r>
          </a:p>
        </p:txBody>
      </p:sp>
      <p:sp>
        <p:nvSpPr>
          <p:cNvPr id="3" name="Text Placeholder 2">
            <a:extLst>
              <a:ext uri="{FF2B5EF4-FFF2-40B4-BE49-F238E27FC236}">
                <a16:creationId xmlns:a16="http://schemas.microsoft.com/office/drawing/2014/main" id="{E3CBDDB5-CCB4-C41F-675F-6282ABEF38A2}"/>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488ED1B0-E3AD-4E5C-7AB2-F19A1EF6B5F6}"/>
              </a:ext>
            </a:extLst>
          </p:cNvPr>
          <p:cNvPicPr>
            <a:picLocks noChangeAspect="1"/>
          </p:cNvPicPr>
          <p:nvPr/>
        </p:nvPicPr>
        <p:blipFill>
          <a:blip r:embed="rId2"/>
          <a:srcRect t="13749"/>
          <a:stretch/>
        </p:blipFill>
        <p:spPr>
          <a:xfrm>
            <a:off x="1509072" y="1356967"/>
            <a:ext cx="9173855" cy="4929932"/>
          </a:xfrm>
          <a:prstGeom prst="rect">
            <a:avLst/>
          </a:prstGeom>
        </p:spPr>
      </p:pic>
      <p:sp>
        <p:nvSpPr>
          <p:cNvPr id="6" name="TextBox 5">
            <a:extLst>
              <a:ext uri="{FF2B5EF4-FFF2-40B4-BE49-F238E27FC236}">
                <a16:creationId xmlns:a16="http://schemas.microsoft.com/office/drawing/2014/main" id="{629A83C9-0D1A-69DA-0B0C-DC19483F4EB0}"/>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406059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BB31-EE9F-527E-C400-3612DCA5AAFD}"/>
              </a:ext>
            </a:extLst>
          </p:cNvPr>
          <p:cNvSpPr>
            <a:spLocks noGrp="1"/>
          </p:cNvSpPr>
          <p:nvPr>
            <p:ph type="title"/>
          </p:nvPr>
        </p:nvSpPr>
        <p:spPr>
          <a:xfrm>
            <a:off x="415600" y="95527"/>
            <a:ext cx="11360800" cy="763600"/>
          </a:xfrm>
        </p:spPr>
        <p:txBody>
          <a:bodyPr>
            <a:normAutofit fontScale="90000"/>
          </a:bodyPr>
          <a:lstStyle/>
          <a:p>
            <a:r>
              <a:rPr lang="en-GB">
                <a:solidFill>
                  <a:schemeClr val="tx2">
                    <a:lumMod val="75000"/>
                    <a:lumOff val="25000"/>
                  </a:schemeClr>
                </a:solidFill>
                <a:latin typeface="Sassoon Primary" pitchFamily="50" charset="0"/>
              </a:rPr>
              <a:t>Blue</a:t>
            </a:r>
            <a:r>
              <a:rPr lang="en-GB">
                <a:latin typeface="Sassoon Primary" pitchFamily="50" charset="0"/>
              </a:rPr>
              <a:t> / </a:t>
            </a:r>
            <a:r>
              <a:rPr lang="en-GB">
                <a:solidFill>
                  <a:srgbClr val="00B050"/>
                </a:solidFill>
                <a:latin typeface="Sassoon Primary" pitchFamily="50" charset="0"/>
              </a:rPr>
              <a:t>Green</a:t>
            </a:r>
          </a:p>
        </p:txBody>
      </p:sp>
      <p:sp>
        <p:nvSpPr>
          <p:cNvPr id="3" name="Text Placeholder 2">
            <a:extLst>
              <a:ext uri="{FF2B5EF4-FFF2-40B4-BE49-F238E27FC236}">
                <a16:creationId xmlns:a16="http://schemas.microsoft.com/office/drawing/2014/main" id="{915A203A-5354-1641-792C-FFC1580DB32D}"/>
              </a:ext>
            </a:extLst>
          </p:cNvPr>
          <p:cNvSpPr>
            <a:spLocks noGrp="1"/>
          </p:cNvSpPr>
          <p:nvPr>
            <p:ph type="body" idx="1"/>
          </p:nvPr>
        </p:nvSpPr>
        <p:spPr>
          <a:xfrm>
            <a:off x="415600" y="1038793"/>
            <a:ext cx="4420560" cy="4555200"/>
          </a:xfrm>
        </p:spPr>
        <p:txBody>
          <a:bodyPr/>
          <a:lstStyle/>
          <a:p>
            <a:pPr marL="152396" indent="0">
              <a:buNone/>
            </a:pPr>
            <a:r>
              <a:rPr lang="en-GB">
                <a:solidFill>
                  <a:schemeClr val="tx2">
                    <a:lumMod val="75000"/>
                    <a:lumOff val="25000"/>
                  </a:schemeClr>
                </a:solidFill>
                <a:latin typeface="Sassoon Primary" pitchFamily="50" charset="0"/>
              </a:rPr>
              <a:t>Would glass be a good material to make a teddy bear out of? Why?</a:t>
            </a:r>
          </a:p>
        </p:txBody>
      </p:sp>
      <p:pic>
        <p:nvPicPr>
          <p:cNvPr id="7" name="Picture 6">
            <a:extLst>
              <a:ext uri="{FF2B5EF4-FFF2-40B4-BE49-F238E27FC236}">
                <a16:creationId xmlns:a16="http://schemas.microsoft.com/office/drawing/2014/main" id="{997D3846-24D3-8226-E8A0-337B3F511D1D}"/>
              </a:ext>
            </a:extLst>
          </p:cNvPr>
          <p:cNvPicPr>
            <a:picLocks noChangeAspect="1"/>
          </p:cNvPicPr>
          <p:nvPr/>
        </p:nvPicPr>
        <p:blipFill>
          <a:blip r:embed="rId2"/>
          <a:stretch>
            <a:fillRect/>
          </a:stretch>
        </p:blipFill>
        <p:spPr>
          <a:xfrm>
            <a:off x="1049580" y="2318887"/>
            <a:ext cx="2209908" cy="2730634"/>
          </a:xfrm>
          <a:prstGeom prst="rect">
            <a:avLst/>
          </a:prstGeom>
        </p:spPr>
      </p:pic>
      <p:sp>
        <p:nvSpPr>
          <p:cNvPr id="8" name="Text Placeholder 2">
            <a:extLst>
              <a:ext uri="{FF2B5EF4-FFF2-40B4-BE49-F238E27FC236}">
                <a16:creationId xmlns:a16="http://schemas.microsoft.com/office/drawing/2014/main" id="{91FFF6B9-EA9F-114E-CFC8-52901AE2AB29}"/>
              </a:ext>
            </a:extLst>
          </p:cNvPr>
          <p:cNvSpPr txBox="1">
            <a:spLocks/>
          </p:cNvSpPr>
          <p:nvPr/>
        </p:nvSpPr>
        <p:spPr>
          <a:xfrm>
            <a:off x="7771440" y="1041266"/>
            <a:ext cx="4420560" cy="4555200"/>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Font typeface="Arial" panose="020B0604020202020204" pitchFamily="34" charset="0"/>
              <a:buNone/>
            </a:pPr>
            <a:r>
              <a:rPr lang="en-GB">
                <a:solidFill>
                  <a:srgbClr val="00B050"/>
                </a:solidFill>
                <a:latin typeface="Sassoon Primary" pitchFamily="50" charset="0"/>
              </a:rPr>
              <a:t>Would wood be a good material to make a blanket out of? Why?</a:t>
            </a:r>
          </a:p>
        </p:txBody>
      </p:sp>
      <p:pic>
        <p:nvPicPr>
          <p:cNvPr id="10" name="Picture 9">
            <a:extLst>
              <a:ext uri="{FF2B5EF4-FFF2-40B4-BE49-F238E27FC236}">
                <a16:creationId xmlns:a16="http://schemas.microsoft.com/office/drawing/2014/main" id="{8996313E-8F85-1266-A074-609CFED7CF00}"/>
              </a:ext>
            </a:extLst>
          </p:cNvPr>
          <p:cNvPicPr>
            <a:picLocks noChangeAspect="1"/>
          </p:cNvPicPr>
          <p:nvPr/>
        </p:nvPicPr>
        <p:blipFill>
          <a:blip r:embed="rId3"/>
          <a:stretch>
            <a:fillRect/>
          </a:stretch>
        </p:blipFill>
        <p:spPr>
          <a:xfrm>
            <a:off x="8360966" y="2401254"/>
            <a:ext cx="2781454" cy="3213059"/>
          </a:xfrm>
          <a:prstGeom prst="rect">
            <a:avLst/>
          </a:prstGeom>
        </p:spPr>
      </p:pic>
      <p:pic>
        <p:nvPicPr>
          <p:cNvPr id="12" name="Picture 11">
            <a:extLst>
              <a:ext uri="{FF2B5EF4-FFF2-40B4-BE49-F238E27FC236}">
                <a16:creationId xmlns:a16="http://schemas.microsoft.com/office/drawing/2014/main" id="{2EB5BE0C-272F-B045-ACE2-D1445F0A3ECF}"/>
              </a:ext>
            </a:extLst>
          </p:cNvPr>
          <p:cNvPicPr>
            <a:picLocks noChangeAspect="1"/>
          </p:cNvPicPr>
          <p:nvPr/>
        </p:nvPicPr>
        <p:blipFill>
          <a:blip r:embed="rId4"/>
          <a:stretch>
            <a:fillRect/>
          </a:stretch>
        </p:blipFill>
        <p:spPr>
          <a:xfrm>
            <a:off x="4420561" y="2445538"/>
            <a:ext cx="3348466" cy="2701696"/>
          </a:xfrm>
          <a:prstGeom prst="rect">
            <a:avLst/>
          </a:prstGeom>
        </p:spPr>
      </p:pic>
      <p:sp>
        <p:nvSpPr>
          <p:cNvPr id="13" name="Text Placeholder 2">
            <a:extLst>
              <a:ext uri="{FF2B5EF4-FFF2-40B4-BE49-F238E27FC236}">
                <a16:creationId xmlns:a16="http://schemas.microsoft.com/office/drawing/2014/main" id="{90956F83-F735-1C3A-AAC1-5399ABD73EFD}"/>
              </a:ext>
            </a:extLst>
          </p:cNvPr>
          <p:cNvSpPr txBox="1">
            <a:spLocks/>
          </p:cNvSpPr>
          <p:nvPr/>
        </p:nvSpPr>
        <p:spPr>
          <a:xfrm>
            <a:off x="248440" y="5614313"/>
            <a:ext cx="10734520" cy="3809634"/>
          </a:xfrm>
          <a:prstGeom prst="rect">
            <a:avLst/>
          </a:prstGeom>
        </p:spPr>
        <p:txBody>
          <a:bodyPr spcFirstLastPara="1" vert="horz" wrap="square" lIns="91425" tIns="91425" rIns="91425" bIns="91425" rtlCol="0" anchor="t" anchorCtr="0">
            <a:norm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0"/>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0"/>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0"/>
              </a:spcBef>
              <a:spcAft>
                <a:spcPts val="0"/>
              </a:spcAft>
              <a:buSzPts val="1400"/>
              <a:buFont typeface="Arial" panose="020B0604020202020204" pitchFamily="34" charset="0"/>
              <a:buChar char="■"/>
              <a:defRPr sz="1800" kern="1200">
                <a:solidFill>
                  <a:schemeClr val="tx1"/>
                </a:solidFill>
                <a:latin typeface="+mn-lt"/>
                <a:ea typeface="+mn-ea"/>
                <a:cs typeface="+mn-cs"/>
              </a:defRPr>
            </a:lvl9pPr>
          </a:lstStyle>
          <a:p>
            <a:pPr marL="152396" indent="0">
              <a:buFont typeface="Arial" panose="020B0604020202020204" pitchFamily="34" charset="0"/>
              <a:buNone/>
            </a:pPr>
            <a:r>
              <a:rPr lang="en-GB" sz="3600">
                <a:solidFill>
                  <a:schemeClr val="bg2">
                    <a:lumMod val="10000"/>
                  </a:schemeClr>
                </a:solidFill>
                <a:latin typeface="Sassoon Primary" pitchFamily="50" charset="0"/>
              </a:rPr>
              <a:t>It would/ would not be a good material because</a:t>
            </a:r>
          </a:p>
        </p:txBody>
      </p:sp>
      <p:sp>
        <p:nvSpPr>
          <p:cNvPr id="14" name="TextBox 13">
            <a:extLst>
              <a:ext uri="{FF2B5EF4-FFF2-40B4-BE49-F238E27FC236}">
                <a16:creationId xmlns:a16="http://schemas.microsoft.com/office/drawing/2014/main" id="{51D70B8F-5181-AD12-B2BF-A6F94D0A5E8C}"/>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2178623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FCCD-0742-1271-6509-FDCAFCEF0C09}"/>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161CFE51-7E0E-2BAE-C3D2-E6F4E46915C4}"/>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A675472-C1CB-85A4-E2F5-4B0B7F5E0E26}"/>
              </a:ext>
            </a:extLst>
          </p:cNvPr>
          <p:cNvPicPr>
            <a:picLocks noChangeAspect="1"/>
          </p:cNvPicPr>
          <p:nvPr/>
        </p:nvPicPr>
        <p:blipFill>
          <a:blip r:embed="rId2"/>
          <a:stretch>
            <a:fillRect/>
          </a:stretch>
        </p:blipFill>
        <p:spPr>
          <a:xfrm>
            <a:off x="1457325" y="838200"/>
            <a:ext cx="9277350" cy="5181600"/>
          </a:xfrm>
          <a:prstGeom prst="rect">
            <a:avLst/>
          </a:prstGeom>
        </p:spPr>
      </p:pic>
      <p:sp>
        <p:nvSpPr>
          <p:cNvPr id="6" name="TextBox 5">
            <a:extLst>
              <a:ext uri="{FF2B5EF4-FFF2-40B4-BE49-F238E27FC236}">
                <a16:creationId xmlns:a16="http://schemas.microsoft.com/office/drawing/2014/main" id="{C866C0E3-FD80-FAA7-ED89-131CDCCB3DFD}"/>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2297760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E50D-3A3F-2A68-99E6-BE949508D387}"/>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DCE09CD6-A970-59E8-7145-3704B71CC5A0}"/>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80058DD0-4300-302F-090D-BFBFE801EAF1}"/>
              </a:ext>
            </a:extLst>
          </p:cNvPr>
          <p:cNvPicPr>
            <a:picLocks noChangeAspect="1"/>
          </p:cNvPicPr>
          <p:nvPr/>
        </p:nvPicPr>
        <p:blipFill>
          <a:blip r:embed="rId2"/>
          <a:stretch>
            <a:fillRect/>
          </a:stretch>
        </p:blipFill>
        <p:spPr>
          <a:xfrm>
            <a:off x="1471612" y="842962"/>
            <a:ext cx="9248775" cy="5172075"/>
          </a:xfrm>
          <a:prstGeom prst="rect">
            <a:avLst/>
          </a:prstGeom>
        </p:spPr>
      </p:pic>
      <p:sp>
        <p:nvSpPr>
          <p:cNvPr id="6" name="TextBox 5">
            <a:extLst>
              <a:ext uri="{FF2B5EF4-FFF2-40B4-BE49-F238E27FC236}">
                <a16:creationId xmlns:a16="http://schemas.microsoft.com/office/drawing/2014/main" id="{A230A207-3F84-65A7-431D-6A7AD2BF6CF6}"/>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267139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70AE-9C50-A61F-8F1D-B18A06F3BE73}"/>
              </a:ext>
            </a:extLst>
          </p:cNvPr>
          <p:cNvSpPr>
            <a:spLocks noGrp="1"/>
          </p:cNvSpPr>
          <p:nvPr>
            <p:ph type="title"/>
          </p:nvPr>
        </p:nvSpPr>
        <p:spPr>
          <a:xfrm>
            <a:off x="830580" y="-92075"/>
            <a:ext cx="10515600" cy="1325563"/>
          </a:xfrm>
        </p:spPr>
        <p:txBody>
          <a:bodyPr/>
          <a:lstStyle/>
          <a:p>
            <a:r>
              <a:rPr lang="en-GB">
                <a:latin typeface="Sassoon Primary" pitchFamily="50" charset="0"/>
              </a:rPr>
              <a:t>Recap</a:t>
            </a:r>
          </a:p>
        </p:txBody>
      </p:sp>
      <p:sp>
        <p:nvSpPr>
          <p:cNvPr id="3" name="Content Placeholder 2">
            <a:extLst>
              <a:ext uri="{FF2B5EF4-FFF2-40B4-BE49-F238E27FC236}">
                <a16:creationId xmlns:a16="http://schemas.microsoft.com/office/drawing/2014/main" id="{10566481-D87F-A689-A484-B417A6512C15}"/>
              </a:ext>
            </a:extLst>
          </p:cNvPr>
          <p:cNvSpPr>
            <a:spLocks noGrp="1"/>
          </p:cNvSpPr>
          <p:nvPr>
            <p:ph idx="1"/>
          </p:nvPr>
        </p:nvSpPr>
        <p:spPr>
          <a:xfrm>
            <a:off x="208280" y="829944"/>
            <a:ext cx="11750040" cy="6028056"/>
          </a:xfrm>
        </p:spPr>
        <p:txBody>
          <a:bodyPr>
            <a:normAutofit lnSpcReduction="10000"/>
          </a:bodyPr>
          <a:lstStyle/>
          <a:p>
            <a:pPr marL="0" indent="0">
              <a:buNone/>
            </a:pPr>
            <a:r>
              <a:rPr lang="en-GB" sz="11500">
                <a:latin typeface="Sassoon Primary" pitchFamily="50" charset="0"/>
              </a:rPr>
              <a:t>or    au    a    al  aw    aur    </a:t>
            </a:r>
            <a:r>
              <a:rPr lang="en-GB" sz="11500" err="1">
                <a:latin typeface="Sassoon Primary" pitchFamily="50" charset="0"/>
              </a:rPr>
              <a:t>oor</a:t>
            </a:r>
            <a:r>
              <a:rPr lang="en-GB" sz="11500">
                <a:latin typeface="Sassoon Primary" pitchFamily="50" charset="0"/>
              </a:rPr>
              <a:t> augh    our    oar   ore</a:t>
            </a:r>
            <a:endParaRPr lang="en-GB" sz="102800">
              <a:latin typeface="Sassoon Primary" pitchFamily="50" charset="0"/>
            </a:endParaRPr>
          </a:p>
        </p:txBody>
      </p:sp>
    </p:spTree>
    <p:extLst>
      <p:ext uri="{BB962C8B-B14F-4D97-AF65-F5344CB8AC3E}">
        <p14:creationId xmlns:p14="http://schemas.microsoft.com/office/powerpoint/2010/main" val="2161052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13D4-2F29-780C-A89A-BA087143F209}"/>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B0672D93-0362-E7CB-B0CB-F6D06D920A4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A81FAFC-8A14-90FF-B739-5228AC5E61A0}"/>
              </a:ext>
            </a:extLst>
          </p:cNvPr>
          <p:cNvPicPr>
            <a:picLocks noChangeAspect="1"/>
          </p:cNvPicPr>
          <p:nvPr/>
        </p:nvPicPr>
        <p:blipFill>
          <a:blip r:embed="rId2"/>
          <a:stretch>
            <a:fillRect/>
          </a:stretch>
        </p:blipFill>
        <p:spPr>
          <a:xfrm>
            <a:off x="1433512" y="828675"/>
            <a:ext cx="9324975" cy="5200650"/>
          </a:xfrm>
          <a:prstGeom prst="rect">
            <a:avLst/>
          </a:prstGeom>
        </p:spPr>
      </p:pic>
      <p:sp>
        <p:nvSpPr>
          <p:cNvPr id="6" name="TextBox 5">
            <a:extLst>
              <a:ext uri="{FF2B5EF4-FFF2-40B4-BE49-F238E27FC236}">
                <a16:creationId xmlns:a16="http://schemas.microsoft.com/office/drawing/2014/main" id="{1B3C8AF8-EB1B-E004-CE3C-F572183300B6}"/>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28239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ADDC-8F98-378C-C035-9140E777178E}"/>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229560DF-580C-9DD5-9EBC-CEB2CAE4F6ED}"/>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ABAC6A6-8ECE-D182-A7F1-E41F3DCAE0A5}"/>
              </a:ext>
            </a:extLst>
          </p:cNvPr>
          <p:cNvPicPr>
            <a:picLocks noChangeAspect="1"/>
          </p:cNvPicPr>
          <p:nvPr/>
        </p:nvPicPr>
        <p:blipFill>
          <a:blip r:embed="rId2"/>
          <a:stretch>
            <a:fillRect/>
          </a:stretch>
        </p:blipFill>
        <p:spPr>
          <a:xfrm>
            <a:off x="1428750" y="819150"/>
            <a:ext cx="9334500" cy="5219700"/>
          </a:xfrm>
          <a:prstGeom prst="rect">
            <a:avLst/>
          </a:prstGeom>
        </p:spPr>
      </p:pic>
      <p:sp>
        <p:nvSpPr>
          <p:cNvPr id="6" name="TextBox 5">
            <a:extLst>
              <a:ext uri="{FF2B5EF4-FFF2-40B4-BE49-F238E27FC236}">
                <a16:creationId xmlns:a16="http://schemas.microsoft.com/office/drawing/2014/main" id="{2A071261-0CD9-B9C2-1E9C-F57A847A7C6C}"/>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3626951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36C7-7681-C878-6422-3D959ADCDCC9}"/>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DF1604FE-72DF-B663-5E77-0B058F8F0679}"/>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8CC1D588-A39A-7046-149B-0323C036D7FE}"/>
              </a:ext>
            </a:extLst>
          </p:cNvPr>
          <p:cNvPicPr>
            <a:picLocks noChangeAspect="1"/>
          </p:cNvPicPr>
          <p:nvPr/>
        </p:nvPicPr>
        <p:blipFill>
          <a:blip r:embed="rId2"/>
          <a:stretch>
            <a:fillRect/>
          </a:stretch>
        </p:blipFill>
        <p:spPr>
          <a:xfrm>
            <a:off x="1438275" y="800100"/>
            <a:ext cx="9315450" cy="5257800"/>
          </a:xfrm>
          <a:prstGeom prst="rect">
            <a:avLst/>
          </a:prstGeom>
        </p:spPr>
      </p:pic>
      <p:sp>
        <p:nvSpPr>
          <p:cNvPr id="6" name="TextBox 5">
            <a:extLst>
              <a:ext uri="{FF2B5EF4-FFF2-40B4-BE49-F238E27FC236}">
                <a16:creationId xmlns:a16="http://schemas.microsoft.com/office/drawing/2014/main" id="{51E21CE7-F776-24D4-EA6C-475920AA3D6C}"/>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3719032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EFE4-FF68-0AD3-4CF1-84F8299C763D}"/>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CA54751B-EBC7-02BE-1C9D-F70FD8C9C7CC}"/>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E9956BC-4531-988A-DADA-4FC9F3247927}"/>
              </a:ext>
            </a:extLst>
          </p:cNvPr>
          <p:cNvPicPr>
            <a:picLocks noChangeAspect="1"/>
          </p:cNvPicPr>
          <p:nvPr/>
        </p:nvPicPr>
        <p:blipFill>
          <a:blip r:embed="rId2"/>
          <a:stretch>
            <a:fillRect/>
          </a:stretch>
        </p:blipFill>
        <p:spPr>
          <a:xfrm>
            <a:off x="1476375" y="809625"/>
            <a:ext cx="9239250" cy="5238750"/>
          </a:xfrm>
          <a:prstGeom prst="rect">
            <a:avLst/>
          </a:prstGeom>
        </p:spPr>
      </p:pic>
      <p:sp>
        <p:nvSpPr>
          <p:cNvPr id="6" name="TextBox 5">
            <a:extLst>
              <a:ext uri="{FF2B5EF4-FFF2-40B4-BE49-F238E27FC236}">
                <a16:creationId xmlns:a16="http://schemas.microsoft.com/office/drawing/2014/main" id="{76FF8374-E034-9740-0C56-16FF7AB31F4B}"/>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2229691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DA15E-11E7-0596-4157-91A9745864AF}"/>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71FCF9E5-17FD-6284-3857-B794DC67350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6830114-78A1-58BE-C96E-75163730ADCD}"/>
              </a:ext>
            </a:extLst>
          </p:cNvPr>
          <p:cNvPicPr>
            <a:picLocks noChangeAspect="1"/>
          </p:cNvPicPr>
          <p:nvPr/>
        </p:nvPicPr>
        <p:blipFill>
          <a:blip r:embed="rId2"/>
          <a:stretch>
            <a:fillRect/>
          </a:stretch>
        </p:blipFill>
        <p:spPr>
          <a:xfrm>
            <a:off x="1471612" y="823912"/>
            <a:ext cx="9248775" cy="5210175"/>
          </a:xfrm>
          <a:prstGeom prst="rect">
            <a:avLst/>
          </a:prstGeom>
        </p:spPr>
      </p:pic>
      <p:sp>
        <p:nvSpPr>
          <p:cNvPr id="6" name="TextBox 5">
            <a:extLst>
              <a:ext uri="{FF2B5EF4-FFF2-40B4-BE49-F238E27FC236}">
                <a16:creationId xmlns:a16="http://schemas.microsoft.com/office/drawing/2014/main" id="{CF9CBBE2-D040-AF5C-B694-29157613B67D}"/>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3960024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EFAA-28D8-E6B6-6F8B-98D5E1A44607}"/>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EBC4B951-9C7D-91AD-08BD-077018BD9C9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1C6B93A2-798C-25F8-7B0A-9AD357859EF7}"/>
              </a:ext>
            </a:extLst>
          </p:cNvPr>
          <p:cNvPicPr>
            <a:picLocks noChangeAspect="1"/>
          </p:cNvPicPr>
          <p:nvPr/>
        </p:nvPicPr>
        <p:blipFill>
          <a:blip r:embed="rId2"/>
          <a:stretch>
            <a:fillRect/>
          </a:stretch>
        </p:blipFill>
        <p:spPr>
          <a:xfrm>
            <a:off x="1471612" y="823912"/>
            <a:ext cx="9248775" cy="5210175"/>
          </a:xfrm>
          <a:prstGeom prst="rect">
            <a:avLst/>
          </a:prstGeom>
        </p:spPr>
      </p:pic>
      <p:sp>
        <p:nvSpPr>
          <p:cNvPr id="6" name="TextBox 5">
            <a:extLst>
              <a:ext uri="{FF2B5EF4-FFF2-40B4-BE49-F238E27FC236}">
                <a16:creationId xmlns:a16="http://schemas.microsoft.com/office/drawing/2014/main" id="{65745037-DE21-9B84-FB42-B625D458F00A}"/>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3947253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C3DC-E09A-7B0C-385B-CFBECFED832B}"/>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9ACC1064-BEB5-B310-E194-6CF0B026A8CE}"/>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885B751-72E2-94C4-931B-F17A73040C45}"/>
              </a:ext>
            </a:extLst>
          </p:cNvPr>
          <p:cNvPicPr>
            <a:picLocks noChangeAspect="1"/>
          </p:cNvPicPr>
          <p:nvPr/>
        </p:nvPicPr>
        <p:blipFill>
          <a:blip r:embed="rId2"/>
          <a:stretch>
            <a:fillRect/>
          </a:stretch>
        </p:blipFill>
        <p:spPr>
          <a:xfrm>
            <a:off x="1495425" y="828675"/>
            <a:ext cx="9201150" cy="5200650"/>
          </a:xfrm>
          <a:prstGeom prst="rect">
            <a:avLst/>
          </a:prstGeom>
        </p:spPr>
      </p:pic>
      <p:sp>
        <p:nvSpPr>
          <p:cNvPr id="6" name="TextBox 5">
            <a:extLst>
              <a:ext uri="{FF2B5EF4-FFF2-40B4-BE49-F238E27FC236}">
                <a16:creationId xmlns:a16="http://schemas.microsoft.com/office/drawing/2014/main" id="{54DE5FD6-5A13-AA7D-2DE1-D70AF9524E2B}"/>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1727859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9DBA-3F6A-EC1D-EBB7-46D71D66832D}"/>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B35E9FFE-4C4A-354C-4987-4494482E2EFD}"/>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0F8B62-6ADF-EEC5-11BA-0A92AB1ECDA6}"/>
              </a:ext>
            </a:extLst>
          </p:cNvPr>
          <p:cNvPicPr>
            <a:picLocks noChangeAspect="1"/>
          </p:cNvPicPr>
          <p:nvPr/>
        </p:nvPicPr>
        <p:blipFill>
          <a:blip r:embed="rId2"/>
          <a:stretch>
            <a:fillRect/>
          </a:stretch>
        </p:blipFill>
        <p:spPr>
          <a:xfrm>
            <a:off x="1485256" y="823549"/>
            <a:ext cx="9221487" cy="5210902"/>
          </a:xfrm>
          <a:prstGeom prst="rect">
            <a:avLst/>
          </a:prstGeom>
        </p:spPr>
      </p:pic>
      <p:sp>
        <p:nvSpPr>
          <p:cNvPr id="6" name="TextBox 5">
            <a:extLst>
              <a:ext uri="{FF2B5EF4-FFF2-40B4-BE49-F238E27FC236}">
                <a16:creationId xmlns:a16="http://schemas.microsoft.com/office/drawing/2014/main" id="{53F9B641-1B79-023C-E6CE-7D1B92BCEEE1}"/>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2467761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0DE0-DC1E-174A-606E-7D1F7F070622}"/>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F655FF8A-5E05-DED0-A348-656BE095158A}"/>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C7D1F923-5C0A-2D62-F2A7-B852847E1E38}"/>
              </a:ext>
            </a:extLst>
          </p:cNvPr>
          <p:cNvPicPr>
            <a:picLocks noChangeAspect="1"/>
          </p:cNvPicPr>
          <p:nvPr/>
        </p:nvPicPr>
        <p:blipFill>
          <a:blip r:embed="rId2"/>
          <a:stretch>
            <a:fillRect/>
          </a:stretch>
        </p:blipFill>
        <p:spPr>
          <a:xfrm>
            <a:off x="1470967" y="1152207"/>
            <a:ext cx="9250066" cy="4553585"/>
          </a:xfrm>
          <a:prstGeom prst="rect">
            <a:avLst/>
          </a:prstGeom>
        </p:spPr>
      </p:pic>
      <p:sp>
        <p:nvSpPr>
          <p:cNvPr id="6" name="TextBox 5">
            <a:extLst>
              <a:ext uri="{FF2B5EF4-FFF2-40B4-BE49-F238E27FC236}">
                <a16:creationId xmlns:a16="http://schemas.microsoft.com/office/drawing/2014/main" id="{AC4E8C42-9000-C855-7D60-F0C4196A4C31}"/>
              </a:ext>
            </a:extLst>
          </p:cNvPr>
          <p:cNvSpPr txBox="1"/>
          <p:nvPr/>
        </p:nvSpPr>
        <p:spPr>
          <a:xfrm>
            <a:off x="7875437" y="114760"/>
            <a:ext cx="40309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rPr>
              <a:t>Monday 23rd June 2025</a:t>
            </a:r>
          </a:p>
        </p:txBody>
      </p:sp>
    </p:spTree>
    <p:extLst>
      <p:ext uri="{BB962C8B-B14F-4D97-AF65-F5344CB8AC3E}">
        <p14:creationId xmlns:p14="http://schemas.microsoft.com/office/powerpoint/2010/main" val="128944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5F2B-C183-CF20-E27B-97C412E0B0E3}"/>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62559049-94DE-BE97-85F6-709320D365DD}"/>
              </a:ext>
            </a:extLst>
          </p:cNvPr>
          <p:cNvSpPr>
            <a:spLocks noGrp="1"/>
          </p:cNvSpPr>
          <p:nvPr>
            <p:ph type="body" idx="1"/>
          </p:nvPr>
        </p:nvSpPr>
        <p:spPr/>
        <p:txBody>
          <a:bodyPr/>
          <a:lstStyle/>
          <a:p>
            <a:endParaRPr lang="en-GB"/>
          </a:p>
        </p:txBody>
      </p:sp>
      <p:pic>
        <p:nvPicPr>
          <p:cNvPr id="4" name="Picture 3" descr="A white paper with text and colorful squares&#10;&#10;AI-generated content may be incorrect.">
            <a:extLst>
              <a:ext uri="{FF2B5EF4-FFF2-40B4-BE49-F238E27FC236}">
                <a16:creationId xmlns:a16="http://schemas.microsoft.com/office/drawing/2014/main" id="{51E8D225-13D9-F2FF-13EE-2C2AE2856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355" y="975167"/>
            <a:ext cx="4906645" cy="3874770"/>
          </a:xfrm>
          <a:prstGeom prst="rect">
            <a:avLst/>
          </a:prstGeom>
        </p:spPr>
      </p:pic>
      <p:pic>
        <p:nvPicPr>
          <p:cNvPr id="6" name="Picture 5">
            <a:extLst>
              <a:ext uri="{FF2B5EF4-FFF2-40B4-BE49-F238E27FC236}">
                <a16:creationId xmlns:a16="http://schemas.microsoft.com/office/drawing/2014/main" id="{2D4A6C9D-6B35-4DEC-E84B-23FF6E77BF5F}"/>
              </a:ext>
            </a:extLst>
          </p:cNvPr>
          <p:cNvPicPr>
            <a:picLocks noChangeAspect="1"/>
          </p:cNvPicPr>
          <p:nvPr/>
        </p:nvPicPr>
        <p:blipFill>
          <a:blip r:embed="rId3"/>
          <a:stretch>
            <a:fillRect/>
          </a:stretch>
        </p:blipFill>
        <p:spPr>
          <a:xfrm>
            <a:off x="236855" y="491683"/>
            <a:ext cx="7048500" cy="5391150"/>
          </a:xfrm>
          <a:prstGeom prst="rect">
            <a:avLst/>
          </a:prstGeom>
        </p:spPr>
      </p:pic>
    </p:spTree>
    <p:extLst>
      <p:ext uri="{BB962C8B-B14F-4D97-AF65-F5344CB8AC3E}">
        <p14:creationId xmlns:p14="http://schemas.microsoft.com/office/powerpoint/2010/main" val="74331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u="sng">
              <a:latin typeface="Sassoon Primary"/>
            </a:endParaRP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12" name="TextBox 11">
            <a:extLst>
              <a:ext uri="{FF2B5EF4-FFF2-40B4-BE49-F238E27FC236}">
                <a16:creationId xmlns:a16="http://schemas.microsoft.com/office/drawing/2014/main" id="{5F17A6DF-7F54-9E4C-E390-138E32CA35D5}"/>
              </a:ext>
            </a:extLst>
          </p:cNvPr>
          <p:cNvSpPr txBox="1"/>
          <p:nvPr/>
        </p:nvSpPr>
        <p:spPr>
          <a:xfrm>
            <a:off x="650240" y="567882"/>
            <a:ext cx="11257280" cy="5509200"/>
          </a:xfrm>
          <a:prstGeom prst="rect">
            <a:avLst/>
          </a:prstGeom>
          <a:noFill/>
        </p:spPr>
        <p:txBody>
          <a:bodyPr wrap="square">
            <a:spAutoFit/>
          </a:bodyPr>
          <a:lstStyle/>
          <a:p>
            <a:r>
              <a:rPr lang="en-GB" sz="6000">
                <a:latin typeface="Sassoon Primary" pitchFamily="50" charset="0"/>
              </a:rPr>
              <a:t>draw       popcorn     sport</a:t>
            </a:r>
          </a:p>
          <a:p>
            <a:endParaRPr lang="en-GB">
              <a:latin typeface="Sassoon Primary" pitchFamily="50" charset="0"/>
            </a:endParaRPr>
          </a:p>
          <a:p>
            <a:r>
              <a:rPr lang="en-GB" sz="6000">
                <a:latin typeface="Sassoon Primary" pitchFamily="50" charset="0"/>
              </a:rPr>
              <a:t>sort        unicorn         author</a:t>
            </a:r>
          </a:p>
          <a:p>
            <a:endParaRPr lang="en-GB">
              <a:latin typeface="Sassoon Primary" pitchFamily="50" charset="0"/>
            </a:endParaRPr>
          </a:p>
          <a:p>
            <a:r>
              <a:rPr lang="en-GB" sz="6000">
                <a:latin typeface="Sassoon Primary" pitchFamily="50" charset="0"/>
              </a:rPr>
              <a:t>astronaut     dinosaur     poor</a:t>
            </a:r>
          </a:p>
          <a:p>
            <a:endParaRPr lang="en-GB" sz="1600">
              <a:latin typeface="Sassoon Primary" pitchFamily="50" charset="0"/>
            </a:endParaRPr>
          </a:p>
          <a:p>
            <a:r>
              <a:rPr lang="en-GB" sz="6000">
                <a:latin typeface="Sassoon Primary" pitchFamily="50" charset="0"/>
              </a:rPr>
              <a:t>floor      door     walk     water   		all</a:t>
            </a:r>
          </a:p>
        </p:txBody>
      </p:sp>
      <p:sp>
        <p:nvSpPr>
          <p:cNvPr id="9" name="TextBox 8">
            <a:extLst>
              <a:ext uri="{FF2B5EF4-FFF2-40B4-BE49-F238E27FC236}">
                <a16:creationId xmlns:a16="http://schemas.microsoft.com/office/drawing/2014/main" id="{7AC8BCA0-D03F-E450-C040-555F13AC552D}"/>
              </a:ext>
            </a:extLst>
          </p:cNvPr>
          <p:cNvSpPr txBox="1"/>
          <p:nvPr/>
        </p:nvSpPr>
        <p:spPr>
          <a:xfrm>
            <a:off x="0" y="85864"/>
            <a:ext cx="3515360" cy="461665"/>
          </a:xfrm>
          <a:prstGeom prst="rect">
            <a:avLst/>
          </a:prstGeom>
          <a:noFill/>
        </p:spPr>
        <p:txBody>
          <a:bodyPr wrap="square" rtlCol="0">
            <a:spAutoFit/>
          </a:bodyPr>
          <a:lstStyle/>
          <a:p>
            <a:r>
              <a:rPr lang="en-GB" sz="2400">
                <a:latin typeface="Sassoon Primary" pitchFamily="50" charset="0"/>
              </a:rPr>
              <a:t>Best Bets</a:t>
            </a:r>
          </a:p>
        </p:txBody>
      </p:sp>
    </p:spTree>
    <p:extLst>
      <p:ext uri="{BB962C8B-B14F-4D97-AF65-F5344CB8AC3E}">
        <p14:creationId xmlns:p14="http://schemas.microsoft.com/office/powerpoint/2010/main" val="427041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993048" y="157446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4157436" y="205742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tricky words</a:t>
            </a:r>
            <a:endParaRPr lang="en-GB" sz="2400">
              <a:latin typeface="Sassoon Primary"/>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5420832" y="40581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2244618" y="295864"/>
            <a:ext cx="4968636" cy="15772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800">
                <a:latin typeface="Sassoon Primary" pitchFamily="50" charset="0"/>
              </a:rPr>
              <a:t>improve</a:t>
            </a:r>
            <a:endParaRPr lang="en-GB" sz="13800">
              <a:latin typeface="Sassoon Primary" pitchFamily="50" charset="0"/>
              <a:cs typeface="Calibri"/>
            </a:endParaRP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a:rPr>
              <a:t>Read the tricky words.</a:t>
            </a:r>
          </a:p>
          <a:p>
            <a:pPr algn="ctr"/>
            <a:endParaRPr lang="en-US" sz="3500">
              <a:latin typeface="Sassoon Primary"/>
              <a:cs typeface="Calibri"/>
            </a:endParaRPr>
          </a:p>
        </p:txBody>
      </p:sp>
      <p:sp>
        <p:nvSpPr>
          <p:cNvPr id="5" name="Content Placeholder 2">
            <a:extLst>
              <a:ext uri="{FF2B5EF4-FFF2-40B4-BE49-F238E27FC236}">
                <a16:creationId xmlns:a16="http://schemas.microsoft.com/office/drawing/2014/main" id="{B42E6CAA-8191-359A-EEA6-528343475370}"/>
              </a:ext>
            </a:extLst>
          </p:cNvPr>
          <p:cNvSpPr txBox="1">
            <a:spLocks/>
          </p:cNvSpPr>
          <p:nvPr/>
        </p:nvSpPr>
        <p:spPr>
          <a:xfrm>
            <a:off x="7663415" y="1207656"/>
            <a:ext cx="3713287" cy="17143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0">
                <a:latin typeface="Sassoon Primary" pitchFamily="50" charset="0"/>
              </a:rPr>
              <a:t>parents</a:t>
            </a:r>
            <a:endParaRPr lang="en-GB" sz="12700">
              <a:latin typeface="Sassoon Primary" pitchFamily="50" charset="0"/>
              <a:cs typeface="Calibri"/>
            </a:endParaRPr>
          </a:p>
        </p:txBody>
      </p:sp>
      <p:sp>
        <p:nvSpPr>
          <p:cNvPr id="9" name="Content Placeholder 2">
            <a:extLst>
              <a:ext uri="{FF2B5EF4-FFF2-40B4-BE49-F238E27FC236}">
                <a16:creationId xmlns:a16="http://schemas.microsoft.com/office/drawing/2014/main" id="{78B6DCFF-B958-CC32-5F90-F8F8351EF6FF}"/>
              </a:ext>
            </a:extLst>
          </p:cNvPr>
          <p:cNvSpPr txBox="1">
            <a:spLocks/>
          </p:cNvSpPr>
          <p:nvPr/>
        </p:nvSpPr>
        <p:spPr>
          <a:xfrm>
            <a:off x="7994305" y="3204016"/>
            <a:ext cx="2381777" cy="216760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800">
                <a:latin typeface="Sassoon Primary" pitchFamily="50" charset="0"/>
              </a:rPr>
              <a:t>shoe</a:t>
            </a:r>
            <a:endParaRPr lang="en-GB" sz="13800">
              <a:latin typeface="Sassoon Primary" pitchFamily="50" charset="0"/>
              <a:cs typeface="Calibri"/>
            </a:endParaRPr>
          </a:p>
        </p:txBody>
      </p:sp>
      <p:sp>
        <p:nvSpPr>
          <p:cNvPr id="16" name="Content Placeholder 2">
            <a:extLst>
              <a:ext uri="{FF2B5EF4-FFF2-40B4-BE49-F238E27FC236}">
                <a16:creationId xmlns:a16="http://schemas.microsoft.com/office/drawing/2014/main" id="{C938CE49-8A94-8BB6-5177-B7027AD06672}"/>
              </a:ext>
            </a:extLst>
          </p:cNvPr>
          <p:cNvSpPr txBox="1">
            <a:spLocks/>
          </p:cNvSpPr>
          <p:nvPr/>
        </p:nvSpPr>
        <p:spPr>
          <a:xfrm>
            <a:off x="574444" y="2742607"/>
            <a:ext cx="4968636" cy="15772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800">
                <a:latin typeface="Sassoon Primary" pitchFamily="50" charset="0"/>
              </a:rPr>
              <a:t>move</a:t>
            </a:r>
            <a:endParaRPr lang="en-GB" sz="13800">
              <a:latin typeface="Sassoon Primary" pitchFamily="50" charset="0"/>
              <a:cs typeface="Calibri"/>
            </a:endParaRPr>
          </a:p>
        </p:txBody>
      </p:sp>
    </p:spTree>
    <p:extLst>
      <p:ext uri="{BB962C8B-B14F-4D97-AF65-F5344CB8AC3E}">
        <p14:creationId xmlns:p14="http://schemas.microsoft.com/office/powerpoint/2010/main" val="52211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Grow the code</a:t>
            </a:r>
          </a:p>
        </p:txBody>
      </p:sp>
      <p:sp>
        <p:nvSpPr>
          <p:cNvPr id="7" name="TextBox 6">
            <a:extLst>
              <a:ext uri="{FF2B5EF4-FFF2-40B4-BE49-F238E27FC236}">
                <a16:creationId xmlns:a16="http://schemas.microsoft.com/office/drawing/2014/main" id="{FAC01E74-2C7B-BDB2-A0A7-940AA74B1685}"/>
              </a:ext>
            </a:extLst>
          </p:cNvPr>
          <p:cNvSpPr txBox="1"/>
          <p:nvPr/>
        </p:nvSpPr>
        <p:spPr>
          <a:xfrm>
            <a:off x="4286113" y="106217"/>
            <a:ext cx="905031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a:latin typeface="Sassoon Primary" pitchFamily="50" charset="0"/>
              </a:rPr>
              <a:t>daughter </a:t>
            </a:r>
          </a:p>
          <a:p>
            <a:r>
              <a:rPr lang="en-GB" sz="7200">
                <a:latin typeface="Sassoon Primary" pitchFamily="50" charset="0"/>
              </a:rPr>
              <a:t>naughty </a:t>
            </a:r>
          </a:p>
          <a:p>
            <a:r>
              <a:rPr lang="en-GB" sz="7200">
                <a:latin typeface="Sassoon Primary" pitchFamily="50" charset="0"/>
              </a:rPr>
              <a:t>caught </a:t>
            </a:r>
          </a:p>
          <a:p>
            <a:r>
              <a:rPr lang="en-GB" sz="7200">
                <a:latin typeface="Sassoon Primary" pitchFamily="50" charset="0"/>
              </a:rPr>
              <a:t>taught </a:t>
            </a:r>
          </a:p>
          <a:p>
            <a:r>
              <a:rPr lang="en-GB" sz="7200">
                <a:latin typeface="Sassoon Primary" pitchFamily="50" charset="0"/>
              </a:rPr>
              <a:t>four </a:t>
            </a:r>
          </a:p>
          <a:p>
            <a:r>
              <a:rPr lang="en-GB" sz="7200">
                <a:latin typeface="Sassoon Primary" pitchFamily="50" charset="0"/>
              </a:rPr>
              <a:t>pour</a:t>
            </a: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84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F0E1-0FE4-287F-94BB-EC0DD7F85C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72195E7-F569-BE6D-DD85-0B377D47E961}"/>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Grow the code</a:t>
            </a:r>
          </a:p>
        </p:txBody>
      </p:sp>
      <p:sp>
        <p:nvSpPr>
          <p:cNvPr id="7" name="TextBox 6">
            <a:extLst>
              <a:ext uri="{FF2B5EF4-FFF2-40B4-BE49-F238E27FC236}">
                <a16:creationId xmlns:a16="http://schemas.microsoft.com/office/drawing/2014/main" id="{A2BA31A4-FAB5-E3DA-7073-AC365BC51733}"/>
              </a:ext>
            </a:extLst>
          </p:cNvPr>
          <p:cNvSpPr txBox="1"/>
          <p:nvPr/>
        </p:nvSpPr>
        <p:spPr>
          <a:xfrm>
            <a:off x="4286113" y="106217"/>
            <a:ext cx="9050316"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a:latin typeface="Sassoon Primary" pitchFamily="50" charset="0"/>
              </a:rPr>
              <a:t>board </a:t>
            </a:r>
          </a:p>
          <a:p>
            <a:r>
              <a:rPr lang="en-GB" sz="7200">
                <a:latin typeface="Sassoon Primary" pitchFamily="50" charset="0"/>
              </a:rPr>
              <a:t>roar </a:t>
            </a:r>
          </a:p>
          <a:p>
            <a:r>
              <a:rPr lang="en-GB" sz="7200">
                <a:latin typeface="Sassoon Primary" pitchFamily="50" charset="0"/>
              </a:rPr>
              <a:t>score </a:t>
            </a:r>
          </a:p>
          <a:p>
            <a:r>
              <a:rPr lang="en-GB" sz="7200">
                <a:latin typeface="Sassoon Primary" pitchFamily="50" charset="0"/>
              </a:rPr>
              <a:t>more </a:t>
            </a:r>
          </a:p>
          <a:p>
            <a:r>
              <a:rPr lang="en-GB" sz="7200">
                <a:latin typeface="Sassoon Primary" pitchFamily="50" charset="0"/>
              </a:rPr>
              <a:t>snore </a:t>
            </a:r>
          </a:p>
          <a:p>
            <a:r>
              <a:rPr lang="en-GB" sz="7200">
                <a:latin typeface="Sassoon Primary" pitchFamily="50" charset="0"/>
              </a:rPr>
              <a:t>before</a:t>
            </a:r>
            <a:endParaRPr lang="en-GB" sz="7200"/>
          </a:p>
        </p:txBody>
      </p:sp>
      <p:sp>
        <p:nvSpPr>
          <p:cNvPr id="4" name="TextBox 3">
            <a:extLst>
              <a:ext uri="{FF2B5EF4-FFF2-40B4-BE49-F238E27FC236}">
                <a16:creationId xmlns:a16="http://schemas.microsoft.com/office/drawing/2014/main" id="{33A9286B-3999-7A85-EC86-8C01D1AB8248}"/>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Read, sound talk and blend</a:t>
            </a:r>
          </a:p>
        </p:txBody>
      </p:sp>
      <p:sp>
        <p:nvSpPr>
          <p:cNvPr id="2" name="TextBox 1">
            <a:extLst>
              <a:ext uri="{FF2B5EF4-FFF2-40B4-BE49-F238E27FC236}">
                <a16:creationId xmlns:a16="http://schemas.microsoft.com/office/drawing/2014/main" id="{3FADB9B1-FE16-18D7-BECE-F78A8471E45B}"/>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500">
                <a:latin typeface="Sassoon Primary"/>
                <a:cs typeface="Calibri" panose="020F0502020204030204"/>
              </a:rPr>
              <a:t>And again... FASTER!</a:t>
            </a:r>
          </a:p>
        </p:txBody>
      </p:sp>
      <p:sp>
        <p:nvSpPr>
          <p:cNvPr id="6" name="Arrow: Down 5">
            <a:extLst>
              <a:ext uri="{FF2B5EF4-FFF2-40B4-BE49-F238E27FC236}">
                <a16:creationId xmlns:a16="http://schemas.microsoft.com/office/drawing/2014/main" id="{818DDBD6-7595-C973-84F0-5E51C0B9455B}"/>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166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0B07F47F-DACB-403D-88B2-DE6057607504}"/>
</file>

<file path=customXml/itemProps2.xml><?xml version="1.0" encoding="utf-8"?>
<ds:datastoreItem xmlns:ds="http://schemas.openxmlformats.org/officeDocument/2006/customXml" ds:itemID="{9A248F3A-EECD-48AE-8B96-E2D57489FB5A}">
  <ds:schemaRefs>
    <ds:schemaRef ds:uri="http://schemas.microsoft.com/sharepoint/v3/contenttype/forms"/>
  </ds:schemaRefs>
</ds:datastoreItem>
</file>

<file path=customXml/itemProps3.xml><?xml version="1.0" encoding="utf-8"?>
<ds:datastoreItem xmlns:ds="http://schemas.openxmlformats.org/officeDocument/2006/customXml" ds:itemID="{381B12E9-1AC2-4EA3-983F-D0D86601CA42}">
  <ds:schemaRefs>
    <ds:schemaRef ds:uri="5519ec2d-3025-400a-aa14-bba49a7e18f3"/>
    <ds:schemaRef ds:uri="e255f982-5f1f-41c7-871f-7a91432a54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59</Slides>
  <Notes>21</Notes>
  <HiddenSlides>0</HiddenSlide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Monday 23rd June 2025</vt:lpstr>
      <vt:lpstr>PowerPoint Presentation</vt:lpstr>
      <vt:lpstr>PowerPoint Presentation</vt:lpstr>
      <vt:lpstr>PowerPoint Presentation</vt:lpstr>
      <vt:lpstr>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Number patterns</vt:lpstr>
      <vt:lpstr>TBAT: divide into equal groups and find the number of groups</vt:lpstr>
      <vt:lpstr>Bananas need to be sold in groups of three.</vt:lpstr>
      <vt:lpstr>Cookies are sold in packs of five. </vt:lpstr>
      <vt:lpstr>PowerPoint Presentation</vt:lpstr>
      <vt:lpstr>Oranges need to be sold in packs of five. </vt:lpstr>
      <vt:lpstr>I want to group the socks into pairs of two. </vt:lpstr>
      <vt:lpstr>TBAT: divide into equal groups and find the number of groups</vt:lpstr>
      <vt:lpstr>TBAT: divide into equal groups and find the number of groups</vt:lpstr>
      <vt:lpstr>TBAT: divide into equal groups and find the number of groups</vt:lpstr>
      <vt:lpstr>TBAT: divide into equal groups and find the number of groups</vt:lpstr>
      <vt:lpstr>TBAT: divide into equal groups and find the number of groups</vt:lpstr>
      <vt:lpstr>What’s the same what’s different? </vt:lpstr>
      <vt:lpstr>Lunch</vt:lpstr>
      <vt:lpstr>Toothbrushing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in 3</vt:lpstr>
      <vt:lpstr>Blue /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2025-05-21T15:12:19Z</dcterms:created>
  <dcterms:modified xsi:type="dcterms:W3CDTF">2025-06-21T18:57:03Z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281200.000000000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