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4"/>
    <p:sldMasterId id="2147483689" r:id="rId5"/>
    <p:sldMasterId id="2147483648" r:id="rId6"/>
    <p:sldMasterId id="2147483698" r:id="rId7"/>
    <p:sldMasterId id="2147483660" r:id="rId8"/>
    <p:sldMasterId id="2147483664" r:id="rId9"/>
    <p:sldMasterId id="2147483672" r:id="rId10"/>
  </p:sldMasterIdLst>
  <p:notesMasterIdLst>
    <p:notesMasterId r:id="rId52"/>
  </p:notesMasterIdLst>
  <p:sldIdLst>
    <p:sldId id="256" r:id="rId11"/>
    <p:sldId id="273" r:id="rId12"/>
    <p:sldId id="493" r:id="rId13"/>
    <p:sldId id="486" r:id="rId14"/>
    <p:sldId id="285" r:id="rId15"/>
    <p:sldId id="487" r:id="rId16"/>
    <p:sldId id="263" r:id="rId17"/>
    <p:sldId id="501" r:id="rId18"/>
    <p:sldId id="502" r:id="rId19"/>
    <p:sldId id="267" r:id="rId20"/>
    <p:sldId id="503" r:id="rId21"/>
    <p:sldId id="504" r:id="rId22"/>
    <p:sldId id="274" r:id="rId23"/>
    <p:sldId id="494" r:id="rId24"/>
    <p:sldId id="495" r:id="rId25"/>
    <p:sldId id="497" r:id="rId26"/>
    <p:sldId id="269" r:id="rId27"/>
    <p:sldId id="270" r:id="rId28"/>
    <p:sldId id="271" r:id="rId29"/>
    <p:sldId id="496" r:id="rId30"/>
    <p:sldId id="498" r:id="rId31"/>
    <p:sldId id="499" r:id="rId32"/>
    <p:sldId id="284" r:id="rId33"/>
    <p:sldId id="423" r:id="rId34"/>
    <p:sldId id="281" r:id="rId35"/>
    <p:sldId id="282" r:id="rId36"/>
    <p:sldId id="258" r:id="rId37"/>
    <p:sldId id="259" r:id="rId38"/>
    <p:sldId id="260" r:id="rId39"/>
    <p:sldId id="261" r:id="rId40"/>
    <p:sldId id="500" r:id="rId41"/>
    <p:sldId id="262" r:id="rId42"/>
    <p:sldId id="265" r:id="rId43"/>
    <p:sldId id="266" r:id="rId44"/>
    <p:sldId id="490" r:id="rId45"/>
    <p:sldId id="505" r:id="rId46"/>
    <p:sldId id="506" r:id="rId47"/>
    <p:sldId id="507" r:id="rId48"/>
    <p:sldId id="508" r:id="rId49"/>
    <p:sldId id="509" r:id="rId50"/>
    <p:sldId id="510" r:id="rId51"/>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CBE8D0-E51E-4430-AE41-30018AF0578D}" v="834" dt="2025-05-12T17:12:23.629"/>
    <p1510:client id="{B3937CA2-18FA-E691-A3BF-BD5E4190667F}" v="146" dt="2025-05-12T18:09:27.206"/>
    <p1510:client id="{B696C24E-7668-80CE-7E13-F86D5E594FBC}" v="843" dt="2025-05-12T20:55:47.1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presProps" Target="presProps.xml"/><Relationship Id="rId5" Type="http://schemas.openxmlformats.org/officeDocument/2006/relationships/slideMaster" Target="slideMasters/slideMaster2.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microsoft.com/office/2015/10/relationships/revisionInfo" Target="revisionInfo.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DFC2FA-AE35-4554-9E6F-C22B853B893B}" type="datetimeFigureOut">
              <a:t>5/12/2025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3ED807-EDE7-45CC-8955-FDE27A30CAA0}" type="slidenum">
              <a:t>‹#›</a:t>
            </a:fld>
            <a:endParaRPr lang="en-GB"/>
          </a:p>
        </p:txBody>
      </p:sp>
    </p:spTree>
    <p:extLst>
      <p:ext uri="{BB962C8B-B14F-4D97-AF65-F5344CB8AC3E}">
        <p14:creationId xmlns:p14="http://schemas.microsoft.com/office/powerpoint/2010/main" val="3273725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ixabay.com/photos/brush-watercolor-paint-art-color-3445376/"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pixabay.com/photos/paper-table-record-notebook-2541687/"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ixabay.com/photos/video-game-console-video-game-play-2202666/"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pixabay.com/photos/nikon-l29-digital-camera-compact-1502599/" TargetMode="External"/><Relationship Id="rId5" Type="http://schemas.openxmlformats.org/officeDocument/2006/relationships/hyperlink" Target="https://pixabay.com/vectors/android-nexus-5-phone-smart-phone-1294370/" TargetMode="External"/><Relationship Id="rId4" Type="http://schemas.openxmlformats.org/officeDocument/2006/relationships/hyperlink" Target="https://pixabay.com/vectors/laptop-notebook-mobile-computer-154091/"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ixabay.com/photos/nikon-l29-digital-camera-compact-1502599/"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pixabay.com/vectors/android-nexus-5-phone-smart-phone-1294370/" TargetMode="External"/><Relationship Id="rId5" Type="http://schemas.openxmlformats.org/officeDocument/2006/relationships/hyperlink" Target="https://pixabay.com/photos/video-game-console-video-game-play-2202666/" TargetMode="External"/><Relationship Id="rId4" Type="http://schemas.openxmlformats.org/officeDocument/2006/relationships/hyperlink" Target="https://pixabay.com/vectors/laptop-notebook-mobile-computer-154091/"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ixabay.com/photos/brush-color-paint-play-watercolor-96240/"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pixabay.com/vectors/tree-forest-trunk-nature-leaves-576847/" TargetMode="External"/><Relationship Id="rId4" Type="http://schemas.openxmlformats.org/officeDocument/2006/relationships/hyperlink" Target="https://pixabay.com/illustrations/painting-art-artistic-artistry-81177/"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ixabay.com/photos/brush-color-paint-play-watercolor-96240/"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pixabay.com/vectors/tree-forest-trunk-nature-leaves-576847/" TargetMode="External"/><Relationship Id="rId4" Type="http://schemas.openxmlformats.org/officeDocument/2006/relationships/hyperlink" Target="https://pixabay.com/illustrations/painting-art-artistic-artistry-81177/"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ixabay.com/vectors/thumb-up-hand-like-confirm-go-top-307176/"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5f4063b7cf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5f4063b7cf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00">
                <a:latin typeface="Quicksand"/>
                <a:ea typeface="Quicksand"/>
                <a:cs typeface="Quicksand"/>
                <a:sym typeface="Quicksand"/>
              </a:rPr>
              <a:t>Image sources:</a:t>
            </a:r>
            <a:endParaRPr sz="1000">
              <a:latin typeface="Quicksand"/>
              <a:ea typeface="Quicksand"/>
              <a:cs typeface="Quicksand"/>
              <a:sym typeface="Quicksand"/>
            </a:endParaRPr>
          </a:p>
          <a:p>
            <a:pPr marL="0" lvl="0" indent="0" algn="l" rtl="0">
              <a:spcBef>
                <a:spcPts val="0"/>
              </a:spcBef>
              <a:spcAft>
                <a:spcPts val="0"/>
              </a:spcAft>
              <a:buNone/>
            </a:pPr>
            <a:r>
              <a:rPr lang="en-GB" sz="1000" u="sng">
                <a:solidFill>
                  <a:srgbClr val="1155CC"/>
                </a:solidFill>
                <a:latin typeface="Quicksand"/>
                <a:ea typeface="Quicksand"/>
                <a:cs typeface="Quicksand"/>
                <a:sym typeface="Quicksand"/>
                <a:hlinkClick r:id="rId3">
                  <a:extLst>
                    <a:ext uri="{A12FA001-AC4F-418D-AE19-62706E023703}">
                      <ahyp:hlinkClr xmlns:ahyp="http://schemas.microsoft.com/office/drawing/2018/hyperlinkcolor" val="tx"/>
                    </a:ext>
                  </a:extLst>
                </a:hlinkClick>
              </a:rPr>
              <a:t>https://pixabay.com/photos/brush-watercolor-paint-art-color-3445376/</a:t>
            </a:r>
            <a:endParaRPr sz="1000">
              <a:solidFill>
                <a:srgbClr val="1155CC"/>
              </a:solidFill>
              <a:latin typeface="Quicksand"/>
              <a:ea typeface="Quicksand"/>
              <a:cs typeface="Quicksand"/>
              <a:sym typeface="Quicksand"/>
            </a:endParaRPr>
          </a:p>
          <a:p>
            <a:pPr marL="0" lvl="0" indent="0" algn="l" rtl="0">
              <a:spcBef>
                <a:spcPts val="0"/>
              </a:spcBef>
              <a:spcAft>
                <a:spcPts val="0"/>
              </a:spcAft>
              <a:buNone/>
            </a:pPr>
            <a:r>
              <a:rPr lang="en-GB" sz="1000" u="sng">
                <a:solidFill>
                  <a:srgbClr val="1155CC"/>
                </a:solidFill>
                <a:latin typeface="Quicksand"/>
                <a:ea typeface="Quicksand"/>
                <a:cs typeface="Quicksand"/>
                <a:sym typeface="Quicksand"/>
                <a:hlinkClick r:id="rId4">
                  <a:extLst>
                    <a:ext uri="{A12FA001-AC4F-418D-AE19-62706E023703}">
                      <ahyp:hlinkClr xmlns:ahyp="http://schemas.microsoft.com/office/drawing/2018/hyperlinkcolor" val="tx"/>
                    </a:ext>
                  </a:extLst>
                </a:hlinkClick>
              </a:rPr>
              <a:t>https://pixabay.com/photos/paper-table-record-notebook-2541687/</a:t>
            </a:r>
            <a:endParaRPr sz="1000">
              <a:solidFill>
                <a:srgbClr val="1155CC"/>
              </a:solidFill>
              <a:latin typeface="Quicksand"/>
              <a:ea typeface="Quicksand"/>
              <a:cs typeface="Quicksand"/>
              <a:sym typeface="Quicksan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b7081d0e1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b7081d0e1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000">
                <a:solidFill>
                  <a:schemeClr val="dk1"/>
                </a:solidFill>
                <a:latin typeface="Quicksand"/>
                <a:ea typeface="Quicksand"/>
                <a:cs typeface="Quicksand"/>
                <a:sym typeface="Quicksand"/>
              </a:rPr>
              <a:t>Image sources:</a:t>
            </a:r>
            <a:endParaRPr sz="1000">
              <a:solidFill>
                <a:schemeClr val="dk1"/>
              </a:solidFill>
              <a:latin typeface="Quicksand"/>
              <a:ea typeface="Quicksand"/>
              <a:cs typeface="Quicksand"/>
              <a:sym typeface="Quicksand"/>
            </a:endParaRPr>
          </a:p>
          <a:p>
            <a:pPr marL="0" lvl="0" indent="0" algn="l" rtl="0">
              <a:spcBef>
                <a:spcPts val="0"/>
              </a:spcBef>
              <a:spcAft>
                <a:spcPts val="0"/>
              </a:spcAft>
              <a:buClr>
                <a:srgbClr val="5B5BA5"/>
              </a:buClr>
              <a:buSzPts val="1100"/>
              <a:buFont typeface="Arial"/>
              <a:buNone/>
            </a:pPr>
            <a:r>
              <a:rPr lang="en-GB" sz="1000" u="sng">
                <a:solidFill>
                  <a:srgbClr val="1155CC"/>
                </a:solidFill>
                <a:latin typeface="Quicksand"/>
                <a:ea typeface="Quicksand"/>
                <a:cs typeface="Quicksand"/>
                <a:sym typeface="Quicksand"/>
                <a:hlinkClick r:id="rId3">
                  <a:extLst>
                    <a:ext uri="{A12FA001-AC4F-418D-AE19-62706E023703}">
                      <ahyp:hlinkClr xmlns:ahyp="http://schemas.microsoft.com/office/drawing/2018/hyperlinkcolor" val="tx"/>
                    </a:ext>
                  </a:extLst>
                </a:hlinkClick>
              </a:rPr>
              <a:t>https://pixabay.com/photos/video-game-console-video-game-play-2202666/</a:t>
            </a:r>
            <a:endParaRPr sz="1000">
              <a:solidFill>
                <a:schemeClr val="dk1"/>
              </a:solidFill>
              <a:latin typeface="Quicksand"/>
              <a:ea typeface="Quicksand"/>
              <a:cs typeface="Quicksand"/>
              <a:sym typeface="Quicksand"/>
            </a:endParaRPr>
          </a:p>
          <a:p>
            <a:pPr marL="0" lvl="0" indent="0" algn="l" rtl="0">
              <a:spcBef>
                <a:spcPts val="0"/>
              </a:spcBef>
              <a:spcAft>
                <a:spcPts val="0"/>
              </a:spcAft>
              <a:buClr>
                <a:srgbClr val="5B5BA5"/>
              </a:buClr>
              <a:buSzPts val="1100"/>
              <a:buFont typeface="Arial"/>
              <a:buNone/>
            </a:pPr>
            <a:r>
              <a:rPr lang="en-GB" sz="1000" u="sng">
                <a:solidFill>
                  <a:srgbClr val="1155CC"/>
                </a:solidFill>
                <a:latin typeface="Quicksand"/>
                <a:ea typeface="Quicksand"/>
                <a:cs typeface="Quicksand"/>
                <a:sym typeface="Quicksand"/>
                <a:hlinkClick r:id="rId4">
                  <a:extLst>
                    <a:ext uri="{A12FA001-AC4F-418D-AE19-62706E023703}">
                      <ahyp:hlinkClr xmlns:ahyp="http://schemas.microsoft.com/office/drawing/2018/hyperlinkcolor" val="tx"/>
                    </a:ext>
                  </a:extLst>
                </a:hlinkClick>
              </a:rPr>
              <a:t>https://pixabay.com/vectors/laptop-notebook-mobile-computer-154091/</a:t>
            </a:r>
            <a:endParaRPr sz="1000">
              <a:solidFill>
                <a:srgbClr val="1155CC"/>
              </a:solidFill>
              <a:latin typeface="Quicksand"/>
              <a:ea typeface="Quicksand"/>
              <a:cs typeface="Quicksand"/>
              <a:sym typeface="Quicksand"/>
            </a:endParaRPr>
          </a:p>
          <a:p>
            <a:pPr marL="0" lvl="0" indent="0" algn="l" rtl="0">
              <a:spcBef>
                <a:spcPts val="0"/>
              </a:spcBef>
              <a:spcAft>
                <a:spcPts val="0"/>
              </a:spcAft>
              <a:buClr>
                <a:srgbClr val="5B5BA5"/>
              </a:buClr>
              <a:buSzPts val="1100"/>
              <a:buFont typeface="Arial"/>
              <a:buNone/>
            </a:pPr>
            <a:r>
              <a:rPr lang="en-GB" sz="1000" u="sng">
                <a:solidFill>
                  <a:srgbClr val="1155CC"/>
                </a:solidFill>
                <a:latin typeface="Quicksand"/>
                <a:ea typeface="Quicksand"/>
                <a:cs typeface="Quicksand"/>
                <a:sym typeface="Quicksand"/>
                <a:hlinkClick r:id="rId5">
                  <a:extLst>
                    <a:ext uri="{A12FA001-AC4F-418D-AE19-62706E023703}">
                      <ahyp:hlinkClr xmlns:ahyp="http://schemas.microsoft.com/office/drawing/2018/hyperlinkcolor" val="tx"/>
                    </a:ext>
                  </a:extLst>
                </a:hlinkClick>
              </a:rPr>
              <a:t>https://pixabay.com/vectors/android-nexus-5-phone-smart-phone-1294370/</a:t>
            </a:r>
            <a:endParaRPr sz="1000">
              <a:solidFill>
                <a:srgbClr val="1155CC"/>
              </a:solidFill>
              <a:latin typeface="Quicksand"/>
              <a:ea typeface="Quicksand"/>
              <a:cs typeface="Quicksand"/>
              <a:sym typeface="Quicksand"/>
            </a:endParaRPr>
          </a:p>
          <a:p>
            <a:pPr marL="0" lvl="0" indent="0" algn="l" rtl="0">
              <a:spcBef>
                <a:spcPts val="0"/>
              </a:spcBef>
              <a:spcAft>
                <a:spcPts val="0"/>
              </a:spcAft>
              <a:buNone/>
            </a:pPr>
            <a:r>
              <a:rPr lang="en-GB" sz="1000" u="sng">
                <a:solidFill>
                  <a:srgbClr val="1155CC"/>
                </a:solidFill>
                <a:latin typeface="Quicksand"/>
                <a:ea typeface="Quicksand"/>
                <a:cs typeface="Quicksand"/>
                <a:sym typeface="Quicksand"/>
                <a:hlinkClick r:id="rId6">
                  <a:extLst>
                    <a:ext uri="{A12FA001-AC4F-418D-AE19-62706E023703}">
                      <ahyp:hlinkClr xmlns:ahyp="http://schemas.microsoft.com/office/drawing/2018/hyperlinkcolor" val="tx"/>
                    </a:ext>
                  </a:extLst>
                </a:hlinkClick>
              </a:rPr>
              <a:t>https://pixabay.com/photos/nikon-l29-digital-camera-compact-1502599/</a:t>
            </a:r>
            <a:endParaRPr sz="1000">
              <a:solidFill>
                <a:srgbClr val="1155CC"/>
              </a:solidFill>
              <a:latin typeface="Quicksand"/>
              <a:ea typeface="Quicksand"/>
              <a:cs typeface="Quicksand"/>
              <a:sym typeface="Quicksan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bb0fad209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bb0fad209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5B5BA5"/>
              </a:buClr>
              <a:buSzPts val="1100"/>
              <a:buFont typeface="Arial"/>
              <a:buNone/>
            </a:pPr>
            <a:r>
              <a:rPr lang="en-GB" sz="1000">
                <a:solidFill>
                  <a:schemeClr val="dk1"/>
                </a:solidFill>
                <a:latin typeface="Quicksand"/>
                <a:ea typeface="Quicksand"/>
                <a:cs typeface="Quicksand"/>
                <a:sym typeface="Quicksand"/>
              </a:rPr>
              <a:t>Image sources:</a:t>
            </a:r>
            <a:endParaRPr sz="1000">
              <a:solidFill>
                <a:schemeClr val="dk1"/>
              </a:solidFill>
              <a:latin typeface="Quicksand"/>
              <a:ea typeface="Quicksand"/>
              <a:cs typeface="Quicksand"/>
              <a:sym typeface="Quicksand"/>
            </a:endParaRPr>
          </a:p>
          <a:p>
            <a:pPr marL="0" lvl="0" indent="0" algn="l" rtl="0">
              <a:spcBef>
                <a:spcPts val="0"/>
              </a:spcBef>
              <a:spcAft>
                <a:spcPts val="0"/>
              </a:spcAft>
              <a:buClr>
                <a:srgbClr val="5B5BA5"/>
              </a:buClr>
              <a:buSzPts val="1100"/>
              <a:buFont typeface="Arial"/>
              <a:buNone/>
            </a:pPr>
            <a:r>
              <a:rPr lang="en-GB" sz="1000" u="sng">
                <a:solidFill>
                  <a:srgbClr val="1155CC"/>
                </a:solidFill>
                <a:latin typeface="Quicksand"/>
                <a:ea typeface="Quicksand"/>
                <a:cs typeface="Quicksand"/>
                <a:sym typeface="Quicksand"/>
                <a:hlinkClick r:id="rId3">
                  <a:extLst>
                    <a:ext uri="{A12FA001-AC4F-418D-AE19-62706E023703}">
                      <ahyp:hlinkClr xmlns:ahyp="http://schemas.microsoft.com/office/drawing/2018/hyperlinkcolor" val="tx"/>
                    </a:ext>
                  </a:extLst>
                </a:hlinkClick>
              </a:rPr>
              <a:t>https://pixabay.com/photos/nikon-l29-digital-camera-compact-1502599/</a:t>
            </a:r>
            <a:endParaRPr sz="1000">
              <a:solidFill>
                <a:schemeClr val="dk1"/>
              </a:solidFill>
              <a:latin typeface="Quicksand"/>
              <a:ea typeface="Quicksand"/>
              <a:cs typeface="Quicksand"/>
              <a:sym typeface="Quicksand"/>
            </a:endParaRPr>
          </a:p>
          <a:p>
            <a:pPr marL="0" lvl="0" indent="0" algn="l" rtl="0">
              <a:spcBef>
                <a:spcPts val="0"/>
              </a:spcBef>
              <a:spcAft>
                <a:spcPts val="0"/>
              </a:spcAft>
              <a:buClr>
                <a:srgbClr val="5B5BA5"/>
              </a:buClr>
              <a:buSzPts val="1100"/>
              <a:buFont typeface="Arial"/>
              <a:buNone/>
            </a:pPr>
            <a:r>
              <a:rPr lang="en-GB" sz="1000" u="sng">
                <a:solidFill>
                  <a:srgbClr val="1155CC"/>
                </a:solidFill>
                <a:latin typeface="Quicksand"/>
                <a:ea typeface="Quicksand"/>
                <a:cs typeface="Quicksand"/>
                <a:sym typeface="Quicksand"/>
                <a:hlinkClick r:id="rId4">
                  <a:extLst>
                    <a:ext uri="{A12FA001-AC4F-418D-AE19-62706E023703}">
                      <ahyp:hlinkClr xmlns:ahyp="http://schemas.microsoft.com/office/drawing/2018/hyperlinkcolor" val="tx"/>
                    </a:ext>
                  </a:extLst>
                </a:hlinkClick>
              </a:rPr>
              <a:t>https://pixabay.com/vectors/laptop-notebook-mobile-computer-154091/</a:t>
            </a:r>
            <a:endParaRPr sz="1000">
              <a:solidFill>
                <a:srgbClr val="1155CC"/>
              </a:solidFill>
              <a:latin typeface="Quicksand"/>
              <a:ea typeface="Quicksand"/>
              <a:cs typeface="Quicksand"/>
              <a:sym typeface="Quicksand"/>
            </a:endParaRPr>
          </a:p>
          <a:p>
            <a:pPr marL="0" lvl="0" indent="0" algn="l" rtl="0">
              <a:spcBef>
                <a:spcPts val="0"/>
              </a:spcBef>
              <a:spcAft>
                <a:spcPts val="0"/>
              </a:spcAft>
              <a:buClr>
                <a:srgbClr val="5B5BA5"/>
              </a:buClr>
              <a:buSzPts val="1100"/>
              <a:buFont typeface="Arial"/>
              <a:buNone/>
            </a:pPr>
            <a:r>
              <a:rPr lang="en-GB" sz="1000" u="sng">
                <a:solidFill>
                  <a:srgbClr val="1155CC"/>
                </a:solidFill>
                <a:latin typeface="Quicksand"/>
                <a:ea typeface="Quicksand"/>
                <a:cs typeface="Quicksand"/>
                <a:sym typeface="Quicksand"/>
                <a:hlinkClick r:id="rId5">
                  <a:extLst>
                    <a:ext uri="{A12FA001-AC4F-418D-AE19-62706E023703}">
                      <ahyp:hlinkClr xmlns:ahyp="http://schemas.microsoft.com/office/drawing/2018/hyperlinkcolor" val="tx"/>
                    </a:ext>
                  </a:extLst>
                </a:hlinkClick>
              </a:rPr>
              <a:t>https://pixabay.com/photos/video-game-console-video-game-play-2202666/</a:t>
            </a:r>
            <a:endParaRPr sz="1000">
              <a:solidFill>
                <a:srgbClr val="1155CC"/>
              </a:solidFill>
              <a:latin typeface="Quicksand"/>
              <a:ea typeface="Quicksand"/>
              <a:cs typeface="Quicksand"/>
              <a:sym typeface="Quicksand"/>
            </a:endParaRPr>
          </a:p>
          <a:p>
            <a:pPr marL="0" lvl="0" indent="0" algn="l" rtl="0">
              <a:spcBef>
                <a:spcPts val="0"/>
              </a:spcBef>
              <a:spcAft>
                <a:spcPts val="0"/>
              </a:spcAft>
              <a:buClr>
                <a:srgbClr val="5B5BA5"/>
              </a:buClr>
              <a:buSzPts val="1100"/>
              <a:buFont typeface="Arial"/>
              <a:buNone/>
            </a:pPr>
            <a:r>
              <a:rPr lang="en-GB" sz="1000" u="sng">
                <a:solidFill>
                  <a:srgbClr val="1155CC"/>
                </a:solidFill>
                <a:latin typeface="Quicksand"/>
                <a:ea typeface="Quicksand"/>
                <a:cs typeface="Quicksand"/>
                <a:sym typeface="Quicksand"/>
                <a:hlinkClick r:id="rId6">
                  <a:extLst>
                    <a:ext uri="{A12FA001-AC4F-418D-AE19-62706E023703}">
                      <ahyp:hlinkClr xmlns:ahyp="http://schemas.microsoft.com/office/drawing/2018/hyperlinkcolor" val="tx"/>
                    </a:ext>
                  </a:extLst>
                </a:hlinkClick>
              </a:rPr>
              <a:t>https://pixabay.com/vectors/android-nexus-5-phone-smart-phone-1294370/</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5f4063b7cf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5f4063b7cf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00">
                <a:latin typeface="Quicksand"/>
                <a:ea typeface="Quicksand"/>
                <a:cs typeface="Quicksand"/>
                <a:sym typeface="Quicksand"/>
              </a:rPr>
              <a:t>Image sources:</a:t>
            </a:r>
            <a:endParaRPr sz="1000">
              <a:latin typeface="Quicksand"/>
              <a:ea typeface="Quicksand"/>
              <a:cs typeface="Quicksand"/>
              <a:sym typeface="Quicksand"/>
            </a:endParaRPr>
          </a:p>
          <a:p>
            <a:pPr marL="0" lvl="0" indent="0" algn="l" rtl="0">
              <a:spcBef>
                <a:spcPts val="0"/>
              </a:spcBef>
              <a:spcAft>
                <a:spcPts val="0"/>
              </a:spcAft>
              <a:buNone/>
            </a:pPr>
            <a:r>
              <a:rPr lang="en-GB" sz="1000" u="sng">
                <a:solidFill>
                  <a:srgbClr val="1155CC"/>
                </a:solidFill>
                <a:latin typeface="Quicksand"/>
                <a:ea typeface="Quicksand"/>
                <a:cs typeface="Quicksand"/>
                <a:sym typeface="Quicksand"/>
                <a:hlinkClick r:id="rId3">
                  <a:extLst>
                    <a:ext uri="{A12FA001-AC4F-418D-AE19-62706E023703}">
                      <ahyp:hlinkClr xmlns:ahyp="http://schemas.microsoft.com/office/drawing/2018/hyperlinkcolor" val="tx"/>
                    </a:ext>
                  </a:extLst>
                </a:hlinkClick>
              </a:rPr>
              <a:t>https://pixabay.com/photos/brush-color-paint-play-watercolor-96240/</a:t>
            </a:r>
            <a:endParaRPr sz="1000">
              <a:solidFill>
                <a:srgbClr val="1155CC"/>
              </a:solidFill>
              <a:latin typeface="Quicksand"/>
              <a:ea typeface="Quicksand"/>
              <a:cs typeface="Quicksand"/>
              <a:sym typeface="Quicksand"/>
            </a:endParaRPr>
          </a:p>
          <a:p>
            <a:pPr marL="0" lvl="0" indent="0" algn="l" rtl="0">
              <a:spcBef>
                <a:spcPts val="0"/>
              </a:spcBef>
              <a:spcAft>
                <a:spcPts val="0"/>
              </a:spcAft>
              <a:buNone/>
            </a:pPr>
            <a:r>
              <a:rPr lang="en-GB" sz="1000" u="sng">
                <a:solidFill>
                  <a:srgbClr val="1155CC"/>
                </a:solidFill>
                <a:latin typeface="Quicksand"/>
                <a:ea typeface="Quicksand"/>
                <a:cs typeface="Quicksand"/>
                <a:sym typeface="Quicksand"/>
                <a:hlinkClick r:id="rId4">
                  <a:extLst>
                    <a:ext uri="{A12FA001-AC4F-418D-AE19-62706E023703}">
                      <ahyp:hlinkClr xmlns:ahyp="http://schemas.microsoft.com/office/drawing/2018/hyperlinkcolor" val="tx"/>
                    </a:ext>
                  </a:extLst>
                </a:hlinkClick>
              </a:rPr>
              <a:t>https://pixabay.com/illustrations/painting-art-artistic-artistry-81177/</a:t>
            </a:r>
            <a:endParaRPr sz="1000">
              <a:solidFill>
                <a:srgbClr val="1155CC"/>
              </a:solidFill>
              <a:latin typeface="Quicksand"/>
              <a:ea typeface="Quicksand"/>
              <a:cs typeface="Quicksand"/>
              <a:sym typeface="Quicksand"/>
            </a:endParaRPr>
          </a:p>
          <a:p>
            <a:pPr marL="0" lvl="0" indent="0" algn="l" rtl="0">
              <a:spcBef>
                <a:spcPts val="0"/>
              </a:spcBef>
              <a:spcAft>
                <a:spcPts val="0"/>
              </a:spcAft>
              <a:buNone/>
            </a:pPr>
            <a:r>
              <a:rPr lang="en-GB" sz="1000">
                <a:latin typeface="Quicksand"/>
                <a:ea typeface="Quicksand"/>
                <a:cs typeface="Quicksand"/>
                <a:sym typeface="Quicksand"/>
              </a:rPr>
              <a:t>Screenshot from Tux Paint</a:t>
            </a:r>
            <a:endParaRPr sz="1000">
              <a:latin typeface="Quicksand"/>
              <a:ea typeface="Quicksand"/>
              <a:cs typeface="Quicksand"/>
              <a:sym typeface="Quicksand"/>
            </a:endParaRPr>
          </a:p>
          <a:p>
            <a:pPr marL="0" lvl="0" indent="0" algn="l" rtl="0">
              <a:spcBef>
                <a:spcPts val="0"/>
              </a:spcBef>
              <a:spcAft>
                <a:spcPts val="0"/>
              </a:spcAft>
              <a:buNone/>
            </a:pPr>
            <a:r>
              <a:rPr lang="en-GB" sz="1000" u="sng">
                <a:solidFill>
                  <a:srgbClr val="1155CC"/>
                </a:solidFill>
                <a:latin typeface="Quicksand"/>
                <a:ea typeface="Quicksand"/>
                <a:cs typeface="Quicksand"/>
                <a:sym typeface="Quicksand"/>
                <a:hlinkClick r:id="rId5">
                  <a:extLst>
                    <a:ext uri="{A12FA001-AC4F-418D-AE19-62706E023703}">
                      <ahyp:hlinkClr xmlns:ahyp="http://schemas.microsoft.com/office/drawing/2018/hyperlinkcolor" val="tx"/>
                    </a:ext>
                  </a:extLst>
                </a:hlinkClick>
              </a:rPr>
              <a:t>https://pixabay.com/vectors/tree-forest-trunk-nature-leaves-576847/</a:t>
            </a:r>
            <a:endParaRPr sz="1000">
              <a:latin typeface="Quicksand"/>
              <a:ea typeface="Quicksand"/>
              <a:cs typeface="Quicksand"/>
              <a:sym typeface="Quicksan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447BBB80-7172-4EDD-C6BF-9E25D2AFD186}"/>
            </a:ext>
          </a:extLst>
        </p:cNvPr>
        <p:cNvGrpSpPr/>
        <p:nvPr/>
      </p:nvGrpSpPr>
      <p:grpSpPr>
        <a:xfrm>
          <a:off x="0" y="0"/>
          <a:ext cx="0" cy="0"/>
          <a:chOff x="0" y="0"/>
          <a:chExt cx="0" cy="0"/>
        </a:xfrm>
      </p:grpSpPr>
      <p:sp>
        <p:nvSpPr>
          <p:cNvPr id="142" name="Google Shape;142;g5f4063b7cf_0_112:notes">
            <a:extLst>
              <a:ext uri="{FF2B5EF4-FFF2-40B4-BE49-F238E27FC236}">
                <a16:creationId xmlns:a16="http://schemas.microsoft.com/office/drawing/2014/main" id="{A1E9C952-A804-0379-BDB8-43DC155DFAF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5f4063b7cf_0_112:notes">
            <a:extLst>
              <a:ext uri="{FF2B5EF4-FFF2-40B4-BE49-F238E27FC236}">
                <a16:creationId xmlns:a16="http://schemas.microsoft.com/office/drawing/2014/main" id="{1EE4F70F-35DB-3106-2BC8-D8BE969FDB9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00">
                <a:latin typeface="Quicksand"/>
                <a:ea typeface="Quicksand"/>
                <a:cs typeface="Quicksand"/>
                <a:sym typeface="Quicksand"/>
              </a:rPr>
              <a:t>Image sources:</a:t>
            </a:r>
            <a:endParaRPr sz="1000">
              <a:latin typeface="Quicksand"/>
              <a:ea typeface="Quicksand"/>
              <a:cs typeface="Quicksand"/>
              <a:sym typeface="Quicksand"/>
            </a:endParaRPr>
          </a:p>
          <a:p>
            <a:pPr marL="0" lvl="0" indent="0" algn="l" rtl="0">
              <a:spcBef>
                <a:spcPts val="0"/>
              </a:spcBef>
              <a:spcAft>
                <a:spcPts val="0"/>
              </a:spcAft>
              <a:buNone/>
            </a:pPr>
            <a:r>
              <a:rPr lang="en-GB" sz="1000" u="sng">
                <a:solidFill>
                  <a:srgbClr val="1155CC"/>
                </a:solidFill>
                <a:latin typeface="Quicksand"/>
                <a:ea typeface="Quicksand"/>
                <a:cs typeface="Quicksand"/>
                <a:sym typeface="Quicksand"/>
                <a:hlinkClick r:id="rId3">
                  <a:extLst>
                    <a:ext uri="{A12FA001-AC4F-418D-AE19-62706E023703}">
                      <ahyp:hlinkClr xmlns:ahyp="http://schemas.microsoft.com/office/drawing/2018/hyperlinkcolor" val="tx"/>
                    </a:ext>
                  </a:extLst>
                </a:hlinkClick>
              </a:rPr>
              <a:t>https://pixabay.com/photos/brush-color-paint-play-watercolor-96240/</a:t>
            </a:r>
            <a:endParaRPr sz="1000">
              <a:solidFill>
                <a:srgbClr val="1155CC"/>
              </a:solidFill>
              <a:latin typeface="Quicksand"/>
              <a:ea typeface="Quicksand"/>
              <a:cs typeface="Quicksand"/>
              <a:sym typeface="Quicksand"/>
            </a:endParaRPr>
          </a:p>
          <a:p>
            <a:pPr marL="0" lvl="0" indent="0" algn="l" rtl="0">
              <a:spcBef>
                <a:spcPts val="0"/>
              </a:spcBef>
              <a:spcAft>
                <a:spcPts val="0"/>
              </a:spcAft>
              <a:buNone/>
            </a:pPr>
            <a:r>
              <a:rPr lang="en-GB" sz="1000" u="sng">
                <a:solidFill>
                  <a:srgbClr val="1155CC"/>
                </a:solidFill>
                <a:latin typeface="Quicksand"/>
                <a:ea typeface="Quicksand"/>
                <a:cs typeface="Quicksand"/>
                <a:sym typeface="Quicksand"/>
                <a:hlinkClick r:id="rId4">
                  <a:extLst>
                    <a:ext uri="{A12FA001-AC4F-418D-AE19-62706E023703}">
                      <ahyp:hlinkClr xmlns:ahyp="http://schemas.microsoft.com/office/drawing/2018/hyperlinkcolor" val="tx"/>
                    </a:ext>
                  </a:extLst>
                </a:hlinkClick>
              </a:rPr>
              <a:t>https://pixabay.com/illustrations/painting-art-artistic-artistry-81177/</a:t>
            </a:r>
            <a:endParaRPr sz="1000">
              <a:solidFill>
                <a:srgbClr val="1155CC"/>
              </a:solidFill>
              <a:latin typeface="Quicksand"/>
              <a:ea typeface="Quicksand"/>
              <a:cs typeface="Quicksand"/>
              <a:sym typeface="Quicksand"/>
            </a:endParaRPr>
          </a:p>
          <a:p>
            <a:pPr marL="0" lvl="0" indent="0" algn="l" rtl="0">
              <a:spcBef>
                <a:spcPts val="0"/>
              </a:spcBef>
              <a:spcAft>
                <a:spcPts val="0"/>
              </a:spcAft>
              <a:buNone/>
            </a:pPr>
            <a:r>
              <a:rPr lang="en-GB" sz="1000">
                <a:latin typeface="Quicksand"/>
                <a:ea typeface="Quicksand"/>
                <a:cs typeface="Quicksand"/>
                <a:sym typeface="Quicksand"/>
              </a:rPr>
              <a:t>Screenshot from Tux Paint</a:t>
            </a:r>
            <a:endParaRPr sz="1000">
              <a:latin typeface="Quicksand"/>
              <a:ea typeface="Quicksand"/>
              <a:cs typeface="Quicksand"/>
              <a:sym typeface="Quicksand"/>
            </a:endParaRPr>
          </a:p>
          <a:p>
            <a:pPr marL="0" lvl="0" indent="0" algn="l" rtl="0">
              <a:spcBef>
                <a:spcPts val="0"/>
              </a:spcBef>
              <a:spcAft>
                <a:spcPts val="0"/>
              </a:spcAft>
              <a:buNone/>
            </a:pPr>
            <a:r>
              <a:rPr lang="en-GB" sz="1000" u="sng">
                <a:solidFill>
                  <a:srgbClr val="1155CC"/>
                </a:solidFill>
                <a:latin typeface="Quicksand"/>
                <a:ea typeface="Quicksand"/>
                <a:cs typeface="Quicksand"/>
                <a:sym typeface="Quicksand"/>
                <a:hlinkClick r:id="rId5">
                  <a:extLst>
                    <a:ext uri="{A12FA001-AC4F-418D-AE19-62706E023703}">
                      <ahyp:hlinkClr xmlns:ahyp="http://schemas.microsoft.com/office/drawing/2018/hyperlinkcolor" val="tx"/>
                    </a:ext>
                  </a:extLst>
                </a:hlinkClick>
              </a:rPr>
              <a:t>https://pixabay.com/vectors/tree-forest-trunk-nature-leaves-576847/</a:t>
            </a:r>
            <a:endParaRPr sz="1000">
              <a:latin typeface="Quicksand"/>
              <a:ea typeface="Quicksand"/>
              <a:cs typeface="Quicksand"/>
              <a:sym typeface="Quicksand"/>
            </a:endParaRPr>
          </a:p>
        </p:txBody>
      </p:sp>
    </p:spTree>
    <p:extLst>
      <p:ext uri="{BB962C8B-B14F-4D97-AF65-F5344CB8AC3E}">
        <p14:creationId xmlns:p14="http://schemas.microsoft.com/office/powerpoint/2010/main" val="3856610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5f4063b7cf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5f4063b7cf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latin typeface="Quicksand"/>
              <a:ea typeface="Quicksand"/>
              <a:cs typeface="Quicksand"/>
              <a:sym typeface="Quicksan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5f4063b7cf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5f4063b7cf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latin typeface="Quicksand"/>
              <a:ea typeface="Quicksand"/>
              <a:cs typeface="Quicksand"/>
              <a:sym typeface="Quicksan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5f4063b7cf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5f4063b7cf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00">
                <a:latin typeface="Quicksand"/>
                <a:ea typeface="Quicksand"/>
                <a:cs typeface="Quicksand"/>
                <a:sym typeface="Quicksand"/>
              </a:rPr>
              <a:t>Image source: </a:t>
            </a:r>
            <a:r>
              <a:rPr lang="en-GB" sz="1000" u="sng">
                <a:solidFill>
                  <a:srgbClr val="1155CC"/>
                </a:solidFill>
                <a:latin typeface="Quicksand"/>
                <a:ea typeface="Quicksand"/>
                <a:cs typeface="Quicksand"/>
                <a:sym typeface="Quicksand"/>
                <a:hlinkClick r:id="rId3">
                  <a:extLst>
                    <a:ext uri="{A12FA001-AC4F-418D-AE19-62706E023703}">
                      <ahyp:hlinkClr xmlns:ahyp="http://schemas.microsoft.com/office/drawing/2018/hyperlinkcolor" val="tx"/>
                    </a:ext>
                  </a:extLst>
                </a:hlinkClick>
              </a:rPr>
              <a:t>https://pixabay.com/vectors/thumb-up-hand-like-confirm-go-top-307176/</a:t>
            </a:r>
            <a:endParaRPr sz="1000">
              <a:solidFill>
                <a:srgbClr val="1155CC"/>
              </a:solidFill>
              <a:latin typeface="Quicksand"/>
              <a:ea typeface="Quicksand"/>
              <a:cs typeface="Quicksand"/>
              <a:sym typeface="Quicksan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s://www.twinkl.co.uk/resources/planit-maths-primary-teaching-resources-year-3/planit-maths-primary-teaching-resources-year-3-number-multiplication-and-division/planit-maths-primary-teaching-resources-year-3-number---multiplication-and-division-write-and-calculate-mathematical-statements-for-multiplication-and-division-using-the-multiplication-tables-that-they-know-including-for-two-digit-numbers-times-one-digit-numbers-using-mental-and-progressing-to-formal-written-methods" TargetMode="External"/><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s://www.twinkl.co.uk/resources/planit-maths-primary-teaching-resources-year-3/planit-maths-primary-teaching-resources-year-3-number-multiplication-and-division/planit-maths-primary-teaching-resources-year-3-number---multiplication-and-division-write-and-calculate-mathematical-statements-for-multiplication-and-division-using-the-multiplication-tables-that-they-know-including-for-two-digit-numbers-times-one-digit-numbers-using-mental-and-progressing-to-formal-written-methods" TargetMode="External"/><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12/05/2025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8A512973-9E0A-4F5E-98F6-F00418DA3413}"/>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633677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D371051-B260-4DD9-BF1B-2B13BCA969F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7119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7245096D-45E3-4CAB-80FF-808938FFEB77}"/>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pic>
        <p:nvPicPr>
          <p:cNvPr id="3" name="Picture 4">
            <a:extLst>
              <a:ext uri="{FF2B5EF4-FFF2-40B4-BE49-F238E27FC236}">
                <a16:creationId xmlns:a16="http://schemas.microsoft.com/office/drawing/2014/main" id="{C86EBDAF-4082-4C6F-BF65-0D96483C5D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63251" y="5734051"/>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57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8A512973-9E0A-4F5E-98F6-F00418DA3413}"/>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2971260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A55FDBF5-87E1-4AEB-9DDF-676BC6CC5509}"/>
              </a:ext>
            </a:extLst>
          </p:cNvPr>
          <p:cNvSpPr/>
          <p:nvPr userDrawn="1"/>
        </p:nvSpPr>
        <p:spPr bwMode="auto">
          <a:xfrm>
            <a:off x="670985" y="2930526"/>
            <a:ext cx="10850033"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4" name="Rounded Rectangle 4">
            <a:extLst>
              <a:ext uri="{FF2B5EF4-FFF2-40B4-BE49-F238E27FC236}">
                <a16:creationId xmlns:a16="http://schemas.microsoft.com/office/drawing/2014/main" id="{03E314FA-A841-4283-A52D-738C6F0E8B28}"/>
              </a:ext>
            </a:extLst>
          </p:cNvPr>
          <p:cNvSpPr/>
          <p:nvPr userDrawn="1"/>
        </p:nvSpPr>
        <p:spPr bwMode="auto">
          <a:xfrm>
            <a:off x="670985" y="512764"/>
            <a:ext cx="10850033"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5" name="Title 1">
            <a:extLst>
              <a:ext uri="{FF2B5EF4-FFF2-40B4-BE49-F238E27FC236}">
                <a16:creationId xmlns:a16="http://schemas.microsoft.com/office/drawing/2014/main" id="{1D4AB33E-D37D-4287-A5C4-4AC0D2209024}"/>
              </a:ext>
            </a:extLst>
          </p:cNvPr>
          <p:cNvSpPr txBox="1">
            <a:spLocks/>
          </p:cNvSpPr>
          <p:nvPr userDrawn="1"/>
        </p:nvSpPr>
        <p:spPr>
          <a:xfrm>
            <a:off x="838200" y="3071813"/>
            <a:ext cx="105156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a:latin typeface="Twinkl" pitchFamily="50" charset="0"/>
              </a:rPr>
              <a:t>Success Criteria</a:t>
            </a:r>
          </a:p>
        </p:txBody>
      </p:sp>
      <p:sp>
        <p:nvSpPr>
          <p:cNvPr id="6" name="Title 1">
            <a:extLst>
              <a:ext uri="{FF2B5EF4-FFF2-40B4-BE49-F238E27FC236}">
                <a16:creationId xmlns:a16="http://schemas.microsoft.com/office/drawing/2014/main" id="{7D0E11C1-F681-47BD-9363-0C35C3489213}"/>
              </a:ext>
            </a:extLst>
          </p:cNvPr>
          <p:cNvSpPr txBox="1">
            <a:spLocks/>
          </p:cNvSpPr>
          <p:nvPr userDrawn="1"/>
        </p:nvSpPr>
        <p:spPr>
          <a:xfrm>
            <a:off x="838200" y="735013"/>
            <a:ext cx="105156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a:latin typeface="Twinkl" pitchFamily="50" charset="0"/>
              </a:rPr>
              <a:t>Aim</a:t>
            </a:r>
          </a:p>
        </p:txBody>
      </p:sp>
      <p:sp>
        <p:nvSpPr>
          <p:cNvPr id="7" name="Content Placeholder 15">
            <a:extLst>
              <a:ext uri="{FF2B5EF4-FFF2-40B4-BE49-F238E27FC236}">
                <a16:creationId xmlns:a16="http://schemas.microsoft.com/office/drawing/2014/main" id="{253C6884-FD02-4B98-AC89-1B7EB6F2FC67}"/>
              </a:ext>
            </a:extLst>
          </p:cNvPr>
          <p:cNvSpPr txBox="1">
            <a:spLocks/>
          </p:cNvSpPr>
          <p:nvPr userDrawn="1"/>
        </p:nvSpPr>
        <p:spPr>
          <a:xfrm>
            <a:off x="838200" y="3467100"/>
            <a:ext cx="105156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sz="1800">
                <a:latin typeface="Twinkl" pitchFamily="50" charset="0"/>
              </a:rPr>
              <a:t>Statement 1 Lorem ipsum </a:t>
            </a:r>
            <a:r>
              <a:rPr lang="en-GB" sz="1800" err="1">
                <a:latin typeface="Twinkl" pitchFamily="50" charset="0"/>
              </a:rPr>
              <a:t>dolor</a:t>
            </a:r>
            <a:r>
              <a:rPr lang="en-GB" sz="1800">
                <a:latin typeface="Twinkl" pitchFamily="50" charset="0"/>
              </a:rPr>
              <a:t> sit </a:t>
            </a:r>
            <a:r>
              <a:rPr lang="en-GB" sz="1800" err="1">
                <a:latin typeface="Twinkl" pitchFamily="50" charset="0"/>
              </a:rPr>
              <a:t>amet</a:t>
            </a:r>
            <a:r>
              <a:rPr lang="en-GB" sz="1800">
                <a:latin typeface="Twinkl" pitchFamily="50" charset="0"/>
              </a:rPr>
              <a:t>, </a:t>
            </a:r>
            <a:r>
              <a:rPr lang="en-GB" sz="1800" err="1">
                <a:latin typeface="Twinkl" pitchFamily="50" charset="0"/>
              </a:rPr>
              <a:t>consectetur</a:t>
            </a:r>
            <a:r>
              <a:rPr lang="en-GB" sz="1800">
                <a:latin typeface="Twinkl" pitchFamily="50" charset="0"/>
              </a:rPr>
              <a:t> </a:t>
            </a:r>
            <a:r>
              <a:rPr lang="en-GB" sz="1800" err="1">
                <a:latin typeface="Twinkl" pitchFamily="50" charset="0"/>
              </a:rPr>
              <a:t>adipiscing</a:t>
            </a:r>
            <a:r>
              <a:rPr lang="en-GB" sz="1800">
                <a:latin typeface="Twinkl" pitchFamily="50" charset="0"/>
              </a:rPr>
              <a:t> </a:t>
            </a:r>
            <a:r>
              <a:rPr lang="en-GB" sz="1800" err="1">
                <a:latin typeface="Twinkl" pitchFamily="50" charset="0"/>
              </a:rPr>
              <a:t>elit</a:t>
            </a:r>
            <a:r>
              <a:rPr lang="en-GB" sz="1800">
                <a:latin typeface="Twinkl" pitchFamily="50" charset="0"/>
              </a:rPr>
              <a:t>.</a:t>
            </a:r>
          </a:p>
          <a:p>
            <a:pPr fontAlgn="auto">
              <a:spcAft>
                <a:spcPts val="0"/>
              </a:spcAft>
              <a:defRPr/>
            </a:pPr>
            <a:r>
              <a:rPr lang="en-GB" sz="1800">
                <a:latin typeface="Twinkl" pitchFamily="50" charset="0"/>
              </a:rPr>
              <a:t>Statement 2</a:t>
            </a:r>
          </a:p>
          <a:p>
            <a:pPr lvl="1" fontAlgn="auto">
              <a:spcAft>
                <a:spcPts val="0"/>
              </a:spcAft>
              <a:defRPr/>
            </a:pPr>
            <a:r>
              <a:rPr lang="en-GB" sz="1600">
                <a:latin typeface="Twinkl" pitchFamily="50" charset="0"/>
              </a:rPr>
              <a:t>Sub statement</a:t>
            </a:r>
          </a:p>
        </p:txBody>
      </p:sp>
      <p:sp>
        <p:nvSpPr>
          <p:cNvPr id="11" name="Content Placeholder 15"/>
          <p:cNvSpPr>
            <a:spLocks noGrp="1"/>
          </p:cNvSpPr>
          <p:nvPr>
            <p:ph idx="1"/>
          </p:nvPr>
        </p:nvSpPr>
        <p:spPr>
          <a:xfrm>
            <a:off x="838200" y="1127760"/>
            <a:ext cx="10515600" cy="1409700"/>
          </a:xfrm>
        </p:spPr>
        <p:txBody>
          <a:bodyPr>
            <a:normAutofit fontScale="92500" lnSpcReduction="10000"/>
          </a:bodyPr>
          <a:lstStyle>
            <a:lvl1pPr>
              <a:defRPr>
                <a:latin typeface="Twinkl" pitchFamily="50" charset="0"/>
              </a:defRPr>
            </a:lvl1pPr>
            <a:lvl2pPr>
              <a:defRPr/>
            </a:lvl2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555484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05D77BE8-AB1C-4541-94CA-5C65D15C69A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2216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p:cSld name="TITLE_3">
    <p:spTree>
      <p:nvGrpSpPr>
        <p:cNvPr id="1" name="Shape 10"/>
        <p:cNvGrpSpPr/>
        <p:nvPr/>
      </p:nvGrpSpPr>
      <p:grpSpPr>
        <a:xfrm>
          <a:off x="0" y="0"/>
          <a:ext cx="0" cy="0"/>
          <a:chOff x="0" y="0"/>
          <a:chExt cx="0" cy="0"/>
        </a:xfrm>
      </p:grpSpPr>
      <p:sp>
        <p:nvSpPr>
          <p:cNvPr id="11" name="Google Shape;11;p17"/>
          <p:cNvSpPr txBox="1">
            <a:spLocks noGrp="1"/>
          </p:cNvSpPr>
          <p:nvPr>
            <p:ph type="title"/>
          </p:nvPr>
        </p:nvSpPr>
        <p:spPr>
          <a:xfrm>
            <a:off x="702500" y="769033"/>
            <a:ext cx="10794400" cy="2713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7733">
                <a:solidFill>
                  <a:schemeClr val="dk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 name="Google Shape;12;p17"/>
          <p:cNvSpPr txBox="1">
            <a:spLocks noGrp="1"/>
          </p:cNvSpPr>
          <p:nvPr>
            <p:ph type="subTitle" idx="1"/>
          </p:nvPr>
        </p:nvSpPr>
        <p:spPr>
          <a:xfrm>
            <a:off x="710300" y="3553867"/>
            <a:ext cx="10794400" cy="974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a:lvl1pPr>
            <a:lvl2pPr lvl="1" algn="l">
              <a:lnSpc>
                <a:spcPct val="115000"/>
              </a:lnSpc>
              <a:spcBef>
                <a:spcPts val="2133"/>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pic>
        <p:nvPicPr>
          <p:cNvPr id="13" name="Google Shape;13;p17"/>
          <p:cNvPicPr preferRelativeResize="0"/>
          <p:nvPr/>
        </p:nvPicPr>
        <p:blipFill rotWithShape="1">
          <a:blip r:embed="rId2">
            <a:alphaModFix/>
          </a:blip>
          <a:srcRect/>
          <a:stretch/>
        </p:blipFill>
        <p:spPr>
          <a:xfrm>
            <a:off x="9823568" y="5665533"/>
            <a:ext cx="1953897" cy="867467"/>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bjectives / Questions / Lists">
  <p:cSld name="TITLE_4_1_1_1_2">
    <p:spTree>
      <p:nvGrpSpPr>
        <p:cNvPr id="1" name="Shape 14"/>
        <p:cNvGrpSpPr/>
        <p:nvPr/>
      </p:nvGrpSpPr>
      <p:grpSpPr>
        <a:xfrm>
          <a:off x="0" y="0"/>
          <a:ext cx="0" cy="0"/>
          <a:chOff x="0" y="0"/>
          <a:chExt cx="0" cy="0"/>
        </a:xfrm>
      </p:grpSpPr>
      <p:sp>
        <p:nvSpPr>
          <p:cNvPr id="15" name="Google Shape;15;p18"/>
          <p:cNvSpPr txBox="1">
            <a:spLocks noGrp="1"/>
          </p:cNvSpPr>
          <p:nvPr>
            <p:ph type="body" idx="1"/>
          </p:nvPr>
        </p:nvSpPr>
        <p:spPr>
          <a:xfrm>
            <a:off x="414533" y="1356967"/>
            <a:ext cx="11362800" cy="50820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16" name="Google Shape;16;p18"/>
          <p:cNvSpPr txBox="1">
            <a:spLocks noGrp="1"/>
          </p:cNvSpPr>
          <p:nvPr>
            <p:ph type="title"/>
          </p:nvPr>
        </p:nvSpPr>
        <p:spPr>
          <a:xfrm>
            <a:off x="414533" y="414533"/>
            <a:ext cx="11362800" cy="94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 name="Google Shape;17;p18"/>
          <p:cNvSpPr txBox="1">
            <a:spLocks noGrp="1"/>
          </p:cNvSpPr>
          <p:nvPr>
            <p:ph type="sldNum" idx="12"/>
          </p:nvPr>
        </p:nvSpPr>
        <p:spPr>
          <a:xfrm>
            <a:off x="11776267" y="6439067"/>
            <a:ext cx="415600" cy="418800"/>
          </a:xfrm>
          <a:prstGeom prst="rect">
            <a:avLst/>
          </a:prstGeom>
          <a:noFill/>
          <a:ln>
            <a:noFill/>
          </a:ln>
        </p:spPr>
        <p:txBody>
          <a:bodyPr spcFirstLastPara="1" wrap="square" lIns="91425" tIns="91425" rIns="91425" bIns="91425" anchor="t" anchorCtr="0">
            <a:noAutofit/>
          </a:bodyPr>
          <a:lstStyle>
            <a:lvl1pPr marL="0" marR="0" lvl="0"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1pPr>
            <a:lvl2pPr marL="0" marR="0" lvl="1"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2pPr>
            <a:lvl3pPr marL="0" marR="0" lvl="2"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3pPr>
            <a:lvl4pPr marL="0" marR="0" lvl="3"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4pPr>
            <a:lvl5pPr marL="0" marR="0" lvl="4"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5pPr>
            <a:lvl6pPr marL="0" marR="0" lvl="5"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6pPr>
            <a:lvl7pPr marL="0" marR="0" lvl="6"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7pPr>
            <a:lvl8pPr marL="0" marR="0" lvl="7"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8pPr>
            <a:lvl9pPr marL="0" marR="0" lvl="8"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18" name="Google Shape;18;p18"/>
          <p:cNvSpPr txBox="1">
            <a:spLocks noGrp="1"/>
          </p:cNvSpPr>
          <p:nvPr>
            <p:ph type="subTitle" idx="2"/>
          </p:nvPr>
        </p:nvSpPr>
        <p:spPr>
          <a:xfrm>
            <a:off x="7010400" y="0"/>
            <a:ext cx="4753200" cy="418800"/>
          </a:xfrm>
          <a:prstGeom prst="rect">
            <a:avLst/>
          </a:prstGeom>
          <a:noFill/>
          <a:ln>
            <a:noFill/>
          </a:ln>
        </p:spPr>
        <p:txBody>
          <a:bodyPr spcFirstLastPara="1" wrap="square" lIns="91425" tIns="91425" rIns="0" bIns="91425" anchor="ctr" anchorCtr="0">
            <a:noAutofit/>
          </a:bodyPr>
          <a:lstStyle>
            <a:lvl1pPr lvl="0" algn="r">
              <a:lnSpc>
                <a:spcPct val="100000"/>
              </a:lnSpc>
              <a:spcBef>
                <a:spcPts val="0"/>
              </a:spcBef>
              <a:spcAft>
                <a:spcPts val="0"/>
              </a:spcAft>
              <a:buSzPts val="1800"/>
              <a:buNone/>
              <a:defRPr sz="1600" b="1"/>
            </a:lvl1pPr>
            <a:lvl2pPr lvl="1" algn="l">
              <a:lnSpc>
                <a:spcPct val="115000"/>
              </a:lnSpc>
              <a:spcBef>
                <a:spcPts val="0"/>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Large image and text under (with heading)">
  <p:cSld name="TITLE_4_1_1_2_1">
    <p:spTree>
      <p:nvGrpSpPr>
        <p:cNvPr id="1" name="Shape 19"/>
        <p:cNvGrpSpPr/>
        <p:nvPr/>
      </p:nvGrpSpPr>
      <p:grpSpPr>
        <a:xfrm>
          <a:off x="0" y="0"/>
          <a:ext cx="0" cy="0"/>
          <a:chOff x="0" y="0"/>
          <a:chExt cx="0" cy="0"/>
        </a:xfrm>
      </p:grpSpPr>
      <p:sp>
        <p:nvSpPr>
          <p:cNvPr id="20" name="Google Shape;20;p19"/>
          <p:cNvSpPr txBox="1">
            <a:spLocks noGrp="1"/>
          </p:cNvSpPr>
          <p:nvPr>
            <p:ph type="body" idx="1"/>
          </p:nvPr>
        </p:nvSpPr>
        <p:spPr>
          <a:xfrm>
            <a:off x="414533" y="1356967"/>
            <a:ext cx="11361600" cy="41296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21" name="Google Shape;21;p19"/>
          <p:cNvSpPr txBox="1">
            <a:spLocks noGrp="1"/>
          </p:cNvSpPr>
          <p:nvPr>
            <p:ph type="body" idx="2"/>
          </p:nvPr>
        </p:nvSpPr>
        <p:spPr>
          <a:xfrm>
            <a:off x="414533" y="5490132"/>
            <a:ext cx="11361600" cy="9308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22" name="Google Shape;22;p19"/>
          <p:cNvSpPr txBox="1">
            <a:spLocks noGrp="1"/>
          </p:cNvSpPr>
          <p:nvPr>
            <p:ph type="title"/>
          </p:nvPr>
        </p:nvSpPr>
        <p:spPr>
          <a:xfrm>
            <a:off x="414533" y="426133"/>
            <a:ext cx="11361600" cy="93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 name="Google Shape;23;p19"/>
          <p:cNvSpPr txBox="1">
            <a:spLocks noGrp="1"/>
          </p:cNvSpPr>
          <p:nvPr>
            <p:ph type="sldNum" idx="12"/>
          </p:nvPr>
        </p:nvSpPr>
        <p:spPr>
          <a:xfrm>
            <a:off x="11776267" y="6439067"/>
            <a:ext cx="415600" cy="418800"/>
          </a:xfrm>
          <a:prstGeom prst="rect">
            <a:avLst/>
          </a:prstGeom>
          <a:noFill/>
          <a:ln>
            <a:noFill/>
          </a:ln>
        </p:spPr>
        <p:txBody>
          <a:bodyPr spcFirstLastPara="1" wrap="square" lIns="91425" tIns="91425" rIns="91425" bIns="91425" anchor="t" anchorCtr="0">
            <a:noAutofit/>
          </a:bodyPr>
          <a:lstStyle>
            <a:lvl1pPr marL="0" marR="0" lvl="0"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1pPr>
            <a:lvl2pPr marL="0" marR="0" lvl="1"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2pPr>
            <a:lvl3pPr marL="0" marR="0" lvl="2"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3pPr>
            <a:lvl4pPr marL="0" marR="0" lvl="3"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4pPr>
            <a:lvl5pPr marL="0" marR="0" lvl="4"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5pPr>
            <a:lvl6pPr marL="0" marR="0" lvl="5"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6pPr>
            <a:lvl7pPr marL="0" marR="0" lvl="6"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7pPr>
            <a:lvl8pPr marL="0" marR="0" lvl="7"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8pPr>
            <a:lvl9pPr marL="0" marR="0" lvl="8"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24" name="Google Shape;24;p19"/>
          <p:cNvSpPr txBox="1">
            <a:spLocks noGrp="1"/>
          </p:cNvSpPr>
          <p:nvPr>
            <p:ph type="subTitle" idx="3"/>
          </p:nvPr>
        </p:nvSpPr>
        <p:spPr>
          <a:xfrm>
            <a:off x="7010400" y="0"/>
            <a:ext cx="4753200" cy="418800"/>
          </a:xfrm>
          <a:prstGeom prst="rect">
            <a:avLst/>
          </a:prstGeom>
          <a:noFill/>
          <a:ln>
            <a:noFill/>
          </a:ln>
        </p:spPr>
        <p:txBody>
          <a:bodyPr spcFirstLastPara="1" wrap="square" lIns="91425" tIns="91425" rIns="0" bIns="91425" anchor="ctr" anchorCtr="0">
            <a:noAutofit/>
          </a:bodyPr>
          <a:lstStyle>
            <a:lvl1pPr lvl="0" algn="r">
              <a:lnSpc>
                <a:spcPct val="100000"/>
              </a:lnSpc>
              <a:spcBef>
                <a:spcPts val="0"/>
              </a:spcBef>
              <a:spcAft>
                <a:spcPts val="0"/>
              </a:spcAft>
              <a:buSzPts val="1800"/>
              <a:buNone/>
              <a:defRPr sz="1600" b="1"/>
            </a:lvl1pPr>
            <a:lvl2pPr lvl="1" algn="l">
              <a:lnSpc>
                <a:spcPct val="115000"/>
              </a:lnSpc>
              <a:spcBef>
                <a:spcPts val="0"/>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xt or Images side by side">
  <p:cSld name="TITLE_4_1_1_1_3_1_1_1">
    <p:spTree>
      <p:nvGrpSpPr>
        <p:cNvPr id="1" name="Shape 25"/>
        <p:cNvGrpSpPr/>
        <p:nvPr/>
      </p:nvGrpSpPr>
      <p:grpSpPr>
        <a:xfrm>
          <a:off x="0" y="0"/>
          <a:ext cx="0" cy="0"/>
          <a:chOff x="0" y="0"/>
          <a:chExt cx="0" cy="0"/>
        </a:xfrm>
      </p:grpSpPr>
      <p:sp>
        <p:nvSpPr>
          <p:cNvPr id="26" name="Google Shape;26;p20"/>
          <p:cNvSpPr txBox="1">
            <a:spLocks noGrp="1"/>
          </p:cNvSpPr>
          <p:nvPr>
            <p:ph type="body" idx="1"/>
          </p:nvPr>
        </p:nvSpPr>
        <p:spPr>
          <a:xfrm>
            <a:off x="414533" y="1560165"/>
            <a:ext cx="5462000" cy="48788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27" name="Google Shape;27;p20"/>
          <p:cNvSpPr txBox="1">
            <a:spLocks noGrp="1"/>
          </p:cNvSpPr>
          <p:nvPr>
            <p:ph type="title"/>
          </p:nvPr>
        </p:nvSpPr>
        <p:spPr>
          <a:xfrm>
            <a:off x="414533" y="426133"/>
            <a:ext cx="11361600" cy="93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p20"/>
          <p:cNvSpPr txBox="1">
            <a:spLocks noGrp="1"/>
          </p:cNvSpPr>
          <p:nvPr>
            <p:ph type="sldNum" idx="12"/>
          </p:nvPr>
        </p:nvSpPr>
        <p:spPr>
          <a:xfrm>
            <a:off x="11776267" y="6439067"/>
            <a:ext cx="415600" cy="418800"/>
          </a:xfrm>
          <a:prstGeom prst="rect">
            <a:avLst/>
          </a:prstGeom>
          <a:noFill/>
          <a:ln>
            <a:noFill/>
          </a:ln>
        </p:spPr>
        <p:txBody>
          <a:bodyPr spcFirstLastPara="1" wrap="square" lIns="91425" tIns="91425" rIns="91425" bIns="91425" anchor="t" anchorCtr="0">
            <a:noAutofit/>
          </a:bodyPr>
          <a:lstStyle>
            <a:lvl1pPr marL="0" marR="0" lvl="0"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1pPr>
            <a:lvl2pPr marL="0" marR="0" lvl="1"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2pPr>
            <a:lvl3pPr marL="0" marR="0" lvl="2"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3pPr>
            <a:lvl4pPr marL="0" marR="0" lvl="3"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4pPr>
            <a:lvl5pPr marL="0" marR="0" lvl="4"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5pPr>
            <a:lvl6pPr marL="0" marR="0" lvl="5"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6pPr>
            <a:lvl7pPr marL="0" marR="0" lvl="6"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7pPr>
            <a:lvl8pPr marL="0" marR="0" lvl="7"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8pPr>
            <a:lvl9pPr marL="0" marR="0" lvl="8"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29" name="Google Shape;29;p20"/>
          <p:cNvSpPr txBox="1">
            <a:spLocks noGrp="1"/>
          </p:cNvSpPr>
          <p:nvPr>
            <p:ph type="body" idx="2"/>
          </p:nvPr>
        </p:nvSpPr>
        <p:spPr>
          <a:xfrm>
            <a:off x="6315467" y="1560133"/>
            <a:ext cx="5462000" cy="48788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30" name="Google Shape;30;p20"/>
          <p:cNvSpPr txBox="1">
            <a:spLocks noGrp="1"/>
          </p:cNvSpPr>
          <p:nvPr>
            <p:ph type="subTitle" idx="3"/>
          </p:nvPr>
        </p:nvSpPr>
        <p:spPr>
          <a:xfrm>
            <a:off x="7010400" y="0"/>
            <a:ext cx="4753200" cy="418800"/>
          </a:xfrm>
          <a:prstGeom prst="rect">
            <a:avLst/>
          </a:prstGeom>
          <a:noFill/>
          <a:ln>
            <a:noFill/>
          </a:ln>
        </p:spPr>
        <p:txBody>
          <a:bodyPr spcFirstLastPara="1" wrap="square" lIns="91425" tIns="91425" rIns="0" bIns="91425" anchor="ctr" anchorCtr="0">
            <a:noAutofit/>
          </a:bodyPr>
          <a:lstStyle>
            <a:lvl1pPr lvl="0" algn="r">
              <a:lnSpc>
                <a:spcPct val="100000"/>
              </a:lnSpc>
              <a:spcBef>
                <a:spcPts val="0"/>
              </a:spcBef>
              <a:spcAft>
                <a:spcPts val="0"/>
              </a:spcAft>
              <a:buSzPts val="1800"/>
              <a:buNone/>
              <a:defRPr sz="1600" b="1"/>
            </a:lvl1pPr>
            <a:lvl2pPr lvl="1" algn="l">
              <a:lnSpc>
                <a:spcPct val="115000"/>
              </a:lnSpc>
              <a:spcBef>
                <a:spcPts val="0"/>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Large image (no text under)">
  <p:cSld name="TITLE_4_1_1_1_3_2_1">
    <p:spTree>
      <p:nvGrpSpPr>
        <p:cNvPr id="1" name="Shape 31"/>
        <p:cNvGrpSpPr/>
        <p:nvPr/>
      </p:nvGrpSpPr>
      <p:grpSpPr>
        <a:xfrm>
          <a:off x="0" y="0"/>
          <a:ext cx="0" cy="0"/>
          <a:chOff x="0" y="0"/>
          <a:chExt cx="0" cy="0"/>
        </a:xfrm>
      </p:grpSpPr>
      <p:sp>
        <p:nvSpPr>
          <p:cNvPr id="32" name="Google Shape;32;p21"/>
          <p:cNvSpPr txBox="1">
            <a:spLocks noGrp="1"/>
          </p:cNvSpPr>
          <p:nvPr>
            <p:ph type="body" idx="1"/>
          </p:nvPr>
        </p:nvSpPr>
        <p:spPr>
          <a:xfrm>
            <a:off x="414533" y="1356967"/>
            <a:ext cx="11361600" cy="50820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33" name="Google Shape;33;p21"/>
          <p:cNvSpPr txBox="1">
            <a:spLocks noGrp="1"/>
          </p:cNvSpPr>
          <p:nvPr>
            <p:ph type="title"/>
          </p:nvPr>
        </p:nvSpPr>
        <p:spPr>
          <a:xfrm>
            <a:off x="414533" y="426133"/>
            <a:ext cx="11361600" cy="945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 name="Google Shape;34;p21"/>
          <p:cNvSpPr txBox="1">
            <a:spLocks noGrp="1"/>
          </p:cNvSpPr>
          <p:nvPr>
            <p:ph type="sldNum" idx="12"/>
          </p:nvPr>
        </p:nvSpPr>
        <p:spPr>
          <a:xfrm>
            <a:off x="11776267" y="6439067"/>
            <a:ext cx="415600" cy="418800"/>
          </a:xfrm>
          <a:prstGeom prst="rect">
            <a:avLst/>
          </a:prstGeom>
          <a:noFill/>
          <a:ln>
            <a:noFill/>
          </a:ln>
        </p:spPr>
        <p:txBody>
          <a:bodyPr spcFirstLastPara="1" wrap="square" lIns="91425" tIns="91425" rIns="91425" bIns="91425" anchor="t" anchorCtr="0">
            <a:noAutofit/>
          </a:bodyPr>
          <a:lstStyle>
            <a:lvl1pPr marL="0" marR="0" lvl="0"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1pPr>
            <a:lvl2pPr marL="0" marR="0" lvl="1"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2pPr>
            <a:lvl3pPr marL="0" marR="0" lvl="2"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3pPr>
            <a:lvl4pPr marL="0" marR="0" lvl="3"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4pPr>
            <a:lvl5pPr marL="0" marR="0" lvl="4"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5pPr>
            <a:lvl6pPr marL="0" marR="0" lvl="5"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6pPr>
            <a:lvl7pPr marL="0" marR="0" lvl="6"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7pPr>
            <a:lvl8pPr marL="0" marR="0" lvl="7"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8pPr>
            <a:lvl9pPr marL="0" marR="0" lvl="8"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35" name="Google Shape;35;p21"/>
          <p:cNvSpPr txBox="1">
            <a:spLocks noGrp="1"/>
          </p:cNvSpPr>
          <p:nvPr>
            <p:ph type="subTitle" idx="2"/>
          </p:nvPr>
        </p:nvSpPr>
        <p:spPr>
          <a:xfrm>
            <a:off x="7010400" y="0"/>
            <a:ext cx="4753200" cy="418800"/>
          </a:xfrm>
          <a:prstGeom prst="rect">
            <a:avLst/>
          </a:prstGeom>
          <a:noFill/>
          <a:ln>
            <a:noFill/>
          </a:ln>
        </p:spPr>
        <p:txBody>
          <a:bodyPr spcFirstLastPara="1" wrap="square" lIns="91425" tIns="91425" rIns="0" bIns="91425" anchor="ctr" anchorCtr="0">
            <a:noAutofit/>
          </a:bodyPr>
          <a:lstStyle>
            <a:lvl1pPr lvl="0" algn="r">
              <a:lnSpc>
                <a:spcPct val="100000"/>
              </a:lnSpc>
              <a:spcBef>
                <a:spcPts val="0"/>
              </a:spcBef>
              <a:spcAft>
                <a:spcPts val="0"/>
              </a:spcAft>
              <a:buSzPts val="1800"/>
              <a:buNone/>
              <a:defRPr sz="1600" b="1"/>
            </a:lvl1pPr>
            <a:lvl2pPr lvl="1" algn="l">
              <a:lnSpc>
                <a:spcPct val="115000"/>
              </a:lnSpc>
              <a:spcBef>
                <a:spcPts val="0"/>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Large image and text under (no heading)">
  <p:cSld name="TITLE_4_1_1_1_4_1">
    <p:spTree>
      <p:nvGrpSpPr>
        <p:cNvPr id="1" name="Shape 36"/>
        <p:cNvGrpSpPr/>
        <p:nvPr/>
      </p:nvGrpSpPr>
      <p:grpSpPr>
        <a:xfrm>
          <a:off x="0" y="0"/>
          <a:ext cx="0" cy="0"/>
          <a:chOff x="0" y="0"/>
          <a:chExt cx="0" cy="0"/>
        </a:xfrm>
      </p:grpSpPr>
      <p:sp>
        <p:nvSpPr>
          <p:cNvPr id="37" name="Google Shape;37;p24"/>
          <p:cNvSpPr txBox="1">
            <a:spLocks noGrp="1"/>
          </p:cNvSpPr>
          <p:nvPr>
            <p:ph type="body" idx="1"/>
          </p:nvPr>
        </p:nvSpPr>
        <p:spPr>
          <a:xfrm>
            <a:off x="414533" y="629333"/>
            <a:ext cx="11361600" cy="50604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38" name="Google Shape;38;p24"/>
          <p:cNvSpPr txBox="1">
            <a:spLocks noGrp="1"/>
          </p:cNvSpPr>
          <p:nvPr>
            <p:ph type="body" idx="2"/>
          </p:nvPr>
        </p:nvSpPr>
        <p:spPr>
          <a:xfrm>
            <a:off x="414533" y="5709567"/>
            <a:ext cx="11361600" cy="728000"/>
          </a:xfrm>
          <a:prstGeom prst="rect">
            <a:avLst/>
          </a:prstGeom>
          <a:noFill/>
          <a:ln>
            <a:noFill/>
          </a:ln>
        </p:spPr>
        <p:txBody>
          <a:bodyPr spcFirstLastPara="1" wrap="square" lIns="91425" tIns="91425" rIns="91425" bIns="91425" anchor="t" anchorCtr="0">
            <a:noAutofit/>
          </a:bodyPr>
          <a:lstStyle>
            <a:lvl1pPr marL="609585" lvl="0" indent="-457189" algn="ctr">
              <a:lnSpc>
                <a:spcPct val="115000"/>
              </a:lnSpc>
              <a:spcBef>
                <a:spcPts val="0"/>
              </a:spcBef>
              <a:spcAft>
                <a:spcPts val="0"/>
              </a:spcAft>
              <a:buSzPts val="1800"/>
              <a:buChar char="●"/>
              <a:defRPr/>
            </a:lvl1pPr>
            <a:lvl2pPr marL="1219170" lvl="1" indent="-423323" algn="ctr">
              <a:lnSpc>
                <a:spcPct val="115000"/>
              </a:lnSpc>
              <a:spcBef>
                <a:spcPts val="2133"/>
              </a:spcBef>
              <a:spcAft>
                <a:spcPts val="0"/>
              </a:spcAft>
              <a:buSzPts val="1400"/>
              <a:buChar char="○"/>
              <a:defRPr/>
            </a:lvl2pPr>
            <a:lvl3pPr marL="1828754" lvl="2" indent="-423323" algn="ctr">
              <a:lnSpc>
                <a:spcPct val="115000"/>
              </a:lnSpc>
              <a:spcBef>
                <a:spcPts val="2133"/>
              </a:spcBef>
              <a:spcAft>
                <a:spcPts val="0"/>
              </a:spcAft>
              <a:buSzPts val="1400"/>
              <a:buChar char="■"/>
              <a:defRPr/>
            </a:lvl3pPr>
            <a:lvl4pPr marL="2438339" lvl="3" indent="-423323" algn="ctr">
              <a:lnSpc>
                <a:spcPct val="115000"/>
              </a:lnSpc>
              <a:spcBef>
                <a:spcPts val="2133"/>
              </a:spcBef>
              <a:spcAft>
                <a:spcPts val="0"/>
              </a:spcAft>
              <a:buSzPts val="1400"/>
              <a:buChar char="●"/>
              <a:defRPr/>
            </a:lvl4pPr>
            <a:lvl5pPr marL="3047924" lvl="4" indent="-423323" algn="ctr">
              <a:lnSpc>
                <a:spcPct val="115000"/>
              </a:lnSpc>
              <a:spcBef>
                <a:spcPts val="2133"/>
              </a:spcBef>
              <a:spcAft>
                <a:spcPts val="0"/>
              </a:spcAft>
              <a:buSzPts val="1400"/>
              <a:buChar char="○"/>
              <a:defRPr/>
            </a:lvl5pPr>
            <a:lvl6pPr marL="3657509" lvl="5" indent="-423323" algn="ctr">
              <a:lnSpc>
                <a:spcPct val="115000"/>
              </a:lnSpc>
              <a:spcBef>
                <a:spcPts val="2133"/>
              </a:spcBef>
              <a:spcAft>
                <a:spcPts val="0"/>
              </a:spcAft>
              <a:buSzPts val="1400"/>
              <a:buChar char="■"/>
              <a:defRPr/>
            </a:lvl6pPr>
            <a:lvl7pPr marL="4267093" lvl="6" indent="-423323" algn="ctr">
              <a:lnSpc>
                <a:spcPct val="115000"/>
              </a:lnSpc>
              <a:spcBef>
                <a:spcPts val="2133"/>
              </a:spcBef>
              <a:spcAft>
                <a:spcPts val="0"/>
              </a:spcAft>
              <a:buSzPts val="1400"/>
              <a:buChar char="●"/>
              <a:defRPr/>
            </a:lvl7pPr>
            <a:lvl8pPr marL="4876678" lvl="7" indent="-423323" algn="ctr">
              <a:lnSpc>
                <a:spcPct val="115000"/>
              </a:lnSpc>
              <a:spcBef>
                <a:spcPts val="2133"/>
              </a:spcBef>
              <a:spcAft>
                <a:spcPts val="0"/>
              </a:spcAft>
              <a:buSzPts val="1400"/>
              <a:buChar char="○"/>
              <a:defRPr/>
            </a:lvl8pPr>
            <a:lvl9pPr marL="5486263" lvl="8" indent="-423323" algn="ctr">
              <a:lnSpc>
                <a:spcPct val="115000"/>
              </a:lnSpc>
              <a:spcBef>
                <a:spcPts val="2133"/>
              </a:spcBef>
              <a:spcAft>
                <a:spcPts val="2133"/>
              </a:spcAft>
              <a:buSzPts val="1400"/>
              <a:buChar char="■"/>
              <a:defRPr/>
            </a:lvl9pPr>
          </a:lstStyle>
          <a:p>
            <a:endParaRPr/>
          </a:p>
        </p:txBody>
      </p:sp>
      <p:sp>
        <p:nvSpPr>
          <p:cNvPr id="39" name="Google Shape;39;p24"/>
          <p:cNvSpPr txBox="1">
            <a:spLocks noGrp="1"/>
          </p:cNvSpPr>
          <p:nvPr>
            <p:ph type="sldNum" idx="12"/>
          </p:nvPr>
        </p:nvSpPr>
        <p:spPr>
          <a:xfrm>
            <a:off x="11776267" y="6439067"/>
            <a:ext cx="415600" cy="418800"/>
          </a:xfrm>
          <a:prstGeom prst="rect">
            <a:avLst/>
          </a:prstGeom>
          <a:noFill/>
          <a:ln>
            <a:noFill/>
          </a:ln>
        </p:spPr>
        <p:txBody>
          <a:bodyPr spcFirstLastPara="1" wrap="square" lIns="91425" tIns="91425" rIns="91425" bIns="91425" anchor="t" anchorCtr="0">
            <a:noAutofit/>
          </a:bodyPr>
          <a:lstStyle>
            <a:lvl1pPr marL="0" marR="0" lvl="0"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1pPr>
            <a:lvl2pPr marL="0" marR="0" lvl="1"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2pPr>
            <a:lvl3pPr marL="0" marR="0" lvl="2"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3pPr>
            <a:lvl4pPr marL="0" marR="0" lvl="3"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4pPr>
            <a:lvl5pPr marL="0" marR="0" lvl="4"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5pPr>
            <a:lvl6pPr marL="0" marR="0" lvl="5"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6pPr>
            <a:lvl7pPr marL="0" marR="0" lvl="6"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7pPr>
            <a:lvl8pPr marL="0" marR="0" lvl="7"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8pPr>
            <a:lvl9pPr marL="0" marR="0" lvl="8"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40" name="Google Shape;40;p24"/>
          <p:cNvSpPr txBox="1">
            <a:spLocks noGrp="1"/>
          </p:cNvSpPr>
          <p:nvPr>
            <p:ph type="subTitle" idx="3"/>
          </p:nvPr>
        </p:nvSpPr>
        <p:spPr>
          <a:xfrm>
            <a:off x="7010400" y="0"/>
            <a:ext cx="4753200" cy="418800"/>
          </a:xfrm>
          <a:prstGeom prst="rect">
            <a:avLst/>
          </a:prstGeom>
          <a:noFill/>
          <a:ln>
            <a:noFill/>
          </a:ln>
        </p:spPr>
        <p:txBody>
          <a:bodyPr spcFirstLastPara="1" wrap="square" lIns="91425" tIns="91425" rIns="0" bIns="91425" anchor="ctr" anchorCtr="0">
            <a:noAutofit/>
          </a:bodyPr>
          <a:lstStyle>
            <a:lvl1pPr lvl="0" algn="r">
              <a:lnSpc>
                <a:spcPct val="100000"/>
              </a:lnSpc>
              <a:spcBef>
                <a:spcPts val="0"/>
              </a:spcBef>
              <a:spcAft>
                <a:spcPts val="0"/>
              </a:spcAft>
              <a:buSzPts val="1800"/>
              <a:buNone/>
              <a:defRPr sz="1600" b="1"/>
            </a:lvl1pPr>
            <a:lvl2pPr lvl="1" algn="l">
              <a:lnSpc>
                <a:spcPct val="115000"/>
              </a:lnSpc>
              <a:spcBef>
                <a:spcPts val="0"/>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Large text">
  <p:cSld name="TITLE_4_1_1_1_1_1_1">
    <p:spTree>
      <p:nvGrpSpPr>
        <p:cNvPr id="1" name="Shape 41"/>
        <p:cNvGrpSpPr/>
        <p:nvPr/>
      </p:nvGrpSpPr>
      <p:grpSpPr>
        <a:xfrm>
          <a:off x="0" y="0"/>
          <a:ext cx="0" cy="0"/>
          <a:chOff x="0" y="0"/>
          <a:chExt cx="0" cy="0"/>
        </a:xfrm>
      </p:grpSpPr>
      <p:sp>
        <p:nvSpPr>
          <p:cNvPr id="42" name="Google Shape;42;p25"/>
          <p:cNvSpPr txBox="1">
            <a:spLocks noGrp="1"/>
          </p:cNvSpPr>
          <p:nvPr>
            <p:ph type="title"/>
          </p:nvPr>
        </p:nvSpPr>
        <p:spPr>
          <a:xfrm>
            <a:off x="414533" y="426133"/>
            <a:ext cx="11361600" cy="6011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4800" b="0">
                <a:latin typeface="Quicksand Medium"/>
                <a:ea typeface="Quicksand Medium"/>
                <a:cs typeface="Quicksand Medium"/>
                <a:sym typeface="Quicksand Medium"/>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3" name="Google Shape;43;p25"/>
          <p:cNvSpPr txBox="1">
            <a:spLocks noGrp="1"/>
          </p:cNvSpPr>
          <p:nvPr>
            <p:ph type="sldNum" idx="12"/>
          </p:nvPr>
        </p:nvSpPr>
        <p:spPr>
          <a:xfrm>
            <a:off x="11776267" y="6439067"/>
            <a:ext cx="415600" cy="418800"/>
          </a:xfrm>
          <a:prstGeom prst="rect">
            <a:avLst/>
          </a:prstGeom>
          <a:noFill/>
          <a:ln>
            <a:noFill/>
          </a:ln>
        </p:spPr>
        <p:txBody>
          <a:bodyPr spcFirstLastPara="1" wrap="square" lIns="91425" tIns="91425" rIns="91425" bIns="91425" anchor="t" anchorCtr="0">
            <a:noAutofit/>
          </a:bodyPr>
          <a:lstStyle>
            <a:lvl1pPr marL="0" marR="0" lvl="0"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1pPr>
            <a:lvl2pPr marL="0" marR="0" lvl="1"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2pPr>
            <a:lvl3pPr marL="0" marR="0" lvl="2"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3pPr>
            <a:lvl4pPr marL="0" marR="0" lvl="3"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4pPr>
            <a:lvl5pPr marL="0" marR="0" lvl="4"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5pPr>
            <a:lvl6pPr marL="0" marR="0" lvl="5"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6pPr>
            <a:lvl7pPr marL="0" marR="0" lvl="6"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7pPr>
            <a:lvl8pPr marL="0" marR="0" lvl="7"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8pPr>
            <a:lvl9pPr marL="0" marR="0" lvl="8"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44" name="Google Shape;44;p25"/>
          <p:cNvSpPr txBox="1">
            <a:spLocks noGrp="1"/>
          </p:cNvSpPr>
          <p:nvPr>
            <p:ph type="subTitle" idx="1"/>
          </p:nvPr>
        </p:nvSpPr>
        <p:spPr>
          <a:xfrm>
            <a:off x="7010400" y="0"/>
            <a:ext cx="4753200" cy="418800"/>
          </a:xfrm>
          <a:prstGeom prst="rect">
            <a:avLst/>
          </a:prstGeom>
          <a:noFill/>
          <a:ln>
            <a:noFill/>
          </a:ln>
        </p:spPr>
        <p:txBody>
          <a:bodyPr spcFirstLastPara="1" wrap="square" lIns="91425" tIns="91425" rIns="0" bIns="91425" anchor="ctr" anchorCtr="0">
            <a:noAutofit/>
          </a:bodyPr>
          <a:lstStyle>
            <a:lvl1pPr lvl="0" algn="r">
              <a:lnSpc>
                <a:spcPct val="100000"/>
              </a:lnSpc>
              <a:spcBef>
                <a:spcPts val="0"/>
              </a:spcBef>
              <a:spcAft>
                <a:spcPts val="0"/>
              </a:spcAft>
              <a:buSzPts val="1800"/>
              <a:buNone/>
              <a:defRPr sz="1600" b="1"/>
            </a:lvl1pPr>
            <a:lvl2pPr lvl="1" algn="l">
              <a:lnSpc>
                <a:spcPct val="115000"/>
              </a:lnSpc>
              <a:spcBef>
                <a:spcPts val="0"/>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lanIt 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8994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2" y="5795238"/>
            <a:ext cx="1986245" cy="10627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15" name="Group 14">
            <a:extLst>
              <a:ext uri="{FF2B5EF4-FFF2-40B4-BE49-F238E27FC236}">
                <a16:creationId xmlns:a16="http://schemas.microsoft.com/office/drawing/2014/main" id="{B66DF543-9C93-FEAE-0202-FC181F6F8752}"/>
              </a:ext>
            </a:extLst>
          </p:cNvPr>
          <p:cNvGrpSpPr/>
          <p:nvPr userDrawn="1"/>
        </p:nvGrpSpPr>
        <p:grpSpPr>
          <a:xfrm>
            <a:off x="2908783" y="2451094"/>
            <a:ext cx="6374436" cy="2512933"/>
            <a:chOff x="2181583" y="2337625"/>
            <a:chExt cx="4780827" cy="2512933"/>
          </a:xfrm>
        </p:grpSpPr>
        <p:grpSp>
          <p:nvGrpSpPr>
            <p:cNvPr id="9" name="Group 8">
              <a:extLst>
                <a:ext uri="{FF2B5EF4-FFF2-40B4-BE49-F238E27FC236}">
                  <a16:creationId xmlns:a16="http://schemas.microsoft.com/office/drawing/2014/main" id="{0B63D667-AD90-E07D-C1EA-990C83A9EE4D}"/>
                </a:ext>
              </a:extLst>
            </p:cNvPr>
            <p:cNvGrpSpPr/>
            <p:nvPr userDrawn="1"/>
          </p:nvGrpSpPr>
          <p:grpSpPr>
            <a:xfrm>
              <a:off x="2181583" y="2337625"/>
              <a:ext cx="4780827" cy="2512933"/>
              <a:chOff x="2958267" y="2428460"/>
              <a:chExt cx="2629180" cy="1363823"/>
            </a:xfrm>
          </p:grpSpPr>
          <p:sp>
            <p:nvSpPr>
              <p:cNvPr id="10" name="Google Shape;473;p27">
                <a:extLst>
                  <a:ext uri="{FF2B5EF4-FFF2-40B4-BE49-F238E27FC236}">
                    <a16:creationId xmlns:a16="http://schemas.microsoft.com/office/drawing/2014/main" id="{D5FFFB88-1F47-F90E-CE50-0169F607621D}"/>
                  </a:ext>
                </a:extLst>
              </p:cNvPr>
              <p:cNvSpPr/>
              <p:nvPr userDrawn="1"/>
            </p:nvSpPr>
            <p:spPr>
              <a:xfrm>
                <a:off x="2958267" y="2428460"/>
                <a:ext cx="657300" cy="606300"/>
              </a:xfrm>
              <a:prstGeom prst="rect">
                <a:avLst/>
              </a:prstGeom>
              <a:solidFill>
                <a:srgbClr val="F9B000"/>
              </a:solidFill>
              <a:ln w="1905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900"/>
              </a:p>
            </p:txBody>
          </p:sp>
          <p:sp>
            <p:nvSpPr>
              <p:cNvPr id="11" name="Google Shape;474;p27">
                <a:extLst>
                  <a:ext uri="{FF2B5EF4-FFF2-40B4-BE49-F238E27FC236}">
                    <a16:creationId xmlns:a16="http://schemas.microsoft.com/office/drawing/2014/main" id="{90C0ACC7-FB61-D4E6-9949-A189E83CE19E}"/>
                  </a:ext>
                </a:extLst>
              </p:cNvPr>
              <p:cNvSpPr/>
              <p:nvPr userDrawn="1"/>
            </p:nvSpPr>
            <p:spPr>
              <a:xfrm>
                <a:off x="2958271" y="3185983"/>
                <a:ext cx="657300" cy="606300"/>
              </a:xfrm>
              <a:prstGeom prst="rect">
                <a:avLst/>
              </a:prstGeom>
              <a:solidFill>
                <a:srgbClr val="F9CBCB"/>
              </a:solidFill>
              <a:ln w="1905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a:p>
            </p:txBody>
          </p:sp>
          <p:sp>
            <p:nvSpPr>
              <p:cNvPr id="12" name="Google Shape;475;p27">
                <a:extLst>
                  <a:ext uri="{FF2B5EF4-FFF2-40B4-BE49-F238E27FC236}">
                    <a16:creationId xmlns:a16="http://schemas.microsoft.com/office/drawing/2014/main" id="{EB2E1F63-3CAF-7258-3EC2-23320E5560A3}"/>
                  </a:ext>
                </a:extLst>
              </p:cNvPr>
              <p:cNvSpPr/>
              <p:nvPr userDrawn="1"/>
            </p:nvSpPr>
            <p:spPr>
              <a:xfrm>
                <a:off x="3615563" y="3185983"/>
                <a:ext cx="657300" cy="606300"/>
              </a:xfrm>
              <a:prstGeom prst="rect">
                <a:avLst/>
              </a:prstGeom>
              <a:solidFill>
                <a:srgbClr val="F9CBCB"/>
              </a:solidFill>
              <a:ln w="1905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476;p27">
                <a:extLst>
                  <a:ext uri="{FF2B5EF4-FFF2-40B4-BE49-F238E27FC236}">
                    <a16:creationId xmlns:a16="http://schemas.microsoft.com/office/drawing/2014/main" id="{760BF29F-8D1D-B479-E74A-7A105B1A048F}"/>
                  </a:ext>
                </a:extLst>
              </p:cNvPr>
              <p:cNvSpPr/>
              <p:nvPr userDrawn="1"/>
            </p:nvSpPr>
            <p:spPr>
              <a:xfrm>
                <a:off x="4272855" y="3185983"/>
                <a:ext cx="657300" cy="606300"/>
              </a:xfrm>
              <a:prstGeom prst="rect">
                <a:avLst/>
              </a:prstGeom>
              <a:solidFill>
                <a:srgbClr val="F9CBCB"/>
              </a:solidFill>
              <a:ln w="1905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a:p>
            </p:txBody>
          </p:sp>
          <p:sp>
            <p:nvSpPr>
              <p:cNvPr id="14" name="Google Shape;483;p27">
                <a:extLst>
                  <a:ext uri="{FF2B5EF4-FFF2-40B4-BE49-F238E27FC236}">
                    <a16:creationId xmlns:a16="http://schemas.microsoft.com/office/drawing/2014/main" id="{D3331E20-F4AA-4487-673F-643FFC8607FA}"/>
                  </a:ext>
                </a:extLst>
              </p:cNvPr>
              <p:cNvSpPr/>
              <p:nvPr userDrawn="1"/>
            </p:nvSpPr>
            <p:spPr>
              <a:xfrm>
                <a:off x="4930147" y="3185983"/>
                <a:ext cx="657300" cy="606300"/>
              </a:xfrm>
              <a:prstGeom prst="rect">
                <a:avLst/>
              </a:prstGeom>
              <a:solidFill>
                <a:srgbClr val="F9CBCB"/>
              </a:solidFill>
              <a:ln w="1905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a:p>
            </p:txBody>
          </p:sp>
        </p:grpSp>
        <p:grpSp>
          <p:nvGrpSpPr>
            <p:cNvPr id="8" name="Group 7">
              <a:extLst>
                <a:ext uri="{FF2B5EF4-FFF2-40B4-BE49-F238E27FC236}">
                  <a16:creationId xmlns:a16="http://schemas.microsoft.com/office/drawing/2014/main" id="{01A2BA29-1846-23D3-8036-36BD287F8CF4}"/>
                </a:ext>
              </a:extLst>
            </p:cNvPr>
            <p:cNvGrpSpPr/>
            <p:nvPr userDrawn="1"/>
          </p:nvGrpSpPr>
          <p:grpSpPr>
            <a:xfrm>
              <a:off x="2181583" y="2337625"/>
              <a:ext cx="4780827" cy="2512933"/>
              <a:chOff x="2958267" y="2428460"/>
              <a:chExt cx="2629180" cy="1363823"/>
            </a:xfrm>
          </p:grpSpPr>
          <p:sp>
            <p:nvSpPr>
              <p:cNvPr id="2" name="Google Shape;473;p27">
                <a:extLst>
                  <a:ext uri="{FF2B5EF4-FFF2-40B4-BE49-F238E27FC236}">
                    <a16:creationId xmlns:a16="http://schemas.microsoft.com/office/drawing/2014/main" id="{415803CF-6A49-6A79-645C-466F1BE3E146}"/>
                  </a:ext>
                </a:extLst>
              </p:cNvPr>
              <p:cNvSpPr/>
              <p:nvPr userDrawn="1"/>
            </p:nvSpPr>
            <p:spPr>
              <a:xfrm>
                <a:off x="2958267" y="2428460"/>
                <a:ext cx="657300" cy="606300"/>
              </a:xfrm>
              <a:prstGeom prst="rect">
                <a:avLst/>
              </a:prstGeom>
              <a:solidFill>
                <a:srgbClr val="F9B000"/>
              </a:solidFill>
              <a:ln w="19050" cap="flat" cmpd="sng">
                <a:solidFill>
                  <a:srgbClr val="1C1C1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900"/>
              </a:p>
            </p:txBody>
          </p:sp>
          <p:sp>
            <p:nvSpPr>
              <p:cNvPr id="3" name="Google Shape;474;p27">
                <a:extLst>
                  <a:ext uri="{FF2B5EF4-FFF2-40B4-BE49-F238E27FC236}">
                    <a16:creationId xmlns:a16="http://schemas.microsoft.com/office/drawing/2014/main" id="{37209897-5626-C4C5-2E8D-7301D4F747F7}"/>
                  </a:ext>
                </a:extLst>
              </p:cNvPr>
              <p:cNvSpPr/>
              <p:nvPr userDrawn="1"/>
            </p:nvSpPr>
            <p:spPr>
              <a:xfrm>
                <a:off x="2958271" y="3185983"/>
                <a:ext cx="657300" cy="606300"/>
              </a:xfrm>
              <a:prstGeom prst="rect">
                <a:avLst/>
              </a:prstGeom>
              <a:solidFill>
                <a:srgbClr val="F9CBCB"/>
              </a:solidFill>
              <a:ln w="19050" cap="flat" cmpd="sng">
                <a:solidFill>
                  <a:srgbClr val="1C1C1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a:p>
            </p:txBody>
          </p:sp>
          <p:sp>
            <p:nvSpPr>
              <p:cNvPr id="5" name="Google Shape;475;p27">
                <a:extLst>
                  <a:ext uri="{FF2B5EF4-FFF2-40B4-BE49-F238E27FC236}">
                    <a16:creationId xmlns:a16="http://schemas.microsoft.com/office/drawing/2014/main" id="{4CCD9F56-1638-150F-DC5B-C3CCB8AA6C52}"/>
                  </a:ext>
                </a:extLst>
              </p:cNvPr>
              <p:cNvSpPr/>
              <p:nvPr userDrawn="1"/>
            </p:nvSpPr>
            <p:spPr>
              <a:xfrm>
                <a:off x="3615563" y="3185983"/>
                <a:ext cx="657300" cy="606300"/>
              </a:xfrm>
              <a:prstGeom prst="rect">
                <a:avLst/>
              </a:prstGeom>
              <a:solidFill>
                <a:srgbClr val="F9CBCB"/>
              </a:solidFill>
              <a:ln w="19050" cap="flat" cmpd="sng">
                <a:solidFill>
                  <a:srgbClr val="1C1C1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 name="Google Shape;476;p27">
                <a:extLst>
                  <a:ext uri="{FF2B5EF4-FFF2-40B4-BE49-F238E27FC236}">
                    <a16:creationId xmlns:a16="http://schemas.microsoft.com/office/drawing/2014/main" id="{C55022F7-1620-B8B5-F1A9-432F71A05E5C}"/>
                  </a:ext>
                </a:extLst>
              </p:cNvPr>
              <p:cNvSpPr/>
              <p:nvPr userDrawn="1"/>
            </p:nvSpPr>
            <p:spPr>
              <a:xfrm>
                <a:off x="4272855" y="3185983"/>
                <a:ext cx="657300" cy="606300"/>
              </a:xfrm>
              <a:prstGeom prst="rect">
                <a:avLst/>
              </a:prstGeom>
              <a:solidFill>
                <a:srgbClr val="F9CBCB"/>
              </a:solidFill>
              <a:ln w="19050" cap="flat" cmpd="sng">
                <a:solidFill>
                  <a:srgbClr val="1C1C1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a:p>
            </p:txBody>
          </p:sp>
          <p:sp>
            <p:nvSpPr>
              <p:cNvPr id="7" name="Google Shape;483;p27">
                <a:extLst>
                  <a:ext uri="{FF2B5EF4-FFF2-40B4-BE49-F238E27FC236}">
                    <a16:creationId xmlns:a16="http://schemas.microsoft.com/office/drawing/2014/main" id="{3ABE281A-DD86-5F2D-0CC1-DC8DC099218F}"/>
                  </a:ext>
                </a:extLst>
              </p:cNvPr>
              <p:cNvSpPr/>
              <p:nvPr userDrawn="1"/>
            </p:nvSpPr>
            <p:spPr>
              <a:xfrm>
                <a:off x="4930147" y="3185983"/>
                <a:ext cx="657300" cy="606300"/>
              </a:xfrm>
              <a:prstGeom prst="rect">
                <a:avLst/>
              </a:prstGeom>
              <a:solidFill>
                <a:srgbClr val="F9CBCB"/>
              </a:solidFill>
              <a:ln w="19050" cap="flat" cmpd="sng">
                <a:solidFill>
                  <a:srgbClr val="1C1C1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a:p>
            </p:txBody>
          </p:sp>
        </p:grpSp>
      </p:grpSp>
      <p:sp>
        <p:nvSpPr>
          <p:cNvPr id="16" name="Rectangle 15">
            <a:hlinkClick r:id="rId3"/>
            <a:extLst>
              <a:ext uri="{FF2B5EF4-FFF2-40B4-BE49-F238E27FC236}">
                <a16:creationId xmlns:a16="http://schemas.microsoft.com/office/drawing/2014/main" id="{B72E8053-29BB-5E8D-6FF3-40E7DF6B98BD}"/>
              </a:ext>
            </a:extLst>
          </p:cNvPr>
          <p:cNvSpPr/>
          <p:nvPr userDrawn="1"/>
        </p:nvSpPr>
        <p:spPr>
          <a:xfrm>
            <a:off x="10205754" y="5795238"/>
            <a:ext cx="1986245" cy="10627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5370407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609598" y="2930434"/>
            <a:ext cx="10960101" cy="3465604"/>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50" charset="0"/>
              </a:rPr>
              <a:t> </a:t>
            </a:r>
          </a:p>
        </p:txBody>
      </p:sp>
      <p:sp>
        <p:nvSpPr>
          <p:cNvPr id="8" name="Rounded Rectangle 7"/>
          <p:cNvSpPr/>
          <p:nvPr userDrawn="1"/>
        </p:nvSpPr>
        <p:spPr bwMode="auto">
          <a:xfrm>
            <a:off x="609600" y="438152"/>
            <a:ext cx="10960099" cy="2267631"/>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50" charset="0"/>
              </a:rPr>
              <a:t> </a:t>
            </a:r>
          </a:p>
        </p:txBody>
      </p:sp>
    </p:spTree>
    <p:extLst>
      <p:ext uri="{BB962C8B-B14F-4D97-AF65-F5344CB8AC3E}">
        <p14:creationId xmlns:p14="http://schemas.microsoft.com/office/powerpoint/2010/main" val="2257523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Rounded Rectangle 1"/>
          <p:cNvSpPr/>
          <p:nvPr userDrawn="1"/>
        </p:nvSpPr>
        <p:spPr bwMode="auto">
          <a:xfrm>
            <a:off x="609599" y="438152"/>
            <a:ext cx="10960100" cy="5957887"/>
          </a:xfrm>
          <a:prstGeom prst="rect">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2" charset="0"/>
              </a:rPr>
              <a:t> </a:t>
            </a:r>
          </a:p>
        </p:txBody>
      </p:sp>
    </p:spTree>
    <p:extLst>
      <p:ext uri="{BB962C8B-B14F-4D97-AF65-F5344CB8AC3E}">
        <p14:creationId xmlns:p14="http://schemas.microsoft.com/office/powerpoint/2010/main" val="28717595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E8414214-A103-838E-2AF7-D370662A21D4}"/>
              </a:ext>
            </a:extLst>
          </p:cNvPr>
          <p:cNvSpPr/>
          <p:nvPr userDrawn="1"/>
        </p:nvSpPr>
        <p:spPr>
          <a:xfrm>
            <a:off x="2" y="5795238"/>
            <a:ext cx="1986245" cy="10627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Rectangle 2">
            <a:hlinkClick r:id="rId3"/>
            <a:extLst>
              <a:ext uri="{FF2B5EF4-FFF2-40B4-BE49-F238E27FC236}">
                <a16:creationId xmlns:a16="http://schemas.microsoft.com/office/drawing/2014/main" id="{B5A2A8B9-7B7C-F178-4A15-3B616D6DDA8C}"/>
              </a:ext>
            </a:extLst>
          </p:cNvPr>
          <p:cNvSpPr/>
          <p:nvPr userDrawn="1"/>
        </p:nvSpPr>
        <p:spPr>
          <a:xfrm>
            <a:off x="10205754" y="5795238"/>
            <a:ext cx="1986245" cy="10627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681973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107913C4-2547-2CC1-97DB-E67DDD946D1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20973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85EDA05-90A3-ABA3-1B26-4A3BC1F384AB}"/>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37261360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3CEE1559-2DE7-94DD-623D-3A9B31472F87}"/>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7799350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6">
            <a:extLst>
              <a:ext uri="{FF2B5EF4-FFF2-40B4-BE49-F238E27FC236}">
                <a16:creationId xmlns:a16="http://schemas.microsoft.com/office/drawing/2014/main" id="{3E02CD8D-5A67-FA37-FF82-3FAA9BF276A2}"/>
              </a:ext>
            </a:extLst>
          </p:cNvPr>
          <p:cNvSpPr/>
          <p:nvPr userDrawn="1"/>
        </p:nvSpPr>
        <p:spPr bwMode="auto">
          <a:xfrm>
            <a:off x="670985" y="2930526"/>
            <a:ext cx="10850033"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3" name="Rounded Rectangle 7">
            <a:extLst>
              <a:ext uri="{FF2B5EF4-FFF2-40B4-BE49-F238E27FC236}">
                <a16:creationId xmlns:a16="http://schemas.microsoft.com/office/drawing/2014/main" id="{0C42F1E0-1138-33B1-F2F1-8D9BBEECCB26}"/>
              </a:ext>
            </a:extLst>
          </p:cNvPr>
          <p:cNvSpPr/>
          <p:nvPr userDrawn="1"/>
        </p:nvSpPr>
        <p:spPr bwMode="auto">
          <a:xfrm>
            <a:off x="670985" y="512764"/>
            <a:ext cx="10850033"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Title 1">
            <a:extLst>
              <a:ext uri="{FF2B5EF4-FFF2-40B4-BE49-F238E27FC236}">
                <a16:creationId xmlns:a16="http://schemas.microsoft.com/office/drawing/2014/main" id="{79D0D50F-36C8-53F7-AB17-8C3A72A21BEC}"/>
              </a:ext>
            </a:extLst>
          </p:cNvPr>
          <p:cNvSpPr txBox="1">
            <a:spLocks/>
          </p:cNvSpPr>
          <p:nvPr userDrawn="1"/>
        </p:nvSpPr>
        <p:spPr>
          <a:xfrm>
            <a:off x="838200" y="3071813"/>
            <a:ext cx="105156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5" name="Title 1">
            <a:extLst>
              <a:ext uri="{FF2B5EF4-FFF2-40B4-BE49-F238E27FC236}">
                <a16:creationId xmlns:a16="http://schemas.microsoft.com/office/drawing/2014/main" id="{AB1421FC-122E-319F-4F1B-D9763852FCE7}"/>
              </a:ext>
            </a:extLst>
          </p:cNvPr>
          <p:cNvSpPr txBox="1">
            <a:spLocks/>
          </p:cNvSpPr>
          <p:nvPr userDrawn="1"/>
        </p:nvSpPr>
        <p:spPr>
          <a:xfrm>
            <a:off x="838200" y="735013"/>
            <a:ext cx="105156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6" name="Content Placeholder 15">
            <a:extLst>
              <a:ext uri="{FF2B5EF4-FFF2-40B4-BE49-F238E27FC236}">
                <a16:creationId xmlns:a16="http://schemas.microsoft.com/office/drawing/2014/main" id="{69601106-0B65-95B8-DE58-BE4183E647E0}"/>
              </a:ext>
            </a:extLst>
          </p:cNvPr>
          <p:cNvSpPr txBox="1">
            <a:spLocks/>
          </p:cNvSpPr>
          <p:nvPr userDrawn="1"/>
        </p:nvSpPr>
        <p:spPr>
          <a:xfrm>
            <a:off x="838200" y="3467100"/>
            <a:ext cx="105156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sz="1800" dirty="0">
                <a:latin typeface="Twinkl" pitchFamily="50" charset="0"/>
              </a:rPr>
              <a:t>Statement 1 Lorem ipsum </a:t>
            </a:r>
            <a:r>
              <a:rPr lang="en-GB" sz="1800" dirty="0" err="1">
                <a:latin typeface="Twinkl" pitchFamily="50" charset="0"/>
              </a:rPr>
              <a:t>dolor</a:t>
            </a:r>
            <a:r>
              <a:rPr lang="en-GB" sz="1800" dirty="0">
                <a:latin typeface="Twinkl" pitchFamily="50" charset="0"/>
              </a:rPr>
              <a:t> sit </a:t>
            </a:r>
            <a:r>
              <a:rPr lang="en-GB" sz="1800" dirty="0" err="1">
                <a:latin typeface="Twinkl" pitchFamily="50" charset="0"/>
              </a:rPr>
              <a:t>amet</a:t>
            </a:r>
            <a:r>
              <a:rPr lang="en-GB" sz="1800" dirty="0">
                <a:latin typeface="Twinkl" pitchFamily="50" charset="0"/>
              </a:rPr>
              <a:t>, </a:t>
            </a:r>
            <a:r>
              <a:rPr lang="en-GB" sz="1800" dirty="0" err="1">
                <a:latin typeface="Twinkl" pitchFamily="50" charset="0"/>
              </a:rPr>
              <a:t>consectetur</a:t>
            </a:r>
            <a:r>
              <a:rPr lang="en-GB" sz="1800" dirty="0">
                <a:latin typeface="Twinkl" pitchFamily="50" charset="0"/>
              </a:rPr>
              <a:t> </a:t>
            </a:r>
            <a:r>
              <a:rPr lang="en-GB" sz="1800" dirty="0" err="1">
                <a:latin typeface="Twinkl" pitchFamily="50" charset="0"/>
              </a:rPr>
              <a:t>adipiscing</a:t>
            </a:r>
            <a:r>
              <a:rPr lang="en-GB" sz="1800" dirty="0">
                <a:latin typeface="Twinkl" pitchFamily="50" charset="0"/>
              </a:rPr>
              <a:t> </a:t>
            </a:r>
            <a:r>
              <a:rPr lang="en-GB" sz="1800" dirty="0" err="1">
                <a:latin typeface="Twinkl" pitchFamily="50" charset="0"/>
              </a:rPr>
              <a:t>elit</a:t>
            </a:r>
            <a:r>
              <a:rPr lang="en-GB" sz="1800" dirty="0">
                <a:latin typeface="Twinkl" pitchFamily="50" charset="0"/>
              </a:rPr>
              <a:t>.</a:t>
            </a:r>
          </a:p>
          <a:p>
            <a:pPr fontAlgn="auto">
              <a:spcAft>
                <a:spcPts val="0"/>
              </a:spcAft>
              <a:defRPr/>
            </a:pPr>
            <a:r>
              <a:rPr lang="en-GB" sz="1800" dirty="0">
                <a:latin typeface="Twinkl" pitchFamily="50" charset="0"/>
              </a:rPr>
              <a:t>Statement 2</a:t>
            </a:r>
          </a:p>
          <a:p>
            <a:pPr lvl="1" fontAlgn="auto">
              <a:spcAft>
                <a:spcPts val="0"/>
              </a:spcAft>
              <a:defRPr/>
            </a:pPr>
            <a:r>
              <a:rPr lang="en-GB" sz="1600" dirty="0">
                <a:latin typeface="Twinkl" pitchFamily="50" charset="0"/>
              </a:rPr>
              <a:t>Sub statement</a:t>
            </a:r>
          </a:p>
        </p:txBody>
      </p:sp>
      <p:sp>
        <p:nvSpPr>
          <p:cNvPr id="11" name="Content Placeholder 15"/>
          <p:cNvSpPr>
            <a:spLocks noGrp="1"/>
          </p:cNvSpPr>
          <p:nvPr>
            <p:ph idx="1"/>
          </p:nvPr>
        </p:nvSpPr>
        <p:spPr>
          <a:xfrm>
            <a:off x="838200" y="1127760"/>
            <a:ext cx="105156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780646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CF17799-122B-7BDB-4BF5-FE4B5D8E86B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01125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p:cSld name="TITLE_3">
    <p:spTree>
      <p:nvGrpSpPr>
        <p:cNvPr id="1" name="Shape 51"/>
        <p:cNvGrpSpPr/>
        <p:nvPr/>
      </p:nvGrpSpPr>
      <p:grpSpPr>
        <a:xfrm>
          <a:off x="0" y="0"/>
          <a:ext cx="0" cy="0"/>
          <a:chOff x="0" y="0"/>
          <a:chExt cx="0" cy="0"/>
        </a:xfrm>
      </p:grpSpPr>
      <p:sp>
        <p:nvSpPr>
          <p:cNvPr id="52" name="Google Shape;52;p10"/>
          <p:cNvSpPr/>
          <p:nvPr/>
        </p:nvSpPr>
        <p:spPr>
          <a:xfrm>
            <a:off x="11089167" y="5802567"/>
            <a:ext cx="752400" cy="6204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53" name="Google Shape;53;p10"/>
          <p:cNvPicPr preferRelativeResize="0"/>
          <p:nvPr/>
        </p:nvPicPr>
        <p:blipFill rotWithShape="1">
          <a:blip r:embed="rId2">
            <a:alphaModFix/>
          </a:blip>
          <a:srcRect l="14223" t="14372" r="15015" b="14825"/>
          <a:stretch/>
        </p:blipFill>
        <p:spPr>
          <a:xfrm>
            <a:off x="11006901" y="5738833"/>
            <a:ext cx="925364" cy="925368"/>
          </a:xfrm>
          <a:prstGeom prst="rect">
            <a:avLst/>
          </a:prstGeom>
          <a:noFill/>
          <a:ln>
            <a:noFill/>
          </a:ln>
        </p:spPr>
      </p:pic>
      <p:sp>
        <p:nvSpPr>
          <p:cNvPr id="54" name="Google Shape;54;p10"/>
          <p:cNvSpPr txBox="1">
            <a:spLocks noGrp="1"/>
          </p:cNvSpPr>
          <p:nvPr>
            <p:ph type="title"/>
          </p:nvPr>
        </p:nvSpPr>
        <p:spPr>
          <a:xfrm>
            <a:off x="702500" y="769033"/>
            <a:ext cx="10794400" cy="2713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7733">
                <a:solidFill>
                  <a:schemeClr val="dk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5" name="Google Shape;55;p10"/>
          <p:cNvSpPr txBox="1">
            <a:spLocks noGrp="1"/>
          </p:cNvSpPr>
          <p:nvPr>
            <p:ph type="subTitle" idx="1"/>
          </p:nvPr>
        </p:nvSpPr>
        <p:spPr>
          <a:xfrm>
            <a:off x="710300" y="3553867"/>
            <a:ext cx="10794400" cy="974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bjectives / Questions / Lists">
  <p:cSld name="TITLE_4_1_1_1_2">
    <p:spTree>
      <p:nvGrpSpPr>
        <p:cNvPr id="1" name="Shape 56"/>
        <p:cNvGrpSpPr/>
        <p:nvPr/>
      </p:nvGrpSpPr>
      <p:grpSpPr>
        <a:xfrm>
          <a:off x="0" y="0"/>
          <a:ext cx="0" cy="0"/>
          <a:chOff x="0" y="0"/>
          <a:chExt cx="0" cy="0"/>
        </a:xfrm>
      </p:grpSpPr>
      <p:sp>
        <p:nvSpPr>
          <p:cNvPr id="57" name="Google Shape;57;p11"/>
          <p:cNvSpPr txBox="1">
            <a:spLocks noGrp="1"/>
          </p:cNvSpPr>
          <p:nvPr>
            <p:ph type="body" idx="1"/>
          </p:nvPr>
        </p:nvSpPr>
        <p:spPr>
          <a:xfrm>
            <a:off x="414533" y="1356967"/>
            <a:ext cx="11362800" cy="5082000"/>
          </a:xfrm>
          <a:prstGeom prst="rect">
            <a:avLst/>
          </a:prstGeom>
          <a:ln>
            <a:noFill/>
          </a:ln>
        </p:spPr>
        <p:txBody>
          <a:bodyPr spcFirstLastPara="1" wrap="square" lIns="91425" tIns="91425" rIns="91425" bIns="91425" anchor="t" anchorCtr="0">
            <a:noAutofit/>
          </a:bodyPr>
          <a:lstStyle>
            <a:lvl1pPr marL="609585" lvl="0" indent="-457189" rtl="0">
              <a:lnSpc>
                <a:spcPct val="115000"/>
              </a:lnSpc>
              <a:spcBef>
                <a:spcPts val="0"/>
              </a:spcBef>
              <a:spcAft>
                <a:spcPts val="0"/>
              </a:spcAft>
              <a:buSzPts val="1800"/>
              <a:buChar char="●"/>
              <a:defRPr/>
            </a:lvl1pPr>
            <a:lvl2pPr marL="1219170" lvl="1" indent="-423323" rtl="0">
              <a:lnSpc>
                <a:spcPct val="115000"/>
              </a:lnSpc>
              <a:spcBef>
                <a:spcPts val="2133"/>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58" name="Google Shape;58;p11"/>
          <p:cNvSpPr txBox="1">
            <a:spLocks noGrp="1"/>
          </p:cNvSpPr>
          <p:nvPr>
            <p:ph type="title"/>
          </p:nvPr>
        </p:nvSpPr>
        <p:spPr>
          <a:xfrm>
            <a:off x="414533" y="414533"/>
            <a:ext cx="11362800" cy="9424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9" name="Google Shape;59;p11"/>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Light"/>
                <a:ea typeface="Quicksand Light"/>
                <a:cs typeface="Quicksand Light"/>
                <a:sym typeface="Quicksand Light"/>
              </a:defRPr>
            </a:lvl1pPr>
            <a:lvl2pPr lvl="1" rtl="0">
              <a:buNone/>
              <a:defRPr sz="1067">
                <a:solidFill>
                  <a:srgbClr val="494985"/>
                </a:solidFill>
                <a:latin typeface="Quicksand Light"/>
                <a:ea typeface="Quicksand Light"/>
                <a:cs typeface="Quicksand Light"/>
                <a:sym typeface="Quicksand Light"/>
              </a:defRPr>
            </a:lvl2pPr>
            <a:lvl3pPr lvl="2" rtl="0">
              <a:buNone/>
              <a:defRPr sz="1067">
                <a:solidFill>
                  <a:srgbClr val="494985"/>
                </a:solidFill>
                <a:latin typeface="Quicksand Light"/>
                <a:ea typeface="Quicksand Light"/>
                <a:cs typeface="Quicksand Light"/>
                <a:sym typeface="Quicksand Light"/>
              </a:defRPr>
            </a:lvl3pPr>
            <a:lvl4pPr lvl="3" rtl="0">
              <a:buNone/>
              <a:defRPr sz="1067">
                <a:solidFill>
                  <a:srgbClr val="494985"/>
                </a:solidFill>
                <a:latin typeface="Quicksand Light"/>
                <a:ea typeface="Quicksand Light"/>
                <a:cs typeface="Quicksand Light"/>
                <a:sym typeface="Quicksand Light"/>
              </a:defRPr>
            </a:lvl4pPr>
            <a:lvl5pPr lvl="4" rtl="0">
              <a:buNone/>
              <a:defRPr sz="1067">
                <a:solidFill>
                  <a:srgbClr val="494985"/>
                </a:solidFill>
                <a:latin typeface="Quicksand Light"/>
                <a:ea typeface="Quicksand Light"/>
                <a:cs typeface="Quicksand Light"/>
                <a:sym typeface="Quicksand Light"/>
              </a:defRPr>
            </a:lvl5pPr>
            <a:lvl6pPr lvl="5" rtl="0">
              <a:buNone/>
              <a:defRPr sz="1067">
                <a:solidFill>
                  <a:srgbClr val="494985"/>
                </a:solidFill>
                <a:latin typeface="Quicksand Light"/>
                <a:ea typeface="Quicksand Light"/>
                <a:cs typeface="Quicksand Light"/>
                <a:sym typeface="Quicksand Light"/>
              </a:defRPr>
            </a:lvl6pPr>
            <a:lvl7pPr lvl="6" rtl="0">
              <a:buNone/>
              <a:defRPr sz="1067">
                <a:solidFill>
                  <a:srgbClr val="494985"/>
                </a:solidFill>
                <a:latin typeface="Quicksand Light"/>
                <a:ea typeface="Quicksand Light"/>
                <a:cs typeface="Quicksand Light"/>
                <a:sym typeface="Quicksand Light"/>
              </a:defRPr>
            </a:lvl7pPr>
            <a:lvl8pPr lvl="7" rtl="0">
              <a:buNone/>
              <a:defRPr sz="1067">
                <a:solidFill>
                  <a:srgbClr val="494985"/>
                </a:solidFill>
                <a:latin typeface="Quicksand Light"/>
                <a:ea typeface="Quicksand Light"/>
                <a:cs typeface="Quicksand Light"/>
                <a:sym typeface="Quicksand Light"/>
              </a:defRPr>
            </a:lvl8pPr>
            <a:lvl9pPr lvl="8" rtl="0">
              <a:buNone/>
              <a:defRPr sz="1067">
                <a:solidFill>
                  <a:srgbClr val="494985"/>
                </a:solidFill>
                <a:latin typeface="Quicksand Light"/>
                <a:ea typeface="Quicksand Light"/>
                <a:cs typeface="Quicksand Light"/>
                <a:sym typeface="Quicksand Light"/>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60" name="Google Shape;60;p11"/>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Large image and text under (with heading)">
  <p:cSld name="TITLE_4_1_1_2_1">
    <p:spTree>
      <p:nvGrpSpPr>
        <p:cNvPr id="1" name="Shape 61"/>
        <p:cNvGrpSpPr/>
        <p:nvPr/>
      </p:nvGrpSpPr>
      <p:grpSpPr>
        <a:xfrm>
          <a:off x="0" y="0"/>
          <a:ext cx="0" cy="0"/>
          <a:chOff x="0" y="0"/>
          <a:chExt cx="0" cy="0"/>
        </a:xfrm>
      </p:grpSpPr>
      <p:sp>
        <p:nvSpPr>
          <p:cNvPr id="62" name="Google Shape;62;p12"/>
          <p:cNvSpPr txBox="1">
            <a:spLocks noGrp="1"/>
          </p:cNvSpPr>
          <p:nvPr>
            <p:ph type="body" idx="1"/>
          </p:nvPr>
        </p:nvSpPr>
        <p:spPr>
          <a:xfrm>
            <a:off x="414533" y="1356967"/>
            <a:ext cx="11361600" cy="41296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3" name="Google Shape;63;p12"/>
          <p:cNvSpPr txBox="1">
            <a:spLocks noGrp="1"/>
          </p:cNvSpPr>
          <p:nvPr>
            <p:ph type="body" idx="2"/>
          </p:nvPr>
        </p:nvSpPr>
        <p:spPr>
          <a:xfrm>
            <a:off x="414533" y="5490132"/>
            <a:ext cx="11361600" cy="9308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4" name="Google Shape;64;p12"/>
          <p:cNvSpPr txBox="1">
            <a:spLocks noGrp="1"/>
          </p:cNvSpPr>
          <p:nvPr>
            <p:ph type="title"/>
          </p:nvPr>
        </p:nvSpPr>
        <p:spPr>
          <a:xfrm>
            <a:off x="414533" y="426133"/>
            <a:ext cx="11361600" cy="930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5" name="Google Shape;65;p12"/>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Light"/>
                <a:ea typeface="Quicksand Light"/>
                <a:cs typeface="Quicksand Light"/>
                <a:sym typeface="Quicksand Light"/>
              </a:defRPr>
            </a:lvl1pPr>
            <a:lvl2pPr lvl="1" rtl="0">
              <a:buNone/>
              <a:defRPr sz="1067">
                <a:solidFill>
                  <a:srgbClr val="494985"/>
                </a:solidFill>
                <a:latin typeface="Quicksand Light"/>
                <a:ea typeface="Quicksand Light"/>
                <a:cs typeface="Quicksand Light"/>
                <a:sym typeface="Quicksand Light"/>
              </a:defRPr>
            </a:lvl2pPr>
            <a:lvl3pPr lvl="2" rtl="0">
              <a:buNone/>
              <a:defRPr sz="1067">
                <a:solidFill>
                  <a:srgbClr val="494985"/>
                </a:solidFill>
                <a:latin typeface="Quicksand Light"/>
                <a:ea typeface="Quicksand Light"/>
                <a:cs typeface="Quicksand Light"/>
                <a:sym typeface="Quicksand Light"/>
              </a:defRPr>
            </a:lvl3pPr>
            <a:lvl4pPr lvl="3" rtl="0">
              <a:buNone/>
              <a:defRPr sz="1067">
                <a:solidFill>
                  <a:srgbClr val="494985"/>
                </a:solidFill>
                <a:latin typeface="Quicksand Light"/>
                <a:ea typeface="Quicksand Light"/>
                <a:cs typeface="Quicksand Light"/>
                <a:sym typeface="Quicksand Light"/>
              </a:defRPr>
            </a:lvl4pPr>
            <a:lvl5pPr lvl="4" rtl="0">
              <a:buNone/>
              <a:defRPr sz="1067">
                <a:solidFill>
                  <a:srgbClr val="494985"/>
                </a:solidFill>
                <a:latin typeface="Quicksand Light"/>
                <a:ea typeface="Quicksand Light"/>
                <a:cs typeface="Quicksand Light"/>
                <a:sym typeface="Quicksand Light"/>
              </a:defRPr>
            </a:lvl5pPr>
            <a:lvl6pPr lvl="5" rtl="0">
              <a:buNone/>
              <a:defRPr sz="1067">
                <a:solidFill>
                  <a:srgbClr val="494985"/>
                </a:solidFill>
                <a:latin typeface="Quicksand Light"/>
                <a:ea typeface="Quicksand Light"/>
                <a:cs typeface="Quicksand Light"/>
                <a:sym typeface="Quicksand Light"/>
              </a:defRPr>
            </a:lvl6pPr>
            <a:lvl7pPr lvl="6" rtl="0">
              <a:buNone/>
              <a:defRPr sz="1067">
                <a:solidFill>
                  <a:srgbClr val="494985"/>
                </a:solidFill>
                <a:latin typeface="Quicksand Light"/>
                <a:ea typeface="Quicksand Light"/>
                <a:cs typeface="Quicksand Light"/>
                <a:sym typeface="Quicksand Light"/>
              </a:defRPr>
            </a:lvl7pPr>
            <a:lvl8pPr lvl="7" rtl="0">
              <a:buNone/>
              <a:defRPr sz="1067">
                <a:solidFill>
                  <a:srgbClr val="494985"/>
                </a:solidFill>
                <a:latin typeface="Quicksand Light"/>
                <a:ea typeface="Quicksand Light"/>
                <a:cs typeface="Quicksand Light"/>
                <a:sym typeface="Quicksand Light"/>
              </a:defRPr>
            </a:lvl8pPr>
            <a:lvl9pPr lvl="8" rtl="0">
              <a:buNone/>
              <a:defRPr sz="1067">
                <a:solidFill>
                  <a:srgbClr val="494985"/>
                </a:solidFill>
                <a:latin typeface="Quicksand Light"/>
                <a:ea typeface="Quicksand Light"/>
                <a:cs typeface="Quicksand Light"/>
                <a:sym typeface="Quicksand Light"/>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66" name="Google Shape;66;p12"/>
          <p:cNvSpPr txBox="1">
            <a:spLocks noGrp="1"/>
          </p:cNvSpPr>
          <p:nvPr>
            <p:ph type="subTitle" idx="3"/>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Large image and text under (no heading)">
  <p:cSld name="TITLE_4_1_1_1_4_1">
    <p:spTree>
      <p:nvGrpSpPr>
        <p:cNvPr id="1" name="Shape 67"/>
        <p:cNvGrpSpPr/>
        <p:nvPr/>
      </p:nvGrpSpPr>
      <p:grpSpPr>
        <a:xfrm>
          <a:off x="0" y="0"/>
          <a:ext cx="0" cy="0"/>
          <a:chOff x="0" y="0"/>
          <a:chExt cx="0" cy="0"/>
        </a:xfrm>
      </p:grpSpPr>
      <p:sp>
        <p:nvSpPr>
          <p:cNvPr id="68" name="Google Shape;68;p13"/>
          <p:cNvSpPr txBox="1">
            <a:spLocks noGrp="1"/>
          </p:cNvSpPr>
          <p:nvPr>
            <p:ph type="body" idx="1"/>
          </p:nvPr>
        </p:nvSpPr>
        <p:spPr>
          <a:xfrm>
            <a:off x="414533" y="629333"/>
            <a:ext cx="11361600" cy="50604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9" name="Google Shape;69;p13"/>
          <p:cNvSpPr txBox="1">
            <a:spLocks noGrp="1"/>
          </p:cNvSpPr>
          <p:nvPr>
            <p:ph type="body" idx="2"/>
          </p:nvPr>
        </p:nvSpPr>
        <p:spPr>
          <a:xfrm>
            <a:off x="414533" y="5709567"/>
            <a:ext cx="11361600" cy="728000"/>
          </a:xfrm>
          <a:prstGeom prst="rect">
            <a:avLst/>
          </a:prstGeom>
        </p:spPr>
        <p:txBody>
          <a:bodyPr spcFirstLastPara="1" wrap="square" lIns="91425" tIns="91425" rIns="91425" bIns="91425" anchor="t" anchorCtr="0">
            <a:noAutofit/>
          </a:bodyPr>
          <a:lstStyle>
            <a:lvl1pPr marL="609585" lvl="0" indent="-457189" algn="ctr" rtl="0">
              <a:spcBef>
                <a:spcPts val="0"/>
              </a:spcBef>
              <a:spcAft>
                <a:spcPts val="0"/>
              </a:spcAft>
              <a:buSzPts val="1800"/>
              <a:buChar char="●"/>
              <a:defRPr/>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
        <p:nvSpPr>
          <p:cNvPr id="70" name="Google Shape;70;p13"/>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Light"/>
                <a:ea typeface="Quicksand Light"/>
                <a:cs typeface="Quicksand Light"/>
                <a:sym typeface="Quicksand Light"/>
              </a:defRPr>
            </a:lvl1pPr>
            <a:lvl2pPr lvl="1" rtl="0">
              <a:buNone/>
              <a:defRPr sz="1067">
                <a:solidFill>
                  <a:srgbClr val="494985"/>
                </a:solidFill>
                <a:latin typeface="Quicksand Light"/>
                <a:ea typeface="Quicksand Light"/>
                <a:cs typeface="Quicksand Light"/>
                <a:sym typeface="Quicksand Light"/>
              </a:defRPr>
            </a:lvl2pPr>
            <a:lvl3pPr lvl="2" rtl="0">
              <a:buNone/>
              <a:defRPr sz="1067">
                <a:solidFill>
                  <a:srgbClr val="494985"/>
                </a:solidFill>
                <a:latin typeface="Quicksand Light"/>
                <a:ea typeface="Quicksand Light"/>
                <a:cs typeface="Quicksand Light"/>
                <a:sym typeface="Quicksand Light"/>
              </a:defRPr>
            </a:lvl3pPr>
            <a:lvl4pPr lvl="3" rtl="0">
              <a:buNone/>
              <a:defRPr sz="1067">
                <a:solidFill>
                  <a:srgbClr val="494985"/>
                </a:solidFill>
                <a:latin typeface="Quicksand Light"/>
                <a:ea typeface="Quicksand Light"/>
                <a:cs typeface="Quicksand Light"/>
                <a:sym typeface="Quicksand Light"/>
              </a:defRPr>
            </a:lvl4pPr>
            <a:lvl5pPr lvl="4" rtl="0">
              <a:buNone/>
              <a:defRPr sz="1067">
                <a:solidFill>
                  <a:srgbClr val="494985"/>
                </a:solidFill>
                <a:latin typeface="Quicksand Light"/>
                <a:ea typeface="Quicksand Light"/>
                <a:cs typeface="Quicksand Light"/>
                <a:sym typeface="Quicksand Light"/>
              </a:defRPr>
            </a:lvl5pPr>
            <a:lvl6pPr lvl="5" rtl="0">
              <a:buNone/>
              <a:defRPr sz="1067">
                <a:solidFill>
                  <a:srgbClr val="494985"/>
                </a:solidFill>
                <a:latin typeface="Quicksand Light"/>
                <a:ea typeface="Quicksand Light"/>
                <a:cs typeface="Quicksand Light"/>
                <a:sym typeface="Quicksand Light"/>
              </a:defRPr>
            </a:lvl6pPr>
            <a:lvl7pPr lvl="6" rtl="0">
              <a:buNone/>
              <a:defRPr sz="1067">
                <a:solidFill>
                  <a:srgbClr val="494985"/>
                </a:solidFill>
                <a:latin typeface="Quicksand Light"/>
                <a:ea typeface="Quicksand Light"/>
                <a:cs typeface="Quicksand Light"/>
                <a:sym typeface="Quicksand Light"/>
              </a:defRPr>
            </a:lvl7pPr>
            <a:lvl8pPr lvl="7" rtl="0">
              <a:buNone/>
              <a:defRPr sz="1067">
                <a:solidFill>
                  <a:srgbClr val="494985"/>
                </a:solidFill>
                <a:latin typeface="Quicksand Light"/>
                <a:ea typeface="Quicksand Light"/>
                <a:cs typeface="Quicksand Light"/>
                <a:sym typeface="Quicksand Light"/>
              </a:defRPr>
            </a:lvl8pPr>
            <a:lvl9pPr lvl="8" rtl="0">
              <a:buNone/>
              <a:defRPr sz="1067">
                <a:solidFill>
                  <a:srgbClr val="494985"/>
                </a:solidFill>
                <a:latin typeface="Quicksand Light"/>
                <a:ea typeface="Quicksand Light"/>
                <a:cs typeface="Quicksand Light"/>
                <a:sym typeface="Quicksand Light"/>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71" name="Google Shape;71;p13"/>
          <p:cNvSpPr txBox="1">
            <a:spLocks noGrp="1"/>
          </p:cNvSpPr>
          <p:nvPr>
            <p:ph type="subTitle" idx="3"/>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Large image (no text under)">
  <p:cSld name="TITLE_4_1_1_1_3_2_1">
    <p:spTree>
      <p:nvGrpSpPr>
        <p:cNvPr id="1" name="Shape 72"/>
        <p:cNvGrpSpPr/>
        <p:nvPr/>
      </p:nvGrpSpPr>
      <p:grpSpPr>
        <a:xfrm>
          <a:off x="0" y="0"/>
          <a:ext cx="0" cy="0"/>
          <a:chOff x="0" y="0"/>
          <a:chExt cx="0" cy="0"/>
        </a:xfrm>
      </p:grpSpPr>
      <p:sp>
        <p:nvSpPr>
          <p:cNvPr id="73" name="Google Shape;73;p14"/>
          <p:cNvSpPr txBox="1">
            <a:spLocks noGrp="1"/>
          </p:cNvSpPr>
          <p:nvPr>
            <p:ph type="body" idx="1"/>
          </p:nvPr>
        </p:nvSpPr>
        <p:spPr>
          <a:xfrm>
            <a:off x="414533" y="1356967"/>
            <a:ext cx="11361600" cy="50820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74" name="Google Shape;74;p14"/>
          <p:cNvSpPr txBox="1">
            <a:spLocks noGrp="1"/>
          </p:cNvSpPr>
          <p:nvPr>
            <p:ph type="title"/>
          </p:nvPr>
        </p:nvSpPr>
        <p:spPr>
          <a:xfrm>
            <a:off x="414533" y="426133"/>
            <a:ext cx="11361600" cy="9452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75" name="Google Shape;75;p14"/>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Light"/>
                <a:ea typeface="Quicksand Light"/>
                <a:cs typeface="Quicksand Light"/>
                <a:sym typeface="Quicksand Light"/>
              </a:defRPr>
            </a:lvl1pPr>
            <a:lvl2pPr lvl="1" rtl="0">
              <a:buNone/>
              <a:defRPr sz="1067">
                <a:solidFill>
                  <a:srgbClr val="494985"/>
                </a:solidFill>
                <a:latin typeface="Quicksand Light"/>
                <a:ea typeface="Quicksand Light"/>
                <a:cs typeface="Quicksand Light"/>
                <a:sym typeface="Quicksand Light"/>
              </a:defRPr>
            </a:lvl2pPr>
            <a:lvl3pPr lvl="2" rtl="0">
              <a:buNone/>
              <a:defRPr sz="1067">
                <a:solidFill>
                  <a:srgbClr val="494985"/>
                </a:solidFill>
                <a:latin typeface="Quicksand Light"/>
                <a:ea typeface="Quicksand Light"/>
                <a:cs typeface="Quicksand Light"/>
                <a:sym typeface="Quicksand Light"/>
              </a:defRPr>
            </a:lvl3pPr>
            <a:lvl4pPr lvl="3" rtl="0">
              <a:buNone/>
              <a:defRPr sz="1067">
                <a:solidFill>
                  <a:srgbClr val="494985"/>
                </a:solidFill>
                <a:latin typeface="Quicksand Light"/>
                <a:ea typeface="Quicksand Light"/>
                <a:cs typeface="Quicksand Light"/>
                <a:sym typeface="Quicksand Light"/>
              </a:defRPr>
            </a:lvl4pPr>
            <a:lvl5pPr lvl="4" rtl="0">
              <a:buNone/>
              <a:defRPr sz="1067">
                <a:solidFill>
                  <a:srgbClr val="494985"/>
                </a:solidFill>
                <a:latin typeface="Quicksand Light"/>
                <a:ea typeface="Quicksand Light"/>
                <a:cs typeface="Quicksand Light"/>
                <a:sym typeface="Quicksand Light"/>
              </a:defRPr>
            </a:lvl5pPr>
            <a:lvl6pPr lvl="5" rtl="0">
              <a:buNone/>
              <a:defRPr sz="1067">
                <a:solidFill>
                  <a:srgbClr val="494985"/>
                </a:solidFill>
                <a:latin typeface="Quicksand Light"/>
                <a:ea typeface="Quicksand Light"/>
                <a:cs typeface="Quicksand Light"/>
                <a:sym typeface="Quicksand Light"/>
              </a:defRPr>
            </a:lvl6pPr>
            <a:lvl7pPr lvl="6" rtl="0">
              <a:buNone/>
              <a:defRPr sz="1067">
                <a:solidFill>
                  <a:srgbClr val="494985"/>
                </a:solidFill>
                <a:latin typeface="Quicksand Light"/>
                <a:ea typeface="Quicksand Light"/>
                <a:cs typeface="Quicksand Light"/>
                <a:sym typeface="Quicksand Light"/>
              </a:defRPr>
            </a:lvl7pPr>
            <a:lvl8pPr lvl="7" rtl="0">
              <a:buNone/>
              <a:defRPr sz="1067">
                <a:solidFill>
                  <a:srgbClr val="494985"/>
                </a:solidFill>
                <a:latin typeface="Quicksand Light"/>
                <a:ea typeface="Quicksand Light"/>
                <a:cs typeface="Quicksand Light"/>
                <a:sym typeface="Quicksand Light"/>
              </a:defRPr>
            </a:lvl8pPr>
            <a:lvl9pPr lvl="8" rtl="0">
              <a:buNone/>
              <a:defRPr sz="1067">
                <a:solidFill>
                  <a:srgbClr val="494985"/>
                </a:solidFill>
                <a:latin typeface="Quicksand Light"/>
                <a:ea typeface="Quicksand Light"/>
                <a:cs typeface="Quicksand Light"/>
                <a:sym typeface="Quicksand Light"/>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76" name="Google Shape;76;p14"/>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12/05/2025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ext or Images side by side">
  <p:cSld name="TITLE_4_1_1_1_3_1_1_1">
    <p:spTree>
      <p:nvGrpSpPr>
        <p:cNvPr id="1" name="Shape 77"/>
        <p:cNvGrpSpPr/>
        <p:nvPr/>
      </p:nvGrpSpPr>
      <p:grpSpPr>
        <a:xfrm>
          <a:off x="0" y="0"/>
          <a:ext cx="0" cy="0"/>
          <a:chOff x="0" y="0"/>
          <a:chExt cx="0" cy="0"/>
        </a:xfrm>
      </p:grpSpPr>
      <p:sp>
        <p:nvSpPr>
          <p:cNvPr id="78" name="Google Shape;78;p15"/>
          <p:cNvSpPr txBox="1">
            <a:spLocks noGrp="1"/>
          </p:cNvSpPr>
          <p:nvPr>
            <p:ph type="body" idx="1"/>
          </p:nvPr>
        </p:nvSpPr>
        <p:spPr>
          <a:xfrm>
            <a:off x="414533" y="1560165"/>
            <a:ext cx="5462000" cy="48788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79" name="Google Shape;79;p15"/>
          <p:cNvSpPr txBox="1">
            <a:spLocks noGrp="1"/>
          </p:cNvSpPr>
          <p:nvPr>
            <p:ph type="title"/>
          </p:nvPr>
        </p:nvSpPr>
        <p:spPr>
          <a:xfrm>
            <a:off x="414533" y="426133"/>
            <a:ext cx="11361600" cy="930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0" name="Google Shape;80;p15"/>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Light"/>
                <a:ea typeface="Quicksand Light"/>
                <a:cs typeface="Quicksand Light"/>
                <a:sym typeface="Quicksand Light"/>
              </a:defRPr>
            </a:lvl1pPr>
            <a:lvl2pPr lvl="1" rtl="0">
              <a:buNone/>
              <a:defRPr sz="1067">
                <a:solidFill>
                  <a:srgbClr val="494985"/>
                </a:solidFill>
                <a:latin typeface="Quicksand Light"/>
                <a:ea typeface="Quicksand Light"/>
                <a:cs typeface="Quicksand Light"/>
                <a:sym typeface="Quicksand Light"/>
              </a:defRPr>
            </a:lvl2pPr>
            <a:lvl3pPr lvl="2" rtl="0">
              <a:buNone/>
              <a:defRPr sz="1067">
                <a:solidFill>
                  <a:srgbClr val="494985"/>
                </a:solidFill>
                <a:latin typeface="Quicksand Light"/>
                <a:ea typeface="Quicksand Light"/>
                <a:cs typeface="Quicksand Light"/>
                <a:sym typeface="Quicksand Light"/>
              </a:defRPr>
            </a:lvl3pPr>
            <a:lvl4pPr lvl="3" rtl="0">
              <a:buNone/>
              <a:defRPr sz="1067">
                <a:solidFill>
                  <a:srgbClr val="494985"/>
                </a:solidFill>
                <a:latin typeface="Quicksand Light"/>
                <a:ea typeface="Quicksand Light"/>
                <a:cs typeface="Quicksand Light"/>
                <a:sym typeface="Quicksand Light"/>
              </a:defRPr>
            </a:lvl4pPr>
            <a:lvl5pPr lvl="4" rtl="0">
              <a:buNone/>
              <a:defRPr sz="1067">
                <a:solidFill>
                  <a:srgbClr val="494985"/>
                </a:solidFill>
                <a:latin typeface="Quicksand Light"/>
                <a:ea typeface="Quicksand Light"/>
                <a:cs typeface="Quicksand Light"/>
                <a:sym typeface="Quicksand Light"/>
              </a:defRPr>
            </a:lvl5pPr>
            <a:lvl6pPr lvl="5" rtl="0">
              <a:buNone/>
              <a:defRPr sz="1067">
                <a:solidFill>
                  <a:srgbClr val="494985"/>
                </a:solidFill>
                <a:latin typeface="Quicksand Light"/>
                <a:ea typeface="Quicksand Light"/>
                <a:cs typeface="Quicksand Light"/>
                <a:sym typeface="Quicksand Light"/>
              </a:defRPr>
            </a:lvl6pPr>
            <a:lvl7pPr lvl="6" rtl="0">
              <a:buNone/>
              <a:defRPr sz="1067">
                <a:solidFill>
                  <a:srgbClr val="494985"/>
                </a:solidFill>
                <a:latin typeface="Quicksand Light"/>
                <a:ea typeface="Quicksand Light"/>
                <a:cs typeface="Quicksand Light"/>
                <a:sym typeface="Quicksand Light"/>
              </a:defRPr>
            </a:lvl7pPr>
            <a:lvl8pPr lvl="7" rtl="0">
              <a:buNone/>
              <a:defRPr sz="1067">
                <a:solidFill>
                  <a:srgbClr val="494985"/>
                </a:solidFill>
                <a:latin typeface="Quicksand Light"/>
                <a:ea typeface="Quicksand Light"/>
                <a:cs typeface="Quicksand Light"/>
                <a:sym typeface="Quicksand Light"/>
              </a:defRPr>
            </a:lvl8pPr>
            <a:lvl9pPr lvl="8" rtl="0">
              <a:buNone/>
              <a:defRPr sz="1067">
                <a:solidFill>
                  <a:srgbClr val="494985"/>
                </a:solidFill>
                <a:latin typeface="Quicksand Light"/>
                <a:ea typeface="Quicksand Light"/>
                <a:cs typeface="Quicksand Light"/>
                <a:sym typeface="Quicksand Light"/>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81" name="Google Shape;81;p15"/>
          <p:cNvSpPr txBox="1">
            <a:spLocks noGrp="1"/>
          </p:cNvSpPr>
          <p:nvPr>
            <p:ph type="body" idx="2"/>
          </p:nvPr>
        </p:nvSpPr>
        <p:spPr>
          <a:xfrm>
            <a:off x="6315467" y="1560133"/>
            <a:ext cx="5462000" cy="48788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82" name="Google Shape;82;p15"/>
          <p:cNvSpPr txBox="1">
            <a:spLocks noGrp="1"/>
          </p:cNvSpPr>
          <p:nvPr>
            <p:ph type="subTitle" idx="3"/>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Large text">
  <p:cSld name="TITLE_4_1_1_1_1_1_1">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414533" y="426133"/>
            <a:ext cx="11361600" cy="6011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800" b="0">
                <a:latin typeface="Quicksand Light"/>
                <a:ea typeface="Quicksand Light"/>
                <a:cs typeface="Quicksand Light"/>
                <a:sym typeface="Quicksand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5" name="Google Shape;85;p16"/>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Light"/>
                <a:ea typeface="Quicksand Light"/>
                <a:cs typeface="Quicksand Light"/>
                <a:sym typeface="Quicksand Light"/>
              </a:defRPr>
            </a:lvl1pPr>
            <a:lvl2pPr lvl="1" rtl="0">
              <a:buNone/>
              <a:defRPr sz="1067">
                <a:solidFill>
                  <a:srgbClr val="494985"/>
                </a:solidFill>
                <a:latin typeface="Quicksand Light"/>
                <a:ea typeface="Quicksand Light"/>
                <a:cs typeface="Quicksand Light"/>
                <a:sym typeface="Quicksand Light"/>
              </a:defRPr>
            </a:lvl2pPr>
            <a:lvl3pPr lvl="2" rtl="0">
              <a:buNone/>
              <a:defRPr sz="1067">
                <a:solidFill>
                  <a:srgbClr val="494985"/>
                </a:solidFill>
                <a:latin typeface="Quicksand Light"/>
                <a:ea typeface="Quicksand Light"/>
                <a:cs typeface="Quicksand Light"/>
                <a:sym typeface="Quicksand Light"/>
              </a:defRPr>
            </a:lvl3pPr>
            <a:lvl4pPr lvl="3" rtl="0">
              <a:buNone/>
              <a:defRPr sz="1067">
                <a:solidFill>
                  <a:srgbClr val="494985"/>
                </a:solidFill>
                <a:latin typeface="Quicksand Light"/>
                <a:ea typeface="Quicksand Light"/>
                <a:cs typeface="Quicksand Light"/>
                <a:sym typeface="Quicksand Light"/>
              </a:defRPr>
            </a:lvl4pPr>
            <a:lvl5pPr lvl="4" rtl="0">
              <a:buNone/>
              <a:defRPr sz="1067">
                <a:solidFill>
                  <a:srgbClr val="494985"/>
                </a:solidFill>
                <a:latin typeface="Quicksand Light"/>
                <a:ea typeface="Quicksand Light"/>
                <a:cs typeface="Quicksand Light"/>
                <a:sym typeface="Quicksand Light"/>
              </a:defRPr>
            </a:lvl5pPr>
            <a:lvl6pPr lvl="5" rtl="0">
              <a:buNone/>
              <a:defRPr sz="1067">
                <a:solidFill>
                  <a:srgbClr val="494985"/>
                </a:solidFill>
                <a:latin typeface="Quicksand Light"/>
                <a:ea typeface="Quicksand Light"/>
                <a:cs typeface="Quicksand Light"/>
                <a:sym typeface="Quicksand Light"/>
              </a:defRPr>
            </a:lvl6pPr>
            <a:lvl7pPr lvl="6" rtl="0">
              <a:buNone/>
              <a:defRPr sz="1067">
                <a:solidFill>
                  <a:srgbClr val="494985"/>
                </a:solidFill>
                <a:latin typeface="Quicksand Light"/>
                <a:ea typeface="Quicksand Light"/>
                <a:cs typeface="Quicksand Light"/>
                <a:sym typeface="Quicksand Light"/>
              </a:defRPr>
            </a:lvl7pPr>
            <a:lvl8pPr lvl="7" rtl="0">
              <a:buNone/>
              <a:defRPr sz="1067">
                <a:solidFill>
                  <a:srgbClr val="494985"/>
                </a:solidFill>
                <a:latin typeface="Quicksand Light"/>
                <a:ea typeface="Quicksand Light"/>
                <a:cs typeface="Quicksand Light"/>
                <a:sym typeface="Quicksand Light"/>
              </a:defRPr>
            </a:lvl8pPr>
            <a:lvl9pPr lvl="8" rtl="0">
              <a:buNone/>
              <a:defRPr sz="1067">
                <a:solidFill>
                  <a:srgbClr val="494985"/>
                </a:solidFill>
                <a:latin typeface="Quicksand Light"/>
                <a:ea typeface="Quicksand Light"/>
                <a:cs typeface="Quicksand Light"/>
                <a:sym typeface="Quicksand Light"/>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86" name="Google Shape;86;p16"/>
          <p:cNvSpPr txBox="1">
            <a:spLocks noGrp="1"/>
          </p:cNvSpPr>
          <p:nvPr>
            <p:ph type="subTitle" idx="1"/>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Next lesson">
  <p:cSld name="SECTION_HEADER_2_1_2">
    <p:spTree>
      <p:nvGrpSpPr>
        <p:cNvPr id="1" name="Shape 87"/>
        <p:cNvGrpSpPr/>
        <p:nvPr/>
      </p:nvGrpSpPr>
      <p:grpSpPr>
        <a:xfrm>
          <a:off x="0" y="0"/>
          <a:ext cx="0" cy="0"/>
          <a:chOff x="0" y="0"/>
          <a:chExt cx="0" cy="0"/>
        </a:xfrm>
      </p:grpSpPr>
      <p:sp>
        <p:nvSpPr>
          <p:cNvPr id="88" name="Google Shape;88;p17"/>
          <p:cNvSpPr/>
          <p:nvPr/>
        </p:nvSpPr>
        <p:spPr>
          <a:xfrm>
            <a:off x="-100" y="0"/>
            <a:ext cx="12192000" cy="6858000"/>
          </a:xfrm>
          <a:prstGeom prst="rect">
            <a:avLst/>
          </a:prstGeom>
          <a:solidFill>
            <a:srgbClr val="5B5BA5">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9" name="Google Shape;89;p17"/>
          <p:cNvSpPr/>
          <p:nvPr/>
        </p:nvSpPr>
        <p:spPr>
          <a:xfrm>
            <a:off x="-13000" y="-5967"/>
            <a:ext cx="12205200" cy="4092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0" name="Google Shape;90;p17"/>
          <p:cNvSpPr txBox="1"/>
          <p:nvPr/>
        </p:nvSpPr>
        <p:spPr>
          <a:xfrm>
            <a:off x="-360023" y="-60000"/>
            <a:ext cx="12028000" cy="342000"/>
          </a:xfrm>
          <a:prstGeom prst="rect">
            <a:avLst/>
          </a:prstGeom>
          <a:noFill/>
          <a:ln>
            <a:noFill/>
          </a:ln>
        </p:spPr>
        <p:txBody>
          <a:bodyPr spcFirstLastPara="1" wrap="square" lIns="121900" tIns="121900" rIns="0" bIns="121900" anchor="t" anchorCtr="0">
            <a:noAutofit/>
          </a:bodyPr>
          <a:lstStyle/>
          <a:p>
            <a:pPr marL="0" lvl="0" indent="0" algn="r" rtl="0">
              <a:spcBef>
                <a:spcPts val="0"/>
              </a:spcBef>
              <a:spcAft>
                <a:spcPts val="0"/>
              </a:spcAft>
              <a:buNone/>
            </a:pPr>
            <a:r>
              <a:rPr lang="en-GB" sz="1733" b="1">
                <a:solidFill>
                  <a:srgbClr val="5B5BA5"/>
                </a:solidFill>
                <a:latin typeface="Quicksand"/>
                <a:ea typeface="Quicksand"/>
                <a:cs typeface="Quicksand"/>
                <a:sym typeface="Quicksand"/>
              </a:rPr>
              <a:t>Next lesson...</a:t>
            </a:r>
            <a:endParaRPr sz="1733" b="1">
              <a:solidFill>
                <a:srgbClr val="5B5BA5"/>
              </a:solidFill>
              <a:latin typeface="Quicksand"/>
              <a:ea typeface="Quicksand"/>
              <a:cs typeface="Quicksand"/>
              <a:sym typeface="Quicksand"/>
            </a:endParaRPr>
          </a:p>
        </p:txBody>
      </p:sp>
      <p:sp>
        <p:nvSpPr>
          <p:cNvPr id="91" name="Google Shape;91;p17"/>
          <p:cNvSpPr txBox="1">
            <a:spLocks noGrp="1"/>
          </p:cNvSpPr>
          <p:nvPr>
            <p:ph type="title"/>
          </p:nvPr>
        </p:nvSpPr>
        <p:spPr>
          <a:xfrm>
            <a:off x="723433" y="1372400"/>
            <a:ext cx="6840800" cy="670400"/>
          </a:xfrm>
          <a:prstGeom prst="rect">
            <a:avLst/>
          </a:prstGeom>
        </p:spPr>
        <p:txBody>
          <a:bodyPr spcFirstLastPara="1" wrap="square" lIns="0" tIns="91425" rIns="91425" bIns="91425" anchor="t" anchorCtr="0">
            <a:noAutofit/>
          </a:bodyPr>
          <a:lstStyle>
            <a:lvl1pPr lvl="0" rtl="0">
              <a:spcBef>
                <a:spcPts val="0"/>
              </a:spcBef>
              <a:spcAft>
                <a:spcPts val="0"/>
              </a:spcAft>
              <a:buNone/>
              <a:defRPr sz="3200"/>
            </a:lvl1pPr>
            <a:lvl2pPr lvl="1" rtl="0">
              <a:spcBef>
                <a:spcPts val="0"/>
              </a:spcBef>
              <a:spcAft>
                <a:spcPts val="0"/>
              </a:spcAft>
              <a:buNone/>
              <a:defRPr sz="3200"/>
            </a:lvl2pPr>
            <a:lvl3pPr lvl="2" rtl="0">
              <a:spcBef>
                <a:spcPts val="0"/>
              </a:spcBef>
              <a:spcAft>
                <a:spcPts val="0"/>
              </a:spcAft>
              <a:buNone/>
              <a:defRPr sz="3200"/>
            </a:lvl3pPr>
            <a:lvl4pPr lvl="3" rtl="0">
              <a:spcBef>
                <a:spcPts val="0"/>
              </a:spcBef>
              <a:spcAft>
                <a:spcPts val="0"/>
              </a:spcAft>
              <a:buNone/>
              <a:defRPr sz="3200"/>
            </a:lvl4pPr>
            <a:lvl5pPr lvl="4" rtl="0">
              <a:spcBef>
                <a:spcPts val="0"/>
              </a:spcBef>
              <a:spcAft>
                <a:spcPts val="0"/>
              </a:spcAft>
              <a:buNone/>
              <a:defRPr sz="3200"/>
            </a:lvl5pPr>
            <a:lvl6pPr lvl="5" rtl="0">
              <a:spcBef>
                <a:spcPts val="0"/>
              </a:spcBef>
              <a:spcAft>
                <a:spcPts val="0"/>
              </a:spcAft>
              <a:buNone/>
              <a:defRPr sz="3200"/>
            </a:lvl6pPr>
            <a:lvl7pPr lvl="6" rtl="0">
              <a:spcBef>
                <a:spcPts val="0"/>
              </a:spcBef>
              <a:spcAft>
                <a:spcPts val="0"/>
              </a:spcAft>
              <a:buNone/>
              <a:defRPr sz="3200"/>
            </a:lvl7pPr>
            <a:lvl8pPr lvl="7" rtl="0">
              <a:spcBef>
                <a:spcPts val="0"/>
              </a:spcBef>
              <a:spcAft>
                <a:spcPts val="0"/>
              </a:spcAft>
              <a:buNone/>
              <a:defRPr sz="3200"/>
            </a:lvl8pPr>
            <a:lvl9pPr lvl="8" rtl="0">
              <a:spcBef>
                <a:spcPts val="0"/>
              </a:spcBef>
              <a:spcAft>
                <a:spcPts val="0"/>
              </a:spcAft>
              <a:buNone/>
              <a:defRPr sz="3200"/>
            </a:lvl9pPr>
          </a:lstStyle>
          <a:p>
            <a:endParaRPr/>
          </a:p>
        </p:txBody>
      </p:sp>
      <p:sp>
        <p:nvSpPr>
          <p:cNvPr id="92" name="Google Shape;92;p17"/>
          <p:cNvSpPr txBox="1">
            <a:spLocks noGrp="1"/>
          </p:cNvSpPr>
          <p:nvPr>
            <p:ph type="subTitle" idx="1"/>
          </p:nvPr>
        </p:nvSpPr>
        <p:spPr>
          <a:xfrm>
            <a:off x="712800" y="2212867"/>
            <a:ext cx="6840800" cy="1448000"/>
          </a:xfrm>
          <a:prstGeom prst="rect">
            <a:avLst/>
          </a:prstGeom>
        </p:spPr>
        <p:txBody>
          <a:bodyPr spcFirstLastPara="1" wrap="square" lIns="0" tIns="91425" rIns="91425" bIns="91425" anchor="t" anchorCtr="0">
            <a:noAutofit/>
          </a:bodyPr>
          <a:lstStyle>
            <a:lvl1pPr lvl="0" rtl="0">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93" name="Google Shape;93;p17"/>
          <p:cNvSpPr txBox="1">
            <a:spLocks noGrp="1"/>
          </p:cNvSpPr>
          <p:nvPr>
            <p:ph type="title" idx="2"/>
          </p:nvPr>
        </p:nvSpPr>
        <p:spPr>
          <a:xfrm>
            <a:off x="702500" y="3660800"/>
            <a:ext cx="6840800" cy="670400"/>
          </a:xfrm>
          <a:prstGeom prst="rect">
            <a:avLst/>
          </a:prstGeom>
        </p:spPr>
        <p:txBody>
          <a:bodyPr spcFirstLastPara="1" wrap="square" lIns="0" tIns="91425" rIns="91425" bIns="91425" anchor="t" anchorCtr="0">
            <a:noAutofit/>
          </a:bodyPr>
          <a:lstStyle>
            <a:lvl1pPr lvl="0" rtl="0">
              <a:spcBef>
                <a:spcPts val="0"/>
              </a:spcBef>
              <a:spcAft>
                <a:spcPts val="0"/>
              </a:spcAft>
              <a:buNone/>
              <a:defRPr sz="3200"/>
            </a:lvl1pPr>
            <a:lvl2pPr lvl="1" rtl="0">
              <a:spcBef>
                <a:spcPts val="0"/>
              </a:spcBef>
              <a:spcAft>
                <a:spcPts val="0"/>
              </a:spcAft>
              <a:buNone/>
              <a:defRPr sz="3200"/>
            </a:lvl2pPr>
            <a:lvl3pPr lvl="2" rtl="0">
              <a:spcBef>
                <a:spcPts val="0"/>
              </a:spcBef>
              <a:spcAft>
                <a:spcPts val="0"/>
              </a:spcAft>
              <a:buNone/>
              <a:defRPr sz="3200"/>
            </a:lvl3pPr>
            <a:lvl4pPr lvl="3" rtl="0">
              <a:spcBef>
                <a:spcPts val="0"/>
              </a:spcBef>
              <a:spcAft>
                <a:spcPts val="0"/>
              </a:spcAft>
              <a:buNone/>
              <a:defRPr sz="3200"/>
            </a:lvl4pPr>
            <a:lvl5pPr lvl="4" rtl="0">
              <a:spcBef>
                <a:spcPts val="0"/>
              </a:spcBef>
              <a:spcAft>
                <a:spcPts val="0"/>
              </a:spcAft>
              <a:buNone/>
              <a:defRPr sz="3200"/>
            </a:lvl5pPr>
            <a:lvl6pPr lvl="5" rtl="0">
              <a:spcBef>
                <a:spcPts val="0"/>
              </a:spcBef>
              <a:spcAft>
                <a:spcPts val="0"/>
              </a:spcAft>
              <a:buNone/>
              <a:defRPr sz="3200"/>
            </a:lvl6pPr>
            <a:lvl7pPr lvl="6" rtl="0">
              <a:spcBef>
                <a:spcPts val="0"/>
              </a:spcBef>
              <a:spcAft>
                <a:spcPts val="0"/>
              </a:spcAft>
              <a:buNone/>
              <a:defRPr sz="3200"/>
            </a:lvl7pPr>
            <a:lvl8pPr lvl="7" rtl="0">
              <a:spcBef>
                <a:spcPts val="0"/>
              </a:spcBef>
              <a:spcAft>
                <a:spcPts val="0"/>
              </a:spcAft>
              <a:buNone/>
              <a:defRPr sz="3200"/>
            </a:lvl8pPr>
            <a:lvl9pPr lvl="8" rtl="0">
              <a:spcBef>
                <a:spcPts val="0"/>
              </a:spcBef>
              <a:spcAft>
                <a:spcPts val="0"/>
              </a:spcAft>
              <a:buNone/>
              <a:defRPr sz="3200"/>
            </a:lvl9pPr>
          </a:lstStyle>
          <a:p>
            <a:endParaRPr/>
          </a:p>
        </p:txBody>
      </p:sp>
      <p:sp>
        <p:nvSpPr>
          <p:cNvPr id="94" name="Google Shape;94;p17"/>
          <p:cNvSpPr txBox="1">
            <a:spLocks noGrp="1"/>
          </p:cNvSpPr>
          <p:nvPr>
            <p:ph type="subTitle" idx="3"/>
          </p:nvPr>
        </p:nvSpPr>
        <p:spPr>
          <a:xfrm>
            <a:off x="697300" y="4523767"/>
            <a:ext cx="6866800" cy="1402000"/>
          </a:xfrm>
          <a:prstGeom prst="rect">
            <a:avLst/>
          </a:prstGeom>
        </p:spPr>
        <p:txBody>
          <a:bodyPr spcFirstLastPara="1" wrap="square" lIns="0" tIns="91425" rIns="91425" bIns="91425" anchor="t" anchorCtr="0">
            <a:noAutofit/>
          </a:bodyPr>
          <a:lstStyle>
            <a:lvl1pPr lvl="0" rtl="0">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FFFFFF"/>
                </a:solidFill>
              </a:rPr>
              <a:t> </a:t>
            </a:r>
          </a:p>
        </p:txBody>
      </p:sp>
      <p:sp>
        <p:nvSpPr>
          <p:cNvPr id="2" name="Title 1"/>
          <p:cNvSpPr>
            <a:spLocks noGrp="1"/>
          </p:cNvSpPr>
          <p:nvPr>
            <p:ph type="ctrTitle"/>
          </p:nvPr>
        </p:nvSpPr>
        <p:spPr>
          <a:xfrm>
            <a:off x="622301" y="1122363"/>
            <a:ext cx="10934700" cy="2387600"/>
          </a:xfrm>
        </p:spPr>
        <p:txBody>
          <a:bodyPr>
            <a:normAutofit/>
          </a:bodyPr>
          <a:lstStyle>
            <a:lvl1pPr algn="ctr">
              <a:defRPr sz="4000">
                <a:latin typeface="Twinkl SemiBold" pitchFamily="2" charset="0"/>
              </a:defRPr>
            </a:lvl1pPr>
          </a:lstStyle>
          <a:p>
            <a:r>
              <a:rPr lang="en-US"/>
              <a:t>Click to edit Master title style</a:t>
            </a:r>
            <a:endParaRPr lang="en-US" dirty="0"/>
          </a:p>
        </p:txBody>
      </p:sp>
      <p:sp>
        <p:nvSpPr>
          <p:cNvPr id="3" name="Subtitle 2"/>
          <p:cNvSpPr>
            <a:spLocks noGrp="1"/>
          </p:cNvSpPr>
          <p:nvPr>
            <p:ph type="subTitle" idx="1"/>
          </p:nvPr>
        </p:nvSpPr>
        <p:spPr>
          <a:xfrm>
            <a:off x="622301" y="3602038"/>
            <a:ext cx="10934700" cy="1655762"/>
          </a:xfrm>
        </p:spPr>
        <p:txBody>
          <a:bodyPr/>
          <a:lstStyle>
            <a:lvl1pPr marL="0" indent="0" algn="ctr">
              <a:buNone/>
              <a:defRPr sz="2400">
                <a:latin typeface="Twinkl" pitchFamily="2"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122864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FFFFFF"/>
                </a:solidFill>
              </a:rPr>
              <a:t> </a:t>
            </a:r>
          </a:p>
        </p:txBody>
      </p:sp>
    </p:spTree>
    <p:extLst>
      <p:ext uri="{BB962C8B-B14F-4D97-AF65-F5344CB8AC3E}">
        <p14:creationId xmlns:p14="http://schemas.microsoft.com/office/powerpoint/2010/main" val="11870315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hole Class Icon">
    <p:spTree>
      <p:nvGrpSpPr>
        <p:cNvPr id="1" name=""/>
        <p:cNvGrpSpPr/>
        <p:nvPr/>
      </p:nvGrpSpPr>
      <p:grpSpPr>
        <a:xfrm>
          <a:off x="0" y="0"/>
          <a:ext cx="0" cy="0"/>
          <a:chOff x="0" y="0"/>
          <a:chExt cx="0" cy="0"/>
        </a:xfrm>
      </p:grpSpPr>
      <p:sp>
        <p:nvSpPr>
          <p:cNvPr id="4" name="Rounded Rectangle 3"/>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Whole Clas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73733" y="612775"/>
            <a:ext cx="1651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0899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dividual Icon">
    <p:spTree>
      <p:nvGrpSpPr>
        <p:cNvPr id="1" name=""/>
        <p:cNvGrpSpPr/>
        <p:nvPr/>
      </p:nvGrpSpPr>
      <p:grpSpPr>
        <a:xfrm>
          <a:off x="0" y="0"/>
          <a:ext cx="0" cy="0"/>
          <a:chOff x="0" y="0"/>
          <a:chExt cx="0" cy="0"/>
        </a:xfrm>
      </p:grpSpPr>
      <p:sp>
        <p:nvSpPr>
          <p:cNvPr id="4" name="Rounded Rectangle 3"/>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Individual Work"/>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61600" y="612775"/>
            <a:ext cx="1153584"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45072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airs Icon">
    <p:spTree>
      <p:nvGrpSpPr>
        <p:cNvPr id="1" name=""/>
        <p:cNvGrpSpPr/>
        <p:nvPr/>
      </p:nvGrpSpPr>
      <p:grpSpPr>
        <a:xfrm>
          <a:off x="0" y="0"/>
          <a:ext cx="0" cy="0"/>
          <a:chOff x="0" y="0"/>
          <a:chExt cx="0" cy="0"/>
        </a:xfrm>
      </p:grpSpPr>
      <p:sp>
        <p:nvSpPr>
          <p:cNvPr id="4" name="Rounded Rectangle 3"/>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Pair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61600" y="612775"/>
            <a:ext cx="1153584"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32547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alking Partners Icon">
    <p:spTree>
      <p:nvGrpSpPr>
        <p:cNvPr id="1" name=""/>
        <p:cNvGrpSpPr/>
        <p:nvPr/>
      </p:nvGrpSpPr>
      <p:grpSpPr>
        <a:xfrm>
          <a:off x="0" y="0"/>
          <a:ext cx="0" cy="0"/>
          <a:chOff x="0" y="0"/>
          <a:chExt cx="0" cy="0"/>
        </a:xfrm>
      </p:grpSpPr>
      <p:sp>
        <p:nvSpPr>
          <p:cNvPr id="4" name="Rounded Rectangle 3"/>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Talking Partner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61600" y="612775"/>
            <a:ext cx="1153584"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02619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roups Icon">
    <p:spTree>
      <p:nvGrpSpPr>
        <p:cNvPr id="1" name=""/>
        <p:cNvGrpSpPr/>
        <p:nvPr/>
      </p:nvGrpSpPr>
      <p:grpSpPr>
        <a:xfrm>
          <a:off x="0" y="0"/>
          <a:ext cx="0" cy="0"/>
          <a:chOff x="0" y="0"/>
          <a:chExt cx="0" cy="0"/>
        </a:xfrm>
      </p:grpSpPr>
      <p:sp>
        <p:nvSpPr>
          <p:cNvPr id="4" name="Rounded Rectangle 3"/>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Group Work"/>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61600" y="612775"/>
            <a:ext cx="1153584"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126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12/05/2025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ental and Oral Starter Icon">
    <p:spTree>
      <p:nvGrpSpPr>
        <p:cNvPr id="1" name=""/>
        <p:cNvGrpSpPr/>
        <p:nvPr/>
      </p:nvGrpSpPr>
      <p:grpSpPr>
        <a:xfrm>
          <a:off x="0" y="0"/>
          <a:ext cx="0" cy="0"/>
          <a:chOff x="0" y="0"/>
          <a:chExt cx="0" cy="0"/>
        </a:xfrm>
      </p:grpSpPr>
      <p:sp>
        <p:nvSpPr>
          <p:cNvPr id="4" name="Rounded Rectangle 3"/>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61600" y="612775"/>
            <a:ext cx="115146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13821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ssesment Icon">
    <p:spTree>
      <p:nvGrpSpPr>
        <p:cNvPr id="1" name=""/>
        <p:cNvGrpSpPr/>
        <p:nvPr/>
      </p:nvGrpSpPr>
      <p:grpSpPr>
        <a:xfrm>
          <a:off x="0" y="0"/>
          <a:ext cx="0" cy="0"/>
          <a:chOff x="0" y="0"/>
          <a:chExt cx="0" cy="0"/>
        </a:xfrm>
      </p:grpSpPr>
      <p:sp>
        <p:nvSpPr>
          <p:cNvPr id="4" name="Rounded Rectangle 3"/>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61600" y="612775"/>
            <a:ext cx="1153584"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a:spLocks noGrp="1"/>
          </p:cNvSpPr>
          <p:nvPr>
            <p:ph idx="1"/>
          </p:nvPr>
        </p:nvSpPr>
        <p:spPr>
          <a:xfrm>
            <a:off x="609597" y="2153355"/>
            <a:ext cx="10960100" cy="4242683"/>
          </a:xfrm>
        </p:spPr>
        <p:txBody>
          <a:bodyPr/>
          <a:lstStyle>
            <a:lvl1pPr>
              <a:defRPr sz="1800">
                <a:latin typeface="Twinkl" pitchFamily="2" charset="0"/>
                <a:ea typeface="Sassoon Infant Rg" panose="02000503030000020003" pitchFamily="50" charset="0"/>
              </a:defRPr>
            </a:lvl1pPr>
            <a:lvl2pPr>
              <a:defRPr sz="1600">
                <a:latin typeface="Twinkl" pitchFamily="2" charset="0"/>
                <a:ea typeface="Sassoon Infant Rg" panose="02000503030000020003" pitchFamily="50" charset="0"/>
              </a:defRPr>
            </a:lvl2pPr>
            <a:lvl3pPr>
              <a:defRPr sz="1400">
                <a:latin typeface="Twinkl" pitchFamily="2" charset="0"/>
                <a:ea typeface="Sassoon Infant Rg" panose="02000503030000020003" pitchFamily="50" charset="0"/>
              </a:defRPr>
            </a:lvl3pPr>
            <a:lvl4pPr>
              <a:defRPr sz="1400">
                <a:latin typeface="Twinkl" pitchFamily="2" charset="0"/>
                <a:ea typeface="Sassoon Infant Rg" panose="02000503030000020003" pitchFamily="50" charset="0"/>
              </a:defRPr>
            </a:lvl4pPr>
            <a:lvl5pPr>
              <a:defRPr sz="1400">
                <a:latin typeface="Twinkl" pitchFamily="2" charset="0"/>
                <a:ea typeface="Sassoon Infant Rg"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609598" y="485774"/>
            <a:ext cx="10960100" cy="1595581"/>
          </a:xfrm>
        </p:spPr>
        <p:txBody>
          <a:bodyPr>
            <a:normAutofit/>
          </a:bodyPr>
          <a:lstStyle>
            <a:lvl1pPr>
              <a:defRPr sz="3600" b="0">
                <a:latin typeface="Twinkl SemiBold"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5429110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Title 1"/>
          <p:cNvSpPr>
            <a:spLocks noGrp="1"/>
          </p:cNvSpPr>
          <p:nvPr>
            <p:ph type="title"/>
          </p:nvPr>
        </p:nvSpPr>
        <p:spPr>
          <a:xfrm>
            <a:off x="634999" y="549276"/>
            <a:ext cx="10909300" cy="1325563"/>
          </a:xfrm>
          <a:noFill/>
          <a:ln>
            <a:noFill/>
          </a:ln>
        </p:spPr>
        <p:txBody>
          <a:bodyPr>
            <a:normAutofit/>
          </a:bodyPr>
          <a:lstStyle>
            <a:lvl1pPr>
              <a:defRPr sz="4000" b="1">
                <a:latin typeface="Twinkl SemiBold" pitchFamily="2" charset="0"/>
              </a:defRPr>
            </a:lvl1pPr>
          </a:lstStyle>
          <a:p>
            <a:r>
              <a:rPr lang="en-US"/>
              <a:t>Click to edit Master title style</a:t>
            </a:r>
            <a:endParaRPr lang="en-US" dirty="0"/>
          </a:p>
        </p:txBody>
      </p:sp>
      <p:sp>
        <p:nvSpPr>
          <p:cNvPr id="3" name="Content Placeholder 2"/>
          <p:cNvSpPr>
            <a:spLocks noGrp="1"/>
          </p:cNvSpPr>
          <p:nvPr>
            <p:ph idx="1"/>
          </p:nvPr>
        </p:nvSpPr>
        <p:spPr>
          <a:xfrm>
            <a:off x="641350" y="2014537"/>
            <a:ext cx="10909300" cy="4351338"/>
          </a:xfrm>
          <a:noFill/>
          <a:ln>
            <a:noFill/>
          </a:ln>
        </p:spPr>
        <p:txBody>
          <a:bodyPr/>
          <a:lstStyle>
            <a:lvl1pPr>
              <a:defRPr sz="1800">
                <a:latin typeface="Twinkl" pitchFamily="2" charset="0"/>
                <a:ea typeface="Sassoon Infant Rg" panose="02000503030000020003" pitchFamily="50" charset="0"/>
              </a:defRPr>
            </a:lvl1pPr>
            <a:lvl2pPr>
              <a:defRPr sz="1600">
                <a:latin typeface="Twinkl" pitchFamily="2" charset="0"/>
                <a:ea typeface="Sassoon Infant Rg" panose="02000503030000020003" pitchFamily="50" charset="0"/>
              </a:defRPr>
            </a:lvl2pPr>
            <a:lvl3pPr>
              <a:defRPr sz="1400">
                <a:latin typeface="Twinkl" pitchFamily="2" charset="0"/>
                <a:ea typeface="Sassoon Infant Rg" panose="02000503030000020003" pitchFamily="50" charset="0"/>
              </a:defRPr>
            </a:lvl3pPr>
            <a:lvl4pPr>
              <a:defRPr sz="1400">
                <a:latin typeface="Twinkl" pitchFamily="2" charset="0"/>
                <a:ea typeface="Sassoon Infant Rg" panose="02000503030000020003" pitchFamily="50" charset="0"/>
              </a:defRPr>
            </a:lvl4pPr>
            <a:lvl5pPr>
              <a:defRPr sz="1400">
                <a:latin typeface="Twinkl" pitchFamily="2" charset="0"/>
                <a:ea typeface="Sassoon Infant Rg"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07851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719667" y="2359034"/>
            <a:ext cx="10752667" cy="655294"/>
          </a:xfrm>
          <a:noFill/>
          <a:ln>
            <a:noFill/>
          </a:ln>
        </p:spPr>
        <p:txBody>
          <a:bodyPr>
            <a:noAutofit/>
          </a:bodyPr>
          <a:lstStyle>
            <a:lvl1pPr algn="ctr">
              <a:defRPr sz="6600" b="1">
                <a:solidFill>
                  <a:schemeClr val="bg1"/>
                </a:solidFill>
                <a:latin typeface="Tuffy" panose="020B0603060100000000" pitchFamily="34" charset="0"/>
              </a:defRPr>
            </a:lvl1pPr>
          </a:lstStyle>
          <a:p>
            <a:r>
              <a:rPr lang="en-US"/>
              <a:t>Click to edit Master title style</a:t>
            </a:r>
            <a:endParaRPr lang="en-GB" dirty="0"/>
          </a:p>
        </p:txBody>
      </p:sp>
      <p:sp>
        <p:nvSpPr>
          <p:cNvPr id="11" name="Text Placeholder 10"/>
          <p:cNvSpPr>
            <a:spLocks noGrp="1"/>
          </p:cNvSpPr>
          <p:nvPr>
            <p:ph type="body" sz="quarter" idx="10"/>
          </p:nvPr>
        </p:nvSpPr>
        <p:spPr>
          <a:xfrm>
            <a:off x="2206626" y="3199951"/>
            <a:ext cx="7778749" cy="543989"/>
          </a:xfrm>
          <a:noFill/>
          <a:ln>
            <a:noFill/>
          </a:ln>
        </p:spPr>
        <p:txBody>
          <a:bodyPr anchor="ctr" anchorCtr="1">
            <a:noAutofit/>
          </a:bodyPr>
          <a:lstStyle>
            <a:lvl1pPr marL="0" indent="0" algn="ctr">
              <a:buNone/>
              <a:defRPr sz="2800">
                <a:solidFill>
                  <a:schemeClr val="bg1"/>
                </a:solidFill>
                <a:latin typeface="Tuffy" panose="020B0603060100000000" pitchFamily="34" charset="0"/>
              </a:defRPr>
            </a:lvl1pPr>
          </a:lstStyle>
          <a:p>
            <a:pPr lvl="0"/>
            <a:r>
              <a:rPr lang="en-US"/>
              <a:t>Click to edit Master text styles</a:t>
            </a:r>
          </a:p>
        </p:txBody>
      </p:sp>
    </p:spTree>
    <p:extLst>
      <p:ext uri="{BB962C8B-B14F-4D97-AF65-F5344CB8AC3E}">
        <p14:creationId xmlns:p14="http://schemas.microsoft.com/office/powerpoint/2010/main" val="16438054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63690" y="6196126"/>
            <a:ext cx="768660" cy="580719"/>
          </a:xfrm>
          <a:prstGeom prst="rect">
            <a:avLst/>
          </a:prstGeom>
        </p:spPr>
      </p:pic>
    </p:spTree>
    <p:extLst>
      <p:ext uri="{BB962C8B-B14F-4D97-AF65-F5344CB8AC3E}">
        <p14:creationId xmlns:p14="http://schemas.microsoft.com/office/powerpoint/2010/main" val="11811693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63690" y="6196126"/>
            <a:ext cx="768660" cy="580719"/>
          </a:xfrm>
          <a:prstGeom prst="rect">
            <a:avLst/>
          </a:prstGeom>
        </p:spPr>
      </p:pic>
    </p:spTree>
    <p:extLst>
      <p:ext uri="{BB962C8B-B14F-4D97-AF65-F5344CB8AC3E}">
        <p14:creationId xmlns:p14="http://schemas.microsoft.com/office/powerpoint/2010/main" val="3954316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12/05/2025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12/05/2025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3.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4.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7.jpe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11.jp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12/05/2025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90" r:id="rId1"/>
    <p:sldLayoutId id="2147483704" r:id="rId2"/>
    <p:sldLayoutId id="2147483691" r:id="rId3"/>
    <p:sldLayoutId id="2147483700" r:id="rId4"/>
    <p:sldLayoutId id="2147483665" r:id="rId5"/>
    <p:sldLayoutId id="2147483699" r:id="rId6"/>
    <p:sldLayoutId id="2147483667" r:id="rId7"/>
    <p:sldLayoutId id="2147483668" r:id="rId8"/>
    <p:sldLayoutId id="2147483692" r:id="rId9"/>
    <p:sldLayoutId id="2147483670" r:id="rId10"/>
    <p:sldLayoutId id="2147483671" r:id="rId11"/>
    <p:sldLayoutId id="214748370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D0042CB-2CDB-4754-B93D-5B2CE0B060FF}"/>
              </a:ext>
            </a:extLst>
          </p:cNvPr>
          <p:cNvSpPr>
            <a:spLocks noGrp="1"/>
          </p:cNvSpPr>
          <p:nvPr>
            <p:ph type="title"/>
          </p:nvPr>
        </p:nvSpPr>
        <p:spPr bwMode="auto">
          <a:xfrm>
            <a:off x="654051" y="695325"/>
            <a:ext cx="10883900"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5A7B6AB-B3CD-4083-A691-48FF89A1C037}"/>
              </a:ext>
            </a:extLst>
          </p:cNvPr>
          <p:cNvSpPr>
            <a:spLocks noGrp="1"/>
          </p:cNvSpPr>
          <p:nvPr>
            <p:ph type="body" idx="1"/>
          </p:nvPr>
        </p:nvSpPr>
        <p:spPr bwMode="auto">
          <a:xfrm>
            <a:off x="654051" y="1957388"/>
            <a:ext cx="10883900"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686" r:id="rId4"/>
    <p:sldLayoutId id="214748368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rgbClr val="1155CC">
            <a:alpha val="5490"/>
          </a:srgbClr>
        </a:solidFill>
        <a:effectLst/>
      </p:bgPr>
    </p:bg>
    <p:spTree>
      <p:nvGrpSpPr>
        <p:cNvPr id="1" name="Shape 5"/>
        <p:cNvGrpSpPr/>
        <p:nvPr/>
      </p:nvGrpSpPr>
      <p:grpSpPr>
        <a:xfrm>
          <a:off x="0" y="0"/>
          <a:ext cx="0" cy="0"/>
          <a:chOff x="0" y="0"/>
          <a:chExt cx="0" cy="0"/>
        </a:xfrm>
      </p:grpSpPr>
      <p:sp>
        <p:nvSpPr>
          <p:cNvPr id="6" name="Google Shape;6;p16"/>
          <p:cNvSpPr/>
          <p:nvPr/>
        </p:nvSpPr>
        <p:spPr>
          <a:xfrm>
            <a:off x="0" y="3633"/>
            <a:ext cx="12192000" cy="4092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 name="Google Shape;7;p16"/>
          <p:cNvSpPr txBox="1">
            <a:spLocks noGrp="1"/>
          </p:cNvSpPr>
          <p:nvPr>
            <p:ph type="title"/>
          </p:nvPr>
        </p:nvSpPr>
        <p:spPr>
          <a:xfrm>
            <a:off x="414533" y="414533"/>
            <a:ext cx="11362000" cy="942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2800"/>
              <a:buFont typeface="Quicksand"/>
              <a:buNone/>
              <a:defRPr sz="2800" b="1" i="0" u="none" strike="noStrike" cap="none">
                <a:solidFill>
                  <a:schemeClr val="dk1"/>
                </a:solidFill>
                <a:latin typeface="Quicksand"/>
                <a:ea typeface="Quicksand"/>
                <a:cs typeface="Quicksand"/>
                <a:sym typeface="Quicksan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8" name="Google Shape;8;p16"/>
          <p:cNvSpPr txBox="1">
            <a:spLocks noGrp="1"/>
          </p:cNvSpPr>
          <p:nvPr>
            <p:ph type="body" idx="1"/>
          </p:nvPr>
        </p:nvSpPr>
        <p:spPr>
          <a:xfrm>
            <a:off x="414533" y="1356967"/>
            <a:ext cx="11362000" cy="5080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1"/>
              </a:buClr>
              <a:buSzPts val="1800"/>
              <a:buFont typeface="Quicksand"/>
              <a:buChar char="●"/>
              <a:defRPr sz="1800" b="0" i="0" u="none" strike="noStrike" cap="none">
                <a:solidFill>
                  <a:schemeClr val="dk1"/>
                </a:solidFill>
                <a:latin typeface="Quicksand"/>
                <a:ea typeface="Quicksand"/>
                <a:cs typeface="Quicksand"/>
                <a:sym typeface="Quicksand"/>
              </a:defRPr>
            </a:lvl1pPr>
            <a:lvl2pPr marL="914400" marR="0" lvl="1" indent="-317500" algn="l" rtl="0">
              <a:lnSpc>
                <a:spcPct val="115000"/>
              </a:lnSpc>
              <a:spcBef>
                <a:spcPts val="1600"/>
              </a:spcBef>
              <a:spcAft>
                <a:spcPts val="0"/>
              </a:spcAft>
              <a:buClr>
                <a:schemeClr val="dk1"/>
              </a:buClr>
              <a:buSzPts val="1400"/>
              <a:buFont typeface="Quicksand"/>
              <a:buChar char="○"/>
              <a:defRPr sz="1400" b="0" i="0" u="none" strike="noStrike" cap="none">
                <a:solidFill>
                  <a:schemeClr val="dk1"/>
                </a:solidFill>
                <a:latin typeface="Quicksand"/>
                <a:ea typeface="Quicksand"/>
                <a:cs typeface="Quicksand"/>
                <a:sym typeface="Quicksand"/>
              </a:defRPr>
            </a:lvl2pPr>
            <a:lvl3pPr marL="1371600" marR="0" lvl="2" indent="-317500" algn="l" rtl="0">
              <a:lnSpc>
                <a:spcPct val="115000"/>
              </a:lnSpc>
              <a:spcBef>
                <a:spcPts val="1600"/>
              </a:spcBef>
              <a:spcAft>
                <a:spcPts val="0"/>
              </a:spcAft>
              <a:buClr>
                <a:schemeClr val="dk1"/>
              </a:buClr>
              <a:buSzPts val="1400"/>
              <a:buFont typeface="Quicksand"/>
              <a:buChar char="■"/>
              <a:defRPr sz="1400" b="0" i="0" u="none" strike="noStrike" cap="none">
                <a:solidFill>
                  <a:schemeClr val="dk1"/>
                </a:solidFill>
                <a:latin typeface="Quicksand"/>
                <a:ea typeface="Quicksand"/>
                <a:cs typeface="Quicksand"/>
                <a:sym typeface="Quicksand"/>
              </a:defRPr>
            </a:lvl3pPr>
            <a:lvl4pPr marL="1828800" marR="0" lvl="3" indent="-317500" algn="l" rtl="0">
              <a:lnSpc>
                <a:spcPct val="115000"/>
              </a:lnSpc>
              <a:spcBef>
                <a:spcPts val="1600"/>
              </a:spcBef>
              <a:spcAft>
                <a:spcPts val="0"/>
              </a:spcAft>
              <a:buClr>
                <a:schemeClr val="dk1"/>
              </a:buClr>
              <a:buSzPts val="1400"/>
              <a:buFont typeface="Quicksand"/>
              <a:buChar char="●"/>
              <a:defRPr sz="1400" b="0" i="0" u="none" strike="noStrike" cap="none">
                <a:solidFill>
                  <a:schemeClr val="dk1"/>
                </a:solidFill>
                <a:latin typeface="Quicksand"/>
                <a:ea typeface="Quicksand"/>
                <a:cs typeface="Quicksand"/>
                <a:sym typeface="Quicksand"/>
              </a:defRPr>
            </a:lvl4pPr>
            <a:lvl5pPr marL="2286000" marR="0" lvl="4" indent="-317500" algn="l" rtl="0">
              <a:lnSpc>
                <a:spcPct val="115000"/>
              </a:lnSpc>
              <a:spcBef>
                <a:spcPts val="1600"/>
              </a:spcBef>
              <a:spcAft>
                <a:spcPts val="0"/>
              </a:spcAft>
              <a:buClr>
                <a:schemeClr val="dk1"/>
              </a:buClr>
              <a:buSzPts val="1400"/>
              <a:buFont typeface="Quicksand"/>
              <a:buChar char="○"/>
              <a:defRPr sz="1400" b="0" i="0" u="none" strike="noStrike" cap="none">
                <a:solidFill>
                  <a:schemeClr val="dk1"/>
                </a:solidFill>
                <a:latin typeface="Quicksand"/>
                <a:ea typeface="Quicksand"/>
                <a:cs typeface="Quicksand"/>
                <a:sym typeface="Quicksand"/>
              </a:defRPr>
            </a:lvl5pPr>
            <a:lvl6pPr marL="2743200" marR="0" lvl="5" indent="-317500" algn="l" rtl="0">
              <a:lnSpc>
                <a:spcPct val="115000"/>
              </a:lnSpc>
              <a:spcBef>
                <a:spcPts val="1600"/>
              </a:spcBef>
              <a:spcAft>
                <a:spcPts val="0"/>
              </a:spcAft>
              <a:buClr>
                <a:schemeClr val="dk1"/>
              </a:buClr>
              <a:buSzPts val="1400"/>
              <a:buFont typeface="Quicksand"/>
              <a:buChar char="■"/>
              <a:defRPr sz="1400" b="0" i="0" u="none" strike="noStrike" cap="none">
                <a:solidFill>
                  <a:schemeClr val="dk1"/>
                </a:solidFill>
                <a:latin typeface="Quicksand"/>
                <a:ea typeface="Quicksand"/>
                <a:cs typeface="Quicksand"/>
                <a:sym typeface="Quicksand"/>
              </a:defRPr>
            </a:lvl6pPr>
            <a:lvl7pPr marL="3200400" marR="0" lvl="6" indent="-317500" algn="l" rtl="0">
              <a:lnSpc>
                <a:spcPct val="115000"/>
              </a:lnSpc>
              <a:spcBef>
                <a:spcPts val="1600"/>
              </a:spcBef>
              <a:spcAft>
                <a:spcPts val="0"/>
              </a:spcAft>
              <a:buClr>
                <a:schemeClr val="dk1"/>
              </a:buClr>
              <a:buSzPts val="1400"/>
              <a:buFont typeface="Quicksand"/>
              <a:buChar char="●"/>
              <a:defRPr sz="1400" b="0" i="0" u="none" strike="noStrike" cap="none">
                <a:solidFill>
                  <a:schemeClr val="dk1"/>
                </a:solidFill>
                <a:latin typeface="Quicksand"/>
                <a:ea typeface="Quicksand"/>
                <a:cs typeface="Quicksand"/>
                <a:sym typeface="Quicksand"/>
              </a:defRPr>
            </a:lvl7pPr>
            <a:lvl8pPr marL="3657600" marR="0" lvl="7" indent="-317500" algn="l" rtl="0">
              <a:lnSpc>
                <a:spcPct val="115000"/>
              </a:lnSpc>
              <a:spcBef>
                <a:spcPts val="1600"/>
              </a:spcBef>
              <a:spcAft>
                <a:spcPts val="0"/>
              </a:spcAft>
              <a:buClr>
                <a:schemeClr val="dk1"/>
              </a:buClr>
              <a:buSzPts val="1400"/>
              <a:buFont typeface="Quicksand"/>
              <a:buChar char="○"/>
              <a:defRPr sz="1400" b="0" i="0" u="none" strike="noStrike" cap="none">
                <a:solidFill>
                  <a:schemeClr val="dk1"/>
                </a:solidFill>
                <a:latin typeface="Quicksand"/>
                <a:ea typeface="Quicksand"/>
                <a:cs typeface="Quicksand"/>
                <a:sym typeface="Quicksand"/>
              </a:defRPr>
            </a:lvl8pPr>
            <a:lvl9pPr marL="4114800" marR="0" lvl="8" indent="-317500" algn="l" rtl="0">
              <a:lnSpc>
                <a:spcPct val="115000"/>
              </a:lnSpc>
              <a:spcBef>
                <a:spcPts val="1600"/>
              </a:spcBef>
              <a:spcAft>
                <a:spcPts val="1600"/>
              </a:spcAft>
              <a:buClr>
                <a:schemeClr val="dk1"/>
              </a:buClr>
              <a:buSzPts val="1400"/>
              <a:buFont typeface="Quicksand"/>
              <a:buChar char="■"/>
              <a:defRPr sz="1400" b="0" i="0" u="none" strike="noStrike" cap="none">
                <a:solidFill>
                  <a:schemeClr val="dk1"/>
                </a:solidFill>
                <a:latin typeface="Quicksand"/>
                <a:ea typeface="Quicksand"/>
                <a:cs typeface="Quicksand"/>
                <a:sym typeface="Quicksand"/>
              </a:defRPr>
            </a:lvl9pPr>
          </a:lstStyle>
          <a:p>
            <a:endParaRPr/>
          </a:p>
        </p:txBody>
      </p:sp>
      <p:sp>
        <p:nvSpPr>
          <p:cNvPr id="9" name="Google Shape;9;p16"/>
          <p:cNvSpPr txBox="1">
            <a:spLocks noGrp="1"/>
          </p:cNvSpPr>
          <p:nvPr>
            <p:ph type="sldNum" idx="12"/>
          </p:nvPr>
        </p:nvSpPr>
        <p:spPr>
          <a:xfrm>
            <a:off x="11776267" y="6439067"/>
            <a:ext cx="415600" cy="4188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1pPr>
            <a:lvl2pPr marL="0" marR="0" lvl="1" indent="0" algn="ctr" rtl="0">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2pPr>
            <a:lvl3pPr marL="0" marR="0" lvl="2" indent="0" algn="ctr" rtl="0">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3pPr>
            <a:lvl4pPr marL="0" marR="0" lvl="3" indent="0" algn="ctr" rtl="0">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4pPr>
            <a:lvl5pPr marL="0" marR="0" lvl="4" indent="0" algn="ctr" rtl="0">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5pPr>
            <a:lvl6pPr marL="0" marR="0" lvl="5" indent="0" algn="ctr" rtl="0">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6pPr>
            <a:lvl7pPr marL="0" marR="0" lvl="6" indent="0" algn="ctr" rtl="0">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7pPr>
            <a:lvl8pPr marL="0" marR="0" lvl="7" indent="0" algn="ctr" rtl="0">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8pPr>
            <a:lvl9pPr marL="0" marR="0" lvl="8" indent="0" algn="ctr" rtl="0">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61" userDrawn="1">
          <p15:clr>
            <a:srgbClr val="EA4335"/>
          </p15:clr>
        </p15:guide>
        <p15:guide id="2" orient="horz" pos="261" userDrawn="1">
          <p15:clr>
            <a:srgbClr val="EA4335"/>
          </p15:clr>
        </p15:guide>
        <p15:guide id="3" orient="horz" pos="855" userDrawn="1">
          <p15:clr>
            <a:srgbClr val="EA4335"/>
          </p15:clr>
        </p15:guide>
        <p15:guide id="4" pos="3701" userDrawn="1">
          <p15:clr>
            <a:srgbClr val="EA4335"/>
          </p15:clr>
        </p15:guide>
        <p15:guide id="5" orient="horz" pos="1083" userDrawn="1">
          <p15:clr>
            <a:srgbClr val="EA4335"/>
          </p15:clr>
        </p15:guide>
        <p15:guide id="6" pos="3979" userDrawn="1">
          <p15:clr>
            <a:srgbClr val="EA4335"/>
          </p15:clr>
        </p15:guide>
        <p15:guide id="7" pos="7419" userDrawn="1">
          <p15:clr>
            <a:srgbClr val="EA4335"/>
          </p15:clr>
        </p15:guide>
        <p15:guide id="8" orient="horz" pos="3456" userDrawn="1">
          <p15:clr>
            <a:srgbClr val="EA4335"/>
          </p15:clr>
        </p15:guide>
        <p15:guide id="9" pos="3264" userDrawn="1">
          <p15:clr>
            <a:srgbClr val="EA4335"/>
          </p15:clr>
        </p15:guide>
        <p15:guide id="10" pos="4416" userDrawn="1">
          <p15:clr>
            <a:srgbClr val="EA4335"/>
          </p15:clr>
        </p15:guide>
        <p15:guide id="11" orient="horz" pos="4055" userDrawn="1">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2994" y="695325"/>
            <a:ext cx="10886013"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p>
        </p:txBody>
      </p:sp>
      <p:sp>
        <p:nvSpPr>
          <p:cNvPr id="3" name="Text Placeholder 2"/>
          <p:cNvSpPr>
            <a:spLocks noGrp="1"/>
          </p:cNvSpPr>
          <p:nvPr>
            <p:ph type="body" idx="1"/>
          </p:nvPr>
        </p:nvSpPr>
        <p:spPr>
          <a:xfrm>
            <a:off x="652994" y="1957387"/>
            <a:ext cx="10886013"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706" r:id="rId1"/>
    <p:sldLayoutId id="2147483703" r:id="rId2"/>
    <p:sldLayoutId id="2147483663" r:id="rId3"/>
    <p:sldLayoutId id="2147483669"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B908444-F34F-9C73-D138-758AF6AF399F}"/>
              </a:ext>
            </a:extLst>
          </p:cNvPr>
          <p:cNvSpPr>
            <a:spLocks noGrp="1"/>
          </p:cNvSpPr>
          <p:nvPr>
            <p:ph type="title"/>
          </p:nvPr>
        </p:nvSpPr>
        <p:spPr bwMode="auto">
          <a:xfrm>
            <a:off x="654051" y="695325"/>
            <a:ext cx="10883900"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D185A71-2157-3A25-9820-20D614D7A91D}"/>
              </a:ext>
            </a:extLst>
          </p:cNvPr>
          <p:cNvSpPr>
            <a:spLocks noGrp="1"/>
          </p:cNvSpPr>
          <p:nvPr>
            <p:ph type="body" idx="1"/>
          </p:nvPr>
        </p:nvSpPr>
        <p:spPr bwMode="auto">
          <a:xfrm>
            <a:off x="654051" y="1957388"/>
            <a:ext cx="10883900"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rgbClr val="1155CC">
            <a:alpha val="5590"/>
          </a:srgbClr>
        </a:solidFill>
        <a:effectLst/>
      </p:bgPr>
    </p:bg>
    <p:spTree>
      <p:nvGrpSpPr>
        <p:cNvPr id="1" name="Shape 46"/>
        <p:cNvGrpSpPr/>
        <p:nvPr/>
      </p:nvGrpSpPr>
      <p:grpSpPr>
        <a:xfrm>
          <a:off x="0" y="0"/>
          <a:ext cx="0" cy="0"/>
          <a:chOff x="0" y="0"/>
          <a:chExt cx="0" cy="0"/>
        </a:xfrm>
      </p:grpSpPr>
      <p:sp>
        <p:nvSpPr>
          <p:cNvPr id="47" name="Google Shape;47;p9"/>
          <p:cNvSpPr/>
          <p:nvPr/>
        </p:nvSpPr>
        <p:spPr>
          <a:xfrm>
            <a:off x="0" y="3633"/>
            <a:ext cx="12192000" cy="4092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 name="Google Shape;48;p9"/>
          <p:cNvSpPr txBox="1">
            <a:spLocks noGrp="1"/>
          </p:cNvSpPr>
          <p:nvPr>
            <p:ph type="title"/>
          </p:nvPr>
        </p:nvSpPr>
        <p:spPr>
          <a:xfrm>
            <a:off x="414533" y="414533"/>
            <a:ext cx="11362000" cy="94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2800"/>
              <a:buFont typeface="Quicksand"/>
              <a:buNone/>
              <a:defRPr sz="2800" b="1">
                <a:solidFill>
                  <a:schemeClr val="dk1"/>
                </a:solidFill>
                <a:latin typeface="Quicksand"/>
                <a:ea typeface="Quicksand"/>
                <a:cs typeface="Quicksand"/>
                <a:sym typeface="Quicksan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49" name="Google Shape;49;p9"/>
          <p:cNvSpPr txBox="1">
            <a:spLocks noGrp="1"/>
          </p:cNvSpPr>
          <p:nvPr>
            <p:ph type="body" idx="1"/>
          </p:nvPr>
        </p:nvSpPr>
        <p:spPr>
          <a:xfrm>
            <a:off x="414533" y="1356967"/>
            <a:ext cx="11362000" cy="5080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Quicksand"/>
              <a:buChar char="●"/>
              <a:defRPr sz="1800">
                <a:solidFill>
                  <a:schemeClr val="dk1"/>
                </a:solidFill>
                <a:latin typeface="Quicksand"/>
                <a:ea typeface="Quicksand"/>
                <a:cs typeface="Quicksand"/>
                <a:sym typeface="Quicksand"/>
              </a:defRPr>
            </a:lvl1pPr>
            <a:lvl2pPr marL="914400" lvl="1" indent="-317500" rtl="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rtl="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rtl="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rtl="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rtl="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rtl="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rtl="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rtl="0">
              <a:lnSpc>
                <a:spcPct val="115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
        <p:nvSpPr>
          <p:cNvPr id="50" name="Google Shape;50;p9"/>
          <p:cNvSpPr txBox="1">
            <a:spLocks noGrp="1"/>
          </p:cNvSpPr>
          <p:nvPr>
            <p:ph type="sldNum" idx="12"/>
          </p:nvPr>
        </p:nvSpPr>
        <p:spPr>
          <a:xfrm>
            <a:off x="11776267" y="6439067"/>
            <a:ext cx="415600" cy="418800"/>
          </a:xfrm>
          <a:prstGeom prst="rect">
            <a:avLst/>
          </a:prstGeom>
          <a:noFill/>
          <a:ln>
            <a:noFill/>
          </a:ln>
        </p:spPr>
        <p:txBody>
          <a:bodyPr spcFirstLastPara="1" wrap="square" lIns="91425" tIns="91425" rIns="91425" bIns="91425" anchor="ctr" anchorCtr="0">
            <a:noAutofit/>
          </a:bodyPr>
          <a:lstStyle>
            <a:lvl1pPr lvl="0" algn="ctr" rtl="0">
              <a:buNone/>
              <a:defRPr sz="1067">
                <a:solidFill>
                  <a:srgbClr val="494985"/>
                </a:solidFill>
                <a:latin typeface="Quicksand Light"/>
                <a:ea typeface="Quicksand Light"/>
                <a:cs typeface="Quicksand Light"/>
                <a:sym typeface="Quicksand Light"/>
              </a:defRPr>
            </a:lvl1pPr>
            <a:lvl2pPr lvl="1" algn="ctr" rtl="0">
              <a:buNone/>
              <a:defRPr sz="1067">
                <a:solidFill>
                  <a:srgbClr val="494985"/>
                </a:solidFill>
                <a:latin typeface="Quicksand Light"/>
                <a:ea typeface="Quicksand Light"/>
                <a:cs typeface="Quicksand Light"/>
                <a:sym typeface="Quicksand Light"/>
              </a:defRPr>
            </a:lvl2pPr>
            <a:lvl3pPr lvl="2" algn="ctr" rtl="0">
              <a:buNone/>
              <a:defRPr sz="1067">
                <a:solidFill>
                  <a:srgbClr val="494985"/>
                </a:solidFill>
                <a:latin typeface="Quicksand Light"/>
                <a:ea typeface="Quicksand Light"/>
                <a:cs typeface="Quicksand Light"/>
                <a:sym typeface="Quicksand Light"/>
              </a:defRPr>
            </a:lvl3pPr>
            <a:lvl4pPr lvl="3" algn="ctr" rtl="0">
              <a:buNone/>
              <a:defRPr sz="1067">
                <a:solidFill>
                  <a:srgbClr val="494985"/>
                </a:solidFill>
                <a:latin typeface="Quicksand Light"/>
                <a:ea typeface="Quicksand Light"/>
                <a:cs typeface="Quicksand Light"/>
                <a:sym typeface="Quicksand Light"/>
              </a:defRPr>
            </a:lvl4pPr>
            <a:lvl5pPr lvl="4" algn="ctr" rtl="0">
              <a:buNone/>
              <a:defRPr sz="1067">
                <a:solidFill>
                  <a:srgbClr val="494985"/>
                </a:solidFill>
                <a:latin typeface="Quicksand Light"/>
                <a:ea typeface="Quicksand Light"/>
                <a:cs typeface="Quicksand Light"/>
                <a:sym typeface="Quicksand Light"/>
              </a:defRPr>
            </a:lvl5pPr>
            <a:lvl6pPr lvl="5" algn="ctr" rtl="0">
              <a:buNone/>
              <a:defRPr sz="1067">
                <a:solidFill>
                  <a:srgbClr val="494985"/>
                </a:solidFill>
                <a:latin typeface="Quicksand Light"/>
                <a:ea typeface="Quicksand Light"/>
                <a:cs typeface="Quicksand Light"/>
                <a:sym typeface="Quicksand Light"/>
              </a:defRPr>
            </a:lvl6pPr>
            <a:lvl7pPr lvl="6" algn="ctr" rtl="0">
              <a:buNone/>
              <a:defRPr sz="1067">
                <a:solidFill>
                  <a:srgbClr val="494985"/>
                </a:solidFill>
                <a:latin typeface="Quicksand Light"/>
                <a:ea typeface="Quicksand Light"/>
                <a:cs typeface="Quicksand Light"/>
                <a:sym typeface="Quicksand Light"/>
              </a:defRPr>
            </a:lvl7pPr>
            <a:lvl8pPr lvl="7" algn="ctr" rtl="0">
              <a:buNone/>
              <a:defRPr sz="1067">
                <a:solidFill>
                  <a:srgbClr val="494985"/>
                </a:solidFill>
                <a:latin typeface="Quicksand Light"/>
                <a:ea typeface="Quicksand Light"/>
                <a:cs typeface="Quicksand Light"/>
                <a:sym typeface="Quicksand Light"/>
              </a:defRPr>
            </a:lvl8pPr>
            <a:lvl9pPr lvl="8" algn="ctr" rtl="0">
              <a:buNone/>
              <a:defRPr sz="1067">
                <a:solidFill>
                  <a:srgbClr val="494985"/>
                </a:solidFill>
                <a:latin typeface="Quicksand Light"/>
                <a:ea typeface="Quicksand Light"/>
                <a:cs typeface="Quicksand Light"/>
                <a:sym typeface="Quicksand Light"/>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701" r:id="rId1"/>
    <p:sldLayoutId id="2147483656" r:id="rId2"/>
    <p:sldLayoutId id="2147483657" r:id="rId3"/>
    <p:sldLayoutId id="2147483658" r:id="rId4"/>
    <p:sldLayoutId id="2147483659" r:id="rId5"/>
    <p:sldLayoutId id="2147483702" r:id="rId6"/>
    <p:sldLayoutId id="2147483661" r:id="rId7"/>
    <p:sldLayoutId id="214748366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61" userDrawn="1">
          <p15:clr>
            <a:srgbClr val="EA4335"/>
          </p15:clr>
        </p15:guide>
        <p15:guide id="2" orient="horz" pos="261" userDrawn="1">
          <p15:clr>
            <a:srgbClr val="EA4335"/>
          </p15:clr>
        </p15:guide>
        <p15:guide id="3" orient="horz" pos="855" userDrawn="1">
          <p15:clr>
            <a:srgbClr val="EA4335"/>
          </p15:clr>
        </p15:guide>
        <p15:guide id="4" pos="3701" userDrawn="1">
          <p15:clr>
            <a:srgbClr val="EA4335"/>
          </p15:clr>
        </p15:guide>
        <p15:guide id="5" orient="horz" pos="1083" userDrawn="1">
          <p15:clr>
            <a:srgbClr val="EA4335"/>
          </p15:clr>
        </p15:guide>
        <p15:guide id="6" pos="3979" userDrawn="1">
          <p15:clr>
            <a:srgbClr val="EA4335"/>
          </p15:clr>
        </p15:guide>
        <p15:guide id="7" pos="7419" userDrawn="1">
          <p15:clr>
            <a:srgbClr val="EA4335"/>
          </p15:clr>
        </p15:guide>
        <p15:guide id="8" orient="horz" pos="3456" userDrawn="1">
          <p15:clr>
            <a:srgbClr val="EA4335"/>
          </p15:clr>
        </p15:guide>
        <p15:guide id="9" pos="3264" userDrawn="1">
          <p15:clr>
            <a:srgbClr val="EA4335"/>
          </p15:clr>
        </p15:guide>
        <p15:guide id="10" pos="4416" userDrawn="1">
          <p15:clr>
            <a:srgbClr val="EA4335"/>
          </p15:clr>
        </p15:guide>
        <p15:guide id="11" orient="horz" pos="4055" userDrawn="1">
          <p15:clr>
            <a:srgbClr val="EA4335"/>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6ED4F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54051" y="695325"/>
            <a:ext cx="10883900"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54051" y="1957388"/>
            <a:ext cx="10883900"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pic>
        <p:nvPicPr>
          <p:cNvPr id="3" name="Picture 2"/>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849158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rtl="0" eaLnBrk="1" fontAlgn="base" hangingPunct="1">
        <a:lnSpc>
          <a:spcPct val="90000"/>
        </a:lnSpc>
        <a:spcBef>
          <a:spcPct val="0"/>
        </a:spcBef>
        <a:spcAft>
          <a:spcPct val="0"/>
        </a:spcAft>
        <a:defRPr sz="3600" kern="1200">
          <a:solidFill>
            <a:srgbClr val="1C1C1C"/>
          </a:solidFill>
          <a:latin typeface="Twinkl SemiBold" pitchFamily="2" charset="0"/>
          <a:ea typeface="+mj-ea"/>
          <a:cs typeface="+mj-cs"/>
        </a:defRPr>
      </a:lvl1pPr>
      <a:lvl2pPr algn="l" rtl="0" eaLnBrk="1" fontAlgn="base" hangingPunct="1">
        <a:lnSpc>
          <a:spcPct val="90000"/>
        </a:lnSpc>
        <a:spcBef>
          <a:spcPct val="0"/>
        </a:spcBef>
        <a:spcAft>
          <a:spcPct val="0"/>
        </a:spcAft>
        <a:defRPr sz="3600">
          <a:solidFill>
            <a:srgbClr val="1C1C1C"/>
          </a:solidFill>
          <a:latin typeface="Twinkl SemiBold" pitchFamily="2" charset="0"/>
        </a:defRPr>
      </a:lvl2pPr>
      <a:lvl3pPr algn="l" rtl="0" eaLnBrk="1" fontAlgn="base" hangingPunct="1">
        <a:lnSpc>
          <a:spcPct val="90000"/>
        </a:lnSpc>
        <a:spcBef>
          <a:spcPct val="0"/>
        </a:spcBef>
        <a:spcAft>
          <a:spcPct val="0"/>
        </a:spcAft>
        <a:defRPr sz="3600">
          <a:solidFill>
            <a:srgbClr val="1C1C1C"/>
          </a:solidFill>
          <a:latin typeface="Twinkl SemiBold" pitchFamily="2" charset="0"/>
        </a:defRPr>
      </a:lvl3pPr>
      <a:lvl4pPr algn="l" rtl="0" eaLnBrk="1" fontAlgn="base" hangingPunct="1">
        <a:lnSpc>
          <a:spcPct val="90000"/>
        </a:lnSpc>
        <a:spcBef>
          <a:spcPct val="0"/>
        </a:spcBef>
        <a:spcAft>
          <a:spcPct val="0"/>
        </a:spcAft>
        <a:defRPr sz="3600">
          <a:solidFill>
            <a:srgbClr val="1C1C1C"/>
          </a:solidFill>
          <a:latin typeface="Twinkl SemiBold" pitchFamily="2" charset="0"/>
        </a:defRPr>
      </a:lvl4pPr>
      <a:lvl5pPr algn="l" rtl="0" eaLnBrk="1" fontAlgn="base" hangingPunct="1">
        <a:lnSpc>
          <a:spcPct val="90000"/>
        </a:lnSpc>
        <a:spcBef>
          <a:spcPct val="0"/>
        </a:spcBef>
        <a:spcAft>
          <a:spcPct val="0"/>
        </a:spcAft>
        <a:defRPr sz="3600">
          <a:solidFill>
            <a:srgbClr val="1C1C1C"/>
          </a:solidFill>
          <a:latin typeface="Twinkl SemiBold" pitchFamily="2" charset="0"/>
        </a:defRPr>
      </a:lvl5pPr>
      <a:lvl6pPr marL="4572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6pPr>
      <a:lvl7pPr marL="9144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7pPr>
      <a:lvl8pPr marL="13716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8pPr>
      <a:lvl9pPr marL="18288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Twinkl" pitchFamily="2"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Twinkl" pitchFamily="2"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Twinkl" pitchFamily="2"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Twinkl" pitchFamily="2"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Twinkl"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4.xml"/><Relationship Id="rId5" Type="http://schemas.openxmlformats.org/officeDocument/2006/relationships/image" Target="../media/image13.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primaryteacher.collinshub.co.uk/educator.html?s=qh2ZmR2XwgTM2QzXzFGcvlWd5RncldXc#course_library&amp;content_type=package&amp;content_id=12512&amp;module_id=35630"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pe.getset4education.co.uk/lesson/ks2/cricket/3?years=1002"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xml"/><Relationship Id="rId1" Type="http://schemas.openxmlformats.org/officeDocument/2006/relationships/slideLayout" Target="../slideLayouts/slideLayout40.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3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youtube.com/watch?v=JG8hRwH3JJM" TargetMode="Externa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www.topmarks.co.uk/maths-games/daily10" TargetMode="External"/><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png"/><Relationship Id="rId1" Type="http://schemas.openxmlformats.org/officeDocument/2006/relationships/slideLayout" Target="../slideLayouts/slideLayout44.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png"/><Relationship Id="rId1" Type="http://schemas.openxmlformats.org/officeDocument/2006/relationships/slideLayout" Target="../slideLayouts/slideLayout44.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4.xml"/><Relationship Id="rId5" Type="http://schemas.openxmlformats.org/officeDocument/2006/relationships/image" Target="../media/image31.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469908-40F0-48EB-8B29-996548C19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62" y="726"/>
            <a:ext cx="10515600" cy="1286087"/>
          </a:xfrm>
          <a:noFill/>
        </p:spPr>
        <p:txBody>
          <a:bodyPr anchor="ctr">
            <a:normAutofit/>
          </a:bodyPr>
          <a:lstStyle/>
          <a:p>
            <a:pPr algn="l"/>
            <a:r>
              <a:rPr lang="en-GB" sz="3600" u="sng" dirty="0"/>
              <a:t>Tuesday 13th May 2025</a:t>
            </a:r>
            <a:br>
              <a:rPr lang="en-GB" sz="3600" u="sng" dirty="0"/>
            </a:br>
            <a:r>
              <a:rPr lang="en-GB" sz="3600" u="sng" dirty="0"/>
              <a:t>Morning challenge</a:t>
            </a:r>
            <a:endParaRPr lang="en-US" sz="3600" dirty="0"/>
          </a:p>
        </p:txBody>
      </p:sp>
      <p:pic>
        <p:nvPicPr>
          <p:cNvPr id="3" name="Picture 2" descr="Home - Times Tables Rock Stars">
            <a:extLst>
              <a:ext uri="{FF2B5EF4-FFF2-40B4-BE49-F238E27FC236}">
                <a16:creationId xmlns:a16="http://schemas.microsoft.com/office/drawing/2014/main" id="{F6E79217-55EE-3112-91E4-B83C85CD56C9}"/>
              </a:ext>
            </a:extLst>
          </p:cNvPr>
          <p:cNvPicPr>
            <a:picLocks noChangeAspect="1"/>
          </p:cNvPicPr>
          <p:nvPr/>
        </p:nvPicPr>
        <p:blipFill>
          <a:blip r:embed="rId2"/>
          <a:stretch>
            <a:fillRect/>
          </a:stretch>
        </p:blipFill>
        <p:spPr>
          <a:xfrm>
            <a:off x="9879805" y="9408"/>
            <a:ext cx="2219325" cy="1278965"/>
          </a:xfrm>
          <a:prstGeom prst="rect">
            <a:avLst/>
          </a:prstGeom>
        </p:spPr>
      </p:pic>
      <p:pic>
        <p:nvPicPr>
          <p:cNvPr id="4" name="Picture 3" descr="Library Quiz-take the challenge! – wokinghamboroughlibraries">
            <a:extLst>
              <a:ext uri="{FF2B5EF4-FFF2-40B4-BE49-F238E27FC236}">
                <a16:creationId xmlns:a16="http://schemas.microsoft.com/office/drawing/2014/main" id="{1A4C446A-FCC4-DD97-A58E-DC27F30516D2}"/>
              </a:ext>
            </a:extLst>
          </p:cNvPr>
          <p:cNvPicPr>
            <a:picLocks noChangeAspect="1"/>
          </p:cNvPicPr>
          <p:nvPr/>
        </p:nvPicPr>
        <p:blipFill>
          <a:blip r:embed="rId3"/>
          <a:stretch>
            <a:fillRect/>
          </a:stretch>
        </p:blipFill>
        <p:spPr>
          <a:xfrm>
            <a:off x="7569993" y="136638"/>
            <a:ext cx="2183606" cy="1143568"/>
          </a:xfrm>
          <a:prstGeom prst="rect">
            <a:avLst/>
          </a:prstGeom>
        </p:spPr>
      </p:pic>
      <p:sp>
        <p:nvSpPr>
          <p:cNvPr id="6" name="TextBox 4">
            <a:extLst>
              <a:ext uri="{FF2B5EF4-FFF2-40B4-BE49-F238E27FC236}">
                <a16:creationId xmlns:a16="http://schemas.microsoft.com/office/drawing/2014/main" id="{DB8D21B1-EA5B-5F92-4EC0-87B153A5D352}"/>
              </a:ext>
            </a:extLst>
          </p:cNvPr>
          <p:cNvSpPr txBox="1"/>
          <p:nvPr/>
        </p:nvSpPr>
        <p:spPr>
          <a:xfrm>
            <a:off x="7267680" y="1434481"/>
            <a:ext cx="4911928" cy="535531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700" b="1" dirty="0"/>
              <a:t>Infer</a:t>
            </a:r>
          </a:p>
          <a:p>
            <a:pPr marL="514350" indent="-514350">
              <a:buAutoNum type="arabicPeriod"/>
            </a:pPr>
            <a:r>
              <a:rPr lang="en-GB" sz="2700" dirty="0">
                <a:ea typeface="+mn-lt"/>
                <a:cs typeface="+mn-lt"/>
              </a:rPr>
              <a:t>How do the children know each other? </a:t>
            </a:r>
            <a:endParaRPr lang="en-GB" dirty="0">
              <a:ea typeface="+mn-lt"/>
              <a:cs typeface="+mn-lt"/>
            </a:endParaRPr>
          </a:p>
          <a:p>
            <a:pPr marL="514350" indent="-514350">
              <a:buAutoNum type="arabicPeriod"/>
            </a:pPr>
            <a:r>
              <a:rPr lang="en-GB" sz="2700" dirty="0">
                <a:ea typeface="+mn-lt"/>
                <a:cs typeface="+mn-lt"/>
              </a:rPr>
              <a:t>What are their hero names? </a:t>
            </a:r>
            <a:endParaRPr lang="en-GB" dirty="0">
              <a:ea typeface="+mn-lt"/>
              <a:cs typeface="+mn-lt"/>
            </a:endParaRPr>
          </a:p>
          <a:p>
            <a:pPr marL="514350" indent="-514350">
              <a:buAutoNum type="arabicPeriod"/>
            </a:pPr>
            <a:r>
              <a:rPr lang="en-GB" sz="2700" dirty="0">
                <a:ea typeface="+mn-lt"/>
                <a:cs typeface="+mn-lt"/>
              </a:rPr>
              <a:t>What are their super-powers? </a:t>
            </a:r>
            <a:endParaRPr lang="en-GB">
              <a:ea typeface="+mn-lt"/>
              <a:cs typeface="+mn-lt"/>
            </a:endParaRPr>
          </a:p>
          <a:p>
            <a:pPr marL="514350" indent="-514350">
              <a:buAutoNum type="arabicPeriod"/>
            </a:pPr>
            <a:r>
              <a:rPr lang="en-GB" sz="2700" dirty="0">
                <a:ea typeface="+mn-lt"/>
                <a:cs typeface="+mn-lt"/>
              </a:rPr>
              <a:t>Why are they standing on the rock? </a:t>
            </a:r>
            <a:endParaRPr lang="en-GB">
              <a:ea typeface="+mn-lt"/>
              <a:cs typeface="+mn-lt"/>
            </a:endParaRPr>
          </a:p>
          <a:p>
            <a:pPr marL="514350" indent="-514350">
              <a:buAutoNum type="arabicPeriod"/>
            </a:pPr>
            <a:r>
              <a:rPr lang="en-GB" sz="2700" dirty="0">
                <a:ea typeface="+mn-lt"/>
                <a:cs typeface="+mn-lt"/>
              </a:rPr>
              <a:t>Where in the world is this?</a:t>
            </a:r>
            <a:endParaRPr lang="en-GB" dirty="0"/>
          </a:p>
          <a:p>
            <a:pPr marL="514350" indent="-514350">
              <a:buAutoNum type="arabicPeriod"/>
            </a:pPr>
            <a:r>
              <a:rPr lang="en-GB" sz="2700" dirty="0">
                <a:ea typeface="+mn-lt"/>
                <a:cs typeface="+mn-lt"/>
              </a:rPr>
              <a:t>Write what you think will happen next? </a:t>
            </a:r>
            <a:endParaRPr lang="en-GB" sz="2700" dirty="0"/>
          </a:p>
          <a:p>
            <a:endParaRPr lang="en-GB" sz="2700" dirty="0"/>
          </a:p>
          <a:p>
            <a:pPr marL="342900" indent="-342900">
              <a:buAutoNum type="arabicPeriod"/>
            </a:pPr>
            <a:endParaRPr lang="en-GB"/>
          </a:p>
        </p:txBody>
      </p:sp>
      <p:pic>
        <p:nvPicPr>
          <p:cNvPr id="7" name="Picture 6" descr="A couple of girls wearing capes standing on a cliff edge&#10;&#10;AI-generated content may be incorrect.">
            <a:extLst>
              <a:ext uri="{FF2B5EF4-FFF2-40B4-BE49-F238E27FC236}">
                <a16:creationId xmlns:a16="http://schemas.microsoft.com/office/drawing/2014/main" id="{52161789-A9CF-E35A-6B5D-9AAAA1E202D7}"/>
              </a:ext>
            </a:extLst>
          </p:cNvPr>
          <p:cNvPicPr>
            <a:picLocks noChangeAspect="1"/>
          </p:cNvPicPr>
          <p:nvPr/>
        </p:nvPicPr>
        <p:blipFill>
          <a:blip r:embed="rId4"/>
          <a:stretch>
            <a:fillRect/>
          </a:stretch>
        </p:blipFill>
        <p:spPr>
          <a:xfrm>
            <a:off x="109537" y="1433299"/>
            <a:ext cx="7150893" cy="4505324"/>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8230" t="3205" r="8229" b="32871"/>
          <a:stretch/>
        </p:blipFill>
        <p:spPr>
          <a:xfrm>
            <a:off x="2276475" y="1990725"/>
            <a:ext cx="7639051" cy="4105275"/>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421" r="3306" b="36889"/>
          <a:stretch/>
        </p:blipFill>
        <p:spPr>
          <a:xfrm>
            <a:off x="2276475" y="2590417"/>
            <a:ext cx="7648576" cy="3505584"/>
          </a:xfrm>
          <a:prstGeom prst="rect">
            <a:avLst/>
          </a:prstGeom>
        </p:spPr>
      </p:pic>
      <p:sp>
        <p:nvSpPr>
          <p:cNvPr id="7" name="Rectangle 6"/>
          <p:cNvSpPr/>
          <p:nvPr/>
        </p:nvSpPr>
        <p:spPr>
          <a:xfrm>
            <a:off x="2279650" y="1449894"/>
            <a:ext cx="7632700" cy="422405"/>
          </a:xfrm>
          <a:prstGeom prst="rect">
            <a:avLst/>
          </a:prstGeom>
        </p:spPr>
        <p:txBody>
          <a:bodyPr wrap="square" lIns="0" tIns="72000" rIns="0" bIns="72000">
            <a:spAutoFit/>
          </a:bodyPr>
          <a:lstStyle/>
          <a:p>
            <a:pPr algn="ctr"/>
            <a:r>
              <a:rPr lang="en-GB" sz="1800" dirty="0"/>
              <a:t>Use the information in the table to create a pictogram of the data.</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770" t="41307" r="31250" b="23772"/>
          <a:stretch/>
        </p:blipFill>
        <p:spPr>
          <a:xfrm>
            <a:off x="2498383" y="2719299"/>
            <a:ext cx="7184574" cy="2648124"/>
          </a:xfrm>
          <a:prstGeom prst="rect">
            <a:avLst/>
          </a:prstGeom>
        </p:spPr>
      </p:pic>
      <p:pic>
        <p:nvPicPr>
          <p:cNvPr id="9" name="Individual Work"/>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01163" y="512763"/>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4089041" y="697113"/>
            <a:ext cx="4013920" cy="615553"/>
          </a:xfrm>
          <a:prstGeom prst="rect">
            <a:avLst/>
          </a:prstGeom>
        </p:spPr>
        <p:txBody>
          <a:bodyPr wrap="square" lIns="0" tIns="0" rIns="0" bIns="0">
            <a:spAutoFit/>
          </a:bodyPr>
          <a:lstStyle/>
          <a:p>
            <a:pPr algn="ctr"/>
            <a:r>
              <a:rPr lang="en-GB" altLang="en-US" sz="4000" b="1" dirty="0"/>
              <a:t>Planning a Party</a:t>
            </a:r>
            <a:endParaRPr lang="en-GB" sz="4000" b="1" dirty="0"/>
          </a:p>
        </p:txBody>
      </p:sp>
    </p:spTree>
    <p:extLst>
      <p:ext uri="{BB962C8B-B14F-4D97-AF65-F5344CB8AC3E}">
        <p14:creationId xmlns:p14="http://schemas.microsoft.com/office/powerpoint/2010/main" val="154817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64AA3-BE08-B2C7-5C23-1CF717ABC8F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63FE16F-5D81-FB19-F3AF-2F8E5654D3A8}"/>
              </a:ext>
            </a:extLst>
          </p:cNvPr>
          <p:cNvSpPr txBox="1"/>
          <p:nvPr/>
        </p:nvSpPr>
        <p:spPr>
          <a:xfrm>
            <a:off x="138011" y="138012"/>
            <a:ext cx="1189665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2800" u="sng" dirty="0">
                <a:latin typeface="Comic Sans MS"/>
              </a:rPr>
              <a:t>13.05.25</a:t>
            </a:r>
            <a:endParaRPr lang="en-US" dirty="0"/>
          </a:p>
          <a:p>
            <a:r>
              <a:rPr lang="en-GB" sz="2800" u="sng" dirty="0">
                <a:latin typeface="Comic Sans MS"/>
              </a:rPr>
              <a:t>TBAT: </a:t>
            </a:r>
            <a:r>
              <a:rPr lang="en-GB" sz="2800" u="sng" dirty="0">
                <a:solidFill>
                  <a:srgbClr val="1C1C1C"/>
                </a:solidFill>
                <a:latin typeface="Comic Sans MS"/>
                <a:ea typeface="+mn-lt"/>
                <a:cs typeface="+mn-lt"/>
              </a:rPr>
              <a:t>interpret data in a pictogram </a:t>
            </a:r>
          </a:p>
        </p:txBody>
      </p:sp>
      <p:pic>
        <p:nvPicPr>
          <p:cNvPr id="3" name="Picture 2" descr="A white rectangular object with black lines&#10;&#10;AI-generated content may be incorrect.">
            <a:extLst>
              <a:ext uri="{FF2B5EF4-FFF2-40B4-BE49-F238E27FC236}">
                <a16:creationId xmlns:a16="http://schemas.microsoft.com/office/drawing/2014/main" id="{76FCE57E-E631-3B45-4146-933D0E3EE801}"/>
              </a:ext>
            </a:extLst>
          </p:cNvPr>
          <p:cNvPicPr>
            <a:picLocks noChangeAspect="1"/>
          </p:cNvPicPr>
          <p:nvPr/>
        </p:nvPicPr>
        <p:blipFill>
          <a:blip r:embed="rId2"/>
          <a:stretch>
            <a:fillRect/>
          </a:stretch>
        </p:blipFill>
        <p:spPr>
          <a:xfrm>
            <a:off x="135537" y="1097177"/>
            <a:ext cx="4424492" cy="5755159"/>
          </a:xfrm>
          <a:prstGeom prst="rect">
            <a:avLst/>
          </a:prstGeom>
        </p:spPr>
      </p:pic>
      <p:pic>
        <p:nvPicPr>
          <p:cNvPr id="4" name="Picture 3" descr="A grid of balloons on a white background&#10;&#10;AI-generated content may be incorrect.">
            <a:extLst>
              <a:ext uri="{FF2B5EF4-FFF2-40B4-BE49-F238E27FC236}">
                <a16:creationId xmlns:a16="http://schemas.microsoft.com/office/drawing/2014/main" id="{1CCF3A6F-D0FB-C0EC-DC07-05B6E6A97D49}"/>
              </a:ext>
            </a:extLst>
          </p:cNvPr>
          <p:cNvPicPr>
            <a:picLocks noChangeAspect="1"/>
          </p:cNvPicPr>
          <p:nvPr/>
        </p:nvPicPr>
        <p:blipFill>
          <a:blip r:embed="rId3"/>
          <a:stretch>
            <a:fillRect/>
          </a:stretch>
        </p:blipFill>
        <p:spPr>
          <a:xfrm>
            <a:off x="4819907" y="1097434"/>
            <a:ext cx="4621942" cy="2830213"/>
          </a:xfrm>
          <a:prstGeom prst="rect">
            <a:avLst/>
          </a:prstGeom>
        </p:spPr>
      </p:pic>
      <p:sp>
        <p:nvSpPr>
          <p:cNvPr id="7" name="TextBox 6">
            <a:extLst>
              <a:ext uri="{FF2B5EF4-FFF2-40B4-BE49-F238E27FC236}">
                <a16:creationId xmlns:a16="http://schemas.microsoft.com/office/drawing/2014/main" id="{DDE72154-71D4-234F-2040-43A258F56C53}"/>
              </a:ext>
            </a:extLst>
          </p:cNvPr>
          <p:cNvSpPr txBox="1"/>
          <p:nvPr/>
        </p:nvSpPr>
        <p:spPr>
          <a:xfrm>
            <a:off x="4761421" y="4154167"/>
            <a:ext cx="7190436"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Comic Sans MS"/>
              </a:rPr>
              <a:t>Using the data on the previous slide, complete the table by cutting and sticking the right number of balloons for each activity. Remember each balloon is worth 5 people. </a:t>
            </a:r>
          </a:p>
        </p:txBody>
      </p:sp>
    </p:spTree>
    <p:extLst>
      <p:ext uri="{BB962C8B-B14F-4D97-AF65-F5344CB8AC3E}">
        <p14:creationId xmlns:p14="http://schemas.microsoft.com/office/powerpoint/2010/main" val="41154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B175B-9FC8-329D-C5D5-1BDD3E339A3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FDE2408-E147-D3C1-8B41-02D71659630A}"/>
              </a:ext>
            </a:extLst>
          </p:cNvPr>
          <p:cNvSpPr txBox="1"/>
          <p:nvPr/>
        </p:nvSpPr>
        <p:spPr>
          <a:xfrm>
            <a:off x="138011" y="138012"/>
            <a:ext cx="1189665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2800" u="sng" dirty="0">
                <a:latin typeface="Comic Sans MS"/>
              </a:rPr>
              <a:t>13.05.25</a:t>
            </a:r>
            <a:endParaRPr lang="en-US" dirty="0"/>
          </a:p>
          <a:p>
            <a:r>
              <a:rPr lang="en-GB" sz="2800" u="sng" dirty="0">
                <a:latin typeface="Comic Sans MS"/>
              </a:rPr>
              <a:t>TBAT: </a:t>
            </a:r>
            <a:r>
              <a:rPr lang="en-GB" sz="2800" u="sng" dirty="0">
                <a:solidFill>
                  <a:srgbClr val="1C1C1C"/>
                </a:solidFill>
                <a:latin typeface="Comic Sans MS"/>
                <a:ea typeface="+mn-lt"/>
                <a:cs typeface="+mn-lt"/>
              </a:rPr>
              <a:t>interpret data in a pictogram </a:t>
            </a:r>
          </a:p>
        </p:txBody>
      </p:sp>
      <p:sp>
        <p:nvSpPr>
          <p:cNvPr id="7" name="TextBox 6">
            <a:extLst>
              <a:ext uri="{FF2B5EF4-FFF2-40B4-BE49-F238E27FC236}">
                <a16:creationId xmlns:a16="http://schemas.microsoft.com/office/drawing/2014/main" id="{A22037F5-2BA3-88F6-6685-F7D2964ABB4B}"/>
              </a:ext>
            </a:extLst>
          </p:cNvPr>
          <p:cNvSpPr txBox="1"/>
          <p:nvPr/>
        </p:nvSpPr>
        <p:spPr>
          <a:xfrm>
            <a:off x="134204" y="1117211"/>
            <a:ext cx="1190600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latin typeface="Comic Sans MS"/>
              </a:rPr>
              <a:t>Use the table you have completed to answer these questions.</a:t>
            </a:r>
            <a:endParaRPr lang="en-GB" sz="2800" dirty="0">
              <a:latin typeface="Comic Sans MS"/>
            </a:endParaRPr>
          </a:p>
          <a:p>
            <a:endParaRPr lang="en-GB" sz="2800" dirty="0">
              <a:latin typeface="Comic Sans MS"/>
            </a:endParaRPr>
          </a:p>
          <a:p>
            <a:pPr marL="514350" indent="-514350">
              <a:buAutoNum type="arabicPeriod"/>
            </a:pPr>
            <a:endParaRPr lang="en-GB" sz="2800" dirty="0">
              <a:latin typeface="Comic Sans MS"/>
            </a:endParaRPr>
          </a:p>
        </p:txBody>
      </p:sp>
      <p:pic>
        <p:nvPicPr>
          <p:cNvPr id="6" name="Picture 5" descr="A white paper with black text&#10;&#10;AI-generated content may be incorrect.">
            <a:extLst>
              <a:ext uri="{FF2B5EF4-FFF2-40B4-BE49-F238E27FC236}">
                <a16:creationId xmlns:a16="http://schemas.microsoft.com/office/drawing/2014/main" id="{EBFD2FE1-6308-3A6A-EDEB-A02770BF0198}"/>
              </a:ext>
            </a:extLst>
          </p:cNvPr>
          <p:cNvPicPr>
            <a:picLocks noChangeAspect="1"/>
          </p:cNvPicPr>
          <p:nvPr/>
        </p:nvPicPr>
        <p:blipFill>
          <a:blip r:embed="rId2"/>
          <a:stretch>
            <a:fillRect/>
          </a:stretch>
        </p:blipFill>
        <p:spPr>
          <a:xfrm>
            <a:off x="155852" y="1712499"/>
            <a:ext cx="6347514" cy="5133698"/>
          </a:xfrm>
          <a:prstGeom prst="rect">
            <a:avLst/>
          </a:prstGeom>
        </p:spPr>
      </p:pic>
      <p:sp>
        <p:nvSpPr>
          <p:cNvPr id="8" name="TextBox 7">
            <a:extLst>
              <a:ext uri="{FF2B5EF4-FFF2-40B4-BE49-F238E27FC236}">
                <a16:creationId xmlns:a16="http://schemas.microsoft.com/office/drawing/2014/main" id="{FFD634E8-F55A-E488-E6C5-7574A3661A2A}"/>
              </a:ext>
            </a:extLst>
          </p:cNvPr>
          <p:cNvSpPr txBox="1"/>
          <p:nvPr/>
        </p:nvSpPr>
        <p:spPr>
          <a:xfrm>
            <a:off x="6748797" y="4620752"/>
            <a:ext cx="5161656"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u="sng" dirty="0">
                <a:solidFill>
                  <a:srgbClr val="FF0000"/>
                </a:solidFill>
                <a:latin typeface="Comic Sans MS"/>
              </a:rPr>
              <a:t>Challenge</a:t>
            </a:r>
          </a:p>
          <a:p>
            <a:endParaRPr lang="en-GB" sz="2800" dirty="0">
              <a:solidFill>
                <a:srgbClr val="FF0000"/>
              </a:solidFill>
              <a:latin typeface="Comic Sans MS"/>
            </a:endParaRPr>
          </a:p>
          <a:p>
            <a:r>
              <a:rPr lang="en-GB" sz="2800" dirty="0">
                <a:solidFill>
                  <a:srgbClr val="FF0000"/>
                </a:solidFill>
                <a:latin typeface="Comic Sans MS"/>
              </a:rPr>
              <a:t>Write your own question for your partner to answer.</a:t>
            </a:r>
          </a:p>
        </p:txBody>
      </p:sp>
    </p:spTree>
    <p:extLst>
      <p:ext uri="{BB962C8B-B14F-4D97-AF65-F5344CB8AC3E}">
        <p14:creationId xmlns:p14="http://schemas.microsoft.com/office/powerpoint/2010/main" val="3001463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25BED-7D3E-5733-8C61-1F1C85308E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FF09EA-AE99-10F1-82F4-7ECEE7BE99A7}"/>
              </a:ext>
            </a:extLst>
          </p:cNvPr>
          <p:cNvSpPr>
            <a:spLocks noGrp="1"/>
          </p:cNvSpPr>
          <p:nvPr>
            <p:ph type="title"/>
          </p:nvPr>
        </p:nvSpPr>
        <p:spPr>
          <a:xfrm>
            <a:off x="-3412" y="1185"/>
            <a:ext cx="10515600" cy="1325563"/>
          </a:xfrm>
        </p:spPr>
        <p:txBody>
          <a:bodyPr vert="horz" lIns="91440" tIns="45720" rIns="91440" bIns="45720" rtlCol="0" anchor="ctr">
            <a:noAutofit/>
          </a:bodyPr>
          <a:lstStyle/>
          <a:p>
            <a:r>
              <a:rPr lang="en-GB" sz="3200" u="sng" dirty="0"/>
              <a:t>Tuesday 13 May 2025</a:t>
            </a:r>
            <a:br>
              <a:rPr lang="en-GB" sz="3200" u="sng" dirty="0"/>
            </a:br>
            <a:r>
              <a:rPr lang="en-GB" sz="3200" u="sng" dirty="0"/>
              <a:t>TBAT: recognise and use determiners.</a:t>
            </a:r>
            <a:br>
              <a:rPr lang="en-GB" sz="3200" u="sng" dirty="0">
                <a:ea typeface="+mj-lt"/>
                <a:cs typeface="+mj-lt"/>
              </a:rPr>
            </a:br>
            <a:r>
              <a:rPr lang="en-GB" sz="3200" u="sng" dirty="0">
                <a:ea typeface="+mj-lt"/>
                <a:cs typeface="+mj-lt"/>
              </a:rPr>
              <a:t>3 in 3</a:t>
            </a:r>
            <a:endParaRPr lang="en-GB" sz="3200" u="sng" dirty="0"/>
          </a:p>
        </p:txBody>
      </p:sp>
      <p:pic>
        <p:nvPicPr>
          <p:cNvPr id="7" name="Picture 6" descr="A white background with black text&#10;&#10;AI-generated content may be incorrect.">
            <a:extLst>
              <a:ext uri="{FF2B5EF4-FFF2-40B4-BE49-F238E27FC236}">
                <a16:creationId xmlns:a16="http://schemas.microsoft.com/office/drawing/2014/main" id="{997A7C5C-F0AD-616F-A2AF-E3C78083BD06}"/>
              </a:ext>
            </a:extLst>
          </p:cNvPr>
          <p:cNvPicPr>
            <a:picLocks noChangeAspect="1"/>
          </p:cNvPicPr>
          <p:nvPr/>
        </p:nvPicPr>
        <p:blipFill>
          <a:blip r:embed="rId2"/>
          <a:stretch>
            <a:fillRect/>
          </a:stretch>
        </p:blipFill>
        <p:spPr>
          <a:xfrm>
            <a:off x="119489" y="1496561"/>
            <a:ext cx="5982127" cy="1726727"/>
          </a:xfrm>
          <a:prstGeom prst="rect">
            <a:avLst/>
          </a:prstGeom>
        </p:spPr>
      </p:pic>
      <p:pic>
        <p:nvPicPr>
          <p:cNvPr id="8" name="Picture 7" descr="A white background with black text&#10;&#10;AI-generated content may be incorrect.">
            <a:extLst>
              <a:ext uri="{FF2B5EF4-FFF2-40B4-BE49-F238E27FC236}">
                <a16:creationId xmlns:a16="http://schemas.microsoft.com/office/drawing/2014/main" id="{1B6F255F-24FB-A57E-D4B0-E109843B5623}"/>
              </a:ext>
            </a:extLst>
          </p:cNvPr>
          <p:cNvPicPr>
            <a:picLocks noChangeAspect="1"/>
          </p:cNvPicPr>
          <p:nvPr/>
        </p:nvPicPr>
        <p:blipFill>
          <a:blip r:embed="rId3"/>
          <a:stretch>
            <a:fillRect/>
          </a:stretch>
        </p:blipFill>
        <p:spPr>
          <a:xfrm>
            <a:off x="114158" y="3215967"/>
            <a:ext cx="5970044" cy="1938694"/>
          </a:xfrm>
          <a:prstGeom prst="rect">
            <a:avLst/>
          </a:prstGeom>
        </p:spPr>
      </p:pic>
      <p:pic>
        <p:nvPicPr>
          <p:cNvPr id="9" name="Picture 8" descr="A screenshot of a game&#10;&#10;AI-generated content may be incorrect.">
            <a:extLst>
              <a:ext uri="{FF2B5EF4-FFF2-40B4-BE49-F238E27FC236}">
                <a16:creationId xmlns:a16="http://schemas.microsoft.com/office/drawing/2014/main" id="{6E8E9E65-C911-B466-C475-1E78842914C8}"/>
              </a:ext>
            </a:extLst>
          </p:cNvPr>
          <p:cNvPicPr>
            <a:picLocks noChangeAspect="1"/>
          </p:cNvPicPr>
          <p:nvPr/>
        </p:nvPicPr>
        <p:blipFill>
          <a:blip r:embed="rId4"/>
          <a:stretch>
            <a:fillRect/>
          </a:stretch>
        </p:blipFill>
        <p:spPr>
          <a:xfrm>
            <a:off x="5930448" y="1528479"/>
            <a:ext cx="6404355" cy="3357491"/>
          </a:xfrm>
          <a:prstGeom prst="rect">
            <a:avLst/>
          </a:prstGeom>
        </p:spPr>
      </p:pic>
      <p:sp>
        <p:nvSpPr>
          <p:cNvPr id="10" name="TextBox 9">
            <a:extLst>
              <a:ext uri="{FF2B5EF4-FFF2-40B4-BE49-F238E27FC236}">
                <a16:creationId xmlns:a16="http://schemas.microsoft.com/office/drawing/2014/main" id="{5BC9CA5F-70F5-0EF8-8DC9-A6336561DBB2}"/>
              </a:ext>
            </a:extLst>
          </p:cNvPr>
          <p:cNvSpPr txBox="1"/>
          <p:nvPr/>
        </p:nvSpPr>
        <p:spPr>
          <a:xfrm>
            <a:off x="362677" y="5394822"/>
            <a:ext cx="1138678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solidFill>
                  <a:srgbClr val="FF0000"/>
                </a:solidFill>
              </a:rPr>
              <a:t>Challenge – Write a sentence that has a fronted adverbial at the start.</a:t>
            </a:r>
          </a:p>
        </p:txBody>
      </p:sp>
    </p:spTree>
    <p:extLst>
      <p:ext uri="{BB962C8B-B14F-4D97-AF65-F5344CB8AC3E}">
        <p14:creationId xmlns:p14="http://schemas.microsoft.com/office/powerpoint/2010/main" val="2206276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896DB-B183-48C1-AE98-3F94C9283B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423A53-FF34-6EB7-1679-523175C1EBB7}"/>
              </a:ext>
            </a:extLst>
          </p:cNvPr>
          <p:cNvSpPr>
            <a:spLocks noGrp="1"/>
          </p:cNvSpPr>
          <p:nvPr>
            <p:ph type="title"/>
          </p:nvPr>
        </p:nvSpPr>
        <p:spPr>
          <a:xfrm>
            <a:off x="-3412" y="1185"/>
            <a:ext cx="10515600" cy="1325563"/>
          </a:xfrm>
        </p:spPr>
        <p:txBody>
          <a:bodyPr vert="horz" lIns="91440" tIns="45720" rIns="91440" bIns="45720" rtlCol="0" anchor="ctr">
            <a:noAutofit/>
          </a:bodyPr>
          <a:lstStyle/>
          <a:p>
            <a:r>
              <a:rPr lang="en-GB" sz="3200" u="sng" dirty="0"/>
              <a:t>Tuesday 13th May 2025</a:t>
            </a:r>
            <a:br>
              <a:rPr lang="en-GB" sz="3200" u="sng" dirty="0"/>
            </a:br>
            <a:r>
              <a:rPr lang="en-GB" sz="3200" u="sng" dirty="0"/>
              <a:t>TBAT: recognise and use determiners.</a:t>
            </a:r>
            <a:br>
              <a:rPr lang="en-GB" sz="3200" u="sng" dirty="0">
                <a:ea typeface="+mj-lt"/>
                <a:cs typeface="+mj-lt"/>
              </a:rPr>
            </a:br>
            <a:endParaRPr lang="en-GB" sz="3200" u="sng"/>
          </a:p>
        </p:txBody>
      </p:sp>
      <p:sp>
        <p:nvSpPr>
          <p:cNvPr id="3" name="TextBox 2">
            <a:extLst>
              <a:ext uri="{FF2B5EF4-FFF2-40B4-BE49-F238E27FC236}">
                <a16:creationId xmlns:a16="http://schemas.microsoft.com/office/drawing/2014/main" id="{11D3CD9E-F871-C9ED-8D14-C91D1D9A9645}"/>
              </a:ext>
            </a:extLst>
          </p:cNvPr>
          <p:cNvSpPr txBox="1"/>
          <p:nvPr/>
        </p:nvSpPr>
        <p:spPr>
          <a:xfrm>
            <a:off x="112316" y="1332606"/>
            <a:ext cx="12080903"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dirty="0">
                <a:solidFill>
                  <a:srgbClr val="0070C0"/>
                </a:solidFill>
              </a:rPr>
              <a:t>Blue</a:t>
            </a:r>
            <a:r>
              <a:rPr lang="en-GB" sz="4000" dirty="0"/>
              <a:t> – Tell your partner 5 synonyms for the word cold.</a:t>
            </a:r>
          </a:p>
          <a:p>
            <a:endParaRPr lang="en-GB" sz="4000" dirty="0"/>
          </a:p>
          <a:p>
            <a:r>
              <a:rPr lang="en-GB" sz="4000" dirty="0">
                <a:solidFill>
                  <a:srgbClr val="00B050"/>
                </a:solidFill>
              </a:rPr>
              <a:t>Green</a:t>
            </a:r>
            <a:r>
              <a:rPr lang="en-GB" sz="4000" dirty="0"/>
              <a:t> – Tell your partner 5 synonyms for the word tired.</a:t>
            </a:r>
          </a:p>
          <a:p>
            <a:endParaRPr lang="en-GB" sz="4000" dirty="0"/>
          </a:p>
          <a:p>
            <a:r>
              <a:rPr lang="en-GB" sz="4000" dirty="0">
                <a:solidFill>
                  <a:srgbClr val="FF0000"/>
                </a:solidFill>
              </a:rPr>
              <a:t>Challenge</a:t>
            </a:r>
            <a:r>
              <a:rPr lang="en-GB" sz="4000" dirty="0"/>
              <a:t> -</a:t>
            </a:r>
            <a:r>
              <a:rPr lang="en-GB" sz="3600" dirty="0"/>
              <a:t> What is an apostrophe and where do you use them?</a:t>
            </a:r>
            <a:endParaRPr lang="en-GB" sz="4000" dirty="0"/>
          </a:p>
        </p:txBody>
      </p:sp>
    </p:spTree>
    <p:extLst>
      <p:ext uri="{BB962C8B-B14F-4D97-AF65-F5344CB8AC3E}">
        <p14:creationId xmlns:p14="http://schemas.microsoft.com/office/powerpoint/2010/main" val="1637914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20">
            <a:extLst>
              <a:ext uri="{FF2B5EF4-FFF2-40B4-BE49-F238E27FC236}">
                <a16:creationId xmlns:a16="http://schemas.microsoft.com/office/drawing/2014/main" id="{03D644CD-0C10-15FA-778A-CB5397A1BF61}"/>
              </a:ext>
            </a:extLst>
          </p:cNvPr>
          <p:cNvSpPr>
            <a:spLocks noGrp="1"/>
          </p:cNvSpPr>
          <p:nvPr>
            <p:ph type="title"/>
          </p:nvPr>
        </p:nvSpPr>
        <p:spPr>
          <a:xfrm>
            <a:off x="1981201" y="479426"/>
            <a:ext cx="8220075" cy="993775"/>
          </a:xfrm>
        </p:spPr>
        <p:txBody>
          <a:bodyPr/>
          <a:lstStyle/>
          <a:p>
            <a:pPr eaLnBrk="1" hangingPunct="1"/>
            <a:r>
              <a:rPr lang="en-GB" altLang="en-US" sz="3600"/>
              <a:t>What is a Determiner?</a:t>
            </a:r>
          </a:p>
        </p:txBody>
      </p:sp>
      <p:sp>
        <p:nvSpPr>
          <p:cNvPr id="10242" name="Rectangle 4">
            <a:extLst>
              <a:ext uri="{FF2B5EF4-FFF2-40B4-BE49-F238E27FC236}">
                <a16:creationId xmlns:a16="http://schemas.microsoft.com/office/drawing/2014/main" id="{39466AAF-C31B-4E46-469B-5E7F5A7EF36C}"/>
              </a:ext>
            </a:extLst>
          </p:cNvPr>
          <p:cNvSpPr>
            <a:spLocks noChangeArrowheads="1"/>
          </p:cNvSpPr>
          <p:nvPr/>
        </p:nvSpPr>
        <p:spPr bwMode="auto">
          <a:xfrm>
            <a:off x="2279650" y="1312864"/>
            <a:ext cx="7632700" cy="576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nchor="t">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algn="ctr" eaLnBrk="1" hangingPunct="1">
              <a:lnSpc>
                <a:spcPct val="100000"/>
              </a:lnSpc>
              <a:spcBef>
                <a:spcPct val="0"/>
              </a:spcBef>
              <a:buFontTx/>
              <a:buNone/>
            </a:pPr>
            <a:r>
              <a:rPr lang="en-GB" altLang="en-US" sz="2800" dirty="0">
                <a:solidFill>
                  <a:schemeClr val="tx1"/>
                </a:solidFill>
                <a:latin typeface="Twinkl"/>
              </a:rPr>
              <a:t>Determiners are words that come before a noun.</a:t>
            </a:r>
          </a:p>
        </p:txBody>
      </p:sp>
      <p:sp>
        <p:nvSpPr>
          <p:cNvPr id="10243" name="Rectangle 6">
            <a:extLst>
              <a:ext uri="{FF2B5EF4-FFF2-40B4-BE49-F238E27FC236}">
                <a16:creationId xmlns:a16="http://schemas.microsoft.com/office/drawing/2014/main" id="{4281CE81-8776-29AC-DD6D-4CEFD3751151}"/>
              </a:ext>
            </a:extLst>
          </p:cNvPr>
          <p:cNvSpPr>
            <a:spLocks/>
          </p:cNvSpPr>
          <p:nvPr/>
        </p:nvSpPr>
        <p:spPr bwMode="auto">
          <a:xfrm rot="16200000">
            <a:off x="769938" y="3562351"/>
            <a:ext cx="3514725" cy="495300"/>
          </a:xfrm>
          <a:prstGeom prst="rect">
            <a:avLst/>
          </a:prstGeom>
          <a:solidFill>
            <a:srgbClr val="FCCF8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algn="ctr" eaLnBrk="1" hangingPunct="1">
              <a:lnSpc>
                <a:spcPct val="100000"/>
              </a:lnSpc>
              <a:spcBef>
                <a:spcPct val="0"/>
              </a:spcBef>
              <a:buFontTx/>
              <a:buNone/>
            </a:pPr>
            <a:r>
              <a:rPr lang="en-GB" altLang="en-US">
                <a:solidFill>
                  <a:schemeClr val="tx1"/>
                </a:solidFill>
              </a:rPr>
              <a:t>Determiners</a:t>
            </a:r>
          </a:p>
        </p:txBody>
      </p:sp>
      <p:sp>
        <p:nvSpPr>
          <p:cNvPr id="2" name="Oval 1">
            <a:extLst>
              <a:ext uri="{FF2B5EF4-FFF2-40B4-BE49-F238E27FC236}">
                <a16:creationId xmlns:a16="http://schemas.microsoft.com/office/drawing/2014/main" id="{B0727917-6A2A-C507-E9C2-012392A5CD8E}"/>
              </a:ext>
            </a:extLst>
          </p:cNvPr>
          <p:cNvSpPr/>
          <p:nvPr/>
        </p:nvSpPr>
        <p:spPr>
          <a:xfrm>
            <a:off x="3059113" y="1876425"/>
            <a:ext cx="1073150" cy="1074738"/>
          </a:xfrm>
          <a:prstGeom prst="ellipse">
            <a:avLst/>
          </a:prstGeom>
          <a:noFill/>
          <a:ln w="28575">
            <a:solidFill>
              <a:srgbClr val="FCCF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ysClr val="windowText" lastClr="000000"/>
                </a:solidFill>
              </a:rPr>
              <a:t>the</a:t>
            </a:r>
          </a:p>
        </p:txBody>
      </p:sp>
      <p:sp>
        <p:nvSpPr>
          <p:cNvPr id="8" name="Oval 7">
            <a:extLst>
              <a:ext uri="{FF2B5EF4-FFF2-40B4-BE49-F238E27FC236}">
                <a16:creationId xmlns:a16="http://schemas.microsoft.com/office/drawing/2014/main" id="{7D65F2F9-163D-A962-9369-FE8621B55E28}"/>
              </a:ext>
            </a:extLst>
          </p:cNvPr>
          <p:cNvSpPr/>
          <p:nvPr/>
        </p:nvSpPr>
        <p:spPr>
          <a:xfrm>
            <a:off x="3059113" y="3224213"/>
            <a:ext cx="1073150" cy="1073150"/>
          </a:xfrm>
          <a:prstGeom prst="ellipse">
            <a:avLst/>
          </a:prstGeom>
          <a:noFill/>
          <a:ln w="28575">
            <a:solidFill>
              <a:srgbClr val="FCCF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ysClr val="windowText" lastClr="000000"/>
                </a:solidFill>
              </a:rPr>
              <a:t>my</a:t>
            </a:r>
            <a:endParaRPr lang="en-GB" dirty="0"/>
          </a:p>
        </p:txBody>
      </p:sp>
      <p:sp>
        <p:nvSpPr>
          <p:cNvPr id="9" name="Oval 8">
            <a:extLst>
              <a:ext uri="{FF2B5EF4-FFF2-40B4-BE49-F238E27FC236}">
                <a16:creationId xmlns:a16="http://schemas.microsoft.com/office/drawing/2014/main" id="{111B9F52-84E7-09AB-DD2D-5FB74693E8F4}"/>
              </a:ext>
            </a:extLst>
          </p:cNvPr>
          <p:cNvSpPr/>
          <p:nvPr/>
        </p:nvSpPr>
        <p:spPr>
          <a:xfrm>
            <a:off x="3059113" y="4570414"/>
            <a:ext cx="1073150" cy="1074737"/>
          </a:xfrm>
          <a:prstGeom prst="ellipse">
            <a:avLst/>
          </a:prstGeom>
          <a:noFill/>
          <a:ln w="28575">
            <a:solidFill>
              <a:srgbClr val="FCCF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ysClr val="windowText" lastClr="000000"/>
                </a:solidFill>
              </a:rPr>
              <a:t>a</a:t>
            </a:r>
            <a:endParaRPr lang="en-GB" dirty="0"/>
          </a:p>
        </p:txBody>
      </p:sp>
      <p:cxnSp>
        <p:nvCxnSpPr>
          <p:cNvPr id="10" name="Straight Connector 9">
            <a:extLst>
              <a:ext uri="{FF2B5EF4-FFF2-40B4-BE49-F238E27FC236}">
                <a16:creationId xmlns:a16="http://schemas.microsoft.com/office/drawing/2014/main" id="{52B2B1F2-FD6C-4F14-2C7B-66C705186FA9}"/>
              </a:ext>
            </a:extLst>
          </p:cNvPr>
          <p:cNvCxnSpPr>
            <a:cxnSpLocks/>
            <a:stCxn id="2" idx="6"/>
          </p:cNvCxnSpPr>
          <p:nvPr/>
        </p:nvCxnSpPr>
        <p:spPr>
          <a:xfrm>
            <a:off x="4132264" y="2413000"/>
            <a:ext cx="1963737" cy="1333500"/>
          </a:xfrm>
          <a:prstGeom prst="line">
            <a:avLst/>
          </a:prstGeom>
          <a:ln w="28575">
            <a:solidFill>
              <a:srgbClr val="FCCF8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81D8109-C77E-D3AA-D86C-473FF2AF5688}"/>
              </a:ext>
            </a:extLst>
          </p:cNvPr>
          <p:cNvCxnSpPr>
            <a:stCxn id="8" idx="6"/>
          </p:cNvCxnSpPr>
          <p:nvPr/>
        </p:nvCxnSpPr>
        <p:spPr>
          <a:xfrm flipV="1">
            <a:off x="4132264" y="3746500"/>
            <a:ext cx="1963737" cy="14288"/>
          </a:xfrm>
          <a:prstGeom prst="line">
            <a:avLst/>
          </a:prstGeom>
          <a:ln w="28575">
            <a:solidFill>
              <a:srgbClr val="FCCF8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14CA69-2C11-59BA-9FA5-798ECFFBAB99}"/>
              </a:ext>
            </a:extLst>
          </p:cNvPr>
          <p:cNvCxnSpPr>
            <a:cxnSpLocks/>
            <a:stCxn id="9" idx="6"/>
          </p:cNvCxnSpPr>
          <p:nvPr/>
        </p:nvCxnSpPr>
        <p:spPr>
          <a:xfrm flipV="1">
            <a:off x="4132264" y="3744913"/>
            <a:ext cx="1963737" cy="1363662"/>
          </a:xfrm>
          <a:prstGeom prst="line">
            <a:avLst/>
          </a:prstGeom>
          <a:ln w="28575">
            <a:solidFill>
              <a:srgbClr val="FCCF82"/>
            </a:solidFill>
          </a:ln>
        </p:spPr>
        <p:style>
          <a:lnRef idx="1">
            <a:schemeClr val="accent1"/>
          </a:lnRef>
          <a:fillRef idx="0">
            <a:schemeClr val="accent1"/>
          </a:fillRef>
          <a:effectRef idx="0">
            <a:schemeClr val="accent1"/>
          </a:effectRef>
          <a:fontRef idx="minor">
            <a:schemeClr val="tx1"/>
          </a:fontRef>
        </p:style>
      </p:cxnSp>
      <p:sp>
        <p:nvSpPr>
          <p:cNvPr id="10250" name="Rectangle 16">
            <a:extLst>
              <a:ext uri="{FF2B5EF4-FFF2-40B4-BE49-F238E27FC236}">
                <a16:creationId xmlns:a16="http://schemas.microsoft.com/office/drawing/2014/main" id="{92A1A96E-E61B-CE1A-A300-369B2559095B}"/>
              </a:ext>
            </a:extLst>
          </p:cNvPr>
          <p:cNvSpPr>
            <a:spLocks/>
          </p:cNvSpPr>
          <p:nvPr/>
        </p:nvSpPr>
        <p:spPr bwMode="auto">
          <a:xfrm>
            <a:off x="6091238" y="3436938"/>
            <a:ext cx="3821112" cy="647700"/>
          </a:xfrm>
          <a:prstGeom prst="rect">
            <a:avLst/>
          </a:prstGeom>
          <a:noFill/>
          <a:ln w="28575">
            <a:solidFill>
              <a:srgbClr val="FCCF82"/>
            </a:solidFill>
            <a:miter lim="800000"/>
            <a:headEnd/>
            <a:tailEnd/>
          </a:ln>
          <a:extLst>
            <a:ext uri="{909E8E84-426E-40DD-AFC4-6F175D3DCCD1}">
              <a14:hiddenFill xmlns:a14="http://schemas.microsoft.com/office/drawing/2010/main">
                <a:solidFill>
                  <a:srgbClr val="FFFFFF"/>
                </a:solidFill>
              </a14:hiddenFill>
            </a:ext>
          </a:extLst>
        </p:spPr>
        <p:txBody>
          <a:bodyPr wrap="square" lIns="108000" tIns="108000" rIns="108000" bIns="108000" anchor="ctr">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lvl="1" eaLnBrk="1" hangingPunct="1">
              <a:lnSpc>
                <a:spcPct val="100000"/>
              </a:lnSpc>
              <a:spcBef>
                <a:spcPct val="0"/>
              </a:spcBef>
              <a:buFontTx/>
              <a:buNone/>
            </a:pPr>
            <a:r>
              <a:rPr lang="en-GB" altLang="en-US" sz="2800" b="1">
                <a:solidFill>
                  <a:schemeClr val="tx1"/>
                </a:solidFill>
              </a:rPr>
              <a:t>King</a:t>
            </a:r>
            <a:endParaRPr lang="en-GB" altLang="en-US" sz="1800" b="1">
              <a:solidFill>
                <a:schemeClr val="tx1"/>
              </a:solidFill>
            </a:endParaRPr>
          </a:p>
        </p:txBody>
      </p:sp>
      <p:pic>
        <p:nvPicPr>
          <p:cNvPr id="10251" name="Picture 17">
            <a:extLst>
              <a:ext uri="{FF2B5EF4-FFF2-40B4-BE49-F238E27FC236}">
                <a16:creationId xmlns:a16="http://schemas.microsoft.com/office/drawing/2014/main" id="{2698BC8A-B7B4-3584-0308-63D232561A23}"/>
              </a:ext>
            </a:extLst>
          </p:cNvPr>
          <p:cNvPicPr>
            <a:picLocks noChangeAspect="1"/>
          </p:cNvPicPr>
          <p:nvPr/>
        </p:nvPicPr>
        <p:blipFill>
          <a:blip r:embed="rId2" cstate="print">
            <a:extLst>
              <a:ext uri="{28A0092B-C50C-407E-A947-70E740481C1C}">
                <a14:useLocalDpi xmlns:a14="http://schemas.microsoft.com/office/drawing/2010/main" val="0"/>
              </a:ext>
            </a:extLst>
          </a:blip>
          <a:srcRect l="8112" r="26880" b="46252"/>
          <a:stretch>
            <a:fillRect/>
          </a:stretch>
        </p:blipFill>
        <p:spPr bwMode="auto">
          <a:xfrm flipH="1">
            <a:off x="7596188" y="2189164"/>
            <a:ext cx="2316162" cy="188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2" name="Rectangle 19">
            <a:extLst>
              <a:ext uri="{FF2B5EF4-FFF2-40B4-BE49-F238E27FC236}">
                <a16:creationId xmlns:a16="http://schemas.microsoft.com/office/drawing/2014/main" id="{961BEBE7-7B23-CBEE-E041-3D0FFE695E93}"/>
              </a:ext>
            </a:extLst>
          </p:cNvPr>
          <p:cNvSpPr>
            <a:spLocks noChangeArrowheads="1"/>
          </p:cNvSpPr>
          <p:nvPr/>
        </p:nvSpPr>
        <p:spPr bwMode="auto">
          <a:xfrm>
            <a:off x="585053" y="5824538"/>
            <a:ext cx="10874043" cy="5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nchor="t">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algn="ctr" eaLnBrk="1" hangingPunct="1">
              <a:lnSpc>
                <a:spcPct val="100000"/>
              </a:lnSpc>
              <a:spcBef>
                <a:spcPct val="0"/>
              </a:spcBef>
              <a:buFontTx/>
              <a:buNone/>
            </a:pPr>
            <a:r>
              <a:rPr lang="en-GB" altLang="en-US" sz="2400" dirty="0">
                <a:solidFill>
                  <a:schemeClr val="tx1"/>
                </a:solidFill>
                <a:latin typeface="Twinkl"/>
              </a:rPr>
              <a:t>They introduce the noun and can give the reader important information about it.</a:t>
            </a:r>
          </a:p>
        </p:txBody>
      </p:sp>
    </p:spTree>
    <p:extLst>
      <p:ext uri="{BB962C8B-B14F-4D97-AF65-F5344CB8AC3E}">
        <p14:creationId xmlns:p14="http://schemas.microsoft.com/office/powerpoint/2010/main" val="3890957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a:extLst>
              <a:ext uri="{FF2B5EF4-FFF2-40B4-BE49-F238E27FC236}">
                <a16:creationId xmlns:a16="http://schemas.microsoft.com/office/drawing/2014/main" id="{7C95DD28-4683-9E1F-1142-5F769EDDCCFD}"/>
              </a:ext>
            </a:extLst>
          </p:cNvPr>
          <p:cNvSpPr>
            <a:spLocks noGrp="1"/>
          </p:cNvSpPr>
          <p:nvPr>
            <p:ph type="title"/>
          </p:nvPr>
        </p:nvSpPr>
        <p:spPr>
          <a:xfrm>
            <a:off x="3118514" y="217844"/>
            <a:ext cx="8220075" cy="993775"/>
          </a:xfrm>
        </p:spPr>
        <p:txBody>
          <a:bodyPr/>
          <a:lstStyle/>
          <a:p>
            <a:pPr eaLnBrk="1" hangingPunct="1"/>
            <a:r>
              <a:rPr lang="en-GB" altLang="en-US"/>
              <a:t>Specific Determiners</a:t>
            </a:r>
          </a:p>
        </p:txBody>
      </p:sp>
      <p:sp>
        <p:nvSpPr>
          <p:cNvPr id="11266" name="Rectangle 2">
            <a:extLst>
              <a:ext uri="{FF2B5EF4-FFF2-40B4-BE49-F238E27FC236}">
                <a16:creationId xmlns:a16="http://schemas.microsoft.com/office/drawing/2014/main" id="{A578043B-8000-10A2-EFFE-307CE33A7587}"/>
              </a:ext>
            </a:extLst>
          </p:cNvPr>
          <p:cNvSpPr>
            <a:spLocks noChangeArrowheads="1"/>
          </p:cNvSpPr>
          <p:nvPr/>
        </p:nvSpPr>
        <p:spPr bwMode="auto">
          <a:xfrm>
            <a:off x="-358917" y="1011901"/>
            <a:ext cx="12386669" cy="159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nchor="t">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algn="ctr" eaLnBrk="1" hangingPunct="1">
              <a:lnSpc>
                <a:spcPct val="100000"/>
              </a:lnSpc>
              <a:spcBef>
                <a:spcPct val="0"/>
              </a:spcBef>
              <a:spcAft>
                <a:spcPts val="1200"/>
              </a:spcAft>
              <a:buFontTx/>
              <a:buNone/>
            </a:pPr>
            <a:r>
              <a:rPr lang="en-GB" altLang="en-US" sz="2800" dirty="0">
                <a:solidFill>
                  <a:schemeClr val="tx1"/>
                </a:solidFill>
                <a:latin typeface="Twinkl"/>
              </a:rPr>
              <a:t>These refer to a specific noun.</a:t>
            </a:r>
          </a:p>
          <a:p>
            <a:pPr algn="ctr" eaLnBrk="1" hangingPunct="1">
              <a:lnSpc>
                <a:spcPct val="100000"/>
              </a:lnSpc>
              <a:spcBef>
                <a:spcPct val="0"/>
              </a:spcBef>
              <a:spcAft>
                <a:spcPts val="1200"/>
              </a:spcAft>
              <a:buFontTx/>
              <a:buNone/>
            </a:pPr>
            <a:r>
              <a:rPr lang="en-GB" altLang="en-US" sz="2800" dirty="0">
                <a:solidFill>
                  <a:schemeClr val="tx1"/>
                </a:solidFill>
                <a:latin typeface="Twinkl"/>
              </a:rPr>
              <a:t>Use specific determiners when the reader knows exactly </a:t>
            </a:r>
            <a:br>
              <a:rPr lang="en-GB" altLang="en-US" sz="2800" dirty="0"/>
            </a:br>
            <a:r>
              <a:rPr lang="en-GB" altLang="en-US" sz="2800" dirty="0">
                <a:solidFill>
                  <a:schemeClr val="tx1"/>
                </a:solidFill>
                <a:latin typeface="Twinkl"/>
              </a:rPr>
              <a:t>what noun you are referring to.</a:t>
            </a:r>
          </a:p>
        </p:txBody>
      </p:sp>
      <p:grpSp>
        <p:nvGrpSpPr>
          <p:cNvPr id="11267" name="Group 9">
            <a:extLst>
              <a:ext uri="{FF2B5EF4-FFF2-40B4-BE49-F238E27FC236}">
                <a16:creationId xmlns:a16="http://schemas.microsoft.com/office/drawing/2014/main" id="{66E1F774-B36C-D145-AB3D-CAE21A021A41}"/>
              </a:ext>
            </a:extLst>
          </p:cNvPr>
          <p:cNvGrpSpPr>
            <a:grpSpLocks/>
          </p:cNvGrpSpPr>
          <p:nvPr/>
        </p:nvGrpSpPr>
        <p:grpSpPr bwMode="auto">
          <a:xfrm>
            <a:off x="2279650" y="2606675"/>
            <a:ext cx="2097088" cy="1519238"/>
            <a:chOff x="755650" y="2707169"/>
            <a:chExt cx="2097049" cy="1518648"/>
          </a:xfrm>
        </p:grpSpPr>
        <p:sp>
          <p:nvSpPr>
            <p:cNvPr id="4" name="Oval 3">
              <a:extLst>
                <a:ext uri="{FF2B5EF4-FFF2-40B4-BE49-F238E27FC236}">
                  <a16:creationId xmlns:a16="http://schemas.microsoft.com/office/drawing/2014/main" id="{76870CA2-4956-0E63-652D-9827A7F65F9E}"/>
                </a:ext>
              </a:extLst>
            </p:cNvPr>
            <p:cNvSpPr/>
            <p:nvPr/>
          </p:nvSpPr>
          <p:spPr>
            <a:xfrm>
              <a:off x="1266815" y="2707169"/>
              <a:ext cx="1074718" cy="1074321"/>
            </a:xfrm>
            <a:prstGeom prst="ellipse">
              <a:avLst/>
            </a:prstGeom>
            <a:solidFill>
              <a:srgbClr val="CEDF98"/>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000" b="1" dirty="0">
                  <a:solidFill>
                    <a:sysClr val="windowText" lastClr="000000"/>
                  </a:solidFill>
                </a:rPr>
                <a:t>the</a:t>
              </a:r>
              <a:endParaRPr lang="en-GB" sz="2800" b="1" dirty="0">
                <a:solidFill>
                  <a:sysClr val="windowText" lastClr="000000"/>
                </a:solidFill>
              </a:endParaRPr>
            </a:p>
          </p:txBody>
        </p:sp>
        <p:sp>
          <p:nvSpPr>
            <p:cNvPr id="11286" name="Rectangle 5">
              <a:extLst>
                <a:ext uri="{FF2B5EF4-FFF2-40B4-BE49-F238E27FC236}">
                  <a16:creationId xmlns:a16="http://schemas.microsoft.com/office/drawing/2014/main" id="{71EEB383-15C5-DA05-4355-90602083CA24}"/>
                </a:ext>
              </a:extLst>
            </p:cNvPr>
            <p:cNvSpPr>
              <a:spLocks noChangeArrowheads="1"/>
            </p:cNvSpPr>
            <p:nvPr/>
          </p:nvSpPr>
          <p:spPr bwMode="auto">
            <a:xfrm>
              <a:off x="755650" y="3856485"/>
              <a:ext cx="20970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eaLnBrk="1" hangingPunct="1">
                <a:lnSpc>
                  <a:spcPct val="100000"/>
                </a:lnSpc>
                <a:spcBef>
                  <a:spcPct val="0"/>
                </a:spcBef>
                <a:buFontTx/>
                <a:buNone/>
              </a:pPr>
              <a:r>
                <a:rPr lang="en-GB" altLang="en-US">
                  <a:solidFill>
                    <a:schemeClr val="tx1"/>
                  </a:solidFill>
                </a:rPr>
                <a:t>The definite article</a:t>
              </a:r>
            </a:p>
          </p:txBody>
        </p:sp>
      </p:grpSp>
      <p:grpSp>
        <p:nvGrpSpPr>
          <p:cNvPr id="11268" name="Group 13">
            <a:extLst>
              <a:ext uri="{FF2B5EF4-FFF2-40B4-BE49-F238E27FC236}">
                <a16:creationId xmlns:a16="http://schemas.microsoft.com/office/drawing/2014/main" id="{8E8CA191-EFE8-1AAD-BE48-EAD47BC3A6A2}"/>
              </a:ext>
            </a:extLst>
          </p:cNvPr>
          <p:cNvGrpSpPr>
            <a:grpSpLocks/>
          </p:cNvGrpSpPr>
          <p:nvPr/>
        </p:nvGrpSpPr>
        <p:grpSpPr bwMode="auto">
          <a:xfrm>
            <a:off x="2533650" y="4256088"/>
            <a:ext cx="1589088" cy="1795462"/>
            <a:chOff x="1009725" y="4507065"/>
            <a:chExt cx="1588897" cy="1795647"/>
          </a:xfrm>
        </p:grpSpPr>
        <p:sp>
          <p:nvSpPr>
            <p:cNvPr id="12" name="Oval 11">
              <a:extLst>
                <a:ext uri="{FF2B5EF4-FFF2-40B4-BE49-F238E27FC236}">
                  <a16:creationId xmlns:a16="http://schemas.microsoft.com/office/drawing/2014/main" id="{0953F15E-C053-F914-CEF8-9C7865739222}"/>
                </a:ext>
              </a:extLst>
            </p:cNvPr>
            <p:cNvSpPr/>
            <p:nvPr/>
          </p:nvSpPr>
          <p:spPr>
            <a:xfrm>
              <a:off x="1266869" y="4507065"/>
              <a:ext cx="1074609" cy="1073261"/>
            </a:xfrm>
            <a:prstGeom prst="ellipse">
              <a:avLst/>
            </a:prstGeom>
            <a:solidFill>
              <a:srgbClr val="AEDEF9"/>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b="1" dirty="0">
                  <a:solidFill>
                    <a:sysClr val="windowText" lastClr="000000"/>
                  </a:solidFill>
                </a:rPr>
                <a:t>which</a:t>
              </a:r>
              <a:endParaRPr lang="en-GB" b="1" dirty="0">
                <a:solidFill>
                  <a:sysClr val="windowText" lastClr="000000"/>
                </a:solidFill>
              </a:endParaRPr>
            </a:p>
          </p:txBody>
        </p:sp>
        <p:sp>
          <p:nvSpPr>
            <p:cNvPr id="11284" name="Rectangle 12">
              <a:extLst>
                <a:ext uri="{FF2B5EF4-FFF2-40B4-BE49-F238E27FC236}">
                  <a16:creationId xmlns:a16="http://schemas.microsoft.com/office/drawing/2014/main" id="{99300D8D-21A4-B2ED-E3A0-C94420CCB710}"/>
                </a:ext>
              </a:extLst>
            </p:cNvPr>
            <p:cNvSpPr>
              <a:spLocks noChangeArrowheads="1"/>
            </p:cNvSpPr>
            <p:nvPr/>
          </p:nvSpPr>
          <p:spPr bwMode="auto">
            <a:xfrm>
              <a:off x="1009725" y="5656381"/>
              <a:ext cx="15888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algn="ctr" eaLnBrk="1" hangingPunct="1">
                <a:lnSpc>
                  <a:spcPct val="100000"/>
                </a:lnSpc>
                <a:spcBef>
                  <a:spcPct val="0"/>
                </a:spcBef>
                <a:buFontTx/>
                <a:buNone/>
              </a:pPr>
              <a:r>
                <a:rPr lang="en-GB" altLang="en-US">
                  <a:solidFill>
                    <a:schemeClr val="tx1"/>
                  </a:solidFill>
                </a:rPr>
                <a:t>Interrogative </a:t>
              </a:r>
            </a:p>
            <a:p>
              <a:pPr algn="ctr" eaLnBrk="1" hangingPunct="1">
                <a:lnSpc>
                  <a:spcPct val="100000"/>
                </a:lnSpc>
                <a:spcBef>
                  <a:spcPct val="0"/>
                </a:spcBef>
                <a:buFontTx/>
                <a:buNone/>
              </a:pPr>
              <a:r>
                <a:rPr lang="en-GB" altLang="en-US">
                  <a:solidFill>
                    <a:schemeClr val="tx1"/>
                  </a:solidFill>
                </a:rPr>
                <a:t>determiner</a:t>
              </a:r>
            </a:p>
          </p:txBody>
        </p:sp>
      </p:grpSp>
      <p:grpSp>
        <p:nvGrpSpPr>
          <p:cNvPr id="11269" name="Group 30">
            <a:extLst>
              <a:ext uri="{FF2B5EF4-FFF2-40B4-BE49-F238E27FC236}">
                <a16:creationId xmlns:a16="http://schemas.microsoft.com/office/drawing/2014/main" id="{FB8F4880-91A2-0F74-48F6-24C4CB1F42B3}"/>
              </a:ext>
            </a:extLst>
          </p:cNvPr>
          <p:cNvGrpSpPr>
            <a:grpSpLocks/>
          </p:cNvGrpSpPr>
          <p:nvPr/>
        </p:nvGrpSpPr>
        <p:grpSpPr bwMode="auto">
          <a:xfrm>
            <a:off x="4710114" y="2606675"/>
            <a:ext cx="5030787" cy="1519238"/>
            <a:chOff x="3185694" y="2707169"/>
            <a:chExt cx="5031273" cy="1518648"/>
          </a:xfrm>
        </p:grpSpPr>
        <p:sp>
          <p:nvSpPr>
            <p:cNvPr id="11278" name="Rectangle 16">
              <a:extLst>
                <a:ext uri="{FF2B5EF4-FFF2-40B4-BE49-F238E27FC236}">
                  <a16:creationId xmlns:a16="http://schemas.microsoft.com/office/drawing/2014/main" id="{A65A9352-1EBB-6F85-DD9F-70BFC2608AD1}"/>
                </a:ext>
              </a:extLst>
            </p:cNvPr>
            <p:cNvSpPr>
              <a:spLocks noChangeArrowheads="1"/>
            </p:cNvSpPr>
            <p:nvPr/>
          </p:nvSpPr>
          <p:spPr bwMode="auto">
            <a:xfrm>
              <a:off x="4578266" y="3856485"/>
              <a:ext cx="22461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algn="ctr" eaLnBrk="1" hangingPunct="1">
                <a:lnSpc>
                  <a:spcPct val="100000"/>
                </a:lnSpc>
                <a:spcBef>
                  <a:spcPct val="0"/>
                </a:spcBef>
                <a:buFontTx/>
                <a:buNone/>
              </a:pPr>
              <a:r>
                <a:rPr lang="en-GB" altLang="en-US">
                  <a:solidFill>
                    <a:schemeClr val="tx1"/>
                  </a:solidFill>
                </a:rPr>
                <a:t>Definite determiners</a:t>
              </a:r>
            </a:p>
          </p:txBody>
        </p:sp>
        <p:sp>
          <p:nvSpPr>
            <p:cNvPr id="16" name="Oval 15">
              <a:extLst>
                <a:ext uri="{FF2B5EF4-FFF2-40B4-BE49-F238E27FC236}">
                  <a16:creationId xmlns:a16="http://schemas.microsoft.com/office/drawing/2014/main" id="{95C974D4-6DDB-E9F7-A968-B38CCD559EBB}"/>
                </a:ext>
              </a:extLst>
            </p:cNvPr>
            <p:cNvSpPr/>
            <p:nvPr/>
          </p:nvSpPr>
          <p:spPr>
            <a:xfrm>
              <a:off x="3185694" y="2707169"/>
              <a:ext cx="1073254" cy="1074321"/>
            </a:xfrm>
            <a:prstGeom prst="ellipse">
              <a:avLst/>
            </a:prstGeom>
            <a:solidFill>
              <a:srgbClr val="F7C4C0"/>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000" b="1" dirty="0">
                  <a:solidFill>
                    <a:sysClr val="windowText" lastClr="000000"/>
                  </a:solidFill>
                </a:rPr>
                <a:t>this</a:t>
              </a:r>
              <a:endParaRPr lang="en-GB" sz="2800" b="1" dirty="0">
                <a:solidFill>
                  <a:sysClr val="windowText" lastClr="000000"/>
                </a:solidFill>
              </a:endParaRPr>
            </a:p>
          </p:txBody>
        </p:sp>
        <p:sp>
          <p:nvSpPr>
            <p:cNvPr id="18" name="Oval 17">
              <a:extLst>
                <a:ext uri="{FF2B5EF4-FFF2-40B4-BE49-F238E27FC236}">
                  <a16:creationId xmlns:a16="http://schemas.microsoft.com/office/drawing/2014/main" id="{17A6941E-A7E9-3225-E0BC-650B3F274569}"/>
                </a:ext>
              </a:extLst>
            </p:cNvPr>
            <p:cNvSpPr/>
            <p:nvPr/>
          </p:nvSpPr>
          <p:spPr>
            <a:xfrm>
              <a:off x="4505033" y="2707169"/>
              <a:ext cx="1073254" cy="1074321"/>
            </a:xfrm>
            <a:prstGeom prst="ellipse">
              <a:avLst/>
            </a:prstGeom>
            <a:solidFill>
              <a:srgbClr val="F7C4C0"/>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ysClr val="windowText" lastClr="000000"/>
                  </a:solidFill>
                </a:rPr>
                <a:t>those</a:t>
              </a:r>
            </a:p>
          </p:txBody>
        </p:sp>
        <p:sp>
          <p:nvSpPr>
            <p:cNvPr id="19" name="Oval 18">
              <a:extLst>
                <a:ext uri="{FF2B5EF4-FFF2-40B4-BE49-F238E27FC236}">
                  <a16:creationId xmlns:a16="http://schemas.microsoft.com/office/drawing/2014/main" id="{A9156EC4-6664-0C23-1973-22B480396DAA}"/>
                </a:ext>
              </a:extLst>
            </p:cNvPr>
            <p:cNvSpPr/>
            <p:nvPr/>
          </p:nvSpPr>
          <p:spPr>
            <a:xfrm>
              <a:off x="5824374" y="2707169"/>
              <a:ext cx="1073254" cy="1074321"/>
            </a:xfrm>
            <a:prstGeom prst="ellipse">
              <a:avLst/>
            </a:prstGeom>
            <a:solidFill>
              <a:srgbClr val="F7C4C0"/>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ysClr val="windowText" lastClr="000000"/>
                  </a:solidFill>
                </a:rPr>
                <a:t>these</a:t>
              </a:r>
              <a:endParaRPr lang="en-GB" sz="2400" b="1" dirty="0">
                <a:solidFill>
                  <a:sysClr val="windowText" lastClr="000000"/>
                </a:solidFill>
              </a:endParaRPr>
            </a:p>
          </p:txBody>
        </p:sp>
        <p:sp>
          <p:nvSpPr>
            <p:cNvPr id="20" name="Oval 19">
              <a:extLst>
                <a:ext uri="{FF2B5EF4-FFF2-40B4-BE49-F238E27FC236}">
                  <a16:creationId xmlns:a16="http://schemas.microsoft.com/office/drawing/2014/main" id="{B4F6273A-89FA-6664-1919-84CBF7C49C8A}"/>
                </a:ext>
              </a:extLst>
            </p:cNvPr>
            <p:cNvSpPr/>
            <p:nvPr/>
          </p:nvSpPr>
          <p:spPr>
            <a:xfrm>
              <a:off x="7143713" y="2707169"/>
              <a:ext cx="1073254" cy="1074321"/>
            </a:xfrm>
            <a:prstGeom prst="ellipse">
              <a:avLst/>
            </a:prstGeom>
            <a:solidFill>
              <a:srgbClr val="F7C4C0"/>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000" b="1" dirty="0">
                  <a:solidFill>
                    <a:sysClr val="windowText" lastClr="000000"/>
                  </a:solidFill>
                </a:rPr>
                <a:t>that</a:t>
              </a:r>
              <a:endParaRPr lang="en-GB" sz="2800" b="1" dirty="0">
                <a:solidFill>
                  <a:sysClr val="windowText" lastClr="000000"/>
                </a:solidFill>
              </a:endParaRPr>
            </a:p>
          </p:txBody>
        </p:sp>
      </p:grpSp>
      <p:sp>
        <p:nvSpPr>
          <p:cNvPr id="11270" name="Rectangle 32">
            <a:extLst>
              <a:ext uri="{FF2B5EF4-FFF2-40B4-BE49-F238E27FC236}">
                <a16:creationId xmlns:a16="http://schemas.microsoft.com/office/drawing/2014/main" id="{E482805C-9266-1DC3-026E-9A9570A751F8}"/>
              </a:ext>
            </a:extLst>
          </p:cNvPr>
          <p:cNvSpPr>
            <a:spLocks noChangeArrowheads="1"/>
          </p:cNvSpPr>
          <p:nvPr/>
        </p:nvSpPr>
        <p:spPr bwMode="auto">
          <a:xfrm>
            <a:off x="5988051" y="5838825"/>
            <a:ext cx="2474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algn="ctr" eaLnBrk="1" hangingPunct="1">
              <a:lnSpc>
                <a:spcPct val="100000"/>
              </a:lnSpc>
              <a:spcBef>
                <a:spcPct val="0"/>
              </a:spcBef>
              <a:buFontTx/>
              <a:buNone/>
            </a:pPr>
            <a:r>
              <a:rPr lang="en-GB" altLang="en-US">
                <a:solidFill>
                  <a:schemeClr val="tx1"/>
                </a:solidFill>
              </a:rPr>
              <a:t>Possessive determiners</a:t>
            </a:r>
          </a:p>
        </p:txBody>
      </p:sp>
      <p:sp>
        <p:nvSpPr>
          <p:cNvPr id="34" name="Oval 33">
            <a:extLst>
              <a:ext uri="{FF2B5EF4-FFF2-40B4-BE49-F238E27FC236}">
                <a16:creationId xmlns:a16="http://schemas.microsoft.com/office/drawing/2014/main" id="{ECC186B1-F705-7D9C-8676-E55AEFDD6565}"/>
              </a:ext>
            </a:extLst>
          </p:cNvPr>
          <p:cNvSpPr/>
          <p:nvPr/>
        </p:nvSpPr>
        <p:spPr>
          <a:xfrm>
            <a:off x="4710113" y="4256088"/>
            <a:ext cx="887412" cy="887412"/>
          </a:xfrm>
          <a:prstGeom prst="ellipse">
            <a:avLst/>
          </a:prstGeom>
          <a:solidFill>
            <a:srgbClr val="FFECA7"/>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b="1" dirty="0">
                <a:solidFill>
                  <a:sysClr val="windowText" lastClr="000000"/>
                </a:solidFill>
              </a:rPr>
              <a:t>her</a:t>
            </a:r>
            <a:endParaRPr lang="en-GB" sz="2800" b="1" dirty="0">
              <a:solidFill>
                <a:sysClr val="windowText" lastClr="000000"/>
              </a:solidFill>
            </a:endParaRPr>
          </a:p>
        </p:txBody>
      </p:sp>
      <p:sp>
        <p:nvSpPr>
          <p:cNvPr id="35" name="Oval 34">
            <a:extLst>
              <a:ext uri="{FF2B5EF4-FFF2-40B4-BE49-F238E27FC236}">
                <a16:creationId xmlns:a16="http://schemas.microsoft.com/office/drawing/2014/main" id="{01D88094-AE67-2105-2F6C-57C53E1D88C9}"/>
              </a:ext>
            </a:extLst>
          </p:cNvPr>
          <p:cNvSpPr/>
          <p:nvPr/>
        </p:nvSpPr>
        <p:spPr>
          <a:xfrm>
            <a:off x="6091238" y="4256088"/>
            <a:ext cx="887412" cy="887412"/>
          </a:xfrm>
          <a:prstGeom prst="ellipse">
            <a:avLst/>
          </a:prstGeom>
          <a:solidFill>
            <a:srgbClr val="FFECA7"/>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b="1" dirty="0">
                <a:solidFill>
                  <a:sysClr val="windowText" lastClr="000000"/>
                </a:solidFill>
              </a:rPr>
              <a:t>my</a:t>
            </a:r>
          </a:p>
        </p:txBody>
      </p:sp>
      <p:sp>
        <p:nvSpPr>
          <p:cNvPr id="36" name="Oval 35">
            <a:extLst>
              <a:ext uri="{FF2B5EF4-FFF2-40B4-BE49-F238E27FC236}">
                <a16:creationId xmlns:a16="http://schemas.microsoft.com/office/drawing/2014/main" id="{0A931EDC-1E7A-F968-F63D-815686CB9F2A}"/>
              </a:ext>
            </a:extLst>
          </p:cNvPr>
          <p:cNvSpPr/>
          <p:nvPr/>
        </p:nvSpPr>
        <p:spPr>
          <a:xfrm>
            <a:off x="7472363" y="4256088"/>
            <a:ext cx="887412" cy="887412"/>
          </a:xfrm>
          <a:prstGeom prst="ellipse">
            <a:avLst/>
          </a:prstGeom>
          <a:solidFill>
            <a:srgbClr val="FFECA7"/>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b="1" dirty="0">
                <a:solidFill>
                  <a:sysClr val="windowText" lastClr="000000"/>
                </a:solidFill>
              </a:rPr>
              <a:t>his</a:t>
            </a:r>
          </a:p>
        </p:txBody>
      </p:sp>
      <p:sp>
        <p:nvSpPr>
          <p:cNvPr id="37" name="Oval 36">
            <a:extLst>
              <a:ext uri="{FF2B5EF4-FFF2-40B4-BE49-F238E27FC236}">
                <a16:creationId xmlns:a16="http://schemas.microsoft.com/office/drawing/2014/main" id="{2CC45AAA-1543-F489-B3FD-0FC64C47CC7C}"/>
              </a:ext>
            </a:extLst>
          </p:cNvPr>
          <p:cNvSpPr/>
          <p:nvPr/>
        </p:nvSpPr>
        <p:spPr>
          <a:xfrm>
            <a:off x="8853488" y="4256088"/>
            <a:ext cx="887412" cy="887412"/>
          </a:xfrm>
          <a:prstGeom prst="ellipse">
            <a:avLst/>
          </a:prstGeom>
          <a:solidFill>
            <a:srgbClr val="FFECA7"/>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b="1" dirty="0">
                <a:solidFill>
                  <a:sysClr val="windowText" lastClr="000000"/>
                </a:solidFill>
              </a:rPr>
              <a:t>your</a:t>
            </a:r>
          </a:p>
        </p:txBody>
      </p:sp>
      <p:sp>
        <p:nvSpPr>
          <p:cNvPr id="38" name="Oval 37">
            <a:extLst>
              <a:ext uri="{FF2B5EF4-FFF2-40B4-BE49-F238E27FC236}">
                <a16:creationId xmlns:a16="http://schemas.microsoft.com/office/drawing/2014/main" id="{404AE21D-2552-9A05-CE34-6AF84B4FD2AB}"/>
              </a:ext>
            </a:extLst>
          </p:cNvPr>
          <p:cNvSpPr/>
          <p:nvPr/>
        </p:nvSpPr>
        <p:spPr>
          <a:xfrm>
            <a:off x="5400676" y="4949826"/>
            <a:ext cx="887413" cy="887413"/>
          </a:xfrm>
          <a:prstGeom prst="ellipse">
            <a:avLst/>
          </a:prstGeom>
          <a:solidFill>
            <a:srgbClr val="FFECA7"/>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200" b="1" dirty="0">
                <a:solidFill>
                  <a:sysClr val="windowText" lastClr="000000"/>
                </a:solidFill>
              </a:rPr>
              <a:t>whose</a:t>
            </a:r>
          </a:p>
        </p:txBody>
      </p:sp>
      <p:sp>
        <p:nvSpPr>
          <p:cNvPr id="39" name="Oval 38">
            <a:extLst>
              <a:ext uri="{FF2B5EF4-FFF2-40B4-BE49-F238E27FC236}">
                <a16:creationId xmlns:a16="http://schemas.microsoft.com/office/drawing/2014/main" id="{328E4484-CB9A-A3D3-1317-198897A319B2}"/>
              </a:ext>
            </a:extLst>
          </p:cNvPr>
          <p:cNvSpPr/>
          <p:nvPr/>
        </p:nvSpPr>
        <p:spPr>
          <a:xfrm>
            <a:off x="6781801" y="4949826"/>
            <a:ext cx="887413" cy="887413"/>
          </a:xfrm>
          <a:prstGeom prst="ellipse">
            <a:avLst/>
          </a:prstGeom>
          <a:solidFill>
            <a:srgbClr val="FFECA7"/>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b="1" dirty="0">
                <a:solidFill>
                  <a:sysClr val="windowText" lastClr="000000"/>
                </a:solidFill>
              </a:rPr>
              <a:t>our</a:t>
            </a:r>
          </a:p>
        </p:txBody>
      </p:sp>
      <p:sp>
        <p:nvSpPr>
          <p:cNvPr id="40" name="Oval 39">
            <a:extLst>
              <a:ext uri="{FF2B5EF4-FFF2-40B4-BE49-F238E27FC236}">
                <a16:creationId xmlns:a16="http://schemas.microsoft.com/office/drawing/2014/main" id="{8C26E5A8-3CB8-7145-C8F9-6264B0FEE095}"/>
              </a:ext>
            </a:extLst>
          </p:cNvPr>
          <p:cNvSpPr/>
          <p:nvPr/>
        </p:nvSpPr>
        <p:spPr>
          <a:xfrm>
            <a:off x="8167688" y="4949826"/>
            <a:ext cx="887412" cy="887413"/>
          </a:xfrm>
          <a:prstGeom prst="ellipse">
            <a:avLst/>
          </a:prstGeom>
          <a:solidFill>
            <a:srgbClr val="FFECA7"/>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b="1" dirty="0">
                <a:solidFill>
                  <a:sysClr val="windowText" lastClr="000000"/>
                </a:solidFill>
              </a:rPr>
              <a:t>their</a:t>
            </a:r>
          </a:p>
        </p:txBody>
      </p:sp>
    </p:spTree>
    <p:extLst>
      <p:ext uri="{BB962C8B-B14F-4D97-AF65-F5344CB8AC3E}">
        <p14:creationId xmlns:p14="http://schemas.microsoft.com/office/powerpoint/2010/main" val="3894579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a:extLst>
              <a:ext uri="{FF2B5EF4-FFF2-40B4-BE49-F238E27FC236}">
                <a16:creationId xmlns:a16="http://schemas.microsoft.com/office/drawing/2014/main" id="{C6F09EC1-4EFA-9D19-03B9-2E78E9B17EBA}"/>
              </a:ext>
            </a:extLst>
          </p:cNvPr>
          <p:cNvSpPr>
            <a:spLocks noGrp="1"/>
          </p:cNvSpPr>
          <p:nvPr>
            <p:ph type="title"/>
          </p:nvPr>
        </p:nvSpPr>
        <p:spPr>
          <a:xfrm>
            <a:off x="1981201" y="479426"/>
            <a:ext cx="8220075" cy="993775"/>
          </a:xfrm>
        </p:spPr>
        <p:txBody>
          <a:bodyPr/>
          <a:lstStyle/>
          <a:p>
            <a:pPr eaLnBrk="1" hangingPunct="1"/>
            <a:r>
              <a:rPr lang="en-GB" altLang="en-US" sz="4800"/>
              <a:t>Specific Determiners in Action</a:t>
            </a:r>
          </a:p>
        </p:txBody>
      </p:sp>
      <p:sp>
        <p:nvSpPr>
          <p:cNvPr id="12290" name="Rectangle 2">
            <a:extLst>
              <a:ext uri="{FF2B5EF4-FFF2-40B4-BE49-F238E27FC236}">
                <a16:creationId xmlns:a16="http://schemas.microsoft.com/office/drawing/2014/main" id="{8B93AE24-EDAA-3282-C7ED-FDE72064C406}"/>
              </a:ext>
            </a:extLst>
          </p:cNvPr>
          <p:cNvSpPr>
            <a:spLocks noChangeArrowheads="1"/>
          </p:cNvSpPr>
          <p:nvPr/>
        </p:nvSpPr>
        <p:spPr bwMode="auto">
          <a:xfrm>
            <a:off x="2279650" y="1398589"/>
            <a:ext cx="7632700" cy="884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algn="ctr" eaLnBrk="1" hangingPunct="1">
              <a:lnSpc>
                <a:spcPct val="100000"/>
              </a:lnSpc>
              <a:spcBef>
                <a:spcPct val="0"/>
              </a:spcBef>
              <a:spcAft>
                <a:spcPts val="1200"/>
              </a:spcAft>
              <a:buFontTx/>
              <a:buNone/>
            </a:pPr>
            <a:r>
              <a:rPr lang="en-GB" altLang="en-US" sz="2400">
                <a:solidFill>
                  <a:schemeClr val="tx1"/>
                </a:solidFill>
              </a:rPr>
              <a:t>Use </a:t>
            </a:r>
            <a:r>
              <a:rPr lang="en-GB" altLang="en-US" sz="2400" b="1">
                <a:solidFill>
                  <a:schemeClr val="tx1"/>
                </a:solidFill>
              </a:rPr>
              <a:t>specific determiners </a:t>
            </a:r>
            <a:r>
              <a:rPr lang="en-GB" altLang="en-US" sz="2400">
                <a:solidFill>
                  <a:schemeClr val="tx1"/>
                </a:solidFill>
              </a:rPr>
              <a:t>when the reader knows exactly </a:t>
            </a:r>
            <a:br>
              <a:rPr lang="en-GB" altLang="en-US" sz="2400">
                <a:solidFill>
                  <a:schemeClr val="tx1"/>
                </a:solidFill>
              </a:rPr>
            </a:br>
            <a:r>
              <a:rPr lang="en-GB" altLang="en-US" sz="2400">
                <a:solidFill>
                  <a:schemeClr val="tx1"/>
                </a:solidFill>
              </a:rPr>
              <a:t>what noun you are referring to.</a:t>
            </a:r>
          </a:p>
        </p:txBody>
      </p:sp>
      <p:sp>
        <p:nvSpPr>
          <p:cNvPr id="4" name="Rectangle 3">
            <a:extLst>
              <a:ext uri="{FF2B5EF4-FFF2-40B4-BE49-F238E27FC236}">
                <a16:creationId xmlns:a16="http://schemas.microsoft.com/office/drawing/2014/main" id="{953B0A14-4E1E-2694-4E70-16354502748D}"/>
              </a:ext>
            </a:extLst>
          </p:cNvPr>
          <p:cNvSpPr>
            <a:spLocks/>
          </p:cNvSpPr>
          <p:nvPr/>
        </p:nvSpPr>
        <p:spPr>
          <a:xfrm>
            <a:off x="2279650" y="2971735"/>
            <a:ext cx="5125034" cy="587441"/>
          </a:xfrm>
          <a:prstGeom prst="rect">
            <a:avLst/>
          </a:prstGeom>
          <a:solidFill>
            <a:srgbClr val="FCCF82"/>
          </a:solidFill>
        </p:spPr>
        <p:txBody>
          <a:bodyPr wrap="square" lIns="108000" tIns="108000" rIns="108000" bIns="108000" anchor="ctr">
            <a:spAutoFit/>
          </a:bodyPr>
          <a:lstStyle/>
          <a:p>
            <a:pPr lvl="5" algn="ctr">
              <a:defRPr/>
            </a:pPr>
            <a:r>
              <a:rPr lang="en-GB" sz="2400" u="sng" dirty="0">
                <a:latin typeface="+mn-lt"/>
              </a:rPr>
              <a:t>My</a:t>
            </a:r>
            <a:r>
              <a:rPr lang="en-GB" sz="2400" dirty="0">
                <a:latin typeface="+mn-lt"/>
              </a:rPr>
              <a:t> sister is smiling. </a:t>
            </a:r>
          </a:p>
        </p:txBody>
      </p:sp>
      <p:pic>
        <p:nvPicPr>
          <p:cNvPr id="12292" name="Picture 5">
            <a:extLst>
              <a:ext uri="{FF2B5EF4-FFF2-40B4-BE49-F238E27FC236}">
                <a16:creationId xmlns:a16="http://schemas.microsoft.com/office/drawing/2014/main" id="{0842AF61-EC07-724D-0F2B-263FE2308FEA}"/>
              </a:ext>
            </a:extLst>
          </p:cNvPr>
          <p:cNvPicPr>
            <a:picLocks noChangeAspect="1"/>
          </p:cNvPicPr>
          <p:nvPr/>
        </p:nvPicPr>
        <p:blipFill>
          <a:blip r:embed="rId2">
            <a:extLst>
              <a:ext uri="{28A0092B-C50C-407E-A947-70E740481C1C}">
                <a14:useLocalDpi xmlns:a14="http://schemas.microsoft.com/office/drawing/2010/main" val="0"/>
              </a:ext>
            </a:extLst>
          </a:blip>
          <a:srcRect b="9122"/>
          <a:stretch>
            <a:fillRect/>
          </a:stretch>
        </p:blipFill>
        <p:spPr bwMode="auto">
          <a:xfrm>
            <a:off x="2636839" y="1871664"/>
            <a:ext cx="1817687"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angle 6">
            <a:extLst>
              <a:ext uri="{FF2B5EF4-FFF2-40B4-BE49-F238E27FC236}">
                <a16:creationId xmlns:a16="http://schemas.microsoft.com/office/drawing/2014/main" id="{EB0CB07F-E3D7-9014-5142-50FDBE5BD8C8}"/>
              </a:ext>
            </a:extLst>
          </p:cNvPr>
          <p:cNvSpPr>
            <a:spLocks/>
          </p:cNvSpPr>
          <p:nvPr/>
        </p:nvSpPr>
        <p:spPr bwMode="auto">
          <a:xfrm>
            <a:off x="3579814" y="4040155"/>
            <a:ext cx="6332537" cy="587441"/>
          </a:xfrm>
          <a:prstGeom prst="rect">
            <a:avLst/>
          </a:prstGeom>
          <a:solidFill>
            <a:srgbClr val="FCCF8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08000" tIns="108000" rIns="108000" bIns="108000" anchor="ctr">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lvl="1" eaLnBrk="1" hangingPunct="1">
              <a:lnSpc>
                <a:spcPct val="100000"/>
              </a:lnSpc>
              <a:spcBef>
                <a:spcPct val="0"/>
              </a:spcBef>
              <a:buFontTx/>
              <a:buNone/>
            </a:pPr>
            <a:r>
              <a:rPr lang="en-GB" altLang="en-US" sz="2400" u="sng">
                <a:solidFill>
                  <a:schemeClr val="tx1"/>
                </a:solidFill>
              </a:rPr>
              <a:t>Which </a:t>
            </a:r>
            <a:r>
              <a:rPr lang="en-GB" altLang="en-US" sz="2400">
                <a:solidFill>
                  <a:schemeClr val="tx1"/>
                </a:solidFill>
              </a:rPr>
              <a:t>film did you go and see?</a:t>
            </a:r>
          </a:p>
        </p:txBody>
      </p:sp>
      <p:pic>
        <p:nvPicPr>
          <p:cNvPr id="11" name="Picture 10">
            <a:extLst>
              <a:ext uri="{FF2B5EF4-FFF2-40B4-BE49-F238E27FC236}">
                <a16:creationId xmlns:a16="http://schemas.microsoft.com/office/drawing/2014/main" id="{E325A584-2E8B-0545-A168-CE7343C4DE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3491" y="2492612"/>
            <a:ext cx="2324100" cy="2324100"/>
          </a:xfrm>
          <a:prstGeom prst="rect">
            <a:avLst/>
          </a:prstGeom>
          <a:noFill/>
          <a:extLst>
            <a:ext uri="{909E8E84-426E-40DD-AFC4-6F175D3DCCD1}">
              <a14:hiddenFill xmlns:a14="http://schemas.microsoft.com/office/drawing/2010/main">
                <a:solidFill>
                  <a:srgbClr val="FFFFFF"/>
                </a:solidFill>
              </a14:hiddenFill>
            </a:ext>
          </a:extLst>
        </p:spPr>
      </p:pic>
      <p:sp>
        <p:nvSpPr>
          <p:cNvPr id="12295" name="Rectangle 11">
            <a:extLst>
              <a:ext uri="{FF2B5EF4-FFF2-40B4-BE49-F238E27FC236}">
                <a16:creationId xmlns:a16="http://schemas.microsoft.com/office/drawing/2014/main" id="{2E2277FF-7B4E-A115-B8F1-E005487E7104}"/>
              </a:ext>
            </a:extLst>
          </p:cNvPr>
          <p:cNvSpPr>
            <a:spLocks/>
          </p:cNvSpPr>
          <p:nvPr/>
        </p:nvSpPr>
        <p:spPr bwMode="auto">
          <a:xfrm>
            <a:off x="1983949" y="5031297"/>
            <a:ext cx="8559135" cy="1130347"/>
          </a:xfrm>
          <a:prstGeom prst="rect">
            <a:avLst/>
          </a:prstGeom>
          <a:noFill/>
          <a:ln w="28575">
            <a:solidFill>
              <a:srgbClr val="FCCF82"/>
            </a:solidFill>
            <a:miter lim="800000"/>
            <a:headEnd/>
            <a:tailEnd/>
          </a:ln>
          <a:extLst>
            <a:ext uri="{909E8E84-426E-40DD-AFC4-6F175D3DCCD1}">
              <a14:hiddenFill xmlns:a14="http://schemas.microsoft.com/office/drawing/2010/main">
                <a:solidFill>
                  <a:srgbClr val="FFFFFF"/>
                </a:solidFill>
              </a14:hiddenFill>
            </a:ext>
          </a:extLst>
        </p:spPr>
        <p:txBody>
          <a:bodyPr wrap="square"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eaLnBrk="1" hangingPunct="1">
              <a:lnSpc>
                <a:spcPct val="150000"/>
              </a:lnSpc>
              <a:spcBef>
                <a:spcPct val="0"/>
              </a:spcBef>
              <a:buFontTx/>
              <a:buNone/>
            </a:pPr>
            <a:r>
              <a:rPr lang="en-GB" altLang="en-US">
                <a:solidFill>
                  <a:schemeClr val="tx1"/>
                </a:solidFill>
              </a:rPr>
              <a:t>Try completing this sentence using a specific determiner:</a:t>
            </a:r>
          </a:p>
          <a:p>
            <a:pPr eaLnBrk="1" hangingPunct="1">
              <a:lnSpc>
                <a:spcPct val="150000"/>
              </a:lnSpc>
              <a:spcBef>
                <a:spcPct val="0"/>
              </a:spcBef>
              <a:buFontTx/>
              <a:buNone/>
            </a:pPr>
            <a:r>
              <a:rPr lang="en-GB" altLang="en-US" sz="2400" u="sng">
                <a:solidFill>
                  <a:schemeClr val="tx1"/>
                </a:solidFill>
              </a:rPr>
              <a:t>	 </a:t>
            </a:r>
            <a:r>
              <a:rPr lang="en-GB" altLang="en-US" sz="2400">
                <a:solidFill>
                  <a:schemeClr val="tx1"/>
                </a:solidFill>
              </a:rPr>
              <a:t> Dad’s car broke down on the way home last night.</a:t>
            </a:r>
            <a:endParaRPr lang="en-GB" altLang="en-US" sz="2400" u="sng">
              <a:solidFill>
                <a:schemeClr val="tx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a:extLst>
              <a:ext uri="{FF2B5EF4-FFF2-40B4-BE49-F238E27FC236}">
                <a16:creationId xmlns:a16="http://schemas.microsoft.com/office/drawing/2014/main" id="{BE153BA4-E40B-1BB0-4179-4E6CC89E558A}"/>
              </a:ext>
            </a:extLst>
          </p:cNvPr>
          <p:cNvSpPr>
            <a:spLocks noGrp="1"/>
          </p:cNvSpPr>
          <p:nvPr>
            <p:ph type="title"/>
          </p:nvPr>
        </p:nvSpPr>
        <p:spPr>
          <a:xfrm>
            <a:off x="1981201" y="479426"/>
            <a:ext cx="8220075" cy="993775"/>
          </a:xfrm>
        </p:spPr>
        <p:txBody>
          <a:bodyPr/>
          <a:lstStyle/>
          <a:p>
            <a:pPr eaLnBrk="1" hangingPunct="1"/>
            <a:r>
              <a:rPr lang="en-GB" altLang="en-US"/>
              <a:t>General Determiners</a:t>
            </a:r>
          </a:p>
        </p:txBody>
      </p:sp>
      <p:sp>
        <p:nvSpPr>
          <p:cNvPr id="13314" name="Rectangle 2">
            <a:extLst>
              <a:ext uri="{FF2B5EF4-FFF2-40B4-BE49-F238E27FC236}">
                <a16:creationId xmlns:a16="http://schemas.microsoft.com/office/drawing/2014/main" id="{FCA808B8-FEC1-68AE-714F-CD7A14E66D97}"/>
              </a:ext>
            </a:extLst>
          </p:cNvPr>
          <p:cNvSpPr>
            <a:spLocks noChangeArrowheads="1"/>
          </p:cNvSpPr>
          <p:nvPr/>
        </p:nvSpPr>
        <p:spPr bwMode="auto">
          <a:xfrm>
            <a:off x="118755" y="1193871"/>
            <a:ext cx="11681534" cy="1407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nchor="t">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algn="ctr" eaLnBrk="1" hangingPunct="1">
              <a:lnSpc>
                <a:spcPct val="100000"/>
              </a:lnSpc>
              <a:spcBef>
                <a:spcPct val="0"/>
              </a:spcBef>
              <a:spcAft>
                <a:spcPts val="1200"/>
              </a:spcAft>
              <a:buFontTx/>
              <a:buNone/>
            </a:pPr>
            <a:r>
              <a:rPr lang="en-GB" altLang="en-US" sz="2400" dirty="0">
                <a:solidFill>
                  <a:schemeClr val="tx1"/>
                </a:solidFill>
                <a:latin typeface="Twinkl"/>
              </a:rPr>
              <a:t>These refer to general nouns or nouns that the reader does not know.</a:t>
            </a:r>
          </a:p>
          <a:p>
            <a:pPr algn="ctr" eaLnBrk="1" hangingPunct="1">
              <a:lnSpc>
                <a:spcPct val="100000"/>
              </a:lnSpc>
              <a:spcBef>
                <a:spcPct val="0"/>
              </a:spcBef>
              <a:spcAft>
                <a:spcPts val="1200"/>
              </a:spcAft>
              <a:buFontTx/>
              <a:buNone/>
            </a:pPr>
            <a:r>
              <a:rPr lang="en-GB" altLang="en-US" sz="2400" b="1" dirty="0">
                <a:solidFill>
                  <a:schemeClr val="tx1"/>
                </a:solidFill>
                <a:latin typeface="Twinkl"/>
              </a:rPr>
              <a:t>General determiners </a:t>
            </a:r>
            <a:r>
              <a:rPr lang="en-GB" altLang="en-US" sz="2400" dirty="0">
                <a:solidFill>
                  <a:schemeClr val="tx1"/>
                </a:solidFill>
                <a:latin typeface="Twinkl"/>
              </a:rPr>
              <a:t>can also tell the reader how many nouns you are talking about, these are called </a:t>
            </a:r>
            <a:r>
              <a:rPr lang="en-GB" altLang="en-US" sz="2400" b="1" dirty="0">
                <a:solidFill>
                  <a:schemeClr val="tx1"/>
                </a:solidFill>
                <a:latin typeface="Twinkl"/>
              </a:rPr>
              <a:t>quantifiers</a:t>
            </a:r>
            <a:r>
              <a:rPr lang="en-GB" altLang="en-US" sz="2400" dirty="0">
                <a:solidFill>
                  <a:schemeClr val="tx1"/>
                </a:solidFill>
                <a:latin typeface="Twinkl"/>
              </a:rPr>
              <a:t>.</a:t>
            </a:r>
          </a:p>
        </p:txBody>
      </p:sp>
      <p:sp>
        <p:nvSpPr>
          <p:cNvPr id="5" name="Oval 4">
            <a:extLst>
              <a:ext uri="{FF2B5EF4-FFF2-40B4-BE49-F238E27FC236}">
                <a16:creationId xmlns:a16="http://schemas.microsoft.com/office/drawing/2014/main" id="{C3CA0AB0-4E08-9C46-FBE9-D852854DB54C}"/>
              </a:ext>
            </a:extLst>
          </p:cNvPr>
          <p:cNvSpPr/>
          <p:nvPr/>
        </p:nvSpPr>
        <p:spPr>
          <a:xfrm>
            <a:off x="2279650" y="2606675"/>
            <a:ext cx="1073150" cy="1073150"/>
          </a:xfrm>
          <a:prstGeom prst="ellipse">
            <a:avLst/>
          </a:prstGeom>
          <a:solidFill>
            <a:srgbClr val="AEDEF9"/>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ysClr val="windowText" lastClr="000000"/>
                </a:solidFill>
              </a:rPr>
              <a:t>a</a:t>
            </a:r>
          </a:p>
        </p:txBody>
      </p:sp>
      <p:sp>
        <p:nvSpPr>
          <p:cNvPr id="7" name="Oval 6">
            <a:extLst>
              <a:ext uri="{FF2B5EF4-FFF2-40B4-BE49-F238E27FC236}">
                <a16:creationId xmlns:a16="http://schemas.microsoft.com/office/drawing/2014/main" id="{8DC0B9BA-55E7-C56C-27B1-7023BE49165C}"/>
              </a:ext>
            </a:extLst>
          </p:cNvPr>
          <p:cNvSpPr/>
          <p:nvPr/>
        </p:nvSpPr>
        <p:spPr>
          <a:xfrm>
            <a:off x="3486150" y="2606675"/>
            <a:ext cx="1073150" cy="1073150"/>
          </a:xfrm>
          <a:prstGeom prst="ellipse">
            <a:avLst/>
          </a:prstGeom>
          <a:solidFill>
            <a:srgbClr val="AEDEF9"/>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ysClr val="windowText" lastClr="000000"/>
                </a:solidFill>
              </a:rPr>
              <a:t>any</a:t>
            </a:r>
          </a:p>
        </p:txBody>
      </p:sp>
      <p:sp>
        <p:nvSpPr>
          <p:cNvPr id="8" name="Oval 7">
            <a:extLst>
              <a:ext uri="{FF2B5EF4-FFF2-40B4-BE49-F238E27FC236}">
                <a16:creationId xmlns:a16="http://schemas.microsoft.com/office/drawing/2014/main" id="{DB20D851-5C27-C87A-4297-6B78A1EDB9E9}"/>
              </a:ext>
            </a:extLst>
          </p:cNvPr>
          <p:cNvSpPr/>
          <p:nvPr/>
        </p:nvSpPr>
        <p:spPr>
          <a:xfrm>
            <a:off x="2279650" y="3813175"/>
            <a:ext cx="1073150" cy="1073150"/>
          </a:xfrm>
          <a:prstGeom prst="ellipse">
            <a:avLst/>
          </a:prstGeom>
          <a:solidFill>
            <a:srgbClr val="AEDEF9"/>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ysClr val="windowText" lastClr="000000"/>
                </a:solidFill>
              </a:rPr>
              <a:t>an</a:t>
            </a:r>
          </a:p>
        </p:txBody>
      </p:sp>
      <p:sp>
        <p:nvSpPr>
          <p:cNvPr id="9" name="Oval 8">
            <a:extLst>
              <a:ext uri="{FF2B5EF4-FFF2-40B4-BE49-F238E27FC236}">
                <a16:creationId xmlns:a16="http://schemas.microsoft.com/office/drawing/2014/main" id="{C566ED92-4E66-C1B4-D14A-18C5DB7A0AF5}"/>
              </a:ext>
            </a:extLst>
          </p:cNvPr>
          <p:cNvSpPr/>
          <p:nvPr/>
        </p:nvSpPr>
        <p:spPr>
          <a:xfrm>
            <a:off x="3486150" y="3813175"/>
            <a:ext cx="1073150" cy="1073150"/>
          </a:xfrm>
          <a:prstGeom prst="ellipse">
            <a:avLst/>
          </a:prstGeom>
          <a:solidFill>
            <a:srgbClr val="AEDEF9"/>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200" b="1" dirty="0">
                <a:solidFill>
                  <a:sysClr val="windowText" lastClr="000000"/>
                </a:solidFill>
              </a:rPr>
              <a:t>another</a:t>
            </a:r>
          </a:p>
        </p:txBody>
      </p:sp>
      <p:sp>
        <p:nvSpPr>
          <p:cNvPr id="10" name="Oval 9">
            <a:extLst>
              <a:ext uri="{FF2B5EF4-FFF2-40B4-BE49-F238E27FC236}">
                <a16:creationId xmlns:a16="http://schemas.microsoft.com/office/drawing/2014/main" id="{11403975-006D-3CEE-2300-7E5B2A68BADA}"/>
              </a:ext>
            </a:extLst>
          </p:cNvPr>
          <p:cNvSpPr/>
          <p:nvPr/>
        </p:nvSpPr>
        <p:spPr>
          <a:xfrm>
            <a:off x="2279650" y="5019675"/>
            <a:ext cx="1073150" cy="1073150"/>
          </a:xfrm>
          <a:prstGeom prst="ellipse">
            <a:avLst/>
          </a:prstGeom>
          <a:solidFill>
            <a:srgbClr val="AEDEF9"/>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ysClr val="windowText" lastClr="000000"/>
                </a:solidFill>
              </a:rPr>
              <a:t>other</a:t>
            </a:r>
          </a:p>
        </p:txBody>
      </p:sp>
      <p:sp>
        <p:nvSpPr>
          <p:cNvPr id="11" name="Oval 10">
            <a:extLst>
              <a:ext uri="{FF2B5EF4-FFF2-40B4-BE49-F238E27FC236}">
                <a16:creationId xmlns:a16="http://schemas.microsoft.com/office/drawing/2014/main" id="{EC86E74E-9B99-954E-EA18-463460C67F2A}"/>
              </a:ext>
            </a:extLst>
          </p:cNvPr>
          <p:cNvSpPr/>
          <p:nvPr/>
        </p:nvSpPr>
        <p:spPr>
          <a:xfrm>
            <a:off x="3486150" y="5019675"/>
            <a:ext cx="1073150" cy="1073150"/>
          </a:xfrm>
          <a:prstGeom prst="ellipse">
            <a:avLst/>
          </a:prstGeom>
          <a:solidFill>
            <a:srgbClr val="AEDEF9"/>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ysClr val="windowText" lastClr="000000"/>
                </a:solidFill>
              </a:rPr>
              <a:t>what</a:t>
            </a:r>
          </a:p>
        </p:txBody>
      </p:sp>
      <p:grpSp>
        <p:nvGrpSpPr>
          <p:cNvPr id="13321" name="Group 21">
            <a:extLst>
              <a:ext uri="{FF2B5EF4-FFF2-40B4-BE49-F238E27FC236}">
                <a16:creationId xmlns:a16="http://schemas.microsoft.com/office/drawing/2014/main" id="{E49E01B0-8656-3246-3CF6-037EE1EF4E70}"/>
              </a:ext>
            </a:extLst>
          </p:cNvPr>
          <p:cNvGrpSpPr>
            <a:grpSpLocks/>
          </p:cNvGrpSpPr>
          <p:nvPr/>
        </p:nvGrpSpPr>
        <p:grpSpPr bwMode="auto">
          <a:xfrm>
            <a:off x="5207000" y="2606675"/>
            <a:ext cx="4705350" cy="2781300"/>
            <a:chOff x="3683408" y="2606501"/>
            <a:chExt cx="4704942" cy="2781865"/>
          </a:xfrm>
        </p:grpSpPr>
        <p:sp>
          <p:nvSpPr>
            <p:cNvPr id="12" name="Oval 11">
              <a:extLst>
                <a:ext uri="{FF2B5EF4-FFF2-40B4-BE49-F238E27FC236}">
                  <a16:creationId xmlns:a16="http://schemas.microsoft.com/office/drawing/2014/main" id="{BD6C165C-1298-1E44-CA35-C4696D918490}"/>
                </a:ext>
              </a:extLst>
            </p:cNvPr>
            <p:cNvSpPr/>
            <p:nvPr/>
          </p:nvSpPr>
          <p:spPr>
            <a:xfrm>
              <a:off x="3683408" y="2606501"/>
              <a:ext cx="1073057" cy="1073368"/>
            </a:xfrm>
            <a:prstGeom prst="ellipse">
              <a:avLst/>
            </a:prstGeom>
            <a:solidFill>
              <a:srgbClr val="CEDF98"/>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ysClr val="windowText" lastClr="000000"/>
                  </a:solidFill>
                </a:rPr>
                <a:t>some</a:t>
              </a:r>
              <a:endParaRPr lang="en-GB" sz="2400" b="1" dirty="0">
                <a:solidFill>
                  <a:sysClr val="windowText" lastClr="000000"/>
                </a:solidFill>
              </a:endParaRPr>
            </a:p>
          </p:txBody>
        </p:sp>
        <p:sp>
          <p:nvSpPr>
            <p:cNvPr id="13" name="Oval 12">
              <a:extLst>
                <a:ext uri="{FF2B5EF4-FFF2-40B4-BE49-F238E27FC236}">
                  <a16:creationId xmlns:a16="http://schemas.microsoft.com/office/drawing/2014/main" id="{BE61724F-4083-9BDF-C3D8-EA711E2BB4F1}"/>
                </a:ext>
              </a:extLst>
            </p:cNvPr>
            <p:cNvSpPr/>
            <p:nvPr/>
          </p:nvSpPr>
          <p:spPr>
            <a:xfrm>
              <a:off x="4894566" y="2606501"/>
              <a:ext cx="1073057" cy="1073368"/>
            </a:xfrm>
            <a:prstGeom prst="ellipse">
              <a:avLst/>
            </a:prstGeom>
            <a:solidFill>
              <a:srgbClr val="CEDF98"/>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ysClr val="windowText" lastClr="000000"/>
                  </a:solidFill>
                </a:rPr>
                <a:t>five</a:t>
              </a:r>
            </a:p>
          </p:txBody>
        </p:sp>
        <p:sp>
          <p:nvSpPr>
            <p:cNvPr id="14" name="Oval 13">
              <a:extLst>
                <a:ext uri="{FF2B5EF4-FFF2-40B4-BE49-F238E27FC236}">
                  <a16:creationId xmlns:a16="http://schemas.microsoft.com/office/drawing/2014/main" id="{8E425801-5660-0CAD-88FE-1DE3426D0A70}"/>
                </a:ext>
              </a:extLst>
            </p:cNvPr>
            <p:cNvSpPr/>
            <p:nvPr/>
          </p:nvSpPr>
          <p:spPr>
            <a:xfrm>
              <a:off x="6104136" y="2606501"/>
              <a:ext cx="1073057" cy="1073368"/>
            </a:xfrm>
            <a:prstGeom prst="ellipse">
              <a:avLst/>
            </a:prstGeom>
            <a:solidFill>
              <a:srgbClr val="CEDF98"/>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ysClr val="windowText" lastClr="000000"/>
                  </a:solidFill>
                </a:rPr>
                <a:t>few</a:t>
              </a:r>
            </a:p>
          </p:txBody>
        </p:sp>
        <p:sp>
          <p:nvSpPr>
            <p:cNvPr id="15" name="Oval 14">
              <a:extLst>
                <a:ext uri="{FF2B5EF4-FFF2-40B4-BE49-F238E27FC236}">
                  <a16:creationId xmlns:a16="http://schemas.microsoft.com/office/drawing/2014/main" id="{6D50EC9A-96EB-B3E6-658F-19E75CEA2ED7}"/>
                </a:ext>
              </a:extLst>
            </p:cNvPr>
            <p:cNvSpPr/>
            <p:nvPr/>
          </p:nvSpPr>
          <p:spPr>
            <a:xfrm>
              <a:off x="7315293" y="2606501"/>
              <a:ext cx="1073057" cy="1073368"/>
            </a:xfrm>
            <a:prstGeom prst="ellipse">
              <a:avLst/>
            </a:prstGeom>
            <a:solidFill>
              <a:srgbClr val="CEDF98"/>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ysClr val="windowText" lastClr="000000"/>
                  </a:solidFill>
                </a:rPr>
                <a:t>more</a:t>
              </a:r>
            </a:p>
          </p:txBody>
        </p:sp>
        <p:sp>
          <p:nvSpPr>
            <p:cNvPr id="16" name="Oval 15">
              <a:extLst>
                <a:ext uri="{FF2B5EF4-FFF2-40B4-BE49-F238E27FC236}">
                  <a16:creationId xmlns:a16="http://schemas.microsoft.com/office/drawing/2014/main" id="{634D1425-C350-6F42-B40D-274D0875EA5F}"/>
                </a:ext>
              </a:extLst>
            </p:cNvPr>
            <p:cNvSpPr/>
            <p:nvPr/>
          </p:nvSpPr>
          <p:spPr>
            <a:xfrm>
              <a:off x="3683408" y="3813246"/>
              <a:ext cx="1073057" cy="1074956"/>
            </a:xfrm>
            <a:prstGeom prst="ellipse">
              <a:avLst/>
            </a:prstGeom>
            <a:solidFill>
              <a:srgbClr val="CEDF98"/>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ysClr val="windowText" lastClr="000000"/>
                  </a:solidFill>
                </a:rPr>
                <a:t>all</a:t>
              </a:r>
            </a:p>
          </p:txBody>
        </p:sp>
        <p:sp>
          <p:nvSpPr>
            <p:cNvPr id="17" name="Oval 16">
              <a:extLst>
                <a:ext uri="{FF2B5EF4-FFF2-40B4-BE49-F238E27FC236}">
                  <a16:creationId xmlns:a16="http://schemas.microsoft.com/office/drawing/2014/main" id="{BB799960-3DA8-8B55-751A-9BE8D8F84DAE}"/>
                </a:ext>
              </a:extLst>
            </p:cNvPr>
            <p:cNvSpPr/>
            <p:nvPr/>
          </p:nvSpPr>
          <p:spPr>
            <a:xfrm>
              <a:off x="4894566" y="3813246"/>
              <a:ext cx="1073057" cy="1074956"/>
            </a:xfrm>
            <a:prstGeom prst="ellipse">
              <a:avLst/>
            </a:prstGeom>
            <a:solidFill>
              <a:srgbClr val="CEDF98"/>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200" b="1" dirty="0">
                  <a:solidFill>
                    <a:sysClr val="windowText" lastClr="000000"/>
                  </a:solidFill>
                </a:rPr>
                <a:t>enough</a:t>
              </a:r>
            </a:p>
          </p:txBody>
        </p:sp>
        <p:sp>
          <p:nvSpPr>
            <p:cNvPr id="18" name="Oval 17">
              <a:extLst>
                <a:ext uri="{FF2B5EF4-FFF2-40B4-BE49-F238E27FC236}">
                  <a16:creationId xmlns:a16="http://schemas.microsoft.com/office/drawing/2014/main" id="{AC896481-B96B-2ECD-F2CD-B0E7A45B8437}"/>
                </a:ext>
              </a:extLst>
            </p:cNvPr>
            <p:cNvSpPr/>
            <p:nvPr/>
          </p:nvSpPr>
          <p:spPr>
            <a:xfrm>
              <a:off x="6104136" y="3813246"/>
              <a:ext cx="1073057" cy="1074956"/>
            </a:xfrm>
            <a:prstGeom prst="ellipse">
              <a:avLst/>
            </a:prstGeom>
            <a:solidFill>
              <a:srgbClr val="CEDF98"/>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b="1" dirty="0">
                  <a:solidFill>
                    <a:sysClr val="windowText" lastClr="000000"/>
                  </a:solidFill>
                </a:rPr>
                <a:t>many</a:t>
              </a:r>
            </a:p>
          </p:txBody>
        </p:sp>
        <p:sp>
          <p:nvSpPr>
            <p:cNvPr id="19" name="Oval 18">
              <a:extLst>
                <a:ext uri="{FF2B5EF4-FFF2-40B4-BE49-F238E27FC236}">
                  <a16:creationId xmlns:a16="http://schemas.microsoft.com/office/drawing/2014/main" id="{B0D45F69-4863-17BF-9B17-B668423147E6}"/>
                </a:ext>
              </a:extLst>
            </p:cNvPr>
            <p:cNvSpPr/>
            <p:nvPr/>
          </p:nvSpPr>
          <p:spPr>
            <a:xfrm>
              <a:off x="7315293" y="3813246"/>
              <a:ext cx="1073057" cy="1074956"/>
            </a:xfrm>
            <a:prstGeom prst="ellipse">
              <a:avLst/>
            </a:prstGeom>
            <a:solidFill>
              <a:srgbClr val="CEDF98"/>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ysClr val="windowText" lastClr="000000"/>
                  </a:solidFill>
                </a:rPr>
                <a:t>less</a:t>
              </a:r>
            </a:p>
          </p:txBody>
        </p:sp>
        <p:sp>
          <p:nvSpPr>
            <p:cNvPr id="13330" name="Rectangle 19">
              <a:extLst>
                <a:ext uri="{FF2B5EF4-FFF2-40B4-BE49-F238E27FC236}">
                  <a16:creationId xmlns:a16="http://schemas.microsoft.com/office/drawing/2014/main" id="{723B3BF8-5F10-9D69-3184-BBB194379BBE}"/>
                </a:ext>
              </a:extLst>
            </p:cNvPr>
            <p:cNvSpPr>
              <a:spLocks noChangeArrowheads="1"/>
            </p:cNvSpPr>
            <p:nvPr/>
          </p:nvSpPr>
          <p:spPr bwMode="auto">
            <a:xfrm>
              <a:off x="5374481" y="5019034"/>
              <a:ext cx="13227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algn="ctr" eaLnBrk="1" hangingPunct="1">
                <a:lnSpc>
                  <a:spcPct val="100000"/>
                </a:lnSpc>
                <a:spcBef>
                  <a:spcPct val="0"/>
                </a:spcBef>
                <a:buFontTx/>
                <a:buNone/>
              </a:pPr>
              <a:r>
                <a:rPr lang="en-GB" altLang="en-US">
                  <a:solidFill>
                    <a:schemeClr val="tx1"/>
                  </a:solidFill>
                </a:rPr>
                <a:t>Quantifiers</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05EF14DC-C951-A604-916C-769046165BF4}"/>
              </a:ext>
            </a:extLst>
          </p:cNvPr>
          <p:cNvSpPr>
            <a:spLocks noGrp="1"/>
          </p:cNvSpPr>
          <p:nvPr>
            <p:ph type="title"/>
          </p:nvPr>
        </p:nvSpPr>
        <p:spPr>
          <a:xfrm>
            <a:off x="1981201" y="479426"/>
            <a:ext cx="8220075" cy="993775"/>
          </a:xfrm>
        </p:spPr>
        <p:txBody>
          <a:bodyPr/>
          <a:lstStyle/>
          <a:p>
            <a:pPr eaLnBrk="1" hangingPunct="1"/>
            <a:r>
              <a:rPr lang="en-GB" altLang="en-US" dirty="0">
                <a:latin typeface="Twinkl SemiBold"/>
              </a:rPr>
              <a:t>Talk partners</a:t>
            </a:r>
            <a:endParaRPr lang="en-GB" altLang="en-US" dirty="0"/>
          </a:p>
        </p:txBody>
      </p:sp>
      <p:sp>
        <p:nvSpPr>
          <p:cNvPr id="14338" name="Rectangle 2">
            <a:extLst>
              <a:ext uri="{FF2B5EF4-FFF2-40B4-BE49-F238E27FC236}">
                <a16:creationId xmlns:a16="http://schemas.microsoft.com/office/drawing/2014/main" id="{45183101-1FA1-1296-D9E1-8516145831CE}"/>
              </a:ext>
            </a:extLst>
          </p:cNvPr>
          <p:cNvSpPr>
            <a:spLocks noChangeArrowheads="1"/>
          </p:cNvSpPr>
          <p:nvPr/>
        </p:nvSpPr>
        <p:spPr bwMode="auto">
          <a:xfrm>
            <a:off x="1039979" y="1398589"/>
            <a:ext cx="10021057" cy="576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algn="ctr" eaLnBrk="1" hangingPunct="1">
              <a:lnSpc>
                <a:spcPct val="100000"/>
              </a:lnSpc>
              <a:spcBef>
                <a:spcPct val="0"/>
              </a:spcBef>
              <a:spcAft>
                <a:spcPts val="1200"/>
              </a:spcAft>
              <a:buFontTx/>
              <a:buNone/>
            </a:pPr>
            <a:r>
              <a:rPr lang="en-GB" altLang="en-US" sz="2800">
                <a:solidFill>
                  <a:schemeClr val="tx1"/>
                </a:solidFill>
              </a:rPr>
              <a:t>Can you identify the </a:t>
            </a:r>
            <a:r>
              <a:rPr lang="en-GB" altLang="en-US" sz="2800" b="1">
                <a:solidFill>
                  <a:schemeClr val="tx1"/>
                </a:solidFill>
              </a:rPr>
              <a:t>determiners</a:t>
            </a:r>
            <a:r>
              <a:rPr lang="en-GB" altLang="en-US" sz="2800">
                <a:solidFill>
                  <a:schemeClr val="tx1"/>
                </a:solidFill>
              </a:rPr>
              <a:t> in these sentences?</a:t>
            </a:r>
          </a:p>
        </p:txBody>
      </p:sp>
      <p:sp>
        <p:nvSpPr>
          <p:cNvPr id="14339" name="Rectangle 3">
            <a:extLst>
              <a:ext uri="{FF2B5EF4-FFF2-40B4-BE49-F238E27FC236}">
                <a16:creationId xmlns:a16="http://schemas.microsoft.com/office/drawing/2014/main" id="{D60D1403-397E-6EBB-45BF-3FC20D97B3AC}"/>
              </a:ext>
            </a:extLst>
          </p:cNvPr>
          <p:cNvSpPr>
            <a:spLocks/>
          </p:cNvSpPr>
          <p:nvPr/>
        </p:nvSpPr>
        <p:spPr bwMode="auto">
          <a:xfrm>
            <a:off x="2698775" y="1926577"/>
            <a:ext cx="6728061" cy="648997"/>
          </a:xfrm>
          <a:prstGeom prst="rect">
            <a:avLst/>
          </a:prstGeom>
          <a:solidFill>
            <a:srgbClr val="FFECA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algn="ctr" eaLnBrk="1" hangingPunct="1">
              <a:lnSpc>
                <a:spcPct val="100000"/>
              </a:lnSpc>
              <a:spcBef>
                <a:spcPct val="0"/>
              </a:spcBef>
              <a:buFontTx/>
              <a:buNone/>
            </a:pPr>
            <a:r>
              <a:rPr lang="en-GB" altLang="en-US" sz="2800">
                <a:solidFill>
                  <a:schemeClr val="tx1"/>
                </a:solidFill>
              </a:rPr>
              <a:t>The hoop rolled down the road.</a:t>
            </a:r>
          </a:p>
        </p:txBody>
      </p:sp>
      <p:sp>
        <p:nvSpPr>
          <p:cNvPr id="14340" name="Rectangle 4">
            <a:extLst>
              <a:ext uri="{FF2B5EF4-FFF2-40B4-BE49-F238E27FC236}">
                <a16:creationId xmlns:a16="http://schemas.microsoft.com/office/drawing/2014/main" id="{EC2E6864-6EE2-EEB9-A55B-A4C15420ED17}"/>
              </a:ext>
            </a:extLst>
          </p:cNvPr>
          <p:cNvSpPr>
            <a:spLocks/>
          </p:cNvSpPr>
          <p:nvPr/>
        </p:nvSpPr>
        <p:spPr bwMode="auto">
          <a:xfrm>
            <a:off x="2698775" y="2707627"/>
            <a:ext cx="6728061" cy="648997"/>
          </a:xfrm>
          <a:prstGeom prst="rect">
            <a:avLst/>
          </a:prstGeom>
          <a:solidFill>
            <a:srgbClr val="FFECA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algn="ctr" eaLnBrk="1" hangingPunct="1">
              <a:lnSpc>
                <a:spcPct val="100000"/>
              </a:lnSpc>
              <a:spcBef>
                <a:spcPct val="0"/>
              </a:spcBef>
              <a:buFontTx/>
              <a:buNone/>
            </a:pPr>
            <a:r>
              <a:rPr lang="en-GB" altLang="en-US" sz="2800">
                <a:solidFill>
                  <a:schemeClr val="tx1"/>
                </a:solidFill>
              </a:rPr>
              <a:t>Whose socks are these?</a:t>
            </a:r>
          </a:p>
        </p:txBody>
      </p:sp>
      <p:sp>
        <p:nvSpPr>
          <p:cNvPr id="14341" name="Rectangle 5">
            <a:extLst>
              <a:ext uri="{FF2B5EF4-FFF2-40B4-BE49-F238E27FC236}">
                <a16:creationId xmlns:a16="http://schemas.microsoft.com/office/drawing/2014/main" id="{26231716-296E-CAC5-4673-BD465A2F6297}"/>
              </a:ext>
            </a:extLst>
          </p:cNvPr>
          <p:cNvSpPr>
            <a:spLocks/>
          </p:cNvSpPr>
          <p:nvPr/>
        </p:nvSpPr>
        <p:spPr bwMode="auto">
          <a:xfrm>
            <a:off x="2698775" y="3489471"/>
            <a:ext cx="6728061" cy="648997"/>
          </a:xfrm>
          <a:prstGeom prst="rect">
            <a:avLst/>
          </a:prstGeom>
          <a:solidFill>
            <a:srgbClr val="FFECA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algn="ctr" eaLnBrk="1" hangingPunct="1">
              <a:lnSpc>
                <a:spcPct val="100000"/>
              </a:lnSpc>
              <a:spcBef>
                <a:spcPct val="0"/>
              </a:spcBef>
              <a:buFontTx/>
              <a:buNone/>
            </a:pPr>
            <a:r>
              <a:rPr lang="en-GB" altLang="en-US" sz="2800">
                <a:solidFill>
                  <a:schemeClr val="tx1"/>
                </a:solidFill>
              </a:rPr>
              <a:t>The river is just beyond those trees.</a:t>
            </a:r>
          </a:p>
        </p:txBody>
      </p:sp>
      <p:sp>
        <p:nvSpPr>
          <p:cNvPr id="14342" name="Rectangle 6">
            <a:extLst>
              <a:ext uri="{FF2B5EF4-FFF2-40B4-BE49-F238E27FC236}">
                <a16:creationId xmlns:a16="http://schemas.microsoft.com/office/drawing/2014/main" id="{30966759-8C10-8DCE-2E35-D9A6B0E6DE8F}"/>
              </a:ext>
            </a:extLst>
          </p:cNvPr>
          <p:cNvSpPr>
            <a:spLocks/>
          </p:cNvSpPr>
          <p:nvPr/>
        </p:nvSpPr>
        <p:spPr bwMode="auto">
          <a:xfrm>
            <a:off x="2698775" y="4271315"/>
            <a:ext cx="6728061" cy="648997"/>
          </a:xfrm>
          <a:prstGeom prst="rect">
            <a:avLst/>
          </a:prstGeom>
          <a:solidFill>
            <a:srgbClr val="FFECA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algn="ctr" eaLnBrk="1" hangingPunct="1">
              <a:lnSpc>
                <a:spcPct val="100000"/>
              </a:lnSpc>
              <a:spcBef>
                <a:spcPct val="0"/>
              </a:spcBef>
              <a:buFontTx/>
              <a:buNone/>
            </a:pPr>
            <a:r>
              <a:rPr lang="en-GB" altLang="en-US" sz="2800">
                <a:solidFill>
                  <a:schemeClr val="tx1"/>
                </a:solidFill>
              </a:rPr>
              <a:t>Five seagulls landed on the beach.</a:t>
            </a:r>
          </a:p>
        </p:txBody>
      </p:sp>
      <p:sp>
        <p:nvSpPr>
          <p:cNvPr id="14343" name="Rectangle 7">
            <a:extLst>
              <a:ext uri="{FF2B5EF4-FFF2-40B4-BE49-F238E27FC236}">
                <a16:creationId xmlns:a16="http://schemas.microsoft.com/office/drawing/2014/main" id="{43D869A7-A62E-02CC-5804-99B7A1B7DB3F}"/>
              </a:ext>
            </a:extLst>
          </p:cNvPr>
          <p:cNvSpPr>
            <a:spLocks/>
          </p:cNvSpPr>
          <p:nvPr/>
        </p:nvSpPr>
        <p:spPr bwMode="auto">
          <a:xfrm>
            <a:off x="2698775" y="5052365"/>
            <a:ext cx="6728061" cy="648997"/>
          </a:xfrm>
          <a:prstGeom prst="rect">
            <a:avLst/>
          </a:prstGeom>
          <a:solidFill>
            <a:srgbClr val="FFECA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2" charset="0"/>
              </a:defRPr>
            </a:lvl9pPr>
          </a:lstStyle>
          <a:p>
            <a:pPr algn="ctr" eaLnBrk="1" hangingPunct="1">
              <a:lnSpc>
                <a:spcPct val="100000"/>
              </a:lnSpc>
              <a:spcBef>
                <a:spcPct val="0"/>
              </a:spcBef>
              <a:buFontTx/>
              <a:buNone/>
            </a:pPr>
            <a:r>
              <a:rPr lang="en-GB" altLang="en-US" sz="2800">
                <a:solidFill>
                  <a:schemeClr val="tx1"/>
                </a:solidFill>
              </a:rPr>
              <a:t>Any computers must be turned off.</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FA904920-50D8-109E-BBFA-B25ED8515BC4}"/>
              </a:ext>
            </a:extLst>
          </p:cNvPr>
          <p:cNvSpPr>
            <a:spLocks noChangeArrowheads="1"/>
          </p:cNvSpPr>
          <p:nvPr/>
        </p:nvSpPr>
        <p:spPr bwMode="auto">
          <a:xfrm>
            <a:off x="2063750" y="549276"/>
            <a:ext cx="8064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chemeClr val="tx1"/>
                </a:solidFill>
              </a:rPr>
              <a:t>These children are talking very fast and squeezing together some of their words. Can you change the words that have apostrophes in them so that they are saying two words rather than one?</a:t>
            </a:r>
          </a:p>
        </p:txBody>
      </p:sp>
      <p:sp>
        <p:nvSpPr>
          <p:cNvPr id="4" name="Rectangle: Rounded Corners 7">
            <a:extLst>
              <a:ext uri="{FF2B5EF4-FFF2-40B4-BE49-F238E27FC236}">
                <a16:creationId xmlns:a16="http://schemas.microsoft.com/office/drawing/2014/main" id="{AA3F8981-9A82-45FB-9231-210CDBD34750}"/>
              </a:ext>
            </a:extLst>
          </p:cNvPr>
          <p:cNvSpPr/>
          <p:nvPr/>
        </p:nvSpPr>
        <p:spPr>
          <a:xfrm>
            <a:off x="2063751" y="5746751"/>
            <a:ext cx="1685925" cy="561975"/>
          </a:xfrm>
          <a:prstGeom prst="roundRect">
            <a:avLst/>
          </a:prstGeom>
          <a:solidFill>
            <a:srgbClr val="E12D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Show answers</a:t>
            </a:r>
          </a:p>
        </p:txBody>
      </p:sp>
      <p:pic>
        <p:nvPicPr>
          <p:cNvPr id="12292" name="Picture 4">
            <a:extLst>
              <a:ext uri="{FF2B5EF4-FFF2-40B4-BE49-F238E27FC236}">
                <a16:creationId xmlns:a16="http://schemas.microsoft.com/office/drawing/2014/main" id="{FC1E83D1-0A07-BB19-0A41-0A15664AA2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9426" y="3429001"/>
            <a:ext cx="1808163"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a:extLst>
              <a:ext uri="{FF2B5EF4-FFF2-40B4-BE49-F238E27FC236}">
                <a16:creationId xmlns:a16="http://schemas.microsoft.com/office/drawing/2014/main" id="{AC5E1009-9FEB-9F83-9BC5-8AD64C01A0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85100" y="3429001"/>
            <a:ext cx="1468438"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6B074126-5BAC-CB14-F747-9411EB6703A2}"/>
              </a:ext>
            </a:extLst>
          </p:cNvPr>
          <p:cNvSpPr>
            <a:spLocks noChangeArrowheads="1"/>
          </p:cNvSpPr>
          <p:nvPr/>
        </p:nvSpPr>
        <p:spPr bwMode="auto">
          <a:xfrm>
            <a:off x="3810000" y="5724525"/>
            <a:ext cx="63182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endParaRPr lang="en-GB" altLang="en-US" sz="1600" b="1" dirty="0">
              <a:solidFill>
                <a:schemeClr val="tx1"/>
              </a:solidFill>
            </a:endParaRPr>
          </a:p>
        </p:txBody>
      </p:sp>
      <p:sp>
        <p:nvSpPr>
          <p:cNvPr id="8" name="Rounded Rectangular Callout 7">
            <a:extLst>
              <a:ext uri="{FF2B5EF4-FFF2-40B4-BE49-F238E27FC236}">
                <a16:creationId xmlns:a16="http://schemas.microsoft.com/office/drawing/2014/main" id="{9F280B4D-D472-46DB-A2F6-FB2735019F62}"/>
              </a:ext>
            </a:extLst>
          </p:cNvPr>
          <p:cNvSpPr/>
          <p:nvPr/>
        </p:nvSpPr>
        <p:spPr>
          <a:xfrm>
            <a:off x="2144713" y="1844676"/>
            <a:ext cx="1776412" cy="1293813"/>
          </a:xfrm>
          <a:prstGeom prst="wedgeRoundRectCallout">
            <a:avLst>
              <a:gd name="adj1" fmla="val -9936"/>
              <a:gd name="adj2" fmla="val 6776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Aft>
                <a:spcPts val="0"/>
              </a:spcAft>
              <a:defRPr/>
            </a:pPr>
            <a:r>
              <a:rPr lang="en-US" altLang="en-US" dirty="0">
                <a:solidFill>
                  <a:srgbClr val="000000"/>
                </a:solidFill>
              </a:rPr>
              <a:t>I can’t ride a skateboard. I’m scared of falling off.</a:t>
            </a:r>
            <a:endParaRPr lang="en-US" altLang="en-US" dirty="0"/>
          </a:p>
        </p:txBody>
      </p:sp>
      <p:sp>
        <p:nvSpPr>
          <p:cNvPr id="9" name="Rounded Rectangular Callout 8">
            <a:extLst>
              <a:ext uri="{FF2B5EF4-FFF2-40B4-BE49-F238E27FC236}">
                <a16:creationId xmlns:a16="http://schemas.microsoft.com/office/drawing/2014/main" id="{126817C1-8359-4D54-A6CB-6235E9FF29D8}"/>
              </a:ext>
            </a:extLst>
          </p:cNvPr>
          <p:cNvSpPr/>
          <p:nvPr/>
        </p:nvSpPr>
        <p:spPr>
          <a:xfrm>
            <a:off x="4154488" y="1844676"/>
            <a:ext cx="1941512" cy="1177925"/>
          </a:xfrm>
          <a:prstGeom prst="wedgeRoundRectCallout">
            <a:avLst>
              <a:gd name="adj1" fmla="val -33701"/>
              <a:gd name="adj2" fmla="val 8035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Aft>
                <a:spcPts val="0"/>
              </a:spcAft>
              <a:defRPr/>
            </a:pPr>
            <a:r>
              <a:rPr lang="en-US" altLang="en-US" dirty="0">
                <a:solidFill>
                  <a:srgbClr val="000000"/>
                </a:solidFill>
              </a:rPr>
              <a:t>Don’t worry, it’s easy. I’ll show you how.</a:t>
            </a:r>
            <a:endParaRPr lang="en-US" altLang="en-US" dirty="0"/>
          </a:p>
        </p:txBody>
      </p:sp>
      <p:sp>
        <p:nvSpPr>
          <p:cNvPr id="10" name="Rounded Rectangular Callout 9">
            <a:extLst>
              <a:ext uri="{FF2B5EF4-FFF2-40B4-BE49-F238E27FC236}">
                <a16:creationId xmlns:a16="http://schemas.microsoft.com/office/drawing/2014/main" id="{D4196C25-499A-48F2-BF90-844B0FFEB329}"/>
              </a:ext>
            </a:extLst>
          </p:cNvPr>
          <p:cNvSpPr/>
          <p:nvPr/>
        </p:nvSpPr>
        <p:spPr>
          <a:xfrm>
            <a:off x="6329363" y="1844676"/>
            <a:ext cx="1776412" cy="1293813"/>
          </a:xfrm>
          <a:prstGeom prst="wedgeRoundRectCallout">
            <a:avLst>
              <a:gd name="adj1" fmla="val 32727"/>
              <a:gd name="adj2" fmla="val 7349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Aft>
                <a:spcPts val="0"/>
              </a:spcAft>
              <a:defRPr/>
            </a:pPr>
            <a:r>
              <a:rPr lang="en-US" altLang="en-US" dirty="0">
                <a:solidFill>
                  <a:srgbClr val="000000"/>
                </a:solidFill>
              </a:rPr>
              <a:t>Do you think we’ll be taller next year?</a:t>
            </a:r>
            <a:endParaRPr lang="en-US" altLang="en-US" dirty="0"/>
          </a:p>
        </p:txBody>
      </p:sp>
      <p:sp>
        <p:nvSpPr>
          <p:cNvPr id="11" name="Rounded Rectangular Callout 10">
            <a:extLst>
              <a:ext uri="{FF2B5EF4-FFF2-40B4-BE49-F238E27FC236}">
                <a16:creationId xmlns:a16="http://schemas.microsoft.com/office/drawing/2014/main" id="{DADF3CA0-1F5B-42F8-A9C1-3284058728FE}"/>
              </a:ext>
            </a:extLst>
          </p:cNvPr>
          <p:cNvSpPr/>
          <p:nvPr/>
        </p:nvSpPr>
        <p:spPr>
          <a:xfrm>
            <a:off x="8232776" y="2100264"/>
            <a:ext cx="1528763" cy="1038225"/>
          </a:xfrm>
          <a:prstGeom prst="wedgeRoundRectCallout">
            <a:avLst>
              <a:gd name="adj1" fmla="val 7949"/>
              <a:gd name="adj2" fmla="val 7587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Aft>
                <a:spcPts val="0"/>
              </a:spcAft>
              <a:defRPr/>
            </a:pPr>
            <a:r>
              <a:rPr lang="en-US" altLang="en-US" dirty="0">
                <a:solidFill>
                  <a:srgbClr val="000000"/>
                </a:solidFill>
              </a:rPr>
              <a:t>Yes, we’re growing all the time!</a:t>
            </a:r>
            <a:endParaRPr lang="en-US" altLang="en-US" dirty="0"/>
          </a:p>
        </p:txBody>
      </p:sp>
      <p:sp>
        <p:nvSpPr>
          <p:cNvPr id="12" name="Rounded Rectangular Callout 11">
            <a:extLst>
              <a:ext uri="{FF2B5EF4-FFF2-40B4-BE49-F238E27FC236}">
                <a16:creationId xmlns:a16="http://schemas.microsoft.com/office/drawing/2014/main" id="{DE19125F-352E-4755-A8DB-8C6ADAC085CC}"/>
              </a:ext>
            </a:extLst>
          </p:cNvPr>
          <p:cNvSpPr/>
          <p:nvPr/>
        </p:nvSpPr>
        <p:spPr>
          <a:xfrm>
            <a:off x="2144713" y="1844676"/>
            <a:ext cx="1776412" cy="1293813"/>
          </a:xfrm>
          <a:prstGeom prst="wedgeRoundRectCallout">
            <a:avLst>
              <a:gd name="adj1" fmla="val -9936"/>
              <a:gd name="adj2" fmla="val 6776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Aft>
                <a:spcPts val="0"/>
              </a:spcAft>
              <a:defRPr/>
            </a:pPr>
            <a:r>
              <a:rPr lang="en-US" altLang="en-US" dirty="0">
                <a:solidFill>
                  <a:srgbClr val="000000"/>
                </a:solidFill>
              </a:rPr>
              <a:t>I </a:t>
            </a:r>
            <a:r>
              <a:rPr lang="en-US" altLang="en-US" b="1" dirty="0">
                <a:solidFill>
                  <a:srgbClr val="92D050"/>
                </a:solidFill>
              </a:rPr>
              <a:t>can not </a:t>
            </a:r>
            <a:r>
              <a:rPr lang="en-US" altLang="en-US" dirty="0">
                <a:solidFill>
                  <a:srgbClr val="000000"/>
                </a:solidFill>
              </a:rPr>
              <a:t>ride a skateboard. </a:t>
            </a:r>
            <a:r>
              <a:rPr lang="en-US" altLang="en-US" b="1" dirty="0">
                <a:solidFill>
                  <a:srgbClr val="92D050"/>
                </a:solidFill>
              </a:rPr>
              <a:t>I am </a:t>
            </a:r>
            <a:r>
              <a:rPr lang="en-US" altLang="en-US" dirty="0">
                <a:solidFill>
                  <a:srgbClr val="000000"/>
                </a:solidFill>
              </a:rPr>
              <a:t>scared of falling off.</a:t>
            </a:r>
            <a:endParaRPr lang="en-US" altLang="en-US" dirty="0"/>
          </a:p>
        </p:txBody>
      </p:sp>
      <p:sp>
        <p:nvSpPr>
          <p:cNvPr id="13" name="Rounded Rectangular Callout 12">
            <a:extLst>
              <a:ext uri="{FF2B5EF4-FFF2-40B4-BE49-F238E27FC236}">
                <a16:creationId xmlns:a16="http://schemas.microsoft.com/office/drawing/2014/main" id="{C12A759B-D092-42E6-B926-7F66E40D684D}"/>
              </a:ext>
            </a:extLst>
          </p:cNvPr>
          <p:cNvSpPr/>
          <p:nvPr/>
        </p:nvSpPr>
        <p:spPr>
          <a:xfrm>
            <a:off x="4154488" y="1844676"/>
            <a:ext cx="1941512" cy="1177925"/>
          </a:xfrm>
          <a:prstGeom prst="wedgeRoundRectCallout">
            <a:avLst>
              <a:gd name="adj1" fmla="val -33701"/>
              <a:gd name="adj2" fmla="val 8035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Aft>
                <a:spcPts val="0"/>
              </a:spcAft>
              <a:defRPr/>
            </a:pPr>
            <a:r>
              <a:rPr lang="en-US" altLang="en-US" b="1" dirty="0">
                <a:solidFill>
                  <a:srgbClr val="92D050"/>
                </a:solidFill>
              </a:rPr>
              <a:t>Do not </a:t>
            </a:r>
            <a:r>
              <a:rPr lang="en-US" altLang="en-US" dirty="0">
                <a:solidFill>
                  <a:srgbClr val="000000"/>
                </a:solidFill>
              </a:rPr>
              <a:t>worry, </a:t>
            </a:r>
            <a:r>
              <a:rPr lang="en-US" altLang="en-US" b="1" dirty="0">
                <a:solidFill>
                  <a:srgbClr val="92D050"/>
                </a:solidFill>
              </a:rPr>
              <a:t>it is </a:t>
            </a:r>
            <a:r>
              <a:rPr lang="en-US" altLang="en-US" dirty="0">
                <a:solidFill>
                  <a:srgbClr val="000000"/>
                </a:solidFill>
              </a:rPr>
              <a:t>easy. </a:t>
            </a:r>
            <a:r>
              <a:rPr lang="en-US" altLang="en-US" b="1" dirty="0">
                <a:solidFill>
                  <a:srgbClr val="92D050"/>
                </a:solidFill>
              </a:rPr>
              <a:t>I will </a:t>
            </a:r>
            <a:r>
              <a:rPr lang="en-US" altLang="en-US" dirty="0">
                <a:solidFill>
                  <a:srgbClr val="000000"/>
                </a:solidFill>
              </a:rPr>
              <a:t>show you how.</a:t>
            </a:r>
            <a:endParaRPr lang="en-US" altLang="en-US" dirty="0"/>
          </a:p>
        </p:txBody>
      </p:sp>
      <p:sp>
        <p:nvSpPr>
          <p:cNvPr id="14" name="Rounded Rectangular Callout 13">
            <a:extLst>
              <a:ext uri="{FF2B5EF4-FFF2-40B4-BE49-F238E27FC236}">
                <a16:creationId xmlns:a16="http://schemas.microsoft.com/office/drawing/2014/main" id="{B7B627B6-EDC3-48F9-8BB4-027D7898CC1D}"/>
              </a:ext>
            </a:extLst>
          </p:cNvPr>
          <p:cNvSpPr/>
          <p:nvPr/>
        </p:nvSpPr>
        <p:spPr>
          <a:xfrm>
            <a:off x="6329363" y="1844676"/>
            <a:ext cx="1776412" cy="1293813"/>
          </a:xfrm>
          <a:prstGeom prst="wedgeRoundRectCallout">
            <a:avLst>
              <a:gd name="adj1" fmla="val 32727"/>
              <a:gd name="adj2" fmla="val 7349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Aft>
                <a:spcPts val="0"/>
              </a:spcAft>
              <a:defRPr/>
            </a:pPr>
            <a:r>
              <a:rPr lang="en-US" altLang="en-US" dirty="0">
                <a:solidFill>
                  <a:srgbClr val="000000"/>
                </a:solidFill>
              </a:rPr>
              <a:t>Do you think </a:t>
            </a:r>
            <a:r>
              <a:rPr lang="en-US" altLang="en-US" b="1" dirty="0">
                <a:solidFill>
                  <a:srgbClr val="92D050"/>
                </a:solidFill>
              </a:rPr>
              <a:t>we will </a:t>
            </a:r>
            <a:r>
              <a:rPr lang="en-US" altLang="en-US" dirty="0">
                <a:solidFill>
                  <a:srgbClr val="000000"/>
                </a:solidFill>
              </a:rPr>
              <a:t>be taller next year?</a:t>
            </a:r>
            <a:endParaRPr lang="en-US" altLang="en-US" dirty="0"/>
          </a:p>
        </p:txBody>
      </p:sp>
      <p:sp>
        <p:nvSpPr>
          <p:cNvPr id="15" name="Rounded Rectangular Callout 14">
            <a:extLst>
              <a:ext uri="{FF2B5EF4-FFF2-40B4-BE49-F238E27FC236}">
                <a16:creationId xmlns:a16="http://schemas.microsoft.com/office/drawing/2014/main" id="{F8BB4098-8D97-4DA6-9308-08ED644A6E9D}"/>
              </a:ext>
            </a:extLst>
          </p:cNvPr>
          <p:cNvSpPr/>
          <p:nvPr/>
        </p:nvSpPr>
        <p:spPr>
          <a:xfrm>
            <a:off x="8232776" y="2100264"/>
            <a:ext cx="1528763" cy="1038225"/>
          </a:xfrm>
          <a:prstGeom prst="wedgeRoundRectCallout">
            <a:avLst>
              <a:gd name="adj1" fmla="val 7949"/>
              <a:gd name="adj2" fmla="val 7587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Aft>
                <a:spcPts val="0"/>
              </a:spcAft>
              <a:defRPr/>
            </a:pPr>
            <a:r>
              <a:rPr lang="en-US" altLang="en-US" dirty="0">
                <a:solidFill>
                  <a:srgbClr val="000000"/>
                </a:solidFill>
              </a:rPr>
              <a:t>Yes, </a:t>
            </a:r>
            <a:r>
              <a:rPr lang="en-US" altLang="en-US" b="1" dirty="0">
                <a:solidFill>
                  <a:srgbClr val="92D050"/>
                </a:solidFill>
              </a:rPr>
              <a:t>we are </a:t>
            </a:r>
            <a:r>
              <a:rPr lang="en-US" altLang="en-US" dirty="0">
                <a:solidFill>
                  <a:srgbClr val="000000"/>
                </a:solidFill>
              </a:rPr>
              <a:t>growing all the time!</a:t>
            </a:r>
            <a:endParaRPr lang="en-US" altLang="en-US" dirty="0"/>
          </a:p>
        </p:txBody>
      </p:sp>
      <p:sp>
        <p:nvSpPr>
          <p:cNvPr id="2" name="TextBox 1">
            <a:extLst>
              <a:ext uri="{FF2B5EF4-FFF2-40B4-BE49-F238E27FC236}">
                <a16:creationId xmlns:a16="http://schemas.microsoft.com/office/drawing/2014/main" id="{953BC1B2-DF8B-FF76-05C9-E64470878749}"/>
              </a:ext>
            </a:extLst>
          </p:cNvPr>
          <p:cNvSpPr txBox="1"/>
          <p:nvPr/>
        </p:nvSpPr>
        <p:spPr>
          <a:xfrm>
            <a:off x="-4838" y="-4838"/>
            <a:ext cx="962539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u="sng" dirty="0">
                <a:latin typeface="Aptos Display"/>
              </a:rPr>
              <a:t>Tuesday 13th May 2025</a:t>
            </a:r>
            <a:r>
              <a:rPr lang="en-GB" sz="3200" dirty="0">
                <a:latin typeface="Aptos Display"/>
              </a:rPr>
              <a:t>​                   </a:t>
            </a:r>
            <a:r>
              <a:rPr lang="en-GB" sz="3200" u="sng" dirty="0">
                <a:latin typeface="Aptos Display"/>
              </a:rPr>
              <a:t>Word work</a:t>
            </a:r>
            <a:endParaRPr lang="en-GB"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nodeType="afterGroup">
                            <p:stCondLst>
                              <p:cond delay="2000"/>
                            </p:stCondLst>
                            <p:childTnLst>
                              <p:par>
                                <p:cTn id="21" presetID="10" presetClass="entr" presetSubtype="0" fill="hold" grpId="0" nodeType="afterEffect" nodePh="1">
                                  <p:stCondLst>
                                    <p:cond delay="500"/>
                                  </p:stCondLst>
                                  <p:endCondLst>
                                    <p:cond evt="begin" delay="0">
                                      <p:tn val="21"/>
                                    </p:cond>
                                  </p:end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nextCondLst>
                <p:cond evt="onClick" delay="0">
                  <p:tgtEl>
                    <p:spTgt spid="4"/>
                  </p:tgtEl>
                </p:cond>
              </p:nextCondLst>
            </p:seq>
          </p:childTnLst>
        </p:cTn>
      </p:par>
    </p:tnLst>
    <p:bldLst>
      <p:bldP spid="7" grpId="0"/>
      <p:bldP spid="12" grpId="0" animBg="1"/>
      <p:bldP spid="13" grpId="0" animBg="1"/>
      <p:bldP spid="1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EE7E2-7DD5-0432-B4D0-D086357BFD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290A53-E0AA-AB13-244B-8B3BEE932073}"/>
              </a:ext>
            </a:extLst>
          </p:cNvPr>
          <p:cNvSpPr>
            <a:spLocks noGrp="1"/>
          </p:cNvSpPr>
          <p:nvPr>
            <p:ph type="title"/>
          </p:nvPr>
        </p:nvSpPr>
        <p:spPr>
          <a:xfrm>
            <a:off x="-3412" y="1185"/>
            <a:ext cx="10515600" cy="1325563"/>
          </a:xfrm>
        </p:spPr>
        <p:txBody>
          <a:bodyPr vert="horz" lIns="91440" tIns="45720" rIns="91440" bIns="45720" rtlCol="0" anchor="ctr">
            <a:noAutofit/>
          </a:bodyPr>
          <a:lstStyle/>
          <a:p>
            <a:r>
              <a:rPr lang="en-GB" sz="3200" u="sng" dirty="0"/>
              <a:t>Tuesday 13th May 2025</a:t>
            </a:r>
            <a:br>
              <a:rPr lang="en-GB" sz="3200" u="sng" dirty="0"/>
            </a:br>
            <a:r>
              <a:rPr lang="en-GB" sz="3200" u="sng" dirty="0"/>
              <a:t>TBAT: recognise and use determiners.</a:t>
            </a:r>
            <a:br>
              <a:rPr lang="en-GB" sz="3200" u="sng" dirty="0">
                <a:ea typeface="+mj-lt"/>
                <a:cs typeface="+mj-lt"/>
              </a:rPr>
            </a:br>
            <a:endParaRPr lang="en-GB" sz="3200" u="sng"/>
          </a:p>
        </p:txBody>
      </p:sp>
      <p:sp>
        <p:nvSpPr>
          <p:cNvPr id="3" name="TextBox 2">
            <a:extLst>
              <a:ext uri="{FF2B5EF4-FFF2-40B4-BE49-F238E27FC236}">
                <a16:creationId xmlns:a16="http://schemas.microsoft.com/office/drawing/2014/main" id="{FC1DF961-E850-B961-D3C4-1F1D84B08C1E}"/>
              </a:ext>
            </a:extLst>
          </p:cNvPr>
          <p:cNvSpPr txBox="1"/>
          <p:nvPr/>
        </p:nvSpPr>
        <p:spPr>
          <a:xfrm>
            <a:off x="1992248" y="2545102"/>
            <a:ext cx="1035110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dirty="0">
                <a:solidFill>
                  <a:srgbClr val="0070C0"/>
                </a:solidFill>
              </a:rPr>
              <a:t>Blue  </a:t>
            </a:r>
            <a:r>
              <a:rPr lang="en-GB" sz="4400" dirty="0"/>
              <a:t>                                         </a:t>
            </a:r>
            <a:r>
              <a:rPr lang="en-GB" sz="4400" dirty="0">
                <a:solidFill>
                  <a:srgbClr val="00B050"/>
                </a:solidFill>
              </a:rPr>
              <a:t>    Green</a:t>
            </a:r>
          </a:p>
        </p:txBody>
      </p:sp>
      <p:sp>
        <p:nvSpPr>
          <p:cNvPr id="4" name="TextBox 3">
            <a:extLst>
              <a:ext uri="{FF2B5EF4-FFF2-40B4-BE49-F238E27FC236}">
                <a16:creationId xmlns:a16="http://schemas.microsoft.com/office/drawing/2014/main" id="{3E558139-E324-CB2D-8C82-0FB52D5FA17F}"/>
              </a:ext>
            </a:extLst>
          </p:cNvPr>
          <p:cNvSpPr txBox="1"/>
          <p:nvPr/>
        </p:nvSpPr>
        <p:spPr>
          <a:xfrm>
            <a:off x="15111" y="1417348"/>
            <a:ext cx="1217748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t>Write the sentence in your book and underline the determiner in each. You have 3 minutes.</a:t>
            </a:r>
          </a:p>
        </p:txBody>
      </p:sp>
      <p:sp>
        <p:nvSpPr>
          <p:cNvPr id="6" name="TextBox 5">
            <a:extLst>
              <a:ext uri="{FF2B5EF4-FFF2-40B4-BE49-F238E27FC236}">
                <a16:creationId xmlns:a16="http://schemas.microsoft.com/office/drawing/2014/main" id="{F4E76E68-1784-2414-F73B-E91FED1C158C}"/>
              </a:ext>
            </a:extLst>
          </p:cNvPr>
          <p:cNvSpPr txBox="1"/>
          <p:nvPr/>
        </p:nvSpPr>
        <p:spPr>
          <a:xfrm>
            <a:off x="-3228" y="3711377"/>
            <a:ext cx="6117772"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t>Those earring are beautiful!</a:t>
            </a:r>
          </a:p>
          <a:p>
            <a:endParaRPr lang="en-GB" sz="3200" dirty="0"/>
          </a:p>
          <a:p>
            <a:endParaRPr lang="en-GB" sz="3200" dirty="0"/>
          </a:p>
          <a:p>
            <a:r>
              <a:rPr lang="en-GB" sz="3200" dirty="0"/>
              <a:t>'Whose bone is that?' he thought.</a:t>
            </a:r>
          </a:p>
        </p:txBody>
      </p:sp>
      <p:sp>
        <p:nvSpPr>
          <p:cNvPr id="8" name="TextBox 7">
            <a:extLst>
              <a:ext uri="{FF2B5EF4-FFF2-40B4-BE49-F238E27FC236}">
                <a16:creationId xmlns:a16="http://schemas.microsoft.com/office/drawing/2014/main" id="{2FA50EC5-EB33-7DFF-7E18-51BF600A1D71}"/>
              </a:ext>
            </a:extLst>
          </p:cNvPr>
          <p:cNvSpPr txBox="1"/>
          <p:nvPr/>
        </p:nvSpPr>
        <p:spPr>
          <a:xfrm>
            <a:off x="6778572" y="3708332"/>
            <a:ext cx="5742818"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t>Many people have pets.</a:t>
            </a:r>
          </a:p>
          <a:p>
            <a:endParaRPr lang="en-GB" sz="3200" dirty="0"/>
          </a:p>
          <a:p>
            <a:endParaRPr lang="en-GB" sz="3200" dirty="0"/>
          </a:p>
          <a:p>
            <a:r>
              <a:rPr lang="en-GB" sz="3200" dirty="0"/>
              <a:t>The boy replied, "That book on the shelf."</a:t>
            </a:r>
          </a:p>
        </p:txBody>
      </p:sp>
    </p:spTree>
    <p:extLst>
      <p:ext uri="{BB962C8B-B14F-4D97-AF65-F5344CB8AC3E}">
        <p14:creationId xmlns:p14="http://schemas.microsoft.com/office/powerpoint/2010/main" val="3878535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0CED8-F5BF-D117-BFEF-8DF8D92E04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EB7942-2E8D-5165-AC30-3BC256E2164F}"/>
              </a:ext>
            </a:extLst>
          </p:cNvPr>
          <p:cNvSpPr>
            <a:spLocks noGrp="1"/>
          </p:cNvSpPr>
          <p:nvPr>
            <p:ph type="title"/>
          </p:nvPr>
        </p:nvSpPr>
        <p:spPr>
          <a:xfrm>
            <a:off x="-3412" y="1185"/>
            <a:ext cx="10515600" cy="1325563"/>
          </a:xfrm>
        </p:spPr>
        <p:txBody>
          <a:bodyPr vert="horz" lIns="91440" tIns="45720" rIns="91440" bIns="45720" rtlCol="0" anchor="ctr">
            <a:noAutofit/>
          </a:bodyPr>
          <a:lstStyle/>
          <a:p>
            <a:r>
              <a:rPr lang="en-GB" sz="3200" u="sng" dirty="0"/>
              <a:t>Tuesday 13th May 2025</a:t>
            </a:r>
            <a:br>
              <a:rPr lang="en-GB" sz="3200" u="sng" dirty="0"/>
            </a:br>
            <a:r>
              <a:rPr lang="en-GB" sz="3200" u="sng" dirty="0"/>
              <a:t>TBAT: recognise and use determiners.</a:t>
            </a:r>
            <a:br>
              <a:rPr lang="en-GB" sz="3200" u="sng" dirty="0">
                <a:ea typeface="+mj-lt"/>
                <a:cs typeface="+mj-lt"/>
              </a:rPr>
            </a:br>
            <a:endParaRPr lang="en-GB" sz="3200" u="sng"/>
          </a:p>
        </p:txBody>
      </p:sp>
      <p:sp>
        <p:nvSpPr>
          <p:cNvPr id="5" name="TextBox 4">
            <a:extLst>
              <a:ext uri="{FF2B5EF4-FFF2-40B4-BE49-F238E27FC236}">
                <a16:creationId xmlns:a16="http://schemas.microsoft.com/office/drawing/2014/main" id="{A13E0CDD-452C-98EC-3D25-FB6324408B48}"/>
              </a:ext>
            </a:extLst>
          </p:cNvPr>
          <p:cNvSpPr txBox="1"/>
          <p:nvPr/>
        </p:nvSpPr>
        <p:spPr>
          <a:xfrm>
            <a:off x="-5949" y="1051386"/>
            <a:ext cx="12171527"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dirty="0">
                <a:ea typeface="+mn-lt"/>
                <a:cs typeface="+mn-lt"/>
              </a:rPr>
              <a:t>Add the correct determiner to each sentence. Underline the determiner.</a:t>
            </a:r>
            <a:endParaRPr lang="en-GB" b="1" dirty="0">
              <a:ea typeface="+mn-lt"/>
              <a:cs typeface="+mn-lt"/>
            </a:endParaRPr>
          </a:p>
          <a:p>
            <a:pPr marL="514350" indent="-514350">
              <a:buAutoNum type="arabicPeriod"/>
            </a:pPr>
            <a:r>
              <a:rPr lang="en-GB" sz="3200" dirty="0">
                <a:ea typeface="+mn-lt"/>
                <a:cs typeface="+mn-lt"/>
              </a:rPr>
              <a:t>______________book do you want to read first? </a:t>
            </a:r>
            <a:endParaRPr lang="en-GB">
              <a:ea typeface="+mn-lt"/>
              <a:cs typeface="+mn-lt"/>
            </a:endParaRPr>
          </a:p>
          <a:p>
            <a:pPr marL="514350" indent="-514350">
              <a:buAutoNum type="arabicPeriod"/>
            </a:pPr>
            <a:r>
              <a:rPr lang="en-GB" sz="3200" dirty="0">
                <a:ea typeface="+mn-lt"/>
                <a:cs typeface="+mn-lt"/>
              </a:rPr>
              <a:t>2. In Spain, ____ towns celebrate the festival of San José in March. </a:t>
            </a:r>
            <a:endParaRPr lang="en-GB">
              <a:ea typeface="+mn-lt"/>
              <a:cs typeface="+mn-lt"/>
            </a:endParaRPr>
          </a:p>
          <a:p>
            <a:pPr marL="514350" indent="-514350">
              <a:buAutoNum type="arabicPeriod"/>
            </a:pPr>
            <a:r>
              <a:rPr lang="en-GB" sz="3200" dirty="0">
                <a:ea typeface="+mn-lt"/>
                <a:cs typeface="+mn-lt"/>
              </a:rPr>
              <a:t>_________new classroom didn’t have enough chairs. </a:t>
            </a:r>
            <a:endParaRPr lang="en-GB" dirty="0">
              <a:ea typeface="+mn-lt"/>
              <a:cs typeface="+mn-lt"/>
            </a:endParaRPr>
          </a:p>
          <a:p>
            <a:r>
              <a:rPr lang="en-GB" sz="3200" dirty="0">
                <a:ea typeface="+mn-lt"/>
                <a:cs typeface="+mn-lt"/>
              </a:rPr>
              <a:t>4. After sharing with her friends, Kacie only had a ______sweets left. </a:t>
            </a:r>
            <a:endParaRPr lang="en-GB" dirty="0">
              <a:ea typeface="+mn-lt"/>
              <a:cs typeface="+mn-lt"/>
            </a:endParaRPr>
          </a:p>
          <a:p>
            <a:r>
              <a:rPr lang="en-GB" sz="3200" dirty="0">
                <a:ea typeface="+mn-lt"/>
                <a:cs typeface="+mn-lt"/>
              </a:rPr>
              <a:t>5. " ________dad is really funny,” said Jake to his friend Raj. </a:t>
            </a:r>
            <a:endParaRPr lang="en-GB">
              <a:ea typeface="+mn-lt"/>
              <a:cs typeface="+mn-lt"/>
            </a:endParaRPr>
          </a:p>
          <a:p>
            <a:r>
              <a:rPr lang="en-GB" sz="3200" dirty="0">
                <a:ea typeface="+mn-lt"/>
                <a:cs typeface="+mn-lt"/>
              </a:rPr>
              <a:t>6. " ________dog is called Hugo,” said Ken and Charlie. </a:t>
            </a:r>
            <a:endParaRPr lang="en-GB" dirty="0">
              <a:ea typeface="+mn-lt"/>
              <a:cs typeface="+mn-lt"/>
            </a:endParaRPr>
          </a:p>
          <a:p>
            <a:r>
              <a:rPr lang="en-GB" sz="3200" dirty="0">
                <a:ea typeface="+mn-lt"/>
                <a:cs typeface="+mn-lt"/>
              </a:rPr>
              <a:t>7. Take ________ tickets and hand them in at the entrance,” said the man at the ticket box.</a:t>
            </a:r>
            <a:endParaRPr lang="en-GB"/>
          </a:p>
          <a:p>
            <a:endParaRPr lang="en-GB" sz="3200" dirty="0"/>
          </a:p>
        </p:txBody>
      </p:sp>
      <p:sp>
        <p:nvSpPr>
          <p:cNvPr id="10" name="TextBox 9">
            <a:extLst>
              <a:ext uri="{FF2B5EF4-FFF2-40B4-BE49-F238E27FC236}">
                <a16:creationId xmlns:a16="http://schemas.microsoft.com/office/drawing/2014/main" id="{0B91AC72-65F4-77EC-F5FD-FBA7C4A697C2}"/>
              </a:ext>
            </a:extLst>
          </p:cNvPr>
          <p:cNvSpPr txBox="1"/>
          <p:nvPr/>
        </p:nvSpPr>
        <p:spPr>
          <a:xfrm>
            <a:off x="358148" y="6085268"/>
            <a:ext cx="1152325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dirty="0">
                <a:solidFill>
                  <a:srgbClr val="FF0000"/>
                </a:solidFill>
                <a:ea typeface="+mn-lt"/>
                <a:cs typeface="+mn-lt"/>
              </a:rPr>
              <a:t>our      few     their    many    which    your     these</a:t>
            </a:r>
            <a:endParaRPr lang="en-US" sz="4400" dirty="0">
              <a:solidFill>
                <a:srgbClr val="FF0000"/>
              </a:solidFill>
            </a:endParaRPr>
          </a:p>
        </p:txBody>
      </p:sp>
    </p:spTree>
    <p:extLst>
      <p:ext uri="{BB962C8B-B14F-4D97-AF65-F5344CB8AC3E}">
        <p14:creationId xmlns:p14="http://schemas.microsoft.com/office/powerpoint/2010/main" val="12069181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79CCF-AB0F-6026-749E-644EF4635B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DF5A3D-C2E8-F44E-DC26-6EDF318694BA}"/>
              </a:ext>
            </a:extLst>
          </p:cNvPr>
          <p:cNvSpPr>
            <a:spLocks noGrp="1"/>
          </p:cNvSpPr>
          <p:nvPr>
            <p:ph type="title"/>
          </p:nvPr>
        </p:nvSpPr>
        <p:spPr>
          <a:xfrm>
            <a:off x="-3412" y="1185"/>
            <a:ext cx="10515600" cy="1325563"/>
          </a:xfrm>
        </p:spPr>
        <p:txBody>
          <a:bodyPr vert="horz" lIns="91440" tIns="45720" rIns="91440" bIns="45720" rtlCol="0" anchor="ctr">
            <a:noAutofit/>
          </a:bodyPr>
          <a:lstStyle/>
          <a:p>
            <a:r>
              <a:rPr lang="en-GB" sz="3200" u="sng" dirty="0"/>
              <a:t>Tuesday 13th May 2025</a:t>
            </a:r>
            <a:br>
              <a:rPr lang="en-GB" sz="3200" u="sng" dirty="0"/>
            </a:br>
            <a:r>
              <a:rPr lang="en-GB" sz="3200" u="sng" dirty="0"/>
              <a:t>TBAT: recognise and use determiners.</a:t>
            </a:r>
            <a:br>
              <a:rPr lang="en-GB" sz="3200" u="sng" dirty="0">
                <a:ea typeface="+mj-lt"/>
                <a:cs typeface="+mj-lt"/>
              </a:rPr>
            </a:br>
            <a:endParaRPr lang="en-GB" sz="3200" u="sng"/>
          </a:p>
        </p:txBody>
      </p:sp>
      <p:sp>
        <p:nvSpPr>
          <p:cNvPr id="5" name="TextBox 4">
            <a:extLst>
              <a:ext uri="{FF2B5EF4-FFF2-40B4-BE49-F238E27FC236}">
                <a16:creationId xmlns:a16="http://schemas.microsoft.com/office/drawing/2014/main" id="{2334AFA8-465F-121A-A712-2AE5F7619A43}"/>
              </a:ext>
            </a:extLst>
          </p:cNvPr>
          <p:cNvSpPr txBox="1"/>
          <p:nvPr/>
        </p:nvSpPr>
        <p:spPr>
          <a:xfrm>
            <a:off x="-5949" y="1051386"/>
            <a:ext cx="1217152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dirty="0">
                <a:ea typeface="+mn-lt"/>
                <a:cs typeface="+mn-lt"/>
              </a:rPr>
              <a:t>Challenge</a:t>
            </a:r>
            <a:endParaRPr lang="en-GB" sz="3200" b="1" dirty="0"/>
          </a:p>
          <a:p>
            <a:r>
              <a:rPr lang="en-GB" sz="3200" dirty="0">
                <a:ea typeface="+mn-lt"/>
                <a:cs typeface="+mn-lt"/>
              </a:rPr>
              <a:t>Write a sentence containing each of the determiners below.</a:t>
            </a:r>
            <a:endParaRPr lang="en-GB" dirty="0"/>
          </a:p>
          <a:p>
            <a:endParaRPr lang="en-GB" sz="3200" dirty="0"/>
          </a:p>
          <a:p>
            <a:r>
              <a:rPr lang="en-GB" sz="3200" dirty="0"/>
              <a:t>Our</a:t>
            </a:r>
          </a:p>
          <a:p>
            <a:endParaRPr lang="en-GB" sz="3200" dirty="0"/>
          </a:p>
          <a:p>
            <a:r>
              <a:rPr lang="en-GB" sz="3200" dirty="0"/>
              <a:t>An</a:t>
            </a:r>
          </a:p>
          <a:p>
            <a:endParaRPr lang="en-GB" sz="3200" dirty="0"/>
          </a:p>
          <a:p>
            <a:r>
              <a:rPr lang="en-GB" sz="3200" dirty="0"/>
              <a:t>Many</a:t>
            </a:r>
          </a:p>
          <a:p>
            <a:endParaRPr lang="en-GB" sz="3200" dirty="0"/>
          </a:p>
        </p:txBody>
      </p:sp>
    </p:spTree>
    <p:extLst>
      <p:ext uri="{BB962C8B-B14F-4D97-AF65-F5344CB8AC3E}">
        <p14:creationId xmlns:p14="http://schemas.microsoft.com/office/powerpoint/2010/main" val="2137423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E1CE4-CF57-EBA1-2BC9-4C0D066841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5A7DEF-83DB-E63B-240A-F61222A7713B}"/>
              </a:ext>
            </a:extLst>
          </p:cNvPr>
          <p:cNvSpPr>
            <a:spLocks noGrp="1"/>
          </p:cNvSpPr>
          <p:nvPr>
            <p:ph type="title"/>
          </p:nvPr>
        </p:nvSpPr>
        <p:spPr>
          <a:xfrm>
            <a:off x="1462" y="485689"/>
            <a:ext cx="12517632" cy="1325563"/>
          </a:xfrm>
        </p:spPr>
        <p:txBody>
          <a:bodyPr vert="horz" lIns="91440" tIns="45720" rIns="91440" bIns="45720" rtlCol="0" anchor="ctr">
            <a:noAutofit/>
          </a:bodyPr>
          <a:lstStyle/>
          <a:p>
            <a:r>
              <a:rPr lang="en-GB" sz="3200" u="sng" dirty="0"/>
              <a:t>Tuesday 13th May 2025</a:t>
            </a:r>
            <a:br>
              <a:rPr lang="en-GB" sz="3200" u="sng" dirty="0"/>
            </a:br>
            <a:r>
              <a:rPr lang="en-GB" sz="3200" u="sng" dirty="0"/>
              <a:t>TBAT: </a:t>
            </a:r>
            <a:r>
              <a:rPr lang="en-GB" sz="3200" u="sng" dirty="0">
                <a:ea typeface="+mj-lt"/>
                <a:cs typeface="+mj-lt"/>
              </a:rPr>
              <a:t>perform a round in 3 parts.</a:t>
            </a:r>
            <a:br>
              <a:rPr lang="en-GB" sz="3200" u="sng" dirty="0">
                <a:ea typeface="+mj-lt"/>
                <a:cs typeface="+mj-lt"/>
              </a:rPr>
            </a:br>
            <a:r>
              <a:rPr lang="en-GB" sz="3200" dirty="0">
                <a:ea typeface="+mj-lt"/>
                <a:cs typeface="+mj-lt"/>
                <a:hlinkClick r:id="rId2"/>
              </a:rPr>
              <a:t>The Collins Hub Educator &gt; Library</a:t>
            </a:r>
            <a:r>
              <a:rPr lang="en-GB" sz="3200" u="sng" dirty="0">
                <a:ea typeface="+mj-lt"/>
                <a:cs typeface="+mj-lt"/>
              </a:rPr>
              <a:t> Ancient worlds – Lesson 3 - Story songs</a:t>
            </a:r>
            <a:br>
              <a:rPr lang="en-GB" sz="3200" u="sng" dirty="0">
                <a:ea typeface="+mj-lt"/>
                <a:cs typeface="+mj-lt"/>
              </a:rPr>
            </a:br>
            <a:endParaRPr lang="en-GB" sz="3200" u="sng"/>
          </a:p>
        </p:txBody>
      </p:sp>
      <p:pic>
        <p:nvPicPr>
          <p:cNvPr id="3" name="Picture 2" descr="A logo for a music express&#10;&#10;AI-generated content may be incorrect.">
            <a:extLst>
              <a:ext uri="{FF2B5EF4-FFF2-40B4-BE49-F238E27FC236}">
                <a16:creationId xmlns:a16="http://schemas.microsoft.com/office/drawing/2014/main" id="{7A52439F-66BE-BF45-EDF5-DBBCA5EC63C8}"/>
              </a:ext>
            </a:extLst>
          </p:cNvPr>
          <p:cNvPicPr>
            <a:picLocks noChangeAspect="1"/>
          </p:cNvPicPr>
          <p:nvPr/>
        </p:nvPicPr>
        <p:blipFill>
          <a:blip r:embed="rId3"/>
          <a:stretch>
            <a:fillRect/>
          </a:stretch>
        </p:blipFill>
        <p:spPr>
          <a:xfrm>
            <a:off x="3530896" y="2821994"/>
            <a:ext cx="5138737" cy="2652713"/>
          </a:xfrm>
          <a:prstGeom prst="rect">
            <a:avLst/>
          </a:prstGeom>
        </p:spPr>
      </p:pic>
    </p:spTree>
    <p:extLst>
      <p:ext uri="{BB962C8B-B14F-4D97-AF65-F5344CB8AC3E}">
        <p14:creationId xmlns:p14="http://schemas.microsoft.com/office/powerpoint/2010/main" val="1783741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E45CCC-9A60-4CE3-B994-6B14B1392540}"/>
              </a:ext>
            </a:extLst>
          </p:cNvPr>
          <p:cNvSpPr txBox="1"/>
          <p:nvPr/>
        </p:nvSpPr>
        <p:spPr>
          <a:xfrm>
            <a:off x="270894" y="457550"/>
            <a:ext cx="11146925"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latin typeface="Comic Sans MS"/>
                <a:cs typeface="Calibri"/>
              </a:rPr>
              <a:t>Tuesday 13th May 2025</a:t>
            </a:r>
            <a:endParaRPr lang="en-US" dirty="0"/>
          </a:p>
          <a:p>
            <a:r>
              <a:rPr lang="en-GB" sz="2400" u="sng" dirty="0">
                <a:latin typeface="Comic Sans MS"/>
                <a:cs typeface="Calibri"/>
              </a:rPr>
              <a:t>PE – cricket</a:t>
            </a:r>
          </a:p>
          <a:p>
            <a:r>
              <a:rPr lang="en-GB" sz="2400" u="sng" dirty="0">
                <a:latin typeface="Comic Sans MS"/>
                <a:cs typeface="Calibri"/>
              </a:rPr>
              <a:t>TBAT:</a:t>
            </a:r>
            <a:r>
              <a:rPr lang="en-GB" sz="2400" u="sng" dirty="0">
                <a:latin typeface="Comic Sans MS"/>
                <a:ea typeface="+mn-lt"/>
                <a:cs typeface="Calibri"/>
              </a:rPr>
              <a:t> </a:t>
            </a:r>
            <a:r>
              <a:rPr lang="en-GB" sz="2400" u="sng" dirty="0">
                <a:latin typeface="Comic Sans MS"/>
                <a:ea typeface="+mn-lt"/>
                <a:cs typeface="+mn-lt"/>
              </a:rPr>
              <a:t>develop fielding skills to limit the batters score.</a:t>
            </a:r>
            <a:r>
              <a:rPr lang="en-GB" sz="2400" dirty="0">
                <a:ea typeface="+mn-lt"/>
                <a:cs typeface="+mn-lt"/>
              </a:rPr>
              <a:t> </a:t>
            </a:r>
          </a:p>
          <a:p>
            <a:endParaRPr lang="en-GB" sz="2400" u="sng">
              <a:latin typeface="Comic Sans MS"/>
              <a:cs typeface="Calibri"/>
            </a:endParaRPr>
          </a:p>
          <a:p>
            <a:r>
              <a:rPr lang="en-GB" sz="2400" u="sng" dirty="0">
                <a:latin typeface="Comic Sans MS"/>
                <a:cs typeface="Calibri"/>
              </a:rPr>
              <a:t>This half term in P.E will be cricket</a:t>
            </a:r>
            <a:endParaRPr lang="en-US" sz="2400" dirty="0" err="1">
              <a:latin typeface="Comic Sans MS"/>
              <a:cs typeface="Calibri"/>
            </a:endParaRPr>
          </a:p>
          <a:p>
            <a:endParaRPr lang="en-GB" sz="2400">
              <a:latin typeface="Comic Sans MS"/>
              <a:cs typeface="Calibri"/>
            </a:endParaRPr>
          </a:p>
          <a:p>
            <a:r>
              <a:rPr lang="en-GB" sz="2400" dirty="0">
                <a:latin typeface="Comic Sans MS"/>
                <a:cs typeface="Calibri"/>
              </a:rPr>
              <a:t>- Changing for PE</a:t>
            </a:r>
            <a:br>
              <a:rPr lang="en-GB" sz="2400" dirty="0">
                <a:latin typeface="Comic Sans MS"/>
                <a:cs typeface="Calibri"/>
              </a:rPr>
            </a:br>
            <a:br>
              <a:rPr lang="en-GB" sz="2400" dirty="0">
                <a:latin typeface="Comic Sans MS"/>
                <a:cs typeface="Calibri"/>
              </a:rPr>
            </a:br>
            <a:r>
              <a:rPr lang="en-GB" sz="2400" dirty="0">
                <a:latin typeface="Comic Sans MS"/>
                <a:cs typeface="Calibri"/>
              </a:rPr>
              <a:t>- Rules and expectations moving to PE</a:t>
            </a:r>
            <a:br>
              <a:rPr lang="en-GB" sz="2400" dirty="0">
                <a:latin typeface="Comic Sans MS"/>
                <a:cs typeface="Calibri"/>
              </a:rPr>
            </a:br>
            <a:br>
              <a:rPr lang="en-GB" sz="2400" dirty="0">
                <a:latin typeface="Comic Sans MS"/>
                <a:cs typeface="Calibri"/>
              </a:rPr>
            </a:br>
            <a:r>
              <a:rPr lang="en-GB" sz="2400" dirty="0">
                <a:latin typeface="Comic Sans MS"/>
                <a:cs typeface="Calibri"/>
              </a:rPr>
              <a:t>- Move to the downstairs hall or outside</a:t>
            </a:r>
            <a:endParaRPr lang="en-GB" dirty="0" err="1"/>
          </a:p>
          <a:p>
            <a:endParaRPr lang="en-GB" sz="2400">
              <a:latin typeface="Comic Sans MS"/>
              <a:ea typeface="+mn-lt"/>
              <a:cs typeface="Calibri"/>
            </a:endParaRPr>
          </a:p>
          <a:p>
            <a:r>
              <a:rPr lang="en-GB" sz="2400" dirty="0">
                <a:ea typeface="+mn-lt"/>
                <a:cs typeface="+mn-lt"/>
                <a:hlinkClick r:id="rId2"/>
              </a:rPr>
              <a:t>Get Set 4 PE - Lesson Plan -3 for Year 3 Cricket</a:t>
            </a:r>
            <a:endParaRPr lang="en-GB"/>
          </a:p>
          <a:p>
            <a:endParaRPr lang="en-GB" sz="2400" u="sng">
              <a:latin typeface="Comic Sans MS"/>
              <a:cs typeface="Calibri"/>
            </a:endParaRPr>
          </a:p>
          <a:p>
            <a:endParaRPr lang="en-GB" sz="2400">
              <a:latin typeface="Aptos"/>
              <a:cs typeface="Calibri"/>
            </a:endParaRPr>
          </a:p>
        </p:txBody>
      </p:sp>
      <p:pic>
        <p:nvPicPr>
          <p:cNvPr id="3" name="Picture 2" descr="A cartoon of a child holding a cricket bat&#10;&#10;AI-generated content may be incorrect.">
            <a:extLst>
              <a:ext uri="{FF2B5EF4-FFF2-40B4-BE49-F238E27FC236}">
                <a16:creationId xmlns:a16="http://schemas.microsoft.com/office/drawing/2014/main" id="{BC0DCA28-7F96-50F1-5880-C8CADCCEE4AA}"/>
              </a:ext>
            </a:extLst>
          </p:cNvPr>
          <p:cNvPicPr>
            <a:picLocks noChangeAspect="1"/>
          </p:cNvPicPr>
          <p:nvPr/>
        </p:nvPicPr>
        <p:blipFill>
          <a:blip r:embed="rId3"/>
          <a:stretch>
            <a:fillRect/>
          </a:stretch>
        </p:blipFill>
        <p:spPr>
          <a:xfrm>
            <a:off x="7957365" y="2934472"/>
            <a:ext cx="3979648" cy="3604569"/>
          </a:xfrm>
          <a:prstGeom prst="rect">
            <a:avLst/>
          </a:prstGeom>
        </p:spPr>
      </p:pic>
    </p:spTree>
    <p:extLst>
      <p:ext uri="{BB962C8B-B14F-4D97-AF65-F5344CB8AC3E}">
        <p14:creationId xmlns:p14="http://schemas.microsoft.com/office/powerpoint/2010/main" val="2927554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D6251-95A4-9279-21DC-59E920CA80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A90B61-F630-532A-DA4C-E24F5219183E}"/>
              </a:ext>
            </a:extLst>
          </p:cNvPr>
          <p:cNvSpPr>
            <a:spLocks noGrp="1"/>
          </p:cNvSpPr>
          <p:nvPr>
            <p:ph type="title"/>
          </p:nvPr>
        </p:nvSpPr>
        <p:spPr>
          <a:xfrm>
            <a:off x="2553" y="180484"/>
            <a:ext cx="11664647" cy="1325563"/>
          </a:xfrm>
        </p:spPr>
        <p:txBody>
          <a:bodyPr vert="horz" lIns="91440" tIns="45720" rIns="91440" bIns="45720" rtlCol="0" anchor="ctr">
            <a:noAutofit/>
          </a:bodyPr>
          <a:lstStyle/>
          <a:p>
            <a:br>
              <a:rPr lang="en-GB" sz="3200" u="sng" dirty="0">
                <a:ea typeface="+mj-lt"/>
                <a:cs typeface="+mj-lt"/>
              </a:rPr>
            </a:br>
            <a:endParaRPr lang="en-GB" sz="3200" u="sng"/>
          </a:p>
        </p:txBody>
      </p:sp>
      <p:sp>
        <p:nvSpPr>
          <p:cNvPr id="3" name="TextBox 2">
            <a:extLst>
              <a:ext uri="{FF2B5EF4-FFF2-40B4-BE49-F238E27FC236}">
                <a16:creationId xmlns:a16="http://schemas.microsoft.com/office/drawing/2014/main" id="{595E4FDF-D901-BFC1-A978-9268E2144A6D}"/>
              </a:ext>
            </a:extLst>
          </p:cNvPr>
          <p:cNvSpPr txBox="1"/>
          <p:nvPr/>
        </p:nvSpPr>
        <p:spPr>
          <a:xfrm>
            <a:off x="4734838" y="2818157"/>
            <a:ext cx="7461336"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Comic Sans MS"/>
              </a:rPr>
              <a:t>Learning objectives</a:t>
            </a:r>
          </a:p>
          <a:p>
            <a:pPr marL="285750" indent="-285750">
              <a:buFont typeface="Arial"/>
              <a:buChar char="•"/>
            </a:pPr>
            <a:r>
              <a:rPr lang="en-US" sz="2800">
                <a:ea typeface="+mn-lt"/>
                <a:cs typeface="+mn-lt"/>
              </a:rPr>
              <a:t>I can explain how I use digital devices for different activities</a:t>
            </a:r>
            <a:endParaRPr lang="en-US"/>
          </a:p>
          <a:p>
            <a:pPr marL="285750" indent="-285750">
              <a:buFont typeface="Arial"/>
              <a:buChar char="•"/>
            </a:pPr>
            <a:r>
              <a:rPr lang="en-US" sz="2800">
                <a:ea typeface="+mn-lt"/>
                <a:cs typeface="+mn-lt"/>
              </a:rPr>
              <a:t>I can </a:t>
            </a:r>
            <a:r>
              <a:rPr lang="en-US" sz="2800" err="1">
                <a:ea typeface="+mn-lt"/>
                <a:cs typeface="+mn-lt"/>
              </a:rPr>
              <a:t>recognise</a:t>
            </a:r>
            <a:r>
              <a:rPr lang="en-US" sz="2800">
                <a:ea typeface="+mn-lt"/>
                <a:cs typeface="+mn-lt"/>
              </a:rPr>
              <a:t> similarities between using digital devices and using non-digital tools</a:t>
            </a:r>
            <a:endParaRPr lang="en-US"/>
          </a:p>
          <a:p>
            <a:pPr marL="285750" indent="-285750">
              <a:buFont typeface="Arial"/>
              <a:buChar char="•"/>
            </a:pPr>
            <a:r>
              <a:rPr lang="en-US" sz="2800">
                <a:ea typeface="+mn-lt"/>
                <a:cs typeface="+mn-lt"/>
              </a:rPr>
              <a:t>I can suggest differences between using digital devices and using non-digital tools</a:t>
            </a:r>
            <a:endParaRPr lang="en-US"/>
          </a:p>
          <a:p>
            <a:endParaRPr lang="en-US" sz="2800" b="1" dirty="0">
              <a:latin typeface="Comic Sans MS"/>
            </a:endParaRPr>
          </a:p>
        </p:txBody>
      </p:sp>
      <p:sp>
        <p:nvSpPr>
          <p:cNvPr id="4" name="TextBox 3">
            <a:extLst>
              <a:ext uri="{FF2B5EF4-FFF2-40B4-BE49-F238E27FC236}">
                <a16:creationId xmlns:a16="http://schemas.microsoft.com/office/drawing/2014/main" id="{770C9785-16A3-2428-C0E0-08E280DF69F9}"/>
              </a:ext>
            </a:extLst>
          </p:cNvPr>
          <p:cNvSpPr txBox="1"/>
          <p:nvPr/>
        </p:nvSpPr>
        <p:spPr>
          <a:xfrm>
            <a:off x="174933" y="2818157"/>
            <a:ext cx="3787035"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Comic Sans MS"/>
              </a:rPr>
              <a:t>Key vocabulary</a:t>
            </a:r>
          </a:p>
          <a:p>
            <a:r>
              <a:rPr lang="en-US" sz="2800" dirty="0">
                <a:ea typeface="+mn-lt"/>
                <a:cs typeface="+mn-lt"/>
              </a:rPr>
              <a:t>program</a:t>
            </a:r>
            <a:endParaRPr lang="en-US" dirty="0">
              <a:ea typeface="+mn-lt"/>
              <a:cs typeface="+mn-lt"/>
            </a:endParaRPr>
          </a:p>
          <a:p>
            <a:r>
              <a:rPr lang="en-US" sz="2800" dirty="0">
                <a:ea typeface="+mn-lt"/>
                <a:cs typeface="+mn-lt"/>
              </a:rPr>
              <a:t>digital</a:t>
            </a:r>
            <a:endParaRPr lang="en-US" dirty="0">
              <a:ea typeface="+mn-lt"/>
              <a:cs typeface="+mn-lt"/>
            </a:endParaRPr>
          </a:p>
          <a:p>
            <a:r>
              <a:rPr lang="en-US" sz="2800" dirty="0">
                <a:ea typeface="+mn-lt"/>
                <a:cs typeface="+mn-lt"/>
              </a:rPr>
              <a:t>non-digital</a:t>
            </a:r>
            <a:endParaRPr lang="en-US" dirty="0"/>
          </a:p>
          <a:p>
            <a:endParaRPr lang="en-US" sz="2800" dirty="0">
              <a:latin typeface="Comic Sans MS"/>
            </a:endParaRPr>
          </a:p>
        </p:txBody>
      </p:sp>
      <p:sp>
        <p:nvSpPr>
          <p:cNvPr id="7" name="TextBox 6">
            <a:extLst>
              <a:ext uri="{FF2B5EF4-FFF2-40B4-BE49-F238E27FC236}">
                <a16:creationId xmlns:a16="http://schemas.microsoft.com/office/drawing/2014/main" id="{53D57817-C270-497B-B9AE-A731F0A2C947}"/>
              </a:ext>
            </a:extLst>
          </p:cNvPr>
          <p:cNvSpPr txBox="1"/>
          <p:nvPr/>
        </p:nvSpPr>
        <p:spPr>
          <a:xfrm>
            <a:off x="-3136" y="-151"/>
            <a:ext cx="1241938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u="sng" dirty="0">
                <a:latin typeface="Aptos Display"/>
              </a:rPr>
              <a:t>Tuesday 13th May 2025</a:t>
            </a:r>
            <a:br>
              <a:rPr lang="en-GB" sz="3200" u="sng" dirty="0">
                <a:ea typeface="+mn-lt"/>
                <a:cs typeface="+mn-lt"/>
              </a:rPr>
            </a:br>
            <a:r>
              <a:rPr lang="en-GB" sz="3200" u="sng" dirty="0">
                <a:ea typeface="+mn-lt"/>
                <a:cs typeface="+mn-lt"/>
              </a:rPr>
              <a:t>Computing</a:t>
            </a:r>
            <a:br>
              <a:rPr lang="en-GB" sz="3200" u="sng" dirty="0">
                <a:ea typeface="+mn-lt"/>
                <a:cs typeface="+mn-lt"/>
              </a:rPr>
            </a:br>
            <a:r>
              <a:rPr lang="en-GB" sz="3200" u="sng" dirty="0">
                <a:ea typeface="+mn-lt"/>
                <a:cs typeface="+mn-lt"/>
              </a:rPr>
              <a:t>TBAT: recognise how digital devices can change the way that we work.</a:t>
            </a:r>
            <a:endParaRPr lang="en-US" u="sng" dirty="0">
              <a:ea typeface="+mn-lt"/>
              <a:cs typeface="+mn-lt"/>
            </a:endParaRPr>
          </a:p>
        </p:txBody>
      </p:sp>
    </p:spTree>
    <p:extLst>
      <p:ext uri="{BB962C8B-B14F-4D97-AF65-F5344CB8AC3E}">
        <p14:creationId xmlns:p14="http://schemas.microsoft.com/office/powerpoint/2010/main" val="2709438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547DD-3F43-4C37-C26E-BF4080F0A0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4E2B33-D27F-6CCA-39CB-928EBBBAF3D5}"/>
              </a:ext>
            </a:extLst>
          </p:cNvPr>
          <p:cNvSpPr>
            <a:spLocks noGrp="1"/>
          </p:cNvSpPr>
          <p:nvPr>
            <p:ph type="title"/>
          </p:nvPr>
        </p:nvSpPr>
        <p:spPr>
          <a:xfrm>
            <a:off x="2553" y="180484"/>
            <a:ext cx="11664647" cy="1325563"/>
          </a:xfrm>
        </p:spPr>
        <p:txBody>
          <a:bodyPr vert="horz" lIns="91440" tIns="45720" rIns="91440" bIns="45720" rtlCol="0" anchor="ctr">
            <a:noAutofit/>
          </a:bodyPr>
          <a:lstStyle/>
          <a:p>
            <a:r>
              <a:rPr lang="en-GB" sz="3200" u="sng"/>
              <a:t>Tuesday 29th April 2025</a:t>
            </a:r>
            <a:br>
              <a:rPr lang="en-GB" sz="3200" u="sng"/>
            </a:br>
            <a:r>
              <a:rPr lang="en-GB" sz="3200" u="sng"/>
              <a:t>TBAT: </a:t>
            </a:r>
            <a:r>
              <a:rPr lang="en-GB" sz="3200" u="sng">
                <a:ea typeface="+mj-lt"/>
                <a:cs typeface="+mj-lt"/>
              </a:rPr>
              <a:t>explain how digital devices function.</a:t>
            </a:r>
            <a:br>
              <a:rPr lang="en-GB" sz="3200" u="sng">
                <a:ea typeface="+mj-lt"/>
                <a:cs typeface="+mj-lt"/>
              </a:rPr>
            </a:br>
            <a:endParaRPr lang="en-GB" sz="3200" u="sng"/>
          </a:p>
        </p:txBody>
      </p:sp>
      <p:sp>
        <p:nvSpPr>
          <p:cNvPr id="4" name="TextBox 3">
            <a:extLst>
              <a:ext uri="{FF2B5EF4-FFF2-40B4-BE49-F238E27FC236}">
                <a16:creationId xmlns:a16="http://schemas.microsoft.com/office/drawing/2014/main" id="{BF8FF0D7-DA0A-3AA6-A54D-6ED266F4EA06}"/>
              </a:ext>
            </a:extLst>
          </p:cNvPr>
          <p:cNvSpPr txBox="1"/>
          <p:nvPr/>
        </p:nvSpPr>
        <p:spPr>
          <a:xfrm>
            <a:off x="162838" y="1874728"/>
            <a:ext cx="11814130"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solidFill>
                  <a:srgbClr val="0070C0"/>
                </a:solidFill>
                <a:latin typeface="Comic Sans MS"/>
              </a:rPr>
              <a:t>Blue</a:t>
            </a:r>
            <a:r>
              <a:rPr lang="en-US" sz="4000" dirty="0">
                <a:latin typeface="Comic Sans MS"/>
              </a:rPr>
              <a:t> – What is an input?</a:t>
            </a:r>
          </a:p>
          <a:p>
            <a:endParaRPr lang="en-US" sz="4000">
              <a:latin typeface="Comic Sans MS"/>
            </a:endParaRPr>
          </a:p>
          <a:p>
            <a:r>
              <a:rPr lang="en-US" sz="4000" dirty="0">
                <a:solidFill>
                  <a:srgbClr val="00B050"/>
                </a:solidFill>
                <a:latin typeface="Comic Sans MS"/>
              </a:rPr>
              <a:t>Green</a:t>
            </a:r>
            <a:r>
              <a:rPr lang="en-US" sz="4000" dirty="0">
                <a:latin typeface="Comic Sans MS"/>
              </a:rPr>
              <a:t> – What is an output?</a:t>
            </a:r>
          </a:p>
          <a:p>
            <a:endParaRPr lang="en-US" sz="4000">
              <a:latin typeface="Comic Sans MS"/>
            </a:endParaRPr>
          </a:p>
          <a:p>
            <a:r>
              <a:rPr lang="en-US" sz="4000" dirty="0">
                <a:solidFill>
                  <a:srgbClr val="FF0000"/>
                </a:solidFill>
                <a:latin typeface="Comic Sans MS"/>
              </a:rPr>
              <a:t>Challenge</a:t>
            </a:r>
            <a:r>
              <a:rPr lang="en-US" sz="4000" dirty="0">
                <a:latin typeface="Comic Sans MS"/>
              </a:rPr>
              <a:t> – What is a process?</a:t>
            </a:r>
          </a:p>
        </p:txBody>
      </p:sp>
    </p:spTree>
    <p:extLst>
      <p:ext uri="{BB962C8B-B14F-4D97-AF65-F5344CB8AC3E}">
        <p14:creationId xmlns:p14="http://schemas.microsoft.com/office/powerpoint/2010/main" val="2944296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11"/>
        <p:cNvGrpSpPr/>
        <p:nvPr/>
      </p:nvGrpSpPr>
      <p:grpSpPr>
        <a:xfrm>
          <a:off x="0" y="0"/>
          <a:ext cx="0" cy="0"/>
          <a:chOff x="0" y="0"/>
          <a:chExt cx="0" cy="0"/>
        </a:xfrm>
      </p:grpSpPr>
      <p:sp>
        <p:nvSpPr>
          <p:cNvPr id="112" name="Google Shape;112;p20"/>
          <p:cNvSpPr txBox="1">
            <a:spLocks noGrp="1"/>
          </p:cNvSpPr>
          <p:nvPr>
            <p:ph type="subTitle" idx="3"/>
          </p:nvPr>
        </p:nvSpPr>
        <p:spPr>
          <a:xfrm>
            <a:off x="7010400" y="0"/>
            <a:ext cx="4753200" cy="418800"/>
          </a:xfrm>
          <a:prstGeom prst="rect">
            <a:avLst/>
          </a:prstGeom>
        </p:spPr>
        <p:txBody>
          <a:bodyPr spcFirstLastPara="1" wrap="square" lIns="121900" tIns="121900" rIns="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r>
              <a:rPr lang="en-GB"/>
              <a:t>Introduction</a:t>
            </a:r>
            <a:endParaRPr/>
          </a:p>
        </p:txBody>
      </p:sp>
      <p:sp>
        <p:nvSpPr>
          <p:cNvPr id="113" name="Google Shape;113;p20"/>
          <p:cNvSpPr txBox="1">
            <a:spLocks noGrp="1"/>
          </p:cNvSpPr>
          <p:nvPr>
            <p:ph type="body" idx="1"/>
          </p:nvPr>
        </p:nvSpPr>
        <p:spPr>
          <a:xfrm>
            <a:off x="414533" y="1560165"/>
            <a:ext cx="5462000" cy="4878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2133"/>
              </a:spcAft>
              <a:buNone/>
            </a:pPr>
            <a:endParaRPr/>
          </a:p>
        </p:txBody>
      </p:sp>
      <p:sp>
        <p:nvSpPr>
          <p:cNvPr id="114" name="Google Shape;114;p20"/>
          <p:cNvSpPr txBox="1">
            <a:spLocks noGrp="1"/>
          </p:cNvSpPr>
          <p:nvPr>
            <p:ph type="title"/>
          </p:nvPr>
        </p:nvSpPr>
        <p:spPr>
          <a:xfrm>
            <a:off x="414533" y="426133"/>
            <a:ext cx="11361600" cy="930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3200" dirty="0"/>
              <a:t>Can you think of a digital version of these two things?</a:t>
            </a:r>
            <a:endParaRPr lang="en-US" sz="2800"/>
          </a:p>
        </p:txBody>
      </p:sp>
      <p:sp>
        <p:nvSpPr>
          <p:cNvPr id="115" name="Google Shape;115;p20"/>
          <p:cNvSpPr txBox="1">
            <a:spLocks noGrp="1"/>
          </p:cNvSpPr>
          <p:nvPr>
            <p:ph type="body" idx="2"/>
          </p:nvPr>
        </p:nvSpPr>
        <p:spPr>
          <a:xfrm>
            <a:off x="6315467" y="1560133"/>
            <a:ext cx="5462000" cy="4878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2133"/>
              </a:spcAft>
              <a:buNone/>
            </a:pPr>
            <a:endParaRPr/>
          </a:p>
        </p:txBody>
      </p:sp>
      <p:pic>
        <p:nvPicPr>
          <p:cNvPr id="116" name="Google Shape;116;p20"/>
          <p:cNvPicPr preferRelativeResize="0"/>
          <p:nvPr/>
        </p:nvPicPr>
        <p:blipFill>
          <a:blip r:embed="rId3">
            <a:alphaModFix/>
          </a:blip>
          <a:stretch>
            <a:fillRect/>
          </a:stretch>
        </p:blipFill>
        <p:spPr>
          <a:xfrm>
            <a:off x="471284" y="2216700"/>
            <a:ext cx="5348499" cy="3565667"/>
          </a:xfrm>
          <a:prstGeom prst="rect">
            <a:avLst/>
          </a:prstGeom>
          <a:noFill/>
          <a:ln>
            <a:noFill/>
          </a:ln>
        </p:spPr>
      </p:pic>
      <p:pic>
        <p:nvPicPr>
          <p:cNvPr id="117" name="Google Shape;117;p20"/>
          <p:cNvPicPr preferRelativeResize="0"/>
          <p:nvPr/>
        </p:nvPicPr>
        <p:blipFill rotWithShape="1">
          <a:blip r:embed="rId4">
            <a:alphaModFix/>
          </a:blip>
          <a:srcRect l="5508" r="3886"/>
          <a:stretch/>
        </p:blipFill>
        <p:spPr>
          <a:xfrm>
            <a:off x="6372218" y="2228701"/>
            <a:ext cx="5348501" cy="354166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414533" y="426133"/>
            <a:ext cx="11361600" cy="9452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3200" dirty="0"/>
              <a:t>What can you use a digital device for?</a:t>
            </a:r>
            <a:endParaRPr sz="3200" dirty="0"/>
          </a:p>
        </p:txBody>
      </p:sp>
      <p:sp>
        <p:nvSpPr>
          <p:cNvPr id="123" name="Google Shape;123;p21"/>
          <p:cNvSpPr txBox="1">
            <a:spLocks noGrp="1"/>
          </p:cNvSpPr>
          <p:nvPr>
            <p:ph type="subTitle" idx="2"/>
          </p:nvPr>
        </p:nvSpPr>
        <p:spPr>
          <a:xfrm>
            <a:off x="7010400" y="0"/>
            <a:ext cx="4753200" cy="418800"/>
          </a:xfrm>
          <a:prstGeom prst="rect">
            <a:avLst/>
          </a:prstGeom>
        </p:spPr>
        <p:txBody>
          <a:bodyPr spcFirstLastPara="1" wrap="square" lIns="121900" tIns="121900" rIns="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r>
              <a:rPr lang="en-GB"/>
              <a:t>Activity 1</a:t>
            </a:r>
            <a:endParaRPr/>
          </a:p>
        </p:txBody>
      </p:sp>
      <p:pic>
        <p:nvPicPr>
          <p:cNvPr id="124" name="Google Shape;124;p21"/>
          <p:cNvPicPr preferRelativeResize="0"/>
          <p:nvPr/>
        </p:nvPicPr>
        <p:blipFill>
          <a:blip r:embed="rId3">
            <a:alphaModFix/>
          </a:blip>
          <a:stretch>
            <a:fillRect/>
          </a:stretch>
        </p:blipFill>
        <p:spPr>
          <a:xfrm>
            <a:off x="6686469" y="1599313"/>
            <a:ext cx="4379699" cy="2175936"/>
          </a:xfrm>
          <a:prstGeom prst="rect">
            <a:avLst/>
          </a:prstGeom>
          <a:noFill/>
          <a:ln>
            <a:noFill/>
          </a:ln>
        </p:spPr>
      </p:pic>
      <p:pic>
        <p:nvPicPr>
          <p:cNvPr id="125" name="Google Shape;125;p21"/>
          <p:cNvPicPr preferRelativeResize="0"/>
          <p:nvPr/>
        </p:nvPicPr>
        <p:blipFill>
          <a:blip r:embed="rId4">
            <a:alphaModFix/>
          </a:blip>
          <a:stretch>
            <a:fillRect/>
          </a:stretch>
        </p:blipFill>
        <p:spPr>
          <a:xfrm>
            <a:off x="6609896" y="4132330"/>
            <a:ext cx="3265565" cy="2434141"/>
          </a:xfrm>
          <a:prstGeom prst="rect">
            <a:avLst/>
          </a:prstGeom>
          <a:noFill/>
          <a:ln>
            <a:noFill/>
          </a:ln>
        </p:spPr>
      </p:pic>
      <p:pic>
        <p:nvPicPr>
          <p:cNvPr id="126" name="Google Shape;126;p21"/>
          <p:cNvPicPr preferRelativeResize="0"/>
          <p:nvPr/>
        </p:nvPicPr>
        <p:blipFill>
          <a:blip r:embed="rId5">
            <a:alphaModFix/>
          </a:blip>
          <a:stretch>
            <a:fillRect/>
          </a:stretch>
        </p:blipFill>
        <p:spPr>
          <a:xfrm>
            <a:off x="852944" y="1264255"/>
            <a:ext cx="5023581" cy="2510967"/>
          </a:xfrm>
          <a:prstGeom prst="rect">
            <a:avLst/>
          </a:prstGeom>
          <a:noFill/>
          <a:ln>
            <a:noFill/>
          </a:ln>
        </p:spPr>
      </p:pic>
      <p:pic>
        <p:nvPicPr>
          <p:cNvPr id="127" name="Google Shape;127;p21"/>
          <p:cNvPicPr preferRelativeResize="0"/>
          <p:nvPr/>
        </p:nvPicPr>
        <p:blipFill>
          <a:blip r:embed="rId6">
            <a:alphaModFix/>
          </a:blip>
          <a:stretch>
            <a:fillRect/>
          </a:stretch>
        </p:blipFill>
        <p:spPr>
          <a:xfrm>
            <a:off x="1800834" y="4132336"/>
            <a:ext cx="1099692" cy="217593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31"/>
        <p:cNvGrpSpPr/>
        <p:nvPr/>
      </p:nvGrpSpPr>
      <p:grpSpPr>
        <a:xfrm>
          <a:off x="0" y="0"/>
          <a:ext cx="0" cy="0"/>
          <a:chOff x="0" y="0"/>
          <a:chExt cx="0" cy="0"/>
        </a:xfrm>
      </p:grpSpPr>
      <p:graphicFrame>
        <p:nvGraphicFramePr>
          <p:cNvPr id="132" name="Google Shape;132;p22"/>
          <p:cNvGraphicFramePr/>
          <p:nvPr>
            <p:extLst>
              <p:ext uri="{D42A27DB-BD31-4B8C-83A1-F6EECF244321}">
                <p14:modId xmlns:p14="http://schemas.microsoft.com/office/powerpoint/2010/main" val="259991935"/>
              </p:ext>
            </p:extLst>
          </p:nvPr>
        </p:nvGraphicFramePr>
        <p:xfrm>
          <a:off x="861533" y="1649301"/>
          <a:ext cx="10317801" cy="4566165"/>
        </p:xfrm>
        <a:graphic>
          <a:graphicData uri="http://schemas.openxmlformats.org/drawingml/2006/table">
            <a:tbl>
              <a:tblPr>
                <a:noFill/>
              </a:tblPr>
              <a:tblGrid>
                <a:gridCol w="3081933">
                  <a:extLst>
                    <a:ext uri="{9D8B030D-6E8A-4147-A177-3AD203B41FA5}">
                      <a16:colId xmlns:a16="http://schemas.microsoft.com/office/drawing/2014/main" val="20000"/>
                    </a:ext>
                  </a:extLst>
                </a:gridCol>
                <a:gridCol w="1808967">
                  <a:extLst>
                    <a:ext uri="{9D8B030D-6E8A-4147-A177-3AD203B41FA5}">
                      <a16:colId xmlns:a16="http://schemas.microsoft.com/office/drawing/2014/main" val="20001"/>
                    </a:ext>
                  </a:extLst>
                </a:gridCol>
                <a:gridCol w="1808967">
                  <a:extLst>
                    <a:ext uri="{9D8B030D-6E8A-4147-A177-3AD203B41FA5}">
                      <a16:colId xmlns:a16="http://schemas.microsoft.com/office/drawing/2014/main" val="20002"/>
                    </a:ext>
                  </a:extLst>
                </a:gridCol>
                <a:gridCol w="1808967">
                  <a:extLst>
                    <a:ext uri="{9D8B030D-6E8A-4147-A177-3AD203B41FA5}">
                      <a16:colId xmlns:a16="http://schemas.microsoft.com/office/drawing/2014/main" val="20003"/>
                    </a:ext>
                  </a:extLst>
                </a:gridCol>
                <a:gridCol w="1808967">
                  <a:extLst>
                    <a:ext uri="{9D8B030D-6E8A-4147-A177-3AD203B41FA5}">
                      <a16:colId xmlns:a16="http://schemas.microsoft.com/office/drawing/2014/main" val="20004"/>
                    </a:ext>
                  </a:extLst>
                </a:gridCol>
              </a:tblGrid>
              <a:tr h="1407000">
                <a:tc>
                  <a:txBody>
                    <a:bodyPr/>
                    <a:lstStyle/>
                    <a:p>
                      <a:pPr marL="0" lvl="0" indent="0" algn="l" rtl="0">
                        <a:spcBef>
                          <a:spcPts val="0"/>
                        </a:spcBef>
                        <a:spcAft>
                          <a:spcPts val="0"/>
                        </a:spcAft>
                        <a:buNone/>
                      </a:pPr>
                      <a:endParaRPr sz="150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r>
                        <a:rPr lang="en-GB" sz="1800" b="1" dirty="0">
                          <a:latin typeface="Quicksand"/>
                          <a:ea typeface="Quicksand"/>
                          <a:cs typeface="Quicksand"/>
                          <a:sym typeface="Quicksand"/>
                        </a:rPr>
                        <a:t>Digital camera</a:t>
                      </a:r>
                      <a:endParaRPr sz="1800" b="1" dirty="0">
                        <a:latin typeface="Quicksand"/>
                        <a:ea typeface="Quicksand"/>
                        <a:cs typeface="Quicksand"/>
                        <a:sym typeface="Quicksand"/>
                      </a:endParaRPr>
                    </a:p>
                    <a:p>
                      <a:pPr marL="0" lvl="0" indent="0" algn="ctr" rtl="0">
                        <a:spcBef>
                          <a:spcPts val="0"/>
                        </a:spcBef>
                        <a:spcAft>
                          <a:spcPts val="0"/>
                        </a:spcAft>
                        <a:buNone/>
                      </a:pPr>
                      <a:endParaRPr sz="1800" b="1" dirty="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r>
                        <a:rPr lang="en-GB" sz="1600" b="1" dirty="0">
                          <a:latin typeface="Quicksand"/>
                          <a:ea typeface="Quicksand"/>
                          <a:cs typeface="Quicksand"/>
                        </a:rPr>
                        <a:t>Laptop computer</a:t>
                      </a:r>
                      <a:endParaRPr sz="1600" b="1" dirty="0">
                        <a:latin typeface="Quicksand"/>
                        <a:ea typeface="Quicksand"/>
                        <a:cs typeface="Quicksand"/>
                        <a:sym typeface="Quicksand"/>
                      </a:endParaRPr>
                    </a:p>
                    <a:p>
                      <a:pPr marL="0" lvl="0" indent="0" algn="l" rtl="0">
                        <a:spcBef>
                          <a:spcPts val="0"/>
                        </a:spcBef>
                        <a:spcAft>
                          <a:spcPts val="0"/>
                        </a:spcAft>
                        <a:buNone/>
                      </a:pPr>
                      <a:endParaRPr sz="1800" b="1" dirty="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r>
                        <a:rPr lang="en-GB" sz="1800" b="1" dirty="0">
                          <a:latin typeface="Quicksand"/>
                          <a:ea typeface="Quicksand"/>
                          <a:cs typeface="Quicksand"/>
                          <a:sym typeface="Quicksand"/>
                        </a:rPr>
                        <a:t>Games console</a:t>
                      </a:r>
                      <a:endParaRPr sz="1800" b="1" dirty="0">
                        <a:latin typeface="Quicksand"/>
                        <a:ea typeface="Quicksand"/>
                        <a:cs typeface="Quicksand"/>
                        <a:sym typeface="Quicksand"/>
                      </a:endParaRPr>
                    </a:p>
                    <a:p>
                      <a:pPr marL="0" lvl="0" indent="0" algn="l" rtl="0">
                        <a:spcBef>
                          <a:spcPts val="0"/>
                        </a:spcBef>
                        <a:spcAft>
                          <a:spcPts val="0"/>
                        </a:spcAft>
                        <a:buNone/>
                      </a:pPr>
                      <a:endParaRPr sz="1800" b="1" dirty="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r>
                        <a:rPr lang="en-GB" sz="1800" b="1" dirty="0">
                          <a:latin typeface="Quicksand"/>
                          <a:ea typeface="Quicksand"/>
                          <a:cs typeface="Quicksand"/>
                          <a:sym typeface="Quicksand"/>
                        </a:rPr>
                        <a:t>Smartphone</a:t>
                      </a:r>
                      <a:endParaRPr sz="1800" b="1" dirty="0">
                        <a:latin typeface="Quicksand"/>
                        <a:ea typeface="Quicksand"/>
                        <a:cs typeface="Quicksand"/>
                        <a:sym typeface="Quicksand"/>
                      </a:endParaRPr>
                    </a:p>
                    <a:p>
                      <a:pPr marL="0" lvl="0" indent="0" algn="ctr" rtl="0">
                        <a:spcBef>
                          <a:spcPts val="0"/>
                        </a:spcBef>
                        <a:spcAft>
                          <a:spcPts val="0"/>
                        </a:spcAft>
                        <a:buNone/>
                      </a:pPr>
                      <a:endParaRPr sz="1800" b="1" dirty="0">
                        <a:latin typeface="Quicksand"/>
                        <a:ea typeface="Quicksand"/>
                        <a:cs typeface="Quicksand"/>
                        <a:sym typeface="Quicksand"/>
                      </a:endParaRPr>
                    </a:p>
                  </a:txBody>
                  <a:tcPr marL="84667" marR="84667" marT="84667" marB="84667"/>
                </a:tc>
                <a:extLst>
                  <a:ext uri="{0D108BD9-81ED-4DB2-BD59-A6C34878D82A}">
                    <a16:rowId xmlns:a16="http://schemas.microsoft.com/office/drawing/2014/main" val="10000"/>
                  </a:ext>
                </a:extLst>
              </a:tr>
              <a:tr h="631833">
                <a:tc>
                  <a:txBody>
                    <a:bodyPr/>
                    <a:lstStyle/>
                    <a:p>
                      <a:pPr marL="0" lvl="0" indent="0" algn="l" rtl="0">
                        <a:spcBef>
                          <a:spcPts val="0"/>
                        </a:spcBef>
                        <a:spcAft>
                          <a:spcPts val="0"/>
                        </a:spcAft>
                        <a:buNone/>
                      </a:pPr>
                      <a:r>
                        <a:rPr lang="en-GB" sz="2000" dirty="0">
                          <a:latin typeface="Quicksand"/>
                          <a:ea typeface="Quicksand"/>
                          <a:cs typeface="Quicksand"/>
                          <a:sym typeface="Quicksand"/>
                        </a:rPr>
                        <a:t>Take pictures</a:t>
                      </a:r>
                      <a:endParaRPr sz="2000" dirty="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endParaRPr sz="150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endParaRPr sz="150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endParaRPr sz="150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endParaRPr sz="1500">
                        <a:latin typeface="Quicksand"/>
                        <a:ea typeface="Quicksand"/>
                        <a:cs typeface="Quicksand"/>
                        <a:sym typeface="Quicksand"/>
                      </a:endParaRPr>
                    </a:p>
                  </a:txBody>
                  <a:tcPr marL="84667" marR="84667" marT="84667" marB="84667"/>
                </a:tc>
                <a:extLst>
                  <a:ext uri="{0D108BD9-81ED-4DB2-BD59-A6C34878D82A}">
                    <a16:rowId xmlns:a16="http://schemas.microsoft.com/office/drawing/2014/main" val="10001"/>
                  </a:ext>
                </a:extLst>
              </a:tr>
              <a:tr h="631833">
                <a:tc>
                  <a:txBody>
                    <a:bodyPr/>
                    <a:lstStyle/>
                    <a:p>
                      <a:pPr marL="0" lvl="0" indent="0" algn="l" rtl="0">
                        <a:spcBef>
                          <a:spcPts val="0"/>
                        </a:spcBef>
                        <a:spcAft>
                          <a:spcPts val="0"/>
                        </a:spcAft>
                        <a:buNone/>
                      </a:pPr>
                      <a:r>
                        <a:rPr lang="en-GB" sz="2000" dirty="0">
                          <a:latin typeface="Quicksand"/>
                          <a:ea typeface="Quicksand"/>
                          <a:cs typeface="Quicksand"/>
                          <a:sym typeface="Quicksand"/>
                        </a:rPr>
                        <a:t>Write a story</a:t>
                      </a:r>
                      <a:endParaRPr sz="2000" dirty="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endParaRPr sz="150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endParaRPr sz="150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endParaRPr sz="150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endParaRPr sz="1500">
                        <a:latin typeface="Quicksand"/>
                        <a:ea typeface="Quicksand"/>
                        <a:cs typeface="Quicksand"/>
                        <a:sym typeface="Quicksand"/>
                      </a:endParaRPr>
                    </a:p>
                  </a:txBody>
                  <a:tcPr marL="84667" marR="84667" marT="84667" marB="84667"/>
                </a:tc>
                <a:extLst>
                  <a:ext uri="{0D108BD9-81ED-4DB2-BD59-A6C34878D82A}">
                    <a16:rowId xmlns:a16="http://schemas.microsoft.com/office/drawing/2014/main" val="10002"/>
                  </a:ext>
                </a:extLst>
              </a:tr>
              <a:tr h="631833">
                <a:tc>
                  <a:txBody>
                    <a:bodyPr/>
                    <a:lstStyle/>
                    <a:p>
                      <a:pPr marL="0" lvl="0" indent="0" algn="l" rtl="0">
                        <a:spcBef>
                          <a:spcPts val="0"/>
                        </a:spcBef>
                        <a:spcAft>
                          <a:spcPts val="0"/>
                        </a:spcAft>
                        <a:buNone/>
                      </a:pPr>
                      <a:r>
                        <a:rPr lang="en-GB" sz="2000" dirty="0">
                          <a:latin typeface="Quicksand"/>
                          <a:ea typeface="Quicksand"/>
                          <a:cs typeface="Quicksand"/>
                          <a:sym typeface="Quicksand"/>
                        </a:rPr>
                        <a:t>Play a game</a:t>
                      </a:r>
                      <a:endParaRPr sz="2000" dirty="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endParaRPr sz="150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endParaRPr sz="150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endParaRPr sz="150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endParaRPr sz="1500">
                        <a:latin typeface="Quicksand"/>
                        <a:ea typeface="Quicksand"/>
                        <a:cs typeface="Quicksand"/>
                        <a:sym typeface="Quicksand"/>
                      </a:endParaRPr>
                    </a:p>
                  </a:txBody>
                  <a:tcPr marL="84667" marR="84667" marT="84667" marB="84667"/>
                </a:tc>
                <a:extLst>
                  <a:ext uri="{0D108BD9-81ED-4DB2-BD59-A6C34878D82A}">
                    <a16:rowId xmlns:a16="http://schemas.microsoft.com/office/drawing/2014/main" val="10003"/>
                  </a:ext>
                </a:extLst>
              </a:tr>
              <a:tr h="631833">
                <a:tc>
                  <a:txBody>
                    <a:bodyPr/>
                    <a:lstStyle/>
                    <a:p>
                      <a:pPr marL="0" lvl="0" indent="0" algn="l" rtl="0">
                        <a:spcBef>
                          <a:spcPts val="0"/>
                        </a:spcBef>
                        <a:spcAft>
                          <a:spcPts val="0"/>
                        </a:spcAft>
                        <a:buNone/>
                      </a:pPr>
                      <a:r>
                        <a:rPr lang="en-GB" sz="2000" dirty="0">
                          <a:latin typeface="Quicksand"/>
                          <a:ea typeface="Quicksand"/>
                          <a:cs typeface="Quicksand"/>
                          <a:sym typeface="Quicksand"/>
                        </a:rPr>
                        <a:t>Make a phone call</a:t>
                      </a:r>
                      <a:endParaRPr sz="2000" dirty="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endParaRPr sz="150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endParaRPr sz="150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endParaRPr sz="150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endParaRPr sz="1500">
                        <a:latin typeface="Quicksand"/>
                        <a:ea typeface="Quicksand"/>
                        <a:cs typeface="Quicksand"/>
                        <a:sym typeface="Quicksand"/>
                      </a:endParaRPr>
                    </a:p>
                  </a:txBody>
                  <a:tcPr marL="84667" marR="84667" marT="84667" marB="84667"/>
                </a:tc>
                <a:extLst>
                  <a:ext uri="{0D108BD9-81ED-4DB2-BD59-A6C34878D82A}">
                    <a16:rowId xmlns:a16="http://schemas.microsoft.com/office/drawing/2014/main" val="10004"/>
                  </a:ext>
                </a:extLst>
              </a:tr>
              <a:tr h="631833">
                <a:tc>
                  <a:txBody>
                    <a:bodyPr/>
                    <a:lstStyle/>
                    <a:p>
                      <a:pPr marL="0" lvl="0" indent="0" algn="l" rtl="0">
                        <a:spcBef>
                          <a:spcPts val="0"/>
                        </a:spcBef>
                        <a:spcAft>
                          <a:spcPts val="0"/>
                        </a:spcAft>
                        <a:buNone/>
                      </a:pPr>
                      <a:r>
                        <a:rPr lang="en-GB" sz="2000" dirty="0">
                          <a:latin typeface="Quicksand"/>
                          <a:ea typeface="Quicksand"/>
                          <a:cs typeface="Quicksand"/>
                          <a:sym typeface="Quicksand"/>
                        </a:rPr>
                        <a:t>Send a message</a:t>
                      </a:r>
                      <a:endParaRPr sz="2000" dirty="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endParaRPr sz="150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endParaRPr sz="150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endParaRPr sz="1500">
                        <a:latin typeface="Quicksand"/>
                        <a:ea typeface="Quicksand"/>
                        <a:cs typeface="Quicksand"/>
                        <a:sym typeface="Quicksand"/>
                      </a:endParaRPr>
                    </a:p>
                  </a:txBody>
                  <a:tcPr marL="84667" marR="84667" marT="84667" marB="84667"/>
                </a:tc>
                <a:tc>
                  <a:txBody>
                    <a:bodyPr/>
                    <a:lstStyle/>
                    <a:p>
                      <a:pPr marL="0" lvl="0" indent="0" algn="l" rtl="0">
                        <a:spcBef>
                          <a:spcPts val="0"/>
                        </a:spcBef>
                        <a:spcAft>
                          <a:spcPts val="0"/>
                        </a:spcAft>
                        <a:buNone/>
                      </a:pPr>
                      <a:endParaRPr sz="1500">
                        <a:latin typeface="Quicksand"/>
                        <a:ea typeface="Quicksand"/>
                        <a:cs typeface="Quicksand"/>
                        <a:sym typeface="Quicksand"/>
                      </a:endParaRPr>
                    </a:p>
                  </a:txBody>
                  <a:tcPr marL="84667" marR="84667" marT="84667" marB="84667"/>
                </a:tc>
                <a:extLst>
                  <a:ext uri="{0D108BD9-81ED-4DB2-BD59-A6C34878D82A}">
                    <a16:rowId xmlns:a16="http://schemas.microsoft.com/office/drawing/2014/main" val="10005"/>
                  </a:ext>
                </a:extLst>
              </a:tr>
            </a:tbl>
          </a:graphicData>
        </a:graphic>
      </p:graphicFrame>
      <p:sp>
        <p:nvSpPr>
          <p:cNvPr id="133" name="Google Shape;133;p22"/>
          <p:cNvSpPr txBox="1">
            <a:spLocks noGrp="1"/>
          </p:cNvSpPr>
          <p:nvPr>
            <p:ph type="title"/>
          </p:nvPr>
        </p:nvSpPr>
        <p:spPr>
          <a:xfrm>
            <a:off x="414533" y="426133"/>
            <a:ext cx="11361600" cy="9452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sz="2800" dirty="0"/>
              <a:t>Do devices have one purpose? </a:t>
            </a:r>
            <a:br>
              <a:rPr lang="en-GB" sz="2800" dirty="0"/>
            </a:br>
            <a:r>
              <a:rPr lang="en-GB" sz="2800" dirty="0"/>
              <a:t>Complete the sheet and complete some of your own.</a:t>
            </a:r>
            <a:endParaRPr lang="en-US" sz="2400" dirty="0"/>
          </a:p>
        </p:txBody>
      </p:sp>
      <p:sp>
        <p:nvSpPr>
          <p:cNvPr id="134" name="Google Shape;134;p22"/>
          <p:cNvSpPr txBox="1">
            <a:spLocks noGrp="1"/>
          </p:cNvSpPr>
          <p:nvPr>
            <p:ph type="subTitle" idx="2"/>
          </p:nvPr>
        </p:nvSpPr>
        <p:spPr>
          <a:xfrm>
            <a:off x="7010400" y="0"/>
            <a:ext cx="4753200" cy="418800"/>
          </a:xfrm>
          <a:prstGeom prst="rect">
            <a:avLst/>
          </a:prstGeom>
        </p:spPr>
        <p:txBody>
          <a:bodyPr spcFirstLastPara="1" wrap="square" lIns="121900" tIns="121900" rIns="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r>
              <a:rPr lang="en-GB"/>
              <a:t>Activity 1</a:t>
            </a:r>
            <a:endParaRPr/>
          </a:p>
        </p:txBody>
      </p:sp>
      <p:pic>
        <p:nvPicPr>
          <p:cNvPr id="135" name="Google Shape;135;p22"/>
          <p:cNvPicPr preferRelativeResize="0"/>
          <p:nvPr/>
        </p:nvPicPr>
        <p:blipFill>
          <a:blip r:embed="rId3">
            <a:alphaModFix/>
          </a:blip>
          <a:stretch>
            <a:fillRect/>
          </a:stretch>
        </p:blipFill>
        <p:spPr>
          <a:xfrm>
            <a:off x="4404500" y="2153684"/>
            <a:ext cx="914400" cy="685800"/>
          </a:xfrm>
          <a:prstGeom prst="rect">
            <a:avLst/>
          </a:prstGeom>
          <a:noFill/>
          <a:ln>
            <a:noFill/>
          </a:ln>
        </p:spPr>
      </p:pic>
      <p:pic>
        <p:nvPicPr>
          <p:cNvPr id="136" name="Google Shape;136;p22"/>
          <p:cNvPicPr preferRelativeResize="0"/>
          <p:nvPr/>
        </p:nvPicPr>
        <p:blipFill>
          <a:blip r:embed="rId4">
            <a:alphaModFix/>
          </a:blip>
          <a:stretch>
            <a:fillRect/>
          </a:stretch>
        </p:blipFill>
        <p:spPr>
          <a:xfrm>
            <a:off x="6028733" y="2198134"/>
            <a:ext cx="1193800" cy="596900"/>
          </a:xfrm>
          <a:prstGeom prst="rect">
            <a:avLst/>
          </a:prstGeom>
          <a:noFill/>
          <a:ln>
            <a:noFill/>
          </a:ln>
        </p:spPr>
      </p:pic>
      <p:pic>
        <p:nvPicPr>
          <p:cNvPr id="137" name="Google Shape;137;p22"/>
          <p:cNvPicPr preferRelativeResize="0"/>
          <p:nvPr/>
        </p:nvPicPr>
        <p:blipFill>
          <a:blip r:embed="rId5">
            <a:alphaModFix/>
          </a:blip>
          <a:stretch>
            <a:fillRect/>
          </a:stretch>
        </p:blipFill>
        <p:spPr>
          <a:xfrm>
            <a:off x="7830767" y="2198151"/>
            <a:ext cx="1193800" cy="596900"/>
          </a:xfrm>
          <a:prstGeom prst="rect">
            <a:avLst/>
          </a:prstGeom>
          <a:noFill/>
          <a:ln>
            <a:noFill/>
          </a:ln>
        </p:spPr>
      </p:pic>
      <p:pic>
        <p:nvPicPr>
          <p:cNvPr id="138" name="Google Shape;138;p22"/>
          <p:cNvPicPr preferRelativeResize="0"/>
          <p:nvPr/>
        </p:nvPicPr>
        <p:blipFill>
          <a:blip r:embed="rId6">
            <a:alphaModFix/>
          </a:blip>
          <a:stretch>
            <a:fillRect/>
          </a:stretch>
        </p:blipFill>
        <p:spPr>
          <a:xfrm>
            <a:off x="11979333" y="203200"/>
            <a:ext cx="9467" cy="18933"/>
          </a:xfrm>
          <a:prstGeom prst="rect">
            <a:avLst/>
          </a:prstGeom>
          <a:noFill/>
          <a:ln>
            <a:noFill/>
          </a:ln>
        </p:spPr>
      </p:pic>
      <p:pic>
        <p:nvPicPr>
          <p:cNvPr id="139" name="Google Shape;139;p22"/>
          <p:cNvPicPr preferRelativeResize="0"/>
          <p:nvPr/>
        </p:nvPicPr>
        <p:blipFill>
          <a:blip r:embed="rId6">
            <a:alphaModFix/>
          </a:blip>
          <a:stretch>
            <a:fillRect/>
          </a:stretch>
        </p:blipFill>
        <p:spPr>
          <a:xfrm>
            <a:off x="203200" y="203200"/>
            <a:ext cx="8133" cy="16267"/>
          </a:xfrm>
          <a:prstGeom prst="rect">
            <a:avLst/>
          </a:prstGeom>
          <a:noFill/>
          <a:ln>
            <a:noFill/>
          </a:ln>
        </p:spPr>
      </p:pic>
      <p:pic>
        <p:nvPicPr>
          <p:cNvPr id="140" name="Google Shape;140;p22"/>
          <p:cNvPicPr preferRelativeResize="0"/>
          <p:nvPr/>
        </p:nvPicPr>
        <p:blipFill>
          <a:blip r:embed="rId6">
            <a:alphaModFix/>
          </a:blip>
          <a:stretch>
            <a:fillRect/>
          </a:stretch>
        </p:blipFill>
        <p:spPr>
          <a:xfrm>
            <a:off x="10110767" y="2153721"/>
            <a:ext cx="346596" cy="6857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98BBA-58C1-F204-4F9C-DD81D83B657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6E9080E-6BBA-6631-44FD-064A327D5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3DD549-AA8C-5117-2B49-72D00F54A6A8}"/>
              </a:ext>
            </a:extLst>
          </p:cNvPr>
          <p:cNvSpPr>
            <a:spLocks noGrp="1"/>
          </p:cNvSpPr>
          <p:nvPr>
            <p:ph type="ctrTitle"/>
          </p:nvPr>
        </p:nvSpPr>
        <p:spPr>
          <a:xfrm>
            <a:off x="4762" y="5239"/>
            <a:ext cx="10515600" cy="1286087"/>
          </a:xfrm>
          <a:noFill/>
        </p:spPr>
        <p:txBody>
          <a:bodyPr anchor="ctr">
            <a:normAutofit/>
          </a:bodyPr>
          <a:lstStyle/>
          <a:p>
            <a:pPr algn="l"/>
            <a:r>
              <a:rPr lang="en-GB" sz="3200" u="sng" dirty="0"/>
              <a:t>Tuesday 13th May 2025</a:t>
            </a:r>
            <a:br>
              <a:rPr lang="en-GB" sz="3200" u="sng" dirty="0"/>
            </a:br>
            <a:r>
              <a:rPr lang="en-GB" sz="3200" u="sng" dirty="0"/>
              <a:t>Word work</a:t>
            </a:r>
          </a:p>
        </p:txBody>
      </p:sp>
      <p:pic>
        <p:nvPicPr>
          <p:cNvPr id="3" name="Picture 2" descr="A group of black and white rectangular shapes&#10;&#10;AI-generated content may be incorrect.">
            <a:extLst>
              <a:ext uri="{FF2B5EF4-FFF2-40B4-BE49-F238E27FC236}">
                <a16:creationId xmlns:a16="http://schemas.microsoft.com/office/drawing/2014/main" id="{B6635980-EC53-2376-F6C2-EC28C3B32000}"/>
              </a:ext>
            </a:extLst>
          </p:cNvPr>
          <p:cNvPicPr>
            <a:picLocks noChangeAspect="1"/>
          </p:cNvPicPr>
          <p:nvPr/>
        </p:nvPicPr>
        <p:blipFill>
          <a:blip r:embed="rId2"/>
          <a:stretch>
            <a:fillRect/>
          </a:stretch>
        </p:blipFill>
        <p:spPr>
          <a:xfrm>
            <a:off x="5866513" y="464344"/>
            <a:ext cx="5749614" cy="5970896"/>
          </a:xfrm>
          <a:prstGeom prst="rect">
            <a:avLst/>
          </a:prstGeom>
        </p:spPr>
      </p:pic>
      <p:sp>
        <p:nvSpPr>
          <p:cNvPr id="4" name="TextBox 3">
            <a:extLst>
              <a:ext uri="{FF2B5EF4-FFF2-40B4-BE49-F238E27FC236}">
                <a16:creationId xmlns:a16="http://schemas.microsoft.com/office/drawing/2014/main" id="{50310742-537D-3E10-D400-381A3382DF72}"/>
              </a:ext>
            </a:extLst>
          </p:cNvPr>
          <p:cNvSpPr txBox="1"/>
          <p:nvPr/>
        </p:nvSpPr>
        <p:spPr>
          <a:xfrm>
            <a:off x="208308" y="1728869"/>
            <a:ext cx="5008323"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t>Write the contracted form of these words in the boxes.</a:t>
            </a:r>
          </a:p>
          <a:p>
            <a:endParaRPr lang="en-GB" sz="3200" dirty="0"/>
          </a:p>
          <a:p>
            <a:r>
              <a:rPr lang="en-GB" sz="3200" dirty="0"/>
              <a:t>Remember – the apostrophe takes the place of the missing letter.</a:t>
            </a:r>
          </a:p>
        </p:txBody>
      </p:sp>
    </p:spTree>
    <p:extLst>
      <p:ext uri="{BB962C8B-B14F-4D97-AF65-F5344CB8AC3E}">
        <p14:creationId xmlns:p14="http://schemas.microsoft.com/office/powerpoint/2010/main" val="580497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44"/>
        <p:cNvGrpSpPr/>
        <p:nvPr/>
      </p:nvGrpSpPr>
      <p:grpSpPr>
        <a:xfrm>
          <a:off x="0" y="0"/>
          <a:ext cx="0" cy="0"/>
          <a:chOff x="0" y="0"/>
          <a:chExt cx="0" cy="0"/>
        </a:xfrm>
      </p:grpSpPr>
      <p:sp>
        <p:nvSpPr>
          <p:cNvPr id="145" name="Google Shape;145;p23"/>
          <p:cNvSpPr txBox="1">
            <a:spLocks noGrp="1"/>
          </p:cNvSpPr>
          <p:nvPr>
            <p:ph type="subTitle" idx="2"/>
          </p:nvPr>
        </p:nvSpPr>
        <p:spPr>
          <a:xfrm>
            <a:off x="7010400" y="0"/>
            <a:ext cx="4753200" cy="418800"/>
          </a:xfrm>
          <a:prstGeom prst="rect">
            <a:avLst/>
          </a:prstGeom>
        </p:spPr>
        <p:txBody>
          <a:bodyPr spcFirstLastPara="1" wrap="square" lIns="121900" tIns="121900" rIns="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r>
              <a:rPr lang="en-GB"/>
              <a:t>Activity 2</a:t>
            </a:r>
            <a:endParaRPr/>
          </a:p>
        </p:txBody>
      </p:sp>
      <p:pic>
        <p:nvPicPr>
          <p:cNvPr id="146" name="Google Shape;146;p23"/>
          <p:cNvPicPr preferRelativeResize="0"/>
          <p:nvPr/>
        </p:nvPicPr>
        <p:blipFill>
          <a:blip r:embed="rId3">
            <a:alphaModFix/>
          </a:blip>
          <a:stretch>
            <a:fillRect/>
          </a:stretch>
        </p:blipFill>
        <p:spPr>
          <a:xfrm>
            <a:off x="1637467" y="4087950"/>
            <a:ext cx="3008365" cy="2349417"/>
          </a:xfrm>
          <a:prstGeom prst="rect">
            <a:avLst/>
          </a:prstGeom>
          <a:noFill/>
          <a:ln>
            <a:noFill/>
          </a:ln>
        </p:spPr>
      </p:pic>
      <p:pic>
        <p:nvPicPr>
          <p:cNvPr id="147" name="Google Shape;147;p23"/>
          <p:cNvPicPr preferRelativeResize="0"/>
          <p:nvPr/>
        </p:nvPicPr>
        <p:blipFill>
          <a:blip r:embed="rId4">
            <a:alphaModFix/>
          </a:blip>
          <a:stretch>
            <a:fillRect/>
          </a:stretch>
        </p:blipFill>
        <p:spPr>
          <a:xfrm>
            <a:off x="1535733" y="1371333"/>
            <a:ext cx="3110115" cy="2065299"/>
          </a:xfrm>
          <a:prstGeom prst="rect">
            <a:avLst/>
          </a:prstGeom>
          <a:noFill/>
          <a:ln>
            <a:noFill/>
          </a:ln>
        </p:spPr>
      </p:pic>
      <p:pic>
        <p:nvPicPr>
          <p:cNvPr id="148" name="Google Shape;148;p23"/>
          <p:cNvPicPr preferRelativeResize="0"/>
          <p:nvPr/>
        </p:nvPicPr>
        <p:blipFill>
          <a:blip r:embed="rId5">
            <a:alphaModFix/>
          </a:blip>
          <a:stretch>
            <a:fillRect/>
          </a:stretch>
        </p:blipFill>
        <p:spPr>
          <a:xfrm>
            <a:off x="7678802" y="1318620"/>
            <a:ext cx="2815967" cy="2170745"/>
          </a:xfrm>
          <a:prstGeom prst="rect">
            <a:avLst/>
          </a:prstGeom>
          <a:noFill/>
          <a:ln>
            <a:noFill/>
          </a:ln>
        </p:spPr>
      </p:pic>
      <p:pic>
        <p:nvPicPr>
          <p:cNvPr id="149" name="Google Shape;149;p23"/>
          <p:cNvPicPr preferRelativeResize="0"/>
          <p:nvPr/>
        </p:nvPicPr>
        <p:blipFill>
          <a:blip r:embed="rId6">
            <a:alphaModFix/>
          </a:blip>
          <a:stretch>
            <a:fillRect/>
          </a:stretch>
        </p:blipFill>
        <p:spPr>
          <a:xfrm>
            <a:off x="8000172" y="4087933"/>
            <a:ext cx="2173211" cy="2349435"/>
          </a:xfrm>
          <a:prstGeom prst="rect">
            <a:avLst/>
          </a:prstGeom>
          <a:noFill/>
          <a:ln>
            <a:noFill/>
          </a:ln>
        </p:spPr>
      </p:pic>
      <p:sp>
        <p:nvSpPr>
          <p:cNvPr id="150" name="Google Shape;150;p23"/>
          <p:cNvSpPr txBox="1">
            <a:spLocks noGrp="1"/>
          </p:cNvSpPr>
          <p:nvPr>
            <p:ph type="title"/>
          </p:nvPr>
        </p:nvSpPr>
        <p:spPr>
          <a:xfrm>
            <a:off x="414533" y="426133"/>
            <a:ext cx="11361600" cy="9452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sz="3200" dirty="0"/>
              <a:t>Are these paintings or digital painting? Which do you prefer?</a:t>
            </a:r>
            <a:endParaRPr lang="en-US" sz="2400" dirty="0"/>
          </a:p>
        </p:txBody>
      </p:sp>
      <p:sp>
        <p:nvSpPr>
          <p:cNvPr id="151" name="Google Shape;151;p23"/>
          <p:cNvSpPr/>
          <p:nvPr/>
        </p:nvSpPr>
        <p:spPr>
          <a:xfrm>
            <a:off x="5259733" y="1990567"/>
            <a:ext cx="1670800" cy="740800"/>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152" name="Google Shape;152;p23"/>
          <p:cNvSpPr/>
          <p:nvPr/>
        </p:nvSpPr>
        <p:spPr>
          <a:xfrm>
            <a:off x="5361333" y="4936967"/>
            <a:ext cx="1670800" cy="740800"/>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44">
          <a:extLst>
            <a:ext uri="{FF2B5EF4-FFF2-40B4-BE49-F238E27FC236}">
              <a16:creationId xmlns:a16="http://schemas.microsoft.com/office/drawing/2014/main" id="{D2769CA2-3617-51BB-13B6-05BFC4019257}"/>
            </a:ext>
          </a:extLst>
        </p:cNvPr>
        <p:cNvGrpSpPr/>
        <p:nvPr/>
      </p:nvGrpSpPr>
      <p:grpSpPr>
        <a:xfrm>
          <a:off x="0" y="0"/>
          <a:ext cx="0" cy="0"/>
          <a:chOff x="0" y="0"/>
          <a:chExt cx="0" cy="0"/>
        </a:xfrm>
      </p:grpSpPr>
      <p:sp>
        <p:nvSpPr>
          <p:cNvPr id="145" name="Google Shape;145;p23">
            <a:extLst>
              <a:ext uri="{FF2B5EF4-FFF2-40B4-BE49-F238E27FC236}">
                <a16:creationId xmlns:a16="http://schemas.microsoft.com/office/drawing/2014/main" id="{5AECF7FE-2B71-632A-7A69-804FE80AB2E2}"/>
              </a:ext>
            </a:extLst>
          </p:cNvPr>
          <p:cNvSpPr txBox="1">
            <a:spLocks noGrp="1"/>
          </p:cNvSpPr>
          <p:nvPr>
            <p:ph type="subTitle" idx="2"/>
          </p:nvPr>
        </p:nvSpPr>
        <p:spPr>
          <a:xfrm>
            <a:off x="7010400" y="0"/>
            <a:ext cx="4753200" cy="418800"/>
          </a:xfrm>
          <a:prstGeom prst="rect">
            <a:avLst/>
          </a:prstGeom>
        </p:spPr>
        <p:txBody>
          <a:bodyPr spcFirstLastPara="1" wrap="square" lIns="121900" tIns="121900" rIns="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r>
              <a:rPr lang="en-GB"/>
              <a:t>Activity 2</a:t>
            </a:r>
            <a:endParaRPr/>
          </a:p>
        </p:txBody>
      </p:sp>
      <p:pic>
        <p:nvPicPr>
          <p:cNvPr id="146" name="Google Shape;146;p23">
            <a:extLst>
              <a:ext uri="{FF2B5EF4-FFF2-40B4-BE49-F238E27FC236}">
                <a16:creationId xmlns:a16="http://schemas.microsoft.com/office/drawing/2014/main" id="{860BA0A0-5BA6-EE84-1066-3CADC83368B0}"/>
              </a:ext>
            </a:extLst>
          </p:cNvPr>
          <p:cNvPicPr preferRelativeResize="0"/>
          <p:nvPr/>
        </p:nvPicPr>
        <p:blipFill>
          <a:blip r:embed="rId3">
            <a:alphaModFix/>
          </a:blip>
          <a:stretch>
            <a:fillRect/>
          </a:stretch>
        </p:blipFill>
        <p:spPr>
          <a:xfrm>
            <a:off x="222324" y="3253378"/>
            <a:ext cx="2742270" cy="2119608"/>
          </a:xfrm>
          <a:prstGeom prst="rect">
            <a:avLst/>
          </a:prstGeom>
          <a:noFill/>
          <a:ln>
            <a:noFill/>
          </a:ln>
        </p:spPr>
      </p:pic>
      <p:pic>
        <p:nvPicPr>
          <p:cNvPr id="147" name="Google Shape;147;p23">
            <a:extLst>
              <a:ext uri="{FF2B5EF4-FFF2-40B4-BE49-F238E27FC236}">
                <a16:creationId xmlns:a16="http://schemas.microsoft.com/office/drawing/2014/main" id="{C85103E1-91FD-82B2-F379-3330C546AC03}"/>
              </a:ext>
            </a:extLst>
          </p:cNvPr>
          <p:cNvPicPr preferRelativeResize="0"/>
          <p:nvPr/>
        </p:nvPicPr>
        <p:blipFill>
          <a:blip r:embed="rId4">
            <a:alphaModFix/>
          </a:blip>
          <a:stretch>
            <a:fillRect/>
          </a:stretch>
        </p:blipFill>
        <p:spPr>
          <a:xfrm>
            <a:off x="410876" y="1359237"/>
            <a:ext cx="2626306" cy="1581491"/>
          </a:xfrm>
          <a:prstGeom prst="rect">
            <a:avLst/>
          </a:prstGeom>
          <a:noFill/>
          <a:ln>
            <a:noFill/>
          </a:ln>
        </p:spPr>
      </p:pic>
      <p:pic>
        <p:nvPicPr>
          <p:cNvPr id="148" name="Google Shape;148;p23">
            <a:extLst>
              <a:ext uri="{FF2B5EF4-FFF2-40B4-BE49-F238E27FC236}">
                <a16:creationId xmlns:a16="http://schemas.microsoft.com/office/drawing/2014/main" id="{DAD977A1-0E1F-B513-97EE-FB84DB8C5BB2}"/>
              </a:ext>
            </a:extLst>
          </p:cNvPr>
          <p:cNvPicPr preferRelativeResize="0"/>
          <p:nvPr/>
        </p:nvPicPr>
        <p:blipFill>
          <a:blip r:embed="rId5">
            <a:alphaModFix/>
          </a:blip>
          <a:stretch>
            <a:fillRect/>
          </a:stretch>
        </p:blipFill>
        <p:spPr>
          <a:xfrm>
            <a:off x="4884802" y="1258144"/>
            <a:ext cx="2404729" cy="1602269"/>
          </a:xfrm>
          <a:prstGeom prst="rect">
            <a:avLst/>
          </a:prstGeom>
          <a:noFill/>
          <a:ln>
            <a:noFill/>
          </a:ln>
        </p:spPr>
      </p:pic>
      <p:pic>
        <p:nvPicPr>
          <p:cNvPr id="149" name="Google Shape;149;p23">
            <a:extLst>
              <a:ext uri="{FF2B5EF4-FFF2-40B4-BE49-F238E27FC236}">
                <a16:creationId xmlns:a16="http://schemas.microsoft.com/office/drawing/2014/main" id="{D7228CC2-E356-CF7A-50CC-36FD27523F88}"/>
              </a:ext>
            </a:extLst>
          </p:cNvPr>
          <p:cNvPicPr preferRelativeResize="0"/>
          <p:nvPr/>
        </p:nvPicPr>
        <p:blipFill>
          <a:blip r:embed="rId6">
            <a:alphaModFix/>
          </a:blip>
          <a:stretch>
            <a:fillRect/>
          </a:stretch>
        </p:blipFill>
        <p:spPr>
          <a:xfrm>
            <a:off x="4879601" y="3253361"/>
            <a:ext cx="2173211" cy="2349435"/>
          </a:xfrm>
          <a:prstGeom prst="rect">
            <a:avLst/>
          </a:prstGeom>
          <a:noFill/>
          <a:ln>
            <a:noFill/>
          </a:ln>
        </p:spPr>
      </p:pic>
      <p:sp>
        <p:nvSpPr>
          <p:cNvPr id="150" name="Google Shape;150;p23">
            <a:extLst>
              <a:ext uri="{FF2B5EF4-FFF2-40B4-BE49-F238E27FC236}">
                <a16:creationId xmlns:a16="http://schemas.microsoft.com/office/drawing/2014/main" id="{1B527925-244F-6536-E8BE-B5B12C0120D8}"/>
              </a:ext>
            </a:extLst>
          </p:cNvPr>
          <p:cNvSpPr txBox="1">
            <a:spLocks noGrp="1"/>
          </p:cNvSpPr>
          <p:nvPr>
            <p:ph type="title"/>
          </p:nvPr>
        </p:nvSpPr>
        <p:spPr>
          <a:xfrm>
            <a:off x="414533" y="426133"/>
            <a:ext cx="11361600" cy="9452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sz="3200" dirty="0"/>
              <a:t>Independent</a:t>
            </a:r>
          </a:p>
        </p:txBody>
      </p:sp>
      <p:sp>
        <p:nvSpPr>
          <p:cNvPr id="151" name="Google Shape;151;p23">
            <a:extLst>
              <a:ext uri="{FF2B5EF4-FFF2-40B4-BE49-F238E27FC236}">
                <a16:creationId xmlns:a16="http://schemas.microsoft.com/office/drawing/2014/main" id="{1F19CE62-7F2A-5830-14AC-C3018CAD5561}"/>
              </a:ext>
            </a:extLst>
          </p:cNvPr>
          <p:cNvSpPr/>
          <p:nvPr/>
        </p:nvSpPr>
        <p:spPr>
          <a:xfrm>
            <a:off x="3203542" y="1712377"/>
            <a:ext cx="1670800" cy="740800"/>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152" name="Google Shape;152;p23">
            <a:extLst>
              <a:ext uri="{FF2B5EF4-FFF2-40B4-BE49-F238E27FC236}">
                <a16:creationId xmlns:a16="http://schemas.microsoft.com/office/drawing/2014/main" id="{E559C1D6-A7ED-357B-A609-97E47029D6BF}"/>
              </a:ext>
            </a:extLst>
          </p:cNvPr>
          <p:cNvSpPr/>
          <p:nvPr/>
        </p:nvSpPr>
        <p:spPr>
          <a:xfrm>
            <a:off x="3208381" y="3945158"/>
            <a:ext cx="1670800" cy="740800"/>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2" name="TextBox 1">
            <a:extLst>
              <a:ext uri="{FF2B5EF4-FFF2-40B4-BE49-F238E27FC236}">
                <a16:creationId xmlns:a16="http://schemas.microsoft.com/office/drawing/2014/main" id="{2BB94418-3FCB-6EFA-B480-6506F3318998}"/>
              </a:ext>
            </a:extLst>
          </p:cNvPr>
          <p:cNvSpPr txBox="1"/>
          <p:nvPr/>
        </p:nvSpPr>
        <p:spPr>
          <a:xfrm>
            <a:off x="7603465" y="1009126"/>
            <a:ext cx="4593770"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solidFill>
                  <a:schemeClr val="accent6">
                    <a:lumMod val="10000"/>
                  </a:schemeClr>
                </a:solidFill>
                <a:ea typeface="+mn-lt"/>
                <a:cs typeface="+mn-lt"/>
              </a:rPr>
              <a:t>You will be producing the same piece of art using felt tips and using a digital device. </a:t>
            </a:r>
            <a:endParaRPr lang="en-US" sz="2400">
              <a:solidFill>
                <a:schemeClr val="accent6">
                  <a:lumMod val="10000"/>
                </a:schemeClr>
              </a:solidFill>
              <a:ea typeface="+mn-lt"/>
              <a:cs typeface="+mn-lt"/>
            </a:endParaRPr>
          </a:p>
          <a:p>
            <a:endParaRPr lang="en-GB" sz="2400" dirty="0">
              <a:solidFill>
                <a:schemeClr val="accent6">
                  <a:lumMod val="10000"/>
                </a:schemeClr>
              </a:solidFill>
              <a:ea typeface="+mn-lt"/>
              <a:cs typeface="+mn-lt"/>
            </a:endParaRPr>
          </a:p>
          <a:p>
            <a:r>
              <a:rPr lang="en-GB" sz="2400" dirty="0">
                <a:solidFill>
                  <a:schemeClr val="accent6">
                    <a:lumMod val="10000"/>
                  </a:schemeClr>
                </a:solidFill>
                <a:ea typeface="+mn-lt"/>
                <a:cs typeface="+mn-lt"/>
              </a:rPr>
              <a:t>Use this image as inspiration for the activity.</a:t>
            </a:r>
          </a:p>
          <a:p>
            <a:endParaRPr lang="en-GB" sz="2400" dirty="0">
              <a:solidFill>
                <a:schemeClr val="accent6">
                  <a:lumMod val="10000"/>
                </a:schemeClr>
              </a:solidFill>
              <a:cs typeface="Arial"/>
            </a:endParaRPr>
          </a:p>
          <a:p>
            <a:r>
              <a:rPr lang="en-GB" sz="2400" dirty="0">
                <a:solidFill>
                  <a:schemeClr val="accent6">
                    <a:lumMod val="10000"/>
                  </a:schemeClr>
                </a:solidFill>
                <a:cs typeface="Arial"/>
              </a:rPr>
              <a:t>First, you have 15 minutes to draw and colour your tree.</a:t>
            </a:r>
          </a:p>
          <a:p>
            <a:endParaRPr lang="en-GB" sz="2400" dirty="0">
              <a:solidFill>
                <a:schemeClr val="accent6">
                  <a:lumMod val="10000"/>
                </a:schemeClr>
              </a:solidFill>
              <a:cs typeface="Arial"/>
            </a:endParaRPr>
          </a:p>
          <a:p>
            <a:r>
              <a:rPr lang="en-GB" sz="2400" dirty="0">
                <a:solidFill>
                  <a:schemeClr val="accent6">
                    <a:lumMod val="10000"/>
                  </a:schemeClr>
                </a:solidFill>
                <a:cs typeface="Arial"/>
              </a:rPr>
              <a:t>Then, you will use your laptops and the 'paint program' to draw a digital tree to look as similar as possible to your hand drawn tree. You will do this via Teams.</a:t>
            </a:r>
          </a:p>
        </p:txBody>
      </p:sp>
    </p:spTree>
    <p:extLst>
      <p:ext uri="{BB962C8B-B14F-4D97-AF65-F5344CB8AC3E}">
        <p14:creationId xmlns:p14="http://schemas.microsoft.com/office/powerpoint/2010/main" val="29599269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56"/>
        <p:cNvGrpSpPr/>
        <p:nvPr/>
      </p:nvGrpSpPr>
      <p:grpSpPr>
        <a:xfrm>
          <a:off x="0" y="0"/>
          <a:ext cx="0" cy="0"/>
          <a:chOff x="0" y="0"/>
          <a:chExt cx="0" cy="0"/>
        </a:xfrm>
      </p:grpSpPr>
      <p:sp>
        <p:nvSpPr>
          <p:cNvPr id="157" name="Google Shape;157;p24"/>
          <p:cNvSpPr txBox="1">
            <a:spLocks noGrp="1"/>
          </p:cNvSpPr>
          <p:nvPr>
            <p:ph type="title"/>
          </p:nvPr>
        </p:nvSpPr>
        <p:spPr>
          <a:xfrm>
            <a:off x="414533" y="414533"/>
            <a:ext cx="11362800" cy="9424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3600" dirty="0"/>
              <a:t>Questions</a:t>
            </a:r>
            <a:endParaRPr sz="3600" dirty="0"/>
          </a:p>
        </p:txBody>
      </p:sp>
      <p:sp>
        <p:nvSpPr>
          <p:cNvPr id="158" name="Google Shape;158;p24"/>
          <p:cNvSpPr txBox="1">
            <a:spLocks noGrp="1"/>
          </p:cNvSpPr>
          <p:nvPr>
            <p:ph type="subTitle" idx="2"/>
          </p:nvPr>
        </p:nvSpPr>
        <p:spPr>
          <a:xfrm>
            <a:off x="7010400" y="0"/>
            <a:ext cx="4753200" cy="418800"/>
          </a:xfrm>
          <a:prstGeom prst="rect">
            <a:avLst/>
          </a:prstGeom>
        </p:spPr>
        <p:txBody>
          <a:bodyPr spcFirstLastPara="1" wrap="square" lIns="121900" tIns="121900" rIns="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r>
              <a:rPr lang="en-GB"/>
              <a:t>Activity 3</a:t>
            </a:r>
            <a:endParaRPr/>
          </a:p>
        </p:txBody>
      </p:sp>
      <p:sp>
        <p:nvSpPr>
          <p:cNvPr id="159" name="Google Shape;159;p24"/>
          <p:cNvSpPr txBox="1">
            <a:spLocks noGrp="1"/>
          </p:cNvSpPr>
          <p:nvPr>
            <p:ph type="body" idx="1"/>
          </p:nvPr>
        </p:nvSpPr>
        <p:spPr>
          <a:xfrm>
            <a:off x="414533" y="1356967"/>
            <a:ext cx="11362800" cy="5082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8965" lvl="0" indent="-456565" algn="l" rtl="0">
              <a:spcBef>
                <a:spcPts val="0"/>
              </a:spcBef>
              <a:spcAft>
                <a:spcPts val="0"/>
              </a:spcAft>
              <a:buSzPts val="1800"/>
              <a:buChar char="●"/>
            </a:pPr>
            <a:r>
              <a:rPr lang="en-GB" sz="3200" dirty="0"/>
              <a:t>How did you feel about doing the activities?</a:t>
            </a:r>
            <a:endParaRPr lang="en-US" sz="3200"/>
          </a:p>
          <a:p>
            <a:pPr marL="608965" lvl="0" indent="-456565" algn="l" rtl="0">
              <a:spcBef>
                <a:spcPts val="0"/>
              </a:spcBef>
              <a:spcAft>
                <a:spcPts val="0"/>
              </a:spcAft>
              <a:buSzPts val="1800"/>
              <a:buChar char="●"/>
            </a:pPr>
            <a:r>
              <a:rPr lang="en-GB" sz="3200" dirty="0"/>
              <a:t>Which method did you prefer?</a:t>
            </a:r>
            <a:endParaRPr sz="3200"/>
          </a:p>
          <a:p>
            <a:pPr marL="608965" lvl="0" indent="-456565" algn="l" rtl="0">
              <a:spcBef>
                <a:spcPts val="0"/>
              </a:spcBef>
              <a:spcAft>
                <a:spcPts val="0"/>
              </a:spcAft>
              <a:buSzPts val="1800"/>
              <a:buChar char="●"/>
            </a:pPr>
            <a:r>
              <a:rPr lang="en-GB" sz="3200" dirty="0"/>
              <a:t>Which bits did you find easier or harder in each activity?</a:t>
            </a:r>
            <a:endParaRPr sz="3200"/>
          </a:p>
          <a:p>
            <a:pPr marL="608965" lvl="0" indent="-456565" algn="l" rtl="0">
              <a:spcBef>
                <a:spcPts val="0"/>
              </a:spcBef>
              <a:spcAft>
                <a:spcPts val="0"/>
              </a:spcAft>
              <a:buSzPts val="1800"/>
              <a:buChar char="●"/>
            </a:pPr>
            <a:r>
              <a:rPr lang="en-GB" sz="3200" dirty="0"/>
              <a:t>How did you fix mistakes in each activity?</a:t>
            </a:r>
            <a:endParaRPr sz="3200"/>
          </a:p>
          <a:p>
            <a:pPr marL="608965" lvl="0" indent="-456565" algn="l" rtl="0">
              <a:spcBef>
                <a:spcPts val="0"/>
              </a:spcBef>
              <a:spcAft>
                <a:spcPts val="0"/>
              </a:spcAft>
              <a:buSzPts val="1800"/>
              <a:buChar char="●"/>
            </a:pPr>
            <a:r>
              <a:rPr lang="en-GB" sz="3200" dirty="0"/>
              <a:t>What input devices did you use?</a:t>
            </a:r>
            <a:endParaRPr sz="3200"/>
          </a:p>
          <a:p>
            <a:pPr marL="608965" lvl="0" indent="-456565" algn="l" rtl="0">
              <a:spcBef>
                <a:spcPts val="0"/>
              </a:spcBef>
              <a:spcAft>
                <a:spcPts val="0"/>
              </a:spcAft>
              <a:buSzPts val="1800"/>
              <a:buChar char="●"/>
            </a:pPr>
            <a:r>
              <a:rPr lang="en-GB" sz="3200" dirty="0"/>
              <a:t>Do you think all artists would use a computer if they had access to one?</a:t>
            </a:r>
            <a:endParaRPr sz="3200"/>
          </a:p>
          <a:p>
            <a:pPr marL="608965" lvl="0" indent="-456565" algn="l" rtl="0">
              <a:spcBef>
                <a:spcPts val="0"/>
              </a:spcBef>
              <a:spcAft>
                <a:spcPts val="0"/>
              </a:spcAft>
              <a:buSzPts val="1800"/>
              <a:buChar char="●"/>
            </a:pPr>
            <a:r>
              <a:rPr lang="en-GB" sz="3200" dirty="0"/>
              <a:t>Do you need to be good at using a computer in order to produce good art?</a:t>
            </a:r>
            <a:endParaRPr sz="32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79"/>
        <p:cNvGrpSpPr/>
        <p:nvPr/>
      </p:nvGrpSpPr>
      <p:grpSpPr>
        <a:xfrm>
          <a:off x="0" y="0"/>
          <a:ext cx="0" cy="0"/>
          <a:chOff x="0" y="0"/>
          <a:chExt cx="0" cy="0"/>
        </a:xfrm>
      </p:grpSpPr>
      <p:sp>
        <p:nvSpPr>
          <p:cNvPr id="180" name="Google Shape;180;p27"/>
          <p:cNvSpPr txBox="1">
            <a:spLocks noGrp="1"/>
          </p:cNvSpPr>
          <p:nvPr>
            <p:ph type="title"/>
          </p:nvPr>
        </p:nvSpPr>
        <p:spPr>
          <a:xfrm>
            <a:off x="414533" y="426133"/>
            <a:ext cx="11361600" cy="60112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5400" dirty="0"/>
              <a:t>Are there times when it’s better to use a non-digital tool rather than a digital device?</a:t>
            </a:r>
            <a:endParaRPr lang="en-US" sz="4800" dirty="0"/>
          </a:p>
        </p:txBody>
      </p:sp>
      <p:sp>
        <p:nvSpPr>
          <p:cNvPr id="181" name="Google Shape;181;p27"/>
          <p:cNvSpPr txBox="1">
            <a:spLocks noGrp="1"/>
          </p:cNvSpPr>
          <p:nvPr>
            <p:ph type="subTitle" idx="1"/>
          </p:nvPr>
        </p:nvSpPr>
        <p:spPr>
          <a:xfrm>
            <a:off x="7010400" y="0"/>
            <a:ext cx="4753200" cy="418800"/>
          </a:xfrm>
          <a:prstGeom prst="rect">
            <a:avLst/>
          </a:prstGeom>
        </p:spPr>
        <p:txBody>
          <a:bodyPr spcFirstLastPara="1" wrap="square" lIns="121900" tIns="121900" rIns="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r>
              <a:rPr lang="en-GB"/>
              <a:t>Plenary</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85"/>
        <p:cNvGrpSpPr/>
        <p:nvPr/>
      </p:nvGrpSpPr>
      <p:grpSpPr>
        <a:xfrm>
          <a:off x="0" y="0"/>
          <a:ext cx="0" cy="0"/>
          <a:chOff x="0" y="0"/>
          <a:chExt cx="0" cy="0"/>
        </a:xfrm>
      </p:grpSpPr>
      <p:sp>
        <p:nvSpPr>
          <p:cNvPr id="186" name="Google Shape;186;p28"/>
          <p:cNvSpPr txBox="1">
            <a:spLocks noGrp="1"/>
          </p:cNvSpPr>
          <p:nvPr>
            <p:ph type="body" idx="1"/>
          </p:nvPr>
        </p:nvSpPr>
        <p:spPr>
          <a:xfrm>
            <a:off x="414533" y="1560165"/>
            <a:ext cx="5462000" cy="4878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8965" lvl="0" indent="-456565" algn="l" rtl="0">
              <a:lnSpc>
                <a:spcPct val="115000"/>
              </a:lnSpc>
              <a:spcBef>
                <a:spcPts val="0"/>
              </a:spcBef>
              <a:spcAft>
                <a:spcPts val="0"/>
              </a:spcAft>
              <a:buSzPts val="1800"/>
              <a:buChar char="●"/>
            </a:pPr>
            <a:r>
              <a:rPr lang="en-GB" sz="2400" dirty="0"/>
              <a:t>I can explain how I use digital devices for different activities</a:t>
            </a:r>
            <a:endParaRPr lang="en-US" sz="2400"/>
          </a:p>
          <a:p>
            <a:pPr marL="608965" lvl="0" indent="-456565" algn="l" rtl="0">
              <a:lnSpc>
                <a:spcPct val="115000"/>
              </a:lnSpc>
              <a:spcBef>
                <a:spcPts val="1333"/>
              </a:spcBef>
              <a:spcAft>
                <a:spcPts val="0"/>
              </a:spcAft>
              <a:buSzPts val="1800"/>
              <a:buChar char="●"/>
            </a:pPr>
            <a:r>
              <a:rPr lang="en-GB" sz="2400" dirty="0"/>
              <a:t>I can recognise similarities between using digital devices and using non-digital tools</a:t>
            </a:r>
            <a:endParaRPr sz="2400"/>
          </a:p>
          <a:p>
            <a:pPr marL="608965" lvl="0" indent="-456565" algn="l" rtl="0">
              <a:lnSpc>
                <a:spcPct val="115000"/>
              </a:lnSpc>
              <a:spcBef>
                <a:spcPts val="1333"/>
              </a:spcBef>
              <a:spcAft>
                <a:spcPts val="1333"/>
              </a:spcAft>
              <a:buSzPts val="1800"/>
              <a:buChar char="●"/>
            </a:pPr>
            <a:r>
              <a:rPr lang="en-GB" sz="2400" dirty="0"/>
              <a:t>I can suggest differences between using digital devices and using non-digital tools</a:t>
            </a:r>
            <a:endParaRPr sz="2000" dirty="0"/>
          </a:p>
        </p:txBody>
      </p:sp>
      <p:sp>
        <p:nvSpPr>
          <p:cNvPr id="187" name="Google Shape;187;p28"/>
          <p:cNvSpPr txBox="1">
            <a:spLocks noGrp="1"/>
          </p:cNvSpPr>
          <p:nvPr>
            <p:ph type="title"/>
          </p:nvPr>
        </p:nvSpPr>
        <p:spPr>
          <a:xfrm>
            <a:off x="414533" y="426133"/>
            <a:ext cx="11361600" cy="930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800" dirty="0"/>
              <a:t>How confident are you? (1–3)</a:t>
            </a:r>
            <a:endParaRPr lang="en-US" sz="2000" dirty="0"/>
          </a:p>
        </p:txBody>
      </p:sp>
      <p:sp>
        <p:nvSpPr>
          <p:cNvPr id="188" name="Google Shape;188;p28"/>
          <p:cNvSpPr txBox="1">
            <a:spLocks noGrp="1"/>
          </p:cNvSpPr>
          <p:nvPr>
            <p:ph type="subTitle" idx="3"/>
          </p:nvPr>
        </p:nvSpPr>
        <p:spPr>
          <a:xfrm>
            <a:off x="7010400" y="0"/>
            <a:ext cx="4753200" cy="418800"/>
          </a:xfrm>
          <a:prstGeom prst="rect">
            <a:avLst/>
          </a:prstGeom>
        </p:spPr>
        <p:txBody>
          <a:bodyPr spcFirstLastPara="1" wrap="square" lIns="121900" tIns="121900" rIns="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r>
              <a:rPr lang="en-GB"/>
              <a:t>Assessment</a:t>
            </a:r>
            <a:endParaRPr/>
          </a:p>
        </p:txBody>
      </p:sp>
      <p:sp>
        <p:nvSpPr>
          <p:cNvPr id="189" name="Google Shape;189;p28"/>
          <p:cNvSpPr txBox="1"/>
          <p:nvPr/>
        </p:nvSpPr>
        <p:spPr>
          <a:xfrm>
            <a:off x="8247467" y="1723467"/>
            <a:ext cx="2538800" cy="633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800" b="1">
                <a:solidFill>
                  <a:srgbClr val="5B5BA5"/>
                </a:solidFill>
                <a:latin typeface="Quicksand"/>
                <a:ea typeface="Quicksand"/>
                <a:cs typeface="Quicksand"/>
                <a:sym typeface="Quicksand"/>
              </a:rPr>
              <a:t>3 – Very confident</a:t>
            </a:r>
            <a:endParaRPr sz="2800" b="1">
              <a:solidFill>
                <a:srgbClr val="5B5BA5"/>
              </a:solidFill>
              <a:latin typeface="Quicksand"/>
              <a:ea typeface="Quicksand"/>
              <a:cs typeface="Quicksand"/>
              <a:sym typeface="Quicksand"/>
            </a:endParaRPr>
          </a:p>
        </p:txBody>
      </p:sp>
      <p:sp>
        <p:nvSpPr>
          <p:cNvPr id="190" name="Google Shape;190;p28"/>
          <p:cNvSpPr txBox="1"/>
          <p:nvPr/>
        </p:nvSpPr>
        <p:spPr>
          <a:xfrm>
            <a:off x="8350667" y="4552467"/>
            <a:ext cx="2538800" cy="633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800" b="1">
                <a:solidFill>
                  <a:srgbClr val="5B5BA5"/>
                </a:solidFill>
                <a:latin typeface="Quicksand"/>
                <a:ea typeface="Quicksand"/>
                <a:cs typeface="Quicksand"/>
                <a:sym typeface="Quicksand"/>
              </a:rPr>
              <a:t>1 – Not confident</a:t>
            </a:r>
            <a:endParaRPr sz="2800" b="1">
              <a:solidFill>
                <a:srgbClr val="5B5BA5"/>
              </a:solidFill>
              <a:latin typeface="Quicksand"/>
              <a:ea typeface="Quicksand"/>
              <a:cs typeface="Quicksand"/>
              <a:sym typeface="Quicksand"/>
            </a:endParaRPr>
          </a:p>
        </p:txBody>
      </p:sp>
      <p:pic>
        <p:nvPicPr>
          <p:cNvPr id="191" name="Google Shape;191;p28"/>
          <p:cNvPicPr preferRelativeResize="0"/>
          <p:nvPr/>
        </p:nvPicPr>
        <p:blipFill>
          <a:blip r:embed="rId3">
            <a:alphaModFix/>
          </a:blip>
          <a:stretch>
            <a:fillRect/>
          </a:stretch>
        </p:blipFill>
        <p:spPr>
          <a:xfrm>
            <a:off x="10757633" y="1508894"/>
            <a:ext cx="647700" cy="1062300"/>
          </a:xfrm>
          <a:prstGeom prst="rect">
            <a:avLst/>
          </a:prstGeom>
          <a:noFill/>
          <a:ln>
            <a:noFill/>
          </a:ln>
        </p:spPr>
      </p:pic>
      <p:pic>
        <p:nvPicPr>
          <p:cNvPr id="192" name="Google Shape;192;p28"/>
          <p:cNvPicPr preferRelativeResize="0"/>
          <p:nvPr/>
        </p:nvPicPr>
        <p:blipFill>
          <a:blip r:embed="rId3">
            <a:alphaModFix/>
          </a:blip>
          <a:stretch>
            <a:fillRect/>
          </a:stretch>
        </p:blipFill>
        <p:spPr>
          <a:xfrm rot="5400000">
            <a:off x="10642399" y="2923411"/>
            <a:ext cx="647700" cy="1062300"/>
          </a:xfrm>
          <a:prstGeom prst="rect">
            <a:avLst/>
          </a:prstGeom>
          <a:noFill/>
          <a:ln>
            <a:noFill/>
          </a:ln>
        </p:spPr>
      </p:pic>
      <p:pic>
        <p:nvPicPr>
          <p:cNvPr id="193" name="Google Shape;193;p28"/>
          <p:cNvPicPr preferRelativeResize="0"/>
          <p:nvPr/>
        </p:nvPicPr>
        <p:blipFill>
          <a:blip r:embed="rId3">
            <a:alphaModFix/>
          </a:blip>
          <a:stretch>
            <a:fillRect/>
          </a:stretch>
        </p:blipFill>
        <p:spPr>
          <a:xfrm rot="10800000">
            <a:off x="10710166" y="4337911"/>
            <a:ext cx="647700" cy="1062300"/>
          </a:xfrm>
          <a:prstGeom prst="rect">
            <a:avLst/>
          </a:prstGeom>
          <a:noFill/>
          <a:ln>
            <a:noFill/>
          </a:ln>
        </p:spPr>
      </p:pic>
      <p:sp>
        <p:nvSpPr>
          <p:cNvPr id="194" name="Google Shape;194;p28"/>
          <p:cNvSpPr txBox="1"/>
          <p:nvPr/>
        </p:nvSpPr>
        <p:spPr>
          <a:xfrm>
            <a:off x="8247467" y="3130067"/>
            <a:ext cx="1930800" cy="633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800" b="1">
                <a:solidFill>
                  <a:srgbClr val="5B5BA5"/>
                </a:solidFill>
                <a:latin typeface="Quicksand"/>
                <a:ea typeface="Quicksand"/>
                <a:cs typeface="Quicksand"/>
                <a:sym typeface="Quicksand"/>
              </a:rPr>
              <a:t>2 – Unsure </a:t>
            </a:r>
            <a:endParaRPr sz="2800" b="1">
              <a:solidFill>
                <a:srgbClr val="5B5BA5"/>
              </a:solidFill>
              <a:latin typeface="Quicksand"/>
              <a:ea typeface="Quicksand"/>
              <a:cs typeface="Quicksand"/>
              <a:sym typeface="Quicksan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762F7-909F-1D50-C437-0212F28172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C2BC0C-9E6D-D232-DF3C-C2D2524644B8}"/>
              </a:ext>
            </a:extLst>
          </p:cNvPr>
          <p:cNvSpPr>
            <a:spLocks noGrp="1"/>
          </p:cNvSpPr>
          <p:nvPr>
            <p:ph type="title"/>
          </p:nvPr>
        </p:nvSpPr>
        <p:spPr>
          <a:xfrm>
            <a:off x="176173" y="392687"/>
            <a:ext cx="11664647" cy="1325563"/>
          </a:xfrm>
        </p:spPr>
        <p:txBody>
          <a:bodyPr vert="horz" lIns="91440" tIns="45720" rIns="91440" bIns="45720" rtlCol="0" anchor="ctr">
            <a:noAutofit/>
          </a:bodyPr>
          <a:lstStyle/>
          <a:p>
            <a:r>
              <a:rPr lang="en-GB" sz="3200" u="sng" dirty="0">
                <a:latin typeface="Comic Sans MS"/>
              </a:rPr>
              <a:t>Tuesday 13th May 2025</a:t>
            </a:r>
            <a:br>
              <a:rPr lang="en-GB" sz="3200" u="sng" dirty="0">
                <a:latin typeface="Comic Sans MS"/>
              </a:rPr>
            </a:br>
            <a:r>
              <a:rPr lang="en-GB" sz="2800" u="sng" dirty="0">
                <a:latin typeface="Comic Sans MS"/>
              </a:rPr>
              <a:t>TBAT: make a Roald Dahl character inspired by Quentin Blake.</a:t>
            </a:r>
            <a:br>
              <a:rPr lang="en-GB" sz="3200" u="sng" dirty="0"/>
            </a:br>
            <a:br>
              <a:rPr lang="en-GB" sz="3200" u="sng" dirty="0">
                <a:ea typeface="+mj-lt"/>
                <a:cs typeface="+mj-lt"/>
              </a:rPr>
            </a:br>
            <a:endParaRPr lang="en-GB" sz="3200" u="sng"/>
          </a:p>
        </p:txBody>
      </p:sp>
      <p:sp>
        <p:nvSpPr>
          <p:cNvPr id="3" name="TextBox 2">
            <a:extLst>
              <a:ext uri="{FF2B5EF4-FFF2-40B4-BE49-F238E27FC236}">
                <a16:creationId xmlns:a16="http://schemas.microsoft.com/office/drawing/2014/main" id="{509FC777-3D72-9E39-56BA-B629D86D6C4B}"/>
              </a:ext>
            </a:extLst>
          </p:cNvPr>
          <p:cNvSpPr txBox="1"/>
          <p:nvPr/>
        </p:nvSpPr>
        <p:spPr>
          <a:xfrm>
            <a:off x="258718" y="1316566"/>
            <a:ext cx="11675833"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latin typeface="Comic Sans MS"/>
                <a:ea typeface="+mn-lt"/>
                <a:cs typeface="+mn-lt"/>
              </a:rPr>
              <a:t>One dark, silvery moonlit night, Sophie is snatched from her bed by a giant! Luckily, it is the Big Friendly Giant, who is no ordinary bone-crunching giant, but instead prefers </a:t>
            </a:r>
            <a:r>
              <a:rPr lang="en-GB" sz="3200" err="1">
                <a:latin typeface="Comic Sans MS"/>
                <a:ea typeface="+mn-lt"/>
                <a:cs typeface="+mn-lt"/>
              </a:rPr>
              <a:t>snozzcumbers</a:t>
            </a:r>
            <a:r>
              <a:rPr lang="en-GB" sz="3200" dirty="0">
                <a:latin typeface="Comic Sans MS"/>
                <a:ea typeface="+mn-lt"/>
                <a:cs typeface="+mn-lt"/>
              </a:rPr>
              <a:t> and </a:t>
            </a:r>
            <a:r>
              <a:rPr lang="en-GB" sz="3200" err="1">
                <a:latin typeface="Comic Sans MS"/>
                <a:ea typeface="+mn-lt"/>
                <a:cs typeface="+mn-lt"/>
              </a:rPr>
              <a:t>frobscottle</a:t>
            </a:r>
            <a:r>
              <a:rPr lang="en-GB" sz="3200" dirty="0">
                <a:latin typeface="Comic Sans MS"/>
                <a:ea typeface="+mn-lt"/>
                <a:cs typeface="+mn-lt"/>
              </a:rPr>
              <a:t> to children. But there are other giants in Giant Country. And those giants have a plan to gallop far and wide to find some tasty human beans to eat. Can Sophie and the BFG stop them?</a:t>
            </a:r>
            <a:endParaRPr lang="en-US" sz="3200">
              <a:latin typeface="Comic Sans MS"/>
              <a:ea typeface="+mn-lt"/>
              <a:cs typeface="+mn-lt"/>
            </a:endParaRPr>
          </a:p>
          <a:p>
            <a:endParaRPr lang="en-GB" sz="3200" dirty="0">
              <a:latin typeface="Comic Sans MS"/>
            </a:endParaRPr>
          </a:p>
          <a:p>
            <a:pPr marL="514350" indent="-514350">
              <a:buAutoNum type="arabicPeriod"/>
            </a:pPr>
            <a:r>
              <a:rPr lang="en-GB" sz="3200" dirty="0">
                <a:latin typeface="Comic Sans MS"/>
              </a:rPr>
              <a:t>What adjectives are used to describe the night?</a:t>
            </a:r>
          </a:p>
          <a:p>
            <a:pPr marL="514350" indent="-514350">
              <a:buAutoNum type="arabicPeriod"/>
            </a:pPr>
            <a:r>
              <a:rPr lang="en-GB" sz="3200" dirty="0">
                <a:latin typeface="Comic Sans MS"/>
              </a:rPr>
              <a:t>What does the BFG stand for?</a:t>
            </a:r>
          </a:p>
          <a:p>
            <a:pPr marL="514350" indent="-514350">
              <a:buAutoNum type="arabicPeriod"/>
            </a:pPr>
            <a:r>
              <a:rPr lang="en-GB" sz="3200" dirty="0">
                <a:latin typeface="Comic Sans MS"/>
              </a:rPr>
              <a:t>What do other giants eat?</a:t>
            </a:r>
          </a:p>
        </p:txBody>
      </p:sp>
    </p:spTree>
    <p:extLst>
      <p:ext uri="{BB962C8B-B14F-4D97-AF65-F5344CB8AC3E}">
        <p14:creationId xmlns:p14="http://schemas.microsoft.com/office/powerpoint/2010/main" val="22850779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1D80F-B031-1BF0-D470-339E8B82EE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9B5E4D-2E6B-D296-5558-B4DB0DA3695D}"/>
              </a:ext>
            </a:extLst>
          </p:cNvPr>
          <p:cNvSpPr>
            <a:spLocks noGrp="1"/>
          </p:cNvSpPr>
          <p:nvPr>
            <p:ph type="title"/>
          </p:nvPr>
        </p:nvSpPr>
        <p:spPr>
          <a:xfrm>
            <a:off x="176173" y="392687"/>
            <a:ext cx="11664647" cy="1325563"/>
          </a:xfrm>
        </p:spPr>
        <p:txBody>
          <a:bodyPr vert="horz" lIns="91440" tIns="45720" rIns="91440" bIns="45720" rtlCol="0" anchor="ctr">
            <a:noAutofit/>
          </a:bodyPr>
          <a:lstStyle/>
          <a:p>
            <a:r>
              <a:rPr lang="en-GB" sz="3200" u="sng" dirty="0">
                <a:latin typeface="Comic Sans MS"/>
              </a:rPr>
              <a:t>Tuesday 13th May 2025</a:t>
            </a:r>
            <a:br>
              <a:rPr lang="en-GB" sz="3200" u="sng" dirty="0">
                <a:latin typeface="Comic Sans MS"/>
              </a:rPr>
            </a:br>
            <a:r>
              <a:rPr lang="en-GB" sz="2800" u="sng" dirty="0">
                <a:latin typeface="Comic Sans MS"/>
              </a:rPr>
              <a:t>TBAT: make a Roald Dahl character inspired by Quentin Blake.</a:t>
            </a:r>
            <a:br>
              <a:rPr lang="en-GB" sz="3200" u="sng" dirty="0"/>
            </a:br>
            <a:br>
              <a:rPr lang="en-GB" sz="3200" u="sng" dirty="0">
                <a:ea typeface="+mj-lt"/>
                <a:cs typeface="+mj-lt"/>
              </a:rPr>
            </a:br>
            <a:endParaRPr lang="en-GB" sz="3200" u="sng"/>
          </a:p>
        </p:txBody>
      </p:sp>
      <p:sp>
        <p:nvSpPr>
          <p:cNvPr id="5" name="TextBox 4">
            <a:extLst>
              <a:ext uri="{FF2B5EF4-FFF2-40B4-BE49-F238E27FC236}">
                <a16:creationId xmlns:a16="http://schemas.microsoft.com/office/drawing/2014/main" id="{2697282A-CB6A-3401-E37C-23F71330CC21}"/>
              </a:ext>
            </a:extLst>
          </p:cNvPr>
          <p:cNvSpPr txBox="1"/>
          <p:nvPr/>
        </p:nvSpPr>
        <p:spPr>
          <a:xfrm>
            <a:off x="182174" y="1255911"/>
            <a:ext cx="5242988"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dirty="0">
                <a:latin typeface="Comic Sans MS"/>
              </a:rPr>
              <a:t>The BFG</a:t>
            </a:r>
          </a:p>
          <a:p>
            <a:endParaRPr lang="en-GB" sz="2800" u="sng" dirty="0">
              <a:latin typeface="Comic Sans MS"/>
            </a:endParaRPr>
          </a:p>
          <a:p>
            <a:r>
              <a:rPr lang="en-GB" sz="2800" dirty="0">
                <a:latin typeface="Comic Sans MS"/>
                <a:cs typeface="helvetica"/>
              </a:rPr>
              <a:t>Portia started by making a basic form out of newspaper and wrapping masking tape around it to hold it in place.</a:t>
            </a:r>
            <a:endParaRPr lang="en-GB" sz="2800" dirty="0">
              <a:latin typeface="Comic Sans MS"/>
            </a:endParaRPr>
          </a:p>
        </p:txBody>
      </p:sp>
      <p:pic>
        <p:nvPicPr>
          <p:cNvPr id="6" name="Picture 5" descr="A child using tape to adhesive a piece of paper&#10;&#10;AI-generated content may be incorrect.">
            <a:extLst>
              <a:ext uri="{FF2B5EF4-FFF2-40B4-BE49-F238E27FC236}">
                <a16:creationId xmlns:a16="http://schemas.microsoft.com/office/drawing/2014/main" id="{0470F964-4110-D12B-32D1-7D646A832E4B}"/>
              </a:ext>
            </a:extLst>
          </p:cNvPr>
          <p:cNvPicPr>
            <a:picLocks noChangeAspect="1"/>
          </p:cNvPicPr>
          <p:nvPr/>
        </p:nvPicPr>
        <p:blipFill>
          <a:blip r:embed="rId2"/>
          <a:stretch>
            <a:fillRect/>
          </a:stretch>
        </p:blipFill>
        <p:spPr>
          <a:xfrm>
            <a:off x="6011516" y="1257713"/>
            <a:ext cx="3736010" cy="3657877"/>
          </a:xfrm>
          <a:prstGeom prst="rect">
            <a:avLst/>
          </a:prstGeom>
        </p:spPr>
      </p:pic>
      <p:pic>
        <p:nvPicPr>
          <p:cNvPr id="7" name="Picture 6" descr="A cartoon of a person with large ears&#10;&#10;AI-generated content may be incorrect.">
            <a:extLst>
              <a:ext uri="{FF2B5EF4-FFF2-40B4-BE49-F238E27FC236}">
                <a16:creationId xmlns:a16="http://schemas.microsoft.com/office/drawing/2014/main" id="{71B2C7F7-1AFE-F725-D522-E779895A3BB2}"/>
              </a:ext>
            </a:extLst>
          </p:cNvPr>
          <p:cNvPicPr>
            <a:picLocks noChangeAspect="1"/>
          </p:cNvPicPr>
          <p:nvPr/>
        </p:nvPicPr>
        <p:blipFill>
          <a:blip r:embed="rId3"/>
          <a:stretch>
            <a:fillRect/>
          </a:stretch>
        </p:blipFill>
        <p:spPr>
          <a:xfrm>
            <a:off x="9215230" y="3405671"/>
            <a:ext cx="2971800" cy="3448050"/>
          </a:xfrm>
          <a:prstGeom prst="rect">
            <a:avLst/>
          </a:prstGeom>
        </p:spPr>
      </p:pic>
    </p:spTree>
    <p:extLst>
      <p:ext uri="{BB962C8B-B14F-4D97-AF65-F5344CB8AC3E}">
        <p14:creationId xmlns:p14="http://schemas.microsoft.com/office/powerpoint/2010/main" val="10969020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39C4A-5E4A-2DD4-5CDC-01BA12529C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B00D3A-5242-CFCE-CE4D-B6FD3385CE20}"/>
              </a:ext>
            </a:extLst>
          </p:cNvPr>
          <p:cNvSpPr>
            <a:spLocks noGrp="1"/>
          </p:cNvSpPr>
          <p:nvPr>
            <p:ph type="title"/>
          </p:nvPr>
        </p:nvSpPr>
        <p:spPr>
          <a:xfrm>
            <a:off x="176173" y="392687"/>
            <a:ext cx="11664647" cy="1325563"/>
          </a:xfrm>
        </p:spPr>
        <p:txBody>
          <a:bodyPr vert="horz" lIns="91440" tIns="45720" rIns="91440" bIns="45720" rtlCol="0" anchor="ctr">
            <a:noAutofit/>
          </a:bodyPr>
          <a:lstStyle/>
          <a:p>
            <a:r>
              <a:rPr lang="en-GB" sz="3200" u="sng" dirty="0">
                <a:latin typeface="Comic Sans MS"/>
              </a:rPr>
              <a:t>Tuesday 13th May 2025</a:t>
            </a:r>
            <a:br>
              <a:rPr lang="en-GB" sz="3200" u="sng" dirty="0">
                <a:latin typeface="Comic Sans MS"/>
              </a:rPr>
            </a:br>
            <a:r>
              <a:rPr lang="en-GB" sz="2800" u="sng" dirty="0">
                <a:latin typeface="Comic Sans MS"/>
              </a:rPr>
              <a:t>TBAT: make a Roald Dahl character inspired by Quentin Blake.</a:t>
            </a:r>
            <a:br>
              <a:rPr lang="en-GB" sz="3200" u="sng" dirty="0"/>
            </a:br>
            <a:br>
              <a:rPr lang="en-GB" sz="3200" u="sng" dirty="0">
                <a:ea typeface="+mj-lt"/>
                <a:cs typeface="+mj-lt"/>
              </a:rPr>
            </a:br>
            <a:endParaRPr lang="en-GB" sz="3200" u="sng"/>
          </a:p>
        </p:txBody>
      </p:sp>
      <p:sp>
        <p:nvSpPr>
          <p:cNvPr id="5" name="TextBox 4">
            <a:extLst>
              <a:ext uri="{FF2B5EF4-FFF2-40B4-BE49-F238E27FC236}">
                <a16:creationId xmlns:a16="http://schemas.microsoft.com/office/drawing/2014/main" id="{8AFD39B8-9E97-2154-0B7E-94C3D69A42F2}"/>
              </a:ext>
            </a:extLst>
          </p:cNvPr>
          <p:cNvSpPr txBox="1"/>
          <p:nvPr/>
        </p:nvSpPr>
        <p:spPr>
          <a:xfrm>
            <a:off x="182174" y="1255911"/>
            <a:ext cx="5242988"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dirty="0">
                <a:latin typeface="Comic Sans MS"/>
              </a:rPr>
              <a:t>The BFG</a:t>
            </a:r>
          </a:p>
          <a:p>
            <a:endParaRPr lang="en-GB" sz="2800" u="sng" dirty="0">
              <a:latin typeface="Comic Sans MS"/>
            </a:endParaRPr>
          </a:p>
          <a:p>
            <a:r>
              <a:rPr lang="en-GB" sz="2800" dirty="0">
                <a:latin typeface="Comic Sans MS"/>
                <a:cs typeface="helvetica"/>
              </a:rPr>
              <a:t>Making a basic torso form with newspaper and masking tape.</a:t>
            </a:r>
            <a:endParaRPr lang="en-GB" sz="2800" dirty="0">
              <a:latin typeface="Comic Sans MS"/>
            </a:endParaRPr>
          </a:p>
        </p:txBody>
      </p:sp>
      <p:pic>
        <p:nvPicPr>
          <p:cNvPr id="7" name="Picture 6" descr="A cartoon of a person with large ears&#10;&#10;AI-generated content may be incorrect.">
            <a:extLst>
              <a:ext uri="{FF2B5EF4-FFF2-40B4-BE49-F238E27FC236}">
                <a16:creationId xmlns:a16="http://schemas.microsoft.com/office/drawing/2014/main" id="{6EDA8EE4-523E-73B9-3B84-C7B141B5768D}"/>
              </a:ext>
            </a:extLst>
          </p:cNvPr>
          <p:cNvPicPr>
            <a:picLocks noChangeAspect="1"/>
          </p:cNvPicPr>
          <p:nvPr/>
        </p:nvPicPr>
        <p:blipFill>
          <a:blip r:embed="rId2"/>
          <a:stretch>
            <a:fillRect/>
          </a:stretch>
        </p:blipFill>
        <p:spPr>
          <a:xfrm>
            <a:off x="9215230" y="3405671"/>
            <a:ext cx="2971800" cy="3448050"/>
          </a:xfrm>
          <a:prstGeom prst="rect">
            <a:avLst/>
          </a:prstGeom>
        </p:spPr>
      </p:pic>
      <p:pic>
        <p:nvPicPr>
          <p:cNvPr id="3" name="Picture 2" descr="A person holding a roll of tape&#10;&#10;AI-generated content may be incorrect.">
            <a:extLst>
              <a:ext uri="{FF2B5EF4-FFF2-40B4-BE49-F238E27FC236}">
                <a16:creationId xmlns:a16="http://schemas.microsoft.com/office/drawing/2014/main" id="{F0BB34F8-E5D9-2A97-5D76-E221FA29804C}"/>
              </a:ext>
            </a:extLst>
          </p:cNvPr>
          <p:cNvPicPr>
            <a:picLocks noChangeAspect="1"/>
          </p:cNvPicPr>
          <p:nvPr/>
        </p:nvPicPr>
        <p:blipFill>
          <a:blip r:embed="rId3"/>
          <a:stretch>
            <a:fillRect/>
          </a:stretch>
        </p:blipFill>
        <p:spPr>
          <a:xfrm>
            <a:off x="6012282" y="1137478"/>
            <a:ext cx="3370043" cy="4538870"/>
          </a:xfrm>
          <a:prstGeom prst="rect">
            <a:avLst/>
          </a:prstGeom>
        </p:spPr>
      </p:pic>
    </p:spTree>
    <p:extLst>
      <p:ext uri="{BB962C8B-B14F-4D97-AF65-F5344CB8AC3E}">
        <p14:creationId xmlns:p14="http://schemas.microsoft.com/office/powerpoint/2010/main" val="21071841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94BE6-2409-EF5F-3DC8-04BA81770F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3537CF-C833-F40B-6E4A-959BFE87CDED}"/>
              </a:ext>
            </a:extLst>
          </p:cNvPr>
          <p:cNvSpPr>
            <a:spLocks noGrp="1"/>
          </p:cNvSpPr>
          <p:nvPr>
            <p:ph type="title"/>
          </p:nvPr>
        </p:nvSpPr>
        <p:spPr>
          <a:xfrm>
            <a:off x="176173" y="392687"/>
            <a:ext cx="11664647" cy="1325563"/>
          </a:xfrm>
        </p:spPr>
        <p:txBody>
          <a:bodyPr vert="horz" lIns="91440" tIns="45720" rIns="91440" bIns="45720" rtlCol="0" anchor="ctr">
            <a:noAutofit/>
          </a:bodyPr>
          <a:lstStyle/>
          <a:p>
            <a:r>
              <a:rPr lang="en-GB" sz="3200" u="sng" dirty="0">
                <a:latin typeface="Comic Sans MS"/>
              </a:rPr>
              <a:t>Tuesday 13th May 2025</a:t>
            </a:r>
            <a:br>
              <a:rPr lang="en-GB" sz="3200" u="sng" dirty="0">
                <a:latin typeface="Comic Sans MS"/>
              </a:rPr>
            </a:br>
            <a:r>
              <a:rPr lang="en-GB" sz="2800" u="sng" dirty="0">
                <a:latin typeface="Comic Sans MS"/>
              </a:rPr>
              <a:t>TBAT: make a Roald Dahl character inspired by Quentin Blake.</a:t>
            </a:r>
            <a:br>
              <a:rPr lang="en-GB" sz="3200" u="sng" dirty="0"/>
            </a:br>
            <a:br>
              <a:rPr lang="en-GB" sz="3200" u="sng" dirty="0">
                <a:ea typeface="+mj-lt"/>
                <a:cs typeface="+mj-lt"/>
              </a:rPr>
            </a:br>
            <a:endParaRPr lang="en-GB" sz="3200" u="sng"/>
          </a:p>
        </p:txBody>
      </p:sp>
      <p:sp>
        <p:nvSpPr>
          <p:cNvPr id="5" name="TextBox 4">
            <a:extLst>
              <a:ext uri="{FF2B5EF4-FFF2-40B4-BE49-F238E27FC236}">
                <a16:creationId xmlns:a16="http://schemas.microsoft.com/office/drawing/2014/main" id="{D3D73B2D-6C48-661A-2F50-6336B976BABD}"/>
              </a:ext>
            </a:extLst>
          </p:cNvPr>
          <p:cNvSpPr txBox="1"/>
          <p:nvPr/>
        </p:nvSpPr>
        <p:spPr>
          <a:xfrm>
            <a:off x="182174" y="1255911"/>
            <a:ext cx="4249075" cy="29238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dirty="0">
                <a:latin typeface="Comic Sans MS"/>
              </a:rPr>
              <a:t>The BFG</a:t>
            </a:r>
          </a:p>
          <a:p>
            <a:endParaRPr lang="en-GB" sz="2800" u="sng" dirty="0">
              <a:latin typeface="Comic Sans MS"/>
            </a:endParaRPr>
          </a:p>
          <a:p>
            <a:r>
              <a:rPr lang="en-GB" sz="3200" dirty="0">
                <a:latin typeface="Comic Sans MS"/>
                <a:cs typeface="helvetica"/>
              </a:rPr>
              <a:t>Using newspaper and masking tape to make the BFG’s ear and torso.</a:t>
            </a:r>
            <a:endParaRPr lang="en-GB" sz="3200" dirty="0">
              <a:latin typeface="Comic Sans MS"/>
            </a:endParaRPr>
          </a:p>
        </p:txBody>
      </p:sp>
      <p:pic>
        <p:nvPicPr>
          <p:cNvPr id="7" name="Picture 6" descr="A cartoon of a person with large ears&#10;&#10;AI-generated content may be incorrect.">
            <a:extLst>
              <a:ext uri="{FF2B5EF4-FFF2-40B4-BE49-F238E27FC236}">
                <a16:creationId xmlns:a16="http://schemas.microsoft.com/office/drawing/2014/main" id="{CB8DDBE9-4963-E9E7-7F3B-475837825341}"/>
              </a:ext>
            </a:extLst>
          </p:cNvPr>
          <p:cNvPicPr>
            <a:picLocks noChangeAspect="1"/>
          </p:cNvPicPr>
          <p:nvPr/>
        </p:nvPicPr>
        <p:blipFill>
          <a:blip r:embed="rId2"/>
          <a:stretch>
            <a:fillRect/>
          </a:stretch>
        </p:blipFill>
        <p:spPr>
          <a:xfrm>
            <a:off x="9215230" y="3405671"/>
            <a:ext cx="2971800" cy="3448050"/>
          </a:xfrm>
          <a:prstGeom prst="rect">
            <a:avLst/>
          </a:prstGeom>
        </p:spPr>
      </p:pic>
      <p:pic>
        <p:nvPicPr>
          <p:cNvPr id="4" name="Picture 3" descr="Hands holding a paper wrapped around a doll&#10;&#10;AI-generated content may be incorrect.">
            <a:extLst>
              <a:ext uri="{FF2B5EF4-FFF2-40B4-BE49-F238E27FC236}">
                <a16:creationId xmlns:a16="http://schemas.microsoft.com/office/drawing/2014/main" id="{955B40BC-09BA-B573-CF51-5B64974118D4}"/>
              </a:ext>
            </a:extLst>
          </p:cNvPr>
          <p:cNvPicPr>
            <a:picLocks noChangeAspect="1"/>
          </p:cNvPicPr>
          <p:nvPr/>
        </p:nvPicPr>
        <p:blipFill>
          <a:blip r:embed="rId3"/>
          <a:stretch>
            <a:fillRect/>
          </a:stretch>
        </p:blipFill>
        <p:spPr>
          <a:xfrm>
            <a:off x="5024506" y="1151420"/>
            <a:ext cx="4440031" cy="3461855"/>
          </a:xfrm>
          <a:prstGeom prst="rect">
            <a:avLst/>
          </a:prstGeom>
        </p:spPr>
      </p:pic>
    </p:spTree>
    <p:extLst>
      <p:ext uri="{BB962C8B-B14F-4D97-AF65-F5344CB8AC3E}">
        <p14:creationId xmlns:p14="http://schemas.microsoft.com/office/powerpoint/2010/main" val="23948597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1CC37-C8D3-0352-581C-ACEA361527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F7EF42-4332-263B-EBA3-DCE5248A0B15}"/>
              </a:ext>
            </a:extLst>
          </p:cNvPr>
          <p:cNvSpPr>
            <a:spLocks noGrp="1"/>
          </p:cNvSpPr>
          <p:nvPr>
            <p:ph type="title"/>
          </p:nvPr>
        </p:nvSpPr>
        <p:spPr>
          <a:xfrm>
            <a:off x="176173" y="392687"/>
            <a:ext cx="11664647" cy="1325563"/>
          </a:xfrm>
        </p:spPr>
        <p:txBody>
          <a:bodyPr vert="horz" lIns="91440" tIns="45720" rIns="91440" bIns="45720" rtlCol="0" anchor="ctr">
            <a:noAutofit/>
          </a:bodyPr>
          <a:lstStyle/>
          <a:p>
            <a:r>
              <a:rPr lang="en-GB" sz="3200" u="sng" dirty="0">
                <a:latin typeface="Comic Sans MS"/>
              </a:rPr>
              <a:t>Tuesday 13th May 2025</a:t>
            </a:r>
            <a:br>
              <a:rPr lang="en-GB" sz="3200" u="sng" dirty="0">
                <a:latin typeface="Comic Sans MS"/>
              </a:rPr>
            </a:br>
            <a:r>
              <a:rPr lang="en-GB" sz="2800" u="sng" dirty="0">
                <a:latin typeface="Comic Sans MS"/>
              </a:rPr>
              <a:t>TBAT: make a Roald Dahl character inspired by Quentin Blake.</a:t>
            </a:r>
            <a:br>
              <a:rPr lang="en-GB" sz="3200" u="sng" dirty="0"/>
            </a:br>
            <a:br>
              <a:rPr lang="en-GB" sz="3200" u="sng" dirty="0">
                <a:ea typeface="+mj-lt"/>
                <a:cs typeface="+mj-lt"/>
              </a:rPr>
            </a:br>
            <a:endParaRPr lang="en-GB" sz="3200" u="sng"/>
          </a:p>
        </p:txBody>
      </p:sp>
      <p:sp>
        <p:nvSpPr>
          <p:cNvPr id="5" name="TextBox 4">
            <a:extLst>
              <a:ext uri="{FF2B5EF4-FFF2-40B4-BE49-F238E27FC236}">
                <a16:creationId xmlns:a16="http://schemas.microsoft.com/office/drawing/2014/main" id="{D951E5A4-1C32-CB11-9A15-B6CDEFFB196D}"/>
              </a:ext>
            </a:extLst>
          </p:cNvPr>
          <p:cNvSpPr txBox="1"/>
          <p:nvPr/>
        </p:nvSpPr>
        <p:spPr>
          <a:xfrm>
            <a:off x="182174" y="1255911"/>
            <a:ext cx="424907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dirty="0">
                <a:latin typeface="Comic Sans MS"/>
              </a:rPr>
              <a:t>The BFG</a:t>
            </a:r>
          </a:p>
          <a:p>
            <a:endParaRPr lang="en-GB" sz="2800" u="sng" dirty="0">
              <a:latin typeface="Comic Sans MS"/>
            </a:endParaRPr>
          </a:p>
          <a:p>
            <a:r>
              <a:rPr lang="en-GB" sz="2800" dirty="0">
                <a:latin typeface="Comic Sans MS"/>
                <a:cs typeface="helvetica"/>
              </a:rPr>
              <a:t>Adding his nose.</a:t>
            </a:r>
            <a:endParaRPr lang="en-GB" sz="2800" dirty="0">
              <a:latin typeface="Comic Sans MS"/>
            </a:endParaRPr>
          </a:p>
        </p:txBody>
      </p:sp>
      <p:pic>
        <p:nvPicPr>
          <p:cNvPr id="7" name="Picture 6" descr="A cartoon of a person with large ears&#10;&#10;AI-generated content may be incorrect.">
            <a:extLst>
              <a:ext uri="{FF2B5EF4-FFF2-40B4-BE49-F238E27FC236}">
                <a16:creationId xmlns:a16="http://schemas.microsoft.com/office/drawing/2014/main" id="{5EF27FE7-A682-7C27-1634-B0A766D1BAEA}"/>
              </a:ext>
            </a:extLst>
          </p:cNvPr>
          <p:cNvPicPr>
            <a:picLocks noChangeAspect="1"/>
          </p:cNvPicPr>
          <p:nvPr/>
        </p:nvPicPr>
        <p:blipFill>
          <a:blip r:embed="rId2"/>
          <a:stretch>
            <a:fillRect/>
          </a:stretch>
        </p:blipFill>
        <p:spPr>
          <a:xfrm>
            <a:off x="9215230" y="3405671"/>
            <a:ext cx="2971800" cy="3448050"/>
          </a:xfrm>
          <a:prstGeom prst="rect">
            <a:avLst/>
          </a:prstGeom>
        </p:spPr>
      </p:pic>
      <p:pic>
        <p:nvPicPr>
          <p:cNvPr id="3" name="Picture 2" descr="A person holding a paper mache&#10;&#10;AI-generated content may be incorrect.">
            <a:extLst>
              <a:ext uri="{FF2B5EF4-FFF2-40B4-BE49-F238E27FC236}">
                <a16:creationId xmlns:a16="http://schemas.microsoft.com/office/drawing/2014/main" id="{3FB92E2F-53FB-1AD5-B9D0-99D2975D48A8}"/>
              </a:ext>
            </a:extLst>
          </p:cNvPr>
          <p:cNvPicPr>
            <a:picLocks noChangeAspect="1"/>
          </p:cNvPicPr>
          <p:nvPr/>
        </p:nvPicPr>
        <p:blipFill>
          <a:blip r:embed="rId3"/>
          <a:stretch>
            <a:fillRect/>
          </a:stretch>
        </p:blipFill>
        <p:spPr>
          <a:xfrm>
            <a:off x="5493232" y="1250466"/>
            <a:ext cx="3712404" cy="3639241"/>
          </a:xfrm>
          <a:prstGeom prst="rect">
            <a:avLst/>
          </a:prstGeom>
        </p:spPr>
      </p:pic>
    </p:spTree>
    <p:extLst>
      <p:ext uri="{BB962C8B-B14F-4D97-AF65-F5344CB8AC3E}">
        <p14:creationId xmlns:p14="http://schemas.microsoft.com/office/powerpoint/2010/main" val="3203801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5761F2A6-3C8A-FADA-D206-30B0862A35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1C2282-DFF4-9A8A-8147-A6FEA4D0D62F}"/>
              </a:ext>
            </a:extLst>
          </p:cNvPr>
          <p:cNvSpPr>
            <a:spLocks noGrp="1"/>
          </p:cNvSpPr>
          <p:nvPr>
            <p:ph type="ctrTitle"/>
          </p:nvPr>
        </p:nvSpPr>
        <p:spPr>
          <a:xfrm>
            <a:off x="0" y="703056"/>
            <a:ext cx="9144000" cy="780094"/>
          </a:xfrm>
        </p:spPr>
        <p:txBody>
          <a:bodyPr vert="horz" lIns="91440" tIns="45720" rIns="91440" bIns="45720" rtlCol="0" anchor="b">
            <a:noAutofit/>
          </a:bodyPr>
          <a:lstStyle/>
          <a:p>
            <a:pPr algn="l"/>
            <a:r>
              <a:rPr lang="en-GB" sz="3200" u="sng" dirty="0"/>
              <a:t>13.05.25</a:t>
            </a:r>
            <a:br>
              <a:rPr lang="en-GB" sz="3200" u="sng" dirty="0"/>
            </a:br>
            <a:r>
              <a:rPr lang="en-GB" sz="3200" u="sng" dirty="0"/>
              <a:t>Times tables</a:t>
            </a:r>
            <a:br>
              <a:rPr lang="en-GB" sz="3200" u="sng" dirty="0"/>
            </a:br>
            <a:endParaRPr lang="en-GB" sz="3200" u="sng"/>
          </a:p>
        </p:txBody>
      </p:sp>
      <p:sp>
        <p:nvSpPr>
          <p:cNvPr id="3" name="TextBox 7">
            <a:extLst>
              <a:ext uri="{FF2B5EF4-FFF2-40B4-BE49-F238E27FC236}">
                <a16:creationId xmlns:a16="http://schemas.microsoft.com/office/drawing/2014/main" id="{EAE408F6-E6FD-C7B1-5512-4C7886E758D2}"/>
              </a:ext>
            </a:extLst>
          </p:cNvPr>
          <p:cNvSpPr txBox="1"/>
          <p:nvPr/>
        </p:nvSpPr>
        <p:spPr>
          <a:xfrm>
            <a:off x="174124" y="3216684"/>
            <a:ext cx="4918764" cy="33239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Arial"/>
              <a:buChar char="•"/>
            </a:pPr>
            <a:r>
              <a:rPr lang="en-GB" sz="3200"/>
              <a:t>Harry Potter maths</a:t>
            </a:r>
            <a:endParaRPr lang="en-US" sz="3200"/>
          </a:p>
          <a:p>
            <a:pPr marL="457200" indent="-457200">
              <a:buFont typeface="Arial"/>
              <a:buChar char="•"/>
            </a:pPr>
            <a:r>
              <a:rPr lang="en-GB" sz="3200"/>
              <a:t>Around the world</a:t>
            </a:r>
          </a:p>
          <a:p>
            <a:pPr marL="457200" indent="-457200">
              <a:buFont typeface="Arial"/>
              <a:buChar char="•"/>
            </a:pPr>
            <a:r>
              <a:rPr lang="en-GB" sz="3200"/>
              <a:t>Dice</a:t>
            </a:r>
          </a:p>
          <a:p>
            <a:pPr marL="457200" indent="-457200">
              <a:buFont typeface="Arial"/>
              <a:buChar char="•"/>
            </a:pPr>
            <a:r>
              <a:rPr lang="en-GB" sz="3200"/>
              <a:t>Hit the button</a:t>
            </a:r>
          </a:p>
          <a:p>
            <a:pPr marL="457200" indent="-457200">
              <a:buFont typeface="Arial"/>
              <a:buChar char="•"/>
            </a:pPr>
            <a:r>
              <a:rPr lang="en-GB" sz="3200"/>
              <a:t>Counting stick</a:t>
            </a:r>
          </a:p>
          <a:p>
            <a:endParaRPr lang="en-GB" sz="3200"/>
          </a:p>
          <a:p>
            <a:endParaRPr lang="en-GB"/>
          </a:p>
        </p:txBody>
      </p:sp>
      <p:sp>
        <p:nvSpPr>
          <p:cNvPr id="4" name="TextBox 3">
            <a:extLst>
              <a:ext uri="{FF2B5EF4-FFF2-40B4-BE49-F238E27FC236}">
                <a16:creationId xmlns:a16="http://schemas.microsoft.com/office/drawing/2014/main" id="{2C807C6B-C1E8-4898-F3CB-A6E69DF9AC85}"/>
              </a:ext>
            </a:extLst>
          </p:cNvPr>
          <p:cNvSpPr txBox="1"/>
          <p:nvPr/>
        </p:nvSpPr>
        <p:spPr>
          <a:xfrm>
            <a:off x="945292" y="1583724"/>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2"/>
              </a:rPr>
              <a:t>3 Times Table Song (Green Green Grass by George Ezra) - YouTube</a:t>
            </a:r>
            <a:endParaRPr lang="en-US"/>
          </a:p>
        </p:txBody>
      </p:sp>
      <p:sp>
        <p:nvSpPr>
          <p:cNvPr id="6" name="TextBox 5">
            <a:extLst>
              <a:ext uri="{FF2B5EF4-FFF2-40B4-BE49-F238E27FC236}">
                <a16:creationId xmlns:a16="http://schemas.microsoft.com/office/drawing/2014/main" id="{123AEF65-C1F5-A4E9-DDBF-D57FB75EAA2E}"/>
              </a:ext>
            </a:extLst>
          </p:cNvPr>
          <p:cNvSpPr txBox="1"/>
          <p:nvPr/>
        </p:nvSpPr>
        <p:spPr>
          <a:xfrm>
            <a:off x="5768768" y="701932"/>
            <a:ext cx="6514176"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3600" dirty="0">
                <a:latin typeface="Comic Sans MS"/>
              </a:rPr>
              <a:t>7 X 3 =</a:t>
            </a:r>
            <a:endParaRPr lang="en-US" sz="3600">
              <a:latin typeface="Comic Sans MS"/>
            </a:endParaRPr>
          </a:p>
          <a:p>
            <a:pPr marL="342900" indent="-342900">
              <a:buAutoNum type="arabicPeriod"/>
            </a:pPr>
            <a:r>
              <a:rPr lang="en-GB" sz="3600" dirty="0">
                <a:latin typeface="Comic Sans MS"/>
              </a:rPr>
              <a:t>2 X 3=</a:t>
            </a:r>
          </a:p>
          <a:p>
            <a:pPr marL="342900" indent="-342900">
              <a:buAutoNum type="arabicPeriod"/>
            </a:pPr>
            <a:r>
              <a:rPr lang="en-GB" sz="3600" dirty="0">
                <a:latin typeface="Comic Sans MS"/>
              </a:rPr>
              <a:t>24 ÷ 3 =</a:t>
            </a:r>
          </a:p>
          <a:p>
            <a:pPr marL="342900" indent="-342900">
              <a:buAutoNum type="arabicPeriod"/>
            </a:pPr>
            <a:r>
              <a:rPr lang="en-GB" sz="3600">
                <a:latin typeface="Comic Sans MS"/>
              </a:rPr>
              <a:t>11 X 3 =</a:t>
            </a:r>
            <a:endParaRPr lang="en-GB" sz="3600" dirty="0">
              <a:latin typeface="Comic Sans MS"/>
            </a:endParaRPr>
          </a:p>
          <a:p>
            <a:pPr marL="342900" indent="-342900">
              <a:buAutoNum type="arabicPeriod"/>
            </a:pPr>
            <a:r>
              <a:rPr lang="en-GB" sz="3600" dirty="0">
                <a:latin typeface="Comic Sans MS"/>
              </a:rPr>
              <a:t>3 X __ = 36</a:t>
            </a:r>
          </a:p>
          <a:p>
            <a:pPr marL="342900" indent="-342900">
              <a:buAutoNum type="arabicPeriod"/>
            </a:pPr>
            <a:r>
              <a:rPr lang="en-GB" sz="3600" dirty="0">
                <a:latin typeface="Comic Sans MS"/>
              </a:rPr>
              <a:t>5 X 3 =</a:t>
            </a:r>
          </a:p>
          <a:p>
            <a:pPr marL="342900" indent="-342900">
              <a:buAutoNum type="arabicPeriod"/>
            </a:pPr>
            <a:r>
              <a:rPr lang="en-GB" sz="3600" dirty="0">
                <a:latin typeface="Comic Sans MS"/>
              </a:rPr>
              <a:t>___ X 3 = 27</a:t>
            </a:r>
          </a:p>
          <a:p>
            <a:pPr marL="342900" indent="-342900">
              <a:buAutoNum type="arabicPeriod"/>
            </a:pPr>
            <a:r>
              <a:rPr lang="en-GB" sz="3600" dirty="0">
                <a:latin typeface="Comic Sans MS"/>
              </a:rPr>
              <a:t>3 X 3 =</a:t>
            </a:r>
          </a:p>
          <a:p>
            <a:pPr marL="342900" indent="-342900">
              <a:buAutoNum type="arabicPeriod"/>
            </a:pPr>
            <a:r>
              <a:rPr lang="en-GB" sz="3600">
                <a:latin typeface="Comic Sans MS"/>
              </a:rPr>
              <a:t>1 X 3 = </a:t>
            </a:r>
            <a:endParaRPr lang="en-GB" sz="3600" dirty="0">
              <a:latin typeface="Comic Sans MS"/>
            </a:endParaRPr>
          </a:p>
          <a:p>
            <a:pPr marL="342900" indent="-342900">
              <a:buAutoNum type="arabicPeriod"/>
            </a:pPr>
            <a:r>
              <a:rPr lang="en-GB" sz="3600" dirty="0">
                <a:latin typeface="Comic Sans MS"/>
              </a:rPr>
              <a:t>___ X 3 = 30</a:t>
            </a:r>
          </a:p>
        </p:txBody>
      </p:sp>
    </p:spTree>
    <p:extLst>
      <p:ext uri="{BB962C8B-B14F-4D97-AF65-F5344CB8AC3E}">
        <p14:creationId xmlns:p14="http://schemas.microsoft.com/office/powerpoint/2010/main" val="19285366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B536C-6C8A-3E7B-4A56-6CE129090C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B5B514-58F0-33C5-06B7-5AF754449C6A}"/>
              </a:ext>
            </a:extLst>
          </p:cNvPr>
          <p:cNvSpPr>
            <a:spLocks noGrp="1"/>
          </p:cNvSpPr>
          <p:nvPr>
            <p:ph type="title"/>
          </p:nvPr>
        </p:nvSpPr>
        <p:spPr>
          <a:xfrm>
            <a:off x="176173" y="392687"/>
            <a:ext cx="11664647" cy="1325563"/>
          </a:xfrm>
        </p:spPr>
        <p:txBody>
          <a:bodyPr vert="horz" lIns="91440" tIns="45720" rIns="91440" bIns="45720" rtlCol="0" anchor="ctr">
            <a:noAutofit/>
          </a:bodyPr>
          <a:lstStyle/>
          <a:p>
            <a:r>
              <a:rPr lang="en-GB" sz="3200" u="sng" dirty="0">
                <a:latin typeface="Comic Sans MS"/>
              </a:rPr>
              <a:t>Tuesday 13th May 2025</a:t>
            </a:r>
            <a:br>
              <a:rPr lang="en-GB" sz="3200" u="sng" dirty="0">
                <a:latin typeface="Comic Sans MS"/>
              </a:rPr>
            </a:br>
            <a:r>
              <a:rPr lang="en-GB" sz="2800" u="sng" dirty="0">
                <a:latin typeface="Comic Sans MS"/>
              </a:rPr>
              <a:t>TBAT: make a Roald Dahl character inspired by Quentin Blake.</a:t>
            </a:r>
            <a:br>
              <a:rPr lang="en-GB" sz="3200" u="sng" dirty="0"/>
            </a:br>
            <a:br>
              <a:rPr lang="en-GB" sz="3200" u="sng" dirty="0">
                <a:ea typeface="+mj-lt"/>
                <a:cs typeface="+mj-lt"/>
              </a:rPr>
            </a:br>
            <a:endParaRPr lang="en-GB" sz="3200" u="sng"/>
          </a:p>
        </p:txBody>
      </p:sp>
      <p:sp>
        <p:nvSpPr>
          <p:cNvPr id="5" name="TextBox 4">
            <a:extLst>
              <a:ext uri="{FF2B5EF4-FFF2-40B4-BE49-F238E27FC236}">
                <a16:creationId xmlns:a16="http://schemas.microsoft.com/office/drawing/2014/main" id="{50E8233B-D52E-70FD-960F-3B5C7AFCB005}"/>
              </a:ext>
            </a:extLst>
          </p:cNvPr>
          <p:cNvSpPr txBox="1"/>
          <p:nvPr/>
        </p:nvSpPr>
        <p:spPr>
          <a:xfrm>
            <a:off x="182174" y="1255911"/>
            <a:ext cx="4249075"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dirty="0">
                <a:latin typeface="Comic Sans MS"/>
              </a:rPr>
              <a:t>The BFG</a:t>
            </a:r>
          </a:p>
          <a:p>
            <a:endParaRPr lang="en-GB" sz="6600" u="sng" dirty="0">
              <a:latin typeface="Comic Sans MS"/>
            </a:endParaRPr>
          </a:p>
          <a:p>
            <a:r>
              <a:rPr lang="en-GB" sz="3200" dirty="0">
                <a:latin typeface="Comic Sans MS"/>
                <a:cs typeface="helvetica"/>
              </a:rPr>
              <a:t>And getting his posture right.</a:t>
            </a:r>
            <a:endParaRPr lang="en-GB" sz="2400" dirty="0">
              <a:latin typeface="Comic Sans MS"/>
            </a:endParaRPr>
          </a:p>
        </p:txBody>
      </p:sp>
      <p:pic>
        <p:nvPicPr>
          <p:cNvPr id="7" name="Picture 6" descr="A cartoon of a person with large ears&#10;&#10;AI-generated content may be incorrect.">
            <a:extLst>
              <a:ext uri="{FF2B5EF4-FFF2-40B4-BE49-F238E27FC236}">
                <a16:creationId xmlns:a16="http://schemas.microsoft.com/office/drawing/2014/main" id="{39F65D71-6D1D-8DF1-7626-8A2F2CC98F44}"/>
              </a:ext>
            </a:extLst>
          </p:cNvPr>
          <p:cNvPicPr>
            <a:picLocks noChangeAspect="1"/>
          </p:cNvPicPr>
          <p:nvPr/>
        </p:nvPicPr>
        <p:blipFill>
          <a:blip r:embed="rId2"/>
          <a:stretch>
            <a:fillRect/>
          </a:stretch>
        </p:blipFill>
        <p:spPr>
          <a:xfrm>
            <a:off x="9215230" y="3405671"/>
            <a:ext cx="2971800" cy="3448050"/>
          </a:xfrm>
          <a:prstGeom prst="rect">
            <a:avLst/>
          </a:prstGeom>
        </p:spPr>
      </p:pic>
      <p:pic>
        <p:nvPicPr>
          <p:cNvPr id="4" name="Picture 3" descr="A hand holding a paper mache of a dog&#10;&#10;AI-generated content may be incorrect.">
            <a:extLst>
              <a:ext uri="{FF2B5EF4-FFF2-40B4-BE49-F238E27FC236}">
                <a16:creationId xmlns:a16="http://schemas.microsoft.com/office/drawing/2014/main" id="{3580EC6A-E373-2E53-4E7A-1613F152B7FB}"/>
              </a:ext>
            </a:extLst>
          </p:cNvPr>
          <p:cNvPicPr>
            <a:picLocks noChangeAspect="1"/>
          </p:cNvPicPr>
          <p:nvPr/>
        </p:nvPicPr>
        <p:blipFill>
          <a:blip r:embed="rId3"/>
          <a:stretch>
            <a:fillRect/>
          </a:stretch>
        </p:blipFill>
        <p:spPr>
          <a:xfrm>
            <a:off x="4823377" y="1095375"/>
            <a:ext cx="4400550" cy="4667250"/>
          </a:xfrm>
          <a:prstGeom prst="rect">
            <a:avLst/>
          </a:prstGeom>
        </p:spPr>
      </p:pic>
    </p:spTree>
    <p:extLst>
      <p:ext uri="{BB962C8B-B14F-4D97-AF65-F5344CB8AC3E}">
        <p14:creationId xmlns:p14="http://schemas.microsoft.com/office/powerpoint/2010/main" val="24666775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32DBD-5229-704C-293C-3519B6E2DC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8CFBF8-7299-A4A1-70A4-68D5B0720F15}"/>
              </a:ext>
            </a:extLst>
          </p:cNvPr>
          <p:cNvSpPr>
            <a:spLocks noGrp="1"/>
          </p:cNvSpPr>
          <p:nvPr>
            <p:ph type="title"/>
          </p:nvPr>
        </p:nvSpPr>
        <p:spPr>
          <a:xfrm>
            <a:off x="176173" y="392687"/>
            <a:ext cx="11664647" cy="1325563"/>
          </a:xfrm>
        </p:spPr>
        <p:txBody>
          <a:bodyPr vert="horz" lIns="91440" tIns="45720" rIns="91440" bIns="45720" rtlCol="0" anchor="ctr">
            <a:noAutofit/>
          </a:bodyPr>
          <a:lstStyle/>
          <a:p>
            <a:r>
              <a:rPr lang="en-GB" sz="3200" u="sng" dirty="0">
                <a:latin typeface="Comic Sans MS"/>
              </a:rPr>
              <a:t>Tuesday 13th May 2025</a:t>
            </a:r>
            <a:br>
              <a:rPr lang="en-GB" sz="3200" u="sng" dirty="0">
                <a:latin typeface="Comic Sans MS"/>
              </a:rPr>
            </a:br>
            <a:r>
              <a:rPr lang="en-GB" sz="2800" u="sng" dirty="0">
                <a:latin typeface="Comic Sans MS"/>
              </a:rPr>
              <a:t>TBAT: make a Roald Dahl character inspired by Quentin Blake.</a:t>
            </a:r>
            <a:br>
              <a:rPr lang="en-GB" sz="3200" u="sng" dirty="0"/>
            </a:br>
            <a:br>
              <a:rPr lang="en-GB" sz="3200" u="sng" dirty="0">
                <a:ea typeface="+mj-lt"/>
                <a:cs typeface="+mj-lt"/>
              </a:rPr>
            </a:br>
            <a:endParaRPr lang="en-GB" sz="3200" u="sng"/>
          </a:p>
        </p:txBody>
      </p:sp>
      <p:sp>
        <p:nvSpPr>
          <p:cNvPr id="5" name="TextBox 4">
            <a:extLst>
              <a:ext uri="{FF2B5EF4-FFF2-40B4-BE49-F238E27FC236}">
                <a16:creationId xmlns:a16="http://schemas.microsoft.com/office/drawing/2014/main" id="{3985BD47-E4C5-5871-2B35-77DB4DD115C4}"/>
              </a:ext>
            </a:extLst>
          </p:cNvPr>
          <p:cNvSpPr txBox="1"/>
          <p:nvPr/>
        </p:nvSpPr>
        <p:spPr>
          <a:xfrm>
            <a:off x="182174" y="1255911"/>
            <a:ext cx="618168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dirty="0">
                <a:latin typeface="Comic Sans MS"/>
              </a:rPr>
              <a:t>Other characters you may choose</a:t>
            </a:r>
          </a:p>
        </p:txBody>
      </p:sp>
      <p:pic>
        <p:nvPicPr>
          <p:cNvPr id="3" name="Picture 2" descr="A sculpture of a colorful elephant&#10;&#10;AI-generated content may be incorrect.">
            <a:extLst>
              <a:ext uri="{FF2B5EF4-FFF2-40B4-BE49-F238E27FC236}">
                <a16:creationId xmlns:a16="http://schemas.microsoft.com/office/drawing/2014/main" id="{26F442DE-65EE-D135-AB8E-FACEE0D09EDE}"/>
              </a:ext>
            </a:extLst>
          </p:cNvPr>
          <p:cNvPicPr>
            <a:picLocks noChangeAspect="1"/>
          </p:cNvPicPr>
          <p:nvPr/>
        </p:nvPicPr>
        <p:blipFill>
          <a:blip r:embed="rId2"/>
          <a:stretch>
            <a:fillRect/>
          </a:stretch>
        </p:blipFill>
        <p:spPr>
          <a:xfrm>
            <a:off x="186497" y="2583276"/>
            <a:ext cx="2122834" cy="2828926"/>
          </a:xfrm>
          <a:prstGeom prst="rect">
            <a:avLst/>
          </a:prstGeom>
        </p:spPr>
      </p:pic>
      <p:sp>
        <p:nvSpPr>
          <p:cNvPr id="6" name="TextBox 5">
            <a:extLst>
              <a:ext uri="{FF2B5EF4-FFF2-40B4-BE49-F238E27FC236}">
                <a16:creationId xmlns:a16="http://schemas.microsoft.com/office/drawing/2014/main" id="{357504B5-6229-45C2-86DD-D0EE68CD2DF8}"/>
              </a:ext>
            </a:extLst>
          </p:cNvPr>
          <p:cNvSpPr txBox="1"/>
          <p:nvPr/>
        </p:nvSpPr>
        <p:spPr>
          <a:xfrm>
            <a:off x="176657" y="2169625"/>
            <a:ext cx="390574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latin typeface="Comic Sans MS"/>
                <a:cs typeface="helvetica"/>
              </a:rPr>
              <a:t>The </a:t>
            </a:r>
            <a:r>
              <a:rPr lang="en-GB" sz="2000" b="1" err="1">
                <a:latin typeface="Comic Sans MS"/>
                <a:cs typeface="helvetica"/>
              </a:rPr>
              <a:t>Snozzwanger</a:t>
            </a:r>
            <a:endParaRPr lang="en-US" sz="2000" dirty="0" err="1">
              <a:latin typeface="Comic Sans MS"/>
            </a:endParaRPr>
          </a:p>
        </p:txBody>
      </p:sp>
      <p:sp>
        <p:nvSpPr>
          <p:cNvPr id="8" name="TextBox 7">
            <a:extLst>
              <a:ext uri="{FF2B5EF4-FFF2-40B4-BE49-F238E27FC236}">
                <a16:creationId xmlns:a16="http://schemas.microsoft.com/office/drawing/2014/main" id="{85897529-D3C2-8AB8-34C5-92701AE01D78}"/>
              </a:ext>
            </a:extLst>
          </p:cNvPr>
          <p:cNvSpPr txBox="1"/>
          <p:nvPr/>
        </p:nvSpPr>
        <p:spPr>
          <a:xfrm>
            <a:off x="4499348" y="5452256"/>
            <a:ext cx="222173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latin typeface="Comic Sans MS"/>
                <a:cs typeface="helvetica"/>
              </a:rPr>
              <a:t>James and the Giant Peach</a:t>
            </a:r>
            <a:endParaRPr lang="en-US" sz="2000" dirty="0">
              <a:latin typeface="Comic Sans MS"/>
            </a:endParaRPr>
          </a:p>
        </p:txBody>
      </p:sp>
      <p:pic>
        <p:nvPicPr>
          <p:cNvPr id="9" name="Picture 8" descr="A child holding a box with a ball and a pink ball&#10;&#10;AI-generated content may be incorrect.">
            <a:extLst>
              <a:ext uri="{FF2B5EF4-FFF2-40B4-BE49-F238E27FC236}">
                <a16:creationId xmlns:a16="http://schemas.microsoft.com/office/drawing/2014/main" id="{21062B62-6562-2A3D-6ABE-5644B1B7010A}"/>
              </a:ext>
            </a:extLst>
          </p:cNvPr>
          <p:cNvPicPr>
            <a:picLocks noChangeAspect="1"/>
          </p:cNvPicPr>
          <p:nvPr/>
        </p:nvPicPr>
        <p:blipFill>
          <a:blip r:embed="rId3"/>
          <a:stretch>
            <a:fillRect/>
          </a:stretch>
        </p:blipFill>
        <p:spPr>
          <a:xfrm>
            <a:off x="2530473" y="4042120"/>
            <a:ext cx="1819139" cy="2605847"/>
          </a:xfrm>
          <a:prstGeom prst="rect">
            <a:avLst/>
          </a:prstGeom>
        </p:spPr>
      </p:pic>
      <p:sp>
        <p:nvSpPr>
          <p:cNvPr id="10" name="TextBox 9">
            <a:extLst>
              <a:ext uri="{FF2B5EF4-FFF2-40B4-BE49-F238E27FC236}">
                <a16:creationId xmlns:a16="http://schemas.microsoft.com/office/drawing/2014/main" id="{661CB11E-E56E-6370-6CC8-3EBBFBDDAC00}"/>
              </a:ext>
            </a:extLst>
          </p:cNvPr>
          <p:cNvSpPr txBox="1"/>
          <p:nvPr/>
        </p:nvSpPr>
        <p:spPr>
          <a:xfrm>
            <a:off x="7811604" y="1139923"/>
            <a:ext cx="40299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b="1" dirty="0">
                <a:latin typeface="Comic Sans MS"/>
                <a:cs typeface="helvetica"/>
              </a:rPr>
              <a:t>Earthworm</a:t>
            </a:r>
            <a:endParaRPr lang="en-US" dirty="0">
              <a:latin typeface="Comic Sans MS"/>
            </a:endParaRPr>
          </a:p>
        </p:txBody>
      </p:sp>
      <p:pic>
        <p:nvPicPr>
          <p:cNvPr id="11" name="Picture 10">
            <a:extLst>
              <a:ext uri="{FF2B5EF4-FFF2-40B4-BE49-F238E27FC236}">
                <a16:creationId xmlns:a16="http://schemas.microsoft.com/office/drawing/2014/main" id="{411E67C7-BD4B-5C9E-3E3F-C0D30DD247BE}"/>
              </a:ext>
            </a:extLst>
          </p:cNvPr>
          <p:cNvPicPr>
            <a:picLocks noChangeAspect="1"/>
          </p:cNvPicPr>
          <p:nvPr/>
        </p:nvPicPr>
        <p:blipFill>
          <a:blip r:embed="rId4"/>
          <a:stretch>
            <a:fillRect/>
          </a:stretch>
        </p:blipFill>
        <p:spPr>
          <a:xfrm>
            <a:off x="7924868" y="1599924"/>
            <a:ext cx="3001480" cy="2277718"/>
          </a:xfrm>
          <a:prstGeom prst="rect">
            <a:avLst/>
          </a:prstGeom>
        </p:spPr>
      </p:pic>
      <p:sp>
        <p:nvSpPr>
          <p:cNvPr id="12" name="TextBox 11">
            <a:extLst>
              <a:ext uri="{FF2B5EF4-FFF2-40B4-BE49-F238E27FC236}">
                <a16:creationId xmlns:a16="http://schemas.microsoft.com/office/drawing/2014/main" id="{E2387266-7DD6-3181-5365-9B125F1DFE22}"/>
              </a:ext>
            </a:extLst>
          </p:cNvPr>
          <p:cNvSpPr txBox="1"/>
          <p:nvPr/>
        </p:nvSpPr>
        <p:spPr>
          <a:xfrm>
            <a:off x="7927011" y="4039704"/>
            <a:ext cx="34058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Helvetica"/>
                <a:cs typeface="Helvetica"/>
              </a:rPr>
              <a:t>The Enormous Crocodile</a:t>
            </a:r>
            <a:endParaRPr lang="en-US" dirty="0"/>
          </a:p>
        </p:txBody>
      </p:sp>
      <p:pic>
        <p:nvPicPr>
          <p:cNvPr id="13" name="Picture 12" descr="A green crocodile made out of clay&#10;&#10;AI-generated content may be incorrect.">
            <a:extLst>
              <a:ext uri="{FF2B5EF4-FFF2-40B4-BE49-F238E27FC236}">
                <a16:creationId xmlns:a16="http://schemas.microsoft.com/office/drawing/2014/main" id="{B85E7922-DEBA-9F0F-47B9-B7B59FEE07A5}"/>
              </a:ext>
            </a:extLst>
          </p:cNvPr>
          <p:cNvPicPr>
            <a:picLocks noChangeAspect="1"/>
          </p:cNvPicPr>
          <p:nvPr/>
        </p:nvPicPr>
        <p:blipFill>
          <a:blip r:embed="rId5"/>
          <a:stretch>
            <a:fillRect/>
          </a:stretch>
        </p:blipFill>
        <p:spPr>
          <a:xfrm>
            <a:off x="7247421" y="4404415"/>
            <a:ext cx="5162550" cy="2400300"/>
          </a:xfrm>
          <a:prstGeom prst="rect">
            <a:avLst/>
          </a:prstGeom>
        </p:spPr>
      </p:pic>
      <p:sp>
        <p:nvSpPr>
          <p:cNvPr id="14" name="TextBox 13">
            <a:extLst>
              <a:ext uri="{FF2B5EF4-FFF2-40B4-BE49-F238E27FC236}">
                <a16:creationId xmlns:a16="http://schemas.microsoft.com/office/drawing/2014/main" id="{6A0F0B21-8F7A-EEA5-C49A-AF7F29D9D831}"/>
              </a:ext>
            </a:extLst>
          </p:cNvPr>
          <p:cNvSpPr txBox="1"/>
          <p:nvPr/>
        </p:nvSpPr>
        <p:spPr>
          <a:xfrm>
            <a:off x="6117411" y="2395972"/>
            <a:ext cx="18079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b="1" dirty="0">
                <a:latin typeface="Comic Sans MS"/>
                <a:cs typeface="helvetica"/>
              </a:rPr>
              <a:t>Alfie</a:t>
            </a:r>
            <a:endParaRPr lang="en-US" dirty="0">
              <a:latin typeface="Comic Sans MS"/>
            </a:endParaRPr>
          </a:p>
        </p:txBody>
      </p:sp>
      <p:pic>
        <p:nvPicPr>
          <p:cNvPr id="15" name="Picture 14" descr="A child holding a toy turtle&#10;&#10;AI-generated content may be incorrect.">
            <a:extLst>
              <a:ext uri="{FF2B5EF4-FFF2-40B4-BE49-F238E27FC236}">
                <a16:creationId xmlns:a16="http://schemas.microsoft.com/office/drawing/2014/main" id="{58734C95-A4CE-AA91-8272-315F609A9E69}"/>
              </a:ext>
            </a:extLst>
          </p:cNvPr>
          <p:cNvPicPr>
            <a:picLocks noChangeAspect="1"/>
          </p:cNvPicPr>
          <p:nvPr/>
        </p:nvPicPr>
        <p:blipFill>
          <a:blip r:embed="rId6"/>
          <a:stretch>
            <a:fillRect/>
          </a:stretch>
        </p:blipFill>
        <p:spPr>
          <a:xfrm>
            <a:off x="3663674" y="1734378"/>
            <a:ext cx="2457174" cy="2262809"/>
          </a:xfrm>
          <a:prstGeom prst="rect">
            <a:avLst/>
          </a:prstGeom>
        </p:spPr>
      </p:pic>
    </p:spTree>
    <p:extLst>
      <p:ext uri="{BB962C8B-B14F-4D97-AF65-F5344CB8AC3E}">
        <p14:creationId xmlns:p14="http://schemas.microsoft.com/office/powerpoint/2010/main" val="417418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B9D94-0EEC-07C0-F970-E29C103F53E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0BC4AEB-997F-FF95-EA48-EBF0EC20DC67}"/>
              </a:ext>
            </a:extLst>
          </p:cNvPr>
          <p:cNvSpPr txBox="1"/>
          <p:nvPr/>
        </p:nvSpPr>
        <p:spPr>
          <a:xfrm>
            <a:off x="138011" y="138012"/>
            <a:ext cx="1189665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2800" u="sng" dirty="0">
                <a:latin typeface="Comic Sans MS"/>
              </a:rPr>
              <a:t>13.05.25</a:t>
            </a:r>
            <a:endParaRPr lang="en-US" dirty="0"/>
          </a:p>
          <a:p>
            <a:r>
              <a:rPr lang="en-GB" sz="2800" u="sng" dirty="0">
                <a:latin typeface="Comic Sans MS"/>
              </a:rPr>
              <a:t>TBAT: </a:t>
            </a:r>
            <a:r>
              <a:rPr lang="en-GB" sz="2800" u="sng" dirty="0">
                <a:solidFill>
                  <a:srgbClr val="1C1C1C"/>
                </a:solidFill>
                <a:latin typeface="Comic Sans MS"/>
                <a:ea typeface="+mn-lt"/>
                <a:cs typeface="+mn-lt"/>
              </a:rPr>
              <a:t>interpret data in a pictogram </a:t>
            </a:r>
          </a:p>
        </p:txBody>
      </p:sp>
      <p:sp>
        <p:nvSpPr>
          <p:cNvPr id="6" name="TextBox 5">
            <a:extLst>
              <a:ext uri="{FF2B5EF4-FFF2-40B4-BE49-F238E27FC236}">
                <a16:creationId xmlns:a16="http://schemas.microsoft.com/office/drawing/2014/main" id="{8BD18D3D-6422-EC43-F534-9AF05E73E70A}"/>
              </a:ext>
            </a:extLst>
          </p:cNvPr>
          <p:cNvSpPr txBox="1"/>
          <p:nvPr/>
        </p:nvSpPr>
        <p:spPr>
          <a:xfrm>
            <a:off x="141515" y="1101024"/>
            <a:ext cx="5306383" cy="5293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u="sng" dirty="0">
                <a:latin typeface="Comic Sans MS"/>
              </a:rPr>
              <a:t>3 in 3</a:t>
            </a:r>
            <a:r>
              <a:rPr lang="en-GB" sz="3200" dirty="0">
                <a:latin typeface="Comic Sans MS"/>
              </a:rPr>
              <a:t> </a:t>
            </a:r>
          </a:p>
          <a:p>
            <a:endParaRPr lang="en-GB" sz="3200">
              <a:latin typeface="Comic Sans MS"/>
            </a:endParaRPr>
          </a:p>
          <a:p>
            <a:pPr marL="342900" indent="-342900">
              <a:buAutoNum type="arabicPeriod"/>
            </a:pPr>
            <a:r>
              <a:rPr lang="en-GB" sz="3200" dirty="0">
                <a:latin typeface="Comic Sans MS"/>
              </a:rPr>
              <a:t>4/8 + 3/8 =</a:t>
            </a:r>
          </a:p>
          <a:p>
            <a:pPr marL="342900" indent="-342900">
              <a:buAutoNum type="arabicPeriod"/>
            </a:pPr>
            <a:endParaRPr lang="en-GB" sz="3200">
              <a:latin typeface="Comic Sans MS"/>
            </a:endParaRPr>
          </a:p>
          <a:p>
            <a:pPr marL="342900" indent="-342900">
              <a:buAutoNum type="arabicPeriod"/>
            </a:pPr>
            <a:r>
              <a:rPr lang="en-GB" sz="3200" dirty="0">
                <a:latin typeface="Comic Sans MS"/>
              </a:rPr>
              <a:t> 32 X 4 =</a:t>
            </a:r>
          </a:p>
          <a:p>
            <a:pPr marL="342900" indent="-342900">
              <a:buAutoNum type="arabicPeriod"/>
            </a:pPr>
            <a:endParaRPr lang="en-GB" sz="3200" dirty="0">
              <a:latin typeface="Comic Sans MS"/>
            </a:endParaRPr>
          </a:p>
          <a:p>
            <a:pPr marL="342900" indent="-342900">
              <a:buAutoNum type="arabicPeriod"/>
            </a:pPr>
            <a:r>
              <a:rPr lang="en-GB" sz="3200" dirty="0">
                <a:latin typeface="Comic Sans MS"/>
              </a:rPr>
              <a:t> </a:t>
            </a:r>
            <a:r>
              <a:rPr lang="en-GB" sz="3200" dirty="0">
                <a:latin typeface="Comic Sans MS"/>
                <a:ea typeface="+mn-lt"/>
                <a:cs typeface="+mn-lt"/>
              </a:rPr>
              <a:t>Three friends go to a theme park. If the total cost is £36, how much did each ticket cost?</a:t>
            </a:r>
          </a:p>
          <a:p>
            <a:pPr marL="342900" indent="-342900">
              <a:buAutoNum type="arabicPeriod"/>
            </a:pPr>
            <a:endParaRPr lang="en-GB"/>
          </a:p>
        </p:txBody>
      </p:sp>
      <p:pic>
        <p:nvPicPr>
          <p:cNvPr id="2" name="Picture 1" descr="A screenshot of a computer&#10;&#10;AI-generated content may be incorrect.">
            <a:extLst>
              <a:ext uri="{FF2B5EF4-FFF2-40B4-BE49-F238E27FC236}">
                <a16:creationId xmlns:a16="http://schemas.microsoft.com/office/drawing/2014/main" id="{AE81E6E9-0220-87F5-DC57-2E56886CADF6}"/>
              </a:ext>
            </a:extLst>
          </p:cNvPr>
          <p:cNvPicPr>
            <a:picLocks noChangeAspect="1"/>
          </p:cNvPicPr>
          <p:nvPr/>
        </p:nvPicPr>
        <p:blipFill>
          <a:blip r:embed="rId2"/>
          <a:stretch>
            <a:fillRect/>
          </a:stretch>
        </p:blipFill>
        <p:spPr>
          <a:xfrm>
            <a:off x="6093554" y="1553090"/>
            <a:ext cx="5678701" cy="3988657"/>
          </a:xfrm>
          <a:prstGeom prst="rect">
            <a:avLst/>
          </a:prstGeom>
          <a:ln w="57150">
            <a:solidFill>
              <a:srgbClr val="FF0000"/>
            </a:solidFill>
          </a:ln>
        </p:spPr>
      </p:pic>
    </p:spTree>
    <p:extLst>
      <p:ext uri="{BB962C8B-B14F-4D97-AF65-F5344CB8AC3E}">
        <p14:creationId xmlns:p14="http://schemas.microsoft.com/office/powerpoint/2010/main" val="1909563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AF3123F9-4349-E59F-D430-E0B2C47296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F6F8E9-3573-BDF9-7F9E-6CD762B34E3B}"/>
              </a:ext>
            </a:extLst>
          </p:cNvPr>
          <p:cNvSpPr>
            <a:spLocks noGrp="1"/>
          </p:cNvSpPr>
          <p:nvPr>
            <p:ph type="ctrTitle"/>
          </p:nvPr>
        </p:nvSpPr>
        <p:spPr>
          <a:xfrm>
            <a:off x="0" y="1099713"/>
            <a:ext cx="9144000" cy="780094"/>
          </a:xfrm>
        </p:spPr>
        <p:txBody>
          <a:bodyPr vert="horz" lIns="91440" tIns="45720" rIns="91440" bIns="45720" rtlCol="0" anchor="b">
            <a:noAutofit/>
          </a:bodyPr>
          <a:lstStyle/>
          <a:p>
            <a:pPr algn="l"/>
            <a:r>
              <a:rPr lang="en-GB" sz="3200" u="sng" dirty="0"/>
              <a:t>13.05.25</a:t>
            </a:r>
            <a:br>
              <a:rPr lang="en-GB" sz="3200" u="sng" dirty="0"/>
            </a:br>
            <a:br>
              <a:rPr lang="en-GB" sz="3200" u="sng" dirty="0"/>
            </a:br>
            <a:br>
              <a:rPr lang="en-GB" sz="3200" u="sng" dirty="0"/>
            </a:br>
            <a:endParaRPr lang="en-GB" sz="3200" u="sng"/>
          </a:p>
        </p:txBody>
      </p:sp>
      <p:pic>
        <p:nvPicPr>
          <p:cNvPr id="3" name="Picture 2" descr="Maths Learning Zone: – Bishop Foley ...">
            <a:extLst>
              <a:ext uri="{FF2B5EF4-FFF2-40B4-BE49-F238E27FC236}">
                <a16:creationId xmlns:a16="http://schemas.microsoft.com/office/drawing/2014/main" id="{81449655-1E27-D098-8CD1-0D66F9DFEA6F}"/>
              </a:ext>
            </a:extLst>
          </p:cNvPr>
          <p:cNvPicPr>
            <a:picLocks noChangeAspect="1"/>
          </p:cNvPicPr>
          <p:nvPr/>
        </p:nvPicPr>
        <p:blipFill>
          <a:blip r:embed="rId2"/>
          <a:stretch>
            <a:fillRect/>
          </a:stretch>
        </p:blipFill>
        <p:spPr>
          <a:xfrm>
            <a:off x="4567237" y="864394"/>
            <a:ext cx="4105274" cy="5129212"/>
          </a:xfrm>
          <a:prstGeom prst="rect">
            <a:avLst/>
          </a:prstGeom>
        </p:spPr>
      </p:pic>
      <p:sp>
        <p:nvSpPr>
          <p:cNvPr id="4" name="TextBox 3">
            <a:extLst>
              <a:ext uri="{FF2B5EF4-FFF2-40B4-BE49-F238E27FC236}">
                <a16:creationId xmlns:a16="http://schemas.microsoft.com/office/drawing/2014/main" id="{23F56C7F-27B0-98AE-3550-D5869C167A59}"/>
              </a:ext>
            </a:extLst>
          </p:cNvPr>
          <p:cNvSpPr txBox="1"/>
          <p:nvPr/>
        </p:nvSpPr>
        <p:spPr>
          <a:xfrm>
            <a:off x="1008345" y="1885167"/>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Daily 10 - Mental Maths Challenge - Topmarks</a:t>
            </a:r>
            <a:endParaRPr lang="en-US"/>
          </a:p>
        </p:txBody>
      </p:sp>
      <p:sp>
        <p:nvSpPr>
          <p:cNvPr id="5" name="TextBox 4">
            <a:extLst>
              <a:ext uri="{FF2B5EF4-FFF2-40B4-BE49-F238E27FC236}">
                <a16:creationId xmlns:a16="http://schemas.microsoft.com/office/drawing/2014/main" id="{C38BBEF5-45E6-A329-11AF-BCC1B07FC5A2}"/>
              </a:ext>
            </a:extLst>
          </p:cNvPr>
          <p:cNvSpPr txBox="1"/>
          <p:nvPr/>
        </p:nvSpPr>
        <p:spPr>
          <a:xfrm>
            <a:off x="640396" y="3723596"/>
            <a:ext cx="34779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latin typeface="Comic Sans MS"/>
              </a:rPr>
              <a:t>3x, 4x and 8x</a:t>
            </a:r>
          </a:p>
        </p:txBody>
      </p:sp>
    </p:spTree>
    <p:extLst>
      <p:ext uri="{BB962C8B-B14F-4D97-AF65-F5344CB8AC3E}">
        <p14:creationId xmlns:p14="http://schemas.microsoft.com/office/powerpoint/2010/main" val="2844962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745" t="24191" r="1058" b="1225"/>
          <a:stretch/>
        </p:blipFill>
        <p:spPr>
          <a:xfrm>
            <a:off x="2279651" y="1993557"/>
            <a:ext cx="7632700" cy="4099267"/>
          </a:xfrm>
          <a:prstGeom prst="rect">
            <a:avLst/>
          </a:prstGeom>
        </p:spPr>
      </p:pic>
      <p:sp>
        <p:nvSpPr>
          <p:cNvPr id="7" name="Rectangle 6"/>
          <p:cNvSpPr/>
          <p:nvPr/>
        </p:nvSpPr>
        <p:spPr>
          <a:xfrm>
            <a:off x="2279650" y="1449894"/>
            <a:ext cx="7632700" cy="422405"/>
          </a:xfrm>
          <a:prstGeom prst="rect">
            <a:avLst/>
          </a:prstGeom>
        </p:spPr>
        <p:txBody>
          <a:bodyPr wrap="square" lIns="0" tIns="72000" rIns="0" bIns="72000">
            <a:spAutoFit/>
          </a:bodyPr>
          <a:lstStyle/>
          <a:p>
            <a:pPr algn="ctr"/>
            <a:r>
              <a:rPr lang="en-GB" altLang="en-US" sz="1800" dirty="0"/>
              <a:t>Look at the table and the pictogram. </a:t>
            </a:r>
          </a:p>
        </p:txBody>
      </p:sp>
      <p:sp>
        <p:nvSpPr>
          <p:cNvPr id="8" name="Rectangle 7"/>
          <p:cNvSpPr/>
          <p:nvPr/>
        </p:nvSpPr>
        <p:spPr>
          <a:xfrm>
            <a:off x="3867971" y="697113"/>
            <a:ext cx="4465966" cy="615553"/>
          </a:xfrm>
          <a:prstGeom prst="rect">
            <a:avLst/>
          </a:prstGeom>
        </p:spPr>
        <p:txBody>
          <a:bodyPr wrap="square" lIns="0" tIns="0" rIns="0" bIns="0">
            <a:spAutoFit/>
          </a:bodyPr>
          <a:lstStyle/>
          <a:p>
            <a:pPr algn="ctr"/>
            <a:r>
              <a:rPr lang="en-GB" altLang="en-US" sz="4000" b="1" dirty="0"/>
              <a:t>Spot the Difference</a:t>
            </a:r>
            <a:endParaRPr lang="en-GB" sz="4000" b="1" dirty="0"/>
          </a:p>
        </p:txBody>
      </p:sp>
      <p:pic>
        <p:nvPicPr>
          <p:cNvPr id="4"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01163" y="515422"/>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595241" y="3026872"/>
            <a:ext cx="3226176" cy="422405"/>
          </a:xfrm>
          <a:prstGeom prst="rect">
            <a:avLst/>
          </a:prstGeom>
          <a:solidFill>
            <a:schemeClr val="bg1"/>
          </a:solidFill>
          <a:ln w="19050">
            <a:solidFill>
              <a:schemeClr val="tx1"/>
            </a:solidFill>
          </a:ln>
        </p:spPr>
        <p:txBody>
          <a:bodyPr wrap="square" lIns="0" tIns="72000" rIns="0" bIns="72000">
            <a:spAutoFit/>
          </a:bodyPr>
          <a:lstStyle/>
          <a:p>
            <a:pPr algn="ctr">
              <a:lnSpc>
                <a:spcPct val="100000"/>
              </a:lnSpc>
              <a:spcBef>
                <a:spcPct val="0"/>
              </a:spcBef>
              <a:buFontTx/>
              <a:buNone/>
            </a:pPr>
            <a:r>
              <a:rPr lang="en-GB" altLang="en-US" sz="1800" dirty="0"/>
              <a:t>Class 3’s Favourite Seasons</a:t>
            </a:r>
          </a:p>
        </p:txBody>
      </p:sp>
      <p:sp>
        <p:nvSpPr>
          <p:cNvPr id="11" name="Rectangle 10"/>
          <p:cNvSpPr/>
          <p:nvPr/>
        </p:nvSpPr>
        <p:spPr>
          <a:xfrm>
            <a:off x="2595241" y="2169565"/>
            <a:ext cx="7010974" cy="699404"/>
          </a:xfrm>
          <a:prstGeom prst="rect">
            <a:avLst/>
          </a:prstGeom>
          <a:solidFill>
            <a:schemeClr val="bg1"/>
          </a:solidFill>
          <a:ln w="19050">
            <a:solidFill>
              <a:schemeClr val="tx1"/>
            </a:solidFill>
          </a:ln>
        </p:spPr>
        <p:txBody>
          <a:bodyPr wrap="square" lIns="0" tIns="72000" rIns="0" bIns="72000">
            <a:spAutoFit/>
          </a:bodyPr>
          <a:lstStyle/>
          <a:p>
            <a:pPr algn="ctr"/>
            <a:r>
              <a:rPr lang="en-GB" altLang="en-US" sz="1800" dirty="0"/>
              <a:t>Can you spot 4 differences between the information presented? Explain how you know. </a:t>
            </a:r>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1905" t="2704" r="62813" b="61367"/>
          <a:stretch/>
        </p:blipFill>
        <p:spPr>
          <a:xfrm>
            <a:off x="2595241" y="3611185"/>
            <a:ext cx="3226176" cy="2322630"/>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39964" t="2732" r="24723" b="61389"/>
          <a:stretch/>
        </p:blipFill>
        <p:spPr>
          <a:xfrm>
            <a:off x="6377241" y="3611186"/>
            <a:ext cx="3228975" cy="2319337"/>
          </a:xfrm>
          <a:prstGeom prst="rect">
            <a:avLst/>
          </a:prstGeom>
        </p:spPr>
      </p:pic>
      <p:sp>
        <p:nvSpPr>
          <p:cNvPr id="16" name="Rectangle 15"/>
          <p:cNvSpPr/>
          <p:nvPr/>
        </p:nvSpPr>
        <p:spPr>
          <a:xfrm>
            <a:off x="6377239" y="3009889"/>
            <a:ext cx="3228976" cy="422405"/>
          </a:xfrm>
          <a:prstGeom prst="rect">
            <a:avLst/>
          </a:prstGeom>
          <a:solidFill>
            <a:schemeClr val="bg1"/>
          </a:solidFill>
          <a:ln w="19050">
            <a:solidFill>
              <a:schemeClr val="tx1"/>
            </a:solidFill>
          </a:ln>
        </p:spPr>
        <p:txBody>
          <a:bodyPr wrap="square" lIns="0" tIns="72000" rIns="0" bIns="72000">
            <a:spAutoFit/>
          </a:bodyPr>
          <a:lstStyle/>
          <a:p>
            <a:pPr algn="ctr">
              <a:lnSpc>
                <a:spcPct val="100000"/>
              </a:lnSpc>
              <a:spcBef>
                <a:spcPct val="0"/>
              </a:spcBef>
              <a:buFontTx/>
              <a:buNone/>
            </a:pPr>
            <a:r>
              <a:rPr lang="en-GB" altLang="en-US" sz="1800" dirty="0"/>
              <a:t>Class 2’s Favourite Seasons</a:t>
            </a:r>
          </a:p>
        </p:txBody>
      </p:sp>
    </p:spTree>
    <p:extLst>
      <p:ext uri="{BB962C8B-B14F-4D97-AF65-F5344CB8AC3E}">
        <p14:creationId xmlns:p14="http://schemas.microsoft.com/office/powerpoint/2010/main" val="185439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745" t="24191" r="1058" b="1225"/>
          <a:stretch/>
        </p:blipFill>
        <p:spPr>
          <a:xfrm>
            <a:off x="2279651" y="1993557"/>
            <a:ext cx="7632700" cy="4099267"/>
          </a:xfrm>
          <a:prstGeom prst="rect">
            <a:avLst/>
          </a:prstGeom>
        </p:spPr>
      </p:pic>
      <p:sp>
        <p:nvSpPr>
          <p:cNvPr id="7" name="Rectangle 6"/>
          <p:cNvSpPr/>
          <p:nvPr/>
        </p:nvSpPr>
        <p:spPr>
          <a:xfrm>
            <a:off x="2279650" y="1449894"/>
            <a:ext cx="7632700" cy="422405"/>
          </a:xfrm>
          <a:prstGeom prst="rect">
            <a:avLst/>
          </a:prstGeom>
        </p:spPr>
        <p:txBody>
          <a:bodyPr wrap="square" lIns="0" tIns="72000" rIns="0" bIns="72000">
            <a:spAutoFit/>
          </a:bodyPr>
          <a:lstStyle/>
          <a:p>
            <a:pPr algn="ctr"/>
            <a:r>
              <a:rPr lang="en-GB" altLang="en-US" sz="1800" dirty="0"/>
              <a:t>Look at the table and the pictogram. </a:t>
            </a:r>
          </a:p>
        </p:txBody>
      </p:sp>
      <p:pic>
        <p:nvPicPr>
          <p:cNvPr id="4"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01163" y="515422"/>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595241" y="3026872"/>
            <a:ext cx="3226176" cy="422405"/>
          </a:xfrm>
          <a:prstGeom prst="rect">
            <a:avLst/>
          </a:prstGeom>
          <a:solidFill>
            <a:schemeClr val="bg1"/>
          </a:solidFill>
          <a:ln w="19050">
            <a:solidFill>
              <a:schemeClr val="tx1"/>
            </a:solidFill>
          </a:ln>
        </p:spPr>
        <p:txBody>
          <a:bodyPr wrap="square" lIns="0" tIns="72000" rIns="0" bIns="72000">
            <a:spAutoFit/>
          </a:bodyPr>
          <a:lstStyle/>
          <a:p>
            <a:pPr algn="ctr">
              <a:lnSpc>
                <a:spcPct val="100000"/>
              </a:lnSpc>
              <a:spcBef>
                <a:spcPct val="0"/>
              </a:spcBef>
              <a:buFontTx/>
              <a:buNone/>
            </a:pPr>
            <a:r>
              <a:rPr lang="en-GB" altLang="en-US" sz="1800" dirty="0"/>
              <a:t>Class 3’s Favourite Seasons</a:t>
            </a:r>
          </a:p>
        </p:txBody>
      </p:sp>
      <p:sp>
        <p:nvSpPr>
          <p:cNvPr id="11" name="Rectangle 10"/>
          <p:cNvSpPr/>
          <p:nvPr/>
        </p:nvSpPr>
        <p:spPr>
          <a:xfrm>
            <a:off x="2595241" y="2167114"/>
            <a:ext cx="7010974" cy="699404"/>
          </a:xfrm>
          <a:prstGeom prst="rect">
            <a:avLst/>
          </a:prstGeom>
          <a:solidFill>
            <a:schemeClr val="bg1"/>
          </a:solidFill>
          <a:ln w="19050">
            <a:solidFill>
              <a:schemeClr val="tx1"/>
            </a:solidFill>
          </a:ln>
        </p:spPr>
        <p:txBody>
          <a:bodyPr wrap="square" lIns="0" tIns="72000" rIns="0" bIns="72000">
            <a:spAutoFit/>
          </a:bodyPr>
          <a:lstStyle/>
          <a:p>
            <a:pPr algn="ctr"/>
            <a:r>
              <a:rPr lang="en-GB" altLang="en-US" sz="1800" dirty="0"/>
              <a:t>Can you spot 4 differences between the information presented? Explain how you know. </a:t>
            </a:r>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1905" t="2704" r="62813" b="61367"/>
          <a:stretch/>
        </p:blipFill>
        <p:spPr>
          <a:xfrm>
            <a:off x="2595241" y="3611185"/>
            <a:ext cx="3226176" cy="2322630"/>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39964" t="2732" r="24723" b="61389"/>
          <a:stretch/>
        </p:blipFill>
        <p:spPr>
          <a:xfrm>
            <a:off x="6377241" y="3611186"/>
            <a:ext cx="3228975" cy="2319337"/>
          </a:xfrm>
          <a:prstGeom prst="rect">
            <a:avLst/>
          </a:prstGeom>
        </p:spPr>
      </p:pic>
      <p:sp>
        <p:nvSpPr>
          <p:cNvPr id="16" name="Rectangle 15"/>
          <p:cNvSpPr/>
          <p:nvPr/>
        </p:nvSpPr>
        <p:spPr>
          <a:xfrm>
            <a:off x="6377239" y="3009889"/>
            <a:ext cx="3228976" cy="422405"/>
          </a:xfrm>
          <a:prstGeom prst="rect">
            <a:avLst/>
          </a:prstGeom>
          <a:solidFill>
            <a:schemeClr val="bg1"/>
          </a:solidFill>
          <a:ln w="19050">
            <a:solidFill>
              <a:schemeClr val="tx1"/>
            </a:solidFill>
          </a:ln>
        </p:spPr>
        <p:txBody>
          <a:bodyPr wrap="square" lIns="0" tIns="72000" rIns="0" bIns="72000">
            <a:spAutoFit/>
          </a:bodyPr>
          <a:lstStyle/>
          <a:p>
            <a:pPr algn="ctr">
              <a:lnSpc>
                <a:spcPct val="100000"/>
              </a:lnSpc>
              <a:spcBef>
                <a:spcPct val="0"/>
              </a:spcBef>
              <a:buFontTx/>
              <a:buNone/>
            </a:pPr>
            <a:r>
              <a:rPr lang="en-GB" altLang="en-US" sz="1800" dirty="0"/>
              <a:t>Class 2’s Favourite Seasons</a:t>
            </a:r>
          </a:p>
        </p:txBody>
      </p:sp>
      <p:sp>
        <p:nvSpPr>
          <p:cNvPr id="2" name="Oval 1"/>
          <p:cNvSpPr/>
          <p:nvPr/>
        </p:nvSpPr>
        <p:spPr>
          <a:xfrm>
            <a:off x="3248026" y="2947920"/>
            <a:ext cx="580307" cy="58030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Oval 12"/>
          <p:cNvSpPr/>
          <p:nvPr/>
        </p:nvSpPr>
        <p:spPr>
          <a:xfrm>
            <a:off x="7005949" y="2947920"/>
            <a:ext cx="580307" cy="58030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7" name="Rectangle 16"/>
          <p:cNvSpPr/>
          <p:nvPr/>
        </p:nvSpPr>
        <p:spPr>
          <a:xfrm>
            <a:off x="2595241" y="2305615"/>
            <a:ext cx="7010974" cy="422405"/>
          </a:xfrm>
          <a:prstGeom prst="rect">
            <a:avLst/>
          </a:prstGeom>
          <a:solidFill>
            <a:schemeClr val="bg1"/>
          </a:solidFill>
          <a:ln w="19050">
            <a:solidFill>
              <a:schemeClr val="tx1"/>
            </a:solidFill>
          </a:ln>
        </p:spPr>
        <p:txBody>
          <a:bodyPr wrap="square" lIns="0" tIns="72000" rIns="0" bIns="72000">
            <a:spAutoFit/>
          </a:bodyPr>
          <a:lstStyle/>
          <a:p>
            <a:pPr algn="ctr"/>
            <a:r>
              <a:rPr lang="en-GB" altLang="en-US" sz="1800" dirty="0"/>
              <a:t>1: The titles are from different year groups. </a:t>
            </a:r>
          </a:p>
        </p:txBody>
      </p:sp>
      <p:sp>
        <p:nvSpPr>
          <p:cNvPr id="18" name="Rectangle 17"/>
          <p:cNvSpPr/>
          <p:nvPr/>
        </p:nvSpPr>
        <p:spPr>
          <a:xfrm>
            <a:off x="2595241" y="2305615"/>
            <a:ext cx="7010974" cy="422405"/>
          </a:xfrm>
          <a:prstGeom prst="rect">
            <a:avLst/>
          </a:prstGeom>
          <a:solidFill>
            <a:schemeClr val="bg1"/>
          </a:solidFill>
          <a:ln w="19050">
            <a:solidFill>
              <a:schemeClr val="tx1"/>
            </a:solidFill>
          </a:ln>
        </p:spPr>
        <p:txBody>
          <a:bodyPr wrap="square" lIns="0" tIns="72000" rIns="0" bIns="72000">
            <a:spAutoFit/>
          </a:bodyPr>
          <a:lstStyle/>
          <a:p>
            <a:pPr algn="ctr"/>
            <a:r>
              <a:rPr lang="en-GB" altLang="en-US" sz="1800" dirty="0"/>
              <a:t>2: The Spring total is 6 on the pictogram and 5 in the table.</a:t>
            </a:r>
          </a:p>
        </p:txBody>
      </p:sp>
      <p:sp>
        <p:nvSpPr>
          <p:cNvPr id="19" name="Oval 18"/>
          <p:cNvSpPr/>
          <p:nvPr/>
        </p:nvSpPr>
        <p:spPr>
          <a:xfrm>
            <a:off x="8510899" y="3909081"/>
            <a:ext cx="580307" cy="58030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0" name="Oval 19"/>
          <p:cNvSpPr/>
          <p:nvPr/>
        </p:nvSpPr>
        <p:spPr>
          <a:xfrm>
            <a:off x="3057800" y="3658752"/>
            <a:ext cx="1190351" cy="58030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1" name="Rectangle 20"/>
          <p:cNvSpPr/>
          <p:nvPr/>
        </p:nvSpPr>
        <p:spPr>
          <a:xfrm>
            <a:off x="2595241" y="2305615"/>
            <a:ext cx="7010974" cy="422405"/>
          </a:xfrm>
          <a:prstGeom prst="rect">
            <a:avLst/>
          </a:prstGeom>
          <a:solidFill>
            <a:schemeClr val="bg1"/>
          </a:solidFill>
          <a:ln w="19050">
            <a:solidFill>
              <a:schemeClr val="tx1"/>
            </a:solidFill>
          </a:ln>
        </p:spPr>
        <p:txBody>
          <a:bodyPr wrap="square" lIns="0" tIns="72000" rIns="0" bIns="72000">
            <a:spAutoFit/>
          </a:bodyPr>
          <a:lstStyle/>
          <a:p>
            <a:pPr algn="ctr"/>
            <a:r>
              <a:rPr lang="en-GB" altLang="en-US" sz="1800" dirty="0"/>
              <a:t>3: The data for Autumn and Winter have been swapped.</a:t>
            </a:r>
          </a:p>
        </p:txBody>
      </p:sp>
      <p:sp>
        <p:nvSpPr>
          <p:cNvPr id="22" name="Oval 21"/>
          <p:cNvSpPr/>
          <p:nvPr/>
        </p:nvSpPr>
        <p:spPr>
          <a:xfrm>
            <a:off x="3057800" y="4441762"/>
            <a:ext cx="1742801" cy="108273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5" name="Oval 24"/>
          <p:cNvSpPr/>
          <p:nvPr/>
        </p:nvSpPr>
        <p:spPr>
          <a:xfrm>
            <a:off x="8510898" y="4690442"/>
            <a:ext cx="580307" cy="948359"/>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6" name="Rectangle 25"/>
          <p:cNvSpPr/>
          <p:nvPr/>
        </p:nvSpPr>
        <p:spPr>
          <a:xfrm>
            <a:off x="2595241" y="2167114"/>
            <a:ext cx="7010974" cy="699404"/>
          </a:xfrm>
          <a:prstGeom prst="rect">
            <a:avLst/>
          </a:prstGeom>
          <a:solidFill>
            <a:schemeClr val="bg1"/>
          </a:solidFill>
          <a:ln w="19050">
            <a:solidFill>
              <a:schemeClr val="tx1"/>
            </a:solidFill>
          </a:ln>
        </p:spPr>
        <p:txBody>
          <a:bodyPr wrap="square" lIns="0" tIns="72000" rIns="0" bIns="72000">
            <a:spAutoFit/>
          </a:bodyPr>
          <a:lstStyle/>
          <a:p>
            <a:pPr algn="ctr"/>
            <a:r>
              <a:rPr lang="en-GB" altLang="en-US" sz="1800" dirty="0"/>
              <a:t>4: There is an extra line of data in the table which is not shown in the pictogram.</a:t>
            </a:r>
          </a:p>
        </p:txBody>
      </p:sp>
      <p:sp>
        <p:nvSpPr>
          <p:cNvPr id="27" name="Oval 26"/>
          <p:cNvSpPr/>
          <p:nvPr/>
        </p:nvSpPr>
        <p:spPr>
          <a:xfrm>
            <a:off x="6377239" y="5450593"/>
            <a:ext cx="3228976" cy="58030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3" name="Rectangle 22"/>
          <p:cNvSpPr/>
          <p:nvPr/>
        </p:nvSpPr>
        <p:spPr>
          <a:xfrm>
            <a:off x="3867971" y="697113"/>
            <a:ext cx="4465966" cy="615553"/>
          </a:xfrm>
          <a:prstGeom prst="rect">
            <a:avLst/>
          </a:prstGeom>
        </p:spPr>
        <p:txBody>
          <a:bodyPr wrap="square" lIns="0" tIns="0" rIns="0" bIns="0">
            <a:spAutoFit/>
          </a:bodyPr>
          <a:lstStyle/>
          <a:p>
            <a:pPr algn="ctr"/>
            <a:r>
              <a:rPr lang="en-GB" altLang="en-US" sz="4000" b="1" dirty="0"/>
              <a:t>Spot the Difference</a:t>
            </a:r>
            <a:endParaRPr lang="en-GB" sz="4000" b="1" dirty="0"/>
          </a:p>
        </p:txBody>
      </p:sp>
    </p:spTree>
    <p:extLst>
      <p:ext uri="{BB962C8B-B14F-4D97-AF65-F5344CB8AC3E}">
        <p14:creationId xmlns:p14="http://schemas.microsoft.com/office/powerpoint/2010/main" val="347412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25"/>
                                        </p:tgtEl>
                                      </p:cBhvr>
                                    </p:animEffect>
                                    <p:set>
                                      <p:cBhvr>
                                        <p:cTn id="71" dur="1" fill="hold">
                                          <p:stCondLst>
                                            <p:cond delay="499"/>
                                          </p:stCondLst>
                                        </p:cTn>
                                        <p:tgtEl>
                                          <p:spTgt spid="25"/>
                                        </p:tgtEl>
                                        <p:attrNameLst>
                                          <p:attrName>style.visibility</p:attrName>
                                        </p:attrNameLst>
                                      </p:cBhvr>
                                      <p:to>
                                        <p:strVal val="hidden"/>
                                      </p:to>
                                    </p:set>
                                  </p:childTnLst>
                                </p:cTn>
                              </p:par>
                            </p:childTnLst>
                          </p:cTn>
                        </p:par>
                        <p:par>
                          <p:cTn id="72" fill="hold">
                            <p:stCondLst>
                              <p:cond delay="500"/>
                            </p:stCondLst>
                            <p:childTnLst>
                              <p:par>
                                <p:cTn id="73" presetID="10" presetClass="entr" presetSubtype="0" fill="hold" grpId="0" nodeType="after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500"/>
                                        <p:tgtEl>
                                          <p:spTgt spid="26"/>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fade">
                                      <p:cBhvr>
                                        <p:cTn id="7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P spid="2" grpId="1" animBg="1"/>
      <p:bldP spid="13" grpId="0" animBg="1"/>
      <p:bldP spid="13"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5" grpId="0" animBg="1"/>
      <p:bldP spid="25" grpId="1" animBg="1"/>
      <p:bldP spid="26"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8230" t="3205" r="8229" b="32871"/>
          <a:stretch/>
        </p:blipFill>
        <p:spPr>
          <a:xfrm>
            <a:off x="2276475" y="1990725"/>
            <a:ext cx="7639051" cy="4105275"/>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421" r="3306" b="36889"/>
          <a:stretch/>
        </p:blipFill>
        <p:spPr>
          <a:xfrm>
            <a:off x="2276475" y="2590417"/>
            <a:ext cx="7648576" cy="3505584"/>
          </a:xfrm>
          <a:prstGeom prst="rect">
            <a:avLst/>
          </a:prstGeom>
        </p:spPr>
      </p:pic>
      <p:pic>
        <p:nvPicPr>
          <p:cNvPr id="23" name="Whole Clas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13044" y="515422"/>
            <a:ext cx="12398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279650" y="1449894"/>
            <a:ext cx="7632700" cy="422405"/>
          </a:xfrm>
          <a:prstGeom prst="rect">
            <a:avLst/>
          </a:prstGeom>
        </p:spPr>
        <p:txBody>
          <a:bodyPr wrap="square" lIns="0" tIns="72000" rIns="0" bIns="72000">
            <a:spAutoFit/>
          </a:bodyPr>
          <a:lstStyle/>
          <a:p>
            <a:pPr algn="ctr"/>
            <a:r>
              <a:rPr lang="en-GB" sz="1800" dirty="0"/>
              <a:t>What do you think the data in this table tells us?</a:t>
            </a:r>
          </a:p>
        </p:txBody>
      </p:sp>
      <p:sp>
        <p:nvSpPr>
          <p:cNvPr id="8" name="Rectangle 7"/>
          <p:cNvSpPr/>
          <p:nvPr/>
        </p:nvSpPr>
        <p:spPr>
          <a:xfrm>
            <a:off x="4089041" y="697113"/>
            <a:ext cx="4013920" cy="615553"/>
          </a:xfrm>
          <a:prstGeom prst="rect">
            <a:avLst/>
          </a:prstGeom>
        </p:spPr>
        <p:txBody>
          <a:bodyPr wrap="square" lIns="0" tIns="0" rIns="0" bIns="0">
            <a:spAutoFit/>
          </a:bodyPr>
          <a:lstStyle/>
          <a:p>
            <a:pPr algn="ctr"/>
            <a:r>
              <a:rPr lang="en-GB" altLang="en-US" sz="4000" b="1" dirty="0"/>
              <a:t>Planning a Party</a:t>
            </a:r>
            <a:endParaRPr lang="en-GB" sz="4000" b="1" dirty="0"/>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770" t="41307" r="31250" b="23772"/>
          <a:stretch/>
        </p:blipFill>
        <p:spPr>
          <a:xfrm>
            <a:off x="2498383" y="2719299"/>
            <a:ext cx="7184574" cy="2648124"/>
          </a:xfrm>
          <a:prstGeom prst="rect">
            <a:avLst/>
          </a:prstGeom>
        </p:spPr>
      </p:pic>
    </p:spTree>
    <p:extLst>
      <p:ext uri="{BB962C8B-B14F-4D97-AF65-F5344CB8AC3E}">
        <p14:creationId xmlns:p14="http://schemas.microsoft.com/office/powerpoint/2010/main" val="29451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C2D07FF1-3EB1-4D9E-84F9-D2450425A22C}" vid="{819F8316-0E89-457C-B2A7-A168B6D0BF62}"/>
    </a:ext>
  </a:extLst>
</a:theme>
</file>

<file path=ppt/theme/theme3.xml><?xml version="1.0" encoding="utf-8"?>
<a:theme xmlns:a="http://schemas.openxmlformats.org/drawingml/2006/main" name="NCCE Slides">
  <a:themeElements>
    <a:clrScheme name="Simple Light">
      <a:dk1>
        <a:srgbClr val="5B5BA5"/>
      </a:dk1>
      <a:lt1>
        <a:srgbClr val="FFFFFF"/>
      </a:lt1>
      <a:dk2>
        <a:srgbClr val="E9E9F3"/>
      </a:dk2>
      <a:lt2>
        <a:srgbClr val="F2F6FC"/>
      </a:lt2>
      <a:accent1>
        <a:srgbClr val="E9F7FC"/>
      </a:accent1>
      <a:accent2>
        <a:srgbClr val="FFEFDA"/>
      </a:accent2>
      <a:accent3>
        <a:srgbClr val="ECF8F5"/>
      </a:accent3>
      <a:accent4>
        <a:srgbClr val="FEF2F6"/>
      </a:accent4>
      <a:accent5>
        <a:srgbClr val="E6E6EA"/>
      </a:accent5>
      <a:accent6>
        <a:srgbClr val="F0F6ED"/>
      </a:accent6>
      <a:hlink>
        <a:srgbClr val="3197A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lanIt Presentation Template" id="{888F10E0-A513-40E5-838F-0797C6173727}" vid="{FCEBCE37-2CCF-4314-8CC6-E8010BB9EFAA}"/>
    </a:ext>
  </a:extLst>
</a:theme>
</file>

<file path=ppt/theme/theme5.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C2D07FF1-3EB1-4D9E-84F9-D2450425A22C}" vid="{819F8316-0E89-457C-B2A7-A168B6D0BF62}"/>
    </a:ext>
  </a:extLst>
</a:theme>
</file>

<file path=ppt/theme/theme6.xml><?xml version="1.0" encoding="utf-8"?>
<a:theme xmlns:a="http://schemas.openxmlformats.org/drawingml/2006/main" name="NCCE Slides">
  <a:themeElements>
    <a:clrScheme name="Simple Light">
      <a:dk1>
        <a:srgbClr val="5B5BA5"/>
      </a:dk1>
      <a:lt1>
        <a:srgbClr val="FFFFFF"/>
      </a:lt1>
      <a:dk2>
        <a:srgbClr val="E9E9F3"/>
      </a:dk2>
      <a:lt2>
        <a:srgbClr val="F2F6FC"/>
      </a:lt2>
      <a:accent1>
        <a:srgbClr val="E9F7FC"/>
      </a:accent1>
      <a:accent2>
        <a:srgbClr val="FFEFDA"/>
      </a:accent2>
      <a:accent3>
        <a:srgbClr val="ECF8F5"/>
      </a:accent3>
      <a:accent4>
        <a:srgbClr val="FEF2F6"/>
      </a:accent4>
      <a:accent5>
        <a:srgbClr val="E6E6EA"/>
      </a:accent5>
      <a:accent6>
        <a:srgbClr val="F0F6ED"/>
      </a:accent6>
      <a:hlink>
        <a:srgbClr val="3197A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Custom 1">
      <a:majorFont>
        <a:latin typeface="Twinkl Semi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sson Presentation Template" id="{3FFF0595-56A2-4BAA-8945-9E1AE3AE943F}" vid="{2EAE8D29-B0EE-4A35-BF03-BC97A170F457}"/>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8" ma:contentTypeDescription="Create a new document." ma:contentTypeScope="" ma:versionID="0cd5e201c5e6392a389a7288fb1eb275">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c6dba6005af131f6ebb8b46ea4d332e1"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D08142D-4C29-4C1B-80FB-3CCDEB2E3D9F}"/>
</file>

<file path=customXml/itemProps2.xml><?xml version="1.0" encoding="utf-8"?>
<ds:datastoreItem xmlns:ds="http://schemas.openxmlformats.org/officeDocument/2006/customXml" ds:itemID="{610AAAC7-FB92-4A65-A408-C7BFACC13B39}">
  <ds:schemaRefs>
    <ds:schemaRef ds:uri="http://schemas.microsoft.com/sharepoint/v3/contenttype/forms"/>
  </ds:schemaRefs>
</ds:datastoreItem>
</file>

<file path=customXml/itemProps3.xml><?xml version="1.0" encoding="utf-8"?>
<ds:datastoreItem xmlns:ds="http://schemas.openxmlformats.org/officeDocument/2006/customXml" ds:itemID="{221B29E5-29F9-453F-8EE7-1957AB800583}">
  <ds:schemaRefs>
    <ds:schemaRef ds:uri="5519ec2d-3025-400a-aa14-bba49a7e18f3"/>
    <ds:schemaRef ds:uri="e255f982-5f1f-41c7-871f-7a91432a5484"/>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2122</Words>
  <Application>Microsoft Office PowerPoint</Application>
  <PresentationFormat>Widescreen</PresentationFormat>
  <Paragraphs>305</Paragraphs>
  <Slides>41</Slides>
  <Notes>8</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41</vt:i4>
      </vt:variant>
    </vt:vector>
  </HeadingPairs>
  <TitlesOfParts>
    <vt:vector size="61" baseType="lpstr">
      <vt:lpstr>Aptos</vt:lpstr>
      <vt:lpstr>Aptos Display</vt:lpstr>
      <vt:lpstr>Arial</vt:lpstr>
      <vt:lpstr>Calibri</vt:lpstr>
      <vt:lpstr>Comic Sans MS</vt:lpstr>
      <vt:lpstr>Helvetica</vt:lpstr>
      <vt:lpstr>Quicksand</vt:lpstr>
      <vt:lpstr>Quicksand Light</vt:lpstr>
      <vt:lpstr>Quicksand Medium</vt:lpstr>
      <vt:lpstr>Sassoon Infant Md</vt:lpstr>
      <vt:lpstr>Tuffy</vt:lpstr>
      <vt:lpstr>Twinkl</vt:lpstr>
      <vt:lpstr>Twinkl SemiBold</vt:lpstr>
      <vt:lpstr>office theme</vt:lpstr>
      <vt:lpstr>Office Theme</vt:lpstr>
      <vt:lpstr>NCCE Slides</vt:lpstr>
      <vt:lpstr>Office Theme</vt:lpstr>
      <vt:lpstr>Office Theme</vt:lpstr>
      <vt:lpstr>NCCE Slides</vt:lpstr>
      <vt:lpstr>1_Office Theme</vt:lpstr>
      <vt:lpstr>Tuesday 13th May 2025 Morning challenge</vt:lpstr>
      <vt:lpstr>PowerPoint Presentation</vt:lpstr>
      <vt:lpstr>Tuesday 13th May 2025 Word work</vt:lpstr>
      <vt:lpstr>13.05.25 Times tables </vt:lpstr>
      <vt:lpstr>PowerPoint Presentation</vt:lpstr>
      <vt:lpstr>13.05.25   </vt:lpstr>
      <vt:lpstr>PowerPoint Presentation</vt:lpstr>
      <vt:lpstr>PowerPoint Presentation</vt:lpstr>
      <vt:lpstr>PowerPoint Presentation</vt:lpstr>
      <vt:lpstr>PowerPoint Presentation</vt:lpstr>
      <vt:lpstr>PowerPoint Presentation</vt:lpstr>
      <vt:lpstr>PowerPoint Presentation</vt:lpstr>
      <vt:lpstr>Tuesday 13 May 2025 TBAT: recognise and use determiners. 3 in 3</vt:lpstr>
      <vt:lpstr>Tuesday 13th May 2025 TBAT: recognise and use determiners. </vt:lpstr>
      <vt:lpstr>What is a Determiner?</vt:lpstr>
      <vt:lpstr>Specific Determiners</vt:lpstr>
      <vt:lpstr>Specific Determiners in Action</vt:lpstr>
      <vt:lpstr>General Determiners</vt:lpstr>
      <vt:lpstr>Talk partners</vt:lpstr>
      <vt:lpstr>Tuesday 13th May 2025 TBAT: recognise and use determiners. </vt:lpstr>
      <vt:lpstr>Tuesday 13th May 2025 TBAT: recognise and use determiners. </vt:lpstr>
      <vt:lpstr>Tuesday 13th May 2025 TBAT: recognise and use determiners. </vt:lpstr>
      <vt:lpstr>Tuesday 13th May 2025 TBAT: perform a round in 3 parts. The Collins Hub Educator &gt; Library Ancient worlds – Lesson 3 - Story songs </vt:lpstr>
      <vt:lpstr>PowerPoint Presentation</vt:lpstr>
      <vt:lpstr> </vt:lpstr>
      <vt:lpstr>Tuesday 29th April 2025 TBAT: explain how digital devices function. </vt:lpstr>
      <vt:lpstr>Can you think of a digital version of these two things?</vt:lpstr>
      <vt:lpstr>What can you use a digital device for?</vt:lpstr>
      <vt:lpstr>Do devices have one purpose?  Complete the sheet and complete some of your own.</vt:lpstr>
      <vt:lpstr>Are these paintings or digital painting? Which do you prefer?</vt:lpstr>
      <vt:lpstr>Independent</vt:lpstr>
      <vt:lpstr>Questions</vt:lpstr>
      <vt:lpstr>Are there times when it’s better to use a non-digital tool rather than a digital device?</vt:lpstr>
      <vt:lpstr>How confident are you? (1–3)</vt:lpstr>
      <vt:lpstr>Tuesday 13th May 2025 TBAT: make a Roald Dahl character inspired by Quentin Blake.  </vt:lpstr>
      <vt:lpstr>Tuesday 13th May 2025 TBAT: make a Roald Dahl character inspired by Quentin Blake.  </vt:lpstr>
      <vt:lpstr>Tuesday 13th May 2025 TBAT: make a Roald Dahl character inspired by Quentin Blake.  </vt:lpstr>
      <vt:lpstr>Tuesday 13th May 2025 TBAT: make a Roald Dahl character inspired by Quentin Blake.  </vt:lpstr>
      <vt:lpstr>Tuesday 13th May 2025 TBAT: make a Roald Dahl character inspired by Quentin Blake.  </vt:lpstr>
      <vt:lpstr>Tuesday 13th May 2025 TBAT: make a Roald Dahl character inspired by Quentin Blake.  </vt:lpstr>
      <vt:lpstr>Tuesday 13th May 2025 TBAT: make a Roald Dahl character inspired by Quentin Blake.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C Porter</cp:lastModifiedBy>
  <cp:revision>563</cp:revision>
  <dcterms:created xsi:type="dcterms:W3CDTF">2025-04-04T07:30:35Z</dcterms:created>
  <dcterms:modified xsi:type="dcterms:W3CDTF">2025-05-12T20:56:48Z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ies>
</file>