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56" r:id="rId5"/>
    <p:sldId id="537" r:id="rId6"/>
    <p:sldId id="594" r:id="rId7"/>
    <p:sldId id="566" r:id="rId8"/>
    <p:sldId id="567" r:id="rId9"/>
    <p:sldId id="568" r:id="rId10"/>
    <p:sldId id="569" r:id="rId11"/>
    <p:sldId id="570" r:id="rId12"/>
    <p:sldId id="571" r:id="rId13"/>
    <p:sldId id="572" r:id="rId14"/>
    <p:sldId id="573" r:id="rId15"/>
    <p:sldId id="574" r:id="rId16"/>
    <p:sldId id="575" r:id="rId17"/>
    <p:sldId id="576" r:id="rId18"/>
    <p:sldId id="577" r:id="rId19"/>
    <p:sldId id="578" r:id="rId20"/>
    <p:sldId id="579" r:id="rId21"/>
    <p:sldId id="580" r:id="rId22"/>
    <p:sldId id="581" r:id="rId23"/>
    <p:sldId id="582" r:id="rId24"/>
    <p:sldId id="583" r:id="rId25"/>
    <p:sldId id="584" r:id="rId26"/>
    <p:sldId id="586" r:id="rId27"/>
    <p:sldId id="587" r:id="rId28"/>
    <p:sldId id="588" r:id="rId29"/>
    <p:sldId id="585" r:id="rId30"/>
    <p:sldId id="589" r:id="rId31"/>
    <p:sldId id="590" r:id="rId32"/>
    <p:sldId id="591" r:id="rId33"/>
    <p:sldId id="285" r:id="rId34"/>
    <p:sldId id="269" r:id="rId35"/>
    <p:sldId id="536" r:id="rId36"/>
    <p:sldId id="535" r:id="rId37"/>
    <p:sldId id="534" r:id="rId38"/>
    <p:sldId id="533" r:id="rId39"/>
    <p:sldId id="532" r:id="rId40"/>
    <p:sldId id="261" r:id="rId41"/>
    <p:sldId id="538" r:id="rId42"/>
    <p:sldId id="321" r:id="rId43"/>
    <p:sldId id="275" r:id="rId44"/>
    <p:sldId id="320" r:id="rId45"/>
    <p:sldId id="266" r:id="rId46"/>
    <p:sldId id="398" r:id="rId47"/>
    <p:sldId id="264" r:id="rId48"/>
    <p:sldId id="399" r:id="rId49"/>
    <p:sldId id="295" r:id="rId50"/>
    <p:sldId id="268" r:id="rId51"/>
    <p:sldId id="593" r:id="rId52"/>
    <p:sldId id="283" r:id="rId53"/>
    <p:sldId id="282" r:id="rId54"/>
    <p:sldId id="562" r:id="rId55"/>
    <p:sldId id="302" r:id="rId56"/>
    <p:sldId id="303" r:id="rId57"/>
    <p:sldId id="304" r:id="rId58"/>
    <p:sldId id="305" r:id="rId59"/>
    <p:sldId id="306" r:id="rId60"/>
    <p:sldId id="307" r:id="rId61"/>
    <p:sldId id="309" r:id="rId6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6DDDF4-7EF3-4D8A-9F9B-CDCFF3148178}" v="131" dt="2025-05-12T15:53:40.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80"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cKenzie-Cook" userId="S::pmckenzie-cook@ohacademy.co.uk::6605cc89-aaff-4d80-9ee6-20e4afa4ef0c" providerId="AD" clId="Web-{85C9B3F0-E71E-BB59-D4E4-DAC1606CA27D}"/>
    <pc:docChg chg="addSld">
      <pc:chgData name="P McKenzie-Cook" userId="S::pmckenzie-cook@ohacademy.co.uk::6605cc89-aaff-4d80-9ee6-20e4afa4ef0c" providerId="AD" clId="Web-{85C9B3F0-E71E-BB59-D4E4-DAC1606CA27D}" dt="2025-04-22T15:45:02.746" v="5"/>
      <pc:docMkLst>
        <pc:docMk/>
      </pc:docMkLst>
      <pc:sldChg chg="add">
        <pc:chgData name="P McKenzie-Cook" userId="S::pmckenzie-cook@ohacademy.co.uk::6605cc89-aaff-4d80-9ee6-20e4afa4ef0c" providerId="AD" clId="Web-{85C9B3F0-E71E-BB59-D4E4-DAC1606CA27D}" dt="2025-04-22T15:45:02.668" v="0"/>
        <pc:sldMkLst>
          <pc:docMk/>
          <pc:sldMk cId="2119759023" sldId="269"/>
        </pc:sldMkLst>
      </pc:sldChg>
      <pc:sldChg chg="add">
        <pc:chgData name="P McKenzie-Cook" userId="S::pmckenzie-cook@ohacademy.co.uk::6605cc89-aaff-4d80-9ee6-20e4afa4ef0c" providerId="AD" clId="Web-{85C9B3F0-E71E-BB59-D4E4-DAC1606CA27D}" dt="2025-04-22T15:45:02.746" v="5"/>
        <pc:sldMkLst>
          <pc:docMk/>
          <pc:sldMk cId="4048072134" sldId="532"/>
        </pc:sldMkLst>
      </pc:sldChg>
      <pc:sldChg chg="add">
        <pc:chgData name="P McKenzie-Cook" userId="S::pmckenzie-cook@ohacademy.co.uk::6605cc89-aaff-4d80-9ee6-20e4afa4ef0c" providerId="AD" clId="Web-{85C9B3F0-E71E-BB59-D4E4-DAC1606CA27D}" dt="2025-04-22T15:45:02.731" v="4"/>
        <pc:sldMkLst>
          <pc:docMk/>
          <pc:sldMk cId="3237754448" sldId="533"/>
        </pc:sldMkLst>
      </pc:sldChg>
      <pc:sldChg chg="add">
        <pc:chgData name="P McKenzie-Cook" userId="S::pmckenzie-cook@ohacademy.co.uk::6605cc89-aaff-4d80-9ee6-20e4afa4ef0c" providerId="AD" clId="Web-{85C9B3F0-E71E-BB59-D4E4-DAC1606CA27D}" dt="2025-04-22T15:45:02.715" v="3"/>
        <pc:sldMkLst>
          <pc:docMk/>
          <pc:sldMk cId="3516175481" sldId="534"/>
        </pc:sldMkLst>
      </pc:sldChg>
      <pc:sldChg chg="add">
        <pc:chgData name="P McKenzie-Cook" userId="S::pmckenzie-cook@ohacademy.co.uk::6605cc89-aaff-4d80-9ee6-20e4afa4ef0c" providerId="AD" clId="Web-{85C9B3F0-E71E-BB59-D4E4-DAC1606CA27D}" dt="2025-04-22T15:45:02.699" v="2"/>
        <pc:sldMkLst>
          <pc:docMk/>
          <pc:sldMk cId="2276162074" sldId="535"/>
        </pc:sldMkLst>
      </pc:sldChg>
      <pc:sldChg chg="add">
        <pc:chgData name="P McKenzie-Cook" userId="S::pmckenzie-cook@ohacademy.co.uk::6605cc89-aaff-4d80-9ee6-20e4afa4ef0c" providerId="AD" clId="Web-{85C9B3F0-E71E-BB59-D4E4-DAC1606CA27D}" dt="2025-04-22T15:45:02.684" v="1"/>
        <pc:sldMkLst>
          <pc:docMk/>
          <pc:sldMk cId="913970638" sldId="536"/>
        </pc:sldMkLst>
      </pc:sldChg>
    </pc:docChg>
  </pc:docChgLst>
  <pc:docChgLst>
    <pc:chgData name="A Freel" userId="S::afreel@ohacademy.co.uk::f6dead3d-cc44-4b49-aee1-60fe86f08dbd" providerId="AD" clId="Web-{9E4A70F6-0CD2-C128-A3E8-10D26DD78E6E}"/>
    <pc:docChg chg="addSld modSld">
      <pc:chgData name="A Freel" userId="S::afreel@ohacademy.co.uk::f6dead3d-cc44-4b49-aee1-60fe86f08dbd" providerId="AD" clId="Web-{9E4A70F6-0CD2-C128-A3E8-10D26DD78E6E}" dt="2025-05-08T20:03:41.487" v="1562" actId="1076"/>
      <pc:docMkLst>
        <pc:docMk/>
      </pc:docMkLst>
      <pc:sldChg chg="modSp mod setBg">
        <pc:chgData name="A Freel" userId="S::afreel@ohacademy.co.uk::f6dead3d-cc44-4b49-aee1-60fe86f08dbd" providerId="AD" clId="Web-{9E4A70F6-0CD2-C128-A3E8-10D26DD78E6E}" dt="2025-05-03T17:50:37.639" v="14"/>
        <pc:sldMkLst>
          <pc:docMk/>
          <pc:sldMk cId="109857222" sldId="256"/>
        </pc:sldMkLst>
        <pc:spChg chg="mod">
          <ac:chgData name="A Freel" userId="S::afreel@ohacademy.co.uk::f6dead3d-cc44-4b49-aee1-60fe86f08dbd" providerId="AD" clId="Web-{9E4A70F6-0CD2-C128-A3E8-10D26DD78E6E}" dt="2025-05-03T17:50:11.950" v="7" actId="20577"/>
          <ac:spMkLst>
            <pc:docMk/>
            <pc:sldMk cId="109857222" sldId="256"/>
            <ac:spMk id="2" creationId="{00000000-0000-0000-0000-000000000000}"/>
          </ac:spMkLst>
        </pc:spChg>
        <pc:spChg chg="mod">
          <ac:chgData name="A Freel" userId="S::afreel@ohacademy.co.uk::f6dead3d-cc44-4b49-aee1-60fe86f08dbd" providerId="AD" clId="Web-{9E4A70F6-0CD2-C128-A3E8-10D26DD78E6E}" dt="2025-05-03T17:50:21.498" v="12" actId="20577"/>
          <ac:spMkLst>
            <pc:docMk/>
            <pc:sldMk cId="109857222" sldId="256"/>
            <ac:spMk id="3" creationId="{00000000-0000-0000-0000-000000000000}"/>
          </ac:spMkLst>
        </pc:spChg>
      </pc:sldChg>
      <pc:sldChg chg="add mod setBg">
        <pc:chgData name="A Freel" userId="S::afreel@ohacademy.co.uk::f6dead3d-cc44-4b49-aee1-60fe86f08dbd" providerId="AD" clId="Web-{9E4A70F6-0CD2-C128-A3E8-10D26DD78E6E}" dt="2025-05-03T18:06:21.907" v="19"/>
        <pc:sldMkLst>
          <pc:docMk/>
          <pc:sldMk cId="3772315522" sldId="261"/>
        </pc:sldMkLst>
      </pc:sldChg>
      <pc:sldChg chg="add">
        <pc:chgData name="A Freel" userId="S::afreel@ohacademy.co.uk::f6dead3d-cc44-4b49-aee1-60fe86f08dbd" providerId="AD" clId="Web-{9E4A70F6-0CD2-C128-A3E8-10D26DD78E6E}" dt="2025-05-03T18:01:55.338" v="16"/>
        <pc:sldMkLst>
          <pc:docMk/>
          <pc:sldMk cId="160205333" sldId="285"/>
        </pc:sldMkLst>
      </pc:sldChg>
      <pc:sldChg chg="add">
        <pc:chgData name="A Freel" userId="S::afreel@ohacademy.co.uk::f6dead3d-cc44-4b49-aee1-60fe86f08dbd" providerId="AD" clId="Web-{9E4A70F6-0CD2-C128-A3E8-10D26DD78E6E}" dt="2025-05-03T17:57:33.640" v="15"/>
        <pc:sldMkLst>
          <pc:docMk/>
          <pc:sldMk cId="3615594355" sldId="537"/>
        </pc:sldMkLst>
      </pc:sldChg>
      <pc:sldChg chg="addSp modSp add mod setBg">
        <pc:chgData name="A Freel" userId="S::afreel@ohacademy.co.uk::f6dead3d-cc44-4b49-aee1-60fe86f08dbd" providerId="AD" clId="Web-{9E4A70F6-0CD2-C128-A3E8-10D26DD78E6E}" dt="2025-05-06T19:51:26.357" v="83" actId="1076"/>
        <pc:sldMkLst>
          <pc:docMk/>
          <pc:sldMk cId="1726649943" sldId="538"/>
        </pc:sldMkLst>
        <pc:picChg chg="add mod">
          <ac:chgData name="A Freel" userId="S::afreel@ohacademy.co.uk::f6dead3d-cc44-4b49-aee1-60fe86f08dbd" providerId="AD" clId="Web-{9E4A70F6-0CD2-C128-A3E8-10D26DD78E6E}" dt="2025-05-06T19:51:26.357" v="83" actId="1076"/>
          <ac:picMkLst>
            <pc:docMk/>
            <pc:sldMk cId="1726649943" sldId="538"/>
            <ac:picMk id="3" creationId="{A685BF67-61A2-CB60-910D-F1A06B0AE1C6}"/>
          </ac:picMkLst>
        </pc:picChg>
      </pc:sldChg>
      <pc:sldChg chg="modSp add">
        <pc:chgData name="A Freel" userId="S::afreel@ohacademy.co.uk::f6dead3d-cc44-4b49-aee1-60fe86f08dbd" providerId="AD" clId="Web-{9E4A70F6-0CD2-C128-A3E8-10D26DD78E6E}" dt="2025-05-03T18:17:55.611" v="33" actId="20577"/>
        <pc:sldMkLst>
          <pc:docMk/>
          <pc:sldMk cId="3771016500" sldId="566"/>
        </pc:sldMkLst>
        <pc:spChg chg="mod">
          <ac:chgData name="A Freel" userId="S::afreel@ohacademy.co.uk::f6dead3d-cc44-4b49-aee1-60fe86f08dbd" providerId="AD" clId="Web-{9E4A70F6-0CD2-C128-A3E8-10D26DD78E6E}" dt="2025-05-03T18:17:55.611" v="33" actId="20577"/>
          <ac:spMkLst>
            <pc:docMk/>
            <pc:sldMk cId="3771016500" sldId="566"/>
            <ac:spMk id="6" creationId="{B48B6036-4F36-6C8E-5FC4-F2439BA4DC6E}"/>
          </ac:spMkLst>
        </pc:spChg>
        <pc:spChg chg="mod">
          <ac:chgData name="A Freel" userId="S::afreel@ohacademy.co.uk::f6dead3d-cc44-4b49-aee1-60fe86f08dbd" providerId="AD" clId="Web-{9E4A70F6-0CD2-C128-A3E8-10D26DD78E6E}" dt="2025-05-03T18:17:41.392" v="27" actId="20577"/>
          <ac:spMkLst>
            <pc:docMk/>
            <pc:sldMk cId="3771016500" sldId="566"/>
            <ac:spMk id="8" creationId="{4F54BB59-41C2-0714-B37F-1FEC2C2B7240}"/>
          </ac:spMkLst>
        </pc:spChg>
      </pc:sldChg>
      <pc:sldChg chg="addSp delSp modSp add">
        <pc:chgData name="A Freel" userId="S::afreel@ohacademy.co.uk::f6dead3d-cc44-4b49-aee1-60fe86f08dbd" providerId="AD" clId="Web-{9E4A70F6-0CD2-C128-A3E8-10D26DD78E6E}" dt="2025-05-03T18:18:47.081" v="40" actId="1076"/>
        <pc:sldMkLst>
          <pc:docMk/>
          <pc:sldMk cId="3189538218" sldId="567"/>
        </pc:sldMkLst>
        <pc:spChg chg="mod">
          <ac:chgData name="A Freel" userId="S::afreel@ohacademy.co.uk::f6dead3d-cc44-4b49-aee1-60fe86f08dbd" providerId="AD" clId="Web-{9E4A70F6-0CD2-C128-A3E8-10D26DD78E6E}" dt="2025-05-03T18:17:58.861" v="34" actId="20577"/>
          <ac:spMkLst>
            <pc:docMk/>
            <pc:sldMk cId="3189538218" sldId="567"/>
            <ac:spMk id="6" creationId="{B48B6036-4F36-6C8E-5FC4-F2439BA4DC6E}"/>
          </ac:spMkLst>
        </pc:spChg>
        <pc:spChg chg="mod">
          <ac:chgData name="A Freel" userId="S::afreel@ohacademy.co.uk::f6dead3d-cc44-4b49-aee1-60fe86f08dbd" providerId="AD" clId="Web-{9E4A70F6-0CD2-C128-A3E8-10D26DD78E6E}" dt="2025-05-03T18:17:36.080" v="24" actId="20577"/>
          <ac:spMkLst>
            <pc:docMk/>
            <pc:sldMk cId="3189538218" sldId="567"/>
            <ac:spMk id="8" creationId="{4F54BB59-41C2-0714-B37F-1FEC2C2B7240}"/>
          </ac:spMkLst>
        </pc:spChg>
        <pc:picChg chg="add mod">
          <ac:chgData name="A Freel" userId="S::afreel@ohacademy.co.uk::f6dead3d-cc44-4b49-aee1-60fe86f08dbd" providerId="AD" clId="Web-{9E4A70F6-0CD2-C128-A3E8-10D26DD78E6E}" dt="2025-05-03T18:18:47.081" v="40" actId="1076"/>
          <ac:picMkLst>
            <pc:docMk/>
            <pc:sldMk cId="3189538218" sldId="567"/>
            <ac:picMk id="2" creationId="{0D72E7CD-D796-8741-A234-229C825DC8C9}"/>
          </ac:picMkLst>
        </pc:picChg>
      </pc:sldChg>
      <pc:sldChg chg="addSp delSp modSp add replId">
        <pc:chgData name="A Freel" userId="S::afreel@ohacademy.co.uk::f6dead3d-cc44-4b49-aee1-60fe86f08dbd" providerId="AD" clId="Web-{9E4A70F6-0CD2-C128-A3E8-10D26DD78E6E}" dt="2025-05-03T19:14:17.037" v="60" actId="14100"/>
        <pc:sldMkLst>
          <pc:docMk/>
          <pc:sldMk cId="3642879178" sldId="568"/>
        </pc:sldMkLst>
        <pc:picChg chg="add mod">
          <ac:chgData name="A Freel" userId="S::afreel@ohacademy.co.uk::f6dead3d-cc44-4b49-aee1-60fe86f08dbd" providerId="AD" clId="Web-{9E4A70F6-0CD2-C128-A3E8-10D26DD78E6E}" dt="2025-05-03T19:13:54.443" v="57" actId="14100"/>
          <ac:picMkLst>
            <pc:docMk/>
            <pc:sldMk cId="3642879178" sldId="568"/>
            <ac:picMk id="2" creationId="{4D5DCC22-6DAB-424C-5FAC-6F4724B8CB79}"/>
          </ac:picMkLst>
        </pc:picChg>
        <pc:picChg chg="add mod">
          <ac:chgData name="A Freel" userId="S::afreel@ohacademy.co.uk::f6dead3d-cc44-4b49-aee1-60fe86f08dbd" providerId="AD" clId="Web-{9E4A70F6-0CD2-C128-A3E8-10D26DD78E6E}" dt="2025-05-03T19:14:17.037" v="60" actId="14100"/>
          <ac:picMkLst>
            <pc:docMk/>
            <pc:sldMk cId="3642879178" sldId="568"/>
            <ac:picMk id="3" creationId="{EF04F0FC-25C4-06D2-CE9E-262137538C8E}"/>
          </ac:picMkLst>
        </pc:picChg>
      </pc:sldChg>
      <pc:sldChg chg="addSp modSp add replId">
        <pc:chgData name="A Freel" userId="S::afreel@ohacademy.co.uk::f6dead3d-cc44-4b49-aee1-60fe86f08dbd" providerId="AD" clId="Web-{9E4A70F6-0CD2-C128-A3E8-10D26DD78E6E}" dt="2025-05-03T19:12:51.347" v="53" actId="1076"/>
        <pc:sldMkLst>
          <pc:docMk/>
          <pc:sldMk cId="1066141439" sldId="569"/>
        </pc:sldMkLst>
        <pc:picChg chg="add mod">
          <ac:chgData name="A Freel" userId="S::afreel@ohacademy.co.uk::f6dead3d-cc44-4b49-aee1-60fe86f08dbd" providerId="AD" clId="Web-{9E4A70F6-0CD2-C128-A3E8-10D26DD78E6E}" dt="2025-05-03T19:12:51.347" v="53" actId="1076"/>
          <ac:picMkLst>
            <pc:docMk/>
            <pc:sldMk cId="1066141439" sldId="569"/>
            <ac:picMk id="2" creationId="{2FFDFDB3-E0C7-D56A-4679-F13029B32DE0}"/>
          </ac:picMkLst>
        </pc:picChg>
      </pc:sldChg>
      <pc:sldChg chg="addSp modSp add replId">
        <pc:chgData name="A Freel" userId="S::afreel@ohacademy.co.uk::f6dead3d-cc44-4b49-aee1-60fe86f08dbd" providerId="AD" clId="Web-{9E4A70F6-0CD2-C128-A3E8-10D26DD78E6E}" dt="2025-05-03T19:18:00.906" v="76" actId="20577"/>
        <pc:sldMkLst>
          <pc:docMk/>
          <pc:sldMk cId="3831105384" sldId="570"/>
        </pc:sldMkLst>
        <pc:spChg chg="add mod">
          <ac:chgData name="A Freel" userId="S::afreel@ohacademy.co.uk::f6dead3d-cc44-4b49-aee1-60fe86f08dbd" providerId="AD" clId="Web-{9E4A70F6-0CD2-C128-A3E8-10D26DD78E6E}" dt="2025-05-03T18:36:28.449" v="49" actId="20577"/>
          <ac:spMkLst>
            <pc:docMk/>
            <pc:sldMk cId="3831105384" sldId="570"/>
            <ac:spMk id="2" creationId="{042BB82C-7679-B2FE-B586-C8CDD1143929}"/>
          </ac:spMkLst>
        </pc:spChg>
        <pc:spChg chg="add mod">
          <ac:chgData name="A Freel" userId="S::afreel@ohacademy.co.uk::f6dead3d-cc44-4b49-aee1-60fe86f08dbd" providerId="AD" clId="Web-{9E4A70F6-0CD2-C128-A3E8-10D26DD78E6E}" dt="2025-05-03T19:18:00.906" v="76" actId="20577"/>
          <ac:spMkLst>
            <pc:docMk/>
            <pc:sldMk cId="3831105384" sldId="570"/>
            <ac:spMk id="3" creationId="{130F03C9-7142-E0D1-C108-5CD5C82EA3C5}"/>
          </ac:spMkLst>
        </pc:spChg>
      </pc:sldChg>
      <pc:sldChg chg="addSp modSp add replId">
        <pc:chgData name="A Freel" userId="S::afreel@ohacademy.co.uk::f6dead3d-cc44-4b49-aee1-60fe86f08dbd" providerId="AD" clId="Web-{9E4A70F6-0CD2-C128-A3E8-10D26DD78E6E}" dt="2025-05-03T19:18:06.406" v="79" actId="1076"/>
        <pc:sldMkLst>
          <pc:docMk/>
          <pc:sldMk cId="239396710" sldId="571"/>
        </pc:sldMkLst>
        <pc:spChg chg="add">
          <ac:chgData name="A Freel" userId="S::afreel@ohacademy.co.uk::f6dead3d-cc44-4b49-aee1-60fe86f08dbd" providerId="AD" clId="Web-{9E4A70F6-0CD2-C128-A3E8-10D26DD78E6E}" dt="2025-05-03T18:36:03.488" v="46"/>
          <ac:spMkLst>
            <pc:docMk/>
            <pc:sldMk cId="239396710" sldId="571"/>
            <ac:spMk id="2" creationId="{BA52BB0B-FD81-D1A7-030F-611615123524}"/>
          </ac:spMkLst>
        </pc:spChg>
        <pc:picChg chg="add mod">
          <ac:chgData name="A Freel" userId="S::afreel@ohacademy.co.uk::f6dead3d-cc44-4b49-aee1-60fe86f08dbd" providerId="AD" clId="Web-{9E4A70F6-0CD2-C128-A3E8-10D26DD78E6E}" dt="2025-05-03T19:18:06.406" v="79" actId="1076"/>
          <ac:picMkLst>
            <pc:docMk/>
            <pc:sldMk cId="239396710" sldId="571"/>
            <ac:picMk id="3" creationId="{F3F21BC1-E409-4FD7-9CFB-98D96590D36F}"/>
          </ac:picMkLst>
        </pc:picChg>
      </pc:sldChg>
      <pc:sldChg chg="addSp delSp modSp add replId">
        <pc:chgData name="A Freel" userId="S::afreel@ohacademy.co.uk::f6dead3d-cc44-4b49-aee1-60fe86f08dbd" providerId="AD" clId="Web-{9E4A70F6-0CD2-C128-A3E8-10D26DD78E6E}" dt="2025-05-08T19:41:40.871" v="1382"/>
        <pc:sldMkLst>
          <pc:docMk/>
          <pc:sldMk cId="1655776031" sldId="572"/>
        </pc:sldMkLst>
        <pc:spChg chg="add mod">
          <ac:chgData name="A Freel" userId="S::afreel@ohacademy.co.uk::f6dead3d-cc44-4b49-aee1-60fe86f08dbd" providerId="AD" clId="Web-{9E4A70F6-0CD2-C128-A3E8-10D26DD78E6E}" dt="2025-05-08T19:41:16.853" v="1379" actId="20577"/>
          <ac:spMkLst>
            <pc:docMk/>
            <pc:sldMk cId="1655776031" sldId="572"/>
            <ac:spMk id="3" creationId="{C60DA82A-A41B-6766-45F5-34682B5E8E2C}"/>
          </ac:spMkLst>
        </pc:spChg>
        <pc:spChg chg="add mod">
          <ac:chgData name="A Freel" userId="S::afreel@ohacademy.co.uk::f6dead3d-cc44-4b49-aee1-60fe86f08dbd" providerId="AD" clId="Web-{9E4A70F6-0CD2-C128-A3E8-10D26DD78E6E}" dt="2025-05-08T19:41:40.871" v="1382"/>
          <ac:spMkLst>
            <pc:docMk/>
            <pc:sldMk cId="1655776031" sldId="572"/>
            <ac:spMk id="4" creationId="{0A7557C3-6545-10AA-C25E-B35C50D12100}"/>
          </ac:spMkLst>
        </pc:spChg>
        <pc:spChg chg="mod">
          <ac:chgData name="A Freel" userId="S::afreel@ohacademy.co.uk::f6dead3d-cc44-4b49-aee1-60fe86f08dbd" providerId="AD" clId="Web-{9E4A70F6-0CD2-C128-A3E8-10D26DD78E6E}" dt="2025-05-07T06:54:45.593" v="90" actId="20577"/>
          <ac:spMkLst>
            <pc:docMk/>
            <pc:sldMk cId="1655776031" sldId="572"/>
            <ac:spMk id="6" creationId="{96B4A75E-CBC4-C3B7-27FD-6E88E2C2AFDC}"/>
          </ac:spMkLst>
        </pc:spChg>
        <pc:picChg chg="add mod">
          <ac:chgData name="A Freel" userId="S::afreel@ohacademy.co.uk::f6dead3d-cc44-4b49-aee1-60fe86f08dbd" providerId="AD" clId="Web-{9E4A70F6-0CD2-C128-A3E8-10D26DD78E6E}" dt="2025-05-08T19:40:41.694" v="1370" actId="1076"/>
          <ac:picMkLst>
            <pc:docMk/>
            <pc:sldMk cId="1655776031" sldId="572"/>
            <ac:picMk id="2" creationId="{BFA83B46-8737-28AD-FBAD-5F759CD64DA1}"/>
          </ac:picMkLst>
        </pc:picChg>
      </pc:sldChg>
      <pc:sldChg chg="addSp delSp modSp add replId">
        <pc:chgData name="A Freel" userId="S::afreel@ohacademy.co.uk::f6dead3d-cc44-4b49-aee1-60fe86f08dbd" providerId="AD" clId="Web-{9E4A70F6-0CD2-C128-A3E8-10D26DD78E6E}" dt="2025-05-08T20:03:41.487" v="1562" actId="1076"/>
        <pc:sldMkLst>
          <pc:docMk/>
          <pc:sldMk cId="23156777" sldId="573"/>
        </pc:sldMkLst>
        <pc:spChg chg="add mod">
          <ac:chgData name="A Freel" userId="S::afreel@ohacademy.co.uk::f6dead3d-cc44-4b49-aee1-60fe86f08dbd" providerId="AD" clId="Web-{9E4A70F6-0CD2-C128-A3E8-10D26DD78E6E}" dt="2025-05-08T20:03:30.814" v="1559" actId="20577"/>
          <ac:spMkLst>
            <pc:docMk/>
            <pc:sldMk cId="23156777" sldId="573"/>
            <ac:spMk id="4" creationId="{DA311847-C516-270F-F692-124150787CBF}"/>
          </ac:spMkLst>
        </pc:spChg>
        <pc:spChg chg="add mod">
          <ac:chgData name="A Freel" userId="S::afreel@ohacademy.co.uk::f6dead3d-cc44-4b49-aee1-60fe86f08dbd" providerId="AD" clId="Web-{9E4A70F6-0CD2-C128-A3E8-10D26DD78E6E}" dt="2025-05-08T20:03:34.658" v="1561" actId="1076"/>
          <ac:spMkLst>
            <pc:docMk/>
            <pc:sldMk cId="23156777" sldId="573"/>
            <ac:spMk id="5" creationId="{BA777742-566B-96E9-F95A-420063F87FA8}"/>
          </ac:spMkLst>
        </pc:spChg>
        <pc:spChg chg="add mod">
          <ac:chgData name="A Freel" userId="S::afreel@ohacademy.co.uk::f6dead3d-cc44-4b49-aee1-60fe86f08dbd" providerId="AD" clId="Web-{9E4A70F6-0CD2-C128-A3E8-10D26DD78E6E}" dt="2025-05-08T20:03:41.487" v="1562" actId="1076"/>
          <ac:spMkLst>
            <pc:docMk/>
            <pc:sldMk cId="23156777" sldId="573"/>
            <ac:spMk id="10" creationId="{E38F41FD-3D95-CA89-7364-2B9E1B478550}"/>
          </ac:spMkLst>
        </pc:spChg>
        <pc:picChg chg="add mod">
          <ac:chgData name="A Freel" userId="S::afreel@ohacademy.co.uk::f6dead3d-cc44-4b49-aee1-60fe86f08dbd" providerId="AD" clId="Web-{9E4A70F6-0CD2-C128-A3E8-10D26DD78E6E}" dt="2025-05-08T20:03:32.549" v="1560" actId="1076"/>
          <ac:picMkLst>
            <pc:docMk/>
            <pc:sldMk cId="23156777" sldId="573"/>
            <ac:picMk id="3" creationId="{54232475-B141-F5FD-70CE-75385F7EDA0B}"/>
          </ac:picMkLst>
        </pc:picChg>
      </pc:sldChg>
      <pc:sldChg chg="addSp modSp add replId">
        <pc:chgData name="A Freel" userId="S::afreel@ohacademy.co.uk::f6dead3d-cc44-4b49-aee1-60fe86f08dbd" providerId="AD" clId="Web-{9E4A70F6-0CD2-C128-A3E8-10D26DD78E6E}" dt="2025-05-08T19:35:44.001" v="1367" actId="20577"/>
        <pc:sldMkLst>
          <pc:docMk/>
          <pc:sldMk cId="2601310518" sldId="574"/>
        </pc:sldMkLst>
        <pc:spChg chg="add mod">
          <ac:chgData name="A Freel" userId="S::afreel@ohacademy.co.uk::f6dead3d-cc44-4b49-aee1-60fe86f08dbd" providerId="AD" clId="Web-{9E4A70F6-0CD2-C128-A3E8-10D26DD78E6E}" dt="2025-05-08T19:35:44.001" v="1367" actId="20577"/>
          <ac:spMkLst>
            <pc:docMk/>
            <pc:sldMk cId="2601310518" sldId="574"/>
            <ac:spMk id="3" creationId="{94BDB55F-F41D-369B-4531-F88F28B8AD1D}"/>
          </ac:spMkLst>
        </pc:spChg>
        <pc:spChg chg="add mod">
          <ac:chgData name="A Freel" userId="S::afreel@ohacademy.co.uk::f6dead3d-cc44-4b49-aee1-60fe86f08dbd" providerId="AD" clId="Web-{9E4A70F6-0CD2-C128-A3E8-10D26DD78E6E}" dt="2025-05-07T19:34:26.968" v="179" actId="1076"/>
          <ac:spMkLst>
            <pc:docMk/>
            <pc:sldMk cId="2601310518" sldId="574"/>
            <ac:spMk id="4" creationId="{D6C37135-C0B6-298F-2FDD-BFE6D12263D3}"/>
          </ac:spMkLst>
        </pc:spChg>
        <pc:picChg chg="add mod">
          <ac:chgData name="A Freel" userId="S::afreel@ohacademy.co.uk::f6dead3d-cc44-4b49-aee1-60fe86f08dbd" providerId="AD" clId="Web-{9E4A70F6-0CD2-C128-A3E8-10D26DD78E6E}" dt="2025-05-07T19:34:16.265" v="174" actId="14100"/>
          <ac:picMkLst>
            <pc:docMk/>
            <pc:sldMk cId="2601310518" sldId="574"/>
            <ac:picMk id="2" creationId="{E6CF3CA2-F8CC-AED5-52A1-6B4D9227D7D3}"/>
          </ac:picMkLst>
        </pc:picChg>
      </pc:sldChg>
      <pc:sldChg chg="addSp delSp modSp add replId">
        <pc:chgData name="A Freel" userId="S::afreel@ohacademy.co.uk::f6dead3d-cc44-4b49-aee1-60fe86f08dbd" providerId="AD" clId="Web-{9E4A70F6-0CD2-C128-A3E8-10D26DD78E6E}" dt="2025-05-07T19:41:41.885" v="265" actId="20577"/>
        <pc:sldMkLst>
          <pc:docMk/>
          <pc:sldMk cId="1734033640" sldId="575"/>
        </pc:sldMkLst>
        <pc:spChg chg="add mod">
          <ac:chgData name="A Freel" userId="S::afreel@ohacademy.co.uk::f6dead3d-cc44-4b49-aee1-60fe86f08dbd" providerId="AD" clId="Web-{9E4A70F6-0CD2-C128-A3E8-10D26DD78E6E}" dt="2025-05-07T19:41:41.885" v="265" actId="20577"/>
          <ac:spMkLst>
            <pc:docMk/>
            <pc:sldMk cId="1734033640" sldId="575"/>
            <ac:spMk id="5" creationId="{D5D711EF-1D3F-ACD2-6F31-61A1F126C090}"/>
          </ac:spMkLst>
        </pc:spChg>
        <pc:picChg chg="add mod modCrop">
          <ac:chgData name="A Freel" userId="S::afreel@ohacademy.co.uk::f6dead3d-cc44-4b49-aee1-60fe86f08dbd" providerId="AD" clId="Web-{9E4A70F6-0CD2-C128-A3E8-10D26DD78E6E}" dt="2025-05-07T19:25:03.937" v="131"/>
          <ac:picMkLst>
            <pc:docMk/>
            <pc:sldMk cId="1734033640" sldId="575"/>
            <ac:picMk id="4" creationId="{0C7E6D32-0CBB-097D-43C3-505E1DCEB6EA}"/>
          </ac:picMkLst>
        </pc:picChg>
      </pc:sldChg>
      <pc:sldChg chg="addSp delSp modSp add replId">
        <pc:chgData name="A Freel" userId="S::afreel@ohacademy.co.uk::f6dead3d-cc44-4b49-aee1-60fe86f08dbd" providerId="AD" clId="Web-{9E4A70F6-0CD2-C128-A3E8-10D26DD78E6E}" dt="2025-05-07T19:46:42.376" v="441" actId="20577"/>
        <pc:sldMkLst>
          <pc:docMk/>
          <pc:sldMk cId="3248456341" sldId="576"/>
        </pc:sldMkLst>
        <pc:spChg chg="add mod">
          <ac:chgData name="A Freel" userId="S::afreel@ohacademy.co.uk::f6dead3d-cc44-4b49-aee1-60fe86f08dbd" providerId="AD" clId="Web-{9E4A70F6-0CD2-C128-A3E8-10D26DD78E6E}" dt="2025-05-07T19:46:42.376" v="441" actId="20577"/>
          <ac:spMkLst>
            <pc:docMk/>
            <pc:sldMk cId="3248456341" sldId="576"/>
            <ac:spMk id="7" creationId="{4C23529F-53D8-0A00-C8F1-C82D5F1826D7}"/>
          </ac:spMkLst>
        </pc:spChg>
        <pc:picChg chg="add mod">
          <ac:chgData name="A Freel" userId="S::afreel@ohacademy.co.uk::f6dead3d-cc44-4b49-aee1-60fe86f08dbd" providerId="AD" clId="Web-{9E4A70F6-0CD2-C128-A3E8-10D26DD78E6E}" dt="2025-05-07T19:25:37.938" v="134" actId="14100"/>
          <ac:picMkLst>
            <pc:docMk/>
            <pc:sldMk cId="3248456341" sldId="576"/>
            <ac:picMk id="2" creationId="{D546EB65-94EE-DD1A-77CD-C190B1158AEB}"/>
          </ac:picMkLst>
        </pc:picChg>
      </pc:sldChg>
      <pc:sldChg chg="addSp modSp add replId">
        <pc:chgData name="A Freel" userId="S::afreel@ohacademy.co.uk::f6dead3d-cc44-4b49-aee1-60fe86f08dbd" providerId="AD" clId="Web-{9E4A70F6-0CD2-C128-A3E8-10D26DD78E6E}" dt="2025-05-07T19:46:31.142" v="440" actId="20577"/>
        <pc:sldMkLst>
          <pc:docMk/>
          <pc:sldMk cId="3995561030" sldId="577"/>
        </pc:sldMkLst>
        <pc:spChg chg="add mod">
          <ac:chgData name="A Freel" userId="S::afreel@ohacademy.co.uk::f6dead3d-cc44-4b49-aee1-60fe86f08dbd" providerId="AD" clId="Web-{9E4A70F6-0CD2-C128-A3E8-10D26DD78E6E}" dt="2025-05-07T19:46:31.142" v="440" actId="20577"/>
          <ac:spMkLst>
            <pc:docMk/>
            <pc:sldMk cId="3995561030" sldId="577"/>
            <ac:spMk id="4" creationId="{0F278281-58B2-47B8-339E-8C0C6C64D87E}"/>
          </ac:spMkLst>
        </pc:spChg>
        <pc:picChg chg="add mod">
          <ac:chgData name="A Freel" userId="S::afreel@ohacademy.co.uk::f6dead3d-cc44-4b49-aee1-60fe86f08dbd" providerId="AD" clId="Web-{9E4A70F6-0CD2-C128-A3E8-10D26DD78E6E}" dt="2025-05-07T19:26:05.204" v="137" actId="14100"/>
          <ac:picMkLst>
            <pc:docMk/>
            <pc:sldMk cId="3995561030" sldId="577"/>
            <ac:picMk id="2" creationId="{EB10022A-F092-D431-D2FE-78546B71DE65}"/>
          </ac:picMkLst>
        </pc:picChg>
      </pc:sldChg>
      <pc:sldChg chg="addSp modSp add replId">
        <pc:chgData name="A Freel" userId="S::afreel@ohacademy.co.uk::f6dead3d-cc44-4b49-aee1-60fe86f08dbd" providerId="AD" clId="Web-{9E4A70F6-0CD2-C128-A3E8-10D26DD78E6E}" dt="2025-05-07T19:48:51.645" v="522" actId="20577"/>
        <pc:sldMkLst>
          <pc:docMk/>
          <pc:sldMk cId="3963312555" sldId="578"/>
        </pc:sldMkLst>
        <pc:spChg chg="add mod">
          <ac:chgData name="A Freel" userId="S::afreel@ohacademy.co.uk::f6dead3d-cc44-4b49-aee1-60fe86f08dbd" providerId="AD" clId="Web-{9E4A70F6-0CD2-C128-A3E8-10D26DD78E6E}" dt="2025-05-07T19:48:51.645" v="522" actId="20577"/>
          <ac:spMkLst>
            <pc:docMk/>
            <pc:sldMk cId="3963312555" sldId="578"/>
            <ac:spMk id="4" creationId="{68459231-F0A2-AE23-BD53-E5FECA7933F2}"/>
          </ac:spMkLst>
        </pc:spChg>
        <pc:picChg chg="add mod">
          <ac:chgData name="A Freel" userId="S::afreel@ohacademy.co.uk::f6dead3d-cc44-4b49-aee1-60fe86f08dbd" providerId="AD" clId="Web-{9E4A70F6-0CD2-C128-A3E8-10D26DD78E6E}" dt="2025-05-07T19:26:59.753" v="142" actId="1076"/>
          <ac:picMkLst>
            <pc:docMk/>
            <pc:sldMk cId="3963312555" sldId="578"/>
            <ac:picMk id="2" creationId="{D1B6D3C1-FAB0-44A8-B736-6137A44BEAAD}"/>
          </ac:picMkLst>
        </pc:picChg>
      </pc:sldChg>
      <pc:sldChg chg="addSp modSp add replId">
        <pc:chgData name="A Freel" userId="S::afreel@ohacademy.co.uk::f6dead3d-cc44-4b49-aee1-60fe86f08dbd" providerId="AD" clId="Web-{9E4A70F6-0CD2-C128-A3E8-10D26DD78E6E}" dt="2025-05-07T19:50:06.194" v="596" actId="20577"/>
        <pc:sldMkLst>
          <pc:docMk/>
          <pc:sldMk cId="2311274190" sldId="579"/>
        </pc:sldMkLst>
        <pc:spChg chg="add mod">
          <ac:chgData name="A Freel" userId="S::afreel@ohacademy.co.uk::f6dead3d-cc44-4b49-aee1-60fe86f08dbd" providerId="AD" clId="Web-{9E4A70F6-0CD2-C128-A3E8-10D26DD78E6E}" dt="2025-05-07T19:50:06.194" v="596" actId="20577"/>
          <ac:spMkLst>
            <pc:docMk/>
            <pc:sldMk cId="2311274190" sldId="579"/>
            <ac:spMk id="4" creationId="{2479EBB9-FC61-A0BE-CDFE-B1A3BDD03BA0}"/>
          </ac:spMkLst>
        </pc:spChg>
        <pc:picChg chg="add mod">
          <ac:chgData name="A Freel" userId="S::afreel@ohacademy.co.uk::f6dead3d-cc44-4b49-aee1-60fe86f08dbd" providerId="AD" clId="Web-{9E4A70F6-0CD2-C128-A3E8-10D26DD78E6E}" dt="2025-05-07T19:27:49.441" v="145" actId="14100"/>
          <ac:picMkLst>
            <pc:docMk/>
            <pc:sldMk cId="2311274190" sldId="579"/>
            <ac:picMk id="2" creationId="{E1ECA54A-448C-DBCF-79E6-A09BC35F9C59}"/>
          </ac:picMkLst>
        </pc:picChg>
      </pc:sldChg>
      <pc:sldChg chg="addSp modSp add replId">
        <pc:chgData name="A Freel" userId="S::afreel@ohacademy.co.uk::f6dead3d-cc44-4b49-aee1-60fe86f08dbd" providerId="AD" clId="Web-{9E4A70F6-0CD2-C128-A3E8-10D26DD78E6E}" dt="2025-05-07T19:51:40.399" v="661" actId="20577"/>
        <pc:sldMkLst>
          <pc:docMk/>
          <pc:sldMk cId="1518252294" sldId="580"/>
        </pc:sldMkLst>
        <pc:spChg chg="add mod">
          <ac:chgData name="A Freel" userId="S::afreel@ohacademy.co.uk::f6dead3d-cc44-4b49-aee1-60fe86f08dbd" providerId="AD" clId="Web-{9E4A70F6-0CD2-C128-A3E8-10D26DD78E6E}" dt="2025-05-07T19:51:40.399" v="661" actId="20577"/>
          <ac:spMkLst>
            <pc:docMk/>
            <pc:sldMk cId="1518252294" sldId="580"/>
            <ac:spMk id="4" creationId="{69E78747-06D0-3285-AD94-CD5BD56982F1}"/>
          </ac:spMkLst>
        </pc:spChg>
        <pc:picChg chg="add mod">
          <ac:chgData name="A Freel" userId="S::afreel@ohacademy.co.uk::f6dead3d-cc44-4b49-aee1-60fe86f08dbd" providerId="AD" clId="Web-{9E4A70F6-0CD2-C128-A3E8-10D26DD78E6E}" dt="2025-05-07T19:29:08.881" v="148" actId="14100"/>
          <ac:picMkLst>
            <pc:docMk/>
            <pc:sldMk cId="1518252294" sldId="580"/>
            <ac:picMk id="2" creationId="{8E867E38-6CCC-B34A-7DD9-BB6B35D31268}"/>
          </ac:picMkLst>
        </pc:picChg>
      </pc:sldChg>
      <pc:sldChg chg="addSp modSp add replId">
        <pc:chgData name="A Freel" userId="S::afreel@ohacademy.co.uk::f6dead3d-cc44-4b49-aee1-60fe86f08dbd" providerId="AD" clId="Web-{9E4A70F6-0CD2-C128-A3E8-10D26DD78E6E}" dt="2025-05-07T19:53:06.182" v="769" actId="20577"/>
        <pc:sldMkLst>
          <pc:docMk/>
          <pc:sldMk cId="3773336526" sldId="581"/>
        </pc:sldMkLst>
        <pc:spChg chg="add mod">
          <ac:chgData name="A Freel" userId="S::afreel@ohacademy.co.uk::f6dead3d-cc44-4b49-aee1-60fe86f08dbd" providerId="AD" clId="Web-{9E4A70F6-0CD2-C128-A3E8-10D26DD78E6E}" dt="2025-05-07T19:53:06.182" v="769" actId="20577"/>
          <ac:spMkLst>
            <pc:docMk/>
            <pc:sldMk cId="3773336526" sldId="581"/>
            <ac:spMk id="4" creationId="{32D645FB-E635-5B88-1908-5E02027DAAF9}"/>
          </ac:spMkLst>
        </pc:spChg>
        <pc:picChg chg="add mod">
          <ac:chgData name="A Freel" userId="S::afreel@ohacademy.co.uk::f6dead3d-cc44-4b49-aee1-60fe86f08dbd" providerId="AD" clId="Web-{9E4A70F6-0CD2-C128-A3E8-10D26DD78E6E}" dt="2025-05-07T19:29:41.961" v="150" actId="1076"/>
          <ac:picMkLst>
            <pc:docMk/>
            <pc:sldMk cId="3773336526" sldId="581"/>
            <ac:picMk id="2" creationId="{7A61ED99-B489-A4E9-DC56-3C040A4C3EB7}"/>
          </ac:picMkLst>
        </pc:picChg>
      </pc:sldChg>
      <pc:sldChg chg="addSp modSp add replId">
        <pc:chgData name="A Freel" userId="S::afreel@ohacademy.co.uk::f6dead3d-cc44-4b49-aee1-60fe86f08dbd" providerId="AD" clId="Web-{9E4A70F6-0CD2-C128-A3E8-10D26DD78E6E}" dt="2025-05-07T19:54:36.716" v="876" actId="20577"/>
        <pc:sldMkLst>
          <pc:docMk/>
          <pc:sldMk cId="2250005980" sldId="582"/>
        </pc:sldMkLst>
        <pc:spChg chg="add mod">
          <ac:chgData name="A Freel" userId="S::afreel@ohacademy.co.uk::f6dead3d-cc44-4b49-aee1-60fe86f08dbd" providerId="AD" clId="Web-{9E4A70F6-0CD2-C128-A3E8-10D26DD78E6E}" dt="2025-05-07T19:54:36.716" v="876" actId="20577"/>
          <ac:spMkLst>
            <pc:docMk/>
            <pc:sldMk cId="2250005980" sldId="582"/>
            <ac:spMk id="4" creationId="{E665CAA0-3CED-46DF-CCE4-D77ADC14A74E}"/>
          </ac:spMkLst>
        </pc:spChg>
        <pc:picChg chg="add mod">
          <ac:chgData name="A Freel" userId="S::afreel@ohacademy.co.uk::f6dead3d-cc44-4b49-aee1-60fe86f08dbd" providerId="AD" clId="Web-{9E4A70F6-0CD2-C128-A3E8-10D26DD78E6E}" dt="2025-05-07T19:30:09.790" v="155" actId="1076"/>
          <ac:picMkLst>
            <pc:docMk/>
            <pc:sldMk cId="2250005980" sldId="582"/>
            <ac:picMk id="2" creationId="{359862EF-AB45-10F9-671F-314096D0A863}"/>
          </ac:picMkLst>
        </pc:picChg>
      </pc:sldChg>
      <pc:sldChg chg="addSp delSp modSp add replId">
        <pc:chgData name="A Freel" userId="S::afreel@ohacademy.co.uk::f6dead3d-cc44-4b49-aee1-60fe86f08dbd" providerId="AD" clId="Web-{9E4A70F6-0CD2-C128-A3E8-10D26DD78E6E}" dt="2025-05-07T19:56:15.812" v="927" actId="14100"/>
        <pc:sldMkLst>
          <pc:docMk/>
          <pc:sldMk cId="59384385" sldId="583"/>
        </pc:sldMkLst>
        <pc:spChg chg="add mod">
          <ac:chgData name="A Freel" userId="S::afreel@ohacademy.co.uk::f6dead3d-cc44-4b49-aee1-60fe86f08dbd" providerId="AD" clId="Web-{9E4A70F6-0CD2-C128-A3E8-10D26DD78E6E}" dt="2025-05-07T19:56:15.812" v="927" actId="14100"/>
          <ac:spMkLst>
            <pc:docMk/>
            <pc:sldMk cId="59384385" sldId="583"/>
            <ac:spMk id="5" creationId="{9F641F5C-DA09-1B1F-6F71-92C8BD8C0CA6}"/>
          </ac:spMkLst>
        </pc:spChg>
        <pc:picChg chg="add mod">
          <ac:chgData name="A Freel" userId="S::afreel@ohacademy.co.uk::f6dead3d-cc44-4b49-aee1-60fe86f08dbd" providerId="AD" clId="Web-{9E4A70F6-0CD2-C128-A3E8-10D26DD78E6E}" dt="2025-05-07T19:30:36.947" v="158" actId="14100"/>
          <ac:picMkLst>
            <pc:docMk/>
            <pc:sldMk cId="59384385" sldId="583"/>
            <ac:picMk id="2" creationId="{F8B5627E-D27C-10F2-0D94-9DCD14E1C893}"/>
          </ac:picMkLst>
        </pc:picChg>
      </pc:sldChg>
      <pc:sldChg chg="addSp modSp add replId">
        <pc:chgData name="A Freel" userId="S::afreel@ohacademy.co.uk::f6dead3d-cc44-4b49-aee1-60fe86f08dbd" providerId="AD" clId="Web-{9E4A70F6-0CD2-C128-A3E8-10D26DD78E6E}" dt="2025-05-07T19:57:48.158" v="998" actId="14100"/>
        <pc:sldMkLst>
          <pc:docMk/>
          <pc:sldMk cId="385788233" sldId="584"/>
        </pc:sldMkLst>
        <pc:spChg chg="add mod">
          <ac:chgData name="A Freel" userId="S::afreel@ohacademy.co.uk::f6dead3d-cc44-4b49-aee1-60fe86f08dbd" providerId="AD" clId="Web-{9E4A70F6-0CD2-C128-A3E8-10D26DD78E6E}" dt="2025-05-07T19:57:43.142" v="997" actId="1076"/>
          <ac:spMkLst>
            <pc:docMk/>
            <pc:sldMk cId="385788233" sldId="584"/>
            <ac:spMk id="4" creationId="{AD86D050-847C-BBC7-6B7F-BDAEF3500902}"/>
          </ac:spMkLst>
        </pc:spChg>
        <pc:picChg chg="add mod">
          <ac:chgData name="A Freel" userId="S::afreel@ohacademy.co.uk::f6dead3d-cc44-4b49-aee1-60fe86f08dbd" providerId="AD" clId="Web-{9E4A70F6-0CD2-C128-A3E8-10D26DD78E6E}" dt="2025-05-07T19:57:48.158" v="998" actId="14100"/>
          <ac:picMkLst>
            <pc:docMk/>
            <pc:sldMk cId="385788233" sldId="584"/>
            <ac:picMk id="2" creationId="{5BB5D431-9861-820F-9E82-C01AA1C2B588}"/>
          </ac:picMkLst>
        </pc:picChg>
      </pc:sldChg>
      <pc:sldChg chg="addSp modSp add replId">
        <pc:chgData name="A Freel" userId="S::afreel@ohacademy.co.uk::f6dead3d-cc44-4b49-aee1-60fe86f08dbd" providerId="AD" clId="Web-{9E4A70F6-0CD2-C128-A3E8-10D26DD78E6E}" dt="2025-05-08T19:44:31.571" v="1393" actId="14100"/>
        <pc:sldMkLst>
          <pc:docMk/>
          <pc:sldMk cId="90306927" sldId="585"/>
        </pc:sldMkLst>
        <pc:spChg chg="add mod">
          <ac:chgData name="A Freel" userId="S::afreel@ohacademy.co.uk::f6dead3d-cc44-4b49-aee1-60fe86f08dbd" providerId="AD" clId="Web-{9E4A70F6-0CD2-C128-A3E8-10D26DD78E6E}" dt="2025-05-08T19:27:49.121" v="1263" actId="20577"/>
          <ac:spMkLst>
            <pc:docMk/>
            <pc:sldMk cId="90306927" sldId="585"/>
            <ac:spMk id="2" creationId="{5C9B9BB1-E8A7-1E06-0F2A-1A6C343A3E32}"/>
          </ac:spMkLst>
        </pc:spChg>
        <pc:spChg chg="add mod">
          <ac:chgData name="A Freel" userId="S::afreel@ohacademy.co.uk::f6dead3d-cc44-4b49-aee1-60fe86f08dbd" providerId="AD" clId="Web-{9E4A70F6-0CD2-C128-A3E8-10D26DD78E6E}" dt="2025-05-08T19:44:31.571" v="1393" actId="14100"/>
          <ac:spMkLst>
            <pc:docMk/>
            <pc:sldMk cId="90306927" sldId="585"/>
            <ac:spMk id="3" creationId="{6C85A5E2-6E89-22E6-C626-EE4F4DCF0425}"/>
          </ac:spMkLst>
        </pc:spChg>
      </pc:sldChg>
      <pc:sldChg chg="addSp modSp add replId">
        <pc:chgData name="A Freel" userId="S::afreel@ohacademy.co.uk::f6dead3d-cc44-4b49-aee1-60fe86f08dbd" providerId="AD" clId="Web-{9E4A70F6-0CD2-C128-A3E8-10D26DD78E6E}" dt="2025-05-07T19:58:57.410" v="1063" actId="20577"/>
        <pc:sldMkLst>
          <pc:docMk/>
          <pc:sldMk cId="2302632212" sldId="586"/>
        </pc:sldMkLst>
        <pc:spChg chg="add mod">
          <ac:chgData name="A Freel" userId="S::afreel@ohacademy.co.uk::f6dead3d-cc44-4b49-aee1-60fe86f08dbd" providerId="AD" clId="Web-{9E4A70F6-0CD2-C128-A3E8-10D26DD78E6E}" dt="2025-05-07T19:58:57.410" v="1063" actId="20577"/>
          <ac:spMkLst>
            <pc:docMk/>
            <pc:sldMk cId="2302632212" sldId="586"/>
            <ac:spMk id="4" creationId="{762BE38E-46F7-FC58-6A3A-142C8A7F5846}"/>
          </ac:spMkLst>
        </pc:spChg>
        <pc:picChg chg="add mod">
          <ac:chgData name="A Freel" userId="S::afreel@ohacademy.co.uk::f6dead3d-cc44-4b49-aee1-60fe86f08dbd" providerId="AD" clId="Web-{9E4A70F6-0CD2-C128-A3E8-10D26DD78E6E}" dt="2025-05-07T19:32:37.997" v="167" actId="1076"/>
          <ac:picMkLst>
            <pc:docMk/>
            <pc:sldMk cId="2302632212" sldId="586"/>
            <ac:picMk id="2" creationId="{4FEE72CA-6709-5FEE-1AEB-D8BF8A2F328D}"/>
          </ac:picMkLst>
        </pc:picChg>
      </pc:sldChg>
      <pc:sldChg chg="addSp modSp add replId">
        <pc:chgData name="A Freel" userId="S::afreel@ohacademy.co.uk::f6dead3d-cc44-4b49-aee1-60fe86f08dbd" providerId="AD" clId="Web-{9E4A70F6-0CD2-C128-A3E8-10D26DD78E6E}" dt="2025-05-07T20:01:38.414" v="1154" actId="20577"/>
        <pc:sldMkLst>
          <pc:docMk/>
          <pc:sldMk cId="3654785528" sldId="587"/>
        </pc:sldMkLst>
        <pc:spChg chg="add mod">
          <ac:chgData name="A Freel" userId="S::afreel@ohacademy.co.uk::f6dead3d-cc44-4b49-aee1-60fe86f08dbd" providerId="AD" clId="Web-{9E4A70F6-0CD2-C128-A3E8-10D26DD78E6E}" dt="2025-05-07T20:01:38.414" v="1154" actId="20577"/>
          <ac:spMkLst>
            <pc:docMk/>
            <pc:sldMk cId="3654785528" sldId="587"/>
            <ac:spMk id="4" creationId="{E8307F41-7C04-ACFD-BA5D-345AA7470560}"/>
          </ac:spMkLst>
        </pc:spChg>
        <pc:picChg chg="add mod">
          <ac:chgData name="A Freel" userId="S::afreel@ohacademy.co.uk::f6dead3d-cc44-4b49-aee1-60fe86f08dbd" providerId="AD" clId="Web-{9E4A70F6-0CD2-C128-A3E8-10D26DD78E6E}" dt="2025-05-07T19:33:20.373" v="170" actId="14100"/>
          <ac:picMkLst>
            <pc:docMk/>
            <pc:sldMk cId="3654785528" sldId="587"/>
            <ac:picMk id="2" creationId="{7BF6C575-96B8-08DA-4CB3-78941F5FF5B7}"/>
          </ac:picMkLst>
        </pc:picChg>
      </pc:sldChg>
      <pc:sldChg chg="addSp modSp add replId">
        <pc:chgData name="A Freel" userId="S::afreel@ohacademy.co.uk::f6dead3d-cc44-4b49-aee1-60fe86f08dbd" providerId="AD" clId="Web-{9E4A70F6-0CD2-C128-A3E8-10D26DD78E6E}" dt="2025-05-07T20:03:00.169" v="1251" actId="20577"/>
        <pc:sldMkLst>
          <pc:docMk/>
          <pc:sldMk cId="917285316" sldId="588"/>
        </pc:sldMkLst>
        <pc:spChg chg="add mod">
          <ac:chgData name="A Freel" userId="S::afreel@ohacademy.co.uk::f6dead3d-cc44-4b49-aee1-60fe86f08dbd" providerId="AD" clId="Web-{9E4A70F6-0CD2-C128-A3E8-10D26DD78E6E}" dt="2025-05-07T20:03:00.169" v="1251" actId="20577"/>
          <ac:spMkLst>
            <pc:docMk/>
            <pc:sldMk cId="917285316" sldId="588"/>
            <ac:spMk id="4" creationId="{50A057E4-C1F0-77B6-B3B1-3545830C3F8B}"/>
          </ac:spMkLst>
        </pc:spChg>
        <pc:picChg chg="add mod">
          <ac:chgData name="A Freel" userId="S::afreel@ohacademy.co.uk::f6dead3d-cc44-4b49-aee1-60fe86f08dbd" providerId="AD" clId="Web-{9E4A70F6-0CD2-C128-A3E8-10D26DD78E6E}" dt="2025-05-07T19:33:55.045" v="173" actId="14100"/>
          <ac:picMkLst>
            <pc:docMk/>
            <pc:sldMk cId="917285316" sldId="588"/>
            <ac:picMk id="2" creationId="{D5624D1E-810D-CF03-17F4-061682FC8D86}"/>
          </ac:picMkLst>
        </pc:picChg>
      </pc:sldChg>
      <pc:sldChg chg="addSp modSp add replId">
        <pc:chgData name="A Freel" userId="S::afreel@ohacademy.co.uk::f6dead3d-cc44-4b49-aee1-60fe86f08dbd" providerId="AD" clId="Web-{9E4A70F6-0CD2-C128-A3E8-10D26DD78E6E}" dt="2025-05-08T19:45:30.434" v="1408" actId="20577"/>
        <pc:sldMkLst>
          <pc:docMk/>
          <pc:sldMk cId="1817120173" sldId="589"/>
        </pc:sldMkLst>
        <pc:spChg chg="add">
          <ac:chgData name="A Freel" userId="S::afreel@ohacademy.co.uk::f6dead3d-cc44-4b49-aee1-60fe86f08dbd" providerId="AD" clId="Web-{9E4A70F6-0CD2-C128-A3E8-10D26DD78E6E}" dt="2025-05-08T19:28:33.077" v="1264"/>
          <ac:spMkLst>
            <pc:docMk/>
            <pc:sldMk cId="1817120173" sldId="589"/>
            <ac:spMk id="3" creationId="{FF01176E-093E-8CAF-8323-380325A52B70}"/>
          </ac:spMkLst>
        </pc:spChg>
        <pc:spChg chg="add mod">
          <ac:chgData name="A Freel" userId="S::afreel@ohacademy.co.uk::f6dead3d-cc44-4b49-aee1-60fe86f08dbd" providerId="AD" clId="Web-{9E4A70F6-0CD2-C128-A3E8-10D26DD78E6E}" dt="2025-05-08T19:45:30.434" v="1408" actId="20577"/>
          <ac:spMkLst>
            <pc:docMk/>
            <pc:sldMk cId="1817120173" sldId="589"/>
            <ac:spMk id="4" creationId="{0667D25C-F32B-193C-E78D-B4678B51CCA3}"/>
          </ac:spMkLst>
        </pc:spChg>
      </pc:sldChg>
      <pc:sldChg chg="addSp modSp add replId">
        <pc:chgData name="A Freel" userId="S::afreel@ohacademy.co.uk::f6dead3d-cc44-4b49-aee1-60fe86f08dbd" providerId="AD" clId="Web-{9E4A70F6-0CD2-C128-A3E8-10D26DD78E6E}" dt="2025-05-08T19:46:04.671" v="1421" actId="14100"/>
        <pc:sldMkLst>
          <pc:docMk/>
          <pc:sldMk cId="207017442" sldId="590"/>
        </pc:sldMkLst>
        <pc:spChg chg="add">
          <ac:chgData name="A Freel" userId="S::afreel@ohacademy.co.uk::f6dead3d-cc44-4b49-aee1-60fe86f08dbd" providerId="AD" clId="Web-{9E4A70F6-0CD2-C128-A3E8-10D26DD78E6E}" dt="2025-05-08T19:28:42.031" v="1265"/>
          <ac:spMkLst>
            <pc:docMk/>
            <pc:sldMk cId="207017442" sldId="590"/>
            <ac:spMk id="3" creationId="{79D5C1E5-936D-79BF-D3CB-D08852C3C407}"/>
          </ac:spMkLst>
        </pc:spChg>
        <pc:spChg chg="add mod">
          <ac:chgData name="A Freel" userId="S::afreel@ohacademy.co.uk::f6dead3d-cc44-4b49-aee1-60fe86f08dbd" providerId="AD" clId="Web-{9E4A70F6-0CD2-C128-A3E8-10D26DD78E6E}" dt="2025-05-08T19:46:04.671" v="1421" actId="14100"/>
          <ac:spMkLst>
            <pc:docMk/>
            <pc:sldMk cId="207017442" sldId="590"/>
            <ac:spMk id="4" creationId="{8C50FDFB-7116-CEB0-5D72-D70F36BEEC3A}"/>
          </ac:spMkLst>
        </pc:spChg>
      </pc:sldChg>
      <pc:sldChg chg="addSp modSp add replId">
        <pc:chgData name="A Freel" userId="S::afreel@ohacademy.co.uk::f6dead3d-cc44-4b49-aee1-60fe86f08dbd" providerId="AD" clId="Web-{9E4A70F6-0CD2-C128-A3E8-10D26DD78E6E}" dt="2025-05-08T19:55:12.512" v="1450" actId="20577"/>
        <pc:sldMkLst>
          <pc:docMk/>
          <pc:sldMk cId="2789955512" sldId="591"/>
        </pc:sldMkLst>
        <pc:spChg chg="add mod">
          <ac:chgData name="A Freel" userId="S::afreel@ohacademy.co.uk::f6dead3d-cc44-4b49-aee1-60fe86f08dbd" providerId="AD" clId="Web-{9E4A70F6-0CD2-C128-A3E8-10D26DD78E6E}" dt="2025-05-07T19:37:46.254" v="191" actId="20577"/>
          <ac:spMkLst>
            <pc:docMk/>
            <pc:sldMk cId="2789955512" sldId="591"/>
            <ac:spMk id="2" creationId="{3E0F2F65-59E7-7C62-F27F-AB13063F971C}"/>
          </ac:spMkLst>
        </pc:spChg>
        <pc:spChg chg="add mod">
          <ac:chgData name="A Freel" userId="S::afreel@ohacademy.co.uk::f6dead3d-cc44-4b49-aee1-60fe86f08dbd" providerId="AD" clId="Web-{9E4A70F6-0CD2-C128-A3E8-10D26DD78E6E}" dt="2025-05-07T19:38:00.192" v="200" actId="20577"/>
          <ac:spMkLst>
            <pc:docMk/>
            <pc:sldMk cId="2789955512" sldId="591"/>
            <ac:spMk id="3" creationId="{F51C61C1-4D75-823A-5CF1-3CFC29ACE145}"/>
          </ac:spMkLst>
        </pc:spChg>
        <pc:spChg chg="add mod">
          <ac:chgData name="A Freel" userId="S::afreel@ohacademy.co.uk::f6dead3d-cc44-4b49-aee1-60fe86f08dbd" providerId="AD" clId="Web-{9E4A70F6-0CD2-C128-A3E8-10D26DD78E6E}" dt="2025-05-08T19:54:52.511" v="1439" actId="1076"/>
          <ac:spMkLst>
            <pc:docMk/>
            <pc:sldMk cId="2789955512" sldId="591"/>
            <ac:spMk id="4" creationId="{7F98F3A1-B945-A14F-1C99-F4A3C56DF5FF}"/>
          </ac:spMkLst>
        </pc:spChg>
        <pc:spChg chg="add mod">
          <ac:chgData name="A Freel" userId="S::afreel@ohacademy.co.uk::f6dead3d-cc44-4b49-aee1-60fe86f08dbd" providerId="AD" clId="Web-{9E4A70F6-0CD2-C128-A3E8-10D26DD78E6E}" dt="2025-05-08T19:55:12.512" v="1450" actId="20577"/>
          <ac:spMkLst>
            <pc:docMk/>
            <pc:sldMk cId="2789955512" sldId="591"/>
            <ac:spMk id="5" creationId="{B44BB7D6-97A7-8A58-A318-8F03F418E3A6}"/>
          </ac:spMkLst>
        </pc:spChg>
      </pc:sldChg>
      <pc:sldMasterChg chg="addSldLayout">
        <pc:chgData name="A Freel" userId="S::afreel@ohacademy.co.uk::f6dead3d-cc44-4b49-aee1-60fe86f08dbd" providerId="AD" clId="Web-{9E4A70F6-0CD2-C128-A3E8-10D26DD78E6E}" dt="2025-05-03T18:02:53.699" v="17"/>
        <pc:sldMasterMkLst>
          <pc:docMk/>
          <pc:sldMasterMk cId="2460954070" sldId="2147483660"/>
        </pc:sldMasterMkLst>
        <pc:sldLayoutChg chg="add">
          <pc:chgData name="A Freel" userId="S::afreel@ohacademy.co.uk::f6dead3d-cc44-4b49-aee1-60fe86f08dbd" providerId="AD" clId="Web-{9E4A70F6-0CD2-C128-A3E8-10D26DD78E6E}" dt="2025-05-03T18:02:53.699" v="17"/>
          <pc:sldLayoutMkLst>
            <pc:docMk/>
            <pc:sldMasterMk cId="2460954070" sldId="2147483660"/>
            <pc:sldLayoutMk cId="3390968505" sldId="2147483672"/>
          </pc:sldLayoutMkLst>
        </pc:sldLayoutChg>
      </pc:sldMasterChg>
    </pc:docChg>
  </pc:docChgLst>
  <pc:docChgLst>
    <pc:chgData name="A Freel" userId="S::afreel@ohacademy.co.uk::f6dead3d-cc44-4b49-aee1-60fe86f08dbd" providerId="AD" clId="Web-{5101C108-0B58-DC36-9C37-FE5E8C5538E6}"/>
    <pc:docChg chg="addSld">
      <pc:chgData name="A Freel" userId="S::afreel@ohacademy.co.uk::f6dead3d-cc44-4b49-aee1-60fe86f08dbd" providerId="AD" clId="Web-{5101C108-0B58-DC36-9C37-FE5E8C5538E6}" dt="2025-03-29T12:58:10.632" v="7"/>
      <pc:docMkLst>
        <pc:docMk/>
      </pc:docMkLst>
      <pc:sldChg chg="add">
        <pc:chgData name="A Freel" userId="S::afreel@ohacademy.co.uk::f6dead3d-cc44-4b49-aee1-60fe86f08dbd" providerId="AD" clId="Web-{5101C108-0B58-DC36-9C37-FE5E8C5538E6}" dt="2025-03-29T12:57:18.129" v="0"/>
        <pc:sldMkLst>
          <pc:docMk/>
          <pc:sldMk cId="1931563574" sldId="282"/>
        </pc:sldMkLst>
      </pc:sldChg>
      <pc:sldChg chg="add">
        <pc:chgData name="A Freel" userId="S::afreel@ohacademy.co.uk::f6dead3d-cc44-4b49-aee1-60fe86f08dbd" providerId="AD" clId="Web-{5101C108-0B58-DC36-9C37-FE5E8C5538E6}" dt="2025-03-29T12:57:33.708" v="1"/>
        <pc:sldMkLst>
          <pc:docMk/>
          <pc:sldMk cId="174124890" sldId="302"/>
        </pc:sldMkLst>
      </pc:sldChg>
      <pc:sldChg chg="add">
        <pc:chgData name="A Freel" userId="S::afreel@ohacademy.co.uk::f6dead3d-cc44-4b49-aee1-60fe86f08dbd" providerId="AD" clId="Web-{5101C108-0B58-DC36-9C37-FE5E8C5538E6}" dt="2025-03-29T12:57:39.614" v="2"/>
        <pc:sldMkLst>
          <pc:docMk/>
          <pc:sldMk cId="4199758532" sldId="303"/>
        </pc:sldMkLst>
      </pc:sldChg>
      <pc:sldChg chg="add">
        <pc:chgData name="A Freel" userId="S::afreel@ohacademy.co.uk::f6dead3d-cc44-4b49-aee1-60fe86f08dbd" providerId="AD" clId="Web-{5101C108-0B58-DC36-9C37-FE5E8C5538E6}" dt="2025-03-29T12:57:46.630" v="3"/>
        <pc:sldMkLst>
          <pc:docMk/>
          <pc:sldMk cId="3954732359" sldId="304"/>
        </pc:sldMkLst>
      </pc:sldChg>
      <pc:sldChg chg="add">
        <pc:chgData name="A Freel" userId="S::afreel@ohacademy.co.uk::f6dead3d-cc44-4b49-aee1-60fe86f08dbd" providerId="AD" clId="Web-{5101C108-0B58-DC36-9C37-FE5E8C5538E6}" dt="2025-03-29T12:57:52.084" v="4"/>
        <pc:sldMkLst>
          <pc:docMk/>
          <pc:sldMk cId="3367742859" sldId="305"/>
        </pc:sldMkLst>
      </pc:sldChg>
      <pc:sldChg chg="add">
        <pc:chgData name="A Freel" userId="S::afreel@ohacademy.co.uk::f6dead3d-cc44-4b49-aee1-60fe86f08dbd" providerId="AD" clId="Web-{5101C108-0B58-DC36-9C37-FE5E8C5538E6}" dt="2025-03-29T12:57:59.147" v="5"/>
        <pc:sldMkLst>
          <pc:docMk/>
          <pc:sldMk cId="875148305" sldId="306"/>
        </pc:sldMkLst>
      </pc:sldChg>
      <pc:sldChg chg="add">
        <pc:chgData name="A Freel" userId="S::afreel@ohacademy.co.uk::f6dead3d-cc44-4b49-aee1-60fe86f08dbd" providerId="AD" clId="Web-{5101C108-0B58-DC36-9C37-FE5E8C5538E6}" dt="2025-03-29T12:58:04.788" v="6"/>
        <pc:sldMkLst>
          <pc:docMk/>
          <pc:sldMk cId="2855618331" sldId="307"/>
        </pc:sldMkLst>
      </pc:sldChg>
      <pc:sldChg chg="add">
        <pc:chgData name="A Freel" userId="S::afreel@ohacademy.co.uk::f6dead3d-cc44-4b49-aee1-60fe86f08dbd" providerId="AD" clId="Web-{5101C108-0B58-DC36-9C37-FE5E8C5538E6}" dt="2025-03-29T12:58:10.632" v="7"/>
        <pc:sldMkLst>
          <pc:docMk/>
          <pc:sldMk cId="408616130" sldId="309"/>
        </pc:sldMkLst>
      </pc:sldChg>
    </pc:docChg>
  </pc:docChgLst>
  <pc:docChgLst>
    <pc:chgData name="A Freel" userId="S::afreel@ohacademy.co.uk::f6dead3d-cc44-4b49-aee1-60fe86f08dbd" providerId="AD" clId="Web-{151662E9-0540-AB16-BC8F-47777BAF075D}"/>
    <pc:docChg chg="addSld delSld modSld">
      <pc:chgData name="A Freel" userId="S::afreel@ohacademy.co.uk::f6dead3d-cc44-4b49-aee1-60fe86f08dbd" providerId="AD" clId="Web-{151662E9-0540-AB16-BC8F-47777BAF075D}" dt="2025-05-08T20:23:13.010" v="142" actId="1076"/>
      <pc:docMkLst>
        <pc:docMk/>
      </pc:docMkLst>
      <pc:sldChg chg="mod setBg">
        <pc:chgData name="A Freel" userId="S::afreel@ohacademy.co.uk::f6dead3d-cc44-4b49-aee1-60fe86f08dbd" providerId="AD" clId="Web-{151662E9-0540-AB16-BC8F-47777BAF075D}" dt="2025-05-08T20:20:34.287" v="119"/>
        <pc:sldMkLst>
          <pc:docMk/>
          <pc:sldMk cId="174124890" sldId="302"/>
        </pc:sldMkLst>
      </pc:sldChg>
      <pc:sldChg chg="mod setBg">
        <pc:chgData name="A Freel" userId="S::afreel@ohacademy.co.uk::f6dead3d-cc44-4b49-aee1-60fe86f08dbd" providerId="AD" clId="Web-{151662E9-0540-AB16-BC8F-47777BAF075D}" dt="2025-05-08T20:20:38.365" v="120"/>
        <pc:sldMkLst>
          <pc:docMk/>
          <pc:sldMk cId="4199758532" sldId="303"/>
        </pc:sldMkLst>
      </pc:sldChg>
      <pc:sldChg chg="modSp add mod setBg">
        <pc:chgData name="A Freel" userId="S::afreel@ohacademy.co.uk::f6dead3d-cc44-4b49-aee1-60fe86f08dbd" providerId="AD" clId="Web-{151662E9-0540-AB16-BC8F-47777BAF075D}" dt="2025-05-08T20:20:08.505" v="118"/>
        <pc:sldMkLst>
          <pc:docMk/>
          <pc:sldMk cId="2809091835" sldId="562"/>
        </pc:sldMkLst>
        <pc:spChg chg="mod">
          <ac:chgData name="A Freel" userId="S::afreel@ohacademy.co.uk::f6dead3d-cc44-4b49-aee1-60fe86f08dbd" providerId="AD" clId="Web-{151662E9-0540-AB16-BC8F-47777BAF075D}" dt="2025-05-08T20:20:02.645" v="117" actId="20577"/>
          <ac:spMkLst>
            <pc:docMk/>
            <pc:sldMk cId="2809091835" sldId="562"/>
            <ac:spMk id="3" creationId="{3FB4E9CA-2828-85E5-8A00-4D511F03DD1D}"/>
          </ac:spMkLst>
        </pc:spChg>
        <pc:spChg chg="mod">
          <ac:chgData name="A Freel" userId="S::afreel@ohacademy.co.uk::f6dead3d-cc44-4b49-aee1-60fe86f08dbd" providerId="AD" clId="Web-{151662E9-0540-AB16-BC8F-47777BAF075D}" dt="2025-05-08T20:17:16.641" v="68" actId="20577"/>
          <ac:spMkLst>
            <pc:docMk/>
            <pc:sldMk cId="2809091835" sldId="562"/>
            <ac:spMk id="4" creationId="{4AB77CB0-748C-6C77-112E-C244D4BDD3FE}"/>
          </ac:spMkLst>
        </pc:spChg>
        <pc:spChg chg="mod">
          <ac:chgData name="A Freel" userId="S::afreel@ohacademy.co.uk::f6dead3d-cc44-4b49-aee1-60fe86f08dbd" providerId="AD" clId="Web-{151662E9-0540-AB16-BC8F-47777BAF075D}" dt="2025-05-08T20:19:20.128" v="85" actId="20577"/>
          <ac:spMkLst>
            <pc:docMk/>
            <pc:sldMk cId="2809091835" sldId="562"/>
            <ac:spMk id="5" creationId="{3EF41A39-284B-7248-0FFE-574B07B4C939}"/>
          </ac:spMkLst>
        </pc:spChg>
        <pc:spChg chg="mod">
          <ac:chgData name="A Freel" userId="S::afreel@ohacademy.co.uk::f6dead3d-cc44-4b49-aee1-60fe86f08dbd" providerId="AD" clId="Web-{151662E9-0540-AB16-BC8F-47777BAF075D}" dt="2025-05-08T20:16:04.295" v="53" actId="20577"/>
          <ac:spMkLst>
            <pc:docMk/>
            <pc:sldMk cId="2809091835" sldId="562"/>
            <ac:spMk id="7" creationId="{CE6A61FB-97AC-537F-17C7-BFDA9E1E1B64}"/>
          </ac:spMkLst>
        </pc:spChg>
      </pc:sldChg>
      <pc:sldChg chg="addSp modSp">
        <pc:chgData name="A Freel" userId="S::afreel@ohacademy.co.uk::f6dead3d-cc44-4b49-aee1-60fe86f08dbd" providerId="AD" clId="Web-{151662E9-0540-AB16-BC8F-47777BAF075D}" dt="2025-05-08T20:23:13.010" v="142" actId="1076"/>
        <pc:sldMkLst>
          <pc:docMk/>
          <pc:sldMk cId="23156777" sldId="573"/>
        </pc:sldMkLst>
        <pc:spChg chg="add mod">
          <ac:chgData name="A Freel" userId="S::afreel@ohacademy.co.uk::f6dead3d-cc44-4b49-aee1-60fe86f08dbd" providerId="AD" clId="Web-{151662E9-0540-AB16-BC8F-47777BAF075D}" dt="2025-05-08T20:22:15.789" v="138" actId="20577"/>
          <ac:spMkLst>
            <pc:docMk/>
            <pc:sldMk cId="23156777" sldId="573"/>
            <ac:spMk id="2" creationId="{85C99DCF-CDC4-D57D-7522-421915759D4B}"/>
          </ac:spMkLst>
        </pc:spChg>
        <pc:picChg chg="add mod">
          <ac:chgData name="A Freel" userId="S::afreel@ohacademy.co.uk::f6dead3d-cc44-4b49-aee1-60fe86f08dbd" providerId="AD" clId="Web-{151662E9-0540-AB16-BC8F-47777BAF075D}" dt="2025-05-08T20:23:13.010" v="142" actId="1076"/>
          <ac:picMkLst>
            <pc:docMk/>
            <pc:sldMk cId="23156777" sldId="573"/>
            <ac:picMk id="7" creationId="{440291EF-0156-6FFF-DDE9-B65862FBE212}"/>
          </ac:picMkLst>
        </pc:picChg>
      </pc:sldChg>
      <pc:sldChg chg="addSp delSp modSp new del mod setBg">
        <pc:chgData name="A Freel" userId="S::afreel@ohacademy.co.uk::f6dead3d-cc44-4b49-aee1-60fe86f08dbd" providerId="AD" clId="Web-{151662E9-0540-AB16-BC8F-47777BAF075D}" dt="2025-05-08T20:15:51.139" v="51"/>
        <pc:sldMkLst>
          <pc:docMk/>
          <pc:sldMk cId="2071083591" sldId="592"/>
        </pc:sldMkLst>
      </pc:sldChg>
    </pc:docChg>
  </pc:docChgLst>
  <pc:docChgLst>
    <pc:chgData name="P McKenzie-Cook" userId="6605cc89-aaff-4d80-9ee6-20e4afa4ef0c" providerId="ADAL" clId="{B86DDDF4-7EF3-4D8A-9F9B-CDCFF3148178}"/>
    <pc:docChg chg="undo custSel addSld delSld modSld sldOrd">
      <pc:chgData name="P McKenzie-Cook" userId="6605cc89-aaff-4d80-9ee6-20e4afa4ef0c" providerId="ADAL" clId="{B86DDDF4-7EF3-4D8A-9F9B-CDCFF3148178}" dt="2025-05-12T15:53:40.199" v="735"/>
      <pc:docMkLst>
        <pc:docMk/>
      </pc:docMkLst>
      <pc:sldChg chg="add setBg">
        <pc:chgData name="P McKenzie-Cook" userId="6605cc89-aaff-4d80-9ee6-20e4afa4ef0c" providerId="ADAL" clId="{B86DDDF4-7EF3-4D8A-9F9B-CDCFF3148178}" dt="2025-05-09T13:41:56.261" v="3"/>
        <pc:sldMkLst>
          <pc:docMk/>
          <pc:sldMk cId="3745506808" sldId="264"/>
        </pc:sldMkLst>
      </pc:sldChg>
      <pc:sldChg chg="modSp add mod setBg">
        <pc:chgData name="P McKenzie-Cook" userId="6605cc89-aaff-4d80-9ee6-20e4afa4ef0c" providerId="ADAL" clId="{B86DDDF4-7EF3-4D8A-9F9B-CDCFF3148178}" dt="2025-05-09T13:49:53.224" v="333" actId="1076"/>
        <pc:sldMkLst>
          <pc:docMk/>
          <pc:sldMk cId="1079818296" sldId="266"/>
        </pc:sldMkLst>
        <pc:spChg chg="mod">
          <ac:chgData name="P McKenzie-Cook" userId="6605cc89-aaff-4d80-9ee6-20e4afa4ef0c" providerId="ADAL" clId="{B86DDDF4-7EF3-4D8A-9F9B-CDCFF3148178}" dt="2025-05-09T13:49:36.762" v="323" actId="2711"/>
          <ac:spMkLst>
            <pc:docMk/>
            <pc:sldMk cId="1079818296" sldId="266"/>
            <ac:spMk id="2" creationId="{00000000-0000-0000-0000-000000000000}"/>
          </ac:spMkLst>
        </pc:spChg>
        <pc:spChg chg="mod">
          <ac:chgData name="P McKenzie-Cook" userId="6605cc89-aaff-4d80-9ee6-20e4afa4ef0c" providerId="ADAL" clId="{B86DDDF4-7EF3-4D8A-9F9B-CDCFF3148178}" dt="2025-05-09T13:49:53.224" v="333" actId="1076"/>
          <ac:spMkLst>
            <pc:docMk/>
            <pc:sldMk cId="1079818296" sldId="266"/>
            <ac:spMk id="4" creationId="{00000000-0000-0000-0000-000000000000}"/>
          </ac:spMkLst>
        </pc:spChg>
      </pc:sldChg>
      <pc:sldChg chg="addSp modSp add mod setBg">
        <pc:chgData name="P McKenzie-Cook" userId="6605cc89-aaff-4d80-9ee6-20e4afa4ef0c" providerId="ADAL" clId="{B86DDDF4-7EF3-4D8A-9F9B-CDCFF3148178}" dt="2025-05-11T21:48:11.053" v="677" actId="1076"/>
        <pc:sldMkLst>
          <pc:docMk/>
          <pc:sldMk cId="302259929" sldId="268"/>
        </pc:sldMkLst>
        <pc:spChg chg="mod">
          <ac:chgData name="P McKenzie-Cook" userId="6605cc89-aaff-4d80-9ee6-20e4afa4ef0c" providerId="ADAL" clId="{B86DDDF4-7EF3-4D8A-9F9B-CDCFF3148178}" dt="2025-05-11T21:48:05.826" v="675" actId="1076"/>
          <ac:spMkLst>
            <pc:docMk/>
            <pc:sldMk cId="302259929" sldId="268"/>
            <ac:spMk id="4" creationId="{00000000-0000-0000-0000-000000000000}"/>
          </ac:spMkLst>
        </pc:spChg>
        <pc:spChg chg="mod">
          <ac:chgData name="P McKenzie-Cook" userId="6605cc89-aaff-4d80-9ee6-20e4afa4ef0c" providerId="ADAL" clId="{B86DDDF4-7EF3-4D8A-9F9B-CDCFF3148178}" dt="2025-05-11T21:48:02.039" v="674" actId="404"/>
          <ac:spMkLst>
            <pc:docMk/>
            <pc:sldMk cId="302259929" sldId="268"/>
            <ac:spMk id="10" creationId="{00000000-0000-0000-0000-000000000000}"/>
          </ac:spMkLst>
        </pc:spChg>
        <pc:picChg chg="mod">
          <ac:chgData name="P McKenzie-Cook" userId="6605cc89-aaff-4d80-9ee6-20e4afa4ef0c" providerId="ADAL" clId="{B86DDDF4-7EF3-4D8A-9F9B-CDCFF3148178}" dt="2025-05-09T14:42:07.427" v="534" actId="1076"/>
          <ac:picMkLst>
            <pc:docMk/>
            <pc:sldMk cId="302259929" sldId="268"/>
            <ac:picMk id="3" creationId="{A32AAEFB-8F17-C3EC-8FA4-6F58000334B5}"/>
          </ac:picMkLst>
        </pc:picChg>
        <pc:picChg chg="add mod">
          <ac:chgData name="P McKenzie-Cook" userId="6605cc89-aaff-4d80-9ee6-20e4afa4ef0c" providerId="ADAL" clId="{B86DDDF4-7EF3-4D8A-9F9B-CDCFF3148178}" dt="2025-05-11T21:48:11.053" v="677" actId="1076"/>
          <ac:picMkLst>
            <pc:docMk/>
            <pc:sldMk cId="302259929" sldId="268"/>
            <ac:picMk id="5" creationId="{77A5427E-8AE3-4237-3DB4-2E859B70487A}"/>
          </ac:picMkLst>
        </pc:picChg>
      </pc:sldChg>
      <pc:sldChg chg="addSp delSp modSp add mod setBg">
        <pc:chgData name="P McKenzie-Cook" userId="6605cc89-aaff-4d80-9ee6-20e4afa4ef0c" providerId="ADAL" clId="{B86DDDF4-7EF3-4D8A-9F9B-CDCFF3148178}" dt="2025-05-11T21:11:29.173" v="663" actId="20577"/>
        <pc:sldMkLst>
          <pc:docMk/>
          <pc:sldMk cId="3189735415" sldId="275"/>
        </pc:sldMkLst>
        <pc:spChg chg="add mod">
          <ac:chgData name="P McKenzie-Cook" userId="6605cc89-aaff-4d80-9ee6-20e4afa4ef0c" providerId="ADAL" clId="{B86DDDF4-7EF3-4D8A-9F9B-CDCFF3148178}" dt="2025-05-09T13:48:59.616" v="311" actId="692"/>
          <ac:spMkLst>
            <pc:docMk/>
            <pc:sldMk cId="3189735415" sldId="275"/>
            <ac:spMk id="3" creationId="{9A4C2DEA-7224-9BE0-FC37-DE84F3F0C76B}"/>
          </ac:spMkLst>
        </pc:spChg>
        <pc:spChg chg="add mod">
          <ac:chgData name="P McKenzie-Cook" userId="6605cc89-aaff-4d80-9ee6-20e4afa4ef0c" providerId="ADAL" clId="{B86DDDF4-7EF3-4D8A-9F9B-CDCFF3148178}" dt="2025-05-09T13:49:09.749" v="314" actId="692"/>
          <ac:spMkLst>
            <pc:docMk/>
            <pc:sldMk cId="3189735415" sldId="275"/>
            <ac:spMk id="4" creationId="{C5698636-018B-C0C1-8A02-F2971B01E8E8}"/>
          </ac:spMkLst>
        </pc:spChg>
        <pc:spChg chg="add mod">
          <ac:chgData name="P McKenzie-Cook" userId="6605cc89-aaff-4d80-9ee6-20e4afa4ef0c" providerId="ADAL" clId="{B86DDDF4-7EF3-4D8A-9F9B-CDCFF3148178}" dt="2025-05-09T13:54:55.434" v="467" actId="14100"/>
          <ac:spMkLst>
            <pc:docMk/>
            <pc:sldMk cId="3189735415" sldId="275"/>
            <ac:spMk id="5" creationId="{3D40C355-8CB9-20C8-4A84-ACCD58A176B0}"/>
          </ac:spMkLst>
        </pc:spChg>
        <pc:spChg chg="mod">
          <ac:chgData name="P McKenzie-Cook" userId="6605cc89-aaff-4d80-9ee6-20e4afa4ef0c" providerId="ADAL" clId="{B86DDDF4-7EF3-4D8A-9F9B-CDCFF3148178}" dt="2025-05-09T13:48:59.616" v="311" actId="692"/>
          <ac:spMkLst>
            <pc:docMk/>
            <pc:sldMk cId="3189735415" sldId="275"/>
            <ac:spMk id="7" creationId="{F980FAF2-26D3-6C09-0195-916A6EB05481}"/>
          </ac:spMkLst>
        </pc:spChg>
        <pc:spChg chg="mod">
          <ac:chgData name="P McKenzie-Cook" userId="6605cc89-aaff-4d80-9ee6-20e4afa4ef0c" providerId="ADAL" clId="{B86DDDF4-7EF3-4D8A-9F9B-CDCFF3148178}" dt="2025-05-11T21:11:29.173" v="663" actId="20577"/>
          <ac:spMkLst>
            <pc:docMk/>
            <pc:sldMk cId="3189735415" sldId="275"/>
            <ac:spMk id="15" creationId="{00000000-0000-0000-0000-000000000000}"/>
          </ac:spMkLst>
        </pc:spChg>
      </pc:sldChg>
      <pc:sldChg chg="modSp mod">
        <pc:chgData name="P McKenzie-Cook" userId="6605cc89-aaff-4d80-9ee6-20e4afa4ef0c" providerId="ADAL" clId="{B86DDDF4-7EF3-4D8A-9F9B-CDCFF3148178}" dt="2025-05-09T13:41:46.990" v="2" actId="27636"/>
        <pc:sldMkLst>
          <pc:docMk/>
          <pc:sldMk cId="1931563574" sldId="282"/>
        </pc:sldMkLst>
        <pc:spChg chg="mod">
          <ac:chgData name="P McKenzie-Cook" userId="6605cc89-aaff-4d80-9ee6-20e4afa4ef0c" providerId="ADAL" clId="{B86DDDF4-7EF3-4D8A-9F9B-CDCFF3148178}" dt="2025-05-09T13:41:46.990" v="2" actId="27636"/>
          <ac:spMkLst>
            <pc:docMk/>
            <pc:sldMk cId="1931563574" sldId="282"/>
            <ac:spMk id="2" creationId="{4E03C4BA-B65A-403A-9D66-28DC9252D07F}"/>
          </ac:spMkLst>
        </pc:spChg>
      </pc:sldChg>
      <pc:sldChg chg="modSp add mod setBg">
        <pc:chgData name="P McKenzie-Cook" userId="6605cc89-aaff-4d80-9ee6-20e4afa4ef0c" providerId="ADAL" clId="{B86DDDF4-7EF3-4D8A-9F9B-CDCFF3148178}" dt="2025-05-09T13:51:32.198" v="349" actId="1076"/>
        <pc:sldMkLst>
          <pc:docMk/>
          <pc:sldMk cId="3122806212" sldId="283"/>
        </pc:sldMkLst>
        <pc:spChg chg="mod">
          <ac:chgData name="P McKenzie-Cook" userId="6605cc89-aaff-4d80-9ee6-20e4afa4ef0c" providerId="ADAL" clId="{B86DDDF4-7EF3-4D8A-9F9B-CDCFF3148178}" dt="2025-05-09T13:51:32.198" v="349" actId="1076"/>
          <ac:spMkLst>
            <pc:docMk/>
            <pc:sldMk cId="3122806212" sldId="283"/>
            <ac:spMk id="4" creationId="{00000000-0000-0000-0000-000000000000}"/>
          </ac:spMkLst>
        </pc:spChg>
      </pc:sldChg>
      <pc:sldChg chg="addSp modSp add mod ord setBg">
        <pc:chgData name="P McKenzie-Cook" userId="6605cc89-aaff-4d80-9ee6-20e4afa4ef0c" providerId="ADAL" clId="{B86DDDF4-7EF3-4D8A-9F9B-CDCFF3148178}" dt="2025-05-09T14:36:10.930" v="533" actId="2711"/>
        <pc:sldMkLst>
          <pc:docMk/>
          <pc:sldMk cId="1476945242" sldId="295"/>
        </pc:sldMkLst>
        <pc:spChg chg="mod">
          <ac:chgData name="P McKenzie-Cook" userId="6605cc89-aaff-4d80-9ee6-20e4afa4ef0c" providerId="ADAL" clId="{B86DDDF4-7EF3-4D8A-9F9B-CDCFF3148178}" dt="2025-05-09T13:50:29.950" v="339" actId="2711"/>
          <ac:spMkLst>
            <pc:docMk/>
            <pc:sldMk cId="1476945242" sldId="295"/>
            <ac:spMk id="2" creationId="{00000000-0000-0000-0000-000000000000}"/>
          </ac:spMkLst>
        </pc:spChg>
        <pc:spChg chg="add mod">
          <ac:chgData name="P McKenzie-Cook" userId="6605cc89-aaff-4d80-9ee6-20e4afa4ef0c" providerId="ADAL" clId="{B86DDDF4-7EF3-4D8A-9F9B-CDCFF3148178}" dt="2025-05-09T14:36:10.930" v="533" actId="2711"/>
          <ac:spMkLst>
            <pc:docMk/>
            <pc:sldMk cId="1476945242" sldId="295"/>
            <ac:spMk id="3" creationId="{26E16B42-E271-8FD6-88E8-C8F5F5EBC828}"/>
          </ac:spMkLst>
        </pc:spChg>
        <pc:spChg chg="mod">
          <ac:chgData name="P McKenzie-Cook" userId="6605cc89-aaff-4d80-9ee6-20e4afa4ef0c" providerId="ADAL" clId="{B86DDDF4-7EF3-4D8A-9F9B-CDCFF3148178}" dt="2025-05-09T13:50:43.159" v="341" actId="1076"/>
          <ac:spMkLst>
            <pc:docMk/>
            <pc:sldMk cId="1476945242" sldId="295"/>
            <ac:spMk id="4" creationId="{00000000-0000-0000-0000-000000000000}"/>
          </ac:spMkLst>
        </pc:spChg>
      </pc:sldChg>
      <pc:sldChg chg="modSp add mod setBg">
        <pc:chgData name="P McKenzie-Cook" userId="6605cc89-aaff-4d80-9ee6-20e4afa4ef0c" providerId="ADAL" clId="{B86DDDF4-7EF3-4D8A-9F9B-CDCFF3148178}" dt="2025-05-09T13:49:25.101" v="321" actId="20577"/>
        <pc:sldMkLst>
          <pc:docMk/>
          <pc:sldMk cId="2134110344" sldId="320"/>
        </pc:sldMkLst>
        <pc:spChg chg="mod">
          <ac:chgData name="P McKenzie-Cook" userId="6605cc89-aaff-4d80-9ee6-20e4afa4ef0c" providerId="ADAL" clId="{B86DDDF4-7EF3-4D8A-9F9B-CDCFF3148178}" dt="2025-05-09T13:49:25.101" v="321" actId="20577"/>
          <ac:spMkLst>
            <pc:docMk/>
            <pc:sldMk cId="2134110344" sldId="320"/>
            <ac:spMk id="17" creationId="{D37FB1C6-EF4F-20D1-AA62-4FDD0FA52939}"/>
          </ac:spMkLst>
        </pc:spChg>
      </pc:sldChg>
      <pc:sldChg chg="delSp modSp add mod setBg">
        <pc:chgData name="P McKenzie-Cook" userId="6605cc89-aaff-4d80-9ee6-20e4afa4ef0c" providerId="ADAL" clId="{B86DDDF4-7EF3-4D8A-9F9B-CDCFF3148178}" dt="2025-05-09T13:51:50.214" v="351" actId="115"/>
        <pc:sldMkLst>
          <pc:docMk/>
          <pc:sldMk cId="3618358602" sldId="321"/>
        </pc:sldMkLst>
        <pc:spChg chg="mod">
          <ac:chgData name="P McKenzie-Cook" userId="6605cc89-aaff-4d80-9ee6-20e4afa4ef0c" providerId="ADAL" clId="{B86DDDF4-7EF3-4D8A-9F9B-CDCFF3148178}" dt="2025-05-09T13:51:50.214" v="351" actId="115"/>
          <ac:spMkLst>
            <pc:docMk/>
            <pc:sldMk cId="3618358602" sldId="321"/>
            <ac:spMk id="6" creationId="{00000000-0000-0000-0000-000000000000}"/>
          </ac:spMkLst>
        </pc:spChg>
      </pc:sldChg>
      <pc:sldChg chg="modSp add mod setBg">
        <pc:chgData name="P McKenzie-Cook" userId="6605cc89-aaff-4d80-9ee6-20e4afa4ef0c" providerId="ADAL" clId="{B86DDDF4-7EF3-4D8A-9F9B-CDCFF3148178}" dt="2025-05-09T13:50:16.718" v="337" actId="1076"/>
        <pc:sldMkLst>
          <pc:docMk/>
          <pc:sldMk cId="70218217" sldId="398"/>
        </pc:sldMkLst>
        <pc:spChg chg="mod">
          <ac:chgData name="P McKenzie-Cook" userId="6605cc89-aaff-4d80-9ee6-20e4afa4ef0c" providerId="ADAL" clId="{B86DDDF4-7EF3-4D8A-9F9B-CDCFF3148178}" dt="2025-05-09T13:50:05.650" v="335" actId="2711"/>
          <ac:spMkLst>
            <pc:docMk/>
            <pc:sldMk cId="70218217" sldId="398"/>
            <ac:spMk id="2" creationId="{00000000-0000-0000-0000-000000000000}"/>
          </ac:spMkLst>
        </pc:spChg>
        <pc:spChg chg="mod">
          <ac:chgData name="P McKenzie-Cook" userId="6605cc89-aaff-4d80-9ee6-20e4afa4ef0c" providerId="ADAL" clId="{B86DDDF4-7EF3-4D8A-9F9B-CDCFF3148178}" dt="2025-05-09T13:50:16.718" v="337" actId="1076"/>
          <ac:spMkLst>
            <pc:docMk/>
            <pc:sldMk cId="70218217" sldId="398"/>
            <ac:spMk id="4" creationId="{00000000-0000-0000-0000-000000000000}"/>
          </ac:spMkLst>
        </pc:spChg>
      </pc:sldChg>
      <pc:sldChg chg="addSp modSp add mod setBg">
        <pc:chgData name="P McKenzie-Cook" userId="6605cc89-aaff-4d80-9ee6-20e4afa4ef0c" providerId="ADAL" clId="{B86DDDF4-7EF3-4D8A-9F9B-CDCFF3148178}" dt="2025-05-09T13:53:18.868" v="419" actId="1076"/>
        <pc:sldMkLst>
          <pc:docMk/>
          <pc:sldMk cId="2906252448" sldId="399"/>
        </pc:sldMkLst>
        <pc:spChg chg="mod">
          <ac:chgData name="P McKenzie-Cook" userId="6605cc89-aaff-4d80-9ee6-20e4afa4ef0c" providerId="ADAL" clId="{B86DDDF4-7EF3-4D8A-9F9B-CDCFF3148178}" dt="2025-05-09T13:50:51.626" v="343" actId="1076"/>
          <ac:spMkLst>
            <pc:docMk/>
            <pc:sldMk cId="2906252448" sldId="399"/>
            <ac:spMk id="2" creationId="{00000000-0000-0000-0000-000000000000}"/>
          </ac:spMkLst>
        </pc:spChg>
        <pc:spChg chg="add mod">
          <ac:chgData name="P McKenzie-Cook" userId="6605cc89-aaff-4d80-9ee6-20e4afa4ef0c" providerId="ADAL" clId="{B86DDDF4-7EF3-4D8A-9F9B-CDCFF3148178}" dt="2025-05-09T13:53:18.868" v="419" actId="1076"/>
          <ac:spMkLst>
            <pc:docMk/>
            <pc:sldMk cId="2906252448" sldId="399"/>
            <ac:spMk id="3" creationId="{175785AD-1919-F308-CF36-B0D3C3438DF7}"/>
          </ac:spMkLst>
        </pc:spChg>
        <pc:spChg chg="mod">
          <ac:chgData name="P McKenzie-Cook" userId="6605cc89-aaff-4d80-9ee6-20e4afa4ef0c" providerId="ADAL" clId="{B86DDDF4-7EF3-4D8A-9F9B-CDCFF3148178}" dt="2025-05-09T13:50:59.150" v="344" actId="2711"/>
          <ac:spMkLst>
            <pc:docMk/>
            <pc:sldMk cId="2906252448" sldId="399"/>
            <ac:spMk id="4" creationId="{00000000-0000-0000-0000-000000000000}"/>
          </ac:spMkLst>
        </pc:spChg>
      </pc:sldChg>
      <pc:sldChg chg="addSp modSp new del mod setBg">
        <pc:chgData name="P McKenzie-Cook" userId="6605cc89-aaff-4d80-9ee6-20e4afa4ef0c" providerId="ADAL" clId="{B86DDDF4-7EF3-4D8A-9F9B-CDCFF3148178}" dt="2025-05-12T07:18:51.662" v="687" actId="47"/>
        <pc:sldMkLst>
          <pc:docMk/>
          <pc:sldMk cId="1118835757" sldId="592"/>
        </pc:sldMkLst>
        <pc:spChg chg="mod">
          <ac:chgData name="P McKenzie-Cook" userId="6605cc89-aaff-4d80-9ee6-20e4afa4ef0c" providerId="ADAL" clId="{B86DDDF4-7EF3-4D8A-9F9B-CDCFF3148178}" dt="2025-05-11T21:04:53.495" v="563" actId="2711"/>
          <ac:spMkLst>
            <pc:docMk/>
            <pc:sldMk cId="1118835757" sldId="592"/>
            <ac:spMk id="2" creationId="{BFFE1E26-D87B-1855-A4C8-A03358AA9D72}"/>
          </ac:spMkLst>
        </pc:spChg>
        <pc:spChg chg="mod">
          <ac:chgData name="P McKenzie-Cook" userId="6605cc89-aaff-4d80-9ee6-20e4afa4ef0c" providerId="ADAL" clId="{B86DDDF4-7EF3-4D8A-9F9B-CDCFF3148178}" dt="2025-05-11T21:11:12.812" v="657" actId="403"/>
          <ac:spMkLst>
            <pc:docMk/>
            <pc:sldMk cId="1118835757" sldId="592"/>
            <ac:spMk id="3" creationId="{2D8874E6-7F92-F9A0-980D-3CA654F4C26E}"/>
          </ac:spMkLst>
        </pc:spChg>
        <pc:picChg chg="add mod">
          <ac:chgData name="P McKenzie-Cook" userId="6605cc89-aaff-4d80-9ee6-20e4afa4ef0c" providerId="ADAL" clId="{B86DDDF4-7EF3-4D8A-9F9B-CDCFF3148178}" dt="2025-05-11T21:10:30.908" v="568" actId="1076"/>
          <ac:picMkLst>
            <pc:docMk/>
            <pc:sldMk cId="1118835757" sldId="592"/>
            <ac:picMk id="5" creationId="{64F44569-9F18-3449-02E6-40F1C3568161}"/>
          </ac:picMkLst>
        </pc:picChg>
      </pc:sldChg>
      <pc:sldChg chg="addSp delSp modSp new mod setBg">
        <pc:chgData name="P McKenzie-Cook" userId="6605cc89-aaff-4d80-9ee6-20e4afa4ef0c" providerId="ADAL" clId="{B86DDDF4-7EF3-4D8A-9F9B-CDCFF3148178}" dt="2025-05-11T21:49:19.917" v="686"/>
        <pc:sldMkLst>
          <pc:docMk/>
          <pc:sldMk cId="2282365803" sldId="593"/>
        </pc:sldMkLst>
        <pc:spChg chg="del">
          <ac:chgData name="P McKenzie-Cook" userId="6605cc89-aaff-4d80-9ee6-20e4afa4ef0c" providerId="ADAL" clId="{B86DDDF4-7EF3-4D8A-9F9B-CDCFF3148178}" dt="2025-05-11T21:48:43.958" v="682" actId="478"/>
          <ac:spMkLst>
            <pc:docMk/>
            <pc:sldMk cId="2282365803" sldId="593"/>
            <ac:spMk id="2" creationId="{E19B033E-0DE3-8B6F-D1C7-A20F42793108}"/>
          </ac:spMkLst>
        </pc:spChg>
        <pc:spChg chg="del">
          <ac:chgData name="P McKenzie-Cook" userId="6605cc89-aaff-4d80-9ee6-20e4afa4ef0c" providerId="ADAL" clId="{B86DDDF4-7EF3-4D8A-9F9B-CDCFF3148178}" dt="2025-05-11T21:48:41.310" v="680" actId="478"/>
          <ac:spMkLst>
            <pc:docMk/>
            <pc:sldMk cId="2282365803" sldId="593"/>
            <ac:spMk id="3" creationId="{21AF9E66-8500-477A-136A-BC72C9E8551B}"/>
          </ac:spMkLst>
        </pc:spChg>
        <pc:spChg chg="del">
          <ac:chgData name="P McKenzie-Cook" userId="6605cc89-aaff-4d80-9ee6-20e4afa4ef0c" providerId="ADAL" clId="{B86DDDF4-7EF3-4D8A-9F9B-CDCFF3148178}" dt="2025-05-11T21:48:42.633" v="681" actId="478"/>
          <ac:spMkLst>
            <pc:docMk/>
            <pc:sldMk cId="2282365803" sldId="593"/>
            <ac:spMk id="4" creationId="{22043A0B-362A-425F-76D2-F4F2E4716F5B}"/>
          </ac:spMkLst>
        </pc:spChg>
        <pc:picChg chg="add mod">
          <ac:chgData name="P McKenzie-Cook" userId="6605cc89-aaff-4d80-9ee6-20e4afa4ef0c" providerId="ADAL" clId="{B86DDDF4-7EF3-4D8A-9F9B-CDCFF3148178}" dt="2025-05-11T21:48:39.859" v="679" actId="1076"/>
          <ac:picMkLst>
            <pc:docMk/>
            <pc:sldMk cId="2282365803" sldId="593"/>
            <ac:picMk id="6" creationId="{64BE2412-2FAD-66E6-A83A-8F25676911AF}"/>
          </ac:picMkLst>
        </pc:picChg>
        <pc:picChg chg="add mod">
          <ac:chgData name="P McKenzie-Cook" userId="6605cc89-aaff-4d80-9ee6-20e4afa4ef0c" providerId="ADAL" clId="{B86DDDF4-7EF3-4D8A-9F9B-CDCFF3148178}" dt="2025-05-11T21:49:06.994" v="684" actId="1076"/>
          <ac:picMkLst>
            <pc:docMk/>
            <pc:sldMk cId="2282365803" sldId="593"/>
            <ac:picMk id="8" creationId="{BEF895BF-6A15-4749-30B3-9FEEB0C33F39}"/>
          </ac:picMkLst>
        </pc:picChg>
      </pc:sldChg>
      <pc:sldChg chg="addSp modSp new mod setBg">
        <pc:chgData name="P McKenzie-Cook" userId="6605cc89-aaff-4d80-9ee6-20e4afa4ef0c" providerId="ADAL" clId="{B86DDDF4-7EF3-4D8A-9F9B-CDCFF3148178}" dt="2025-05-12T15:53:40.199" v="735"/>
        <pc:sldMkLst>
          <pc:docMk/>
          <pc:sldMk cId="226588437" sldId="594"/>
        </pc:sldMkLst>
        <pc:spChg chg="mod">
          <ac:chgData name="P McKenzie-Cook" userId="6605cc89-aaff-4d80-9ee6-20e4afa4ef0c" providerId="ADAL" clId="{B86DDDF4-7EF3-4D8A-9F9B-CDCFF3148178}" dt="2025-05-12T15:53:32.303" v="734" actId="2711"/>
          <ac:spMkLst>
            <pc:docMk/>
            <pc:sldMk cId="226588437" sldId="594"/>
            <ac:spMk id="2" creationId="{35B8F34E-3DBC-C773-68C9-BB3EABEC1172}"/>
          </ac:spMkLst>
        </pc:spChg>
        <pc:picChg chg="add mod">
          <ac:chgData name="P McKenzie-Cook" userId="6605cc89-aaff-4d80-9ee6-20e4afa4ef0c" providerId="ADAL" clId="{B86DDDF4-7EF3-4D8A-9F9B-CDCFF3148178}" dt="2025-05-12T15:53:15.633" v="691" actId="1076"/>
          <ac:picMkLst>
            <pc:docMk/>
            <pc:sldMk cId="226588437" sldId="594"/>
            <ac:picMk id="5" creationId="{88F818BD-13DE-75F8-BD2D-EB939267B1E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926CA-AF90-4DF2-8A2E-B92F4E63D190}" type="datetimeFigureOut">
              <a:t>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0C92F-C304-4FB1-A4DB-55100BDED82C}" type="slidenum">
              <a:t>‹#›</a:t>
            </a:fld>
            <a:endParaRPr lang="en-GB"/>
          </a:p>
        </p:txBody>
      </p:sp>
    </p:spTree>
    <p:extLst>
      <p:ext uri="{BB962C8B-B14F-4D97-AF65-F5344CB8AC3E}">
        <p14:creationId xmlns:p14="http://schemas.microsoft.com/office/powerpoint/2010/main" val="4224614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Missing 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each have a bead string. Show pupils the number patterns on the slide. They use their bead string to make each number in the pattern and identify the missing numbers.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40</a:t>
            </a:fld>
            <a:endParaRPr lang="en-GB"/>
          </a:p>
        </p:txBody>
      </p:sp>
    </p:spTree>
    <p:extLst>
      <p:ext uri="{BB962C8B-B14F-4D97-AF65-F5344CB8AC3E}">
        <p14:creationId xmlns:p14="http://schemas.microsoft.com/office/powerpoint/2010/main" val="331996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Representing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lesson provides pupils with the opportunity to apply their learning on the part-whole model, and the addition and subtraction strategies they have learnt this year, to solve problems. Make connections between different pupils’ representations and strategies.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Present the problem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represent this problem to help us to solve it? </a:t>
            </a:r>
          </a:p>
          <a:p>
            <a:pPr algn="l" rtl="0" fontAlgn="base"/>
            <a:r>
              <a:rPr lang="en-GB" sz="1200" b="0" i="0">
                <a:solidFill>
                  <a:srgbClr val="000000"/>
                </a:solidFill>
                <a:effectLst/>
                <a:latin typeface="Arial" panose="020B0604020202020204" pitchFamily="34" charset="0"/>
              </a:rPr>
              <a:t>Pupils could have different manipulatives to explore and share their ideas. Take feedback.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I represent this problem on a part-whole model? </a:t>
            </a:r>
          </a:p>
          <a:p>
            <a:pPr algn="l" rtl="0" fontAlgn="base"/>
            <a:r>
              <a:rPr lang="en-GB" sz="1200" b="0" i="0">
                <a:solidFill>
                  <a:srgbClr val="000000"/>
                </a:solidFill>
                <a:effectLst/>
                <a:latin typeface="Arial" panose="020B0604020202020204" pitchFamily="34" charset="0"/>
              </a:rPr>
              <a:t>Pupils may have different ideas; use this time to explore them (e.g. a discussion around whether 49 and eight are both ‘parts’ or whether one is the ‘whole’). Explain that the part-whole model can help us to work out the equation we need to solve the problem.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49 is the whole because that is the total number of paintbrushes. Mr Geppetto throws eight of them away; that is a part. We need to find the remaining part.  </a:t>
            </a:r>
          </a:p>
          <a:p>
            <a:pPr algn="l" rtl="0" fontAlgn="base"/>
            <a:r>
              <a:rPr lang="en-GB" sz="1200" b="0" i="0">
                <a:solidFill>
                  <a:srgbClr val="000000"/>
                </a:solidFill>
                <a:effectLst/>
                <a:latin typeface="Arial" panose="020B0604020202020204" pitchFamily="34" charset="0"/>
              </a:rPr>
              <a:t>Record 49 and eight on the part-whole model.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calculation will help us find the remaining part? </a:t>
            </a:r>
          </a:p>
          <a:p>
            <a:pPr algn="l" rtl="0" fontAlgn="base"/>
            <a:r>
              <a:rPr lang="en-GB" sz="1200" b="0" i="0">
                <a:solidFill>
                  <a:srgbClr val="000000"/>
                </a:solidFill>
                <a:effectLst/>
                <a:latin typeface="Arial" panose="020B0604020202020204" pitchFamily="34" charset="0"/>
              </a:rPr>
              <a:t>Record 49 – 8 = __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New Learning focuses on representing the problem and identifying the calculation. In the Develop Learning, pupils go on to solve the equations.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the process for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42</a:t>
            </a:fld>
            <a:endParaRPr lang="en-GB"/>
          </a:p>
        </p:txBody>
      </p:sp>
    </p:spTree>
    <p:extLst>
      <p:ext uri="{BB962C8B-B14F-4D97-AF65-F5344CB8AC3E}">
        <p14:creationId xmlns:p14="http://schemas.microsoft.com/office/powerpoint/2010/main" val="130274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Representing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lesson provides pupils with the opportunity to apply their learning on the part-whole model, and the addition and subtraction strategies they have learnt this year, to solve problems. Make connections between different pupils’ representations and strategies.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Present the problem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represent this problem to help us to solve it? </a:t>
            </a:r>
          </a:p>
          <a:p>
            <a:pPr algn="l" rtl="0" fontAlgn="base"/>
            <a:r>
              <a:rPr lang="en-GB" sz="1200" b="0" i="0">
                <a:solidFill>
                  <a:srgbClr val="000000"/>
                </a:solidFill>
                <a:effectLst/>
                <a:latin typeface="Arial" panose="020B0604020202020204" pitchFamily="34" charset="0"/>
              </a:rPr>
              <a:t>Pupils could have different manipulatives to explore and share their ideas. Take feedback.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I represent this problem on a part-whole model? </a:t>
            </a:r>
          </a:p>
          <a:p>
            <a:pPr algn="l" rtl="0" fontAlgn="base"/>
            <a:r>
              <a:rPr lang="en-GB" sz="1200" b="0" i="0">
                <a:solidFill>
                  <a:srgbClr val="000000"/>
                </a:solidFill>
                <a:effectLst/>
                <a:latin typeface="Arial" panose="020B0604020202020204" pitchFamily="34" charset="0"/>
              </a:rPr>
              <a:t>Pupils may have different ideas; use this time to explore them (e.g. a discussion around whether 49 and eight are both ‘parts’ or whether one is the ‘whole’). Explain that the part-whole model can help us to work out the equation we need to solve the problem.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49 is the whole because that is the total number of paintbrushes. Mr Geppetto throws eight of them away; that is a part. We need to find the remaining part.  </a:t>
            </a:r>
          </a:p>
          <a:p>
            <a:pPr algn="l" rtl="0" fontAlgn="base"/>
            <a:r>
              <a:rPr lang="en-GB" sz="1200" b="0" i="0">
                <a:solidFill>
                  <a:srgbClr val="000000"/>
                </a:solidFill>
                <a:effectLst/>
                <a:latin typeface="Arial" panose="020B0604020202020204" pitchFamily="34" charset="0"/>
              </a:rPr>
              <a:t>Record 49 and eight on the part-whole model.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calculation will help us find the remaining part? </a:t>
            </a:r>
          </a:p>
          <a:p>
            <a:pPr algn="l" rtl="0" fontAlgn="base"/>
            <a:r>
              <a:rPr lang="en-GB" sz="1200" b="0" i="0">
                <a:solidFill>
                  <a:srgbClr val="000000"/>
                </a:solidFill>
                <a:effectLst/>
                <a:latin typeface="Arial" panose="020B0604020202020204" pitchFamily="34" charset="0"/>
              </a:rPr>
              <a:t>Record 49 – 8 = __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this New Learning focuses on representing the problem and identifying the calculation. In the Develop Learning, pupils go on to solve the equations.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the process for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43</a:t>
            </a:fld>
            <a:endParaRPr lang="en-GB"/>
          </a:p>
        </p:txBody>
      </p:sp>
    </p:spTree>
    <p:extLst>
      <p:ext uri="{BB962C8B-B14F-4D97-AF65-F5344CB8AC3E}">
        <p14:creationId xmlns:p14="http://schemas.microsoft.com/office/powerpoint/2010/main" val="114809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Solving word problems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return to the problems from the New Learning in order to calculate the answers. Recap how you decided the correct calculation to solve the first problem, then ask: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strategy could we use to calculate 49 subtract eight? </a:t>
            </a:r>
          </a:p>
          <a:p>
            <a:pPr algn="l" rtl="0" fontAlgn="base"/>
            <a:r>
              <a:rPr lang="en-GB" sz="1200" b="0" i="0">
                <a:solidFill>
                  <a:srgbClr val="000000"/>
                </a:solidFill>
                <a:effectLst/>
                <a:latin typeface="Arial" panose="020B0604020202020204" pitchFamily="34" charset="0"/>
              </a:rPr>
              <a:t>Give pupils an opportunity to discuss their strategies. An efficient strategy to draw attention to would be using number bonds (‘If I know that 9 – 8 = 1, then I know 49 – 8 = 41’).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check our answer is correct?  </a:t>
            </a:r>
          </a:p>
          <a:p>
            <a:pPr algn="l" rtl="0" fontAlgn="base"/>
            <a:r>
              <a:rPr lang="en-GB" sz="1200" b="0" i="0">
                <a:solidFill>
                  <a:srgbClr val="000000"/>
                </a:solidFill>
                <a:effectLst/>
                <a:latin typeface="Arial" panose="020B0604020202020204" pitchFamily="34" charset="0"/>
              </a:rPr>
              <a:t>Pupils may suggest doing the calculation again using a different strategy.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can we use the inverse to check our answer?  </a:t>
            </a:r>
          </a:p>
          <a:p>
            <a:pPr algn="l" rtl="0" fontAlgn="base"/>
            <a:r>
              <a:rPr lang="en-GB" sz="1200" b="0" i="0">
                <a:solidFill>
                  <a:srgbClr val="000000"/>
                </a:solidFill>
                <a:effectLst/>
                <a:latin typeface="Arial" panose="020B0604020202020204" pitchFamily="34" charset="0"/>
              </a:rPr>
              <a:t>Recap how to add our answer (one ‘part’) to the other ‘part’ to see if we find the same whole.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45</a:t>
            </a:fld>
            <a:endParaRPr lang="en-GB"/>
          </a:p>
        </p:txBody>
      </p:sp>
    </p:spTree>
    <p:extLst>
      <p:ext uri="{BB962C8B-B14F-4D97-AF65-F5344CB8AC3E}">
        <p14:creationId xmlns:p14="http://schemas.microsoft.com/office/powerpoint/2010/main" val="169010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Solving word problems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return to the problems from the New Learning in order to calculate the answers. Recap how you decided the correct calculation to solve the first problem, then ask: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strategy could we use to calculate 49 subtract eight? </a:t>
            </a:r>
          </a:p>
          <a:p>
            <a:pPr algn="l" rtl="0" fontAlgn="base"/>
            <a:r>
              <a:rPr lang="en-GB" sz="1200" b="0" i="0">
                <a:solidFill>
                  <a:srgbClr val="000000"/>
                </a:solidFill>
                <a:effectLst/>
                <a:latin typeface="Arial" panose="020B0604020202020204" pitchFamily="34" charset="0"/>
              </a:rPr>
              <a:t>Give pupils an opportunity to discuss their strategies. An efficient strategy to draw attention to would be using number bonds (‘If I know that 9 – 8 = 1, then I know 49 – 8 = 41’).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check our answer is correct?  </a:t>
            </a:r>
          </a:p>
          <a:p>
            <a:pPr algn="l" rtl="0" fontAlgn="base"/>
            <a:r>
              <a:rPr lang="en-GB" sz="1200" b="0" i="0">
                <a:solidFill>
                  <a:srgbClr val="000000"/>
                </a:solidFill>
                <a:effectLst/>
                <a:latin typeface="Arial" panose="020B0604020202020204" pitchFamily="34" charset="0"/>
              </a:rPr>
              <a:t>Pupils may suggest doing the calculation again using a different strategy.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can we use the inverse to check our answer?  </a:t>
            </a:r>
          </a:p>
          <a:p>
            <a:pPr algn="l" rtl="0" fontAlgn="base"/>
            <a:r>
              <a:rPr lang="en-GB" sz="1200" b="0" i="0">
                <a:solidFill>
                  <a:srgbClr val="000000"/>
                </a:solidFill>
                <a:effectLst/>
                <a:latin typeface="Arial" panose="020B0604020202020204" pitchFamily="34" charset="0"/>
              </a:rPr>
              <a:t>Recap how to add our answer (one ‘part’) to the other ‘part’ to see if we find the same whole.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the addition problem on the next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46</a:t>
            </a:fld>
            <a:endParaRPr lang="en-GB"/>
          </a:p>
        </p:txBody>
      </p:sp>
    </p:spTree>
    <p:extLst>
      <p:ext uri="{BB962C8B-B14F-4D97-AF65-F5344CB8AC3E}">
        <p14:creationId xmlns:p14="http://schemas.microsoft.com/office/powerpoint/2010/main" val="3972516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addition and subtraction word problems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a range of manipulatives, e.g. a bead string, Dienes, interlocking cubes. They represent each of the problems and write an equation to solve each one.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increased scaffolding, e.g. a partially completed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write their own problems. You could challenge them to write a problem for a specific strategy, e.g. </a:t>
            </a:r>
            <a:r>
              <a:rPr lang="en-GB" sz="1200" b="0" i="1">
                <a:solidFill>
                  <a:srgbClr val="000000"/>
                </a:solidFill>
                <a:effectLst/>
                <a:latin typeface="Arial" panose="020B0604020202020204" pitchFamily="34" charset="0"/>
              </a:rPr>
              <a:t>Can you write a problem I could use the ‘Make ten’ addition to solve?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47</a:t>
            </a:fld>
            <a:endParaRPr lang="en-GB"/>
          </a:p>
        </p:txBody>
      </p:sp>
    </p:spTree>
    <p:extLst>
      <p:ext uri="{BB962C8B-B14F-4D97-AF65-F5344CB8AC3E}">
        <p14:creationId xmlns:p14="http://schemas.microsoft.com/office/powerpoint/2010/main" val="289028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How did you solve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this time to compare the calculation strategies pupils used to solve the problems.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manipulatives did you use?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part-whole model did you draw?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equation did you write?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strategy did you use to calculate? </a:t>
            </a:r>
          </a:p>
          <a:p>
            <a:pPr algn="l" rtl="0" fontAlgn="base"/>
            <a:r>
              <a:rPr lang="en-GB" sz="1200" b="0" i="0">
                <a:solidFill>
                  <a:srgbClr val="000000"/>
                </a:solidFill>
                <a:effectLst/>
                <a:latin typeface="Arial" panose="020B0604020202020204" pitchFamily="34" charset="0"/>
              </a:rPr>
              <a:t>Share pupils’ methods, making connections between them.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49</a:t>
            </a:fld>
            <a:endParaRPr lang="en-GB"/>
          </a:p>
        </p:txBody>
      </p:sp>
    </p:spTree>
    <p:extLst>
      <p:ext uri="{BB962C8B-B14F-4D97-AF65-F5344CB8AC3E}">
        <p14:creationId xmlns:p14="http://schemas.microsoft.com/office/powerpoint/2010/main" val="231592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0968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22_1e_Title_Elephant_Calcula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18539" y="5106988"/>
            <a:ext cx="5784850" cy="615950"/>
          </a:xfrm>
        </p:spPr>
        <p:txBody>
          <a:bodyPr/>
          <a:lstStyle>
            <a:lvl1pPr>
              <a:defRPr/>
            </a:lvl1pPr>
          </a:lstStyle>
          <a:p>
            <a:pPr lvl="0"/>
            <a:r>
              <a:rPr lang="en-US"/>
              <a:t>Week / lesson title</a:t>
            </a:r>
          </a:p>
        </p:txBody>
      </p:sp>
      <p:pic>
        <p:nvPicPr>
          <p:cNvPr id="6" name="Picture 5">
            <a:extLst>
              <a:ext uri="{FF2B5EF4-FFF2-40B4-BE49-F238E27FC236}">
                <a16:creationId xmlns:a16="http://schemas.microsoft.com/office/drawing/2014/main" id="{56DD294F-045D-D9B6-A776-4D6960221C08}"/>
              </a:ext>
            </a:extLst>
          </p:cNvPr>
          <p:cNvPicPr>
            <a:picLocks noChangeAspect="1"/>
          </p:cNvPicPr>
          <p:nvPr userDrawn="1"/>
        </p:nvPicPr>
        <p:blipFill>
          <a:blip r:embed="rId2"/>
          <a:srcRect/>
          <a:stretch/>
        </p:blipFill>
        <p:spPr>
          <a:xfrm>
            <a:off x="6933309" y="852972"/>
            <a:ext cx="4214918" cy="5271684"/>
          </a:xfrm>
          <a:prstGeom prst="rect">
            <a:avLst/>
          </a:prstGeom>
        </p:spPr>
      </p:pic>
    </p:spTree>
    <p:extLst>
      <p:ext uri="{BB962C8B-B14F-4D97-AF65-F5344CB8AC3E}">
        <p14:creationId xmlns:p14="http://schemas.microsoft.com/office/powerpoint/2010/main" val="2460225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135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791846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94323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124689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625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67299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186713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12/05/2025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12/05/2025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Ah-U0WBfl4"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Sassoon Primary"/>
              </a:rPr>
              <a:t>Tuesday 13th May 2025</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GB" sz="6000">
                <a:latin typeface="Sassoon Primary"/>
              </a:rPr>
              <a:t>13/5/25</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374864F-B5F4-4C45-928C-944330F2A462}"/>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96B4A75E-CBC4-C3B7-27FD-6E88E2C2AFDC}"/>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BB7FE046-B11E-5D5D-49FF-8F70FF9FFD18}"/>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page of a book with pictures of cows&#10;&#10;AI-generated content may be incorrect.">
            <a:extLst>
              <a:ext uri="{FF2B5EF4-FFF2-40B4-BE49-F238E27FC236}">
                <a16:creationId xmlns:a16="http://schemas.microsoft.com/office/drawing/2014/main" id="{BFA83B46-8737-28AD-FBAD-5F759CD64DA1}"/>
              </a:ext>
            </a:extLst>
          </p:cNvPr>
          <p:cNvPicPr>
            <a:picLocks noChangeAspect="1"/>
          </p:cNvPicPr>
          <p:nvPr/>
        </p:nvPicPr>
        <p:blipFill>
          <a:blip r:embed="rId2"/>
          <a:stretch>
            <a:fillRect/>
          </a:stretch>
        </p:blipFill>
        <p:spPr>
          <a:xfrm>
            <a:off x="2145397" y="674077"/>
            <a:ext cx="9806207" cy="6183924"/>
          </a:xfrm>
          <a:prstGeom prst="rect">
            <a:avLst/>
          </a:prstGeom>
        </p:spPr>
      </p:pic>
      <p:sp>
        <p:nvSpPr>
          <p:cNvPr id="3" name="TextBox 2">
            <a:extLst>
              <a:ext uri="{FF2B5EF4-FFF2-40B4-BE49-F238E27FC236}">
                <a16:creationId xmlns:a16="http://schemas.microsoft.com/office/drawing/2014/main" id="{C60DA82A-A41B-6766-45F5-34682B5E8E2C}"/>
              </a:ext>
            </a:extLst>
          </p:cNvPr>
          <p:cNvSpPr txBox="1"/>
          <p:nvPr/>
        </p:nvSpPr>
        <p:spPr>
          <a:xfrm>
            <a:off x="26875" y="712218"/>
            <a:ext cx="20425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latin typeface="Sassoon Primary"/>
              </a:rPr>
              <a:t>3 in 3</a:t>
            </a:r>
          </a:p>
        </p:txBody>
      </p:sp>
      <p:sp>
        <p:nvSpPr>
          <p:cNvPr id="4" name="Rectangle 3">
            <a:extLst>
              <a:ext uri="{FF2B5EF4-FFF2-40B4-BE49-F238E27FC236}">
                <a16:creationId xmlns:a16="http://schemas.microsoft.com/office/drawing/2014/main" id="{0A7557C3-6545-10AA-C25E-B35C50D12100}"/>
              </a:ext>
            </a:extLst>
          </p:cNvPr>
          <p:cNvSpPr/>
          <p:nvPr/>
        </p:nvSpPr>
        <p:spPr>
          <a:xfrm>
            <a:off x="7189369" y="5187096"/>
            <a:ext cx="4353935" cy="16260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577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72BAAE4-A815-E122-12EA-FC98E07A2019}"/>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40F99EDB-6D49-5376-7ACD-510B0DDB1E56}"/>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0BB73B65-6502-05C0-6E36-1008566252D4}"/>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3" name="Picture 2" descr="A book cover with a cartoon of a child holding binoculars&#10;&#10;AI-generated content may be incorrect.">
            <a:extLst>
              <a:ext uri="{FF2B5EF4-FFF2-40B4-BE49-F238E27FC236}">
                <a16:creationId xmlns:a16="http://schemas.microsoft.com/office/drawing/2014/main" id="{54232475-B141-F5FD-70CE-75385F7EDA0B}"/>
              </a:ext>
            </a:extLst>
          </p:cNvPr>
          <p:cNvPicPr>
            <a:picLocks noChangeAspect="1"/>
          </p:cNvPicPr>
          <p:nvPr/>
        </p:nvPicPr>
        <p:blipFill>
          <a:blip r:embed="rId2"/>
          <a:stretch>
            <a:fillRect/>
          </a:stretch>
        </p:blipFill>
        <p:spPr>
          <a:xfrm>
            <a:off x="3813908" y="1851133"/>
            <a:ext cx="3118338" cy="3416202"/>
          </a:xfrm>
          <a:prstGeom prst="rect">
            <a:avLst/>
          </a:prstGeom>
        </p:spPr>
      </p:pic>
      <p:sp>
        <p:nvSpPr>
          <p:cNvPr id="4" name="TextBox 3">
            <a:extLst>
              <a:ext uri="{FF2B5EF4-FFF2-40B4-BE49-F238E27FC236}">
                <a16:creationId xmlns:a16="http://schemas.microsoft.com/office/drawing/2014/main" id="{DA311847-C516-270F-F692-124150787CBF}"/>
              </a:ext>
            </a:extLst>
          </p:cNvPr>
          <p:cNvSpPr txBox="1"/>
          <p:nvPr/>
        </p:nvSpPr>
        <p:spPr>
          <a:xfrm>
            <a:off x="210102" y="900350"/>
            <a:ext cx="1087790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0070C0"/>
                </a:solidFill>
                <a:latin typeface="Sassoon Primary"/>
              </a:rPr>
              <a:t>Blue</a:t>
            </a:r>
            <a:r>
              <a:rPr lang="en-GB" sz="3200" b="1">
                <a:latin typeface="Sassoon Primary"/>
              </a:rPr>
              <a:t>/ </a:t>
            </a:r>
            <a:r>
              <a:rPr lang="en-GB" sz="3200" b="1">
                <a:solidFill>
                  <a:schemeClr val="accent6"/>
                </a:solidFill>
                <a:latin typeface="Sassoon Primary"/>
              </a:rPr>
              <a:t>Green-</a:t>
            </a:r>
            <a:r>
              <a:rPr lang="en-GB" sz="3200" b="1">
                <a:latin typeface="Sassoon Primary"/>
              </a:rPr>
              <a:t> Is the statement correct or incorrect?- Discuss with your partner.</a:t>
            </a:r>
          </a:p>
        </p:txBody>
      </p:sp>
      <p:sp>
        <p:nvSpPr>
          <p:cNvPr id="5" name="Rectangle 4">
            <a:extLst>
              <a:ext uri="{FF2B5EF4-FFF2-40B4-BE49-F238E27FC236}">
                <a16:creationId xmlns:a16="http://schemas.microsoft.com/office/drawing/2014/main" id="{BA777742-566B-96E9-F95A-420063F87FA8}"/>
              </a:ext>
            </a:extLst>
          </p:cNvPr>
          <p:cNvSpPr/>
          <p:nvPr/>
        </p:nvSpPr>
        <p:spPr>
          <a:xfrm>
            <a:off x="475637" y="2232549"/>
            <a:ext cx="2848707" cy="3044092"/>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Sassoon Primary"/>
              </a:rPr>
              <a:t>A non – fiction book contains made up stories. </a:t>
            </a:r>
          </a:p>
        </p:txBody>
      </p:sp>
      <p:sp>
        <p:nvSpPr>
          <p:cNvPr id="10" name="Rectangle 9">
            <a:extLst>
              <a:ext uri="{FF2B5EF4-FFF2-40B4-BE49-F238E27FC236}">
                <a16:creationId xmlns:a16="http://schemas.microsoft.com/office/drawing/2014/main" id="{E38F41FD-3D95-CA89-7364-2B9E1B478550}"/>
              </a:ext>
            </a:extLst>
          </p:cNvPr>
          <p:cNvSpPr/>
          <p:nvPr/>
        </p:nvSpPr>
        <p:spPr>
          <a:xfrm>
            <a:off x="7656021" y="2222780"/>
            <a:ext cx="2848707" cy="30440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latin typeface="Sassoon Primary"/>
              </a:rPr>
              <a:t>A non fiction book contains true events, facts or stories. </a:t>
            </a:r>
          </a:p>
        </p:txBody>
      </p:sp>
      <p:sp>
        <p:nvSpPr>
          <p:cNvPr id="2" name="TextBox 1">
            <a:extLst>
              <a:ext uri="{FF2B5EF4-FFF2-40B4-BE49-F238E27FC236}">
                <a16:creationId xmlns:a16="http://schemas.microsoft.com/office/drawing/2014/main" id="{85C99DCF-CDC4-D57D-7522-421915759D4B}"/>
              </a:ext>
            </a:extLst>
          </p:cNvPr>
          <p:cNvSpPr txBox="1"/>
          <p:nvPr/>
        </p:nvSpPr>
        <p:spPr>
          <a:xfrm>
            <a:off x="873475" y="5670866"/>
            <a:ext cx="96485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7030A0"/>
                </a:solidFill>
                <a:latin typeface="Sassoon Primary"/>
              </a:rPr>
              <a:t>The statement is correct/ incorrect because......</a:t>
            </a:r>
          </a:p>
        </p:txBody>
      </p:sp>
      <p:pic>
        <p:nvPicPr>
          <p:cNvPr id="7" name="Picture 6" descr="A close up of a clock&#10;&#10;AI-generated content may be incorrect.">
            <a:extLst>
              <a:ext uri="{FF2B5EF4-FFF2-40B4-BE49-F238E27FC236}">
                <a16:creationId xmlns:a16="http://schemas.microsoft.com/office/drawing/2014/main" id="{440291EF-0156-6FFF-DDE9-B65862FBE212}"/>
              </a:ext>
            </a:extLst>
          </p:cNvPr>
          <p:cNvPicPr>
            <a:picLocks noChangeAspect="1"/>
          </p:cNvPicPr>
          <p:nvPr/>
        </p:nvPicPr>
        <p:blipFill>
          <a:blip r:embed="rId3"/>
          <a:stretch>
            <a:fillRect/>
          </a:stretch>
        </p:blipFill>
        <p:spPr>
          <a:xfrm>
            <a:off x="9990016" y="901821"/>
            <a:ext cx="1658816" cy="824279"/>
          </a:xfrm>
          <a:prstGeom prst="rect">
            <a:avLst/>
          </a:prstGeom>
        </p:spPr>
      </p:pic>
    </p:spTree>
    <p:extLst>
      <p:ext uri="{BB962C8B-B14F-4D97-AF65-F5344CB8AC3E}">
        <p14:creationId xmlns:p14="http://schemas.microsoft.com/office/powerpoint/2010/main" val="2315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5A95DD3-FFBB-FCCA-DEBE-AC577304A56C}"/>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B9769C03-B029-1E05-239F-B00CCF587B86}"/>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7D69EC5D-A57E-BB0B-7BCB-0CC24C1CF2C7}"/>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book cover with a cartoon of a child holding binoculars&#10;&#10;AI-generated content may be incorrect.">
            <a:extLst>
              <a:ext uri="{FF2B5EF4-FFF2-40B4-BE49-F238E27FC236}">
                <a16:creationId xmlns:a16="http://schemas.microsoft.com/office/drawing/2014/main" id="{E6CF3CA2-F8CC-AED5-52A1-6B4D9227D7D3}"/>
              </a:ext>
            </a:extLst>
          </p:cNvPr>
          <p:cNvPicPr>
            <a:picLocks noChangeAspect="1"/>
          </p:cNvPicPr>
          <p:nvPr/>
        </p:nvPicPr>
        <p:blipFill>
          <a:blip r:embed="rId2"/>
          <a:stretch>
            <a:fillRect/>
          </a:stretch>
        </p:blipFill>
        <p:spPr>
          <a:xfrm>
            <a:off x="228600" y="1352902"/>
            <a:ext cx="4222261" cy="4627586"/>
          </a:xfrm>
          <a:prstGeom prst="rect">
            <a:avLst/>
          </a:prstGeom>
        </p:spPr>
      </p:pic>
      <p:sp>
        <p:nvSpPr>
          <p:cNvPr id="3" name="TextBox 2">
            <a:extLst>
              <a:ext uri="{FF2B5EF4-FFF2-40B4-BE49-F238E27FC236}">
                <a16:creationId xmlns:a16="http://schemas.microsoft.com/office/drawing/2014/main" id="{94BDB55F-F41D-369B-4531-F88F28B8AD1D}"/>
              </a:ext>
            </a:extLst>
          </p:cNvPr>
          <p:cNvSpPr txBox="1"/>
          <p:nvPr/>
        </p:nvSpPr>
        <p:spPr>
          <a:xfrm>
            <a:off x="4984330" y="834483"/>
            <a:ext cx="6799665"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Words you will come across in the text: </a:t>
            </a:r>
          </a:p>
          <a:p>
            <a:endParaRPr lang="en-GB" sz="2800">
              <a:latin typeface="Sassoon Primary"/>
            </a:endParaRPr>
          </a:p>
          <a:p>
            <a:r>
              <a:rPr lang="en-GB" sz="2800">
                <a:solidFill>
                  <a:srgbClr val="FF0000"/>
                </a:solidFill>
                <a:latin typeface="Sassoon Primary"/>
              </a:rPr>
              <a:t>campus: </a:t>
            </a:r>
            <a:r>
              <a:rPr lang="en-GB" sz="2800">
                <a:solidFill>
                  <a:srgbClr val="0070C0"/>
                </a:solidFill>
                <a:latin typeface="Sassoon Primary"/>
              </a:rPr>
              <a:t>the grounds of a school or college.</a:t>
            </a:r>
          </a:p>
          <a:p>
            <a:endParaRPr lang="en-GB" sz="2800">
              <a:solidFill>
                <a:srgbClr val="FF0000"/>
              </a:solidFill>
              <a:latin typeface="Sassoon Primary"/>
            </a:endParaRPr>
          </a:p>
          <a:p>
            <a:r>
              <a:rPr lang="en-GB" sz="2800">
                <a:solidFill>
                  <a:srgbClr val="FF0000"/>
                </a:solidFill>
                <a:latin typeface="Sassoon Primary"/>
              </a:rPr>
              <a:t>curious: </a:t>
            </a:r>
            <a:r>
              <a:rPr lang="en-GB" sz="2800">
                <a:solidFill>
                  <a:srgbClr val="0070C0"/>
                </a:solidFill>
                <a:latin typeface="Sassoon Primary"/>
              </a:rPr>
              <a:t>eager to learn and know.</a:t>
            </a:r>
          </a:p>
          <a:p>
            <a:endParaRPr lang="en-GB" sz="2800">
              <a:solidFill>
                <a:srgbClr val="FF0000"/>
              </a:solidFill>
              <a:latin typeface="Sassoon Primary"/>
            </a:endParaRPr>
          </a:p>
          <a:p>
            <a:r>
              <a:rPr lang="en-GB" sz="2800">
                <a:solidFill>
                  <a:srgbClr val="FF0000"/>
                </a:solidFill>
                <a:latin typeface="Sassoon Primary"/>
              </a:rPr>
              <a:t>naturalist: </a:t>
            </a:r>
            <a:r>
              <a:rPr lang="en-GB" sz="2800">
                <a:solidFill>
                  <a:srgbClr val="0070C0"/>
                </a:solidFill>
                <a:latin typeface="Sassoon Primary"/>
              </a:rPr>
              <a:t>a person who studies the natural world especially plants and animals.</a:t>
            </a:r>
          </a:p>
          <a:p>
            <a:endParaRPr lang="en-GB" sz="2800">
              <a:solidFill>
                <a:srgbClr val="FF0000"/>
              </a:solidFill>
              <a:latin typeface="Sassoon Primary"/>
            </a:endParaRPr>
          </a:p>
          <a:p>
            <a:r>
              <a:rPr lang="en-GB" sz="2800">
                <a:solidFill>
                  <a:srgbClr val="FF0000"/>
                </a:solidFill>
                <a:latin typeface="Sassoon Primary"/>
              </a:rPr>
              <a:t>knighthood: </a:t>
            </a:r>
            <a:r>
              <a:rPr lang="en-GB" sz="2400">
                <a:solidFill>
                  <a:srgbClr val="0070C0"/>
                </a:solidFill>
                <a:latin typeface="Sassoon Primary"/>
                <a:ea typeface="+mn-lt"/>
                <a:cs typeface="+mn-lt"/>
              </a:rPr>
              <a:t>a title that is given to a man by a British king or queen for his achievements or his service to his country.</a:t>
            </a:r>
          </a:p>
          <a:p>
            <a:endParaRPr lang="en-GB" sz="2800">
              <a:latin typeface="Sassoon Primary"/>
            </a:endParaRPr>
          </a:p>
        </p:txBody>
      </p:sp>
      <p:sp>
        <p:nvSpPr>
          <p:cNvPr id="4" name="TextBox 3">
            <a:extLst>
              <a:ext uri="{FF2B5EF4-FFF2-40B4-BE49-F238E27FC236}">
                <a16:creationId xmlns:a16="http://schemas.microsoft.com/office/drawing/2014/main" id="{D6C37135-C0B6-298F-2FDD-BFE6D12263D3}"/>
              </a:ext>
            </a:extLst>
          </p:cNvPr>
          <p:cNvSpPr txBox="1"/>
          <p:nvPr/>
        </p:nvSpPr>
        <p:spPr>
          <a:xfrm>
            <a:off x="227527" y="6119611"/>
            <a:ext cx="44603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David Attenborough - Little People, Big Dreams I Read Aloud I Biographies for kids</a:t>
            </a:r>
            <a:endParaRPr lang="en-US"/>
          </a:p>
        </p:txBody>
      </p:sp>
    </p:spTree>
    <p:extLst>
      <p:ext uri="{BB962C8B-B14F-4D97-AF65-F5344CB8AC3E}">
        <p14:creationId xmlns:p14="http://schemas.microsoft.com/office/powerpoint/2010/main" val="2601310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7E8940B-4B28-6518-43A2-7F469F6C4DE4}"/>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E56D74CB-642D-E38F-5D13-91E1633EE61D}"/>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26E40243-D0EF-23A1-183B-8886C5E7C006}"/>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4" name="Picture 3" descr="A screenshot of a cartoon of a park&#10;&#10;AI-generated content may be incorrect.">
            <a:extLst>
              <a:ext uri="{FF2B5EF4-FFF2-40B4-BE49-F238E27FC236}">
                <a16:creationId xmlns:a16="http://schemas.microsoft.com/office/drawing/2014/main" id="{0C7E6D32-0CBB-097D-43C3-505E1DCEB6EA}"/>
              </a:ext>
            </a:extLst>
          </p:cNvPr>
          <p:cNvPicPr>
            <a:picLocks noChangeAspect="1"/>
          </p:cNvPicPr>
          <p:nvPr/>
        </p:nvPicPr>
        <p:blipFill>
          <a:blip r:embed="rId2"/>
          <a:srcRect t="-400" r="-6890" b="-8758"/>
          <a:stretch/>
        </p:blipFill>
        <p:spPr>
          <a:xfrm>
            <a:off x="230921" y="663893"/>
            <a:ext cx="11515051" cy="5988843"/>
          </a:xfrm>
          <a:prstGeom prst="rect">
            <a:avLst/>
          </a:prstGeom>
        </p:spPr>
      </p:pic>
      <p:sp>
        <p:nvSpPr>
          <p:cNvPr id="5" name="TextBox 4">
            <a:extLst>
              <a:ext uri="{FF2B5EF4-FFF2-40B4-BE49-F238E27FC236}">
                <a16:creationId xmlns:a16="http://schemas.microsoft.com/office/drawing/2014/main" id="{D5D711EF-1D3F-ACD2-6F31-61A1F126C090}"/>
              </a:ext>
            </a:extLst>
          </p:cNvPr>
          <p:cNvSpPr txBox="1"/>
          <p:nvPr/>
        </p:nvSpPr>
        <p:spPr>
          <a:xfrm>
            <a:off x="6006818" y="779407"/>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Little David grew up in Leicester, England, with his parents and two brothers. His father was the head of a local university and they lived on campus: a great place for curious minds.</a:t>
            </a:r>
          </a:p>
        </p:txBody>
      </p:sp>
    </p:spTree>
    <p:extLst>
      <p:ext uri="{BB962C8B-B14F-4D97-AF65-F5344CB8AC3E}">
        <p14:creationId xmlns:p14="http://schemas.microsoft.com/office/powerpoint/2010/main" val="1734033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BE11839-4030-1572-E664-8C722E3CC13A}"/>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60695A4B-2035-68C8-C56C-554BBC27C1DC}"/>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D81FBC7A-C54F-E0C8-7ED8-42837B3589C1}"/>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painting of a room with books and a chair&#10;&#10;AI-generated content may be incorrect.">
            <a:extLst>
              <a:ext uri="{FF2B5EF4-FFF2-40B4-BE49-F238E27FC236}">
                <a16:creationId xmlns:a16="http://schemas.microsoft.com/office/drawing/2014/main" id="{D546EB65-94EE-DD1A-77CD-C190B1158AEB}"/>
              </a:ext>
            </a:extLst>
          </p:cNvPr>
          <p:cNvPicPr>
            <a:picLocks noChangeAspect="1"/>
          </p:cNvPicPr>
          <p:nvPr/>
        </p:nvPicPr>
        <p:blipFill>
          <a:blip r:embed="rId2"/>
          <a:stretch>
            <a:fillRect/>
          </a:stretch>
        </p:blipFill>
        <p:spPr>
          <a:xfrm>
            <a:off x="139212" y="661500"/>
            <a:ext cx="11806115" cy="6033232"/>
          </a:xfrm>
          <a:prstGeom prst="rect">
            <a:avLst/>
          </a:prstGeom>
        </p:spPr>
      </p:pic>
      <p:sp>
        <p:nvSpPr>
          <p:cNvPr id="7" name="TextBox 6">
            <a:extLst>
              <a:ext uri="{FF2B5EF4-FFF2-40B4-BE49-F238E27FC236}">
                <a16:creationId xmlns:a16="http://schemas.microsoft.com/office/drawing/2014/main" id="{4C23529F-53D8-0A00-C8F1-C82D5F1826D7}"/>
              </a:ext>
            </a:extLst>
          </p:cNvPr>
          <p:cNvSpPr txBox="1"/>
          <p:nvPr/>
        </p:nvSpPr>
        <p:spPr>
          <a:xfrm>
            <a:off x="663049" y="5488176"/>
            <a:ext cx="56338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David loved nature and animals. Ants, birds, chameleons...he was fascinated by all the species he read about in books and wished he could meet them in real life.</a:t>
            </a:r>
            <a:r>
              <a:rPr lang="en-GB" b="1">
                <a:latin typeface="Sassoon Primary"/>
              </a:rPr>
              <a:t> </a:t>
            </a:r>
          </a:p>
        </p:txBody>
      </p:sp>
    </p:spTree>
    <p:extLst>
      <p:ext uri="{BB962C8B-B14F-4D97-AF65-F5344CB8AC3E}">
        <p14:creationId xmlns:p14="http://schemas.microsoft.com/office/powerpoint/2010/main" val="3248456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3B893BE-F52B-6348-1DA7-A594C6567A32}"/>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BC335EFC-FECA-BF51-D45A-C5CB55C3CC5B}"/>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3C66E4A8-1E7E-F219-8D30-8AF96E4235D2}"/>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screenshot of a cartoon of a child kneeling in a park&#10;&#10;AI-generated content may be incorrect.">
            <a:extLst>
              <a:ext uri="{FF2B5EF4-FFF2-40B4-BE49-F238E27FC236}">
                <a16:creationId xmlns:a16="http://schemas.microsoft.com/office/drawing/2014/main" id="{EB10022A-F092-D431-D2FE-78546B71DE65}"/>
              </a:ext>
            </a:extLst>
          </p:cNvPr>
          <p:cNvPicPr>
            <a:picLocks noChangeAspect="1"/>
          </p:cNvPicPr>
          <p:nvPr/>
        </p:nvPicPr>
        <p:blipFill>
          <a:blip r:embed="rId2"/>
          <a:stretch>
            <a:fillRect/>
          </a:stretch>
        </p:blipFill>
        <p:spPr>
          <a:xfrm>
            <a:off x="232141" y="809625"/>
            <a:ext cx="11874255" cy="5727211"/>
          </a:xfrm>
          <a:prstGeom prst="rect">
            <a:avLst/>
          </a:prstGeom>
        </p:spPr>
      </p:pic>
      <p:sp>
        <p:nvSpPr>
          <p:cNvPr id="4" name="TextBox 3">
            <a:extLst>
              <a:ext uri="{FF2B5EF4-FFF2-40B4-BE49-F238E27FC236}">
                <a16:creationId xmlns:a16="http://schemas.microsoft.com/office/drawing/2014/main" id="{0F278281-58B2-47B8-339E-8C0C6C64D87E}"/>
              </a:ext>
            </a:extLst>
          </p:cNvPr>
          <p:cNvSpPr txBox="1"/>
          <p:nvPr/>
        </p:nvSpPr>
        <p:spPr>
          <a:xfrm>
            <a:off x="6612510" y="1023638"/>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He often went for long cycling trips to find and collect fossils. There was something amazing about plants and animals that were thousands of years old.</a:t>
            </a:r>
          </a:p>
        </p:txBody>
      </p:sp>
    </p:spTree>
    <p:extLst>
      <p:ext uri="{BB962C8B-B14F-4D97-AF65-F5344CB8AC3E}">
        <p14:creationId xmlns:p14="http://schemas.microsoft.com/office/powerpoint/2010/main" val="3995561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8125FCC-CD23-74C3-08F5-2388371A19A0}"/>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18DAE437-4A67-FA81-FBB3-01771792C6F1}"/>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9D91327D-428A-AD68-21CB-23AFAA9D5A7F}"/>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child sitting at a table with a squirrel&#10;&#10;AI-generated content may be incorrect.">
            <a:extLst>
              <a:ext uri="{FF2B5EF4-FFF2-40B4-BE49-F238E27FC236}">
                <a16:creationId xmlns:a16="http://schemas.microsoft.com/office/drawing/2014/main" id="{D1B6D3C1-FAB0-44A8-B736-6137A44BEAAD}"/>
              </a:ext>
            </a:extLst>
          </p:cNvPr>
          <p:cNvPicPr>
            <a:picLocks noChangeAspect="1"/>
          </p:cNvPicPr>
          <p:nvPr/>
        </p:nvPicPr>
        <p:blipFill>
          <a:blip r:embed="rId2"/>
          <a:stretch>
            <a:fillRect/>
          </a:stretch>
        </p:blipFill>
        <p:spPr>
          <a:xfrm>
            <a:off x="518746" y="856640"/>
            <a:ext cx="10744200" cy="5476875"/>
          </a:xfrm>
          <a:prstGeom prst="rect">
            <a:avLst/>
          </a:prstGeom>
        </p:spPr>
      </p:pic>
      <p:sp>
        <p:nvSpPr>
          <p:cNvPr id="4" name="TextBox 3">
            <a:extLst>
              <a:ext uri="{FF2B5EF4-FFF2-40B4-BE49-F238E27FC236}">
                <a16:creationId xmlns:a16="http://schemas.microsoft.com/office/drawing/2014/main" id="{68459231-F0A2-AE23-BD53-E5FECA7933F2}"/>
              </a:ext>
            </a:extLst>
          </p:cNvPr>
          <p:cNvSpPr txBox="1"/>
          <p:nvPr/>
        </p:nvSpPr>
        <p:spPr>
          <a:xfrm>
            <a:off x="995203" y="4804330"/>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One day, David received a parcel from a friend with a new parcel for his collection- a dried seahorse! It wasn't his birthday, but it was the day he decided to become a naturalist. </a:t>
            </a:r>
          </a:p>
        </p:txBody>
      </p:sp>
    </p:spTree>
    <p:extLst>
      <p:ext uri="{BB962C8B-B14F-4D97-AF65-F5344CB8AC3E}">
        <p14:creationId xmlns:p14="http://schemas.microsoft.com/office/powerpoint/2010/main" val="396331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F08FB67-355F-A328-85F7-9A71B2D2B7EB}"/>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6E14BCC1-3A50-D26A-9736-8FC6093C2488}"/>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F0D3C52D-D2E0-9CF3-A070-453461A9DF91}"/>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screenshot of a cartoon of a group of people&#10;&#10;AI-generated content may be incorrect.">
            <a:extLst>
              <a:ext uri="{FF2B5EF4-FFF2-40B4-BE49-F238E27FC236}">
                <a16:creationId xmlns:a16="http://schemas.microsoft.com/office/drawing/2014/main" id="{E1ECA54A-448C-DBCF-79E6-A09BC35F9C59}"/>
              </a:ext>
            </a:extLst>
          </p:cNvPr>
          <p:cNvPicPr>
            <a:picLocks noChangeAspect="1"/>
          </p:cNvPicPr>
          <p:nvPr/>
        </p:nvPicPr>
        <p:blipFill>
          <a:blip r:embed="rId2"/>
          <a:stretch>
            <a:fillRect/>
          </a:stretch>
        </p:blipFill>
        <p:spPr>
          <a:xfrm>
            <a:off x="320553" y="654538"/>
            <a:ext cx="11785355" cy="5763846"/>
          </a:xfrm>
          <a:prstGeom prst="rect">
            <a:avLst/>
          </a:prstGeom>
        </p:spPr>
      </p:pic>
      <p:sp>
        <p:nvSpPr>
          <p:cNvPr id="4" name="TextBox 3">
            <a:extLst>
              <a:ext uri="{FF2B5EF4-FFF2-40B4-BE49-F238E27FC236}">
                <a16:creationId xmlns:a16="http://schemas.microsoft.com/office/drawing/2014/main" id="{2479EBB9-FC61-A0BE-CDFE-B1A3BDD03BA0}"/>
              </a:ext>
            </a:extLst>
          </p:cNvPr>
          <p:cNvSpPr txBox="1"/>
          <p:nvPr/>
        </p:nvSpPr>
        <p:spPr>
          <a:xfrm>
            <a:off x="6006818" y="779407"/>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David studied geology and zoology and obtained a degree in natural science. But he didn't want to just observe animals- he wanted to meet them too.</a:t>
            </a:r>
            <a:r>
              <a:rPr lang="en-GB" b="1">
                <a:latin typeface="Sassoon Primary"/>
              </a:rPr>
              <a:t> </a:t>
            </a:r>
          </a:p>
        </p:txBody>
      </p:sp>
    </p:spTree>
    <p:extLst>
      <p:ext uri="{BB962C8B-B14F-4D97-AF65-F5344CB8AC3E}">
        <p14:creationId xmlns:p14="http://schemas.microsoft.com/office/powerpoint/2010/main" val="231127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BB62080-C9F6-FE09-1FCF-5A53ADC2BB09}"/>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E4FCC2BC-1A2A-5091-0BB5-6C176C740DE0}"/>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602D436E-C53A-516D-01EA-EA0C59E476C3}"/>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screenshot of a cartoon of a person&#10;&#10;AI-generated content may be incorrect.">
            <a:extLst>
              <a:ext uri="{FF2B5EF4-FFF2-40B4-BE49-F238E27FC236}">
                <a16:creationId xmlns:a16="http://schemas.microsoft.com/office/drawing/2014/main" id="{8E867E38-6CCC-B34A-7DD9-BB6B35D31268}"/>
              </a:ext>
            </a:extLst>
          </p:cNvPr>
          <p:cNvPicPr>
            <a:picLocks noChangeAspect="1"/>
          </p:cNvPicPr>
          <p:nvPr/>
        </p:nvPicPr>
        <p:blipFill>
          <a:blip r:embed="rId2"/>
          <a:stretch>
            <a:fillRect/>
          </a:stretch>
        </p:blipFill>
        <p:spPr>
          <a:xfrm>
            <a:off x="224692" y="661500"/>
            <a:ext cx="11723076" cy="6043001"/>
          </a:xfrm>
          <a:prstGeom prst="rect">
            <a:avLst/>
          </a:prstGeom>
        </p:spPr>
      </p:pic>
      <p:sp>
        <p:nvSpPr>
          <p:cNvPr id="4" name="TextBox 3">
            <a:extLst>
              <a:ext uri="{FF2B5EF4-FFF2-40B4-BE49-F238E27FC236}">
                <a16:creationId xmlns:a16="http://schemas.microsoft.com/office/drawing/2014/main" id="{69E78747-06D0-3285-AD94-CD5BD56982F1}"/>
              </a:ext>
            </a:extLst>
          </p:cNvPr>
          <p:cNvSpPr txBox="1"/>
          <p:nvPr/>
        </p:nvSpPr>
        <p:spPr>
          <a:xfrm>
            <a:off x="6006818" y="779407"/>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David started to work as a broadcaster in television, a new technology at the time. He brought animals from the zoo to the studio. They were very entertaining guests.</a:t>
            </a:r>
          </a:p>
        </p:txBody>
      </p:sp>
    </p:spTree>
    <p:extLst>
      <p:ext uri="{BB962C8B-B14F-4D97-AF65-F5344CB8AC3E}">
        <p14:creationId xmlns:p14="http://schemas.microsoft.com/office/powerpoint/2010/main" val="151825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E06443B-2557-DA15-C79A-2E58D98B363C}"/>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1188283A-2441-DA88-B8B9-68472A520EA0}"/>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BCEE37C4-BF52-29DC-A144-ABBEF7F5335E}"/>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cartoon of a person in a tree&#10;&#10;AI-generated content may be incorrect.">
            <a:extLst>
              <a:ext uri="{FF2B5EF4-FFF2-40B4-BE49-F238E27FC236}">
                <a16:creationId xmlns:a16="http://schemas.microsoft.com/office/drawing/2014/main" id="{7A61ED99-B489-A4E9-DC56-3C040A4C3EB7}"/>
              </a:ext>
            </a:extLst>
          </p:cNvPr>
          <p:cNvPicPr>
            <a:picLocks noChangeAspect="1"/>
          </p:cNvPicPr>
          <p:nvPr/>
        </p:nvPicPr>
        <p:blipFill>
          <a:blip r:embed="rId2"/>
          <a:stretch>
            <a:fillRect/>
          </a:stretch>
        </p:blipFill>
        <p:spPr>
          <a:xfrm>
            <a:off x="393944" y="997683"/>
            <a:ext cx="10915650" cy="5429250"/>
          </a:xfrm>
          <a:prstGeom prst="rect">
            <a:avLst/>
          </a:prstGeom>
        </p:spPr>
      </p:pic>
      <p:sp>
        <p:nvSpPr>
          <p:cNvPr id="4" name="TextBox 3">
            <a:extLst>
              <a:ext uri="{FF2B5EF4-FFF2-40B4-BE49-F238E27FC236}">
                <a16:creationId xmlns:a16="http://schemas.microsoft.com/office/drawing/2014/main" id="{32D645FB-E635-5B88-1908-5E02027DAAF9}"/>
              </a:ext>
            </a:extLst>
          </p:cNvPr>
          <p:cNvSpPr txBox="1"/>
          <p:nvPr/>
        </p:nvSpPr>
        <p:spPr>
          <a:xfrm>
            <a:off x="5215510" y="4765253"/>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But David wanted to film the animals in their natural habitats- their homes. He started to go on trips all over the world. Wherever he went, he made new friends. </a:t>
            </a:r>
          </a:p>
        </p:txBody>
      </p:sp>
    </p:spTree>
    <p:extLst>
      <p:ext uri="{BB962C8B-B14F-4D97-AF65-F5344CB8AC3E}">
        <p14:creationId xmlns:p14="http://schemas.microsoft.com/office/powerpoint/2010/main" val="377333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black and white image of a letter&#10;&#10;AI-generated content may be incorrect.">
            <a:extLst>
              <a:ext uri="{FF2B5EF4-FFF2-40B4-BE49-F238E27FC236}">
                <a16:creationId xmlns:a16="http://schemas.microsoft.com/office/drawing/2014/main" id="{A7A34764-67B5-7C2F-11C6-78A2765EAFC2}"/>
              </a:ext>
            </a:extLst>
          </p:cNvPr>
          <p:cNvPicPr>
            <a:picLocks noChangeAspect="1"/>
          </p:cNvPicPr>
          <p:nvPr/>
        </p:nvPicPr>
        <p:blipFill>
          <a:blip r:embed="rId3"/>
          <a:stretch>
            <a:fillRect/>
          </a:stretch>
        </p:blipFill>
        <p:spPr>
          <a:xfrm>
            <a:off x="450354" y="3430042"/>
            <a:ext cx="2081212" cy="3424237"/>
          </a:xfrm>
          <a:prstGeom prst="rect">
            <a:avLst/>
          </a:prstGeom>
        </p:spPr>
      </p:pic>
      <p:pic>
        <p:nvPicPr>
          <p:cNvPr id="3" name="Picture 2">
            <a:extLst>
              <a:ext uri="{FF2B5EF4-FFF2-40B4-BE49-F238E27FC236}">
                <a16:creationId xmlns:a16="http://schemas.microsoft.com/office/drawing/2014/main" id="{FCA00A05-56BA-1062-B2A9-C89A81C6D3BE}"/>
              </a:ext>
            </a:extLst>
          </p:cNvPr>
          <p:cNvPicPr>
            <a:picLocks noChangeAspect="1"/>
          </p:cNvPicPr>
          <p:nvPr/>
        </p:nvPicPr>
        <p:blipFill>
          <a:blip r:embed="rId4"/>
          <a:stretch>
            <a:fillRect/>
          </a:stretch>
        </p:blipFill>
        <p:spPr>
          <a:xfrm>
            <a:off x="3048000" y="3681412"/>
            <a:ext cx="3940968" cy="2507456"/>
          </a:xfrm>
          <a:prstGeom prst="rect">
            <a:avLst/>
          </a:prstGeom>
        </p:spPr>
      </p:pic>
      <p:pic>
        <p:nvPicPr>
          <p:cNvPr id="8" name="Picture 7" descr="A close-up of a word&#10;&#10;AI-generated content may be incorrect.">
            <a:extLst>
              <a:ext uri="{FF2B5EF4-FFF2-40B4-BE49-F238E27FC236}">
                <a16:creationId xmlns:a16="http://schemas.microsoft.com/office/drawing/2014/main" id="{FF0835B1-0E4D-060F-4B88-29FAEAC8BFC3}"/>
              </a:ext>
            </a:extLst>
          </p:cNvPr>
          <p:cNvPicPr>
            <a:picLocks noChangeAspect="1"/>
          </p:cNvPicPr>
          <p:nvPr/>
        </p:nvPicPr>
        <p:blipFill>
          <a:blip r:embed="rId5"/>
          <a:stretch>
            <a:fillRect/>
          </a:stretch>
        </p:blipFill>
        <p:spPr>
          <a:xfrm>
            <a:off x="7210425" y="3426618"/>
            <a:ext cx="3962399" cy="1719262"/>
          </a:xfrm>
          <a:prstGeom prst="rect">
            <a:avLst/>
          </a:prstGeom>
        </p:spPr>
      </p:pic>
      <p:pic>
        <p:nvPicPr>
          <p:cNvPr id="12" name="Picture 11" descr="A black text with a white background&#10;&#10;AI-generated content may be incorrect.">
            <a:extLst>
              <a:ext uri="{FF2B5EF4-FFF2-40B4-BE49-F238E27FC236}">
                <a16:creationId xmlns:a16="http://schemas.microsoft.com/office/drawing/2014/main" id="{5284975A-C38F-5FCA-7F65-593633DCA03F}"/>
              </a:ext>
            </a:extLst>
          </p:cNvPr>
          <p:cNvPicPr>
            <a:picLocks noChangeAspect="1"/>
          </p:cNvPicPr>
          <p:nvPr/>
        </p:nvPicPr>
        <p:blipFill>
          <a:blip r:embed="rId6"/>
          <a:stretch>
            <a:fillRect/>
          </a:stretch>
        </p:blipFill>
        <p:spPr>
          <a:xfrm>
            <a:off x="7212806" y="5334000"/>
            <a:ext cx="3945731" cy="1357312"/>
          </a:xfrm>
          <a:prstGeom prst="rect">
            <a:avLst/>
          </a:prstGeom>
        </p:spPr>
      </p:pic>
    </p:spTree>
    <p:extLst>
      <p:ext uri="{BB962C8B-B14F-4D97-AF65-F5344CB8AC3E}">
        <p14:creationId xmlns:p14="http://schemas.microsoft.com/office/powerpoint/2010/main" val="361559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E8246A6-1444-9C34-C338-25F6630AF7F5}"/>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6ED292A0-52CA-53E4-82E3-450F4A427DE2}"/>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E209E344-E7DB-2735-81B3-A513DAF17E2A}"/>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group of penguins in the snow&#10;&#10;AI-generated content may be incorrect.">
            <a:extLst>
              <a:ext uri="{FF2B5EF4-FFF2-40B4-BE49-F238E27FC236}">
                <a16:creationId xmlns:a16="http://schemas.microsoft.com/office/drawing/2014/main" id="{359862EF-AB45-10F9-671F-314096D0A863}"/>
              </a:ext>
            </a:extLst>
          </p:cNvPr>
          <p:cNvPicPr>
            <a:picLocks noChangeAspect="1"/>
          </p:cNvPicPr>
          <p:nvPr/>
        </p:nvPicPr>
        <p:blipFill>
          <a:blip r:embed="rId2"/>
          <a:stretch>
            <a:fillRect/>
          </a:stretch>
        </p:blipFill>
        <p:spPr>
          <a:xfrm>
            <a:off x="527229" y="948073"/>
            <a:ext cx="10858500" cy="5391150"/>
          </a:xfrm>
          <a:prstGeom prst="rect">
            <a:avLst/>
          </a:prstGeom>
        </p:spPr>
      </p:pic>
      <p:sp>
        <p:nvSpPr>
          <p:cNvPr id="4" name="TextBox 3">
            <a:extLst>
              <a:ext uri="{FF2B5EF4-FFF2-40B4-BE49-F238E27FC236}">
                <a16:creationId xmlns:a16="http://schemas.microsoft.com/office/drawing/2014/main" id="{E665CAA0-3CED-46DF-CCE4-D77ADC14A74E}"/>
              </a:ext>
            </a:extLst>
          </p:cNvPr>
          <p:cNvSpPr txBox="1"/>
          <p:nvPr/>
        </p:nvSpPr>
        <p:spPr>
          <a:xfrm>
            <a:off x="5953156" y="5362139"/>
            <a:ext cx="4676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He met turtles on the Galapagos Islands and gorillas in the African jungle. When he visited Antarctica, he was introduced to all the members of a penguin family. </a:t>
            </a:r>
          </a:p>
        </p:txBody>
      </p:sp>
    </p:spTree>
    <p:extLst>
      <p:ext uri="{BB962C8B-B14F-4D97-AF65-F5344CB8AC3E}">
        <p14:creationId xmlns:p14="http://schemas.microsoft.com/office/powerpoint/2010/main" val="2250005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774F0F7-93BE-E55A-2F45-508F5EBDB1E2}"/>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C8497C1D-2D7E-9FED-F978-6A656A7E2C33}"/>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EE0EE681-3EE1-6E5D-B5BB-AE4F3EB26499}"/>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cartoon of a person and a dog watching two people&#10;&#10;AI-generated content may be incorrect.">
            <a:extLst>
              <a:ext uri="{FF2B5EF4-FFF2-40B4-BE49-F238E27FC236}">
                <a16:creationId xmlns:a16="http://schemas.microsoft.com/office/drawing/2014/main" id="{F8B5627E-D27C-10F2-0D94-9DCD14E1C893}"/>
              </a:ext>
            </a:extLst>
          </p:cNvPr>
          <p:cNvPicPr>
            <a:picLocks noChangeAspect="1"/>
          </p:cNvPicPr>
          <p:nvPr/>
        </p:nvPicPr>
        <p:blipFill>
          <a:blip r:embed="rId2"/>
          <a:stretch>
            <a:fillRect/>
          </a:stretch>
        </p:blipFill>
        <p:spPr>
          <a:xfrm>
            <a:off x="226646" y="660278"/>
            <a:ext cx="11689861" cy="5801213"/>
          </a:xfrm>
          <a:prstGeom prst="rect">
            <a:avLst/>
          </a:prstGeom>
        </p:spPr>
      </p:pic>
      <p:sp>
        <p:nvSpPr>
          <p:cNvPr id="5" name="TextBox 4">
            <a:extLst>
              <a:ext uri="{FF2B5EF4-FFF2-40B4-BE49-F238E27FC236}">
                <a16:creationId xmlns:a16="http://schemas.microsoft.com/office/drawing/2014/main" id="{9F641F5C-DA09-1B1F-6F71-92C8BD8C0CA6}"/>
              </a:ext>
            </a:extLst>
          </p:cNvPr>
          <p:cNvSpPr txBox="1"/>
          <p:nvPr/>
        </p:nvSpPr>
        <p:spPr>
          <a:xfrm>
            <a:off x="462848" y="663139"/>
            <a:ext cx="57217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One of his programmes, 'Wildlife on One' became the most popular in British history. It was a brilliant show about biology that united audiences of all generations.</a:t>
            </a:r>
          </a:p>
        </p:txBody>
      </p:sp>
    </p:spTree>
    <p:extLst>
      <p:ext uri="{BB962C8B-B14F-4D97-AF65-F5344CB8AC3E}">
        <p14:creationId xmlns:p14="http://schemas.microsoft.com/office/powerpoint/2010/main" val="5938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F498108-85B4-913C-D2ED-D5CB11558447}"/>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DE146B95-D7D3-BB57-DF7E-6CDE35EBEA0D}"/>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6245D0A0-7E79-F68A-D017-442284C9F4E6}"/>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cartoon of a person sitting in chairs with a sword&#10;&#10;AI-generated content may be incorrect.">
            <a:extLst>
              <a:ext uri="{FF2B5EF4-FFF2-40B4-BE49-F238E27FC236}">
                <a16:creationId xmlns:a16="http://schemas.microsoft.com/office/drawing/2014/main" id="{5BB5D431-9861-820F-9E82-C01AA1C2B588}"/>
              </a:ext>
            </a:extLst>
          </p:cNvPr>
          <p:cNvPicPr>
            <a:picLocks noChangeAspect="1"/>
          </p:cNvPicPr>
          <p:nvPr/>
        </p:nvPicPr>
        <p:blipFill>
          <a:blip r:embed="rId2"/>
          <a:stretch>
            <a:fillRect/>
          </a:stretch>
        </p:blipFill>
        <p:spPr>
          <a:xfrm>
            <a:off x="1033707" y="675054"/>
            <a:ext cx="10906125" cy="5644661"/>
          </a:xfrm>
          <a:prstGeom prst="rect">
            <a:avLst/>
          </a:prstGeom>
        </p:spPr>
      </p:pic>
      <p:sp>
        <p:nvSpPr>
          <p:cNvPr id="4" name="TextBox 3">
            <a:extLst>
              <a:ext uri="{FF2B5EF4-FFF2-40B4-BE49-F238E27FC236}">
                <a16:creationId xmlns:a16="http://schemas.microsoft.com/office/drawing/2014/main" id="{AD86D050-847C-BBC7-6B7F-BDAEF3500902}"/>
              </a:ext>
            </a:extLst>
          </p:cNvPr>
          <p:cNvSpPr txBox="1"/>
          <p:nvPr/>
        </p:nvSpPr>
        <p:spPr>
          <a:xfrm>
            <a:off x="6099694" y="5049524"/>
            <a:ext cx="55361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Sassoon Primary"/>
              </a:rPr>
              <a:t>Later, David was honoured for his incredible documentaries about life on our planet. He also received a knighthood and is today called 'Sir David'.</a:t>
            </a:r>
          </a:p>
        </p:txBody>
      </p:sp>
    </p:spTree>
    <p:extLst>
      <p:ext uri="{BB962C8B-B14F-4D97-AF65-F5344CB8AC3E}">
        <p14:creationId xmlns:p14="http://schemas.microsoft.com/office/powerpoint/2010/main" val="38578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0A9D2A8-B843-8A3D-92A1-C42679C0A2E7}"/>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3A89E8DC-DAF2-F099-5F7A-A6FD190FD89D}"/>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95C8618E-B6EC-B295-2915-591F0BFCB655}"/>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person holding a boat with animals&#10;&#10;AI-generated content may be incorrect.">
            <a:extLst>
              <a:ext uri="{FF2B5EF4-FFF2-40B4-BE49-F238E27FC236}">
                <a16:creationId xmlns:a16="http://schemas.microsoft.com/office/drawing/2014/main" id="{4FEE72CA-6709-5FEE-1AEB-D8BF8A2F328D}"/>
              </a:ext>
            </a:extLst>
          </p:cNvPr>
          <p:cNvPicPr>
            <a:picLocks noChangeAspect="1"/>
          </p:cNvPicPr>
          <p:nvPr/>
        </p:nvPicPr>
        <p:blipFill>
          <a:blip r:embed="rId2"/>
          <a:stretch>
            <a:fillRect/>
          </a:stretch>
        </p:blipFill>
        <p:spPr>
          <a:xfrm>
            <a:off x="335573" y="788500"/>
            <a:ext cx="10934700" cy="5495925"/>
          </a:xfrm>
          <a:prstGeom prst="rect">
            <a:avLst/>
          </a:prstGeom>
        </p:spPr>
      </p:pic>
      <p:sp>
        <p:nvSpPr>
          <p:cNvPr id="4" name="TextBox 3">
            <a:extLst>
              <a:ext uri="{FF2B5EF4-FFF2-40B4-BE49-F238E27FC236}">
                <a16:creationId xmlns:a16="http://schemas.microsoft.com/office/drawing/2014/main" id="{762BE38E-46F7-FC58-6A3A-142C8A7F5846}"/>
              </a:ext>
            </a:extLst>
          </p:cNvPr>
          <p:cNvSpPr txBox="1"/>
          <p:nvPr/>
        </p:nvSpPr>
        <p:spPr>
          <a:xfrm>
            <a:off x="6373233" y="790139"/>
            <a:ext cx="46764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latin typeface="Sassoon Primary"/>
              </a:rPr>
              <a:t>Many animals and plant were named after him: a rare butterfly, a snail, a prehistoric lion, a spider....even a carnivorous plant!</a:t>
            </a:r>
          </a:p>
        </p:txBody>
      </p:sp>
    </p:spTree>
    <p:extLst>
      <p:ext uri="{BB962C8B-B14F-4D97-AF65-F5344CB8AC3E}">
        <p14:creationId xmlns:p14="http://schemas.microsoft.com/office/powerpoint/2010/main" val="2302632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C44E4A1-8E97-F59D-AFD0-5E070B18A070}"/>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824C988E-2102-8BA1-FCEB-57E69E3F069E}"/>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1455DE49-23F2-9097-8C73-D41530998DF5}"/>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screenshot of a cartoon of a child on a boat&#10;&#10;AI-generated content may be incorrect.">
            <a:extLst>
              <a:ext uri="{FF2B5EF4-FFF2-40B4-BE49-F238E27FC236}">
                <a16:creationId xmlns:a16="http://schemas.microsoft.com/office/drawing/2014/main" id="{7BF6C575-96B8-08DA-4CB3-78941F5FF5B7}"/>
              </a:ext>
            </a:extLst>
          </p:cNvPr>
          <p:cNvPicPr>
            <a:picLocks noChangeAspect="1"/>
          </p:cNvPicPr>
          <p:nvPr/>
        </p:nvPicPr>
        <p:blipFill>
          <a:blip r:embed="rId2"/>
          <a:stretch>
            <a:fillRect/>
          </a:stretch>
        </p:blipFill>
        <p:spPr>
          <a:xfrm>
            <a:off x="227379" y="655515"/>
            <a:ext cx="11717703" cy="5840046"/>
          </a:xfrm>
          <a:prstGeom prst="rect">
            <a:avLst/>
          </a:prstGeom>
        </p:spPr>
      </p:pic>
      <p:sp>
        <p:nvSpPr>
          <p:cNvPr id="4" name="TextBox 3">
            <a:extLst>
              <a:ext uri="{FF2B5EF4-FFF2-40B4-BE49-F238E27FC236}">
                <a16:creationId xmlns:a16="http://schemas.microsoft.com/office/drawing/2014/main" id="{E8307F41-7C04-ACFD-BA5D-345AA7470560}"/>
              </a:ext>
            </a:extLst>
          </p:cNvPr>
          <p:cNvSpPr txBox="1"/>
          <p:nvPr/>
        </p:nvSpPr>
        <p:spPr>
          <a:xfrm>
            <a:off x="238156" y="799908"/>
            <a:ext cx="569244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latin typeface="Sassoon Primary"/>
              </a:rPr>
              <a:t>Still today, David cares about the natural world. Wherever he goes, he encourages people to do their best to look after it, and believes that humans have the power to preserve it. </a:t>
            </a:r>
          </a:p>
        </p:txBody>
      </p:sp>
    </p:spTree>
    <p:extLst>
      <p:ext uri="{BB962C8B-B14F-4D97-AF65-F5344CB8AC3E}">
        <p14:creationId xmlns:p14="http://schemas.microsoft.com/office/powerpoint/2010/main" val="365478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F4F8113-F7B1-A03E-905A-4315A2408D82}"/>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2ACEA063-40EF-036E-E087-4D8A3119D44C}"/>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68F389E7-63E2-FDA9-60D4-86DCB80823C5}"/>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cartoon of animals in the forest&#10;&#10;AI-generated content may be incorrect.">
            <a:extLst>
              <a:ext uri="{FF2B5EF4-FFF2-40B4-BE49-F238E27FC236}">
                <a16:creationId xmlns:a16="http://schemas.microsoft.com/office/drawing/2014/main" id="{D5624D1E-810D-CF03-17F4-061682FC8D86}"/>
              </a:ext>
            </a:extLst>
          </p:cNvPr>
          <p:cNvPicPr>
            <a:picLocks noChangeAspect="1"/>
          </p:cNvPicPr>
          <p:nvPr/>
        </p:nvPicPr>
        <p:blipFill>
          <a:blip r:embed="rId2"/>
          <a:stretch>
            <a:fillRect/>
          </a:stretch>
        </p:blipFill>
        <p:spPr>
          <a:xfrm>
            <a:off x="353158" y="661256"/>
            <a:ext cx="11563838" cy="5867643"/>
          </a:xfrm>
          <a:prstGeom prst="rect">
            <a:avLst/>
          </a:prstGeom>
        </p:spPr>
      </p:pic>
      <p:sp>
        <p:nvSpPr>
          <p:cNvPr id="4" name="TextBox 3">
            <a:extLst>
              <a:ext uri="{FF2B5EF4-FFF2-40B4-BE49-F238E27FC236}">
                <a16:creationId xmlns:a16="http://schemas.microsoft.com/office/drawing/2014/main" id="{50A057E4-C1F0-77B6-B3B1-3545830C3F8B}"/>
              </a:ext>
            </a:extLst>
          </p:cNvPr>
          <p:cNvSpPr txBox="1"/>
          <p:nvPr/>
        </p:nvSpPr>
        <p:spPr>
          <a:xfrm>
            <a:off x="6099694" y="4990908"/>
            <a:ext cx="569244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latin typeface="Sassoon Primary"/>
              </a:rPr>
              <a:t>And little David still looks at the world as if it's huge and unexplored. Because there are aways new things to discover if you take the time to look for them.</a:t>
            </a:r>
          </a:p>
        </p:txBody>
      </p:sp>
    </p:spTree>
    <p:extLst>
      <p:ext uri="{BB962C8B-B14F-4D97-AF65-F5344CB8AC3E}">
        <p14:creationId xmlns:p14="http://schemas.microsoft.com/office/powerpoint/2010/main" val="917285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F7BB044-AEF5-87F5-F753-ED2FCDD41FCF}"/>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C860BCD9-C8E2-FA50-20EF-29E2226E2234}"/>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DDD8FBE6-E6D9-5519-5057-23CF4EBAF3B7}"/>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
        <p:nvSpPr>
          <p:cNvPr id="2" name="TextBox 1">
            <a:extLst>
              <a:ext uri="{FF2B5EF4-FFF2-40B4-BE49-F238E27FC236}">
                <a16:creationId xmlns:a16="http://schemas.microsoft.com/office/drawing/2014/main" id="{5C9B9BB1-E8A7-1E06-0F2A-1A6C343A3E32}"/>
              </a:ext>
            </a:extLst>
          </p:cNvPr>
          <p:cNvSpPr txBox="1"/>
          <p:nvPr/>
        </p:nvSpPr>
        <p:spPr>
          <a:xfrm>
            <a:off x="282199" y="1034731"/>
            <a:ext cx="52542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Multiple Choice questions: </a:t>
            </a:r>
          </a:p>
        </p:txBody>
      </p:sp>
      <p:sp>
        <p:nvSpPr>
          <p:cNvPr id="3" name="TextBox 2">
            <a:extLst>
              <a:ext uri="{FF2B5EF4-FFF2-40B4-BE49-F238E27FC236}">
                <a16:creationId xmlns:a16="http://schemas.microsoft.com/office/drawing/2014/main" id="{6C85A5E2-6E89-22E6-C626-EE4F4DCF0425}"/>
              </a:ext>
            </a:extLst>
          </p:cNvPr>
          <p:cNvSpPr txBox="1"/>
          <p:nvPr/>
        </p:nvSpPr>
        <p:spPr>
          <a:xfrm>
            <a:off x="2301631" y="2135554"/>
            <a:ext cx="819443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Sassoon Primary"/>
              </a:rPr>
              <a:t>1. What inspired David Attenborough’s love for nature as a child?</a:t>
            </a:r>
          </a:p>
          <a:p>
            <a:pPr>
              <a:buFont typeface=""/>
              <a:buAutoNum type="arabicPeriod"/>
            </a:pPr>
            <a:r>
              <a:rPr lang="en-US" sz="3200">
                <a:latin typeface="Sassoon Primary"/>
              </a:rPr>
              <a:t>Watching movies about animals</a:t>
            </a:r>
          </a:p>
          <a:p>
            <a:pPr>
              <a:buFont typeface=""/>
              <a:buAutoNum type="arabicPeriod"/>
            </a:pPr>
            <a:r>
              <a:rPr lang="en-US" sz="3200">
                <a:latin typeface="Sassoon Primary"/>
              </a:rPr>
              <a:t>Reading books about wildlife and exploring outside</a:t>
            </a:r>
          </a:p>
          <a:p>
            <a:pPr>
              <a:buFont typeface=""/>
              <a:buAutoNum type="arabicPeriod"/>
            </a:pPr>
            <a:r>
              <a:rPr lang="en-US" sz="3200">
                <a:latin typeface="Sassoon Primary"/>
              </a:rPr>
              <a:t>Playing football with his friends</a:t>
            </a:r>
          </a:p>
          <a:p>
            <a:pPr>
              <a:buFont typeface=""/>
              <a:buAutoNum type="arabicPeriod"/>
            </a:pPr>
            <a:r>
              <a:rPr lang="en-US" sz="3200">
                <a:latin typeface="Sassoon Primary"/>
              </a:rPr>
              <a:t>Visiting amusement parks</a:t>
            </a:r>
          </a:p>
        </p:txBody>
      </p:sp>
    </p:spTree>
    <p:extLst>
      <p:ext uri="{BB962C8B-B14F-4D97-AF65-F5344CB8AC3E}">
        <p14:creationId xmlns:p14="http://schemas.microsoft.com/office/powerpoint/2010/main" val="90306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4F19E86-5B8B-3FCB-9686-26725813C874}"/>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4DC19B78-2962-43CD-0629-1A1E5ADB7344}"/>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F83C95E2-B9F7-2CCF-18DE-2E6F087E872D}"/>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
        <p:nvSpPr>
          <p:cNvPr id="3" name="TextBox 2">
            <a:extLst>
              <a:ext uri="{FF2B5EF4-FFF2-40B4-BE49-F238E27FC236}">
                <a16:creationId xmlns:a16="http://schemas.microsoft.com/office/drawing/2014/main" id="{FF01176E-093E-8CAF-8323-380325A52B70}"/>
              </a:ext>
            </a:extLst>
          </p:cNvPr>
          <p:cNvSpPr txBox="1"/>
          <p:nvPr/>
        </p:nvSpPr>
        <p:spPr>
          <a:xfrm>
            <a:off x="282199" y="1034731"/>
            <a:ext cx="52542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Multiple Choice questions: </a:t>
            </a:r>
          </a:p>
        </p:txBody>
      </p:sp>
      <p:sp>
        <p:nvSpPr>
          <p:cNvPr id="4" name="TextBox 3">
            <a:extLst>
              <a:ext uri="{FF2B5EF4-FFF2-40B4-BE49-F238E27FC236}">
                <a16:creationId xmlns:a16="http://schemas.microsoft.com/office/drawing/2014/main" id="{0667D25C-F32B-193C-E78D-B4678B51CCA3}"/>
              </a:ext>
            </a:extLst>
          </p:cNvPr>
          <p:cNvSpPr txBox="1"/>
          <p:nvPr/>
        </p:nvSpPr>
        <p:spPr>
          <a:xfrm>
            <a:off x="2379785" y="2155092"/>
            <a:ext cx="7022122"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Sassoon Primary"/>
              </a:rPr>
              <a:t>2. What does David Attenborough encourage people to do to help the planet?</a:t>
            </a:r>
          </a:p>
          <a:p>
            <a:pPr>
              <a:buFont typeface=""/>
              <a:buAutoNum type="arabicPeriod"/>
            </a:pPr>
            <a:r>
              <a:rPr lang="en-US" sz="3200">
                <a:latin typeface="Sassoon Primary"/>
              </a:rPr>
              <a:t>Travel more often</a:t>
            </a:r>
          </a:p>
          <a:p>
            <a:pPr>
              <a:buFont typeface=""/>
              <a:buAutoNum type="arabicPeriod"/>
            </a:pPr>
            <a:r>
              <a:rPr lang="en-US" sz="3200">
                <a:latin typeface="Sassoon Primary"/>
              </a:rPr>
              <a:t>Protect wildlife and care for the environment</a:t>
            </a:r>
          </a:p>
          <a:p>
            <a:pPr>
              <a:buFont typeface=""/>
              <a:buAutoNum type="arabicPeriod"/>
            </a:pPr>
            <a:r>
              <a:rPr lang="en-US" sz="3200">
                <a:latin typeface="Sassoon Primary"/>
              </a:rPr>
              <a:t>Buy more pets</a:t>
            </a:r>
          </a:p>
          <a:p>
            <a:pPr>
              <a:buFont typeface=""/>
              <a:buAutoNum type="arabicPeriod"/>
            </a:pPr>
            <a:r>
              <a:rPr lang="en-US" sz="3200">
                <a:latin typeface="Sassoon Primary"/>
              </a:rPr>
              <a:t>Build more houses</a:t>
            </a:r>
          </a:p>
        </p:txBody>
      </p:sp>
    </p:spTree>
    <p:extLst>
      <p:ext uri="{BB962C8B-B14F-4D97-AF65-F5344CB8AC3E}">
        <p14:creationId xmlns:p14="http://schemas.microsoft.com/office/powerpoint/2010/main" val="181712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F3CD8E2-1FFE-7FA3-0B22-4CC276B870A0}"/>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37DB7D1C-708C-61CC-6134-D689F64C1128}"/>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D8BFDE74-29CA-D9B6-A111-9A655EF86CC4}"/>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
        <p:nvSpPr>
          <p:cNvPr id="3" name="TextBox 2">
            <a:extLst>
              <a:ext uri="{FF2B5EF4-FFF2-40B4-BE49-F238E27FC236}">
                <a16:creationId xmlns:a16="http://schemas.microsoft.com/office/drawing/2014/main" id="{79D5C1E5-936D-79BF-D3CB-D08852C3C407}"/>
              </a:ext>
            </a:extLst>
          </p:cNvPr>
          <p:cNvSpPr txBox="1"/>
          <p:nvPr/>
        </p:nvSpPr>
        <p:spPr>
          <a:xfrm>
            <a:off x="282199" y="1034731"/>
            <a:ext cx="52542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Multiple Choice questions: </a:t>
            </a:r>
          </a:p>
        </p:txBody>
      </p:sp>
      <p:sp>
        <p:nvSpPr>
          <p:cNvPr id="4" name="TextBox 3">
            <a:extLst>
              <a:ext uri="{FF2B5EF4-FFF2-40B4-BE49-F238E27FC236}">
                <a16:creationId xmlns:a16="http://schemas.microsoft.com/office/drawing/2014/main" id="{8C50FDFB-7116-CEB0-5D72-D70F36BEEC3A}"/>
              </a:ext>
            </a:extLst>
          </p:cNvPr>
          <p:cNvSpPr txBox="1"/>
          <p:nvPr/>
        </p:nvSpPr>
        <p:spPr>
          <a:xfrm>
            <a:off x="2164861" y="1959708"/>
            <a:ext cx="813581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Sassoon Primary"/>
              </a:rPr>
              <a:t>3. Where has David Attenborough traveled to study animals?</a:t>
            </a:r>
          </a:p>
          <a:p>
            <a:pPr>
              <a:buFont typeface=""/>
              <a:buAutoNum type="arabicPeriod"/>
            </a:pPr>
            <a:r>
              <a:rPr lang="en-US" sz="3200">
                <a:latin typeface="Sassoon Primary"/>
              </a:rPr>
              <a:t>Only forests in England</a:t>
            </a:r>
          </a:p>
          <a:p>
            <a:pPr>
              <a:buFont typeface=""/>
              <a:buAutoNum type="arabicPeriod"/>
            </a:pPr>
            <a:r>
              <a:rPr lang="en-US" sz="3200">
                <a:latin typeface="Sassoon Primary"/>
              </a:rPr>
              <a:t>Many places around the world, including jungles, oceans, and deserts</a:t>
            </a:r>
          </a:p>
          <a:p>
            <a:pPr>
              <a:buFont typeface=""/>
              <a:buAutoNum type="arabicPeriod"/>
            </a:pPr>
            <a:r>
              <a:rPr lang="en-US" sz="3200">
                <a:latin typeface="Sassoon Primary"/>
              </a:rPr>
              <a:t>Just the Arctic</a:t>
            </a:r>
          </a:p>
          <a:p>
            <a:pPr>
              <a:buFont typeface=""/>
              <a:buAutoNum type="arabicPeriod"/>
            </a:pPr>
            <a:r>
              <a:rPr lang="en-US" sz="3200">
                <a:latin typeface="Sassoon Primary"/>
              </a:rPr>
              <a:t>Cities with zoos</a:t>
            </a:r>
          </a:p>
        </p:txBody>
      </p:sp>
    </p:spTree>
    <p:extLst>
      <p:ext uri="{BB962C8B-B14F-4D97-AF65-F5344CB8AC3E}">
        <p14:creationId xmlns:p14="http://schemas.microsoft.com/office/powerpoint/2010/main" val="207017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3630FA5-C1C9-0B5F-971E-EB948BBD0D0F}"/>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69F30D60-E512-F2D8-1A59-BB9A98942EEB}"/>
              </a:ext>
            </a:extLst>
          </p:cNvPr>
          <p:cNvSpPr txBox="1"/>
          <p:nvPr/>
        </p:nvSpPr>
        <p:spPr>
          <a:xfrm>
            <a:off x="229279" y="163770"/>
            <a:ext cx="514240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retrieve information from a text.</a:t>
            </a:r>
          </a:p>
        </p:txBody>
      </p:sp>
      <p:sp>
        <p:nvSpPr>
          <p:cNvPr id="8" name="TextBox 6">
            <a:extLst>
              <a:ext uri="{FF2B5EF4-FFF2-40B4-BE49-F238E27FC236}">
                <a16:creationId xmlns:a16="http://schemas.microsoft.com/office/drawing/2014/main" id="{69668369-ABA4-A4E9-C439-2DE0FDAFBCC1}"/>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
        <p:nvSpPr>
          <p:cNvPr id="2" name="TextBox 1">
            <a:extLst>
              <a:ext uri="{FF2B5EF4-FFF2-40B4-BE49-F238E27FC236}">
                <a16:creationId xmlns:a16="http://schemas.microsoft.com/office/drawing/2014/main" id="{3E0F2F65-59E7-7C62-F27F-AB13063F971C}"/>
              </a:ext>
            </a:extLst>
          </p:cNvPr>
          <p:cNvSpPr txBox="1"/>
          <p:nvPr/>
        </p:nvSpPr>
        <p:spPr>
          <a:xfrm>
            <a:off x="241885" y="994417"/>
            <a:ext cx="44076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Independent: </a:t>
            </a:r>
          </a:p>
        </p:txBody>
      </p:sp>
      <p:sp>
        <p:nvSpPr>
          <p:cNvPr id="3" name="TextBox 2">
            <a:extLst>
              <a:ext uri="{FF2B5EF4-FFF2-40B4-BE49-F238E27FC236}">
                <a16:creationId xmlns:a16="http://schemas.microsoft.com/office/drawing/2014/main" id="{F51C61C1-4D75-823A-5CF1-3CFC29ACE145}"/>
              </a:ext>
            </a:extLst>
          </p:cNvPr>
          <p:cNvSpPr txBox="1"/>
          <p:nvPr/>
        </p:nvSpPr>
        <p:spPr>
          <a:xfrm>
            <a:off x="7539913" y="994417"/>
            <a:ext cx="44076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latin typeface="Sassoon Primary"/>
              </a:rPr>
              <a:t>Challenge: </a:t>
            </a:r>
          </a:p>
        </p:txBody>
      </p:sp>
      <p:sp>
        <p:nvSpPr>
          <p:cNvPr id="4" name="TextBox 3">
            <a:extLst>
              <a:ext uri="{FF2B5EF4-FFF2-40B4-BE49-F238E27FC236}">
                <a16:creationId xmlns:a16="http://schemas.microsoft.com/office/drawing/2014/main" id="{7F98F3A1-B945-A14F-1C99-F4A3C56DF5FF}"/>
              </a:ext>
            </a:extLst>
          </p:cNvPr>
          <p:cNvSpPr txBox="1"/>
          <p:nvPr/>
        </p:nvSpPr>
        <p:spPr>
          <a:xfrm>
            <a:off x="367323" y="1901092"/>
            <a:ext cx="557627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assoon Primary"/>
            </a:endParaRPr>
          </a:p>
          <a:p>
            <a:pPr indent="-228600"/>
            <a:r>
              <a:rPr lang="en-US">
                <a:latin typeface="Sassoon Primary"/>
              </a:rPr>
              <a:t>What gift did David receive that inspired him to become a naturalist?</a:t>
            </a:r>
          </a:p>
          <a:p>
            <a:pPr indent="-228600"/>
            <a:endParaRPr lang="en-US">
              <a:latin typeface="Sassoon Primary"/>
            </a:endParaRPr>
          </a:p>
          <a:p>
            <a:pPr indent="-228600"/>
            <a:r>
              <a:rPr lang="en-US">
                <a:latin typeface="Sassoon Primary"/>
              </a:rPr>
              <a:t>What honor did David receive from Queen Elizabeth? </a:t>
            </a:r>
          </a:p>
          <a:p>
            <a:pPr indent="-228600"/>
            <a:endParaRPr lang="en-US">
              <a:latin typeface="Sassoon Primary"/>
            </a:endParaRPr>
          </a:p>
          <a:p>
            <a:pPr indent="-228600"/>
            <a:r>
              <a:rPr lang="en-US">
                <a:latin typeface="Sassoon Primary"/>
              </a:rPr>
              <a:t>What was the name of one of David’s most famous </a:t>
            </a:r>
            <a:r>
              <a:rPr lang="en-US" err="1">
                <a:latin typeface="Sassoon Primary"/>
              </a:rPr>
              <a:t>programmes</a:t>
            </a:r>
            <a:r>
              <a:rPr lang="en-US">
                <a:latin typeface="Sassoon Primary"/>
              </a:rPr>
              <a:t>?</a:t>
            </a:r>
          </a:p>
          <a:p>
            <a:pPr indent="-228600"/>
            <a:endParaRPr lang="en-US">
              <a:latin typeface="Sassoon Primary"/>
            </a:endParaRPr>
          </a:p>
          <a:p>
            <a:pPr indent="-228600"/>
            <a:r>
              <a:rPr lang="en-US">
                <a:latin typeface="Sassoon Primary"/>
              </a:rPr>
              <a:t>What type of animals have been named after him?</a:t>
            </a:r>
          </a:p>
          <a:p>
            <a:pPr indent="-228600"/>
            <a:endParaRPr lang="en-US">
              <a:latin typeface="Sassoon Primary"/>
            </a:endParaRPr>
          </a:p>
          <a:p>
            <a:pPr indent="-228600"/>
            <a:r>
              <a:rPr lang="en-US">
                <a:latin typeface="Sassoon Primary"/>
              </a:rPr>
              <a:t>What is the word that describes where an animal lives?</a:t>
            </a:r>
          </a:p>
        </p:txBody>
      </p:sp>
      <p:sp>
        <p:nvSpPr>
          <p:cNvPr id="5" name="TextBox 4">
            <a:extLst>
              <a:ext uri="{FF2B5EF4-FFF2-40B4-BE49-F238E27FC236}">
                <a16:creationId xmlns:a16="http://schemas.microsoft.com/office/drawing/2014/main" id="{B44BB7D6-97A7-8A58-A318-8F03F418E3A6}"/>
              </a:ext>
            </a:extLst>
          </p:cNvPr>
          <p:cNvSpPr txBox="1"/>
          <p:nvPr/>
        </p:nvSpPr>
        <p:spPr>
          <a:xfrm>
            <a:off x="8045938" y="2057400"/>
            <a:ext cx="2743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0000"/>
                </a:solidFill>
                <a:latin typeface="Sassoon Primary"/>
              </a:rPr>
              <a:t>How has David Attenborough’s work changed how people look at the world? </a:t>
            </a:r>
          </a:p>
        </p:txBody>
      </p:sp>
    </p:spTree>
    <p:extLst>
      <p:ext uri="{BB962C8B-B14F-4D97-AF65-F5344CB8AC3E}">
        <p14:creationId xmlns:p14="http://schemas.microsoft.com/office/powerpoint/2010/main" val="278995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F34E-3DBC-C773-68C9-BB3EABEC1172}"/>
              </a:ext>
            </a:extLst>
          </p:cNvPr>
          <p:cNvSpPr>
            <a:spLocks noGrp="1"/>
          </p:cNvSpPr>
          <p:nvPr>
            <p:ph type="title"/>
          </p:nvPr>
        </p:nvSpPr>
        <p:spPr/>
        <p:txBody>
          <a:bodyPr/>
          <a:lstStyle/>
          <a:p>
            <a:r>
              <a:rPr lang="en-GB" dirty="0">
                <a:latin typeface="Sassoon Primary" pitchFamily="50" charset="0"/>
              </a:rPr>
              <a:t>Early morning work</a:t>
            </a:r>
          </a:p>
        </p:txBody>
      </p:sp>
      <p:sp>
        <p:nvSpPr>
          <p:cNvPr id="3" name="Content Placeholder 2">
            <a:extLst>
              <a:ext uri="{FF2B5EF4-FFF2-40B4-BE49-F238E27FC236}">
                <a16:creationId xmlns:a16="http://schemas.microsoft.com/office/drawing/2014/main" id="{20CE4983-F685-7918-8594-933202E9FB0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8F818BD-13DE-75F8-BD2D-EB939267B1EE}"/>
              </a:ext>
            </a:extLst>
          </p:cNvPr>
          <p:cNvPicPr>
            <a:picLocks noChangeAspect="1"/>
          </p:cNvPicPr>
          <p:nvPr/>
        </p:nvPicPr>
        <p:blipFill>
          <a:blip r:embed="rId2"/>
          <a:stretch>
            <a:fillRect/>
          </a:stretch>
        </p:blipFill>
        <p:spPr>
          <a:xfrm>
            <a:off x="1240971" y="1531934"/>
            <a:ext cx="9048838" cy="5326066"/>
          </a:xfrm>
          <a:prstGeom prst="rect">
            <a:avLst/>
          </a:prstGeom>
        </p:spPr>
      </p:pic>
    </p:spTree>
    <p:extLst>
      <p:ext uri="{BB962C8B-B14F-4D97-AF65-F5344CB8AC3E}">
        <p14:creationId xmlns:p14="http://schemas.microsoft.com/office/powerpoint/2010/main" val="226588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01566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Name 1 way of throwing</a:t>
            </a:r>
          </a:p>
          <a:p>
            <a:pPr algn="ctr"/>
            <a:r>
              <a:rPr lang="en-US" sz="2000">
                <a:latin typeface="Sassoon Primary"/>
                <a:cs typeface="Calibri"/>
              </a:rPr>
              <a:t>How can we warm up our body?</a:t>
            </a:r>
          </a:p>
        </p:txBody>
      </p:sp>
      <p:pic>
        <p:nvPicPr>
          <p:cNvPr id="3" name="Picture 2" descr="A group of balls on a purple background&#10;&#10;Description automatically generated">
            <a:extLst>
              <a:ext uri="{FF2B5EF4-FFF2-40B4-BE49-F238E27FC236}">
                <a16:creationId xmlns:a16="http://schemas.microsoft.com/office/drawing/2014/main" id="{661C1116-DA3A-2DC8-68CE-6753EACCDD5A}"/>
              </a:ext>
            </a:extLst>
          </p:cNvPr>
          <p:cNvPicPr>
            <a:picLocks noChangeAspect="1"/>
          </p:cNvPicPr>
          <p:nvPr/>
        </p:nvPicPr>
        <p:blipFill>
          <a:blip r:embed="rId2"/>
          <a:stretch>
            <a:fillRect/>
          </a:stretch>
        </p:blipFill>
        <p:spPr>
          <a:xfrm>
            <a:off x="1706109" y="2008490"/>
            <a:ext cx="8924925" cy="3590925"/>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sp>
        <p:nvSpPr>
          <p:cNvPr id="5" name="TextBox 4">
            <a:extLst>
              <a:ext uri="{FF2B5EF4-FFF2-40B4-BE49-F238E27FC236}">
                <a16:creationId xmlns:a16="http://schemas.microsoft.com/office/drawing/2014/main" id="{4480FB3B-E3E9-08E1-1BBB-D89390CE5D07}"/>
              </a:ext>
            </a:extLst>
          </p:cNvPr>
          <p:cNvSpPr txBox="1"/>
          <p:nvPr/>
        </p:nvSpPr>
        <p:spPr>
          <a:xfrm>
            <a:off x="188686" y="1289353"/>
            <a:ext cx="1150015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Open Sans"/>
              </a:rPr>
              <a:t>Split the class into two teams, a 'batting' and a 'fielding' team. Batting team have a cone and beanbag that they place in space (beanbag on top of cone). </a:t>
            </a:r>
          </a:p>
          <a:p>
            <a:endParaRPr lang="en-US" sz="2000">
              <a:solidFill>
                <a:srgbClr val="657478"/>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Batters move from cone to cone, throwing the beanbags off the cones.</a:t>
            </a: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Fielders retrieve the beanbags and place them back on the cones.</a:t>
            </a:r>
          </a:p>
          <a:p>
            <a:pPr>
              <a:buFont typeface=""/>
              <a:buChar char="•"/>
            </a:pPr>
            <a:endParaRPr lang="en-US" sz="2000">
              <a:solidFill>
                <a:srgbClr val="263339"/>
              </a:solidFill>
              <a:latin typeface="Comic Sans MS"/>
              <a:ea typeface="Open Sans"/>
              <a:cs typeface="Open Sans"/>
            </a:endParaRPr>
          </a:p>
          <a:p>
            <a:r>
              <a:rPr lang="en-US" sz="2000">
                <a:solidFill>
                  <a:srgbClr val="657478"/>
                </a:solidFill>
                <a:latin typeface="Comic Sans MS"/>
                <a:ea typeface="Open Sans"/>
                <a:cs typeface="Open Sans"/>
              </a:rPr>
              <a:t>Use underarm and overarm throwing. </a:t>
            </a:r>
            <a:endParaRPr lang="en-US" sz="2000" i="1">
              <a:solidFill>
                <a:srgbClr val="657478"/>
              </a:solidFill>
              <a:latin typeface="Comic Sans MS"/>
              <a:ea typeface="Open Sans"/>
              <a:cs typeface="Open Sans"/>
            </a:endParaRPr>
          </a:p>
          <a:p>
            <a:endParaRPr lang="en-US" i="1">
              <a:solidFill>
                <a:srgbClr val="657478"/>
              </a:solidFill>
              <a:latin typeface="Open Sans"/>
              <a:ea typeface="Open Sans"/>
              <a:cs typeface="Open Sans"/>
            </a:endParaRPr>
          </a:p>
          <a:p>
            <a:endParaRPr lang="en-US" i="1">
              <a:solidFill>
                <a:srgbClr val="657478"/>
              </a:solidFill>
              <a:latin typeface="Open Sans"/>
              <a:ea typeface="Open Sans"/>
              <a:cs typeface="Open Sans"/>
            </a:endParaRPr>
          </a:p>
        </p:txBody>
      </p:sp>
      <p:pic>
        <p:nvPicPr>
          <p:cNvPr id="6" name="Picture 5" descr="A group of cartoon children running&#10;&#10;Description automatically generated">
            <a:extLst>
              <a:ext uri="{FF2B5EF4-FFF2-40B4-BE49-F238E27FC236}">
                <a16:creationId xmlns:a16="http://schemas.microsoft.com/office/drawing/2014/main" id="{70F7EDBB-2180-9E4D-3686-62EF56360B1C}"/>
              </a:ext>
            </a:extLst>
          </p:cNvPr>
          <p:cNvPicPr>
            <a:picLocks noChangeAspect="1"/>
          </p:cNvPicPr>
          <p:nvPr/>
        </p:nvPicPr>
        <p:blipFill>
          <a:blip r:embed="rId2"/>
          <a:stretch>
            <a:fillRect/>
          </a:stretch>
        </p:blipFill>
        <p:spPr>
          <a:xfrm>
            <a:off x="4611418" y="3981224"/>
            <a:ext cx="4303484" cy="2704326"/>
          </a:xfrm>
          <a:prstGeom prst="rect">
            <a:avLst/>
          </a:prstGeom>
        </p:spPr>
      </p:pic>
    </p:spTree>
    <p:extLst>
      <p:ext uri="{BB962C8B-B14F-4D97-AF65-F5344CB8AC3E}">
        <p14:creationId xmlns:p14="http://schemas.microsoft.com/office/powerpoint/2010/main" val="913970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3" name="TextBox 5">
            <a:extLst>
              <a:ext uri="{FF2B5EF4-FFF2-40B4-BE49-F238E27FC236}">
                <a16:creationId xmlns:a16="http://schemas.microsoft.com/office/drawing/2014/main" id="{5EAA123C-1AF0-082E-8B78-5CBAF9E1D8BD}"/>
              </a:ext>
            </a:extLst>
          </p:cNvPr>
          <p:cNvSpPr txBox="1"/>
          <p:nvPr/>
        </p:nvSpPr>
        <p:spPr>
          <a:xfrm>
            <a:off x="160157" y="1318153"/>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Striking the ball</a:t>
            </a:r>
          </a:p>
        </p:txBody>
      </p:sp>
      <p:pic>
        <p:nvPicPr>
          <p:cNvPr id="5" name="Picture 4" descr="Cartoon a child and a child playing football&#10;&#10;Description automatically generated">
            <a:extLst>
              <a:ext uri="{FF2B5EF4-FFF2-40B4-BE49-F238E27FC236}">
                <a16:creationId xmlns:a16="http://schemas.microsoft.com/office/drawing/2014/main" id="{E8391B59-3C94-4CDA-FA5E-DC80911C7757}"/>
              </a:ext>
            </a:extLst>
          </p:cNvPr>
          <p:cNvPicPr>
            <a:picLocks noChangeAspect="1"/>
          </p:cNvPicPr>
          <p:nvPr/>
        </p:nvPicPr>
        <p:blipFill>
          <a:blip r:embed="rId2"/>
          <a:stretch>
            <a:fillRect/>
          </a:stretch>
        </p:blipFill>
        <p:spPr>
          <a:xfrm>
            <a:off x="4821161" y="2478315"/>
            <a:ext cx="1823962" cy="1211943"/>
          </a:xfrm>
          <a:prstGeom prst="rect">
            <a:avLst/>
          </a:prstGeom>
        </p:spPr>
      </p:pic>
      <p:sp>
        <p:nvSpPr>
          <p:cNvPr id="6" name="TextBox 5">
            <a:extLst>
              <a:ext uri="{FF2B5EF4-FFF2-40B4-BE49-F238E27FC236}">
                <a16:creationId xmlns:a16="http://schemas.microsoft.com/office/drawing/2014/main" id="{1EE653E1-F9E3-A619-AC26-9127BBB1C5FE}"/>
              </a:ext>
            </a:extLst>
          </p:cNvPr>
          <p:cNvSpPr txBox="1"/>
          <p:nvPr/>
        </p:nvSpPr>
        <p:spPr>
          <a:xfrm>
            <a:off x="200783" y="1894114"/>
            <a:ext cx="1131872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In pairs with one ball. Pupils begin standing opposite each other. They take turns to hit the ball to their partn</a:t>
            </a:r>
            <a:r>
              <a:rPr lang="en-US" sz="2000">
                <a:solidFill>
                  <a:srgbClr val="657478"/>
                </a:solidFill>
                <a:latin typeface="Comic Sans MS"/>
                <a:ea typeface="Open Sans"/>
                <a:cs typeface="Open Sans"/>
              </a:rPr>
              <a:t>er.</a:t>
            </a:r>
          </a:p>
          <a:p>
            <a:endParaRPr lang="en-US">
              <a:solidFill>
                <a:srgbClr val="657478"/>
              </a:solidFill>
              <a:latin typeface="Open Sans"/>
              <a:ea typeface="Open Sans"/>
              <a:cs typeface="Open Sans"/>
            </a:endParaRPr>
          </a:p>
          <a:p>
            <a:endParaRPr lang="en-US">
              <a:solidFill>
                <a:srgbClr val="657478"/>
              </a:solidFill>
              <a:latin typeface="Open Sans"/>
              <a:ea typeface="Open Sans"/>
              <a:cs typeface="Open Sans"/>
            </a:endParaRPr>
          </a:p>
          <a:p>
            <a:endParaRPr lang="en-US">
              <a:solidFill>
                <a:srgbClr val="657478"/>
              </a:solidFill>
              <a:latin typeface="Open Sans"/>
              <a:ea typeface="Open Sans"/>
              <a:cs typeface="Open Sans"/>
            </a:endParaRPr>
          </a:p>
          <a:p>
            <a:endParaRPr lang="en-US" sz="2000">
              <a:latin typeface="Comic Sans MS"/>
              <a:ea typeface="Open Sans"/>
              <a:cs typeface="Open Sans"/>
            </a:endParaRPr>
          </a:p>
          <a:p>
            <a:endParaRPr lang="en-US" sz="2000">
              <a:latin typeface="Comic Sans MS"/>
              <a:ea typeface="Open Sans"/>
              <a:cs typeface="Open Sans"/>
            </a:endParaRPr>
          </a:p>
          <a:p>
            <a:r>
              <a:rPr lang="en-US" sz="2000">
                <a:latin typeface="Comic Sans MS"/>
                <a:ea typeface="+mn-lt"/>
                <a:cs typeface="+mn-lt"/>
              </a:rPr>
              <a:t>Standing opposite each other. One pupil underarm throws the ball to their partner so that it bounces once. After one bounce, the other pupil tries to hit it with their hand.</a:t>
            </a:r>
            <a:endParaRPr lang="en-US" sz="2000">
              <a:latin typeface="Comic Sans MS"/>
            </a:endParaRPr>
          </a:p>
        </p:txBody>
      </p:sp>
    </p:spTree>
    <p:extLst>
      <p:ext uri="{BB962C8B-B14F-4D97-AF65-F5344CB8AC3E}">
        <p14:creationId xmlns:p14="http://schemas.microsoft.com/office/powerpoint/2010/main" val="2276162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450443" y="1015772"/>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Using a racket</a:t>
            </a:r>
          </a:p>
        </p:txBody>
      </p:sp>
      <p:pic>
        <p:nvPicPr>
          <p:cNvPr id="2" name="Picture 1" descr="A cartoon of a child playing with a ball&#10;&#10;Description automatically generated">
            <a:extLst>
              <a:ext uri="{FF2B5EF4-FFF2-40B4-BE49-F238E27FC236}">
                <a16:creationId xmlns:a16="http://schemas.microsoft.com/office/drawing/2014/main" id="{DC5224B4-D664-1C18-1F10-241583612618}"/>
              </a:ext>
            </a:extLst>
          </p:cNvPr>
          <p:cNvPicPr>
            <a:picLocks noChangeAspect="1"/>
          </p:cNvPicPr>
          <p:nvPr/>
        </p:nvPicPr>
        <p:blipFill>
          <a:blip r:embed="rId2"/>
          <a:stretch>
            <a:fillRect/>
          </a:stretch>
        </p:blipFill>
        <p:spPr>
          <a:xfrm>
            <a:off x="5232400" y="5352779"/>
            <a:ext cx="2743200" cy="1353393"/>
          </a:xfrm>
          <a:prstGeom prst="rect">
            <a:avLst/>
          </a:prstGeom>
        </p:spPr>
      </p:pic>
      <p:sp>
        <p:nvSpPr>
          <p:cNvPr id="3" name="TextBox 2">
            <a:extLst>
              <a:ext uri="{FF2B5EF4-FFF2-40B4-BE49-F238E27FC236}">
                <a16:creationId xmlns:a16="http://schemas.microsoft.com/office/drawing/2014/main" id="{22662899-F1FA-E611-F832-CBE166F90A1A}"/>
              </a:ext>
            </a:extLst>
          </p:cNvPr>
          <p:cNvSpPr txBox="1"/>
          <p:nvPr/>
        </p:nvSpPr>
        <p:spPr>
          <a:xfrm>
            <a:off x="128210" y="1567543"/>
            <a:ext cx="1218958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Open Sans"/>
              </a:rPr>
              <a:t>In pairs with one racket and a sponge ball between them. Pupil A begins with the racket and ball. They drop the ball on the floor and hit it after one bounce. Pupils B runs to collect and return it. Have four turns then change over. </a:t>
            </a:r>
            <a:endParaRPr lang="en-US" sz="2000">
              <a:solidFill>
                <a:srgbClr val="263339"/>
              </a:solidFill>
              <a:latin typeface="Comic Sans MS"/>
              <a:ea typeface="Open Sans"/>
              <a:cs typeface="Open Sans"/>
            </a:endParaRPr>
          </a:p>
          <a:p>
            <a:endParaRPr lang="en-US" sz="2000">
              <a:solidFill>
                <a:srgbClr val="6386EB"/>
              </a:solidFill>
              <a:latin typeface="Comic Sans MS"/>
              <a:ea typeface="Open Sans"/>
              <a:cs typeface="Open Sans"/>
            </a:endParaRPr>
          </a:p>
          <a:p>
            <a:r>
              <a:rPr lang="en-US" sz="2000">
                <a:solidFill>
                  <a:srgbClr val="6386EB"/>
                </a:solidFill>
                <a:latin typeface="Comic Sans MS"/>
                <a:ea typeface="Open Sans"/>
                <a:cs typeface="Open Sans"/>
              </a:rPr>
              <a:t>Watch the ball and let it bounce once. Hit the ball using the </a:t>
            </a:r>
            <a:r>
              <a:rPr lang="en-US" sz="2000" err="1">
                <a:solidFill>
                  <a:srgbClr val="6386EB"/>
                </a:solidFill>
                <a:latin typeface="Comic Sans MS"/>
                <a:ea typeface="Open Sans"/>
                <a:cs typeface="Open Sans"/>
              </a:rPr>
              <a:t>centre</a:t>
            </a:r>
            <a:r>
              <a:rPr lang="en-US" sz="2000">
                <a:solidFill>
                  <a:srgbClr val="6386EB"/>
                </a:solidFill>
                <a:latin typeface="Comic Sans MS"/>
                <a:ea typeface="Open Sans"/>
                <a:cs typeface="Open Sans"/>
              </a:rPr>
              <a:t> of the racket. Hold the racket towards the bottom of the handle.</a:t>
            </a:r>
            <a:endParaRPr lang="en-US" sz="2000">
              <a:solidFill>
                <a:srgbClr val="263339"/>
              </a:solidFill>
              <a:latin typeface="Comic Sans MS"/>
              <a:ea typeface="Open Sans"/>
              <a:cs typeface="Open Sans"/>
            </a:endParaRPr>
          </a:p>
          <a:p>
            <a:endParaRPr lang="en-US" sz="2000">
              <a:solidFill>
                <a:srgbClr val="6386EB"/>
              </a:solidFill>
              <a:latin typeface="Comic Sans MS"/>
              <a:ea typeface="Open Sans"/>
              <a:cs typeface="Open Sans"/>
            </a:endParaRPr>
          </a:p>
          <a:p>
            <a:endParaRPr lang="en-US" sz="2000">
              <a:solidFill>
                <a:srgbClr val="6386EB"/>
              </a:solidFill>
              <a:latin typeface="Comic Sans MS"/>
              <a:ea typeface="Open Sans"/>
              <a:cs typeface="Open Sans"/>
            </a:endParaRPr>
          </a:p>
          <a:p>
            <a:r>
              <a:rPr lang="en-US" sz="2000">
                <a:solidFill>
                  <a:srgbClr val="657478"/>
                </a:solidFill>
                <a:latin typeface="Comic Sans MS"/>
                <a:ea typeface="Open Sans"/>
                <a:cs typeface="Open Sans"/>
              </a:rPr>
              <a:t>This time, pupil A underarm throws the ball for pupil B to hit. Pupil A collects the ball and they change roles.</a:t>
            </a:r>
          </a:p>
          <a:p>
            <a:endParaRPr lang="en-US" sz="2000">
              <a:solidFill>
                <a:srgbClr val="657478"/>
              </a:solidFill>
              <a:latin typeface="Comic Sans MS"/>
              <a:ea typeface="Open Sans"/>
              <a:cs typeface="Open Sans"/>
            </a:endParaRPr>
          </a:p>
          <a:p>
            <a:r>
              <a:rPr lang="en-US" sz="2000">
                <a:solidFill>
                  <a:srgbClr val="6386EB"/>
                </a:solidFill>
                <a:latin typeface="Comic Sans MS"/>
                <a:ea typeface="Open Sans"/>
                <a:cs typeface="Open Sans"/>
              </a:rPr>
              <a:t>Stand sideways on to your partner. Watch the ball as it comes towards you. Hit after one bounce.</a:t>
            </a:r>
            <a:endParaRPr lang="en-US" sz="2000">
              <a:solidFill>
                <a:srgbClr val="6DA995"/>
              </a:solidFill>
              <a:latin typeface="Comic Sans MS"/>
              <a:ea typeface="Open Sans"/>
              <a:cs typeface="Open Sans"/>
            </a:endParaRPr>
          </a:p>
        </p:txBody>
      </p:sp>
    </p:spTree>
    <p:extLst>
      <p:ext uri="{BB962C8B-B14F-4D97-AF65-F5344CB8AC3E}">
        <p14:creationId xmlns:p14="http://schemas.microsoft.com/office/powerpoint/2010/main" val="3516175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2527330"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365776" y="677105"/>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Strike and field</a:t>
            </a:r>
          </a:p>
        </p:txBody>
      </p:sp>
      <p:sp>
        <p:nvSpPr>
          <p:cNvPr id="7" name="TextBox 6">
            <a:extLst>
              <a:ext uri="{FF2B5EF4-FFF2-40B4-BE49-F238E27FC236}">
                <a16:creationId xmlns:a16="http://schemas.microsoft.com/office/drawing/2014/main" id="{6F8CCC21-6B12-FF77-44D6-ABEAEA532A48}"/>
              </a:ext>
            </a:extLst>
          </p:cNvPr>
          <p:cNvSpPr txBox="1"/>
          <p:nvPr/>
        </p:nvSpPr>
        <p:spPr>
          <a:xfrm>
            <a:off x="237067" y="1071638"/>
            <a:ext cx="1156062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mn-lt"/>
                <a:cs typeface="+mn-lt"/>
              </a:rPr>
              <a:t>Groups of four you need one tennis racket, one ball and two cones.</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One pupil is the batter, they begin with the tennis racket, at one of the cones.</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The other cone is placed 5m away.</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The other three pupils are on the same team. Two of them are fielders and the other pupil is the bowler.</a:t>
            </a:r>
            <a:endParaRPr lang="en-US" sz="2000">
              <a:latin typeface="Comic Sans MS"/>
            </a:endParaRPr>
          </a:p>
          <a:p>
            <a:endParaRPr lang="en-US" sz="2000">
              <a:solidFill>
                <a:srgbClr val="657478"/>
              </a:solidFill>
              <a:latin typeface="Comic Sans MS"/>
              <a:ea typeface="+mn-lt"/>
              <a:cs typeface="+mn-lt"/>
            </a:endParaRPr>
          </a:p>
          <a:p>
            <a:pPr marL="285750" indent="-285750">
              <a:buFont typeface="Arial"/>
              <a:buChar char="•"/>
            </a:pPr>
            <a:r>
              <a:rPr lang="en-US" sz="2000">
                <a:solidFill>
                  <a:srgbClr val="263339"/>
                </a:solidFill>
                <a:latin typeface="Comic Sans MS"/>
                <a:ea typeface="+mn-lt"/>
                <a:cs typeface="+mn-lt"/>
              </a:rPr>
              <a:t>The bowler underarm throws the ball to the batter, who attempts to hit it with the racket.</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batter then runs between the two cones, scoring a point each time they reach a cone.</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fielders must collect the ball and return it to the bowler, who shouts 'stop' to stop the batter scoring. </a:t>
            </a:r>
            <a:endParaRPr lang="en-US" sz="2000">
              <a:latin typeface="Comic Sans MS"/>
            </a:endParaRPr>
          </a:p>
          <a:p>
            <a:endParaRPr lang="en-US" sz="2000">
              <a:solidFill>
                <a:srgbClr val="657478"/>
              </a:solidFill>
              <a:latin typeface="Comic Sans MS"/>
              <a:ea typeface="Open Sans"/>
              <a:cs typeface="Calibri"/>
            </a:endParaRPr>
          </a:p>
        </p:txBody>
      </p:sp>
      <p:pic>
        <p:nvPicPr>
          <p:cNvPr id="3" name="Picture 2">
            <a:extLst>
              <a:ext uri="{FF2B5EF4-FFF2-40B4-BE49-F238E27FC236}">
                <a16:creationId xmlns:a16="http://schemas.microsoft.com/office/drawing/2014/main" id="{4106E74B-3FA8-8279-D379-83F9768A3026}"/>
              </a:ext>
            </a:extLst>
          </p:cNvPr>
          <p:cNvPicPr>
            <a:picLocks noChangeAspect="1"/>
          </p:cNvPicPr>
          <p:nvPr/>
        </p:nvPicPr>
        <p:blipFill>
          <a:blip r:embed="rId2"/>
          <a:stretch>
            <a:fillRect/>
          </a:stretch>
        </p:blipFill>
        <p:spPr>
          <a:xfrm>
            <a:off x="6526590" y="4909458"/>
            <a:ext cx="2743200" cy="1828800"/>
          </a:xfrm>
          <a:prstGeom prst="rect">
            <a:avLst/>
          </a:prstGeom>
        </p:spPr>
      </p:pic>
    </p:spTree>
    <p:extLst>
      <p:ext uri="{BB962C8B-B14F-4D97-AF65-F5344CB8AC3E}">
        <p14:creationId xmlns:p14="http://schemas.microsoft.com/office/powerpoint/2010/main" val="3237754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Plenary</a:t>
            </a:r>
          </a:p>
        </p:txBody>
      </p:sp>
      <p:sp>
        <p:nvSpPr>
          <p:cNvPr id="3" name="TextBox 2">
            <a:extLst>
              <a:ext uri="{FF2B5EF4-FFF2-40B4-BE49-F238E27FC236}">
                <a16:creationId xmlns:a16="http://schemas.microsoft.com/office/drawing/2014/main" id="{4CB25465-865D-ED0B-5925-13C37F14DA12}"/>
              </a:ext>
            </a:extLst>
          </p:cNvPr>
          <p:cNvSpPr txBox="1"/>
          <p:nvPr/>
        </p:nvSpPr>
        <p:spPr>
          <a:xfrm>
            <a:off x="708782" y="1494971"/>
            <a:ext cx="1141548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000">
                <a:solidFill>
                  <a:srgbClr val="263339"/>
                </a:solidFill>
                <a:latin typeface="Comic Sans MS"/>
                <a:ea typeface="+mn-lt"/>
                <a:cs typeface="+mn-lt"/>
              </a:rPr>
              <a:t>When batting, I should hit towards the fielders.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The bowler is on the fielding team.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Hitting the ball softly will make it go further.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Watching the ball as it comes towards me will help me to hit it. </a:t>
            </a:r>
            <a:endParaRPr lang="en-US" sz="2000" i="1">
              <a:solidFill>
                <a:srgbClr val="263339"/>
              </a:solidFill>
              <a:latin typeface="Comic Sans MS"/>
              <a:ea typeface="+mn-lt"/>
              <a:cs typeface="+mn-lt"/>
            </a:endParaRPr>
          </a:p>
          <a:p>
            <a:pPr>
              <a:buFont typeface="Arial"/>
              <a:buChar char="•"/>
            </a:pPr>
            <a:endParaRPr lang="en-US" sz="2000">
              <a:solidFill>
                <a:srgbClr val="263339"/>
              </a:solidFill>
              <a:latin typeface="Comic Sans MS"/>
              <a:ea typeface="Calibri"/>
              <a:cs typeface="Calibri"/>
            </a:endParaRPr>
          </a:p>
          <a:p>
            <a:pPr>
              <a:buFont typeface="Arial"/>
              <a:buChar char="•"/>
            </a:pPr>
            <a:r>
              <a:rPr lang="en-US" sz="2000">
                <a:solidFill>
                  <a:srgbClr val="263339"/>
                </a:solidFill>
                <a:latin typeface="Comic Sans MS"/>
                <a:ea typeface="+mn-lt"/>
                <a:cs typeface="+mn-lt"/>
              </a:rPr>
              <a:t>My job as a fielder is to stop the batter scoring. </a:t>
            </a:r>
            <a:endParaRPr lang="en-US" sz="2000" i="1">
              <a:solidFill>
                <a:srgbClr val="263339"/>
              </a:solidFill>
              <a:latin typeface="Comic Sans MS"/>
              <a:ea typeface="Calibri"/>
              <a:cs typeface="Calibri"/>
            </a:endParaRPr>
          </a:p>
          <a:p>
            <a:pPr>
              <a:buFont typeface=""/>
              <a:buChar char="•"/>
            </a:pPr>
            <a:endParaRPr lang="en-US" sz="2000">
              <a:solidFill>
                <a:srgbClr val="263339"/>
              </a:solidFill>
              <a:latin typeface="Comic Sans MS"/>
              <a:ea typeface="Open Sans"/>
              <a:cs typeface="Open Sans"/>
            </a:endParaRPr>
          </a:p>
        </p:txBody>
      </p:sp>
    </p:spTree>
    <p:extLst>
      <p:ext uri="{BB962C8B-B14F-4D97-AF65-F5344CB8AC3E}">
        <p14:creationId xmlns:p14="http://schemas.microsoft.com/office/powerpoint/2010/main" val="404807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yellow cartoon character with black text&#10;&#10;AI-generated content may be incorrect.">
            <a:extLst>
              <a:ext uri="{FF2B5EF4-FFF2-40B4-BE49-F238E27FC236}">
                <a16:creationId xmlns:a16="http://schemas.microsoft.com/office/drawing/2014/main" id="{A685BF67-61A2-CB60-910D-F1A06B0AE1C6}"/>
              </a:ext>
            </a:extLst>
          </p:cNvPr>
          <p:cNvPicPr>
            <a:picLocks noChangeAspect="1"/>
          </p:cNvPicPr>
          <p:nvPr/>
        </p:nvPicPr>
        <p:blipFill>
          <a:blip r:embed="rId2"/>
          <a:stretch>
            <a:fillRect/>
          </a:stretch>
        </p:blipFill>
        <p:spPr>
          <a:xfrm>
            <a:off x="2296864" y="1971527"/>
            <a:ext cx="8029574" cy="3602831"/>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3"/>
          <p:cNvSpPr>
            <a:spLocks noGrp="1"/>
          </p:cNvSpPr>
          <p:nvPr>
            <p:ph type="title"/>
          </p:nvPr>
        </p:nvSpPr>
        <p:spPr>
          <a:xfrm>
            <a:off x="424543" y="3304266"/>
            <a:ext cx="10515600" cy="1325563"/>
          </a:xfrm>
        </p:spPr>
        <p:txBody>
          <a:bodyPr>
            <a:normAutofit fontScale="90000"/>
          </a:bodyPr>
          <a:lstStyle/>
          <a:p>
            <a:pPr>
              <a:tabLst>
                <a:tab pos="2246313" algn="l"/>
              </a:tabLst>
            </a:pPr>
            <a:r>
              <a:rPr lang="en-US" u="sng">
                <a:latin typeface="Century Gothic" panose="020B0502020202020204" pitchFamily="34" charset="0"/>
              </a:rPr>
              <a:t>TBAT: </a:t>
            </a:r>
            <a:r>
              <a:rPr lang="en-GB" u="sng">
                <a:latin typeface="Century Gothic" panose="020B0502020202020204" pitchFamily="34" charset="0"/>
              </a:rPr>
              <a:t>solve word problems.</a:t>
            </a:r>
            <a:br>
              <a:rPr lang="en-GB">
                <a:latin typeface="Century Gothic" panose="020B0502020202020204" pitchFamily="34" charset="0"/>
              </a:rPr>
            </a:br>
            <a:br>
              <a:rPr lang="en-GB">
                <a:latin typeface="Century Gothic" panose="020B0502020202020204" pitchFamily="34" charset="0"/>
              </a:rPr>
            </a:br>
            <a:r>
              <a:rPr lang="en-US" u="sng">
                <a:latin typeface="Century Gothic" panose="020B0502020202020204" pitchFamily="34" charset="0"/>
              </a:rPr>
              <a:t>3 in 3</a:t>
            </a:r>
            <a:br>
              <a:rPr lang="en-US">
                <a:latin typeface="Century Gothic" panose="020B0502020202020204" pitchFamily="34" charset="0"/>
              </a:rPr>
            </a:br>
            <a:br>
              <a:rPr lang="en-US">
                <a:latin typeface="Century Gothic" panose="020B0502020202020204" pitchFamily="34" charset="0"/>
              </a:rPr>
            </a:br>
            <a:r>
              <a:rPr lang="en-US">
                <a:latin typeface="Century Gothic" panose="020B0502020202020204" pitchFamily="34" charset="0"/>
              </a:rPr>
              <a:t>9 – 6 = 3   so    89 – 6 = _____</a:t>
            </a:r>
            <a:br>
              <a:rPr lang="en-US">
                <a:latin typeface="Century Gothic" panose="020B0502020202020204" pitchFamily="34" charset="0"/>
              </a:rPr>
            </a:br>
            <a:br>
              <a:rPr lang="en-US">
                <a:latin typeface="Century Gothic" panose="020B0502020202020204" pitchFamily="34" charset="0"/>
              </a:rPr>
            </a:br>
            <a:r>
              <a:rPr lang="en-US">
                <a:latin typeface="Century Gothic" panose="020B0502020202020204" pitchFamily="34" charset="0"/>
              </a:rPr>
              <a:t>48 + 3 = ___</a:t>
            </a:r>
            <a:br>
              <a:rPr lang="en-US">
                <a:latin typeface="Century Gothic" panose="020B0502020202020204" pitchFamily="34" charset="0"/>
              </a:rPr>
            </a:br>
            <a:br>
              <a:rPr lang="en-US">
                <a:latin typeface="Century Gothic" panose="020B0502020202020204" pitchFamily="34" charset="0"/>
              </a:rPr>
            </a:br>
            <a:r>
              <a:rPr lang="en-US">
                <a:latin typeface="Century Gothic" panose="020B0502020202020204" pitchFamily="34" charset="0"/>
              </a:rPr>
              <a:t>one more than 35 is ___</a:t>
            </a:r>
            <a:br>
              <a:rPr lang="en-US">
                <a:latin typeface="Century Gothic" panose="020B0502020202020204" pitchFamily="34" charset="0"/>
              </a:rPr>
            </a:br>
            <a:br>
              <a:rPr lang="en-US">
                <a:latin typeface="Century Gothic" panose="020B0502020202020204" pitchFamily="34" charset="0"/>
              </a:rPr>
            </a:br>
            <a:br>
              <a:rPr lang="en-US">
                <a:latin typeface="Century Gothic" panose="020B0502020202020204" pitchFamily="34" charset="0"/>
              </a:rPr>
            </a:br>
            <a:endParaRPr lang="en-US">
              <a:latin typeface="Century Gothic" panose="020B0502020202020204" pitchFamily="34" charset="0"/>
            </a:endParaRPr>
          </a:p>
        </p:txBody>
      </p:sp>
    </p:spTree>
    <p:extLst>
      <p:ext uri="{BB962C8B-B14F-4D97-AF65-F5344CB8AC3E}">
        <p14:creationId xmlns:p14="http://schemas.microsoft.com/office/powerpoint/2010/main" val="361835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Digital Flashcards - Teach Your Monster to Read</a:t>
            </a:r>
            <a:endParaRPr lang="en-US"/>
          </a:p>
        </p:txBody>
      </p:sp>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/e-e/ digraph.</a:t>
            </a:r>
            <a:endParaRPr lang="en-US"/>
          </a:p>
        </p:txBody>
      </p:sp>
      <p:sp>
        <p:nvSpPr>
          <p:cNvPr id="8" name="TextBox 6">
            <a:extLst>
              <a:ext uri="{FF2B5EF4-FFF2-40B4-BE49-F238E27FC236}">
                <a16:creationId xmlns:a16="http://schemas.microsoft.com/office/drawing/2014/main" id="{4F54BB59-41C2-0714-B37F-1FEC2C2B7240}"/>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Tree>
    <p:extLst>
      <p:ext uri="{BB962C8B-B14F-4D97-AF65-F5344CB8AC3E}">
        <p14:creationId xmlns:p14="http://schemas.microsoft.com/office/powerpoint/2010/main" val="3771016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664028" y="136525"/>
            <a:ext cx="10515600" cy="1325563"/>
          </a:xfrm>
        </p:spPr>
        <p:txBody>
          <a:bodyPr/>
          <a:lstStyle/>
          <a:p>
            <a:r>
              <a:rPr lang="en-US">
                <a:solidFill>
                  <a:schemeClr val="tx2">
                    <a:lumMod val="75000"/>
                    <a:lumOff val="25000"/>
                  </a:schemeClr>
                </a:solidFill>
                <a:latin typeface="Century Gothic" panose="020B0502020202020204" pitchFamily="34" charset="0"/>
              </a:rPr>
              <a:t>Blue</a:t>
            </a:r>
            <a:r>
              <a:rPr lang="en-US">
                <a:latin typeface="Century Gothic" panose="020B0502020202020204" pitchFamily="34" charset="0"/>
              </a:rPr>
              <a:t> / </a:t>
            </a:r>
            <a:r>
              <a:rPr lang="en-US">
                <a:solidFill>
                  <a:srgbClr val="00B050"/>
                </a:solidFill>
                <a:latin typeface="Century Gothic" panose="020B0502020202020204" pitchFamily="34" charset="0"/>
              </a:rPr>
              <a:t>Green</a:t>
            </a:r>
            <a:r>
              <a:rPr lang="en-US">
                <a:latin typeface="Century Gothic" panose="020B0502020202020204" pitchFamily="34" charset="0"/>
              </a:rPr>
              <a:t> </a:t>
            </a:r>
            <a:br>
              <a:rPr lang="en-US">
                <a:latin typeface="Century Gothic" panose="020B0502020202020204" pitchFamily="34" charset="0"/>
              </a:rPr>
            </a:br>
            <a:r>
              <a:rPr lang="en-US">
                <a:latin typeface="Century Gothic" panose="020B0502020202020204" pitchFamily="34" charset="0"/>
              </a:rPr>
              <a:t>Find the missing numbers</a:t>
            </a:r>
          </a:p>
        </p:txBody>
      </p:sp>
      <p:sp>
        <p:nvSpPr>
          <p:cNvPr id="7" name="Rectangle: Rounded Corners 6">
            <a:extLst>
              <a:ext uri="{FF2B5EF4-FFF2-40B4-BE49-F238E27FC236}">
                <a16:creationId xmlns:a16="http://schemas.microsoft.com/office/drawing/2014/main" id="{F980FAF2-26D3-6C09-0195-916A6EB05481}"/>
              </a:ext>
            </a:extLst>
          </p:cNvPr>
          <p:cNvSpPr/>
          <p:nvPr/>
        </p:nvSpPr>
        <p:spPr>
          <a:xfrm>
            <a:off x="346136" y="2236302"/>
            <a:ext cx="8462304" cy="793306"/>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5,   10,   15,   20,   ______,   30,   35,   ______,   45,   ______</a:t>
            </a:r>
          </a:p>
        </p:txBody>
      </p:sp>
      <p:sp>
        <p:nvSpPr>
          <p:cNvPr id="8" name="Rectangle: Rounded Corners 7">
            <a:extLst>
              <a:ext uri="{FF2B5EF4-FFF2-40B4-BE49-F238E27FC236}">
                <a16:creationId xmlns:a16="http://schemas.microsoft.com/office/drawing/2014/main" id="{F52144DB-C4C2-2F55-4261-6C5A9205F3F2}"/>
              </a:ext>
            </a:extLst>
          </p:cNvPr>
          <p:cNvSpPr/>
          <p:nvPr/>
        </p:nvSpPr>
        <p:spPr>
          <a:xfrm>
            <a:off x="346136" y="4226929"/>
            <a:ext cx="8462304" cy="7933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10,   20,   30,   ______,   50,   60,   ______,   80,   ______,   100</a:t>
            </a:r>
          </a:p>
        </p:txBody>
      </p:sp>
      <p:sp>
        <p:nvSpPr>
          <p:cNvPr id="3" name="Rectangle 2">
            <a:extLst>
              <a:ext uri="{FF2B5EF4-FFF2-40B4-BE49-F238E27FC236}">
                <a16:creationId xmlns:a16="http://schemas.microsoft.com/office/drawing/2014/main" id="{9A4C2DEA-7224-9BE0-FC37-DE84F3F0C76B}"/>
              </a:ext>
            </a:extLst>
          </p:cNvPr>
          <p:cNvSpPr/>
          <p:nvPr/>
        </p:nvSpPr>
        <p:spPr>
          <a:xfrm>
            <a:off x="228600" y="2002970"/>
            <a:ext cx="8969829" cy="132556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5698636-018B-C0C1-8A02-F2971B01E8E8}"/>
              </a:ext>
            </a:extLst>
          </p:cNvPr>
          <p:cNvSpPr/>
          <p:nvPr/>
        </p:nvSpPr>
        <p:spPr>
          <a:xfrm>
            <a:off x="228599" y="3960800"/>
            <a:ext cx="8969829" cy="1325563"/>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D40C355-8CB9-20C8-4A84-ACCD58A176B0}"/>
              </a:ext>
            </a:extLst>
          </p:cNvPr>
          <p:cNvSpPr txBox="1"/>
          <p:nvPr/>
        </p:nvSpPr>
        <p:spPr>
          <a:xfrm>
            <a:off x="783771" y="5856514"/>
            <a:ext cx="6400800" cy="461665"/>
          </a:xfrm>
          <a:prstGeom prst="rect">
            <a:avLst/>
          </a:prstGeom>
          <a:noFill/>
        </p:spPr>
        <p:txBody>
          <a:bodyPr wrap="square" rtlCol="0">
            <a:spAutoFit/>
          </a:bodyPr>
          <a:lstStyle/>
          <a:p>
            <a:r>
              <a:rPr lang="en-GB" sz="2400">
                <a:solidFill>
                  <a:srgbClr val="FF0000"/>
                </a:solidFill>
                <a:latin typeface="Century Gothic" panose="020B0502020202020204" pitchFamily="34" charset="0"/>
              </a:rPr>
              <a:t>Challenge: continue the sequence</a:t>
            </a:r>
          </a:p>
        </p:txBody>
      </p:sp>
    </p:spTree>
    <p:extLst>
      <p:ext uri="{BB962C8B-B14F-4D97-AF65-F5344CB8AC3E}">
        <p14:creationId xmlns:p14="http://schemas.microsoft.com/office/powerpoint/2010/main" val="3189735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37FB1C6-EF4F-20D1-AA62-4FDD0FA52939}"/>
              </a:ext>
            </a:extLst>
          </p:cNvPr>
          <p:cNvSpPr>
            <a:spLocks noGrp="1"/>
          </p:cNvSpPr>
          <p:nvPr>
            <p:ph type="title"/>
          </p:nvPr>
        </p:nvSpPr>
        <p:spPr>
          <a:xfrm>
            <a:off x="838200" y="222181"/>
            <a:ext cx="10515600" cy="1325563"/>
          </a:xfrm>
        </p:spPr>
        <p:txBody>
          <a:bodyPr/>
          <a:lstStyle/>
          <a:p>
            <a:r>
              <a:rPr lang="en-GB">
                <a:latin typeface="Century Gothic" panose="020B0502020202020204" pitchFamily="34" charset="0"/>
              </a:rPr>
              <a:t>TBAT: solve word problems</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8789448"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4851645" y="36514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82265CE6-8C2B-4289-85E8-95F1B3AEE60F}"/>
              </a:ext>
            </a:extLst>
          </p:cNvPr>
          <p:cNvSpPr/>
          <p:nvPr/>
        </p:nvSpPr>
        <p:spPr>
          <a:xfrm>
            <a:off x="1006103" y="371693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A727E20B-A05A-4A07-9C4E-FA02DA600BF9}"/>
              </a:ext>
            </a:extLst>
          </p:cNvPr>
          <p:cNvSpPr/>
          <p:nvPr/>
        </p:nvSpPr>
        <p:spPr>
          <a:xfrm>
            <a:off x="8821947" y="34290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a:extLst>
              <a:ext uri="{FF2B5EF4-FFF2-40B4-BE49-F238E27FC236}">
                <a16:creationId xmlns:a16="http://schemas.microsoft.com/office/drawing/2014/main" id="{7058BC2C-4980-3AF7-F898-D2BB842BD125}"/>
              </a:ext>
            </a:extLst>
          </p:cNvPr>
          <p:cNvSpPr txBox="1">
            <a:spLocks/>
          </p:cNvSpPr>
          <p:nvPr/>
        </p:nvSpPr>
        <p:spPr>
          <a:xfrm>
            <a:off x="2262814" y="1463951"/>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part	</a:t>
            </a:r>
          </a:p>
        </p:txBody>
      </p:sp>
      <p:sp>
        <p:nvSpPr>
          <p:cNvPr id="19" name="Content Placeholder 2">
            <a:extLst>
              <a:ext uri="{FF2B5EF4-FFF2-40B4-BE49-F238E27FC236}">
                <a16:creationId xmlns:a16="http://schemas.microsoft.com/office/drawing/2014/main" id="{9CFE4D04-755A-F078-BFF9-1DDEDDDD17F4}"/>
              </a:ext>
            </a:extLst>
          </p:cNvPr>
          <p:cNvSpPr txBox="1">
            <a:spLocks/>
          </p:cNvSpPr>
          <p:nvPr/>
        </p:nvSpPr>
        <p:spPr>
          <a:xfrm>
            <a:off x="5368805" y="2164138"/>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whole</a:t>
            </a:r>
          </a:p>
        </p:txBody>
      </p:sp>
      <p:sp>
        <p:nvSpPr>
          <p:cNvPr id="20" name="Content Placeholder 2">
            <a:extLst>
              <a:ext uri="{FF2B5EF4-FFF2-40B4-BE49-F238E27FC236}">
                <a16:creationId xmlns:a16="http://schemas.microsoft.com/office/drawing/2014/main" id="{F3834580-F9DE-E09A-BDB7-C6F2C451BDDC}"/>
              </a:ext>
            </a:extLst>
          </p:cNvPr>
          <p:cNvSpPr txBox="1">
            <a:spLocks/>
          </p:cNvSpPr>
          <p:nvPr/>
        </p:nvSpPr>
        <p:spPr>
          <a:xfrm>
            <a:off x="1948683" y="4771054"/>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
        <p:nvSpPr>
          <p:cNvPr id="21" name="Content Placeholder 2">
            <a:extLst>
              <a:ext uri="{FF2B5EF4-FFF2-40B4-BE49-F238E27FC236}">
                <a16:creationId xmlns:a16="http://schemas.microsoft.com/office/drawing/2014/main" id="{6751D85A-D9FE-26B7-9F9D-CA42FDBCB14B}"/>
              </a:ext>
            </a:extLst>
          </p:cNvPr>
          <p:cNvSpPr txBox="1">
            <a:spLocks/>
          </p:cNvSpPr>
          <p:nvPr/>
        </p:nvSpPr>
        <p:spPr>
          <a:xfrm>
            <a:off x="5609477" y="4448732"/>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Tree>
    <p:extLst>
      <p:ext uri="{BB962C8B-B14F-4D97-AF65-F5344CB8AC3E}">
        <p14:creationId xmlns:p14="http://schemas.microsoft.com/office/powerpoint/2010/main" val="2134110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9682"/>
            <a:ext cx="10515600" cy="1325563"/>
          </a:xfrm>
        </p:spPr>
        <p:txBody>
          <a:bodyPr/>
          <a:lstStyle/>
          <a:p>
            <a:r>
              <a:rPr lang="en-US">
                <a:latin typeface="Century Gothic" panose="020B0502020202020204" pitchFamily="34" charset="0"/>
              </a:rPr>
              <a:t>Representing word problems</a:t>
            </a:r>
          </a:p>
        </p:txBody>
      </p:sp>
      <p:sp>
        <p:nvSpPr>
          <p:cNvPr id="4" name="Text Placeholder 3"/>
          <p:cNvSpPr>
            <a:spLocks noGrp="1"/>
          </p:cNvSpPr>
          <p:nvPr>
            <p:ph type="body" sz="quarter" idx="10"/>
          </p:nvPr>
        </p:nvSpPr>
        <p:spPr>
          <a:xfrm>
            <a:off x="193957" y="1916791"/>
            <a:ext cx="10606088" cy="1512209"/>
          </a:xfrm>
        </p:spPr>
        <p:txBody>
          <a:bodyPr/>
          <a:lstStyle/>
          <a:p>
            <a:r>
              <a:rPr lang="en-GB">
                <a:latin typeface="Century Gothic" panose="020B0502020202020204" pitchFamily="34" charset="0"/>
              </a:rPr>
              <a:t>Mr Geppetto has 49 paintbrushes in his workshop. </a:t>
            </a:r>
          </a:p>
          <a:p>
            <a:r>
              <a:rPr lang="en-GB">
                <a:latin typeface="Century Gothic" panose="020B0502020202020204" pitchFamily="34" charset="0"/>
              </a:rPr>
              <a:t>Eight of them are old so he throws them away. </a:t>
            </a:r>
          </a:p>
          <a:p>
            <a:r>
              <a:rPr lang="en-GB">
                <a:latin typeface="Century Gothic" panose="020B0502020202020204" pitchFamily="34" charset="0"/>
              </a:rPr>
              <a:t>How many does he have now? </a:t>
            </a:r>
          </a:p>
        </p:txBody>
      </p:sp>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pic>
        <p:nvPicPr>
          <p:cNvPr id="6" name="Picture 5">
            <a:extLst>
              <a:ext uri="{FF2B5EF4-FFF2-40B4-BE49-F238E27FC236}">
                <a16:creationId xmlns:a16="http://schemas.microsoft.com/office/drawing/2014/main" id="{4599F038-F498-E645-9CEE-BADC1113C9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8232"/>
          <a:stretch/>
        </p:blipFill>
        <p:spPr>
          <a:xfrm>
            <a:off x="9226015" y="1271989"/>
            <a:ext cx="1599148" cy="1692771"/>
          </a:xfrm>
          <a:prstGeom prst="rect">
            <a:avLst/>
          </a:prstGeom>
        </p:spPr>
      </p:pic>
      <p:grpSp>
        <p:nvGrpSpPr>
          <p:cNvPr id="16" name="Group 15">
            <a:extLst>
              <a:ext uri="{FF2B5EF4-FFF2-40B4-BE49-F238E27FC236}">
                <a16:creationId xmlns:a16="http://schemas.microsoft.com/office/drawing/2014/main" id="{869C9CE2-DFBF-3849-B264-E44407C15C93}"/>
              </a:ext>
            </a:extLst>
          </p:cNvPr>
          <p:cNvGrpSpPr/>
          <p:nvPr/>
        </p:nvGrpSpPr>
        <p:grpSpPr>
          <a:xfrm>
            <a:off x="564969" y="4716055"/>
            <a:ext cx="2473124" cy="1538102"/>
            <a:chOff x="2390297" y="2753772"/>
            <a:chExt cx="3460929" cy="2403862"/>
          </a:xfrm>
        </p:grpSpPr>
        <p:cxnSp>
          <p:nvCxnSpPr>
            <p:cNvPr id="18" name="Straight Connector 17">
              <a:extLst>
                <a:ext uri="{FF2B5EF4-FFF2-40B4-BE49-F238E27FC236}">
                  <a16:creationId xmlns:a16="http://schemas.microsoft.com/office/drawing/2014/main" id="{6E3D4013-79CF-A2FA-00CA-A10E1BE366CC}"/>
                </a:ext>
              </a:extLst>
            </p:cNvPr>
            <p:cNvCxnSpPr>
              <a:cxnSpLocks/>
              <a:stCxn id="22" idx="3"/>
              <a:endCxn id="20"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3B7140B-BA87-DD30-752A-F5131F94090A}"/>
                </a:ext>
              </a:extLst>
            </p:cNvPr>
            <p:cNvCxnSpPr>
              <a:cxnSpLocks/>
              <a:stCxn id="22" idx="3"/>
              <a:endCxn id="21"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Google Shape;1039;p34">
              <a:extLst>
                <a:ext uri="{FF2B5EF4-FFF2-40B4-BE49-F238E27FC236}">
                  <a16:creationId xmlns:a16="http://schemas.microsoft.com/office/drawing/2014/main" id="{0739F0F6-BE2A-3ED9-7917-841E13343EC4}"/>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1" name="Google Shape;1039;p34">
              <a:extLst>
                <a:ext uri="{FF2B5EF4-FFF2-40B4-BE49-F238E27FC236}">
                  <a16:creationId xmlns:a16="http://schemas.microsoft.com/office/drawing/2014/main" id="{01493219-DE3B-E266-A480-CE142458B30E}"/>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2" name="Google Shape;1039;p34">
              <a:extLst>
                <a:ext uri="{FF2B5EF4-FFF2-40B4-BE49-F238E27FC236}">
                  <a16:creationId xmlns:a16="http://schemas.microsoft.com/office/drawing/2014/main" id="{EAB0CB0B-32A3-7E7E-BA4F-7D2FADCFF3E0}"/>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Tree>
    <p:extLst>
      <p:ext uri="{BB962C8B-B14F-4D97-AF65-F5344CB8AC3E}">
        <p14:creationId xmlns:p14="http://schemas.microsoft.com/office/powerpoint/2010/main" val="1079818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001" y="0"/>
            <a:ext cx="10515600" cy="1325563"/>
          </a:xfrm>
        </p:spPr>
        <p:txBody>
          <a:bodyPr/>
          <a:lstStyle/>
          <a:p>
            <a:r>
              <a:rPr lang="en-US">
                <a:latin typeface="Century Gothic" panose="020B0502020202020204" pitchFamily="34" charset="0"/>
              </a:rPr>
              <a:t>Representing word problems</a:t>
            </a:r>
          </a:p>
        </p:txBody>
      </p:sp>
      <p:sp>
        <p:nvSpPr>
          <p:cNvPr id="4" name="Text Placeholder 3"/>
          <p:cNvSpPr>
            <a:spLocks noGrp="1"/>
          </p:cNvSpPr>
          <p:nvPr>
            <p:ph type="body" sz="quarter" idx="10"/>
          </p:nvPr>
        </p:nvSpPr>
        <p:spPr>
          <a:xfrm>
            <a:off x="193957" y="1763735"/>
            <a:ext cx="10606088" cy="2028248"/>
          </a:xfrm>
        </p:spPr>
        <p:txBody>
          <a:bodyPr/>
          <a:lstStyle/>
          <a:p>
            <a:r>
              <a:rPr lang="en-GB">
                <a:latin typeface="Century Gothic" panose="020B0502020202020204" pitchFamily="34" charset="0"/>
              </a:rPr>
              <a:t>Mr Geppetto is making new toys. </a:t>
            </a:r>
          </a:p>
          <a:p>
            <a:r>
              <a:rPr lang="en-GB">
                <a:latin typeface="Century Gothic" panose="020B0502020202020204" pitchFamily="34" charset="0"/>
              </a:rPr>
              <a:t>A toy car is 24 cubes long. </a:t>
            </a:r>
          </a:p>
          <a:p>
            <a:r>
              <a:rPr lang="en-GB">
                <a:latin typeface="Century Gothic" panose="020B0502020202020204" pitchFamily="34" charset="0"/>
              </a:rPr>
              <a:t>A toy bike is eight cubes long. </a:t>
            </a:r>
          </a:p>
          <a:p>
            <a:r>
              <a:rPr lang="en-GB">
                <a:latin typeface="Century Gothic" panose="020B0502020202020204" pitchFamily="34" charset="0"/>
              </a:rPr>
              <a:t>What is the total length of the two toys? </a:t>
            </a:r>
          </a:p>
        </p:txBody>
      </p:sp>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pic>
        <p:nvPicPr>
          <p:cNvPr id="8" name="Picture 7">
            <a:extLst>
              <a:ext uri="{FF2B5EF4-FFF2-40B4-BE49-F238E27FC236}">
                <a16:creationId xmlns:a16="http://schemas.microsoft.com/office/drawing/2014/main" id="{17B5B876-59A7-0D4C-ABA7-FF38156C5D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4275" y="2752390"/>
            <a:ext cx="2240888" cy="1459661"/>
          </a:xfrm>
          <a:prstGeom prst="rect">
            <a:avLst/>
          </a:prstGeom>
        </p:spPr>
      </p:pic>
      <p:pic>
        <p:nvPicPr>
          <p:cNvPr id="18" name="Picture 17">
            <a:extLst>
              <a:ext uri="{FF2B5EF4-FFF2-40B4-BE49-F238E27FC236}">
                <a16:creationId xmlns:a16="http://schemas.microsoft.com/office/drawing/2014/main" id="{755F56C4-9989-5943-8A9F-0D405D3945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84275" y="1166400"/>
            <a:ext cx="2240888" cy="1459183"/>
          </a:xfrm>
          <a:prstGeom prst="rect">
            <a:avLst/>
          </a:prstGeom>
        </p:spPr>
      </p:pic>
      <p:grpSp>
        <p:nvGrpSpPr>
          <p:cNvPr id="3" name="Group 2">
            <a:extLst>
              <a:ext uri="{FF2B5EF4-FFF2-40B4-BE49-F238E27FC236}">
                <a16:creationId xmlns:a16="http://schemas.microsoft.com/office/drawing/2014/main" id="{A6DB69D0-5198-3071-A845-F9BED3065E99}"/>
              </a:ext>
            </a:extLst>
          </p:cNvPr>
          <p:cNvGrpSpPr/>
          <p:nvPr/>
        </p:nvGrpSpPr>
        <p:grpSpPr>
          <a:xfrm>
            <a:off x="564969" y="4716055"/>
            <a:ext cx="2473124" cy="1538102"/>
            <a:chOff x="2390297" y="2753772"/>
            <a:chExt cx="3460929" cy="2403862"/>
          </a:xfrm>
        </p:grpSpPr>
        <p:cxnSp>
          <p:nvCxnSpPr>
            <p:cNvPr id="5" name="Straight Connector 4">
              <a:extLst>
                <a:ext uri="{FF2B5EF4-FFF2-40B4-BE49-F238E27FC236}">
                  <a16:creationId xmlns:a16="http://schemas.microsoft.com/office/drawing/2014/main" id="{5771A30E-84B9-A116-F8A3-EA038D2BFBE4}"/>
                </a:ext>
              </a:extLst>
            </p:cNvPr>
            <p:cNvCxnSpPr>
              <a:cxnSpLocks/>
              <a:stCxn id="11" idx="3"/>
              <a:endCxn id="7"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E83C87E-102E-1EC0-1154-C0B133D4E1EF}"/>
                </a:ext>
              </a:extLst>
            </p:cNvPr>
            <p:cNvCxnSpPr>
              <a:cxnSpLocks/>
              <a:stCxn id="11" idx="3"/>
              <a:endCxn id="1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Google Shape;1039;p34">
              <a:extLst>
                <a:ext uri="{FF2B5EF4-FFF2-40B4-BE49-F238E27FC236}">
                  <a16:creationId xmlns:a16="http://schemas.microsoft.com/office/drawing/2014/main" id="{09779AC3-C81B-07D7-D098-6B6BB618FCD7}"/>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0" name="Google Shape;1039;p34">
              <a:extLst>
                <a:ext uri="{FF2B5EF4-FFF2-40B4-BE49-F238E27FC236}">
                  <a16:creationId xmlns:a16="http://schemas.microsoft.com/office/drawing/2014/main" id="{F432014A-D5C8-B0D5-A241-2A83F5D587DD}"/>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1" name="Google Shape;1039;p34">
              <a:extLst>
                <a:ext uri="{FF2B5EF4-FFF2-40B4-BE49-F238E27FC236}">
                  <a16:creationId xmlns:a16="http://schemas.microsoft.com/office/drawing/2014/main" id="{8CD41118-C8B1-52A6-C48F-480AC2C17999}"/>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Tree>
    <p:extLst>
      <p:ext uri="{BB962C8B-B14F-4D97-AF65-F5344CB8AC3E}">
        <p14:creationId xmlns:p14="http://schemas.microsoft.com/office/powerpoint/2010/main" val="70218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C51F7AC-7396-89C0-0256-B6F2C928E42E}"/>
              </a:ext>
            </a:extLst>
          </p:cNvPr>
          <p:cNvSpPr>
            <a:spLocks noGrp="1"/>
          </p:cNvSpPr>
          <p:nvPr>
            <p:ph type="body" sz="quarter" idx="11"/>
          </p:nvPr>
        </p:nvSpPr>
        <p:spPr/>
        <p:txBody>
          <a:bodyPr/>
          <a:lstStyle/>
          <a:p>
            <a:r>
              <a:rPr lang="en-GB"/>
              <a:t>part      whole      add      subtract</a:t>
            </a:r>
          </a:p>
        </p:txBody>
      </p:sp>
      <p:sp>
        <p:nvSpPr>
          <p:cNvPr id="15" name="Rectangular Callout 14"/>
          <p:cNvSpPr/>
          <p:nvPr/>
        </p:nvSpPr>
        <p:spPr>
          <a:xfrm>
            <a:off x="645772" y="924620"/>
            <a:ext cx="4319633" cy="1739680"/>
          </a:xfrm>
          <a:prstGeom prst="wedgeRectCallout">
            <a:avLst>
              <a:gd name="adj1" fmla="val -41611"/>
              <a:gd name="adj2" fmla="val 8850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Hugo has 27 stickers. </a:t>
            </a:r>
          </a:p>
          <a:p>
            <a:pPr algn="ctr"/>
            <a:r>
              <a:rPr lang="en-GB" sz="2400">
                <a:solidFill>
                  <a:schemeClr val="tx1"/>
                </a:solidFill>
                <a:latin typeface="Century Gothic" panose="020B0502020202020204" pitchFamily="34" charset="0"/>
              </a:rPr>
              <a:t>Safiya has nine stickers. </a:t>
            </a:r>
          </a:p>
          <a:p>
            <a:pPr algn="ctr"/>
            <a:r>
              <a:rPr lang="en-GB" sz="2400">
                <a:solidFill>
                  <a:schemeClr val="tx1"/>
                </a:solidFill>
                <a:latin typeface="Century Gothic" panose="020B0502020202020204" pitchFamily="34" charset="0"/>
              </a:rPr>
              <a:t>How many stickers do they have in total?</a:t>
            </a:r>
          </a:p>
        </p:txBody>
      </p:sp>
      <p:sp>
        <p:nvSpPr>
          <p:cNvPr id="16" name="Rectangular Callout 15"/>
          <p:cNvSpPr/>
          <p:nvPr/>
        </p:nvSpPr>
        <p:spPr>
          <a:xfrm flipH="1">
            <a:off x="5475766" y="1462132"/>
            <a:ext cx="4396258" cy="2088853"/>
          </a:xfrm>
          <a:prstGeom prst="wedgeRectCallout">
            <a:avLst>
              <a:gd name="adj1" fmla="val -42043"/>
              <a:gd name="adj2" fmla="val 6650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think this part-whole model matches the problem. </a:t>
            </a:r>
          </a:p>
          <a:p>
            <a:pPr algn="ctr"/>
            <a:r>
              <a:rPr lang="en-GB" sz="2400">
                <a:solidFill>
                  <a:schemeClr val="tx1"/>
                </a:solidFill>
                <a:latin typeface="Century Gothic" panose="020B0502020202020204" pitchFamily="34" charset="0"/>
              </a:rPr>
              <a:t>The two children represent two parts and we want to find the whole.</a:t>
            </a:r>
          </a:p>
        </p:txBody>
      </p:sp>
      <p:sp>
        <p:nvSpPr>
          <p:cNvPr id="10" name="Rectangular Callout 9"/>
          <p:cNvSpPr/>
          <p:nvPr/>
        </p:nvSpPr>
        <p:spPr>
          <a:xfrm>
            <a:off x="1943709" y="4797819"/>
            <a:ext cx="3063335" cy="909194"/>
          </a:xfrm>
          <a:prstGeom prst="wedgeRectCallout">
            <a:avLst>
              <a:gd name="adj1" fmla="val -58769"/>
              <a:gd name="adj2" fmla="val -5454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So the calculation will be 27 + 9.</a:t>
            </a:r>
          </a:p>
        </p:txBody>
      </p:sp>
      <p:grpSp>
        <p:nvGrpSpPr>
          <p:cNvPr id="3" name="Group 2">
            <a:extLst>
              <a:ext uri="{FF2B5EF4-FFF2-40B4-BE49-F238E27FC236}">
                <a16:creationId xmlns:a16="http://schemas.microsoft.com/office/drawing/2014/main" id="{2BF6FFE4-11F0-53A2-4736-612B6DE9E77F}"/>
              </a:ext>
            </a:extLst>
          </p:cNvPr>
          <p:cNvGrpSpPr/>
          <p:nvPr/>
        </p:nvGrpSpPr>
        <p:grpSpPr>
          <a:xfrm>
            <a:off x="5576333" y="3960018"/>
            <a:ext cx="2473124" cy="1538102"/>
            <a:chOff x="2390297" y="2753772"/>
            <a:chExt cx="3460929" cy="2403862"/>
          </a:xfrm>
        </p:grpSpPr>
        <p:cxnSp>
          <p:nvCxnSpPr>
            <p:cNvPr id="6" name="Straight Connector 5">
              <a:extLst>
                <a:ext uri="{FF2B5EF4-FFF2-40B4-BE49-F238E27FC236}">
                  <a16:creationId xmlns:a16="http://schemas.microsoft.com/office/drawing/2014/main" id="{E899FD65-28B5-7031-A039-47070AF580EA}"/>
                </a:ext>
              </a:extLst>
            </p:cNvPr>
            <p:cNvCxnSpPr>
              <a:cxnSpLocks/>
              <a:stCxn id="22" idx="3"/>
              <a:endCxn id="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330956A-A86B-E09D-ACF6-DBC2FB421CD2}"/>
                </a:ext>
              </a:extLst>
            </p:cNvPr>
            <p:cNvCxnSpPr>
              <a:cxnSpLocks/>
              <a:stCxn id="22" idx="3"/>
              <a:endCxn id="21"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Google Shape;1039;p34">
              <a:extLst>
                <a:ext uri="{FF2B5EF4-FFF2-40B4-BE49-F238E27FC236}">
                  <a16:creationId xmlns:a16="http://schemas.microsoft.com/office/drawing/2014/main" id="{43C929EF-D580-EEBF-ED78-315AEFC5EBC6}"/>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27</a:t>
              </a:r>
              <a:endParaRPr sz="2800">
                <a:latin typeface="Cambria Math" panose="02040503050406030204" pitchFamily="18" charset="0"/>
                <a:ea typeface="Cambria Math" panose="02040503050406030204" pitchFamily="18" charset="0"/>
                <a:cs typeface="Cambria Math"/>
                <a:sym typeface="Cambria Math"/>
              </a:endParaRPr>
            </a:p>
          </p:txBody>
        </p:sp>
        <p:sp>
          <p:nvSpPr>
            <p:cNvPr id="21" name="Google Shape;1039;p34">
              <a:extLst>
                <a:ext uri="{FF2B5EF4-FFF2-40B4-BE49-F238E27FC236}">
                  <a16:creationId xmlns:a16="http://schemas.microsoft.com/office/drawing/2014/main" id="{D54EE8FA-3F49-BAA1-A586-AAA437331000}"/>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9</a:t>
              </a:r>
              <a:endParaRPr sz="2800">
                <a:latin typeface="Cambria Math" panose="02040503050406030204" pitchFamily="18" charset="0"/>
                <a:ea typeface="Cambria Math" panose="02040503050406030204" pitchFamily="18" charset="0"/>
                <a:cs typeface="Cambria Math"/>
                <a:sym typeface="Cambria Math"/>
              </a:endParaRPr>
            </a:p>
          </p:txBody>
        </p:sp>
        <p:sp>
          <p:nvSpPr>
            <p:cNvPr id="22" name="Google Shape;1039;p34">
              <a:extLst>
                <a:ext uri="{FF2B5EF4-FFF2-40B4-BE49-F238E27FC236}">
                  <a16:creationId xmlns:a16="http://schemas.microsoft.com/office/drawing/2014/main" id="{9E5DF24A-2BD7-0888-25FB-7D0BED9DA373}"/>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18" name="Picture 17">
            <a:extLst>
              <a:ext uri="{FF2B5EF4-FFF2-40B4-BE49-F238E27FC236}">
                <a16:creationId xmlns:a16="http://schemas.microsoft.com/office/drawing/2014/main" id="{3AF52892-6480-40EC-C77C-DC0DB3ED35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76" y="3880886"/>
            <a:ext cx="1402121" cy="2144710"/>
          </a:xfrm>
          <a:prstGeom prst="rect">
            <a:avLst/>
          </a:prstGeom>
        </p:spPr>
      </p:pic>
      <p:pic>
        <p:nvPicPr>
          <p:cNvPr id="19" name="Picture 18">
            <a:extLst>
              <a:ext uri="{FF2B5EF4-FFF2-40B4-BE49-F238E27FC236}">
                <a16:creationId xmlns:a16="http://schemas.microsoft.com/office/drawing/2014/main" id="{217E6C70-6D78-5825-DE19-DA658EBD3A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19172" y="3791491"/>
            <a:ext cx="1485388" cy="2235950"/>
          </a:xfrm>
          <a:prstGeom prst="rect">
            <a:avLst/>
          </a:prstGeom>
        </p:spPr>
      </p:pic>
      <p:sp>
        <p:nvSpPr>
          <p:cNvPr id="20" name="Star: 5 Points 19">
            <a:extLst>
              <a:ext uri="{FF2B5EF4-FFF2-40B4-BE49-F238E27FC236}">
                <a16:creationId xmlns:a16="http://schemas.microsoft.com/office/drawing/2014/main" id="{21F2E545-A5DD-A653-7C99-C81FB1017AF1}"/>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tar: 5 Points 23">
            <a:extLst>
              <a:ext uri="{FF2B5EF4-FFF2-40B4-BE49-F238E27FC236}">
                <a16:creationId xmlns:a16="http://schemas.microsoft.com/office/drawing/2014/main" id="{33B58858-707F-D91B-C4C0-BC5AE6EEFDDF}"/>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5506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402" y="-7389"/>
            <a:ext cx="10515600" cy="1325563"/>
          </a:xfrm>
        </p:spPr>
        <p:txBody>
          <a:bodyPr/>
          <a:lstStyle/>
          <a:p>
            <a:r>
              <a:rPr lang="en-US">
                <a:latin typeface="Century Gothic" panose="020B0502020202020204" pitchFamily="34" charset="0"/>
              </a:rPr>
              <a:t>Solving word problems</a:t>
            </a:r>
          </a:p>
        </p:txBody>
      </p:sp>
      <p:sp>
        <p:nvSpPr>
          <p:cNvPr id="4" name="Text Placeholder 3"/>
          <p:cNvSpPr>
            <a:spLocks noGrp="1"/>
          </p:cNvSpPr>
          <p:nvPr>
            <p:ph type="body" sz="quarter" idx="10"/>
          </p:nvPr>
        </p:nvSpPr>
        <p:spPr>
          <a:xfrm>
            <a:off x="219075" y="1166400"/>
            <a:ext cx="10606088" cy="2028248"/>
          </a:xfrm>
        </p:spPr>
        <p:txBody>
          <a:bodyPr/>
          <a:lstStyle/>
          <a:p>
            <a:r>
              <a:rPr lang="en-GB">
                <a:latin typeface="Century Gothic" panose="020B0502020202020204" pitchFamily="34" charset="0"/>
              </a:rPr>
              <a:t>Mr Geppetto is making new toys. </a:t>
            </a:r>
          </a:p>
          <a:p>
            <a:r>
              <a:rPr lang="en-GB">
                <a:latin typeface="Century Gothic" panose="020B0502020202020204" pitchFamily="34" charset="0"/>
              </a:rPr>
              <a:t>A toy car is 24 cubes long. </a:t>
            </a:r>
          </a:p>
          <a:p>
            <a:r>
              <a:rPr lang="en-GB">
                <a:latin typeface="Century Gothic" panose="020B0502020202020204" pitchFamily="34" charset="0"/>
              </a:rPr>
              <a:t>A toy bike is eight cubes long. </a:t>
            </a:r>
          </a:p>
          <a:p>
            <a:r>
              <a:rPr lang="en-GB">
                <a:latin typeface="Century Gothic" panose="020B0502020202020204" pitchFamily="34" charset="0"/>
              </a:rPr>
              <a:t>What is the total length of the two toys? </a:t>
            </a:r>
          </a:p>
        </p:txBody>
      </p:sp>
      <p:sp>
        <p:nvSpPr>
          <p:cNvPr id="12" name="TextBox 11">
            <a:extLst>
              <a:ext uri="{FF2B5EF4-FFF2-40B4-BE49-F238E27FC236}">
                <a16:creationId xmlns:a16="http://schemas.microsoft.com/office/drawing/2014/main" id="{59D81DAE-5B45-0D96-6F0E-17D58DB81D67}"/>
              </a:ext>
            </a:extLst>
          </p:cNvPr>
          <p:cNvSpPr txBox="1"/>
          <p:nvPr/>
        </p:nvSpPr>
        <p:spPr>
          <a:xfrm>
            <a:off x="3906716" y="4575884"/>
            <a:ext cx="2428870"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24 + 8 = ______</a:t>
            </a:r>
            <a:endParaRPr lang="en-GB" sz="2800">
              <a:latin typeface="Cambria Math" panose="02040503050406030204" pitchFamily="18" charset="0"/>
              <a:ea typeface="Cambria Math" panose="02040503050406030204" pitchFamily="18" charset="0"/>
            </a:endParaRPr>
          </a:p>
        </p:txBody>
      </p:sp>
      <p:grpSp>
        <p:nvGrpSpPr>
          <p:cNvPr id="13" name="Group 12">
            <a:extLst>
              <a:ext uri="{FF2B5EF4-FFF2-40B4-BE49-F238E27FC236}">
                <a16:creationId xmlns:a16="http://schemas.microsoft.com/office/drawing/2014/main" id="{1430990D-BA50-40D1-B7CA-C0F7ADB6D628}"/>
              </a:ext>
            </a:extLst>
          </p:cNvPr>
          <p:cNvGrpSpPr/>
          <p:nvPr/>
        </p:nvGrpSpPr>
        <p:grpSpPr>
          <a:xfrm>
            <a:off x="402402" y="4109485"/>
            <a:ext cx="2473124" cy="1538102"/>
            <a:chOff x="2390297" y="2753772"/>
            <a:chExt cx="3460929" cy="2403862"/>
          </a:xfrm>
        </p:grpSpPr>
        <p:cxnSp>
          <p:nvCxnSpPr>
            <p:cNvPr id="14" name="Straight Connector 13">
              <a:extLst>
                <a:ext uri="{FF2B5EF4-FFF2-40B4-BE49-F238E27FC236}">
                  <a16:creationId xmlns:a16="http://schemas.microsoft.com/office/drawing/2014/main" id="{D5D46771-0D0B-A7AF-46A2-79961C3CB9F7}"/>
                </a:ext>
              </a:extLst>
            </p:cNvPr>
            <p:cNvCxnSpPr>
              <a:cxnSpLocks/>
              <a:stCxn id="27" idx="3"/>
              <a:endCxn id="25"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9075253-2A33-48A9-CB64-3224BD3A18F9}"/>
                </a:ext>
              </a:extLst>
            </p:cNvPr>
            <p:cNvCxnSpPr>
              <a:cxnSpLocks/>
              <a:stCxn id="27" idx="3"/>
              <a:endCxn id="26"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Google Shape;1039;p34">
              <a:extLst>
                <a:ext uri="{FF2B5EF4-FFF2-40B4-BE49-F238E27FC236}">
                  <a16:creationId xmlns:a16="http://schemas.microsoft.com/office/drawing/2014/main" id="{5FC721D7-4AC1-F9A3-1C85-56C0DCBB0256}"/>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6" name="Google Shape;1039;p34">
              <a:extLst>
                <a:ext uri="{FF2B5EF4-FFF2-40B4-BE49-F238E27FC236}">
                  <a16:creationId xmlns:a16="http://schemas.microsoft.com/office/drawing/2014/main" id="{130F95DD-D916-DFD6-A413-BC525A68FC79}"/>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7" name="Google Shape;1039;p34">
              <a:extLst>
                <a:ext uri="{FF2B5EF4-FFF2-40B4-BE49-F238E27FC236}">
                  <a16:creationId xmlns:a16="http://schemas.microsoft.com/office/drawing/2014/main" id="{4F8E94A3-0440-B572-15A6-696DB1BDB54F}"/>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28" name="Rectangular Callout 14">
            <a:extLst>
              <a:ext uri="{FF2B5EF4-FFF2-40B4-BE49-F238E27FC236}">
                <a16:creationId xmlns:a16="http://schemas.microsoft.com/office/drawing/2014/main" id="{4DD02FC8-7784-0A30-9F98-3502BA1BF698}"/>
              </a:ext>
            </a:extLst>
          </p:cNvPr>
          <p:cNvSpPr/>
          <p:nvPr/>
        </p:nvSpPr>
        <p:spPr>
          <a:xfrm>
            <a:off x="6432698" y="5586010"/>
            <a:ext cx="3834080" cy="975429"/>
          </a:xfrm>
          <a:prstGeom prst="wedgeRectCallout">
            <a:avLst>
              <a:gd name="adj1" fmla="val 62105"/>
              <a:gd name="adj2" fmla="val -1831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can check my answer using the inverse.</a:t>
            </a:r>
          </a:p>
        </p:txBody>
      </p:sp>
      <p:pic>
        <p:nvPicPr>
          <p:cNvPr id="5" name="Picture 4" descr="A black and white drawing of a car&#10;&#10;Description automatically generated">
            <a:extLst>
              <a:ext uri="{FF2B5EF4-FFF2-40B4-BE49-F238E27FC236}">
                <a16:creationId xmlns:a16="http://schemas.microsoft.com/office/drawing/2014/main" id="{AE41FB67-BC4E-A423-C9DE-8E7848F169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44230" y="887238"/>
            <a:ext cx="2193089" cy="1360662"/>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99D36DF6-3CFD-9082-FDD5-65D5463950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21787" y="2417216"/>
            <a:ext cx="2015532" cy="1160506"/>
          </a:xfrm>
          <a:prstGeom prst="rect">
            <a:avLst/>
          </a:prstGeom>
        </p:spPr>
      </p:pic>
      <p:sp>
        <p:nvSpPr>
          <p:cNvPr id="3" name="TextBox 2">
            <a:extLst>
              <a:ext uri="{FF2B5EF4-FFF2-40B4-BE49-F238E27FC236}">
                <a16:creationId xmlns:a16="http://schemas.microsoft.com/office/drawing/2014/main" id="{175785AD-1919-F308-CF36-B0D3C3438DF7}"/>
              </a:ext>
            </a:extLst>
          </p:cNvPr>
          <p:cNvSpPr txBox="1"/>
          <p:nvPr/>
        </p:nvSpPr>
        <p:spPr>
          <a:xfrm>
            <a:off x="2875526" y="5581590"/>
            <a:ext cx="3755572" cy="1200329"/>
          </a:xfrm>
          <a:prstGeom prst="rect">
            <a:avLst/>
          </a:prstGeom>
          <a:noFill/>
        </p:spPr>
        <p:txBody>
          <a:bodyPr wrap="square" rtlCol="0">
            <a:spAutoFit/>
          </a:bodyPr>
          <a:lstStyle/>
          <a:p>
            <a:r>
              <a:rPr lang="en-GB" sz="2400">
                <a:solidFill>
                  <a:srgbClr val="FF0000"/>
                </a:solidFill>
                <a:latin typeface="Century Gothic" panose="020B0502020202020204" pitchFamily="34" charset="0"/>
              </a:rPr>
              <a:t>Challenge: </a:t>
            </a:r>
          </a:p>
          <a:p>
            <a:r>
              <a:rPr lang="en-GB" sz="2400">
                <a:solidFill>
                  <a:srgbClr val="FF0000"/>
                </a:solidFill>
                <a:latin typeface="Century Gothic" panose="020B0502020202020204" pitchFamily="34" charset="0"/>
              </a:rPr>
              <a:t>What is the length of 2 toy cars?</a:t>
            </a:r>
          </a:p>
        </p:txBody>
      </p:sp>
    </p:spTree>
    <p:extLst>
      <p:ext uri="{BB962C8B-B14F-4D97-AF65-F5344CB8AC3E}">
        <p14:creationId xmlns:p14="http://schemas.microsoft.com/office/powerpoint/2010/main" val="2906252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273"/>
            <a:ext cx="10515600" cy="1325563"/>
          </a:xfrm>
        </p:spPr>
        <p:txBody>
          <a:bodyPr/>
          <a:lstStyle/>
          <a:p>
            <a:r>
              <a:rPr lang="en-US">
                <a:latin typeface="Century Gothic" panose="020B0502020202020204" pitchFamily="34" charset="0"/>
              </a:rPr>
              <a:t>Solving word problems</a:t>
            </a:r>
          </a:p>
        </p:txBody>
      </p:sp>
      <p:sp>
        <p:nvSpPr>
          <p:cNvPr id="4" name="Text Placeholder 3"/>
          <p:cNvSpPr>
            <a:spLocks noGrp="1"/>
          </p:cNvSpPr>
          <p:nvPr>
            <p:ph type="body" sz="quarter" idx="10"/>
          </p:nvPr>
        </p:nvSpPr>
        <p:spPr>
          <a:xfrm>
            <a:off x="219075" y="1254280"/>
            <a:ext cx="10606088" cy="1512209"/>
          </a:xfrm>
        </p:spPr>
        <p:txBody>
          <a:bodyPr/>
          <a:lstStyle/>
          <a:p>
            <a:r>
              <a:rPr lang="en-GB">
                <a:latin typeface="Century Gothic" panose="020B0502020202020204" pitchFamily="34" charset="0"/>
              </a:rPr>
              <a:t>Mr Geppetto has 49 paintbrushes in his workshop. </a:t>
            </a:r>
          </a:p>
          <a:p>
            <a:r>
              <a:rPr lang="en-GB">
                <a:latin typeface="Century Gothic" panose="020B0502020202020204" pitchFamily="34" charset="0"/>
              </a:rPr>
              <a:t>Eight of them are old so he throws them away. </a:t>
            </a:r>
          </a:p>
          <a:p>
            <a:r>
              <a:rPr lang="en-GB">
                <a:latin typeface="Century Gothic" panose="020B0502020202020204" pitchFamily="34" charset="0"/>
              </a:rPr>
              <a:t>How many does he have now? </a:t>
            </a:r>
          </a:p>
        </p:txBody>
      </p:sp>
      <p:sp>
        <p:nvSpPr>
          <p:cNvPr id="5" name="TextBox 4"/>
          <p:cNvSpPr txBox="1"/>
          <p:nvPr/>
        </p:nvSpPr>
        <p:spPr>
          <a:xfrm>
            <a:off x="3906716" y="3895399"/>
            <a:ext cx="2340705"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49 – 8 = ______</a:t>
            </a:r>
            <a:endParaRPr lang="en-GB" sz="2800">
              <a:latin typeface="Cambria Math" panose="02040503050406030204" pitchFamily="18" charset="0"/>
              <a:ea typeface="Cambria Math" panose="02040503050406030204" pitchFamily="18" charset="0"/>
            </a:endParaRPr>
          </a:p>
        </p:txBody>
      </p:sp>
      <p:grpSp>
        <p:nvGrpSpPr>
          <p:cNvPr id="7" name="Group 6">
            <a:extLst>
              <a:ext uri="{FF2B5EF4-FFF2-40B4-BE49-F238E27FC236}">
                <a16:creationId xmlns:a16="http://schemas.microsoft.com/office/drawing/2014/main" id="{4E698114-5665-0C9B-2938-63C7A2CED02A}"/>
              </a:ext>
            </a:extLst>
          </p:cNvPr>
          <p:cNvGrpSpPr/>
          <p:nvPr/>
        </p:nvGrpSpPr>
        <p:grpSpPr>
          <a:xfrm>
            <a:off x="402402" y="3429000"/>
            <a:ext cx="2473124" cy="1538102"/>
            <a:chOff x="2390297" y="2753772"/>
            <a:chExt cx="3460929" cy="2403862"/>
          </a:xfrm>
        </p:grpSpPr>
        <p:cxnSp>
          <p:nvCxnSpPr>
            <p:cNvPr id="19" name="Straight Connector 18">
              <a:extLst>
                <a:ext uri="{FF2B5EF4-FFF2-40B4-BE49-F238E27FC236}">
                  <a16:creationId xmlns:a16="http://schemas.microsoft.com/office/drawing/2014/main" id="{5D3B4FBD-8446-E31B-D870-5CD189837BDC}"/>
                </a:ext>
              </a:extLst>
            </p:cNvPr>
            <p:cNvCxnSpPr>
              <a:cxnSpLocks/>
              <a:stCxn id="23" idx="3"/>
              <a:endCxn id="21"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0AA03F2-6AD7-E1B3-D52B-783D6AE9A5EE}"/>
                </a:ext>
              </a:extLst>
            </p:cNvPr>
            <p:cNvCxnSpPr>
              <a:cxnSpLocks/>
              <a:stCxn id="23" idx="3"/>
              <a:endCxn id="22"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Google Shape;1039;p34">
              <a:extLst>
                <a:ext uri="{FF2B5EF4-FFF2-40B4-BE49-F238E27FC236}">
                  <a16:creationId xmlns:a16="http://schemas.microsoft.com/office/drawing/2014/main" id="{F4483260-A8F1-58C8-676F-EEC396FC1A2F}"/>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2" name="Google Shape;1039;p34">
              <a:extLst>
                <a:ext uri="{FF2B5EF4-FFF2-40B4-BE49-F238E27FC236}">
                  <a16:creationId xmlns:a16="http://schemas.microsoft.com/office/drawing/2014/main" id="{704EFF5B-2C87-65A3-CEFE-2D32B4CD7029}"/>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3" name="Google Shape;1039;p34">
              <a:extLst>
                <a:ext uri="{FF2B5EF4-FFF2-40B4-BE49-F238E27FC236}">
                  <a16:creationId xmlns:a16="http://schemas.microsoft.com/office/drawing/2014/main" id="{740A8B6A-D5CC-D028-8FC9-1AFB7F10BEA1}"/>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8" name="Rectangular Callout 14">
            <a:extLst>
              <a:ext uri="{FF2B5EF4-FFF2-40B4-BE49-F238E27FC236}">
                <a16:creationId xmlns:a16="http://schemas.microsoft.com/office/drawing/2014/main" id="{FDC3B91D-CBCF-A424-6A34-F16C8AB45EC9}"/>
              </a:ext>
            </a:extLst>
          </p:cNvPr>
          <p:cNvSpPr/>
          <p:nvPr/>
        </p:nvSpPr>
        <p:spPr>
          <a:xfrm>
            <a:off x="6432698" y="5586010"/>
            <a:ext cx="3834080" cy="975429"/>
          </a:xfrm>
          <a:prstGeom prst="wedgeRectCallout">
            <a:avLst>
              <a:gd name="adj1" fmla="val 62105"/>
              <a:gd name="adj2" fmla="val -1831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can check my answer using the inverse.</a:t>
            </a:r>
          </a:p>
        </p:txBody>
      </p:sp>
      <p:pic>
        <p:nvPicPr>
          <p:cNvPr id="9" name="Picture 8" descr="A wooden palette with paint and a pencil&#10;&#10;Description automatically generated">
            <a:extLst>
              <a:ext uri="{FF2B5EF4-FFF2-40B4-BE49-F238E27FC236}">
                <a16:creationId xmlns:a16="http://schemas.microsoft.com/office/drawing/2014/main" id="{54B0F506-5913-3DCF-C1B2-C249FA8020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96763" y="1459770"/>
            <a:ext cx="2228400" cy="1263921"/>
          </a:xfrm>
          <a:prstGeom prst="rect">
            <a:avLst/>
          </a:prstGeom>
        </p:spPr>
      </p:pic>
      <p:sp>
        <p:nvSpPr>
          <p:cNvPr id="3" name="TextBox 2">
            <a:extLst>
              <a:ext uri="{FF2B5EF4-FFF2-40B4-BE49-F238E27FC236}">
                <a16:creationId xmlns:a16="http://schemas.microsoft.com/office/drawing/2014/main" id="{26E16B42-E271-8FD6-88E8-C8F5F5EBC828}"/>
              </a:ext>
            </a:extLst>
          </p:cNvPr>
          <p:cNvSpPr txBox="1"/>
          <p:nvPr/>
        </p:nvSpPr>
        <p:spPr>
          <a:xfrm>
            <a:off x="816429" y="5236029"/>
            <a:ext cx="4724400" cy="1200329"/>
          </a:xfrm>
          <a:prstGeom prst="rect">
            <a:avLst/>
          </a:prstGeom>
          <a:noFill/>
        </p:spPr>
        <p:txBody>
          <a:bodyPr wrap="square" rtlCol="0">
            <a:spAutoFit/>
          </a:bodyPr>
          <a:lstStyle/>
          <a:p>
            <a:r>
              <a:rPr lang="en-GB" sz="2400">
                <a:solidFill>
                  <a:srgbClr val="FF0000"/>
                </a:solidFill>
                <a:latin typeface="Century Gothic" panose="020B0502020202020204" pitchFamily="34" charset="0"/>
              </a:rPr>
              <a:t>Challenge: How many would he have left if he threw away 12?</a:t>
            </a:r>
          </a:p>
        </p:txBody>
      </p:sp>
    </p:spTree>
    <p:extLst>
      <p:ext uri="{BB962C8B-B14F-4D97-AF65-F5344CB8AC3E}">
        <p14:creationId xmlns:p14="http://schemas.microsoft.com/office/powerpoint/2010/main" val="1476945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76943" y="0"/>
            <a:ext cx="10515600" cy="1325563"/>
          </a:xfrm>
        </p:spPr>
        <p:txBody>
          <a:bodyPr>
            <a:normAutofit/>
          </a:bodyPr>
          <a:lstStyle/>
          <a:p>
            <a:r>
              <a:rPr lang="en-GB" sz="3200" dirty="0">
                <a:latin typeface="Century Gothic" panose="020B0502020202020204" pitchFamily="34" charset="0"/>
              </a:rPr>
              <a:t>TBAT: solve word problems</a:t>
            </a:r>
            <a:endParaRPr lang="en-US" sz="3200" dirty="0">
              <a:latin typeface="Century Gothic" panose="020B0502020202020204" pitchFamily="34" charset="0"/>
            </a:endParaRPr>
          </a:p>
        </p:txBody>
      </p:sp>
      <p:sp>
        <p:nvSpPr>
          <p:cNvPr id="4" name="Text Placeholder 3"/>
          <p:cNvSpPr>
            <a:spLocks noGrp="1"/>
          </p:cNvSpPr>
          <p:nvPr>
            <p:ph type="body" sz="quarter" idx="10"/>
          </p:nvPr>
        </p:nvSpPr>
        <p:spPr>
          <a:xfrm>
            <a:off x="197304" y="3398078"/>
            <a:ext cx="5075939" cy="3459922"/>
          </a:xfrm>
        </p:spPr>
        <p:txBody>
          <a:bodyPr/>
          <a:lstStyle/>
          <a:p>
            <a:r>
              <a:rPr lang="en-GB" dirty="0">
                <a:latin typeface="Century Gothic" panose="020B0502020202020204" pitchFamily="34" charset="0"/>
              </a:rPr>
              <a:t>For each problem: </a:t>
            </a:r>
          </a:p>
          <a:p>
            <a:pPr lvl="1"/>
            <a:r>
              <a:rPr lang="en-GB" dirty="0">
                <a:latin typeface="Century Gothic" panose="020B0502020202020204" pitchFamily="34" charset="0"/>
              </a:rPr>
              <a:t>represent it using manipulatives </a:t>
            </a:r>
          </a:p>
          <a:p>
            <a:pPr lvl="1"/>
            <a:r>
              <a:rPr lang="en-GB" dirty="0">
                <a:latin typeface="Century Gothic" panose="020B0502020202020204" pitchFamily="34" charset="0"/>
              </a:rPr>
              <a:t>create a part-whole model </a:t>
            </a:r>
          </a:p>
          <a:p>
            <a:pPr lvl="1"/>
            <a:r>
              <a:rPr lang="en-GB" dirty="0">
                <a:latin typeface="Century Gothic" panose="020B0502020202020204" pitchFamily="34" charset="0"/>
              </a:rPr>
              <a:t>write an equation </a:t>
            </a:r>
          </a:p>
          <a:p>
            <a:pPr lvl="1"/>
            <a:r>
              <a:rPr lang="en-GB" dirty="0">
                <a:latin typeface="Century Gothic" panose="020B0502020202020204" pitchFamily="34" charset="0"/>
              </a:rPr>
              <a:t>solve it using your choice of strategy</a:t>
            </a:r>
          </a:p>
          <a:p>
            <a:pPr lvl="1"/>
            <a:r>
              <a:rPr lang="en-GB" dirty="0">
                <a:latin typeface="Century Gothic" panose="020B0502020202020204" pitchFamily="34" charset="0"/>
              </a:rPr>
              <a:t>check your answer using the inverse. </a:t>
            </a:r>
          </a:p>
        </p:txBody>
      </p:sp>
      <p:pic>
        <p:nvPicPr>
          <p:cNvPr id="3" name="Picture 2">
            <a:extLst>
              <a:ext uri="{FF2B5EF4-FFF2-40B4-BE49-F238E27FC236}">
                <a16:creationId xmlns:a16="http://schemas.microsoft.com/office/drawing/2014/main" id="{A32AAEFB-8F17-C3EC-8FA4-6F58000334B5}"/>
              </a:ext>
            </a:extLst>
          </p:cNvPr>
          <p:cNvPicPr>
            <a:picLocks noChangeAspect="1"/>
          </p:cNvPicPr>
          <p:nvPr/>
        </p:nvPicPr>
        <p:blipFill>
          <a:blip r:embed="rId3"/>
          <a:stretch>
            <a:fillRect/>
          </a:stretch>
        </p:blipFill>
        <p:spPr>
          <a:xfrm>
            <a:off x="5652882" y="1026750"/>
            <a:ext cx="4918727" cy="5831250"/>
          </a:xfrm>
          <a:prstGeom prst="rect">
            <a:avLst/>
          </a:prstGeom>
        </p:spPr>
      </p:pic>
      <p:pic>
        <p:nvPicPr>
          <p:cNvPr id="5" name="Picture 4">
            <a:extLst>
              <a:ext uri="{FF2B5EF4-FFF2-40B4-BE49-F238E27FC236}">
                <a16:creationId xmlns:a16="http://schemas.microsoft.com/office/drawing/2014/main" id="{77A5427E-8AE3-4237-3DB4-2E859B70487A}"/>
              </a:ext>
            </a:extLst>
          </p:cNvPr>
          <p:cNvPicPr>
            <a:picLocks noChangeAspect="1"/>
          </p:cNvPicPr>
          <p:nvPr/>
        </p:nvPicPr>
        <p:blipFill>
          <a:blip r:embed="rId4"/>
          <a:stretch>
            <a:fillRect/>
          </a:stretch>
        </p:blipFill>
        <p:spPr>
          <a:xfrm>
            <a:off x="197304" y="984206"/>
            <a:ext cx="5376115" cy="1852226"/>
          </a:xfrm>
          <a:prstGeom prst="rect">
            <a:avLst/>
          </a:prstGeom>
        </p:spPr>
      </p:pic>
    </p:spTree>
    <p:extLst>
      <p:ext uri="{BB962C8B-B14F-4D97-AF65-F5344CB8AC3E}">
        <p14:creationId xmlns:p14="http://schemas.microsoft.com/office/powerpoint/2010/main" val="302259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BE2412-2FAD-66E6-A83A-8F25676911AF}"/>
              </a:ext>
            </a:extLst>
          </p:cNvPr>
          <p:cNvPicPr>
            <a:picLocks noChangeAspect="1"/>
          </p:cNvPicPr>
          <p:nvPr/>
        </p:nvPicPr>
        <p:blipFill>
          <a:blip r:embed="rId2"/>
          <a:stretch>
            <a:fillRect/>
          </a:stretch>
        </p:blipFill>
        <p:spPr>
          <a:xfrm>
            <a:off x="429008" y="185285"/>
            <a:ext cx="4258269" cy="6487430"/>
          </a:xfrm>
          <a:prstGeom prst="rect">
            <a:avLst/>
          </a:prstGeom>
        </p:spPr>
      </p:pic>
      <p:pic>
        <p:nvPicPr>
          <p:cNvPr id="8" name="Picture 7">
            <a:extLst>
              <a:ext uri="{FF2B5EF4-FFF2-40B4-BE49-F238E27FC236}">
                <a16:creationId xmlns:a16="http://schemas.microsoft.com/office/drawing/2014/main" id="{BEF895BF-6A15-4749-30B3-9FEEB0C33F39}"/>
              </a:ext>
            </a:extLst>
          </p:cNvPr>
          <p:cNvPicPr>
            <a:picLocks noChangeAspect="1"/>
          </p:cNvPicPr>
          <p:nvPr/>
        </p:nvPicPr>
        <p:blipFill>
          <a:blip r:embed="rId3"/>
          <a:stretch>
            <a:fillRect/>
          </a:stretch>
        </p:blipFill>
        <p:spPr>
          <a:xfrm>
            <a:off x="5944694" y="1333292"/>
            <a:ext cx="3829584" cy="2972215"/>
          </a:xfrm>
          <a:prstGeom prst="rect">
            <a:avLst/>
          </a:prstGeom>
        </p:spPr>
      </p:pic>
    </p:spTree>
    <p:extLst>
      <p:ext uri="{BB962C8B-B14F-4D97-AF65-F5344CB8AC3E}">
        <p14:creationId xmlns:p14="http://schemas.microsoft.com/office/powerpoint/2010/main" val="2282365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did you solve …?</a:t>
            </a:r>
          </a:p>
        </p:txBody>
      </p:sp>
      <p:sp>
        <p:nvSpPr>
          <p:cNvPr id="4" name="Text Placeholder 3"/>
          <p:cNvSpPr>
            <a:spLocks noGrp="1"/>
          </p:cNvSpPr>
          <p:nvPr>
            <p:ph type="body" sz="quarter" idx="10"/>
          </p:nvPr>
        </p:nvSpPr>
        <p:spPr>
          <a:xfrm>
            <a:off x="0" y="2625086"/>
            <a:ext cx="10606088" cy="2985433"/>
          </a:xfrm>
        </p:spPr>
        <p:txBody>
          <a:bodyPr/>
          <a:lstStyle/>
          <a:p>
            <a:pPr lvl="1">
              <a:spcBef>
                <a:spcPts val="1200"/>
              </a:spcBef>
              <a:spcAft>
                <a:spcPts val="1200"/>
              </a:spcAft>
            </a:pPr>
            <a:r>
              <a:rPr lang="en-GB">
                <a:latin typeface="Century Gothic" panose="020B0502020202020204" pitchFamily="34" charset="0"/>
              </a:rPr>
              <a:t>What manipulatives did you use? </a:t>
            </a:r>
          </a:p>
          <a:p>
            <a:pPr lvl="1">
              <a:spcBef>
                <a:spcPts val="1200"/>
              </a:spcBef>
              <a:spcAft>
                <a:spcPts val="1200"/>
              </a:spcAft>
            </a:pPr>
            <a:r>
              <a:rPr lang="en-GB">
                <a:latin typeface="Century Gothic" panose="020B0502020202020204" pitchFamily="34" charset="0"/>
              </a:rPr>
              <a:t>What part-whole model did you draw?</a:t>
            </a:r>
          </a:p>
          <a:p>
            <a:pPr lvl="1">
              <a:spcBef>
                <a:spcPts val="1200"/>
              </a:spcBef>
              <a:spcAft>
                <a:spcPts val="1200"/>
              </a:spcAft>
            </a:pPr>
            <a:r>
              <a:rPr lang="en-GB">
                <a:latin typeface="Century Gothic" panose="020B0502020202020204" pitchFamily="34" charset="0"/>
              </a:rPr>
              <a:t>What equation did you write?</a:t>
            </a:r>
          </a:p>
          <a:p>
            <a:pPr lvl="1">
              <a:spcBef>
                <a:spcPts val="1200"/>
              </a:spcBef>
              <a:spcAft>
                <a:spcPts val="1200"/>
              </a:spcAft>
            </a:pPr>
            <a:r>
              <a:rPr lang="en-GB">
                <a:latin typeface="Century Gothic" panose="020B0502020202020204" pitchFamily="34" charset="0"/>
              </a:rPr>
              <a:t>What strategy did you use?</a:t>
            </a:r>
          </a:p>
          <a:p>
            <a:pPr lvl="1">
              <a:spcBef>
                <a:spcPts val="1200"/>
              </a:spcBef>
              <a:spcAft>
                <a:spcPts val="1200"/>
              </a:spcAft>
            </a:pPr>
            <a:r>
              <a:rPr lang="en-GB">
                <a:latin typeface="Century Gothic" panose="020B0502020202020204" pitchFamily="34" charset="0"/>
              </a:rPr>
              <a:t>How did you check your answer?</a:t>
            </a:r>
          </a:p>
        </p:txBody>
      </p:sp>
    </p:spTree>
    <p:extLst>
      <p:ext uri="{BB962C8B-B14F-4D97-AF65-F5344CB8AC3E}">
        <p14:creationId xmlns:p14="http://schemas.microsoft.com/office/powerpoint/2010/main" val="312280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/e-e/ digraph.</a:t>
            </a:r>
            <a:endParaRPr lang="en-US"/>
          </a:p>
        </p:txBody>
      </p:sp>
      <p:sp>
        <p:nvSpPr>
          <p:cNvPr id="8" name="TextBox 6">
            <a:extLst>
              <a:ext uri="{FF2B5EF4-FFF2-40B4-BE49-F238E27FC236}">
                <a16:creationId xmlns:a16="http://schemas.microsoft.com/office/drawing/2014/main" id="{4F54BB59-41C2-0714-B37F-1FEC2C2B7240}"/>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white rectangular sign with black letters&#10;&#10;AI-generated content may be incorrect.">
            <a:extLst>
              <a:ext uri="{FF2B5EF4-FFF2-40B4-BE49-F238E27FC236}">
                <a16:creationId xmlns:a16="http://schemas.microsoft.com/office/drawing/2014/main" id="{0D72E7CD-D796-8741-A234-229C825DC8C9}"/>
              </a:ext>
            </a:extLst>
          </p:cNvPr>
          <p:cNvPicPr>
            <a:picLocks noChangeAspect="1"/>
          </p:cNvPicPr>
          <p:nvPr/>
        </p:nvPicPr>
        <p:blipFill>
          <a:blip r:embed="rId2"/>
          <a:stretch>
            <a:fillRect/>
          </a:stretch>
        </p:blipFill>
        <p:spPr>
          <a:xfrm>
            <a:off x="3159370" y="911714"/>
            <a:ext cx="4026876" cy="5767265"/>
          </a:xfrm>
          <a:prstGeom prst="rect">
            <a:avLst/>
          </a:prstGeom>
        </p:spPr>
      </p:pic>
    </p:spTree>
    <p:extLst>
      <p:ext uri="{BB962C8B-B14F-4D97-AF65-F5344CB8AC3E}">
        <p14:creationId xmlns:p14="http://schemas.microsoft.com/office/powerpoint/2010/main" val="3189538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C4BA-B65A-403A-9D66-28DC9252D07F}"/>
              </a:ext>
            </a:extLst>
          </p:cNvPr>
          <p:cNvSpPr>
            <a:spLocks noGrp="1"/>
          </p:cNvSpPr>
          <p:nvPr>
            <p:ph type="ctrTitle"/>
          </p:nvPr>
        </p:nvSpPr>
        <p:spPr>
          <a:xfrm>
            <a:off x="1524000" y="1582616"/>
            <a:ext cx="9144000" cy="3246194"/>
          </a:xfrm>
        </p:spPr>
        <p:txBody>
          <a:bodyPr>
            <a:normAutofit/>
          </a:bodyPr>
          <a:lstStyle/>
          <a:p>
            <a:r>
              <a:rPr lang="en-GB">
                <a:solidFill>
                  <a:schemeClr val="bg1"/>
                </a:solidFill>
              </a:rPr>
              <a:t>Lesson 4</a:t>
            </a:r>
            <a:br>
              <a:rPr lang="en-GB">
                <a:solidFill>
                  <a:schemeClr val="bg1"/>
                </a:solidFill>
              </a:rPr>
            </a:br>
            <a:br>
              <a:rPr lang="en-GB">
                <a:solidFill>
                  <a:schemeClr val="bg1"/>
                </a:solidFill>
              </a:rPr>
            </a:br>
            <a:r>
              <a:rPr lang="en-GB">
                <a:solidFill>
                  <a:schemeClr val="bg1"/>
                </a:solidFill>
              </a:rPr>
              <a:t>What do Muslims do on Hajj?</a:t>
            </a:r>
          </a:p>
        </p:txBody>
      </p:sp>
    </p:spTree>
    <p:extLst>
      <p:ext uri="{BB962C8B-B14F-4D97-AF65-F5344CB8AC3E}">
        <p14:creationId xmlns:p14="http://schemas.microsoft.com/office/powerpoint/2010/main" val="1931563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90A1-9BAF-BCE0-F845-D6F37522B33C}"/>
              </a:ext>
            </a:extLst>
          </p:cNvPr>
          <p:cNvSpPr>
            <a:spLocks noGrp="1"/>
          </p:cNvSpPr>
          <p:nvPr>
            <p:ph type="title"/>
          </p:nvPr>
        </p:nvSpPr>
        <p:spPr>
          <a:xfrm>
            <a:off x="359508" y="824279"/>
            <a:ext cx="10515600" cy="1325563"/>
          </a:xfrm>
        </p:spPr>
        <p:txBody>
          <a:bodyPr/>
          <a:lstStyle/>
          <a:p>
            <a:r>
              <a:rPr lang="en-GB" b="1">
                <a:solidFill>
                  <a:schemeClr val="accent1"/>
                </a:solidFill>
                <a:latin typeface="Sassoon Primary"/>
                <a:ea typeface="Calibri Light"/>
                <a:cs typeface="Calibri Light"/>
              </a:rPr>
              <a:t>3 in 3</a:t>
            </a:r>
            <a:endParaRPr lang="en-GB" b="1">
              <a:solidFill>
                <a:schemeClr val="accent6"/>
              </a:solidFill>
              <a:latin typeface="Sassoon Primary"/>
              <a:ea typeface="Calibri Light"/>
              <a:cs typeface="Calibri Light"/>
            </a:endParaRPr>
          </a:p>
        </p:txBody>
      </p:sp>
      <p:sp>
        <p:nvSpPr>
          <p:cNvPr id="4" name="Rectangle 3">
            <a:extLst>
              <a:ext uri="{FF2B5EF4-FFF2-40B4-BE49-F238E27FC236}">
                <a16:creationId xmlns:a16="http://schemas.microsoft.com/office/drawing/2014/main" id="{4AB77CB0-748C-6C77-112E-C244D4BDD3FE}"/>
              </a:ext>
            </a:extLst>
          </p:cNvPr>
          <p:cNvSpPr/>
          <p:nvPr/>
        </p:nvSpPr>
        <p:spPr>
          <a:xfrm>
            <a:off x="774529" y="2294494"/>
            <a:ext cx="3423478" cy="340139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latin typeface="Sassoon Primary"/>
                <a:ea typeface="Calibri"/>
                <a:cs typeface="Calibri"/>
              </a:rPr>
              <a:t>What is the name of the structure that </a:t>
            </a:r>
            <a:r>
              <a:rPr lang="en-GB" sz="2800" err="1">
                <a:latin typeface="Sassoon Primary"/>
                <a:ea typeface="Calibri"/>
                <a:cs typeface="Calibri"/>
              </a:rPr>
              <a:t>muslims</a:t>
            </a:r>
            <a:r>
              <a:rPr lang="en-GB" sz="2800">
                <a:latin typeface="Sassoon Primary"/>
                <a:ea typeface="Calibri"/>
                <a:cs typeface="Calibri"/>
              </a:rPr>
              <a:t> walk around during Hajj?</a:t>
            </a:r>
            <a:endParaRPr lang="en-GB" sz="3600">
              <a:latin typeface="Sassoon Primary"/>
            </a:endParaRPr>
          </a:p>
        </p:txBody>
      </p:sp>
      <p:sp>
        <p:nvSpPr>
          <p:cNvPr id="5" name="Rectangle 4">
            <a:extLst>
              <a:ext uri="{FF2B5EF4-FFF2-40B4-BE49-F238E27FC236}">
                <a16:creationId xmlns:a16="http://schemas.microsoft.com/office/drawing/2014/main" id="{3EF41A39-284B-7248-0FFE-574B07B4C939}"/>
              </a:ext>
            </a:extLst>
          </p:cNvPr>
          <p:cNvSpPr/>
          <p:nvPr/>
        </p:nvSpPr>
        <p:spPr>
          <a:xfrm>
            <a:off x="4714316" y="2294494"/>
            <a:ext cx="3423478" cy="3401391"/>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latin typeface="Sassoon Primary"/>
                <a:ea typeface="Calibri"/>
                <a:cs typeface="Calibri"/>
              </a:rPr>
              <a:t>What do Muslims wear on during Hajj?</a:t>
            </a:r>
          </a:p>
        </p:txBody>
      </p:sp>
      <p:sp>
        <p:nvSpPr>
          <p:cNvPr id="7" name="TextBox 6">
            <a:extLst>
              <a:ext uri="{FF2B5EF4-FFF2-40B4-BE49-F238E27FC236}">
                <a16:creationId xmlns:a16="http://schemas.microsoft.com/office/drawing/2014/main" id="{CE6A61FB-97AC-537F-17C7-BFDA9E1E1B64}"/>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Tuesday 13th May 2025</a:t>
            </a:r>
            <a:endParaRPr lang="en-US"/>
          </a:p>
        </p:txBody>
      </p:sp>
      <p:sp>
        <p:nvSpPr>
          <p:cNvPr id="9" name="TextBox 8">
            <a:extLst>
              <a:ext uri="{FF2B5EF4-FFF2-40B4-BE49-F238E27FC236}">
                <a16:creationId xmlns:a16="http://schemas.microsoft.com/office/drawing/2014/main" id="{D378BCA7-8D6D-7C5D-555C-04E6E20B32B8}"/>
              </a:ext>
            </a:extLst>
          </p:cNvPr>
          <p:cNvSpPr txBox="1"/>
          <p:nvPr/>
        </p:nvSpPr>
        <p:spPr>
          <a:xfrm>
            <a:off x="234673" y="124239"/>
            <a:ext cx="524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ea typeface="Calibri"/>
                <a:cs typeface="Calibri"/>
              </a:rPr>
              <a:t>Key Question: What do Muslims do on Hajj?</a:t>
            </a:r>
            <a:endParaRPr lang="en-GB">
              <a:latin typeface="Sassoon Primary"/>
            </a:endParaRPr>
          </a:p>
        </p:txBody>
      </p:sp>
      <p:sp>
        <p:nvSpPr>
          <p:cNvPr id="3" name="Rectangle 2">
            <a:extLst>
              <a:ext uri="{FF2B5EF4-FFF2-40B4-BE49-F238E27FC236}">
                <a16:creationId xmlns:a16="http://schemas.microsoft.com/office/drawing/2014/main" id="{3FB4E9CA-2828-85E5-8A00-4D511F03DD1D}"/>
              </a:ext>
            </a:extLst>
          </p:cNvPr>
          <p:cNvSpPr/>
          <p:nvPr/>
        </p:nvSpPr>
        <p:spPr>
          <a:xfrm>
            <a:off x="8678671" y="2294494"/>
            <a:ext cx="3423478" cy="3401391"/>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a:latin typeface="Sassoon Primary"/>
                <a:ea typeface="Calibri"/>
                <a:cs typeface="Calibri"/>
              </a:rPr>
              <a:t>How many times do Muslims walk between the 2 mountains during Hajj?</a:t>
            </a:r>
            <a:r>
              <a:rPr lang="en-GB" sz="4000">
                <a:latin typeface="Sassoon Primary"/>
                <a:ea typeface="Calibri"/>
                <a:cs typeface="Calibri"/>
              </a:rPr>
              <a:t> </a:t>
            </a:r>
          </a:p>
        </p:txBody>
      </p:sp>
    </p:spTree>
    <p:extLst>
      <p:ext uri="{BB962C8B-B14F-4D97-AF65-F5344CB8AC3E}">
        <p14:creationId xmlns:p14="http://schemas.microsoft.com/office/powerpoint/2010/main" val="2809091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65833D8-DC6E-419C-B60B-1BF5DE4EB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03" y="110054"/>
            <a:ext cx="62813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03604B-2EE0-4E2B-85E7-A1F9E5332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886" y="629920"/>
            <a:ext cx="2764306" cy="37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4B87EC2-01DB-4B17-8579-3B92D4988AF1}"/>
              </a:ext>
            </a:extLst>
          </p:cNvPr>
          <p:cNvSpPr txBox="1"/>
          <p:nvPr/>
        </p:nvSpPr>
        <p:spPr>
          <a:xfrm>
            <a:off x="4993445" y="4073215"/>
            <a:ext cx="6506307" cy="1200329"/>
          </a:xfrm>
          <a:prstGeom prst="rect">
            <a:avLst/>
          </a:prstGeom>
          <a:noFill/>
        </p:spPr>
        <p:txBody>
          <a:bodyPr wrap="square" rtlCol="0">
            <a:spAutoFit/>
          </a:bodyPr>
          <a:lstStyle/>
          <a:p>
            <a:r>
              <a:rPr lang="en-GB" sz="3600"/>
              <a:t>Last lesson we saw the </a:t>
            </a:r>
            <a:r>
              <a:rPr lang="en-GB" sz="3600" err="1"/>
              <a:t>Ka’bah</a:t>
            </a:r>
            <a:r>
              <a:rPr lang="en-GB" sz="3600"/>
              <a:t> they walk around seven times.</a:t>
            </a:r>
          </a:p>
        </p:txBody>
      </p:sp>
    </p:spTree>
    <p:extLst>
      <p:ext uri="{BB962C8B-B14F-4D97-AF65-F5344CB8AC3E}">
        <p14:creationId xmlns:p14="http://schemas.microsoft.com/office/powerpoint/2010/main" val="174124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2" descr="A large crowd of people&#10;&#10;Description automatically generated">
            <a:extLst>
              <a:ext uri="{FF2B5EF4-FFF2-40B4-BE49-F238E27FC236}">
                <a16:creationId xmlns:a16="http://schemas.microsoft.com/office/drawing/2014/main" id="{83376BC6-B938-48CB-AA64-AB8A82B07F60}"/>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0714"/>
          <a:stretch/>
        </p:blipFill>
        <p:spPr bwMode="auto">
          <a:xfrm>
            <a:off x="4805129" y="261035"/>
            <a:ext cx="7032748" cy="3955921"/>
          </a:xfrm>
          <a:prstGeom prst="rect">
            <a:avLst/>
          </a:prstGeom>
          <a:solidFill>
            <a:srgbClr val="FFFFFF"/>
          </a:solidFill>
        </p:spPr>
      </p:pic>
      <p:sp>
        <p:nvSpPr>
          <p:cNvPr id="4" name="TextBox 3">
            <a:extLst>
              <a:ext uri="{FF2B5EF4-FFF2-40B4-BE49-F238E27FC236}">
                <a16:creationId xmlns:a16="http://schemas.microsoft.com/office/drawing/2014/main" id="{06D1E5B2-6D8A-44D5-B4C0-4DE2B3C0D964}"/>
              </a:ext>
            </a:extLst>
          </p:cNvPr>
          <p:cNvSpPr txBox="1"/>
          <p:nvPr/>
        </p:nvSpPr>
        <p:spPr>
          <a:xfrm>
            <a:off x="559777" y="4842639"/>
            <a:ext cx="6506307" cy="1754326"/>
          </a:xfrm>
          <a:prstGeom prst="rect">
            <a:avLst/>
          </a:prstGeom>
          <a:noFill/>
        </p:spPr>
        <p:txBody>
          <a:bodyPr wrap="square" rtlCol="0">
            <a:spAutoFit/>
          </a:bodyPr>
          <a:lstStyle/>
          <a:p>
            <a:r>
              <a:rPr lang="en-GB" sz="3600"/>
              <a:t>And we looked at the two special hills they have to walk between seven times.</a:t>
            </a:r>
          </a:p>
        </p:txBody>
      </p:sp>
      <p:pic>
        <p:nvPicPr>
          <p:cNvPr id="3" name="Picture 2">
            <a:extLst>
              <a:ext uri="{FF2B5EF4-FFF2-40B4-BE49-F238E27FC236}">
                <a16:creationId xmlns:a16="http://schemas.microsoft.com/office/drawing/2014/main" id="{3BC877EA-AC15-4CB5-9AFC-51F0A48FE5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9539" y="900342"/>
            <a:ext cx="3992684" cy="537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758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99A84CC-B78E-4761-90D5-CA293CB658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75" b="3255"/>
          <a:stretch/>
        </p:blipFill>
        <p:spPr bwMode="auto">
          <a:xfrm>
            <a:off x="20" y="11054"/>
            <a:ext cx="12191980" cy="6857990"/>
          </a:xfrm>
          <a:prstGeom prst="rect">
            <a:avLst/>
          </a:prstGeom>
          <a:noFill/>
        </p:spPr>
      </p:pic>
      <p:sp>
        <p:nvSpPr>
          <p:cNvPr id="3" name="TextBox 2">
            <a:extLst>
              <a:ext uri="{FF2B5EF4-FFF2-40B4-BE49-F238E27FC236}">
                <a16:creationId xmlns:a16="http://schemas.microsoft.com/office/drawing/2014/main" id="{98B040BC-5977-40D5-986E-FEDBEE0C8F0B}"/>
              </a:ext>
            </a:extLst>
          </p:cNvPr>
          <p:cNvSpPr txBox="1"/>
          <p:nvPr/>
        </p:nvSpPr>
        <p:spPr>
          <a:xfrm>
            <a:off x="496710" y="5193806"/>
            <a:ext cx="6141484" cy="1384995"/>
          </a:xfrm>
          <a:prstGeom prst="rect">
            <a:avLst/>
          </a:prstGeom>
          <a:solidFill>
            <a:schemeClr val="bg1"/>
          </a:solidFill>
          <a:ln w="38100">
            <a:solidFill>
              <a:schemeClr val="tx1"/>
            </a:solidFill>
          </a:ln>
        </p:spPr>
        <p:txBody>
          <a:bodyPr wrap="square" rtlCol="0">
            <a:spAutoFit/>
          </a:bodyPr>
          <a:lstStyle/>
          <a:p>
            <a:r>
              <a:rPr lang="en-GB" sz="2800"/>
              <a:t>Next pilgrims at Hajj go to Mount Arafat. When they get here they pray and spend the night at this holy place.</a:t>
            </a:r>
          </a:p>
        </p:txBody>
      </p:sp>
    </p:spTree>
    <p:extLst>
      <p:ext uri="{BB962C8B-B14F-4D97-AF65-F5344CB8AC3E}">
        <p14:creationId xmlns:p14="http://schemas.microsoft.com/office/powerpoint/2010/main" val="3954732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people standing in front of a crowd&#10;&#10;Description automatically generated">
            <a:extLst>
              <a:ext uri="{FF2B5EF4-FFF2-40B4-BE49-F238E27FC236}">
                <a16:creationId xmlns:a16="http://schemas.microsoft.com/office/drawing/2014/main" id="{0B4C33C6-2CF4-470F-844B-B88787F2B9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solidFill>
            <a:srgbClr val="FFFFFF"/>
          </a:solidFill>
        </p:spPr>
      </p:pic>
      <p:sp>
        <p:nvSpPr>
          <p:cNvPr id="5" name="TextBox 4">
            <a:extLst>
              <a:ext uri="{FF2B5EF4-FFF2-40B4-BE49-F238E27FC236}">
                <a16:creationId xmlns:a16="http://schemas.microsoft.com/office/drawing/2014/main" id="{D9D8B112-957B-4B39-9E12-47CE89BB96E5}"/>
              </a:ext>
            </a:extLst>
          </p:cNvPr>
          <p:cNvSpPr txBox="1"/>
          <p:nvPr/>
        </p:nvSpPr>
        <p:spPr>
          <a:xfrm>
            <a:off x="496710" y="5193806"/>
            <a:ext cx="6141484" cy="954107"/>
          </a:xfrm>
          <a:prstGeom prst="rect">
            <a:avLst/>
          </a:prstGeom>
          <a:solidFill>
            <a:schemeClr val="bg1"/>
          </a:solidFill>
          <a:ln w="38100">
            <a:solidFill>
              <a:schemeClr val="tx1"/>
            </a:solidFill>
          </a:ln>
        </p:spPr>
        <p:txBody>
          <a:bodyPr wrap="square" rtlCol="0">
            <a:spAutoFit/>
          </a:bodyPr>
          <a:lstStyle/>
          <a:p>
            <a:r>
              <a:rPr lang="en-GB" sz="2800"/>
              <a:t>Many Muslims believe this is where the Prophet Muhammed gave his last speech</a:t>
            </a:r>
          </a:p>
        </p:txBody>
      </p:sp>
    </p:spTree>
    <p:extLst>
      <p:ext uri="{BB962C8B-B14F-4D97-AF65-F5344CB8AC3E}">
        <p14:creationId xmlns:p14="http://schemas.microsoft.com/office/powerpoint/2010/main" val="3367742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12FE29C-2B67-4C29-81BE-A6A901EB2D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27" b="4002"/>
          <a:stretch/>
        </p:blipFill>
        <p:spPr bwMode="auto">
          <a:xfrm>
            <a:off x="20" y="10"/>
            <a:ext cx="12191980" cy="6857990"/>
          </a:xfrm>
          <a:prstGeom prst="rect">
            <a:avLst/>
          </a:prstGeom>
          <a:noFill/>
        </p:spPr>
      </p:pic>
      <p:sp>
        <p:nvSpPr>
          <p:cNvPr id="6" name="TextBox 5">
            <a:extLst>
              <a:ext uri="{FF2B5EF4-FFF2-40B4-BE49-F238E27FC236}">
                <a16:creationId xmlns:a16="http://schemas.microsoft.com/office/drawing/2014/main" id="{07BC9514-ABFB-4D12-B66B-49058704F22E}"/>
              </a:ext>
            </a:extLst>
          </p:cNvPr>
          <p:cNvSpPr txBox="1"/>
          <p:nvPr/>
        </p:nvSpPr>
        <p:spPr>
          <a:xfrm>
            <a:off x="611010" y="384414"/>
            <a:ext cx="7108636" cy="461665"/>
          </a:xfrm>
          <a:prstGeom prst="rect">
            <a:avLst/>
          </a:prstGeom>
          <a:solidFill>
            <a:schemeClr val="bg1"/>
          </a:solidFill>
          <a:ln w="38100">
            <a:solidFill>
              <a:schemeClr val="tx1"/>
            </a:solidFill>
          </a:ln>
        </p:spPr>
        <p:txBody>
          <a:bodyPr wrap="square" rtlCol="0">
            <a:spAutoFit/>
          </a:bodyPr>
          <a:lstStyle/>
          <a:p>
            <a:r>
              <a:rPr lang="en-GB" sz="2400"/>
              <a:t>Next the pilgrims go to Mina to perform </a:t>
            </a:r>
            <a:r>
              <a:rPr lang="en-GB" sz="2400" err="1"/>
              <a:t>jamarat</a:t>
            </a:r>
            <a:r>
              <a:rPr lang="en-GB" sz="2400"/>
              <a:t>.</a:t>
            </a:r>
          </a:p>
        </p:txBody>
      </p:sp>
      <p:sp>
        <p:nvSpPr>
          <p:cNvPr id="7" name="TextBox 6">
            <a:extLst>
              <a:ext uri="{FF2B5EF4-FFF2-40B4-BE49-F238E27FC236}">
                <a16:creationId xmlns:a16="http://schemas.microsoft.com/office/drawing/2014/main" id="{A2B1DF70-F5F2-4BCA-B760-C7C8BC7A0DA5}"/>
              </a:ext>
            </a:extLst>
          </p:cNvPr>
          <p:cNvSpPr txBox="1"/>
          <p:nvPr/>
        </p:nvSpPr>
        <p:spPr>
          <a:xfrm>
            <a:off x="611010" y="5598253"/>
            <a:ext cx="7108636" cy="954107"/>
          </a:xfrm>
          <a:prstGeom prst="rect">
            <a:avLst/>
          </a:prstGeom>
          <a:solidFill>
            <a:schemeClr val="bg1"/>
          </a:solidFill>
          <a:ln w="38100">
            <a:solidFill>
              <a:schemeClr val="tx1"/>
            </a:solidFill>
          </a:ln>
        </p:spPr>
        <p:txBody>
          <a:bodyPr wrap="square" rtlCol="0">
            <a:spAutoFit/>
          </a:bodyPr>
          <a:lstStyle/>
          <a:p>
            <a:r>
              <a:rPr lang="en-GB" sz="2800"/>
              <a:t>They throw pebbles at these huge stone pillars which represent the Devil.</a:t>
            </a:r>
          </a:p>
        </p:txBody>
      </p:sp>
    </p:spTree>
    <p:extLst>
      <p:ext uri="{BB962C8B-B14F-4D97-AF65-F5344CB8AC3E}">
        <p14:creationId xmlns:p14="http://schemas.microsoft.com/office/powerpoint/2010/main" val="875148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lq &amp; Taqsir | Hajj and Umrah Planner">
            <a:extLst>
              <a:ext uri="{FF2B5EF4-FFF2-40B4-BE49-F238E27FC236}">
                <a16:creationId xmlns:a16="http://schemas.microsoft.com/office/drawing/2014/main" id="{0AFF970C-80EF-44C3-B47A-2E35C57588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BC9514-ABFB-4D12-B66B-49058704F22E}"/>
              </a:ext>
            </a:extLst>
          </p:cNvPr>
          <p:cNvSpPr txBox="1"/>
          <p:nvPr/>
        </p:nvSpPr>
        <p:spPr>
          <a:xfrm>
            <a:off x="298494" y="326541"/>
            <a:ext cx="7108636" cy="954107"/>
          </a:xfrm>
          <a:prstGeom prst="rect">
            <a:avLst/>
          </a:prstGeom>
          <a:solidFill>
            <a:schemeClr val="bg1"/>
          </a:solidFill>
          <a:ln w="38100">
            <a:solidFill>
              <a:schemeClr val="tx1"/>
            </a:solidFill>
          </a:ln>
        </p:spPr>
        <p:txBody>
          <a:bodyPr wrap="square" lIns="91440" tIns="45720" rIns="91440" bIns="45720" rtlCol="0" anchor="t">
            <a:spAutoFit/>
          </a:bodyPr>
          <a:lstStyle/>
          <a:p>
            <a:r>
              <a:rPr lang="en-GB" sz="2800"/>
              <a:t>Once they have done this, pilgrims have their hair cut to show they have completed the Hajj</a:t>
            </a:r>
          </a:p>
        </p:txBody>
      </p:sp>
    </p:spTree>
    <p:extLst>
      <p:ext uri="{BB962C8B-B14F-4D97-AF65-F5344CB8AC3E}">
        <p14:creationId xmlns:p14="http://schemas.microsoft.com/office/powerpoint/2010/main" val="2855618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kistan begins Hajj flight operation from different cities | Arab ...">
            <a:extLst>
              <a:ext uri="{FF2B5EF4-FFF2-40B4-BE49-F238E27FC236}">
                <a16:creationId xmlns:a16="http://schemas.microsoft.com/office/drawing/2014/main" id="{B75E0391-4E62-4806-8312-2A8BC622D0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61"/>
          <a:stretch/>
        </p:blipFill>
        <p:spPr bwMode="auto">
          <a:xfrm>
            <a:off x="20" y="10"/>
            <a:ext cx="12191980" cy="6857990"/>
          </a:xfrm>
          <a:prstGeom prst="rect">
            <a:avLst/>
          </a:prstGeom>
          <a:solidFill>
            <a:srgbClr val="FFFFFF"/>
          </a:solidFill>
        </p:spPr>
      </p:pic>
      <p:sp>
        <p:nvSpPr>
          <p:cNvPr id="3" name="TextBox 2">
            <a:extLst>
              <a:ext uri="{FF2B5EF4-FFF2-40B4-BE49-F238E27FC236}">
                <a16:creationId xmlns:a16="http://schemas.microsoft.com/office/drawing/2014/main" id="{75589A84-CD61-477E-B729-BA6B17989DAA}"/>
              </a:ext>
            </a:extLst>
          </p:cNvPr>
          <p:cNvSpPr txBox="1"/>
          <p:nvPr/>
        </p:nvSpPr>
        <p:spPr>
          <a:xfrm>
            <a:off x="414241" y="5639320"/>
            <a:ext cx="7317648" cy="830997"/>
          </a:xfrm>
          <a:prstGeom prst="rect">
            <a:avLst/>
          </a:prstGeom>
          <a:solidFill>
            <a:schemeClr val="bg1"/>
          </a:solidFill>
          <a:ln w="38100">
            <a:solidFill>
              <a:schemeClr val="tx1"/>
            </a:solidFill>
          </a:ln>
        </p:spPr>
        <p:txBody>
          <a:bodyPr wrap="square" rtlCol="0">
            <a:spAutoFit/>
          </a:bodyPr>
          <a:lstStyle/>
          <a:p>
            <a:r>
              <a:rPr lang="en-GB" sz="2400"/>
              <a:t>Finally pilgrims go back to the airport to head home on the special Hajj flights that are arranged.</a:t>
            </a:r>
          </a:p>
        </p:txBody>
      </p:sp>
    </p:spTree>
    <p:extLst>
      <p:ext uri="{BB962C8B-B14F-4D97-AF65-F5344CB8AC3E}">
        <p14:creationId xmlns:p14="http://schemas.microsoft.com/office/powerpoint/2010/main" val="408616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62FC275-F538-578F-CDEE-E6BF3CE63118}"/>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BF96D220-EC9B-7447-9FAE-C8D187DC3E84}"/>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/e-e/ digraph.</a:t>
            </a:r>
            <a:endParaRPr lang="en-US"/>
          </a:p>
        </p:txBody>
      </p:sp>
      <p:sp>
        <p:nvSpPr>
          <p:cNvPr id="8" name="TextBox 6">
            <a:extLst>
              <a:ext uri="{FF2B5EF4-FFF2-40B4-BE49-F238E27FC236}">
                <a16:creationId xmlns:a16="http://schemas.microsoft.com/office/drawing/2014/main" id="{773B4852-3324-6354-3DCD-2F1287554CDF}"/>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green and black text&#10;&#10;AI-generated content may be incorrect.">
            <a:extLst>
              <a:ext uri="{FF2B5EF4-FFF2-40B4-BE49-F238E27FC236}">
                <a16:creationId xmlns:a16="http://schemas.microsoft.com/office/drawing/2014/main" id="{4D5DCC22-6DAB-424C-5FAC-6F4724B8CB79}"/>
              </a:ext>
            </a:extLst>
          </p:cNvPr>
          <p:cNvPicPr>
            <a:picLocks noChangeAspect="1"/>
          </p:cNvPicPr>
          <p:nvPr/>
        </p:nvPicPr>
        <p:blipFill>
          <a:blip r:embed="rId2"/>
          <a:stretch>
            <a:fillRect/>
          </a:stretch>
        </p:blipFill>
        <p:spPr>
          <a:xfrm>
            <a:off x="482356" y="1350840"/>
            <a:ext cx="9888903" cy="2065703"/>
          </a:xfrm>
          <a:prstGeom prst="rect">
            <a:avLst/>
          </a:prstGeom>
        </p:spPr>
      </p:pic>
      <p:pic>
        <p:nvPicPr>
          <p:cNvPr id="3" name="Picture 2" descr="A green and black text&#10;&#10;AI-generated content may be incorrect.">
            <a:extLst>
              <a:ext uri="{FF2B5EF4-FFF2-40B4-BE49-F238E27FC236}">
                <a16:creationId xmlns:a16="http://schemas.microsoft.com/office/drawing/2014/main" id="{EF04F0FC-25C4-06D2-CE9E-262137538C8E}"/>
              </a:ext>
            </a:extLst>
          </p:cNvPr>
          <p:cNvPicPr>
            <a:picLocks noChangeAspect="1"/>
          </p:cNvPicPr>
          <p:nvPr/>
        </p:nvPicPr>
        <p:blipFill>
          <a:blip r:embed="rId3"/>
          <a:stretch>
            <a:fillRect/>
          </a:stretch>
        </p:blipFill>
        <p:spPr>
          <a:xfrm>
            <a:off x="481867" y="3680192"/>
            <a:ext cx="9879806" cy="2352674"/>
          </a:xfrm>
          <a:prstGeom prst="rect">
            <a:avLst/>
          </a:prstGeom>
        </p:spPr>
      </p:pic>
    </p:spTree>
    <p:extLst>
      <p:ext uri="{BB962C8B-B14F-4D97-AF65-F5344CB8AC3E}">
        <p14:creationId xmlns:p14="http://schemas.microsoft.com/office/powerpoint/2010/main" val="364287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2A579E1-895F-F8F1-6E2D-9A9F6E865C10}"/>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7D8248B1-4E77-4DDD-C1D2-D1C410A192A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/e-e/ digraph.</a:t>
            </a:r>
            <a:endParaRPr lang="en-US"/>
          </a:p>
        </p:txBody>
      </p:sp>
      <p:sp>
        <p:nvSpPr>
          <p:cNvPr id="8" name="TextBox 6">
            <a:extLst>
              <a:ext uri="{FF2B5EF4-FFF2-40B4-BE49-F238E27FC236}">
                <a16:creationId xmlns:a16="http://schemas.microsoft.com/office/drawing/2014/main" id="{45E33CBE-843E-721D-90A9-581CAC6AD1C7}"/>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pic>
        <p:nvPicPr>
          <p:cNvPr id="2" name="Picture 1" descr="A cartoon of a person eating food&#10;&#10;AI-generated content may be incorrect.">
            <a:extLst>
              <a:ext uri="{FF2B5EF4-FFF2-40B4-BE49-F238E27FC236}">
                <a16:creationId xmlns:a16="http://schemas.microsoft.com/office/drawing/2014/main" id="{2FFDFDB3-E0C7-D56A-4679-F13029B32DE0}"/>
              </a:ext>
            </a:extLst>
          </p:cNvPr>
          <p:cNvPicPr>
            <a:picLocks noChangeAspect="1"/>
          </p:cNvPicPr>
          <p:nvPr/>
        </p:nvPicPr>
        <p:blipFill>
          <a:blip r:embed="rId2"/>
          <a:stretch>
            <a:fillRect/>
          </a:stretch>
        </p:blipFill>
        <p:spPr>
          <a:xfrm>
            <a:off x="802857" y="791307"/>
            <a:ext cx="10400672" cy="6066693"/>
          </a:xfrm>
          <a:prstGeom prst="rect">
            <a:avLst/>
          </a:prstGeom>
        </p:spPr>
      </p:pic>
    </p:spTree>
    <p:extLst>
      <p:ext uri="{BB962C8B-B14F-4D97-AF65-F5344CB8AC3E}">
        <p14:creationId xmlns:p14="http://schemas.microsoft.com/office/powerpoint/2010/main" val="1066141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9ED499C-C8A4-4876-BDCA-F03104468955}"/>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7BD2D867-AE8A-EEE1-D098-F4B6F61713A0}"/>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/e-e/ digraph.</a:t>
            </a:r>
            <a:endParaRPr lang="en-US"/>
          </a:p>
        </p:txBody>
      </p:sp>
      <p:sp>
        <p:nvSpPr>
          <p:cNvPr id="8" name="TextBox 6">
            <a:extLst>
              <a:ext uri="{FF2B5EF4-FFF2-40B4-BE49-F238E27FC236}">
                <a16:creationId xmlns:a16="http://schemas.microsoft.com/office/drawing/2014/main" id="{5F957356-1F04-6FA0-DDDF-C6BFEB29D211}"/>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
        <p:nvSpPr>
          <p:cNvPr id="2"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latin typeface="Sassoon Primary"/>
              </a:rPr>
              <a:t>Underline the /e-e/ graphemes in the sentence.</a:t>
            </a:r>
          </a:p>
        </p:txBody>
      </p:sp>
      <p:sp>
        <p:nvSpPr>
          <p:cNvPr id="3" name="TextBox 5">
            <a:extLst>
              <a:ext uri="{FF2B5EF4-FFF2-40B4-BE49-F238E27FC236}">
                <a16:creationId xmlns:a16="http://schemas.microsoft.com/office/drawing/2014/main" id="{130F03C9-7142-E0D1-C108-5CD5C82EA3C5}"/>
              </a:ext>
            </a:extLst>
          </p:cNvPr>
          <p:cNvSpPr txBox="1"/>
          <p:nvPr/>
        </p:nvSpPr>
        <p:spPr>
          <a:xfrm>
            <a:off x="2244158" y="3211699"/>
            <a:ext cx="733718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chemeClr val="accent5"/>
                </a:solidFill>
                <a:latin typeface="Sassoon Primary"/>
              </a:rPr>
              <a:t>The athlete ate a swede before the race. </a:t>
            </a:r>
            <a:endParaRPr lang="en-US" sz="4800">
              <a:solidFill>
                <a:schemeClr val="accent5"/>
              </a:solidFill>
            </a:endParaRPr>
          </a:p>
        </p:txBody>
      </p:sp>
    </p:spTree>
    <p:extLst>
      <p:ext uri="{BB962C8B-B14F-4D97-AF65-F5344CB8AC3E}">
        <p14:creationId xmlns:p14="http://schemas.microsoft.com/office/powerpoint/2010/main" val="383110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CF40084-3AFC-C666-5587-4F0C416794EC}"/>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FAAC278E-52F3-B557-469E-5708852CDDD1}"/>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/e-e/ digraph.</a:t>
            </a:r>
            <a:endParaRPr lang="en-US"/>
          </a:p>
        </p:txBody>
      </p:sp>
      <p:sp>
        <p:nvSpPr>
          <p:cNvPr id="8" name="TextBox 6">
            <a:extLst>
              <a:ext uri="{FF2B5EF4-FFF2-40B4-BE49-F238E27FC236}">
                <a16:creationId xmlns:a16="http://schemas.microsoft.com/office/drawing/2014/main" id="{373CBAAF-B5C9-E4AD-7FC0-B8206234AEB0}"/>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a:latin typeface="Sassoon Primary"/>
              </a:rPr>
              <a:t>Tuesday 13th May 2025</a:t>
            </a:r>
          </a:p>
        </p:txBody>
      </p:sp>
      <p:sp>
        <p:nvSpPr>
          <p:cNvPr id="2"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pic>
        <p:nvPicPr>
          <p:cNvPr id="3" name="Picture 2" descr="A construction worker in a hard hat&#10;&#10;AI-generated content may be incorrect.">
            <a:extLst>
              <a:ext uri="{FF2B5EF4-FFF2-40B4-BE49-F238E27FC236}">
                <a16:creationId xmlns:a16="http://schemas.microsoft.com/office/drawing/2014/main" id="{F3F21BC1-E409-4FD7-9CFB-98D96590D36F}"/>
              </a:ext>
            </a:extLst>
          </p:cNvPr>
          <p:cNvPicPr>
            <a:picLocks noChangeAspect="1"/>
          </p:cNvPicPr>
          <p:nvPr/>
        </p:nvPicPr>
        <p:blipFill>
          <a:blip r:embed="rId2"/>
          <a:stretch>
            <a:fillRect/>
          </a:stretch>
        </p:blipFill>
        <p:spPr>
          <a:xfrm>
            <a:off x="418245" y="1861283"/>
            <a:ext cx="4048125" cy="4210050"/>
          </a:xfrm>
          <a:prstGeom prst="rect">
            <a:avLst/>
          </a:prstGeom>
        </p:spPr>
      </p:pic>
    </p:spTree>
    <p:extLst>
      <p:ext uri="{BB962C8B-B14F-4D97-AF65-F5344CB8AC3E}">
        <p14:creationId xmlns:p14="http://schemas.microsoft.com/office/powerpoint/2010/main" val="239396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A3C446-27D2-49DB-A19B-AC17E20D7FF5}">
  <ds:schemaRefs>
    <ds:schemaRef ds:uri="e255f982-5f1f-41c7-871f-7a91432a5484"/>
    <ds:schemaRef ds:uri="http://schemas.microsoft.com/office/2006/metadata/properties"/>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purl.org/dc/elements/1.1/"/>
    <ds:schemaRef ds:uri="http://schemas.microsoft.com/office/infopath/2007/PartnerControls"/>
    <ds:schemaRef ds:uri="5519ec2d-3025-400a-aa14-bba49a7e18f3"/>
  </ds:schemaRefs>
</ds:datastoreItem>
</file>

<file path=customXml/itemProps2.xml><?xml version="1.0" encoding="utf-8"?>
<ds:datastoreItem xmlns:ds="http://schemas.openxmlformats.org/officeDocument/2006/customXml" ds:itemID="{BBBC7E15-1772-4AA9-822D-BF2D6C9C4BFA}"/>
</file>

<file path=customXml/itemProps3.xml><?xml version="1.0" encoding="utf-8"?>
<ds:datastoreItem xmlns:ds="http://schemas.openxmlformats.org/officeDocument/2006/customXml" ds:itemID="{5F2BAAC0-2DEE-4A90-A3B7-5EF9E3257F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515</TotalTime>
  <Words>3279</Words>
  <Application>Microsoft Office PowerPoint</Application>
  <PresentationFormat>Widescreen</PresentationFormat>
  <Paragraphs>331</Paragraphs>
  <Slides>58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Aptos</vt:lpstr>
      <vt:lpstr>Aptos Display</vt:lpstr>
      <vt:lpstr>Arial</vt:lpstr>
      <vt:lpstr>Calibri</vt:lpstr>
      <vt:lpstr>Cambria Math</vt:lpstr>
      <vt:lpstr>Century Gothic</vt:lpstr>
      <vt:lpstr>Comic Sans MS</vt:lpstr>
      <vt:lpstr>Open Sans</vt:lpstr>
      <vt:lpstr>Sassoon Primary</vt:lpstr>
      <vt:lpstr>Segoe UI</vt:lpstr>
      <vt:lpstr>office theme</vt:lpstr>
      <vt:lpstr>Tuesday 13th May 2025</vt:lpstr>
      <vt:lpstr>PowerPoint Presentation</vt:lpstr>
      <vt:lpstr>Early morning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Lunch</vt:lpstr>
      <vt:lpstr>Today's Alien language is.......</vt:lpstr>
      <vt:lpstr>TBAT: solve word problems.  3 in 3  9 – 6 = 3   so    89 – 6 = _____  48 + 3 = ___  one more than 35 is ___   </vt:lpstr>
      <vt:lpstr>Blue / Green  Find the missing numbers</vt:lpstr>
      <vt:lpstr>TBAT: solve word problems</vt:lpstr>
      <vt:lpstr>Representing word problems</vt:lpstr>
      <vt:lpstr>Representing word problems</vt:lpstr>
      <vt:lpstr>PowerPoint Presentation</vt:lpstr>
      <vt:lpstr>Solving word problems</vt:lpstr>
      <vt:lpstr>Solving word problems</vt:lpstr>
      <vt:lpstr>TBAT: solve word problems</vt:lpstr>
      <vt:lpstr>PowerPoint Presentation</vt:lpstr>
      <vt:lpstr>How did you solve …?</vt:lpstr>
      <vt:lpstr>Lesson 4  What do Muslims do on Hajj?</vt:lpstr>
      <vt:lpstr>3 in 3</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cp:revision>
  <dcterms:created xsi:type="dcterms:W3CDTF">2025-03-23T10:17:04Z</dcterms:created>
  <dcterms:modified xsi:type="dcterms:W3CDTF">2025-05-12T15:53:46Z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278200.000000000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