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532" r:id="rId6"/>
    <p:sldId id="581" r:id="rId7"/>
    <p:sldId id="566" r:id="rId8"/>
    <p:sldId id="567" r:id="rId9"/>
    <p:sldId id="568" r:id="rId10"/>
    <p:sldId id="571" r:id="rId11"/>
    <p:sldId id="569" r:id="rId12"/>
    <p:sldId id="570" r:id="rId13"/>
    <p:sldId id="572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285" r:id="rId22"/>
    <p:sldId id="536" r:id="rId23"/>
    <p:sldId id="535" r:id="rId24"/>
    <p:sldId id="534" r:id="rId25"/>
    <p:sldId id="533" r:id="rId26"/>
    <p:sldId id="261" r:id="rId27"/>
    <p:sldId id="537" r:id="rId28"/>
    <p:sldId id="404" r:id="rId29"/>
    <p:sldId id="371" r:id="rId30"/>
    <p:sldId id="372" r:id="rId31"/>
    <p:sldId id="373" r:id="rId32"/>
    <p:sldId id="374" r:id="rId33"/>
    <p:sldId id="405" r:id="rId34"/>
    <p:sldId id="580" r:id="rId35"/>
    <p:sldId id="406" r:id="rId36"/>
    <p:sldId id="376" r:id="rId37"/>
    <p:sldId id="377" r:id="rId3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FC087-FDCB-4182-B951-FCB79482B688}" v="43" dt="2025-05-14T14:27:16.396"/>
    <p1510:client id="{FC07E134-E955-8DD3-A11D-492C16A2C135}" v="228" dt="2025-05-15T06:35:0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F39FE7D0-6629-CBDA-F088-BBD11600D6FA}"/>
    <pc:docChg chg="addSld modSld">
      <pc:chgData name="A Freel" userId="S::afreel@ohacademy.co.uk::f6dead3d-cc44-4b49-aee1-60fe86f08dbd" providerId="AD" clId="Web-{F39FE7D0-6629-CBDA-F088-BBD11600D6FA}" dt="2025-05-06T19:52:30.199" v="224" actId="14100"/>
      <pc:docMkLst>
        <pc:docMk/>
      </pc:docMkLst>
      <pc:sldChg chg="modSp mod setBg">
        <pc:chgData name="A Freel" userId="S::afreel@ohacademy.co.uk::f6dead3d-cc44-4b49-aee1-60fe86f08dbd" providerId="AD" clId="Web-{F39FE7D0-6629-CBDA-F088-BBD11600D6FA}" dt="2025-05-03T17:51:58.185" v="13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F39FE7D0-6629-CBDA-F088-BBD11600D6FA}" dt="2025-05-03T17:51:47.058" v="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F39FE7D0-6629-CBDA-F088-BBD11600D6FA}" dt="2025-05-03T17:51:53.700" v="1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 mod setBg">
        <pc:chgData name="A Freel" userId="S::afreel@ohacademy.co.uk::f6dead3d-cc44-4b49-aee1-60fe86f08dbd" providerId="AD" clId="Web-{F39FE7D0-6629-CBDA-F088-BBD11600D6FA}" dt="2025-05-03T18:06:41.367" v="18"/>
        <pc:sldMkLst>
          <pc:docMk/>
          <pc:sldMk cId="3772315522" sldId="261"/>
        </pc:sldMkLst>
      </pc:sldChg>
      <pc:sldChg chg="add">
        <pc:chgData name="A Freel" userId="S::afreel@ohacademy.co.uk::f6dead3d-cc44-4b49-aee1-60fe86f08dbd" providerId="AD" clId="Web-{F39FE7D0-6629-CBDA-F088-BBD11600D6FA}" dt="2025-05-03T18:02:02.346" v="15"/>
        <pc:sldMkLst>
          <pc:docMk/>
          <pc:sldMk cId="160205333" sldId="285"/>
        </pc:sldMkLst>
      </pc:sldChg>
      <pc:sldChg chg="add">
        <pc:chgData name="A Freel" userId="S::afreel@ohacademy.co.uk::f6dead3d-cc44-4b49-aee1-60fe86f08dbd" providerId="AD" clId="Web-{F39FE7D0-6629-CBDA-F088-BBD11600D6FA}" dt="2025-05-03T17:57:38.690" v="14"/>
        <pc:sldMkLst>
          <pc:docMk/>
          <pc:sldMk cId="3615594355" sldId="532"/>
        </pc:sldMkLst>
      </pc:sldChg>
      <pc:sldChg chg="addSp modSp add mod setBg">
        <pc:chgData name="A Freel" userId="S::afreel@ohacademy.co.uk::f6dead3d-cc44-4b49-aee1-60fe86f08dbd" providerId="AD" clId="Web-{F39FE7D0-6629-CBDA-F088-BBD11600D6FA}" dt="2025-05-06T19:52:30.199" v="224" actId="14100"/>
        <pc:sldMkLst>
          <pc:docMk/>
          <pc:sldMk cId="1726649943" sldId="537"/>
        </pc:sldMkLst>
        <pc:picChg chg="add mod">
          <ac:chgData name="A Freel" userId="S::afreel@ohacademy.co.uk::f6dead3d-cc44-4b49-aee1-60fe86f08dbd" providerId="AD" clId="Web-{F39FE7D0-6629-CBDA-F088-BBD11600D6FA}" dt="2025-05-06T19:52:30.199" v="224" actId="14100"/>
          <ac:picMkLst>
            <pc:docMk/>
            <pc:sldMk cId="1726649943" sldId="537"/>
            <ac:picMk id="3" creationId="{94B56165-5350-54F8-4C22-962C18132F01}"/>
          </ac:picMkLst>
        </pc:picChg>
      </pc:sldChg>
      <pc:sldChg chg="modSp add">
        <pc:chgData name="A Freel" userId="S::afreel@ohacademy.co.uk::f6dead3d-cc44-4b49-aee1-60fe86f08dbd" providerId="AD" clId="Web-{F39FE7D0-6629-CBDA-F088-BBD11600D6FA}" dt="2025-05-03T18:21:06.105" v="36" actId="20577"/>
        <pc:sldMkLst>
          <pc:docMk/>
          <pc:sldMk cId="3771016500" sldId="566"/>
        </pc:sldMkLst>
        <pc:spChg chg="mod">
          <ac:chgData name="A Freel" userId="S::afreel@ohacademy.co.uk::f6dead3d-cc44-4b49-aee1-60fe86f08dbd" providerId="AD" clId="Web-{F39FE7D0-6629-CBDA-F088-BBD11600D6FA}" dt="2025-05-03T18:20:45.338" v="31" actId="20577"/>
          <ac:spMkLst>
            <pc:docMk/>
            <pc:sldMk cId="3771016500" sldId="566"/>
            <ac:spMk id="6" creationId="{B48B6036-4F36-6C8E-5FC4-F2439BA4DC6E}"/>
          </ac:spMkLst>
        </pc:spChg>
        <pc:spChg chg="mod">
          <ac:chgData name="A Freel" userId="S::afreel@ohacademy.co.uk::f6dead3d-cc44-4b49-aee1-60fe86f08dbd" providerId="AD" clId="Web-{F39FE7D0-6629-CBDA-F088-BBD11600D6FA}" dt="2025-05-03T18:21:06.105" v="36" actId="20577"/>
          <ac:spMkLst>
            <pc:docMk/>
            <pc:sldMk cId="3771016500" sldId="566"/>
            <ac:spMk id="8" creationId="{4F54BB59-41C2-0714-B37F-1FEC2C2B7240}"/>
          </ac:spMkLst>
        </pc:spChg>
      </pc:sldChg>
      <pc:sldChg chg="addSp delSp modSp add">
        <pc:chgData name="A Freel" userId="S::afreel@ohacademy.co.uk::f6dead3d-cc44-4b49-aee1-60fe86f08dbd" providerId="AD" clId="Web-{F39FE7D0-6629-CBDA-F088-BBD11600D6FA}" dt="2025-05-03T18:41:23.501" v="40" actId="14100"/>
        <pc:sldMkLst>
          <pc:docMk/>
          <pc:sldMk cId="1504315680" sldId="567"/>
        </pc:sldMkLst>
        <pc:spChg chg="mod">
          <ac:chgData name="A Freel" userId="S::afreel@ohacademy.co.uk::f6dead3d-cc44-4b49-aee1-60fe86f08dbd" providerId="AD" clId="Web-{F39FE7D0-6629-CBDA-F088-BBD11600D6FA}" dt="2025-05-03T18:20:24.994" v="29" actId="20577"/>
          <ac:spMkLst>
            <pc:docMk/>
            <pc:sldMk cId="1504315680" sldId="567"/>
            <ac:spMk id="6" creationId="{B48B6036-4F36-6C8E-5FC4-F2439BA4DC6E}"/>
          </ac:spMkLst>
        </pc:spChg>
        <pc:spChg chg="mod">
          <ac:chgData name="A Freel" userId="S::afreel@ohacademy.co.uk::f6dead3d-cc44-4b49-aee1-60fe86f08dbd" providerId="AD" clId="Web-{F39FE7D0-6629-CBDA-F088-BBD11600D6FA}" dt="2025-05-03T18:21:08.418" v="37" actId="20577"/>
          <ac:spMkLst>
            <pc:docMk/>
            <pc:sldMk cId="1504315680" sldId="567"/>
            <ac:spMk id="8" creationId="{4F54BB59-41C2-0714-B37F-1FEC2C2B7240}"/>
          </ac:spMkLst>
        </pc:spChg>
        <pc:picChg chg="add mod">
          <ac:chgData name="A Freel" userId="S::afreel@ohacademy.co.uk::f6dead3d-cc44-4b49-aee1-60fe86f08dbd" providerId="AD" clId="Web-{F39FE7D0-6629-CBDA-F088-BBD11600D6FA}" dt="2025-05-03T18:41:23.501" v="40" actId="14100"/>
          <ac:picMkLst>
            <pc:docMk/>
            <pc:sldMk cId="1504315680" sldId="567"/>
            <ac:picMk id="2" creationId="{01C8EFC7-02CA-9559-0044-A5F01C8ADEC9}"/>
          </ac:picMkLst>
        </pc:picChg>
      </pc:sldChg>
      <pc:sldChg chg="addSp delSp modSp add replId">
        <pc:chgData name="A Freel" userId="S::afreel@ohacademy.co.uk::f6dead3d-cc44-4b49-aee1-60fe86f08dbd" providerId="AD" clId="Web-{F39FE7D0-6629-CBDA-F088-BBD11600D6FA}" dt="2025-05-03T19:31:37.317" v="221" actId="20577"/>
        <pc:sldMkLst>
          <pc:docMk/>
          <pc:sldMk cId="3768628160" sldId="568"/>
        </pc:sldMkLst>
        <pc:spChg chg="add mod">
          <ac:chgData name="A Freel" userId="S::afreel@ohacademy.co.uk::f6dead3d-cc44-4b49-aee1-60fe86f08dbd" providerId="AD" clId="Web-{F39FE7D0-6629-CBDA-F088-BBD11600D6FA}" dt="2025-05-03T19:30:32.625" v="182" actId="20577"/>
          <ac:spMkLst>
            <pc:docMk/>
            <pc:sldMk cId="3768628160" sldId="568"/>
            <ac:spMk id="5" creationId="{5286C18A-209F-764D-CE04-99C0DB101842}"/>
          </ac:spMkLst>
        </pc:spChg>
        <pc:spChg chg="add mod">
          <ac:chgData name="A Freel" userId="S::afreel@ohacademy.co.uk::f6dead3d-cc44-4b49-aee1-60fe86f08dbd" providerId="AD" clId="Web-{F39FE7D0-6629-CBDA-F088-BBD11600D6FA}" dt="2025-05-03T19:31:08.330" v="204" actId="20577"/>
          <ac:spMkLst>
            <pc:docMk/>
            <pc:sldMk cId="3768628160" sldId="568"/>
            <ac:spMk id="7" creationId="{5CC8B40D-6CDE-8A18-1970-85F5F345B60E}"/>
          </ac:spMkLst>
        </pc:spChg>
        <pc:spChg chg="add mod">
          <ac:chgData name="A Freel" userId="S::afreel@ohacademy.co.uk::f6dead3d-cc44-4b49-aee1-60fe86f08dbd" providerId="AD" clId="Web-{F39FE7D0-6629-CBDA-F088-BBD11600D6FA}" dt="2025-05-03T19:31:22.316" v="213" actId="20577"/>
          <ac:spMkLst>
            <pc:docMk/>
            <pc:sldMk cId="3768628160" sldId="568"/>
            <ac:spMk id="9" creationId="{9AB05012-5C4A-83CC-2C07-14FDBE5B5077}"/>
          </ac:spMkLst>
        </pc:spChg>
        <pc:spChg chg="add mod">
          <ac:chgData name="A Freel" userId="S::afreel@ohacademy.co.uk::f6dead3d-cc44-4b49-aee1-60fe86f08dbd" providerId="AD" clId="Web-{F39FE7D0-6629-CBDA-F088-BBD11600D6FA}" dt="2025-05-03T19:31:37.317" v="221" actId="20577"/>
          <ac:spMkLst>
            <pc:docMk/>
            <pc:sldMk cId="3768628160" sldId="568"/>
            <ac:spMk id="10" creationId="{C0FE0064-D584-9DC7-EB24-02D4DBEF8B83}"/>
          </ac:spMkLst>
        </pc:spChg>
        <pc:picChg chg="add mod">
          <ac:chgData name="A Freel" userId="S::afreel@ohacademy.co.uk::f6dead3d-cc44-4b49-aee1-60fe86f08dbd" providerId="AD" clId="Web-{F39FE7D0-6629-CBDA-F088-BBD11600D6FA}" dt="2025-05-03T19:30:14.171" v="155" actId="14100"/>
          <ac:picMkLst>
            <pc:docMk/>
            <pc:sldMk cId="3768628160" sldId="568"/>
            <ac:picMk id="2" creationId="{22CDD86B-2186-252E-9B35-69D0F3749BFF}"/>
          </ac:picMkLst>
        </pc:picChg>
        <pc:picChg chg="add mod">
          <ac:chgData name="A Freel" userId="S::afreel@ohacademy.co.uk::f6dead3d-cc44-4b49-aee1-60fe86f08dbd" providerId="AD" clId="Web-{F39FE7D0-6629-CBDA-F088-BBD11600D6FA}" dt="2025-05-03T19:29:51.357" v="148" actId="14100"/>
          <ac:picMkLst>
            <pc:docMk/>
            <pc:sldMk cId="3768628160" sldId="568"/>
            <ac:picMk id="3" creationId="{F3416661-711C-F94D-4341-F3AAFA198787}"/>
          </ac:picMkLst>
        </pc:picChg>
        <pc:picChg chg="add mod">
          <ac:chgData name="A Freel" userId="S::afreel@ohacademy.co.uk::f6dead3d-cc44-4b49-aee1-60fe86f08dbd" providerId="AD" clId="Web-{F39FE7D0-6629-CBDA-F088-BBD11600D6FA}" dt="2025-05-03T19:30:10.999" v="153" actId="1076"/>
          <ac:picMkLst>
            <pc:docMk/>
            <pc:sldMk cId="3768628160" sldId="568"/>
            <ac:picMk id="4" creationId="{30205730-4C6B-26F3-01DA-7F54D5792468}"/>
          </ac:picMkLst>
        </pc:picChg>
      </pc:sldChg>
      <pc:sldChg chg="addSp modSp add replId">
        <pc:chgData name="A Freel" userId="S::afreel@ohacademy.co.uk::f6dead3d-cc44-4b49-aee1-60fe86f08dbd" providerId="AD" clId="Web-{F39FE7D0-6629-CBDA-F088-BBD11600D6FA}" dt="2025-05-03T19:24:20.820" v="61" actId="20577"/>
        <pc:sldMkLst>
          <pc:docMk/>
          <pc:sldMk cId="2860128069" sldId="569"/>
        </pc:sldMkLst>
        <pc:spChg chg="add mod">
          <ac:chgData name="A Freel" userId="S::afreel@ohacademy.co.uk::f6dead3d-cc44-4b49-aee1-60fe86f08dbd" providerId="AD" clId="Web-{F39FE7D0-6629-CBDA-F088-BBD11600D6FA}" dt="2025-05-03T18:42:27.222" v="47" actId="20577"/>
          <ac:spMkLst>
            <pc:docMk/>
            <pc:sldMk cId="2860128069" sldId="569"/>
            <ac:spMk id="2" creationId="{042BB82C-7679-B2FE-B586-C8CDD1143929}"/>
          </ac:spMkLst>
        </pc:spChg>
        <pc:spChg chg="add mod">
          <ac:chgData name="A Freel" userId="S::afreel@ohacademy.co.uk::f6dead3d-cc44-4b49-aee1-60fe86f08dbd" providerId="AD" clId="Web-{F39FE7D0-6629-CBDA-F088-BBD11600D6FA}" dt="2025-05-03T19:24:20.820" v="61" actId="20577"/>
          <ac:spMkLst>
            <pc:docMk/>
            <pc:sldMk cId="2860128069" sldId="569"/>
            <ac:spMk id="3" creationId="{130F03C9-7142-E0D1-C108-5CD5C82EA3C5}"/>
          </ac:spMkLst>
        </pc:spChg>
      </pc:sldChg>
      <pc:sldChg chg="addSp modSp add replId">
        <pc:chgData name="A Freel" userId="S::afreel@ohacademy.co.uk::f6dead3d-cc44-4b49-aee1-60fe86f08dbd" providerId="AD" clId="Web-{F39FE7D0-6629-CBDA-F088-BBD11600D6FA}" dt="2025-05-03T19:25:36.278" v="65" actId="1076"/>
        <pc:sldMkLst>
          <pc:docMk/>
          <pc:sldMk cId="1645878324" sldId="570"/>
        </pc:sldMkLst>
        <pc:spChg chg="add">
          <ac:chgData name="A Freel" userId="S::afreel@ohacademy.co.uk::f6dead3d-cc44-4b49-aee1-60fe86f08dbd" providerId="AD" clId="Web-{F39FE7D0-6629-CBDA-F088-BBD11600D6FA}" dt="2025-05-03T18:41:39.907" v="45"/>
          <ac:spMkLst>
            <pc:docMk/>
            <pc:sldMk cId="1645878324" sldId="570"/>
            <ac:spMk id="2" creationId="{BA52BB0B-FD81-D1A7-030F-611615123524}"/>
          </ac:spMkLst>
        </pc:spChg>
        <pc:picChg chg="add mod">
          <ac:chgData name="A Freel" userId="S::afreel@ohacademy.co.uk::f6dead3d-cc44-4b49-aee1-60fe86f08dbd" providerId="AD" clId="Web-{F39FE7D0-6629-CBDA-F088-BBD11600D6FA}" dt="2025-05-03T19:25:36.278" v="65" actId="1076"/>
          <ac:picMkLst>
            <pc:docMk/>
            <pc:sldMk cId="1645878324" sldId="570"/>
            <ac:picMk id="3" creationId="{876D5B31-733D-A47D-8C81-DA34D1B994C4}"/>
          </ac:picMkLst>
        </pc:picChg>
      </pc:sldChg>
      <pc:sldChg chg="addSp modSp add replId">
        <pc:chgData name="A Freel" userId="S::afreel@ohacademy.co.uk::f6dead3d-cc44-4b49-aee1-60fe86f08dbd" providerId="AD" clId="Web-{F39FE7D0-6629-CBDA-F088-BBD11600D6FA}" dt="2025-05-03T19:29:04.885" v="141" actId="1076"/>
        <pc:sldMkLst>
          <pc:docMk/>
          <pc:sldMk cId="218734983" sldId="571"/>
        </pc:sldMkLst>
        <pc:spChg chg="add mod">
          <ac:chgData name="A Freel" userId="S::afreel@ohacademy.co.uk::f6dead3d-cc44-4b49-aee1-60fe86f08dbd" providerId="AD" clId="Web-{F39FE7D0-6629-CBDA-F088-BBD11600D6FA}" dt="2025-05-03T19:26:43.579" v="83" actId="20577"/>
          <ac:spMkLst>
            <pc:docMk/>
            <pc:sldMk cId="218734983" sldId="571"/>
            <ac:spMk id="2" creationId="{641A63CE-A0B9-4F2B-18A9-E5D4547427BA}"/>
          </ac:spMkLst>
        </pc:spChg>
        <pc:spChg chg="add mod">
          <ac:chgData name="A Freel" userId="S::afreel@ohacademy.co.uk::f6dead3d-cc44-4b49-aee1-60fe86f08dbd" providerId="AD" clId="Web-{F39FE7D0-6629-CBDA-F088-BBD11600D6FA}" dt="2025-05-03T19:27:07.408" v="96" actId="20577"/>
          <ac:spMkLst>
            <pc:docMk/>
            <pc:sldMk cId="218734983" sldId="571"/>
            <ac:spMk id="3" creationId="{C2A8CD86-7407-3117-D7D4-D6D803886AD7}"/>
          </ac:spMkLst>
        </pc:spChg>
        <pc:spChg chg="add mod">
          <ac:chgData name="A Freel" userId="S::afreel@ohacademy.co.uk::f6dead3d-cc44-4b49-aee1-60fe86f08dbd" providerId="AD" clId="Web-{F39FE7D0-6629-CBDA-F088-BBD11600D6FA}" dt="2025-05-03T19:28:17.960" v="119" actId="14100"/>
          <ac:spMkLst>
            <pc:docMk/>
            <pc:sldMk cId="218734983" sldId="571"/>
            <ac:spMk id="5" creationId="{699A406C-6690-A507-B749-F2058440BB9A}"/>
          </ac:spMkLst>
        </pc:spChg>
        <pc:spChg chg="add mod">
          <ac:chgData name="A Freel" userId="S::afreel@ohacademy.co.uk::f6dead3d-cc44-4b49-aee1-60fe86f08dbd" providerId="AD" clId="Web-{F39FE7D0-6629-CBDA-F088-BBD11600D6FA}" dt="2025-05-03T19:29:02.197" v="139" actId="14100"/>
          <ac:spMkLst>
            <pc:docMk/>
            <pc:sldMk cId="218734983" sldId="571"/>
            <ac:spMk id="10" creationId="{3F310CE8-FC4C-9D10-8BC2-E90EE5EF5536}"/>
          </ac:spMkLst>
        </pc:spChg>
        <pc:picChg chg="add mod">
          <ac:chgData name="A Freel" userId="S::afreel@ohacademy.co.uk::f6dead3d-cc44-4b49-aee1-60fe86f08dbd" providerId="AD" clId="Web-{F39FE7D0-6629-CBDA-F088-BBD11600D6FA}" dt="2025-05-03T19:29:04.885" v="141" actId="1076"/>
          <ac:picMkLst>
            <pc:docMk/>
            <pc:sldMk cId="218734983" sldId="571"/>
            <ac:picMk id="4" creationId="{38E9B013-C361-51BC-6E19-D3BFF4CEE624}"/>
          </ac:picMkLst>
        </pc:picChg>
        <pc:picChg chg="add mod">
          <ac:chgData name="A Freel" userId="S::afreel@ohacademy.co.uk::f6dead3d-cc44-4b49-aee1-60fe86f08dbd" providerId="AD" clId="Web-{F39FE7D0-6629-CBDA-F088-BBD11600D6FA}" dt="2025-05-03T19:29:03.854" v="140" actId="1076"/>
          <ac:picMkLst>
            <pc:docMk/>
            <pc:sldMk cId="218734983" sldId="571"/>
            <ac:picMk id="7" creationId="{1E5F851A-52A8-6E6C-3084-7159D6E80411}"/>
          </ac:picMkLst>
        </pc:picChg>
        <pc:picChg chg="add mod">
          <ac:chgData name="A Freel" userId="S::afreel@ohacademy.co.uk::f6dead3d-cc44-4b49-aee1-60fe86f08dbd" providerId="AD" clId="Web-{F39FE7D0-6629-CBDA-F088-BBD11600D6FA}" dt="2025-05-03T19:28:59.963" v="138" actId="1076"/>
          <ac:picMkLst>
            <pc:docMk/>
            <pc:sldMk cId="218734983" sldId="571"/>
            <ac:picMk id="9" creationId="{1458114C-ADF8-24F4-0674-8D3740ACDC40}"/>
          </ac:picMkLst>
        </pc:picChg>
      </pc:sldChg>
      <pc:sldMasterChg chg="addSldLayout">
        <pc:chgData name="A Freel" userId="S::afreel@ohacademy.co.uk::f6dead3d-cc44-4b49-aee1-60fe86f08dbd" providerId="AD" clId="Web-{F39FE7D0-6629-CBDA-F088-BBD11600D6FA}" dt="2025-05-03T18:03:03.021" v="16"/>
        <pc:sldMasterMkLst>
          <pc:docMk/>
          <pc:sldMasterMk cId="2460954070" sldId="2147483660"/>
        </pc:sldMasterMkLst>
        <pc:sldLayoutChg chg="add">
          <pc:chgData name="A Freel" userId="S::afreel@ohacademy.co.uk::f6dead3d-cc44-4b49-aee1-60fe86f08dbd" providerId="AD" clId="Web-{F39FE7D0-6629-CBDA-F088-BBD11600D6FA}" dt="2025-05-03T18:03:03.021" v="16"/>
          <pc:sldLayoutMkLst>
            <pc:docMk/>
            <pc:sldMasterMk cId="2460954070" sldId="2147483660"/>
            <pc:sldLayoutMk cId="2567807922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FC07E134-E955-8DD3-A11D-492C16A2C135}"/>
    <pc:docChg chg="modSld">
      <pc:chgData name="A Freel" userId="S::afreel@ohacademy.co.uk::f6dead3d-cc44-4b49-aee1-60fe86f08dbd" providerId="AD" clId="Web-{FC07E134-E955-8DD3-A11D-492C16A2C135}" dt="2025-05-15T06:35:09.911" v="134" actId="20577"/>
      <pc:docMkLst>
        <pc:docMk/>
      </pc:docMkLst>
      <pc:sldChg chg="addSp delSp modSp">
        <pc:chgData name="A Freel" userId="S::afreel@ohacademy.co.uk::f6dead3d-cc44-4b49-aee1-60fe86f08dbd" providerId="AD" clId="Web-{FC07E134-E955-8DD3-A11D-492C16A2C135}" dt="2025-05-15T06:35:09.911" v="134" actId="20577"/>
        <pc:sldMkLst>
          <pc:docMk/>
          <pc:sldMk cId="243538745" sldId="572"/>
        </pc:sldMkLst>
        <pc:spChg chg="del mod">
          <ac:chgData name="A Freel" userId="S::afreel@ohacademy.co.uk::f6dead3d-cc44-4b49-aee1-60fe86f08dbd" providerId="AD" clId="Web-{FC07E134-E955-8DD3-A11D-492C16A2C135}" dt="2025-05-15T06:30:34.008" v="4"/>
          <ac:spMkLst>
            <pc:docMk/>
            <pc:sldMk cId="243538745" sldId="572"/>
            <ac:spMk id="2" creationId="{3323820B-FB6A-1E67-3441-B1A0325A147B}"/>
          </ac:spMkLst>
        </pc:spChg>
        <pc:spChg chg="add mod">
          <ac:chgData name="A Freel" userId="S::afreel@ohacademy.co.uk::f6dead3d-cc44-4b49-aee1-60fe86f08dbd" providerId="AD" clId="Web-{FC07E134-E955-8DD3-A11D-492C16A2C135}" dt="2025-05-15T06:34:03.892" v="85" actId="20577"/>
          <ac:spMkLst>
            <pc:docMk/>
            <pc:sldMk cId="243538745" sldId="572"/>
            <ac:spMk id="3" creationId="{E3A13636-795F-810C-5166-9A6641025626}"/>
          </ac:spMkLst>
        </pc:spChg>
        <pc:spChg chg="add mod">
          <ac:chgData name="A Freel" userId="S::afreel@ohacademy.co.uk::f6dead3d-cc44-4b49-aee1-60fe86f08dbd" providerId="AD" clId="Web-{FC07E134-E955-8DD3-A11D-492C16A2C135}" dt="2025-05-15T06:34:05.752" v="86" actId="1076"/>
          <ac:spMkLst>
            <pc:docMk/>
            <pc:sldMk cId="243538745" sldId="572"/>
            <ac:spMk id="5" creationId="{E6314CC8-53AC-E0CB-EAB2-7152E1674F5F}"/>
          </ac:spMkLst>
        </pc:spChg>
        <pc:spChg chg="add mod">
          <ac:chgData name="A Freel" userId="S::afreel@ohacademy.co.uk::f6dead3d-cc44-4b49-aee1-60fe86f08dbd" providerId="AD" clId="Web-{FC07E134-E955-8DD3-A11D-492C16A2C135}" dt="2025-05-15T06:34:11.580" v="89" actId="20577"/>
          <ac:spMkLst>
            <pc:docMk/>
            <pc:sldMk cId="243538745" sldId="572"/>
            <ac:spMk id="7" creationId="{28B13F2C-A547-C2A4-DBD7-55D5BFAF2F43}"/>
          </ac:spMkLst>
        </pc:spChg>
        <pc:spChg chg="add mod">
          <ac:chgData name="A Freel" userId="S::afreel@ohacademy.co.uk::f6dead3d-cc44-4b49-aee1-60fe86f08dbd" providerId="AD" clId="Web-{FC07E134-E955-8DD3-A11D-492C16A2C135}" dt="2025-05-15T06:34:36.362" v="106"/>
          <ac:spMkLst>
            <pc:docMk/>
            <pc:sldMk cId="243538745" sldId="572"/>
            <ac:spMk id="9" creationId="{CB82C601-0749-1F06-3E51-5EEC5AA5801A}"/>
          </ac:spMkLst>
        </pc:spChg>
        <pc:spChg chg="add mod">
          <ac:chgData name="A Freel" userId="S::afreel@ohacademy.co.uk::f6dead3d-cc44-4b49-aee1-60fe86f08dbd" providerId="AD" clId="Web-{FC07E134-E955-8DD3-A11D-492C16A2C135}" dt="2025-05-15T06:34:53.738" v="120" actId="1076"/>
          <ac:spMkLst>
            <pc:docMk/>
            <pc:sldMk cId="243538745" sldId="572"/>
            <ac:spMk id="10" creationId="{2CDA553D-9929-7EC8-2399-21980EDD3FF0}"/>
          </ac:spMkLst>
        </pc:spChg>
        <pc:spChg chg="add mod">
          <ac:chgData name="A Freel" userId="S::afreel@ohacademy.co.uk::f6dead3d-cc44-4b49-aee1-60fe86f08dbd" providerId="AD" clId="Web-{FC07E134-E955-8DD3-A11D-492C16A2C135}" dt="2025-05-15T06:35:09.911" v="134" actId="20577"/>
          <ac:spMkLst>
            <pc:docMk/>
            <pc:sldMk cId="243538745" sldId="572"/>
            <ac:spMk id="11" creationId="{0F8C6E87-09C1-3F14-08E2-4A30147E23B7}"/>
          </ac:spMkLst>
        </pc:spChg>
      </pc:sldChg>
    </pc:docChg>
  </pc:docChgLst>
  <pc:docChgLst>
    <pc:chgData name="A Freel" userId="S::afreel@ohacademy.co.uk::f6dead3d-cc44-4b49-aee1-60fe86f08dbd" providerId="AD" clId="Web-{F8D5A451-1884-8B73-898F-8D4CA7FD3BC8}"/>
    <pc:docChg chg="addSld delSld modSld">
      <pc:chgData name="A Freel" userId="S::afreel@ohacademy.co.uk::f6dead3d-cc44-4b49-aee1-60fe86f08dbd" providerId="AD" clId="Web-{F8D5A451-1884-8B73-898F-8D4CA7FD3BC8}" dt="2025-05-13T16:09:48.302" v="326" actId="14100"/>
      <pc:docMkLst>
        <pc:docMk/>
      </pc:docMkLst>
      <pc:sldChg chg="addSp modSp">
        <pc:chgData name="A Freel" userId="S::afreel@ohacademy.co.uk::f6dead3d-cc44-4b49-aee1-60fe86f08dbd" providerId="AD" clId="Web-{F8D5A451-1884-8B73-898F-8D4CA7FD3BC8}" dt="2025-05-13T16:09:48.302" v="326" actId="14100"/>
        <pc:sldMkLst>
          <pc:docMk/>
          <pc:sldMk cId="243538745" sldId="572"/>
        </pc:sldMkLst>
        <pc:spChg chg="add mod">
          <ac:chgData name="A Freel" userId="S::afreel@ohacademy.co.uk::f6dead3d-cc44-4b49-aee1-60fe86f08dbd" providerId="AD" clId="Web-{F8D5A451-1884-8B73-898F-8D4CA7FD3BC8}" dt="2025-05-13T16:09:48.302" v="326" actId="14100"/>
          <ac:spMkLst>
            <pc:docMk/>
            <pc:sldMk cId="243538745" sldId="572"/>
            <ac:spMk id="2" creationId="{3323820B-FB6A-1E67-3441-B1A0325A147B}"/>
          </ac:spMkLst>
        </pc:spChg>
        <pc:spChg chg="mod">
          <ac:chgData name="A Freel" userId="S::afreel@ohacademy.co.uk::f6dead3d-cc44-4b49-aee1-60fe86f08dbd" providerId="AD" clId="Web-{F8D5A451-1884-8B73-898F-8D4CA7FD3BC8}" dt="2025-05-13T16:09:07.051" v="276" actId="14100"/>
          <ac:spMkLst>
            <pc:docMk/>
            <pc:sldMk cId="243538745" sldId="572"/>
            <ac:spMk id="4" creationId="{D3CAF821-C04B-050D-5FA5-31A543C9BF37}"/>
          </ac:spMkLst>
        </pc:spChg>
      </pc:sldChg>
      <pc:sldChg chg="addSp delSp modSp">
        <pc:chgData name="A Freel" userId="S::afreel@ohacademy.co.uk::f6dead3d-cc44-4b49-aee1-60fe86f08dbd" providerId="AD" clId="Web-{F8D5A451-1884-8B73-898F-8D4CA7FD3BC8}" dt="2025-05-13T16:08:46.738" v="235" actId="1076"/>
        <pc:sldMkLst>
          <pc:docMk/>
          <pc:sldMk cId="2193804320" sldId="573"/>
        </pc:sldMkLst>
        <pc:spChg chg="add del">
          <ac:chgData name="A Freel" userId="S::afreel@ohacademy.co.uk::f6dead3d-cc44-4b49-aee1-60fe86f08dbd" providerId="AD" clId="Web-{F8D5A451-1884-8B73-898F-8D4CA7FD3BC8}" dt="2025-05-13T16:06:42.110" v="54"/>
          <ac:spMkLst>
            <pc:docMk/>
            <pc:sldMk cId="2193804320" sldId="573"/>
            <ac:spMk id="2" creationId="{774D6610-1DF8-7F8C-5100-9B03D84CA105}"/>
          </ac:spMkLst>
        </pc:spChg>
        <pc:spChg chg="mod">
          <ac:chgData name="A Freel" userId="S::afreel@ohacademy.co.uk::f6dead3d-cc44-4b49-aee1-60fe86f08dbd" providerId="AD" clId="Web-{F8D5A451-1884-8B73-898F-8D4CA7FD3BC8}" dt="2025-05-13T16:06:35.344" v="52" actId="20577"/>
          <ac:spMkLst>
            <pc:docMk/>
            <pc:sldMk cId="2193804320" sldId="573"/>
            <ac:spMk id="3" creationId="{B6047545-E0B4-090D-DE38-83AE315610A8}"/>
          </ac:spMkLst>
        </pc:spChg>
        <pc:spChg chg="add mod">
          <ac:chgData name="A Freel" userId="S::afreel@ohacademy.co.uk::f6dead3d-cc44-4b49-aee1-60fe86f08dbd" providerId="AD" clId="Web-{F8D5A451-1884-8B73-898F-8D4CA7FD3BC8}" dt="2025-05-13T16:07:59.955" v="177" actId="20577"/>
          <ac:spMkLst>
            <pc:docMk/>
            <pc:sldMk cId="2193804320" sldId="573"/>
            <ac:spMk id="4" creationId="{34AECC19-A6ED-43DE-1E27-F841B37D3DC6}"/>
          </ac:spMkLst>
        </pc:spChg>
        <pc:spChg chg="add mod">
          <ac:chgData name="A Freel" userId="S::afreel@ohacademy.co.uk::f6dead3d-cc44-4b49-aee1-60fe86f08dbd" providerId="AD" clId="Web-{F8D5A451-1884-8B73-898F-8D4CA7FD3BC8}" dt="2025-05-13T16:08:03.206" v="178" actId="1076"/>
          <ac:spMkLst>
            <pc:docMk/>
            <pc:sldMk cId="2193804320" sldId="573"/>
            <ac:spMk id="5" creationId="{61DCD6EB-61A5-598E-4790-EFCC6189A0AD}"/>
          </ac:spMkLst>
        </pc:spChg>
        <pc:spChg chg="add mod">
          <ac:chgData name="A Freel" userId="S::afreel@ohacademy.co.uk::f6dead3d-cc44-4b49-aee1-60fe86f08dbd" providerId="AD" clId="Web-{F8D5A451-1884-8B73-898F-8D4CA7FD3BC8}" dt="2025-05-13T16:08:41.425" v="233" actId="20577"/>
          <ac:spMkLst>
            <pc:docMk/>
            <pc:sldMk cId="2193804320" sldId="573"/>
            <ac:spMk id="7" creationId="{0DFD3951-8EC6-52F9-9BC5-23AA38944D2D}"/>
          </ac:spMkLst>
        </pc:spChg>
        <pc:picChg chg="add del mod">
          <ac:chgData name="A Freel" userId="S::afreel@ohacademy.co.uk::f6dead3d-cc44-4b49-aee1-60fe86f08dbd" providerId="AD" clId="Web-{F8D5A451-1884-8B73-898F-8D4CA7FD3BC8}" dt="2025-05-13T16:08:40.409" v="232"/>
          <ac:picMkLst>
            <pc:docMk/>
            <pc:sldMk cId="2193804320" sldId="573"/>
            <ac:picMk id="9" creationId="{7900F52F-EDD7-B065-A146-A48924337DD7}"/>
          </ac:picMkLst>
        </pc:picChg>
        <pc:picChg chg="add mod">
          <ac:chgData name="A Freel" userId="S::afreel@ohacademy.co.uk::f6dead3d-cc44-4b49-aee1-60fe86f08dbd" providerId="AD" clId="Web-{F8D5A451-1884-8B73-898F-8D4CA7FD3BC8}" dt="2025-05-13T16:08:46.738" v="235" actId="1076"/>
          <ac:picMkLst>
            <pc:docMk/>
            <pc:sldMk cId="2193804320" sldId="573"/>
            <ac:picMk id="10" creationId="{6609FDEA-38E7-DD85-953D-42DBD75141DF}"/>
          </ac:picMkLst>
        </pc:picChg>
      </pc:sldChg>
      <pc:sldChg chg="add del replId">
        <pc:chgData name="A Freel" userId="S::afreel@ohacademy.co.uk::f6dead3d-cc44-4b49-aee1-60fe86f08dbd" providerId="AD" clId="Web-{F8D5A451-1884-8B73-898F-8D4CA7FD3BC8}" dt="2025-05-13T16:06:57.923" v="58"/>
        <pc:sldMkLst>
          <pc:docMk/>
          <pc:sldMk cId="2871056365" sldId="580"/>
        </pc:sldMkLst>
      </pc:sldChg>
    </pc:docChg>
  </pc:docChgLst>
  <pc:docChgLst>
    <pc:chgData name="P McKenzie-Cook" userId="6605cc89-aaff-4d80-9ee6-20e4afa4ef0c" providerId="ADAL" clId="{CDEFC087-FDCB-4182-B951-FCB79482B688}"/>
    <pc:docChg chg="custSel addSld modSld modMainMaster">
      <pc:chgData name="P McKenzie-Cook" userId="6605cc89-aaff-4d80-9ee6-20e4afa4ef0c" providerId="ADAL" clId="{CDEFC087-FDCB-4182-B951-FCB79482B688}" dt="2025-05-14T21:34:00.356" v="708" actId="20577"/>
      <pc:docMkLst>
        <pc:docMk/>
      </pc:docMkLst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09857222" sldId="256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772315522" sldId="261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60205333" sldId="285"/>
        </pc:sldMkLst>
      </pc:sldChg>
      <pc:sldChg chg="addSp modSp add mod">
        <pc:chgData name="P McKenzie-Cook" userId="6605cc89-aaff-4d80-9ee6-20e4afa4ef0c" providerId="ADAL" clId="{CDEFC087-FDCB-4182-B951-FCB79482B688}" dt="2025-05-14T15:18:36.607" v="645" actId="1076"/>
        <pc:sldMkLst>
          <pc:docMk/>
          <pc:sldMk cId="3744462301" sldId="371"/>
        </pc:sldMkLst>
        <pc:spChg chg="add mod">
          <ac:chgData name="P McKenzie-Cook" userId="6605cc89-aaff-4d80-9ee6-20e4afa4ef0c" providerId="ADAL" clId="{CDEFC087-FDCB-4182-B951-FCB79482B688}" dt="2025-05-13T15:14:48.236" v="54" actId="1076"/>
          <ac:spMkLst>
            <pc:docMk/>
            <pc:sldMk cId="3744462301" sldId="371"/>
            <ac:spMk id="2" creationId="{90129357-666D-72F2-CD71-AC6DAF578DFE}"/>
          </ac:spMkLst>
        </pc:spChg>
        <pc:spChg chg="add mod">
          <ac:chgData name="P McKenzie-Cook" userId="6605cc89-aaff-4d80-9ee6-20e4afa4ef0c" providerId="ADAL" clId="{CDEFC087-FDCB-4182-B951-FCB79482B688}" dt="2025-05-13T15:14:40.828" v="53" actId="1076"/>
          <ac:spMkLst>
            <pc:docMk/>
            <pc:sldMk cId="3744462301" sldId="371"/>
            <ac:spMk id="3" creationId="{5DAF6D0B-ED96-93C6-9ABD-B7C872FF094C}"/>
          </ac:spMkLst>
        </pc:spChg>
        <pc:spChg chg="add mod">
          <ac:chgData name="P McKenzie-Cook" userId="6605cc89-aaff-4d80-9ee6-20e4afa4ef0c" providerId="ADAL" clId="{CDEFC087-FDCB-4182-B951-FCB79482B688}" dt="2025-05-14T15:14:18.282" v="593" actId="1076"/>
          <ac:spMkLst>
            <pc:docMk/>
            <pc:sldMk cId="3744462301" sldId="371"/>
            <ac:spMk id="4" creationId="{EEC99527-CB6F-7870-E3D5-3D1A5F8B1517}"/>
          </ac:spMkLst>
        </pc:spChg>
        <pc:spChg chg="mod">
          <ac:chgData name="P McKenzie-Cook" userId="6605cc89-aaff-4d80-9ee6-20e4afa4ef0c" providerId="ADAL" clId="{CDEFC087-FDCB-4182-B951-FCB79482B688}" dt="2025-05-13T15:13:39.414" v="49" actId="1076"/>
          <ac:spMkLst>
            <pc:docMk/>
            <pc:sldMk cId="3744462301" sldId="371"/>
            <ac:spMk id="12" creationId="{4E2D53AF-B929-AF63-67C3-849B0AE76AD6}"/>
          </ac:spMkLst>
        </pc:spChg>
        <pc:spChg chg="mod">
          <ac:chgData name="P McKenzie-Cook" userId="6605cc89-aaff-4d80-9ee6-20e4afa4ef0c" providerId="ADAL" clId="{CDEFC087-FDCB-4182-B951-FCB79482B688}" dt="2025-05-14T15:14:23.985" v="594" actId="1076"/>
          <ac:spMkLst>
            <pc:docMk/>
            <pc:sldMk cId="3744462301" sldId="371"/>
            <ac:spMk id="15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4T15:18:36.607" v="645" actId="1076"/>
          <ac:spMkLst>
            <pc:docMk/>
            <pc:sldMk cId="3744462301" sldId="371"/>
            <ac:spMk id="17" creationId="{20EAFE86-434C-1F9A-93A5-95A330AE73D4}"/>
          </ac:spMkLst>
        </pc:spChg>
        <pc:spChg chg="mod">
          <ac:chgData name="P McKenzie-Cook" userId="6605cc89-aaff-4d80-9ee6-20e4afa4ef0c" providerId="ADAL" clId="{CDEFC087-FDCB-4182-B951-FCB79482B688}" dt="2025-05-13T15:13:41.685" v="50" actId="1076"/>
          <ac:spMkLst>
            <pc:docMk/>
            <pc:sldMk cId="3744462301" sldId="371"/>
            <ac:spMk id="18" creationId="{E6DD25C0-C465-153C-9475-FB3169C2436D}"/>
          </ac:spMkLst>
        </pc:spChg>
        <pc:spChg chg="mod">
          <ac:chgData name="P McKenzie-Cook" userId="6605cc89-aaff-4d80-9ee6-20e4afa4ef0c" providerId="ADAL" clId="{CDEFC087-FDCB-4182-B951-FCB79482B688}" dt="2025-05-14T15:18:34.420" v="644" actId="1076"/>
          <ac:spMkLst>
            <pc:docMk/>
            <pc:sldMk cId="3744462301" sldId="371"/>
            <ac:spMk id="19" creationId="{DBCB018B-4EEF-9B76-8764-51C38BBEC2DA}"/>
          </ac:spMkLst>
        </pc:spChg>
        <pc:picChg chg="add mod">
          <ac:chgData name="P McKenzie-Cook" userId="6605cc89-aaff-4d80-9ee6-20e4afa4ef0c" providerId="ADAL" clId="{CDEFC087-FDCB-4182-B951-FCB79482B688}" dt="2025-05-14T15:18:03.078" v="642" actId="1037"/>
          <ac:picMkLst>
            <pc:docMk/>
            <pc:sldMk cId="3744462301" sldId="371"/>
            <ac:picMk id="7" creationId="{8D893A3B-34CF-2ECB-E5E7-AD92EEB364F4}"/>
          </ac:picMkLst>
        </pc:picChg>
        <pc:picChg chg="add mod">
          <ac:chgData name="P McKenzie-Cook" userId="6605cc89-aaff-4d80-9ee6-20e4afa4ef0c" providerId="ADAL" clId="{CDEFC087-FDCB-4182-B951-FCB79482B688}" dt="2025-05-14T15:18:03.078" v="642" actId="1037"/>
          <ac:picMkLst>
            <pc:docMk/>
            <pc:sldMk cId="3744462301" sldId="371"/>
            <ac:picMk id="9" creationId="{C3C7CB8A-8C31-B12C-04FD-90A374456DA8}"/>
          </ac:picMkLst>
        </pc:picChg>
      </pc:sldChg>
      <pc:sldChg chg="modSp add mod">
        <pc:chgData name="P McKenzie-Cook" userId="6605cc89-aaff-4d80-9ee6-20e4afa4ef0c" providerId="ADAL" clId="{CDEFC087-FDCB-4182-B951-FCB79482B688}" dt="2025-05-13T15:16:17.571" v="163" actId="20577"/>
        <pc:sldMkLst>
          <pc:docMk/>
          <pc:sldMk cId="3626215415" sldId="372"/>
        </pc:sldMkLst>
        <pc:spChg chg="mod">
          <ac:chgData name="P McKenzie-Cook" userId="6605cc89-aaff-4d80-9ee6-20e4afa4ef0c" providerId="ADAL" clId="{CDEFC087-FDCB-4182-B951-FCB79482B688}" dt="2025-05-13T15:16:17.571" v="163" actId="20577"/>
          <ac:spMkLst>
            <pc:docMk/>
            <pc:sldMk cId="3626215415" sldId="372"/>
            <ac:spMk id="18" creationId="{ECEA5EEF-3A42-F877-EAA6-F690F40DA998}"/>
          </ac:spMkLst>
        </pc:spChg>
      </pc:sldChg>
      <pc:sldChg chg="addSp modSp add mod">
        <pc:chgData name="P McKenzie-Cook" userId="6605cc89-aaff-4d80-9ee6-20e4afa4ef0c" providerId="ADAL" clId="{CDEFC087-FDCB-4182-B951-FCB79482B688}" dt="2025-05-14T14:23:18.693" v="385" actId="14100"/>
        <pc:sldMkLst>
          <pc:docMk/>
          <pc:sldMk cId="586005858" sldId="373"/>
        </pc:sldMkLst>
        <pc:spChg chg="mod">
          <ac:chgData name="P McKenzie-Cook" userId="6605cc89-aaff-4d80-9ee6-20e4afa4ef0c" providerId="ADAL" clId="{CDEFC087-FDCB-4182-B951-FCB79482B688}" dt="2025-05-13T15:16:30.642" v="167" actId="1076"/>
          <ac:spMkLst>
            <pc:docMk/>
            <pc:sldMk cId="586005858" sldId="373"/>
            <ac:spMk id="2" creationId="{00000000-0000-0000-0000-000000000000}"/>
          </ac:spMkLst>
        </pc:spChg>
        <pc:spChg chg="add mod">
          <ac:chgData name="P McKenzie-Cook" userId="6605cc89-aaff-4d80-9ee6-20e4afa4ef0c" providerId="ADAL" clId="{CDEFC087-FDCB-4182-B951-FCB79482B688}" dt="2025-05-14T14:23:18.693" v="385" actId="14100"/>
          <ac:spMkLst>
            <pc:docMk/>
            <pc:sldMk cId="586005858" sldId="373"/>
            <ac:spMk id="4" creationId="{B3B38BB7-7EE6-2E79-B069-C842C05539E5}"/>
          </ac:spMkLst>
        </pc:spChg>
        <pc:spChg chg="mod">
          <ac:chgData name="P McKenzie-Cook" userId="6605cc89-aaff-4d80-9ee6-20e4afa4ef0c" providerId="ADAL" clId="{CDEFC087-FDCB-4182-B951-FCB79482B688}" dt="2025-05-13T15:18:39.481" v="246" actId="1076"/>
          <ac:spMkLst>
            <pc:docMk/>
            <pc:sldMk cId="586005858" sldId="373"/>
            <ac:spMk id="7" creationId="{7A0F2E97-C8B3-C8A5-C052-4D4CDC67DA98}"/>
          </ac:spMkLst>
        </pc:spChg>
        <pc:spChg chg="mod">
          <ac:chgData name="P McKenzie-Cook" userId="6605cc89-aaff-4d80-9ee6-20e4afa4ef0c" providerId="ADAL" clId="{CDEFC087-FDCB-4182-B951-FCB79482B688}" dt="2025-05-13T15:18:21.589" v="243" actId="1076"/>
          <ac:spMkLst>
            <pc:docMk/>
            <pc:sldMk cId="586005858" sldId="373"/>
            <ac:spMk id="12" creationId="{257E647B-7490-848E-0300-78CBA1450715}"/>
          </ac:spMkLst>
        </pc:spChg>
        <pc:spChg chg="mod">
          <ac:chgData name="P McKenzie-Cook" userId="6605cc89-aaff-4d80-9ee6-20e4afa4ef0c" providerId="ADAL" clId="{CDEFC087-FDCB-4182-B951-FCB79482B688}" dt="2025-05-13T15:18:31.758" v="244" actId="1076"/>
          <ac:spMkLst>
            <pc:docMk/>
            <pc:sldMk cId="586005858" sldId="373"/>
            <ac:spMk id="13" creationId="{602B8C5C-E9FB-63E2-D174-E60B2B2F89DA}"/>
          </ac:spMkLst>
        </pc:spChg>
        <pc:spChg chg="mod">
          <ac:chgData name="P McKenzie-Cook" userId="6605cc89-aaff-4d80-9ee6-20e4afa4ef0c" providerId="ADAL" clId="{CDEFC087-FDCB-4182-B951-FCB79482B688}" dt="2025-05-13T15:18:42.964" v="247" actId="1076"/>
          <ac:spMkLst>
            <pc:docMk/>
            <pc:sldMk cId="586005858" sldId="373"/>
            <ac:spMk id="14" creationId="{C4990516-55BF-C862-1EEE-715FB5709B1E}"/>
          </ac:spMkLst>
        </pc:spChg>
        <pc:spChg chg="mod">
          <ac:chgData name="P McKenzie-Cook" userId="6605cc89-aaff-4d80-9ee6-20e4afa4ef0c" providerId="ADAL" clId="{CDEFC087-FDCB-4182-B951-FCB79482B688}" dt="2025-05-13T15:18:46.701" v="248" actId="1076"/>
          <ac:spMkLst>
            <pc:docMk/>
            <pc:sldMk cId="586005858" sldId="373"/>
            <ac:spMk id="15" creationId="{809022FF-241C-C8B8-8D8B-711D829FA416}"/>
          </ac:spMkLst>
        </pc:spChg>
        <pc:spChg chg="mod">
          <ac:chgData name="P McKenzie-Cook" userId="6605cc89-aaff-4d80-9ee6-20e4afa4ef0c" providerId="ADAL" clId="{CDEFC087-FDCB-4182-B951-FCB79482B688}" dt="2025-05-13T15:18:49.956" v="249" actId="1076"/>
          <ac:spMkLst>
            <pc:docMk/>
            <pc:sldMk cId="586005858" sldId="373"/>
            <ac:spMk id="16" creationId="{E6B0BA0C-9481-2EFC-BF43-111CC1ECFC86}"/>
          </ac:spMkLst>
        </pc:spChg>
        <pc:spChg chg="mod">
          <ac:chgData name="P McKenzie-Cook" userId="6605cc89-aaff-4d80-9ee6-20e4afa4ef0c" providerId="ADAL" clId="{CDEFC087-FDCB-4182-B951-FCB79482B688}" dt="2025-05-13T15:18:19.349" v="242" actId="1076"/>
          <ac:spMkLst>
            <pc:docMk/>
            <pc:sldMk cId="586005858" sldId="373"/>
            <ac:spMk id="25" creationId="{00000000-0000-0000-0000-000000000000}"/>
          </ac:spMkLst>
        </pc:spChg>
      </pc:sldChg>
      <pc:sldChg chg="add">
        <pc:chgData name="P McKenzie-Cook" userId="6605cc89-aaff-4d80-9ee6-20e4afa4ef0c" providerId="ADAL" clId="{CDEFC087-FDCB-4182-B951-FCB79482B688}" dt="2025-05-13T15:12:04.998" v="0"/>
        <pc:sldMkLst>
          <pc:docMk/>
          <pc:sldMk cId="3634894119" sldId="374"/>
        </pc:sldMkLst>
      </pc:sldChg>
      <pc:sldChg chg="addSp delSp modSp add mod">
        <pc:chgData name="P McKenzie-Cook" userId="6605cc89-aaff-4d80-9ee6-20e4afa4ef0c" providerId="ADAL" clId="{CDEFC087-FDCB-4182-B951-FCB79482B688}" dt="2025-05-14T15:12:55.715" v="592" actId="14100"/>
        <pc:sldMkLst>
          <pc:docMk/>
          <pc:sldMk cId="1224795311" sldId="376"/>
        </pc:sldMkLst>
        <pc:spChg chg="del mod">
          <ac:chgData name="P McKenzie-Cook" userId="6605cc89-aaff-4d80-9ee6-20e4afa4ef0c" providerId="ADAL" clId="{CDEFC087-FDCB-4182-B951-FCB79482B688}" dt="2025-05-14T15:10:03.557" v="582" actId="478"/>
          <ac:spMkLst>
            <pc:docMk/>
            <pc:sldMk cId="1224795311" sldId="376"/>
            <ac:spMk id="4" creationId="{00000000-0000-0000-0000-000000000000}"/>
          </ac:spMkLst>
        </pc:spChg>
        <pc:spChg chg="add del mod">
          <ac:chgData name="P McKenzie-Cook" userId="6605cc89-aaff-4d80-9ee6-20e4afa4ef0c" providerId="ADAL" clId="{CDEFC087-FDCB-4182-B951-FCB79482B688}" dt="2025-05-14T15:10:06.496" v="583" actId="478"/>
          <ac:spMkLst>
            <pc:docMk/>
            <pc:sldMk cId="1224795311" sldId="376"/>
            <ac:spMk id="9" creationId="{DDA222FB-23B4-B8F3-78D0-0238FEACD19B}"/>
          </ac:spMkLst>
        </pc:spChg>
        <pc:spChg chg="mod">
          <ac:chgData name="P McKenzie-Cook" userId="6605cc89-aaff-4d80-9ee6-20e4afa4ef0c" providerId="ADAL" clId="{CDEFC087-FDCB-4182-B951-FCB79482B688}" dt="2025-05-13T15:20:59.485" v="267" actId="404"/>
          <ac:spMkLst>
            <pc:docMk/>
            <pc:sldMk cId="1224795311" sldId="376"/>
            <ac:spMk id="10" creationId="{00000000-0000-0000-0000-000000000000}"/>
          </ac:spMkLst>
        </pc:spChg>
        <pc:spChg chg="del">
          <ac:chgData name="P McKenzie-Cook" userId="6605cc89-aaff-4d80-9ee6-20e4afa4ef0c" providerId="ADAL" clId="{CDEFC087-FDCB-4182-B951-FCB79482B688}" dt="2025-05-14T15:10:00.863" v="581" actId="478"/>
          <ac:spMkLst>
            <pc:docMk/>
            <pc:sldMk cId="1224795311" sldId="376"/>
            <ac:spMk id="21" creationId="{364663D0-0975-013A-20EF-B1E82186A730}"/>
          </ac:spMkLst>
        </pc:spChg>
        <pc:picChg chg="add mod">
          <ac:chgData name="P McKenzie-Cook" userId="6605cc89-aaff-4d80-9ee6-20e4afa4ef0c" providerId="ADAL" clId="{CDEFC087-FDCB-4182-B951-FCB79482B688}" dt="2025-05-14T15:10:37.856" v="585" actId="1076"/>
          <ac:picMkLst>
            <pc:docMk/>
            <pc:sldMk cId="1224795311" sldId="376"/>
            <ac:picMk id="14" creationId="{1163FB62-DDCA-34EE-9DBC-7A9100CAE654}"/>
          </ac:picMkLst>
        </pc:picChg>
        <pc:picChg chg="add mod">
          <ac:chgData name="P McKenzie-Cook" userId="6605cc89-aaff-4d80-9ee6-20e4afa4ef0c" providerId="ADAL" clId="{CDEFC087-FDCB-4182-B951-FCB79482B688}" dt="2025-05-14T15:11:10.071" v="589" actId="1076"/>
          <ac:picMkLst>
            <pc:docMk/>
            <pc:sldMk cId="1224795311" sldId="376"/>
            <ac:picMk id="16" creationId="{1BD82EEA-255B-7826-6E30-1C6C54190301}"/>
          </ac:picMkLst>
        </pc:picChg>
        <pc:picChg chg="add mod">
          <ac:chgData name="P McKenzie-Cook" userId="6605cc89-aaff-4d80-9ee6-20e4afa4ef0c" providerId="ADAL" clId="{CDEFC087-FDCB-4182-B951-FCB79482B688}" dt="2025-05-14T15:12:55.715" v="592" actId="14100"/>
          <ac:picMkLst>
            <pc:docMk/>
            <pc:sldMk cId="1224795311" sldId="376"/>
            <ac:picMk id="18" creationId="{64AF3EED-DC8C-72F1-DE86-9561A757F57D}"/>
          </ac:picMkLst>
        </pc:picChg>
      </pc:sldChg>
      <pc:sldChg chg="modSp add mod">
        <pc:chgData name="P McKenzie-Cook" userId="6605cc89-aaff-4d80-9ee6-20e4afa4ef0c" providerId="ADAL" clId="{CDEFC087-FDCB-4182-B951-FCB79482B688}" dt="2025-05-14T15:08:54.982" v="562" actId="2711"/>
        <pc:sldMkLst>
          <pc:docMk/>
          <pc:sldMk cId="2501190134" sldId="377"/>
        </pc:sldMkLst>
        <pc:spChg chg="mod">
          <ac:chgData name="P McKenzie-Cook" userId="6605cc89-aaff-4d80-9ee6-20e4afa4ef0c" providerId="ADAL" clId="{CDEFC087-FDCB-4182-B951-FCB79482B688}" dt="2025-05-14T15:08:54.982" v="562" actId="2711"/>
          <ac:spMkLst>
            <pc:docMk/>
            <pc:sldMk cId="2501190134" sldId="377"/>
            <ac:spMk id="2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4T15:08:49.552" v="561" actId="2711"/>
          <ac:spMkLst>
            <pc:docMk/>
            <pc:sldMk cId="2501190134" sldId="377"/>
            <ac:spMk id="4" creationId="{00000000-0000-0000-0000-000000000000}"/>
          </ac:spMkLst>
        </pc:spChg>
      </pc:sldChg>
      <pc:sldChg chg="addSp delSp modSp add mod setBg">
        <pc:chgData name="P McKenzie-Cook" userId="6605cc89-aaff-4d80-9ee6-20e4afa4ef0c" providerId="ADAL" clId="{CDEFC087-FDCB-4182-B951-FCB79482B688}" dt="2025-05-14T14:22:45.696" v="382" actId="14100"/>
        <pc:sldMkLst>
          <pc:docMk/>
          <pc:sldMk cId="3419213108" sldId="404"/>
        </pc:sldMkLst>
        <pc:spChg chg="add mod">
          <ac:chgData name="P McKenzie-Cook" userId="6605cc89-aaff-4d80-9ee6-20e4afa4ef0c" providerId="ADAL" clId="{CDEFC087-FDCB-4182-B951-FCB79482B688}" dt="2025-05-14T14:22:40.281" v="381" actId="255"/>
          <ac:spMkLst>
            <pc:docMk/>
            <pc:sldMk cId="3419213108" sldId="404"/>
            <ac:spMk id="3" creationId="{DD29FCE7-001D-ECCC-1D7C-53F9089AB92F}"/>
          </ac:spMkLst>
        </pc:spChg>
        <pc:spChg chg="del mod">
          <ac:chgData name="P McKenzie-Cook" userId="6605cc89-aaff-4d80-9ee6-20e4afa4ef0c" providerId="ADAL" clId="{CDEFC087-FDCB-4182-B951-FCB79482B688}" dt="2025-05-13T15:12:24.331" v="16" actId="478"/>
          <ac:spMkLst>
            <pc:docMk/>
            <pc:sldMk cId="3419213108" sldId="404"/>
            <ac:spMk id="6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4T14:16:20.310" v="273" actId="27636"/>
          <ac:spMkLst>
            <pc:docMk/>
            <pc:sldMk cId="3419213108" sldId="404"/>
            <ac:spMk id="7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4T14:19:29.371" v="320"/>
          <ac:spMkLst>
            <pc:docMk/>
            <pc:sldMk cId="3419213108" sldId="404"/>
            <ac:spMk id="11" creationId="{6B8F6406-566B-7E80-0FEB-84BE83F8450C}"/>
          </ac:spMkLst>
        </pc:spChg>
        <pc:spChg chg="mod">
          <ac:chgData name="P McKenzie-Cook" userId="6605cc89-aaff-4d80-9ee6-20e4afa4ef0c" providerId="ADAL" clId="{CDEFC087-FDCB-4182-B951-FCB79482B688}" dt="2025-05-14T14:19:29.371" v="320"/>
          <ac:spMkLst>
            <pc:docMk/>
            <pc:sldMk cId="3419213108" sldId="404"/>
            <ac:spMk id="12" creationId="{C1400AD3-B255-6AC4-8794-B194899A81CE}"/>
          </ac:spMkLst>
        </pc:spChg>
        <pc:spChg chg="mod">
          <ac:chgData name="P McKenzie-Cook" userId="6605cc89-aaff-4d80-9ee6-20e4afa4ef0c" providerId="ADAL" clId="{CDEFC087-FDCB-4182-B951-FCB79482B688}" dt="2025-05-14T14:19:37.547" v="324" actId="20577"/>
          <ac:spMkLst>
            <pc:docMk/>
            <pc:sldMk cId="3419213108" sldId="404"/>
            <ac:spMk id="13" creationId="{CBD8CDCE-5E04-F717-9317-8BF55C783607}"/>
          </ac:spMkLst>
        </pc:spChg>
        <pc:spChg chg="add mod">
          <ac:chgData name="P McKenzie-Cook" userId="6605cc89-aaff-4d80-9ee6-20e4afa4ef0c" providerId="ADAL" clId="{CDEFC087-FDCB-4182-B951-FCB79482B688}" dt="2025-05-14T14:22:21.076" v="377" actId="1076"/>
          <ac:spMkLst>
            <pc:docMk/>
            <pc:sldMk cId="3419213108" sldId="404"/>
            <ac:spMk id="16" creationId="{589697D1-43F0-D607-ECD4-80767ECFF8FA}"/>
          </ac:spMkLst>
        </pc:spChg>
        <pc:grpChg chg="add mod">
          <ac:chgData name="P McKenzie-Cook" userId="6605cc89-aaff-4d80-9ee6-20e4afa4ef0c" providerId="ADAL" clId="{CDEFC087-FDCB-4182-B951-FCB79482B688}" dt="2025-05-14T14:22:45.696" v="382" actId="14100"/>
          <ac:grpSpMkLst>
            <pc:docMk/>
            <pc:sldMk cId="3419213108" sldId="404"/>
            <ac:grpSpMk id="8" creationId="{CD63EBF2-FBC4-F9A8-3F21-34D7C8AE4CE0}"/>
          </ac:grpSpMkLst>
        </pc:grpChg>
        <pc:picChg chg="add mod">
          <ac:chgData name="P McKenzie-Cook" userId="6605cc89-aaff-4d80-9ee6-20e4afa4ef0c" providerId="ADAL" clId="{CDEFC087-FDCB-4182-B951-FCB79482B688}" dt="2025-05-14T14:19:41.436" v="325" actId="1076"/>
          <ac:picMkLst>
            <pc:docMk/>
            <pc:sldMk cId="3419213108" sldId="404"/>
            <ac:picMk id="5" creationId="{CC93D126-2FA0-C8A9-64B9-E3E643DFE9E4}"/>
          </ac:picMkLst>
        </pc:picChg>
        <pc:picChg chg="add mod">
          <ac:chgData name="P McKenzie-Cook" userId="6605cc89-aaff-4d80-9ee6-20e4afa4ef0c" providerId="ADAL" clId="{CDEFC087-FDCB-4182-B951-FCB79482B688}" dt="2025-05-14T14:21:24.300" v="371" actId="1076"/>
          <ac:picMkLst>
            <pc:docMk/>
            <pc:sldMk cId="3419213108" sldId="404"/>
            <ac:picMk id="15" creationId="{BF7F39D7-305B-EB34-44C7-37127B39F397}"/>
          </ac:picMkLst>
        </pc:picChg>
        <pc:cxnChg chg="mod">
          <ac:chgData name="P McKenzie-Cook" userId="6605cc89-aaff-4d80-9ee6-20e4afa4ef0c" providerId="ADAL" clId="{CDEFC087-FDCB-4182-B951-FCB79482B688}" dt="2025-05-14T14:19:29.371" v="320"/>
          <ac:cxnSpMkLst>
            <pc:docMk/>
            <pc:sldMk cId="3419213108" sldId="404"/>
            <ac:cxnSpMk id="9" creationId="{5C28F2C9-1C79-342F-C445-F9AED2D9DAD0}"/>
          </ac:cxnSpMkLst>
        </pc:cxnChg>
        <pc:cxnChg chg="mod">
          <ac:chgData name="P McKenzie-Cook" userId="6605cc89-aaff-4d80-9ee6-20e4afa4ef0c" providerId="ADAL" clId="{CDEFC087-FDCB-4182-B951-FCB79482B688}" dt="2025-05-14T14:19:29.371" v="320"/>
          <ac:cxnSpMkLst>
            <pc:docMk/>
            <pc:sldMk cId="3419213108" sldId="404"/>
            <ac:cxnSpMk id="10" creationId="{C65196B5-D535-A740-A463-02D8E4892C79}"/>
          </ac:cxnSpMkLst>
        </pc:cxnChg>
      </pc:sldChg>
      <pc:sldChg chg="modSp add mod">
        <pc:chgData name="P McKenzie-Cook" userId="6605cc89-aaff-4d80-9ee6-20e4afa4ef0c" providerId="ADAL" clId="{CDEFC087-FDCB-4182-B951-FCB79482B688}" dt="2025-05-13T15:19:41.251" v="253" actId="2711"/>
        <pc:sldMkLst>
          <pc:docMk/>
          <pc:sldMk cId="4286063840" sldId="405"/>
        </pc:sldMkLst>
        <pc:spChg chg="mod">
          <ac:chgData name="P McKenzie-Cook" userId="6605cc89-aaff-4d80-9ee6-20e4afa4ef0c" providerId="ADAL" clId="{CDEFC087-FDCB-4182-B951-FCB79482B688}" dt="2025-05-13T15:19:41.251" v="253" actId="2711"/>
          <ac:spMkLst>
            <pc:docMk/>
            <pc:sldMk cId="4286063840" sldId="405"/>
            <ac:spMk id="2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3T15:19:17.388" v="250" actId="2711"/>
          <ac:spMkLst>
            <pc:docMk/>
            <pc:sldMk cId="4286063840" sldId="405"/>
            <ac:spMk id="4" creationId="{00000000-0000-0000-0000-000000000000}"/>
          </ac:spMkLst>
        </pc:spChg>
      </pc:sldChg>
      <pc:sldChg chg="modSp add mod">
        <pc:chgData name="P McKenzie-Cook" userId="6605cc89-aaff-4d80-9ee6-20e4afa4ef0c" providerId="ADAL" clId="{CDEFC087-FDCB-4182-B951-FCB79482B688}" dt="2025-05-14T15:09:52.078" v="580" actId="1076"/>
        <pc:sldMkLst>
          <pc:docMk/>
          <pc:sldMk cId="3564744060" sldId="406"/>
        </pc:sldMkLst>
        <pc:spChg chg="mod">
          <ac:chgData name="P McKenzie-Cook" userId="6605cc89-aaff-4d80-9ee6-20e4afa4ef0c" providerId="ADAL" clId="{CDEFC087-FDCB-4182-B951-FCB79482B688}" dt="2025-05-14T15:09:52.078" v="580" actId="1076"/>
          <ac:spMkLst>
            <pc:docMk/>
            <pc:sldMk cId="3564744060" sldId="406"/>
            <ac:spMk id="2" creationId="{00000000-0000-0000-0000-000000000000}"/>
          </ac:spMkLst>
        </pc:spChg>
        <pc:spChg chg="mod">
          <ac:chgData name="P McKenzie-Cook" userId="6605cc89-aaff-4d80-9ee6-20e4afa4ef0c" providerId="ADAL" clId="{CDEFC087-FDCB-4182-B951-FCB79482B688}" dt="2025-05-14T15:09:49.993" v="579" actId="1076"/>
          <ac:spMkLst>
            <pc:docMk/>
            <pc:sldMk cId="3564744060" sldId="406"/>
            <ac:spMk id="4" creationId="{00000000-0000-0000-0000-000000000000}"/>
          </ac:spMkLst>
        </pc:spChg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615594355" sldId="532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4048072134" sldId="533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516175481" sldId="534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276162074" sldId="535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913970638" sldId="536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726649943" sldId="537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771016500" sldId="566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504315680" sldId="567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768628160" sldId="568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860128069" sldId="569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645878324" sldId="570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18734983" sldId="571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43538745" sldId="572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193804320" sldId="573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497511069" sldId="574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940232220" sldId="575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3517159277" sldId="576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4148816643" sldId="577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1300311660" sldId="578"/>
        </pc:sldMkLst>
      </pc:sldChg>
      <pc:sldChg chg="setBg">
        <pc:chgData name="P McKenzie-Cook" userId="6605cc89-aaff-4d80-9ee6-20e4afa4ef0c" providerId="ADAL" clId="{CDEFC087-FDCB-4182-B951-FCB79482B688}" dt="2025-05-14T14:21:43.803" v="374"/>
        <pc:sldMkLst>
          <pc:docMk/>
          <pc:sldMk cId="2031437079" sldId="579"/>
        </pc:sldMkLst>
      </pc:sldChg>
      <pc:sldChg chg="addSp delSp modSp new mod">
        <pc:chgData name="P McKenzie-Cook" userId="6605cc89-aaff-4d80-9ee6-20e4afa4ef0c" providerId="ADAL" clId="{CDEFC087-FDCB-4182-B951-FCB79482B688}" dt="2025-05-14T14:32:37.156" v="559" actId="1076"/>
        <pc:sldMkLst>
          <pc:docMk/>
          <pc:sldMk cId="3835685245" sldId="580"/>
        </pc:sldMkLst>
        <pc:spChg chg="del">
          <ac:chgData name="P McKenzie-Cook" userId="6605cc89-aaff-4d80-9ee6-20e4afa4ef0c" providerId="ADAL" clId="{CDEFC087-FDCB-4182-B951-FCB79482B688}" dt="2025-05-14T14:24:02.814" v="387" actId="478"/>
          <ac:spMkLst>
            <pc:docMk/>
            <pc:sldMk cId="3835685245" sldId="580"/>
            <ac:spMk id="2" creationId="{98E18B43-38B7-433B-25FD-ADDC1C30FE97}"/>
          </ac:spMkLst>
        </pc:spChg>
        <pc:spChg chg="mod">
          <ac:chgData name="P McKenzie-Cook" userId="6605cc89-aaff-4d80-9ee6-20e4afa4ef0c" providerId="ADAL" clId="{CDEFC087-FDCB-4182-B951-FCB79482B688}" dt="2025-05-14T14:27:14.590" v="490" actId="403"/>
          <ac:spMkLst>
            <pc:docMk/>
            <pc:sldMk cId="3835685245" sldId="580"/>
            <ac:spMk id="3" creationId="{07F0EAC8-EEFB-142F-A22F-23C961A5E725}"/>
          </ac:spMkLst>
        </pc:spChg>
        <pc:picChg chg="add mod modCrop">
          <ac:chgData name="P McKenzie-Cook" userId="6605cc89-aaff-4d80-9ee6-20e4afa4ef0c" providerId="ADAL" clId="{CDEFC087-FDCB-4182-B951-FCB79482B688}" dt="2025-05-14T14:32:25.201" v="554" actId="1076"/>
          <ac:picMkLst>
            <pc:docMk/>
            <pc:sldMk cId="3835685245" sldId="580"/>
            <ac:picMk id="5" creationId="{80E882EB-3BDA-D9DB-6F9B-CDE8F15C049E}"/>
          </ac:picMkLst>
        </pc:picChg>
        <pc:picChg chg="add mod modCrop">
          <ac:chgData name="P McKenzie-Cook" userId="6605cc89-aaff-4d80-9ee6-20e4afa4ef0c" providerId="ADAL" clId="{CDEFC087-FDCB-4182-B951-FCB79482B688}" dt="2025-05-14T14:32:27.511" v="555" actId="1076"/>
          <ac:picMkLst>
            <pc:docMk/>
            <pc:sldMk cId="3835685245" sldId="580"/>
            <ac:picMk id="6" creationId="{768C891E-27D7-B22D-CA5B-0182673BBBED}"/>
          </ac:picMkLst>
        </pc:picChg>
        <pc:picChg chg="add mod">
          <ac:chgData name="P McKenzie-Cook" userId="6605cc89-aaff-4d80-9ee6-20e4afa4ef0c" providerId="ADAL" clId="{CDEFC087-FDCB-4182-B951-FCB79482B688}" dt="2025-05-14T14:32:37.156" v="559" actId="1076"/>
          <ac:picMkLst>
            <pc:docMk/>
            <pc:sldMk cId="3835685245" sldId="580"/>
            <ac:picMk id="8" creationId="{0ED3B2BE-E843-0981-2694-E56DEC1D26FE}"/>
          </ac:picMkLst>
        </pc:picChg>
      </pc:sldChg>
      <pc:sldChg chg="addSp modSp new mod">
        <pc:chgData name="P McKenzie-Cook" userId="6605cc89-aaff-4d80-9ee6-20e4afa4ef0c" providerId="ADAL" clId="{CDEFC087-FDCB-4182-B951-FCB79482B688}" dt="2025-05-14T21:34:00.356" v="708" actId="20577"/>
        <pc:sldMkLst>
          <pc:docMk/>
          <pc:sldMk cId="270356032" sldId="581"/>
        </pc:sldMkLst>
        <pc:spChg chg="mod">
          <ac:chgData name="P McKenzie-Cook" userId="6605cc89-aaff-4d80-9ee6-20e4afa4ef0c" providerId="ADAL" clId="{CDEFC087-FDCB-4182-B951-FCB79482B688}" dt="2025-05-14T21:34:00.356" v="708" actId="20577"/>
          <ac:spMkLst>
            <pc:docMk/>
            <pc:sldMk cId="270356032" sldId="581"/>
            <ac:spMk id="2" creationId="{6B7FF7E2-20C1-6708-A5AA-7C08A4328FAF}"/>
          </ac:spMkLst>
        </pc:spChg>
        <pc:picChg chg="add mod">
          <ac:chgData name="P McKenzie-Cook" userId="6605cc89-aaff-4d80-9ee6-20e4afa4ef0c" providerId="ADAL" clId="{CDEFC087-FDCB-4182-B951-FCB79482B688}" dt="2025-05-14T21:32:53.946" v="702" actId="1076"/>
          <ac:picMkLst>
            <pc:docMk/>
            <pc:sldMk cId="270356032" sldId="581"/>
            <ac:picMk id="5" creationId="{9869D170-2AC3-185F-85AC-CA1F8E2D981E}"/>
          </ac:picMkLst>
        </pc:picChg>
        <pc:picChg chg="add mod">
          <ac:chgData name="P McKenzie-Cook" userId="6605cc89-aaff-4d80-9ee6-20e4afa4ef0c" providerId="ADAL" clId="{CDEFC087-FDCB-4182-B951-FCB79482B688}" dt="2025-05-14T21:32:58.926" v="703" actId="1076"/>
          <ac:picMkLst>
            <pc:docMk/>
            <pc:sldMk cId="270356032" sldId="581"/>
            <ac:picMk id="7" creationId="{F0AF777C-DDFE-4301-2BDF-4DE199B6B9FA}"/>
          </ac:picMkLst>
        </pc:picChg>
        <pc:picChg chg="add mod">
          <ac:chgData name="P McKenzie-Cook" userId="6605cc89-aaff-4d80-9ee6-20e4afa4ef0c" providerId="ADAL" clId="{CDEFC087-FDCB-4182-B951-FCB79482B688}" dt="2025-05-14T21:33:57.691" v="707" actId="1440"/>
          <ac:picMkLst>
            <pc:docMk/>
            <pc:sldMk cId="270356032" sldId="581"/>
            <ac:picMk id="9" creationId="{0135D86C-4FC6-12C0-E5AC-E21EC0627E5B}"/>
          </ac:picMkLst>
        </pc:picChg>
      </pc:sldChg>
      <pc:sldMasterChg chg="setBg modSldLayout">
        <pc:chgData name="P McKenzie-Cook" userId="6605cc89-aaff-4d80-9ee6-20e4afa4ef0c" providerId="ADAL" clId="{CDEFC087-FDCB-4182-B951-FCB79482B688}" dt="2025-05-14T14:21:43.803" v="374"/>
        <pc:sldMasterMkLst>
          <pc:docMk/>
          <pc:sldMasterMk cId="2460954070" sldId="2147483660"/>
        </pc:sldMasterMkLst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385387890" sldId="2147483661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949138452" sldId="2147483662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591524520" sldId="2147483663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1203092039" sldId="2147483664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733172339" sldId="2147483665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210312558" sldId="2147483666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146388984" sldId="2147483667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171841454" sldId="2147483668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1718958274" sldId="2147483669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202905451" sldId="2147483670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479445657" sldId="2147483671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567807922" sldId="2147483672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996151754" sldId="2147483673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512047214" sldId="2147483674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201560389" sldId="2147483675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658383826" sldId="2147483676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567458434" sldId="2147483677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1365434592" sldId="2147483678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3222557393" sldId="2147483679"/>
          </pc:sldLayoutMkLst>
        </pc:sldLayoutChg>
        <pc:sldLayoutChg chg="setBg">
          <pc:chgData name="P McKenzie-Cook" userId="6605cc89-aaff-4d80-9ee6-20e4afa4ef0c" providerId="ADAL" clId="{CDEFC087-FDCB-4182-B951-FCB79482B688}" dt="2025-05-14T14:21:43.803" v="374"/>
          <pc:sldLayoutMkLst>
            <pc:docMk/>
            <pc:sldMasterMk cId="2460954070" sldId="2147483660"/>
            <pc:sldLayoutMk cId="2432733243" sldId="2147483680"/>
          </pc:sldLayoutMkLst>
        </pc:sldLayoutChg>
      </pc:sldMasterChg>
    </pc:docChg>
  </pc:docChgLst>
  <pc:docChgLst>
    <pc:chgData name="A Freel" userId="S::afreel@ohacademy.co.uk::f6dead3d-cc44-4b49-aee1-60fe86f08dbd" providerId="AD" clId="Web-{D72D227A-578D-4854-71C8-30A41B0537F3}"/>
    <pc:docChg chg="addSld modSld">
      <pc:chgData name="A Freel" userId="S::afreel@ohacademy.co.uk::f6dead3d-cc44-4b49-aee1-60fe86f08dbd" providerId="AD" clId="Web-{D72D227A-578D-4854-71C8-30A41B0537F3}" dt="2025-05-09T13:13:12.679" v="223" actId="1076"/>
      <pc:docMkLst>
        <pc:docMk/>
      </pc:docMkLst>
      <pc:sldChg chg="addSp delSp modSp add replId">
        <pc:chgData name="A Freel" userId="S::afreel@ohacademy.co.uk::f6dead3d-cc44-4b49-aee1-60fe86f08dbd" providerId="AD" clId="Web-{D72D227A-578D-4854-71C8-30A41B0537F3}" dt="2025-05-09T12:46:02.029" v="23" actId="20577"/>
        <pc:sldMkLst>
          <pc:docMk/>
          <pc:sldMk cId="243538745" sldId="572"/>
        </pc:sldMkLst>
        <pc:spChg chg="add mod">
          <ac:chgData name="A Freel" userId="S::afreel@ohacademy.co.uk::f6dead3d-cc44-4b49-aee1-60fe86f08dbd" providerId="AD" clId="Web-{D72D227A-578D-4854-71C8-30A41B0537F3}" dt="2025-05-09T12:46:02.029" v="23" actId="20577"/>
          <ac:spMkLst>
            <pc:docMk/>
            <pc:sldMk cId="243538745" sldId="572"/>
            <ac:spMk id="4" creationId="{D3CAF821-C04B-050D-5FA5-31A543C9BF37}"/>
          </ac:spMkLst>
        </pc:spChg>
        <pc:spChg chg="mod">
          <ac:chgData name="A Freel" userId="S::afreel@ohacademy.co.uk::f6dead3d-cc44-4b49-aee1-60fe86f08dbd" providerId="AD" clId="Web-{D72D227A-578D-4854-71C8-30A41B0537F3}" dt="2025-05-09T12:41:59.677" v="12" actId="20577"/>
          <ac:spMkLst>
            <pc:docMk/>
            <pc:sldMk cId="243538745" sldId="572"/>
            <ac:spMk id="6" creationId="{E4C92E1B-5DB0-3436-6421-E025C147ED32}"/>
          </ac:spMkLst>
        </pc:spChg>
      </pc:sldChg>
      <pc:sldChg chg="addSp modSp add replId">
        <pc:chgData name="A Freel" userId="S::afreel@ohacademy.co.uk::f6dead3d-cc44-4b49-aee1-60fe86f08dbd" providerId="AD" clId="Web-{D72D227A-578D-4854-71C8-30A41B0537F3}" dt="2025-05-09T12:46:41.327" v="29" actId="20577"/>
        <pc:sldMkLst>
          <pc:docMk/>
          <pc:sldMk cId="2193804320" sldId="573"/>
        </pc:sldMkLst>
        <pc:spChg chg="add mod">
          <ac:chgData name="A Freel" userId="S::afreel@ohacademy.co.uk::f6dead3d-cc44-4b49-aee1-60fe86f08dbd" providerId="AD" clId="Web-{D72D227A-578D-4854-71C8-30A41B0537F3}" dt="2025-05-09T12:46:41.327" v="29" actId="20577"/>
          <ac:spMkLst>
            <pc:docMk/>
            <pc:sldMk cId="2193804320" sldId="573"/>
            <ac:spMk id="3" creationId="{B6047545-E0B4-090D-DE38-83AE315610A8}"/>
          </ac:spMkLst>
        </pc:spChg>
      </pc:sldChg>
      <pc:sldChg chg="addSp modSp add replId">
        <pc:chgData name="A Freel" userId="S::afreel@ohacademy.co.uk::f6dead3d-cc44-4b49-aee1-60fe86f08dbd" providerId="AD" clId="Web-{D72D227A-578D-4854-71C8-30A41B0537F3}" dt="2025-05-09T13:00:16.902" v="54" actId="14100"/>
        <pc:sldMkLst>
          <pc:docMk/>
          <pc:sldMk cId="2497511069" sldId="574"/>
        </pc:sldMkLst>
        <pc:spChg chg="add mod">
          <ac:chgData name="A Freel" userId="S::afreel@ohacademy.co.uk::f6dead3d-cc44-4b49-aee1-60fe86f08dbd" providerId="AD" clId="Web-{D72D227A-578D-4854-71C8-30A41B0537F3}" dt="2025-05-09T12:58:26.320" v="49" actId="20577"/>
          <ac:spMkLst>
            <pc:docMk/>
            <pc:sldMk cId="2497511069" sldId="574"/>
            <ac:spMk id="2" creationId="{144F444D-D08A-CB43-AB03-5D25BA9F9193}"/>
          </ac:spMkLst>
        </pc:spChg>
        <pc:picChg chg="add mod">
          <ac:chgData name="A Freel" userId="S::afreel@ohacademy.co.uk::f6dead3d-cc44-4b49-aee1-60fe86f08dbd" providerId="AD" clId="Web-{D72D227A-578D-4854-71C8-30A41B0537F3}" dt="2025-05-09T13:00:16.902" v="54" actId="14100"/>
          <ac:picMkLst>
            <pc:docMk/>
            <pc:sldMk cId="2497511069" sldId="574"/>
            <ac:picMk id="3" creationId="{C3A5BC2E-CB2A-DBD4-5068-7A48DBEEA56A}"/>
          </ac:picMkLst>
        </pc:picChg>
      </pc:sldChg>
      <pc:sldChg chg="addSp modSp add replId">
        <pc:chgData name="A Freel" userId="S::afreel@ohacademy.co.uk::f6dead3d-cc44-4b49-aee1-60fe86f08dbd" providerId="AD" clId="Web-{D72D227A-578D-4854-71C8-30A41B0537F3}" dt="2025-05-09T13:01:20.732" v="57" actId="1076"/>
        <pc:sldMkLst>
          <pc:docMk/>
          <pc:sldMk cId="1940232220" sldId="575"/>
        </pc:sldMkLst>
        <pc:picChg chg="add mod">
          <ac:chgData name="A Freel" userId="S::afreel@ohacademy.co.uk::f6dead3d-cc44-4b49-aee1-60fe86f08dbd" providerId="AD" clId="Web-{D72D227A-578D-4854-71C8-30A41B0537F3}" dt="2025-05-09T13:01:20.732" v="57" actId="1076"/>
          <ac:picMkLst>
            <pc:docMk/>
            <pc:sldMk cId="1940232220" sldId="575"/>
            <ac:picMk id="2" creationId="{2C21B587-EF43-35FB-3BD9-BBCE55AE2023}"/>
          </ac:picMkLst>
        </pc:picChg>
      </pc:sldChg>
      <pc:sldChg chg="addSp delSp modSp add replId">
        <pc:chgData name="A Freel" userId="S::afreel@ohacademy.co.uk::f6dead3d-cc44-4b49-aee1-60fe86f08dbd" providerId="AD" clId="Web-{D72D227A-578D-4854-71C8-30A41B0537F3}" dt="2025-05-09T13:02:32.922" v="65" actId="1076"/>
        <pc:sldMkLst>
          <pc:docMk/>
          <pc:sldMk cId="3517159277" sldId="576"/>
        </pc:sldMkLst>
        <pc:picChg chg="add mod">
          <ac:chgData name="A Freel" userId="S::afreel@ohacademy.co.uk::f6dead3d-cc44-4b49-aee1-60fe86f08dbd" providerId="AD" clId="Web-{D72D227A-578D-4854-71C8-30A41B0537F3}" dt="2025-05-09T13:02:32.922" v="65" actId="1076"/>
          <ac:picMkLst>
            <pc:docMk/>
            <pc:sldMk cId="3517159277" sldId="576"/>
            <ac:picMk id="3" creationId="{8A683AC4-7BEB-6E3E-4854-846B7A52C2A2}"/>
          </ac:picMkLst>
        </pc:picChg>
      </pc:sldChg>
      <pc:sldChg chg="addSp delSp modSp add replId">
        <pc:chgData name="A Freel" userId="S::afreel@ohacademy.co.uk::f6dead3d-cc44-4b49-aee1-60fe86f08dbd" providerId="AD" clId="Web-{D72D227A-578D-4854-71C8-30A41B0537F3}" dt="2025-05-09T13:09:51.984" v="146" actId="14100"/>
        <pc:sldMkLst>
          <pc:docMk/>
          <pc:sldMk cId="4148816643" sldId="577"/>
        </pc:sldMkLst>
        <pc:spChg chg="add mod">
          <ac:chgData name="A Freel" userId="S::afreel@ohacademy.co.uk::f6dead3d-cc44-4b49-aee1-60fe86f08dbd" providerId="AD" clId="Web-{D72D227A-578D-4854-71C8-30A41B0537F3}" dt="2025-05-09T13:04:46.333" v="93" actId="20577"/>
          <ac:spMkLst>
            <pc:docMk/>
            <pc:sldMk cId="4148816643" sldId="577"/>
            <ac:spMk id="2" creationId="{CD9FCFA4-2BF6-F840-6A0A-5C3B9984B5A5}"/>
          </ac:spMkLst>
        </pc:spChg>
        <pc:spChg chg="add mod">
          <ac:chgData name="A Freel" userId="S::afreel@ohacademy.co.uk::f6dead3d-cc44-4b49-aee1-60fe86f08dbd" providerId="AD" clId="Web-{D72D227A-578D-4854-71C8-30A41B0537F3}" dt="2025-05-09T13:09:51.984" v="146" actId="14100"/>
          <ac:spMkLst>
            <pc:docMk/>
            <pc:sldMk cId="4148816643" sldId="577"/>
            <ac:spMk id="11" creationId="{3047C15A-0442-5BEF-FDB6-D116AB2FA354}"/>
          </ac:spMkLst>
        </pc:spChg>
        <pc:picChg chg="add mod">
          <ac:chgData name="A Freel" userId="S::afreel@ohacademy.co.uk::f6dead3d-cc44-4b49-aee1-60fe86f08dbd" providerId="AD" clId="Web-{D72D227A-578D-4854-71C8-30A41B0537F3}" dt="2025-05-09T13:05:55.851" v="97" actId="1076"/>
          <ac:picMkLst>
            <pc:docMk/>
            <pc:sldMk cId="4148816643" sldId="577"/>
            <ac:picMk id="4" creationId="{611C2EBD-3DD9-DF37-A011-12D9C0C33C91}"/>
          </ac:picMkLst>
        </pc:picChg>
        <pc:picChg chg="add mod">
          <ac:chgData name="A Freel" userId="S::afreel@ohacademy.co.uk::f6dead3d-cc44-4b49-aee1-60fe86f08dbd" providerId="AD" clId="Web-{D72D227A-578D-4854-71C8-30A41B0537F3}" dt="2025-05-09T13:07:55.808" v="105" actId="1076"/>
          <ac:picMkLst>
            <pc:docMk/>
            <pc:sldMk cId="4148816643" sldId="577"/>
            <ac:picMk id="5" creationId="{DDE34CB7-C61F-AE56-4D47-58FA23CCC491}"/>
          </ac:picMkLst>
        </pc:picChg>
        <pc:picChg chg="add mod">
          <ac:chgData name="A Freel" userId="S::afreel@ohacademy.co.uk::f6dead3d-cc44-4b49-aee1-60fe86f08dbd" providerId="AD" clId="Web-{D72D227A-578D-4854-71C8-30A41B0537F3}" dt="2025-05-09T13:08:02.668" v="107" actId="14100"/>
          <ac:picMkLst>
            <pc:docMk/>
            <pc:sldMk cId="4148816643" sldId="577"/>
            <ac:picMk id="7" creationId="{B6BE14E6-E20B-0C14-FFED-1BE7A67D3BC8}"/>
          </ac:picMkLst>
        </pc:picChg>
        <pc:picChg chg="add mod">
          <ac:chgData name="A Freel" userId="S::afreel@ohacademy.co.uk::f6dead3d-cc44-4b49-aee1-60fe86f08dbd" providerId="AD" clId="Web-{D72D227A-578D-4854-71C8-30A41B0537F3}" dt="2025-05-09T13:08:59.232" v="116" actId="1076"/>
          <ac:picMkLst>
            <pc:docMk/>
            <pc:sldMk cId="4148816643" sldId="577"/>
            <ac:picMk id="9" creationId="{5E10319A-5FE7-3EA1-E22B-B642083D6DC7}"/>
          </ac:picMkLst>
        </pc:picChg>
        <pc:picChg chg="add mod">
          <ac:chgData name="A Freel" userId="S::afreel@ohacademy.co.uk::f6dead3d-cc44-4b49-aee1-60fe86f08dbd" providerId="AD" clId="Web-{D72D227A-578D-4854-71C8-30A41B0537F3}" dt="2025-05-09T13:09:01.264" v="117" actId="1076"/>
          <ac:picMkLst>
            <pc:docMk/>
            <pc:sldMk cId="4148816643" sldId="577"/>
            <ac:picMk id="10" creationId="{5D8D6036-41B8-81E3-2E63-1E1FC60D8AE5}"/>
          </ac:picMkLst>
        </pc:picChg>
      </pc:sldChg>
      <pc:sldChg chg="addSp modSp add replId">
        <pc:chgData name="A Freel" userId="S::afreel@ohacademy.co.uk::f6dead3d-cc44-4b49-aee1-60fe86f08dbd" providerId="AD" clId="Web-{D72D227A-578D-4854-71C8-30A41B0537F3}" dt="2025-05-09T13:11:45.394" v="183" actId="20577"/>
        <pc:sldMkLst>
          <pc:docMk/>
          <pc:sldMk cId="1300311660" sldId="578"/>
        </pc:sldMkLst>
        <pc:spChg chg="add mod">
          <ac:chgData name="A Freel" userId="S::afreel@ohacademy.co.uk::f6dead3d-cc44-4b49-aee1-60fe86f08dbd" providerId="AD" clId="Web-{D72D227A-578D-4854-71C8-30A41B0537F3}" dt="2025-05-09T13:11:45.394" v="183" actId="20577"/>
          <ac:spMkLst>
            <pc:docMk/>
            <pc:sldMk cId="1300311660" sldId="578"/>
            <ac:spMk id="5" creationId="{B08C7FE1-AA88-409B-6CAA-1766583171F9}"/>
          </ac:spMkLst>
        </pc:spChg>
        <pc:picChg chg="add mod">
          <ac:chgData name="A Freel" userId="S::afreel@ohacademy.co.uk::f6dead3d-cc44-4b49-aee1-60fe86f08dbd" providerId="AD" clId="Web-{D72D227A-578D-4854-71C8-30A41B0537F3}" dt="2025-05-09T13:10:52.408" v="151" actId="1076"/>
          <ac:picMkLst>
            <pc:docMk/>
            <pc:sldMk cId="1300311660" sldId="578"/>
            <ac:picMk id="2" creationId="{80A44346-9EF1-B5E2-3771-9B25A45395A3}"/>
          </ac:picMkLst>
        </pc:picChg>
        <pc:picChg chg="add">
          <ac:chgData name="A Freel" userId="S::afreel@ohacademy.co.uk::f6dead3d-cc44-4b49-aee1-60fe86f08dbd" providerId="AD" clId="Web-{D72D227A-578D-4854-71C8-30A41B0537F3}" dt="2025-05-09T13:10:47.095" v="150"/>
          <ac:picMkLst>
            <pc:docMk/>
            <pc:sldMk cId="1300311660" sldId="578"/>
            <ac:picMk id="4" creationId="{90C06178-822D-B18F-6801-260A8527A7BD}"/>
          </ac:picMkLst>
        </pc:picChg>
      </pc:sldChg>
      <pc:sldChg chg="delSp modSp add replId">
        <pc:chgData name="A Freel" userId="S::afreel@ohacademy.co.uk::f6dead3d-cc44-4b49-aee1-60fe86f08dbd" providerId="AD" clId="Web-{D72D227A-578D-4854-71C8-30A41B0537F3}" dt="2025-05-09T13:13:12.679" v="223" actId="1076"/>
        <pc:sldMkLst>
          <pc:docMk/>
          <pc:sldMk cId="2031437079" sldId="579"/>
        </pc:sldMkLst>
        <pc:spChg chg="mod">
          <ac:chgData name="A Freel" userId="S::afreel@ohacademy.co.uk::f6dead3d-cc44-4b49-aee1-60fe86f08dbd" providerId="AD" clId="Web-{D72D227A-578D-4854-71C8-30A41B0537F3}" dt="2025-05-09T13:13:08.647" v="222" actId="20577"/>
          <ac:spMkLst>
            <pc:docMk/>
            <pc:sldMk cId="2031437079" sldId="579"/>
            <ac:spMk id="5" creationId="{42F5515F-FEFF-8832-4878-A88382761250}"/>
          </ac:spMkLst>
        </pc:spChg>
        <pc:picChg chg="mod">
          <ac:chgData name="A Freel" userId="S::afreel@ohacademy.co.uk::f6dead3d-cc44-4b49-aee1-60fe86f08dbd" providerId="AD" clId="Web-{D72D227A-578D-4854-71C8-30A41B0537F3}" dt="2025-05-09T13:13:12.679" v="223" actId="1076"/>
          <ac:picMkLst>
            <pc:docMk/>
            <pc:sldMk cId="2031437079" sldId="579"/>
            <ac:picMk id="2" creationId="{CE5C1805-4362-4DB8-42AE-9E29C49E71B0}"/>
          </ac:picMkLst>
        </pc:picChg>
      </pc:sldChg>
    </pc:docChg>
  </pc:docChgLst>
  <pc:docChgLst>
    <pc:chgData name="P McKenzie-Cook" userId="S::pmckenzie-cook@ohacademy.co.uk::6605cc89-aaff-4d80-9ee6-20e4afa4ef0c" providerId="AD" clId="Web-{C5F58ECC-E1CE-191A-07E3-68EBBAF65779}"/>
    <pc:docChg chg="addSld delSld">
      <pc:chgData name="P McKenzie-Cook" userId="S::pmckenzie-cook@ohacademy.co.uk::6605cc89-aaff-4d80-9ee6-20e4afa4ef0c" providerId="AD" clId="Web-{C5F58ECC-E1CE-191A-07E3-68EBBAF65779}" dt="2025-04-22T15:39:43.747" v="13"/>
      <pc:docMkLst>
        <pc:docMk/>
      </pc:docMkLst>
      <pc:sldChg chg="add del">
        <pc:chgData name="P McKenzie-Cook" userId="S::pmckenzie-cook@ohacademy.co.uk::6605cc89-aaff-4d80-9ee6-20e4afa4ef0c" providerId="AD" clId="Web-{C5F58ECC-E1CE-191A-07E3-68EBBAF65779}" dt="2025-04-22T15:38:56.901" v="8"/>
        <pc:sldMkLst>
          <pc:docMk/>
          <pc:sldMk cId="1806616273" sldId="268"/>
        </pc:sldMkLst>
      </pc:sldChg>
      <pc:sldChg chg="add del">
        <pc:chgData name="P McKenzie-Cook" userId="S::pmckenzie-cook@ohacademy.co.uk::6605cc89-aaff-4d80-9ee6-20e4afa4ef0c" providerId="AD" clId="Web-{C5F58ECC-E1CE-191A-07E3-68EBBAF65779}" dt="2025-04-22T15:38:56.901" v="9"/>
        <pc:sldMkLst>
          <pc:docMk/>
          <pc:sldMk cId="2119759023" sldId="269"/>
        </pc:sldMkLst>
      </pc:sldChg>
      <pc:sldChg chg="add del">
        <pc:chgData name="P McKenzie-Cook" userId="S::pmckenzie-cook@ohacademy.co.uk::6605cc89-aaff-4d80-9ee6-20e4afa4ef0c" providerId="AD" clId="Web-{C5F58ECC-E1CE-191A-07E3-68EBBAF65779}" dt="2025-04-22T15:38:56.901" v="7"/>
        <pc:sldMkLst>
          <pc:docMk/>
          <pc:sldMk cId="4274941950" sldId="509"/>
        </pc:sldMkLst>
      </pc:sldChg>
      <pc:sldChg chg="add del">
        <pc:chgData name="P McKenzie-Cook" userId="S::pmckenzie-cook@ohacademy.co.uk::6605cc89-aaff-4d80-9ee6-20e4afa4ef0c" providerId="AD" clId="Web-{C5F58ECC-E1CE-191A-07E3-68EBBAF65779}" dt="2025-04-22T15:38:56.901" v="5"/>
        <pc:sldMkLst>
          <pc:docMk/>
          <pc:sldMk cId="2044092828" sldId="510"/>
        </pc:sldMkLst>
      </pc:sldChg>
      <pc:sldChg chg="add del">
        <pc:chgData name="P McKenzie-Cook" userId="S::pmckenzie-cook@ohacademy.co.uk::6605cc89-aaff-4d80-9ee6-20e4afa4ef0c" providerId="AD" clId="Web-{C5F58ECC-E1CE-191A-07E3-68EBBAF65779}" dt="2025-04-22T15:38:56.901" v="6"/>
        <pc:sldMkLst>
          <pc:docMk/>
          <pc:sldMk cId="2016445896" sldId="524"/>
        </pc:sldMkLst>
      </pc:sldChg>
      <pc:sldChg chg="add">
        <pc:chgData name="P McKenzie-Cook" userId="S::pmckenzie-cook@ohacademy.co.uk::6605cc89-aaff-4d80-9ee6-20e4afa4ef0c" providerId="AD" clId="Web-{C5F58ECC-E1CE-191A-07E3-68EBBAF65779}" dt="2025-04-22T15:39:43.747" v="13"/>
        <pc:sldMkLst>
          <pc:docMk/>
          <pc:sldMk cId="4048072134" sldId="533"/>
        </pc:sldMkLst>
      </pc:sldChg>
      <pc:sldChg chg="add">
        <pc:chgData name="P McKenzie-Cook" userId="S::pmckenzie-cook@ohacademy.co.uk::6605cc89-aaff-4d80-9ee6-20e4afa4ef0c" providerId="AD" clId="Web-{C5F58ECC-E1CE-191A-07E3-68EBBAF65779}" dt="2025-04-22T15:39:43.747" v="12"/>
        <pc:sldMkLst>
          <pc:docMk/>
          <pc:sldMk cId="3516175481" sldId="534"/>
        </pc:sldMkLst>
      </pc:sldChg>
      <pc:sldChg chg="add">
        <pc:chgData name="P McKenzie-Cook" userId="S::pmckenzie-cook@ohacademy.co.uk::6605cc89-aaff-4d80-9ee6-20e4afa4ef0c" providerId="AD" clId="Web-{C5F58ECC-E1CE-191A-07E3-68EBBAF65779}" dt="2025-04-22T15:39:43.731" v="11"/>
        <pc:sldMkLst>
          <pc:docMk/>
          <pc:sldMk cId="2276162074" sldId="535"/>
        </pc:sldMkLst>
      </pc:sldChg>
      <pc:sldChg chg="add">
        <pc:chgData name="P McKenzie-Cook" userId="S::pmckenzie-cook@ohacademy.co.uk::6605cc89-aaff-4d80-9ee6-20e4afa4ef0c" providerId="AD" clId="Web-{C5F58ECC-E1CE-191A-07E3-68EBBAF65779}" dt="2025-04-22T15:39:43.716" v="10"/>
        <pc:sldMkLst>
          <pc:docMk/>
          <pc:sldMk cId="913970638" sldId="5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37EB9-FB1D-43AF-BC3F-EA6C1EAFCD9F}" type="datetimeFigureOut">
              <a:t>5/14/2025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CFB6-720C-4F54-B1D4-BB9AA36C18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Now: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Addition and subtraction using ‘Make ten’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Show pupils the calculations on the slide. They solve them using the ‘Make ten’ strategy on a bead string.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will you partition seven into when you’re adding it to 18 to ‘Make ten’?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pupils what similarities and differences they notice about the numbers.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Learning: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Making bracelets at the school fair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Note: it is important that pupils are comfortable with a range of strategies, so you should consider a range of approaches with differing representations, such as number lines, part-whole models and Dienes.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Introduce the context: pupils will be making bracelets to sell at the school fair. There are different types of beads; each one has a different price. Show pupils the price list on the slide and check understanding of the context: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much does a __ bead cost? Which is the most expensive bead? The cheapest?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move on to designing a bracelet and finding the cost, first with two beads. Use real beads on a string, or coloured cubes to represent the beads.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want to make a bracelet using a red bead and a green bead. How much would it cost?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pupils a chance to discuss and calculate.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did you calculate the cost of my bracelet? Did you use addition or subtraction?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strategy did you use?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 using ‘Make ten’ to find the total of 7 p and 8 p.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add a blue bead on to the bracelet (4 p).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we need to add all the costs again? Why/why not?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Repeat with further examples and challenge pupils to calculate the cost.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1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Talk Task: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Finding the cost of a bracelet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Pupils have the Task Sheet (provided in colour and B&amp;W).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Pupil A chooses a bracelet, finds the cost of each bead and tells Pupil B the calculation required. Pupil B calculates the addition and explains the calculation strategies they are using (e.g. known facts, ‘Make ten’). Pupils swap roles and repeat.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 whether you want pupils to calculate mentally or whether you will provide manipulatives or other representations, such as a number line.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1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Learning: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Removing beads and adding constraints</a:t>
            </a: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Develop Learning to explore contexts which require subtraction, such as a bracelet from which you want to remove a bead (see the slide).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think of two different ways to find the new cost of the bracelet?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 pupils time to discuss and take feedback. Suggestions might include adding the blue, green and red beads again or subtracting the cost of a yellow bead from 24 p.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next slide to introduce the context for the Independent Task, where pupils have 20 p to design their own bracelet.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20 p to spend on beads and your task is to spend all of your money. Which beads could you buy? How many different options can you find? 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pupils an opportunity to consider the problem and then take some feedback on strategies and ideas before pupils work on the problem in the Independent Task.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6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Learning: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Removing beads and adding constraints</a:t>
            </a: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Develop Learning to explore contexts which require subtraction, such as a bracelet from which you want to remove a bead (see the slide).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think of two different ways to find the new cost of the bracelet?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 pupils time to discuss and take feedback. Suggestions might include adding the blue, green and red beads again or subtracting the cost of a yellow bead from 24 p.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next slide to introduce the context for the Independent Task, where pupils have 20 p to design their own bracelet. 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20 p to spend on beads and your task is to spend all of your money. Which beads could you buy? How many different options can you find?  </a:t>
            </a: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pupils an opportunity to consider the problem and then take some feedback on strategies and ideas before pupils work on the problem in the Independent Task.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3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Independent Task: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Exploring addition and subtraction within a context</a:t>
            </a: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Pupils have the Task Sheet (provided in colour and B&amp;W) and manipulatives such as a bead string and cubes. A pair of ten-frames may support pupils in finding beads that sum to 20 (see resource bank). This task lends itself well to having constraints added, e.g. </a:t>
            </a:r>
            <a:r>
              <a:rPr lang="en-GB" sz="12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use just two different types of bead? Can you use just one type of bead?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These can either simplify the task or add a challenge!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Possible adaptations: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constraints to provide increased or decreased challenge.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 pupils might need a ‘way in’, e.g. a suggestion for the start of a bracelet. 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5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Plenary: </a:t>
            </a: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Comparing solutions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Plenary to compare pupils’ different solutions and calculation strategies from the Independent Task.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Address any misconceptions and share great examples.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585D-67E6-47C6-B97C-FD02F69C172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7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780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1e_Title_Elephant_Calc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7674-D72D-F4D3-8874-04996BB6E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C3023-2279-9A03-EE12-7006F6BBA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539" y="5106988"/>
            <a:ext cx="5784850" cy="61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Week / lesson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D294F-045D-D9B6-A776-4D696022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33309" y="852972"/>
            <a:ext cx="4214918" cy="52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3a_Do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607F-0532-7F53-CEB2-AC99F4B9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E0B98-85F3-265E-819D-26CB2DD63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313" y="306750"/>
            <a:ext cx="720000" cy="720000"/>
          </a:xfrm>
          <a:prstGeom prst="rect">
            <a:avLst/>
          </a:prstGeom>
        </p:spPr>
      </p:pic>
      <p:pic>
        <p:nvPicPr>
          <p:cNvPr id="4" name="Google Shape;467;p18" descr="Angie pencil.png">
            <a:extLst>
              <a:ext uri="{FF2B5EF4-FFF2-40B4-BE49-F238E27FC236}">
                <a16:creationId xmlns:a16="http://schemas.microsoft.com/office/drawing/2014/main" id="{4FA2DD64-2B2E-C9C7-CE3A-F1EB6F1308FE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575" y="4988484"/>
            <a:ext cx="2509638" cy="1869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10B88-1967-3FA1-9FE4-DEC478F0D13E}"/>
              </a:ext>
            </a:extLst>
          </p:cNvPr>
          <p:cNvSpPr txBox="1"/>
          <p:nvPr userDrawn="1"/>
        </p:nvSpPr>
        <p:spPr>
          <a:xfrm rot="5400000">
            <a:off x="10713478" y="1863665"/>
            <a:ext cx="178766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46054A-3785-2E81-4869-113AABD70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166400"/>
            <a:ext cx="10606088" cy="110799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204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4a_Star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2A8-D1CE-0F74-EF7A-53B4CA9A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0332B-6E1A-9666-EBC7-A999BC354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702" y="5019249"/>
            <a:ext cx="1493520" cy="1838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4B3C2-C048-488A-3748-3685343F9435}"/>
              </a:ext>
            </a:extLst>
          </p:cNvPr>
          <p:cNvSpPr txBox="1"/>
          <p:nvPr userDrawn="1"/>
        </p:nvSpPr>
        <p:spPr>
          <a:xfrm rot="5400000">
            <a:off x="9798635" y="2778507"/>
            <a:ext cx="361735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Star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F2645-9824-F36F-95C3-53881A45C97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6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3b_New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74AF-F3BC-6C60-78FC-9A8CC433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83143-399C-CC6C-9932-9FA05E13AF5B}"/>
              </a:ext>
            </a:extLst>
          </p:cNvPr>
          <p:cNvSpPr txBox="1"/>
          <p:nvPr userDrawn="1"/>
        </p:nvSpPr>
        <p:spPr>
          <a:xfrm rot="5400000">
            <a:off x="10134318" y="2442824"/>
            <a:ext cx="294598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New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1B9B5-58AB-F9EC-D52E-80AB4536667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26991-EAF5-CB6D-3FB2-C6B87F42D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345" y="5120883"/>
            <a:ext cx="1725653" cy="173711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338784-F06A-A6B4-103D-9FE29680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166400"/>
            <a:ext cx="10606088" cy="110799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838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3c_TalkTask_Single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7F9E-709D-0266-4E1F-4C52DDF6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23800DD-83F2-B943-5B4F-E6FC5B5DF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166400"/>
            <a:ext cx="10606088" cy="110799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F46E9-7B59-F075-D8F6-632564025B91}"/>
              </a:ext>
            </a:extLst>
          </p:cNvPr>
          <p:cNvSpPr txBox="1"/>
          <p:nvPr userDrawn="1"/>
        </p:nvSpPr>
        <p:spPr>
          <a:xfrm rot="5400000">
            <a:off x="10134318" y="2442824"/>
            <a:ext cx="294598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Talk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6605F-F45D-97F9-DA29-2308E1DAED2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65DF71-7DDA-8E54-E247-5709BAE5A82B}"/>
              </a:ext>
            </a:extLst>
          </p:cNvPr>
          <p:cNvSpPr/>
          <p:nvPr userDrawn="1"/>
        </p:nvSpPr>
        <p:spPr>
          <a:xfrm>
            <a:off x="726251" y="6045200"/>
            <a:ext cx="9540000" cy="405179"/>
          </a:xfrm>
          <a:prstGeom prst="rect">
            <a:avLst/>
          </a:prstGeom>
          <a:solidFill>
            <a:srgbClr val="F3A0BA"/>
          </a:solidFill>
          <a:ln>
            <a:solidFill>
              <a:srgbClr val="F3A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DE05B56-DEC3-49E9-3D42-7E806C21A67A}"/>
              </a:ext>
            </a:extLst>
          </p:cNvPr>
          <p:cNvSpPr/>
          <p:nvPr userDrawn="1"/>
        </p:nvSpPr>
        <p:spPr>
          <a:xfrm>
            <a:off x="9872025" y="5635856"/>
            <a:ext cx="1034321" cy="1019331"/>
          </a:xfrm>
          <a:prstGeom prst="star5">
            <a:avLst/>
          </a:prstGeom>
          <a:solidFill>
            <a:srgbClr val="E50D45"/>
          </a:solidFill>
          <a:ln>
            <a:solidFill>
              <a:srgbClr val="A80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4043589-FDCD-0D65-35CB-8DC9F99C7AC8}"/>
              </a:ext>
            </a:extLst>
          </p:cNvPr>
          <p:cNvSpPr/>
          <p:nvPr userDrawn="1"/>
        </p:nvSpPr>
        <p:spPr>
          <a:xfrm>
            <a:off x="76200" y="5635856"/>
            <a:ext cx="1034321" cy="1019331"/>
          </a:xfrm>
          <a:prstGeom prst="star5">
            <a:avLst/>
          </a:prstGeom>
          <a:solidFill>
            <a:srgbClr val="E50D45"/>
          </a:solidFill>
          <a:ln>
            <a:solidFill>
              <a:srgbClr val="A80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8B4D95E-06BB-A317-D01B-70ED341DAF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521" y="6025596"/>
            <a:ext cx="8761504" cy="5211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star words</a:t>
            </a:r>
          </a:p>
        </p:txBody>
      </p:sp>
    </p:spTree>
    <p:extLst>
      <p:ext uri="{BB962C8B-B14F-4D97-AF65-F5344CB8AC3E}">
        <p14:creationId xmlns:p14="http://schemas.microsoft.com/office/powerpoint/2010/main" val="256745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3g_Develop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0260-1F50-D17A-179C-C1CCB966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629ABD3-C927-F8DD-936F-23F5E0844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166400"/>
            <a:ext cx="10606088" cy="110799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B5DE6-D5F7-F5A8-FFA0-288FD0D05A38}"/>
              </a:ext>
            </a:extLst>
          </p:cNvPr>
          <p:cNvSpPr txBox="1"/>
          <p:nvPr userDrawn="1"/>
        </p:nvSpPr>
        <p:spPr>
          <a:xfrm rot="5400000">
            <a:off x="9697755" y="2879386"/>
            <a:ext cx="381911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Develop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8A2BC-5C9A-14D0-4074-D86AB765D67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8E58A6-B10A-0EBB-3A46-797D686F3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1691" y="4978268"/>
            <a:ext cx="1999482" cy="18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3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4b_Independent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A0A7-D217-4761-AAA2-06DAE8F5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22A2179-F26A-D196-3FC1-D6C6A0EE7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766167"/>
            <a:ext cx="10606088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32203-753A-9CAA-FB79-490EA565B95F}"/>
              </a:ext>
            </a:extLst>
          </p:cNvPr>
          <p:cNvSpPr txBox="1"/>
          <p:nvPr userDrawn="1"/>
        </p:nvSpPr>
        <p:spPr>
          <a:xfrm rot="5400000">
            <a:off x="9461968" y="3115172"/>
            <a:ext cx="4290685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Independent Task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08B14-6D98-1EC1-1D14-D77DDE90C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840" b="18237"/>
          <a:stretch/>
        </p:blipFill>
        <p:spPr>
          <a:xfrm>
            <a:off x="10451687" y="4955313"/>
            <a:ext cx="1999103" cy="1902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7A8EC-8E62-7B05-A05B-9095793E532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ED83C9-4158-C984-CB4A-FB062F7A9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694" y="952475"/>
            <a:ext cx="10606088" cy="6194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E50E46"/>
                </a:solidFill>
              </a:defRPr>
            </a:lvl1pPr>
          </a:lstStyle>
          <a:p>
            <a:pPr lvl="0"/>
            <a:r>
              <a:rPr lang="en-US"/>
              <a:t>Slide title (if needed)</a:t>
            </a:r>
          </a:p>
        </p:txBody>
      </p:sp>
    </p:spTree>
    <p:extLst>
      <p:ext uri="{BB962C8B-B14F-4D97-AF65-F5344CB8AC3E}">
        <p14:creationId xmlns:p14="http://schemas.microsoft.com/office/powerpoint/2010/main" val="32225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_3h_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A41D-79D9-A8B3-822C-56E1F207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FE5357-715D-5A92-E9A7-76DCF07BF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1166400"/>
            <a:ext cx="10606088" cy="110799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04356-72CB-EDC8-F4FC-34E5740F9F8E}"/>
              </a:ext>
            </a:extLst>
          </p:cNvPr>
          <p:cNvSpPr txBox="1"/>
          <p:nvPr userDrawn="1"/>
        </p:nvSpPr>
        <p:spPr>
          <a:xfrm rot="5400000">
            <a:off x="10134318" y="2442824"/>
            <a:ext cx="294598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3200">
                <a:solidFill>
                  <a:schemeClr val="bg1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A8F90-08BC-DD45-095A-EDFA0F155D4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400" y="306000"/>
            <a:ext cx="7175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3D30F-80A3-E483-24B8-249D163B8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6156" y="5161967"/>
            <a:ext cx="1221868" cy="169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yourmonster.org/digital-flashca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Thursday 15th May 2025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6000">
                <a:latin typeface="Sassoon Primary"/>
              </a:rPr>
              <a:t>15/5/25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7B25-ABFA-8C7F-7DE9-08F5035DE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E4C92E1B-5DB0-3436-6421-E025C147ED32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3E1C270-166C-144D-AC75-96A73E3B8C08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AF821-C04B-050D-5FA5-31A543C9BF37}"/>
              </a:ext>
            </a:extLst>
          </p:cNvPr>
          <p:cNvSpPr txBox="1"/>
          <p:nvPr/>
        </p:nvSpPr>
        <p:spPr>
          <a:xfrm>
            <a:off x="239454" y="1007855"/>
            <a:ext cx="110773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</a:rPr>
              <a:t>3 in 3- Match the question to the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13636-795F-810C-5166-9A6641025626}"/>
              </a:ext>
            </a:extLst>
          </p:cNvPr>
          <p:cNvSpPr txBox="1"/>
          <p:nvPr/>
        </p:nvSpPr>
        <p:spPr>
          <a:xfrm>
            <a:off x="376265" y="2123215"/>
            <a:ext cx="353421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assoon Primary"/>
              </a:rPr>
              <a:t>How old is David Attenborough?</a:t>
            </a:r>
            <a:r>
              <a:rPr lang="en-GB" dirty="0"/>
              <a:t> </a:t>
            </a:r>
            <a:endParaRPr lang="en-GB" sz="1600" b="1" dirty="0">
              <a:solidFill>
                <a:srgbClr val="FF0000"/>
              </a:solidFill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14CC8-53AC-E0CB-EAB2-7152E1674F5F}"/>
              </a:ext>
            </a:extLst>
          </p:cNvPr>
          <p:cNvSpPr txBox="1"/>
          <p:nvPr/>
        </p:nvSpPr>
        <p:spPr>
          <a:xfrm>
            <a:off x="376265" y="3256445"/>
            <a:ext cx="353421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assoon Primary"/>
              </a:rPr>
              <a:t>Where did David Attenborough grow up?</a:t>
            </a:r>
            <a:r>
              <a:rPr lang="en-GB" dirty="0"/>
              <a:t> </a:t>
            </a:r>
            <a:endParaRPr lang="en-GB" sz="1600" b="1" dirty="0">
              <a:solidFill>
                <a:srgbClr val="FF0000"/>
              </a:solidFill>
              <a:latin typeface="Sassoon Primar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13F2C-A547-C2A4-DBD7-55D5BFAF2F43}"/>
              </a:ext>
            </a:extLst>
          </p:cNvPr>
          <p:cNvSpPr txBox="1"/>
          <p:nvPr/>
        </p:nvSpPr>
        <p:spPr>
          <a:xfrm>
            <a:off x="376264" y="4760906"/>
            <a:ext cx="353421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assoon Primary"/>
              </a:rPr>
              <a:t>What was the honour that David received from the Queen called?</a:t>
            </a:r>
            <a:r>
              <a:rPr lang="en-GB" dirty="0"/>
              <a:t> </a:t>
            </a:r>
            <a:endParaRPr lang="en-GB" sz="1600" b="1" dirty="0">
              <a:solidFill>
                <a:srgbClr val="FF0000"/>
              </a:solidFill>
              <a:latin typeface="Sassoon Primar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2C601-0749-1F06-3E51-5EEC5AA5801A}"/>
              </a:ext>
            </a:extLst>
          </p:cNvPr>
          <p:cNvSpPr txBox="1"/>
          <p:nvPr/>
        </p:nvSpPr>
        <p:spPr>
          <a:xfrm>
            <a:off x="7982215" y="3319204"/>
            <a:ext cx="25263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Sassoon Primary"/>
              </a:rPr>
              <a:t>99 years old.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A553D-9929-7EC8-2399-21980EDD3FF0}"/>
              </a:ext>
            </a:extLst>
          </p:cNvPr>
          <p:cNvSpPr txBox="1"/>
          <p:nvPr/>
        </p:nvSpPr>
        <p:spPr>
          <a:xfrm>
            <a:off x="7986495" y="2123215"/>
            <a:ext cx="35342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assoon Primary"/>
              </a:rPr>
              <a:t>A knighthood.</a:t>
            </a:r>
            <a:endParaRPr lang="en-GB" sz="2800" dirty="0">
              <a:solidFill>
                <a:srgbClr val="000000"/>
              </a:solidFill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C6E87-09C1-3F14-08E2-4A30147E23B7}"/>
              </a:ext>
            </a:extLst>
          </p:cNvPr>
          <p:cNvSpPr txBox="1"/>
          <p:nvPr/>
        </p:nvSpPr>
        <p:spPr>
          <a:xfrm>
            <a:off x="7986495" y="5288445"/>
            <a:ext cx="35342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Sassoon Primary"/>
              </a:rPr>
              <a:t>A </a:t>
            </a:r>
            <a:r>
              <a:rPr lang="en-GB" sz="2800">
                <a:latin typeface="Sassoon Primary"/>
              </a:rPr>
              <a:t>university campus.</a:t>
            </a:r>
            <a:r>
              <a:rPr lang="en-GB" dirty="0"/>
              <a:t> </a:t>
            </a:r>
            <a:endParaRPr lang="en-GB" sz="1600" b="1" dirty="0">
              <a:solidFill>
                <a:srgbClr val="FF000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353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798ED-C1E9-BF05-B062-D34B640A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0986E1B3-28C5-3572-2F72-9A96E594B7AD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5B9A516-C8C2-4740-5D58-7998531A3C2A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47545-E0B4-090D-DE38-83AE315610A8}"/>
              </a:ext>
            </a:extLst>
          </p:cNvPr>
          <p:cNvSpPr txBox="1"/>
          <p:nvPr/>
        </p:nvSpPr>
        <p:spPr>
          <a:xfrm>
            <a:off x="239454" y="1007855"/>
            <a:ext cx="1081356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4000" b="1">
                <a:latin typeface="Sassoon Primary"/>
              </a:rPr>
              <a:t>/ </a:t>
            </a:r>
            <a:r>
              <a:rPr lang="en-GB" sz="4000" b="1">
                <a:solidFill>
                  <a:srgbClr val="00B050"/>
                </a:solidFill>
                <a:latin typeface="Sassoon Primary"/>
              </a:rPr>
              <a:t>Green- </a:t>
            </a:r>
            <a:r>
              <a:rPr lang="en-GB" sz="3600">
                <a:latin typeface="Sassoon Primary"/>
              </a:rPr>
              <a:t>Ask a question which would get this answer.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ECC19-A6ED-43DE-1E27-F841B37D3DC6}"/>
              </a:ext>
            </a:extLst>
          </p:cNvPr>
          <p:cNvSpPr/>
          <p:nvPr/>
        </p:nvSpPr>
        <p:spPr>
          <a:xfrm>
            <a:off x="2217282" y="2566671"/>
            <a:ext cx="7767206" cy="14109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Sassoon Primary"/>
              </a:rPr>
              <a:t>David got sent a dried sea horse.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CD6EB-61A5-598E-4790-EFCC6189A0AD}"/>
              </a:ext>
            </a:extLst>
          </p:cNvPr>
          <p:cNvSpPr/>
          <p:nvPr/>
        </p:nvSpPr>
        <p:spPr>
          <a:xfrm>
            <a:off x="2217282" y="4276286"/>
            <a:ext cx="7767206" cy="141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latin typeface="Sassoon Primary"/>
              </a:rPr>
              <a:t>David grew up on the campus of a university.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D3951-8EC6-52F9-9BC5-23AA38944D2D}"/>
              </a:ext>
            </a:extLst>
          </p:cNvPr>
          <p:cNvSpPr txBox="1"/>
          <p:nvPr/>
        </p:nvSpPr>
        <p:spPr>
          <a:xfrm>
            <a:off x="524085" y="5953066"/>
            <a:ext cx="11435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rgbClr val="7030A0"/>
                </a:solidFill>
                <a:latin typeface="Sassoon Primary"/>
              </a:rPr>
              <a:t>What do most questions begin with? </a:t>
            </a:r>
            <a:endParaRPr lang="en-US"/>
          </a:p>
        </p:txBody>
      </p:sp>
      <p:pic>
        <p:nvPicPr>
          <p:cNvPr id="10" name="Picture 9" descr="A white numbers on a colorful background&#10;&#10;AI-generated content may be incorrect.">
            <a:extLst>
              <a:ext uri="{FF2B5EF4-FFF2-40B4-BE49-F238E27FC236}">
                <a16:creationId xmlns:a16="http://schemas.microsoft.com/office/drawing/2014/main" id="{6609FDEA-38E7-DD85-953D-42DBD751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31" y="1837837"/>
            <a:ext cx="18288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C689-7602-1EBD-CADB-BDF2A05FF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238E724-4A58-6D8E-2A72-1683E2D2BE26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115947B-C9E9-C009-425B-E42CCA0C132B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F444D-D08A-CB43-AB03-5D25BA9F9193}"/>
              </a:ext>
            </a:extLst>
          </p:cNvPr>
          <p:cNvSpPr txBox="1"/>
          <p:nvPr/>
        </p:nvSpPr>
        <p:spPr>
          <a:xfrm>
            <a:off x="1894768" y="2365100"/>
            <a:ext cx="78075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>
                <a:latin typeface="Sassoon Primary"/>
              </a:rPr>
              <a:t>What is </a:t>
            </a:r>
            <a:r>
              <a:rPr lang="en-GB" sz="6000" i="1">
                <a:latin typeface="Sassoon Primary"/>
              </a:rPr>
              <a:t>hot seating</a:t>
            </a:r>
            <a:r>
              <a:rPr lang="en-GB" sz="6000">
                <a:latin typeface="Sassoon Primary"/>
              </a:rPr>
              <a:t>? </a:t>
            </a:r>
          </a:p>
        </p:txBody>
      </p:sp>
      <p:pic>
        <p:nvPicPr>
          <p:cNvPr id="3" name="Picture 2" descr="A stick figure with a thought bubble&#10;&#10;AI-generated content may be incorrect.">
            <a:extLst>
              <a:ext uri="{FF2B5EF4-FFF2-40B4-BE49-F238E27FC236}">
                <a16:creationId xmlns:a16="http://schemas.microsoft.com/office/drawing/2014/main" id="{C3A5BC2E-CB2A-DBD4-5068-7A48DBEE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271" y="3389557"/>
            <a:ext cx="2509227" cy="34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8AA6-0557-9EDF-F9A3-291F4FE92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5122CD8-00C2-9ED7-60EF-29D67628FA16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AE1BBA-97CF-37A5-6E86-0324648F3A25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2" name="Picture 1" descr="A cartoon of a chair and a chair&#10;&#10;AI-generated content may be incorrect.">
            <a:extLst>
              <a:ext uri="{FF2B5EF4-FFF2-40B4-BE49-F238E27FC236}">
                <a16:creationId xmlns:a16="http://schemas.microsoft.com/office/drawing/2014/main" id="{2C21B587-EF43-35FB-3BD9-BBCE55AE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71" y="891687"/>
            <a:ext cx="7571643" cy="54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7E2A-7D58-E817-3584-D35B913F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D8BC97EA-9689-DFE7-D0BC-FA470C02D02E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D1D4EB1-195C-B61B-1D1A-888A4C2EDC4B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3" name="Picture 2" descr="A cartoon gingerbread person sitting on a chair&#10;&#10;AI-generated content may be incorrect.">
            <a:extLst>
              <a:ext uri="{FF2B5EF4-FFF2-40B4-BE49-F238E27FC236}">
                <a16:creationId xmlns:a16="http://schemas.microsoft.com/office/drawing/2014/main" id="{8A683AC4-7BEB-6E3E-4854-846B7A52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32" y="660278"/>
            <a:ext cx="8087214" cy="59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1B91-806B-BDAA-9B76-BD0AE796F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F8A6CFA-9350-44BD-C929-9F97B6B7761F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9257CF1-7F9F-1287-6051-1F6DC9C53670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FCFA4-2BF6-F840-6A0A-5C3B9984B5A5}"/>
              </a:ext>
            </a:extLst>
          </p:cNvPr>
          <p:cNvSpPr txBox="1"/>
          <p:nvPr/>
        </p:nvSpPr>
        <p:spPr>
          <a:xfrm>
            <a:off x="349390" y="1195988"/>
            <a:ext cx="1109984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latin typeface="Sassoon Primary"/>
              </a:rPr>
              <a:t>What words do we usually use at the beginning of a sentence?</a:t>
            </a:r>
            <a:endParaRPr lang="en-US"/>
          </a:p>
        </p:txBody>
      </p:sp>
      <p:pic>
        <p:nvPicPr>
          <p:cNvPr id="4" name="Picture 3" descr="A pink background with white letters&#10;&#10;AI-generated content may be incorrect.">
            <a:extLst>
              <a:ext uri="{FF2B5EF4-FFF2-40B4-BE49-F238E27FC236}">
                <a16:creationId xmlns:a16="http://schemas.microsoft.com/office/drawing/2014/main" id="{611C2EBD-3DD9-DF37-A011-12D9C0C3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0" y="2902926"/>
            <a:ext cx="3105150" cy="1481993"/>
          </a:xfrm>
          <a:prstGeom prst="rect">
            <a:avLst/>
          </a:prstGeom>
        </p:spPr>
      </p:pic>
      <p:pic>
        <p:nvPicPr>
          <p:cNvPr id="5" name="Picture 4" descr="A blue sign with white letters&#10;&#10;AI-generated content may be incorrect.">
            <a:extLst>
              <a:ext uri="{FF2B5EF4-FFF2-40B4-BE49-F238E27FC236}">
                <a16:creationId xmlns:a16="http://schemas.microsoft.com/office/drawing/2014/main" id="{DDE34CB7-C61F-AE56-4D47-58FA23CC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54" y="2901584"/>
            <a:ext cx="3907693" cy="1474910"/>
          </a:xfrm>
          <a:prstGeom prst="rect">
            <a:avLst/>
          </a:prstGeom>
        </p:spPr>
      </p:pic>
      <p:pic>
        <p:nvPicPr>
          <p:cNvPr id="7" name="Picture 6" descr="A purple and white logo&#10;&#10;AI-generated content may be incorrect.">
            <a:extLst>
              <a:ext uri="{FF2B5EF4-FFF2-40B4-BE49-F238E27FC236}">
                <a16:creationId xmlns:a16="http://schemas.microsoft.com/office/drawing/2014/main" id="{B6BE14E6-E20B-0C14-FFED-1BE7A67D3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903" y="2898530"/>
            <a:ext cx="3380887" cy="1481015"/>
          </a:xfrm>
          <a:prstGeom prst="rect">
            <a:avLst/>
          </a:prstGeom>
        </p:spPr>
      </p:pic>
      <p:pic>
        <p:nvPicPr>
          <p:cNvPr id="9" name="Picture 8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5E10319A-5FE7-3EA1-E22B-B642083D6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08" y="4769461"/>
            <a:ext cx="3931383" cy="1715233"/>
          </a:xfrm>
          <a:prstGeom prst="rect">
            <a:avLst/>
          </a:prstGeom>
        </p:spPr>
      </p:pic>
      <p:pic>
        <p:nvPicPr>
          <p:cNvPr id="10" name="Picture 9" descr="A white text on a yellow background&#10;&#10;AI-generated content may be incorrect.">
            <a:extLst>
              <a:ext uri="{FF2B5EF4-FFF2-40B4-BE49-F238E27FC236}">
                <a16:creationId xmlns:a16="http://schemas.microsoft.com/office/drawing/2014/main" id="{5D8D6036-41B8-81E3-2E63-1E1FC60D8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985" y="4764942"/>
            <a:ext cx="3909647" cy="1714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47C15A-0442-5BEF-FDB6-D116AB2FA354}"/>
              </a:ext>
            </a:extLst>
          </p:cNvPr>
          <p:cNvSpPr txBox="1"/>
          <p:nvPr/>
        </p:nvSpPr>
        <p:spPr>
          <a:xfrm>
            <a:off x="9395730" y="4582382"/>
            <a:ext cx="2565392" cy="22887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Sassoon Primary"/>
              </a:rPr>
              <a:t>Challenge: What type of information do you usually get from each question start?</a:t>
            </a:r>
          </a:p>
        </p:txBody>
      </p:sp>
    </p:spTree>
    <p:extLst>
      <p:ext uri="{BB962C8B-B14F-4D97-AF65-F5344CB8AC3E}">
        <p14:creationId xmlns:p14="http://schemas.microsoft.com/office/powerpoint/2010/main" val="414881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CCAD8-DCE5-4BEE-4652-29957435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4ECC00CC-0B4E-88AB-349D-0FFFDA908557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14B4F87-E94E-2F63-C90B-960C38DAF393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2" name="Picture 1" descr="A person with white hair&#10;&#10;AI-generated content may be incorrect.">
            <a:extLst>
              <a:ext uri="{FF2B5EF4-FFF2-40B4-BE49-F238E27FC236}">
                <a16:creationId xmlns:a16="http://schemas.microsoft.com/office/drawing/2014/main" id="{80A44346-9EF1-B5E2-3771-9B25A453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93" y="1963615"/>
            <a:ext cx="3285539" cy="4200770"/>
          </a:xfrm>
          <a:prstGeom prst="rect">
            <a:avLst/>
          </a:prstGeom>
        </p:spPr>
      </p:pic>
      <p:pic>
        <p:nvPicPr>
          <p:cNvPr id="4" name="Picture 3" descr="A stick figure with a thought bubble&#10;&#10;AI-generated content may be incorrect.">
            <a:extLst>
              <a:ext uri="{FF2B5EF4-FFF2-40B4-BE49-F238E27FC236}">
                <a16:creationId xmlns:a16="http://schemas.microsoft.com/office/drawing/2014/main" id="{90C06178-822D-B18F-6801-260A8527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71" y="3389557"/>
            <a:ext cx="2509227" cy="3449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C7FE1-AA88-409B-6CAA-1766583171F9}"/>
              </a:ext>
            </a:extLst>
          </p:cNvPr>
          <p:cNvSpPr txBox="1"/>
          <p:nvPr/>
        </p:nvSpPr>
        <p:spPr>
          <a:xfrm>
            <a:off x="201570" y="765970"/>
            <a:ext cx="116239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latin typeface="Sassoon Primary"/>
              </a:rPr>
              <a:t>If you could ask David Attenborough any question, what would it be?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95EDE-6A16-56D8-192D-23BE17547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5DAD1842-6F02-7EBD-5E75-95CA90ACE150}"/>
              </a:ext>
            </a:extLst>
          </p:cNvPr>
          <p:cNvSpPr txBox="1"/>
          <p:nvPr/>
        </p:nvSpPr>
        <p:spPr>
          <a:xfrm>
            <a:off x="229279" y="163770"/>
            <a:ext cx="514240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answer questions as a naturalist.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FDC7D46-44EB-7635-22C0-64CE3E3C987F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2" name="Picture 1" descr="A person with white hair&#10;&#10;AI-generated content may be incorrect.">
            <a:extLst>
              <a:ext uri="{FF2B5EF4-FFF2-40B4-BE49-F238E27FC236}">
                <a16:creationId xmlns:a16="http://schemas.microsoft.com/office/drawing/2014/main" id="{CE5C1805-4362-4DB8-42AE-9E29C49E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424" y="2500923"/>
            <a:ext cx="3285539" cy="4200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5515F-FEFF-8832-4878-A88382761250}"/>
              </a:ext>
            </a:extLst>
          </p:cNvPr>
          <p:cNvSpPr txBox="1"/>
          <p:nvPr/>
        </p:nvSpPr>
        <p:spPr>
          <a:xfrm>
            <a:off x="201570" y="765970"/>
            <a:ext cx="1162393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latin typeface="Sassoon Primary"/>
              </a:rPr>
              <a:t>Take it in turns to pretend to be David and ask him questions. Remember to answer in full sentences and as David.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624E30-96EC-0F07-A5A9-D2E9B7763D4C}"/>
              </a:ext>
            </a:extLst>
          </p:cNvPr>
          <p:cNvSpPr txBox="1"/>
          <p:nvPr/>
        </p:nvSpPr>
        <p:spPr>
          <a:xfrm>
            <a:off x="194402" y="163291"/>
            <a:ext cx="7709712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000000"/>
                </a:solidFill>
                <a:latin typeface="Sassoon Primary"/>
                <a:cs typeface="Calibri"/>
              </a:rPr>
              <a:t>TBAT – explore catching with two hands </a:t>
            </a:r>
            <a:endParaRPr lang="en-GB" sz="1400">
              <a:latin typeface="Sassoon Primary"/>
              <a:cs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1DE45A-D42E-8EDE-55C1-F1A0F89B9A07}"/>
              </a:ext>
            </a:extLst>
          </p:cNvPr>
          <p:cNvSpPr txBox="1"/>
          <p:nvPr/>
        </p:nvSpPr>
        <p:spPr>
          <a:xfrm>
            <a:off x="3994348" y="677106"/>
            <a:ext cx="42327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latin typeface="Sassoon Primary"/>
                <a:cs typeface="Calibri"/>
              </a:rPr>
              <a:t>Warm-up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0FB3B-E3E9-08E1-1BBB-D89390CE5D07}"/>
              </a:ext>
            </a:extLst>
          </p:cNvPr>
          <p:cNvSpPr txBox="1"/>
          <p:nvPr/>
        </p:nvSpPr>
        <p:spPr>
          <a:xfrm>
            <a:off x="249162" y="1071639"/>
            <a:ext cx="11500151" cy="683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263339"/>
                </a:solidFill>
                <a:latin typeface="Comic Sans MS"/>
                <a:ea typeface="Open Sans"/>
                <a:cs typeface="Open Sans"/>
              </a:rPr>
              <a:t>The</a:t>
            </a:r>
            <a:r>
              <a:rPr lang="en-US" sz="2000" b="1" u="sng">
                <a:solidFill>
                  <a:srgbClr val="263339"/>
                </a:solidFill>
                <a:latin typeface="Comic Sans MS"/>
              </a:rPr>
              <a:t> tortoise and the hare</a:t>
            </a:r>
            <a:endParaRPr lang="en-US" sz="2000" b="1" u="sng">
              <a:latin typeface="Comic Sans MS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Take a cone and stand in space. 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endParaRPr lang="en-US" sz="2000">
              <a:solidFill>
                <a:srgbClr val="657478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You are a tortoise with a cone, resting the cone on your back as a shell. 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endParaRPr lang="en-US" sz="2000">
              <a:solidFill>
                <a:srgbClr val="657478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You are a hare with a band, tucking the band in your shorts as a tail.</a:t>
            </a:r>
            <a:endParaRPr lang="en-US" sz="2000">
              <a:latin typeface="Comic Sans MS"/>
            </a:endParaRPr>
          </a:p>
          <a:p>
            <a:endParaRPr lang="en-US" sz="2000">
              <a:solidFill>
                <a:srgbClr val="657478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A On signal, tortoises move around slowly with your balanced cone on their back for 1 minute. Hares move around quickly.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386EB"/>
                </a:solidFill>
                <a:latin typeface="Comic Sans MS"/>
                <a:ea typeface="+mn-lt"/>
                <a:cs typeface="+mn-lt"/>
              </a:rPr>
              <a:t>.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B Swap roles 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endParaRPr lang="en-US" sz="2000">
              <a:solidFill>
                <a:srgbClr val="657478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C. If you are holding a cone jump side to side over it whilst the others practice throwing and catching a band on the spot.</a:t>
            </a:r>
            <a:endParaRPr lang="en-US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ctr"/>
            <a:endParaRPr lang="en-US" sz="2000">
              <a:solidFill>
                <a:srgbClr val="657478"/>
              </a:solidFill>
              <a:latin typeface="Comic Sans MS"/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657478"/>
                </a:solidFill>
                <a:latin typeface="Comic Sans MS"/>
                <a:ea typeface="+mn-lt"/>
                <a:cs typeface="+mn-lt"/>
              </a:rPr>
              <a:t> When you hear 'change' place your equipment on the floor and quickly change roles. </a:t>
            </a:r>
            <a:endParaRPr lang="en-US" sz="2000">
              <a:solidFill>
                <a:srgbClr val="657478"/>
              </a:solidFill>
              <a:latin typeface="Comic Sans MS"/>
              <a:ea typeface="Calibri"/>
              <a:cs typeface="Calibri"/>
            </a:endParaRPr>
          </a:p>
          <a:p>
            <a:endParaRPr lang="en-US" sz="2000">
              <a:latin typeface="Comic Sans MS"/>
              <a:ea typeface="+mn-lt"/>
              <a:cs typeface="+mn-lt"/>
            </a:endParaRPr>
          </a:p>
          <a:p>
            <a:endParaRPr lang="en-US" sz="2000">
              <a:latin typeface="Comic Sans MS"/>
              <a:ea typeface="Calibri" panose="020F0502020204030204"/>
              <a:cs typeface="Calibri" panose="020F0502020204030204"/>
            </a:endParaRPr>
          </a:p>
          <a:p>
            <a:endParaRPr lang="en-US" sz="2000">
              <a:latin typeface="Comic Sans MS"/>
              <a:ea typeface="+mn-lt"/>
              <a:cs typeface="+mn-lt"/>
            </a:endParaRPr>
          </a:p>
          <a:p>
            <a:pPr algn="ctr"/>
            <a:endParaRPr lang="en-US" sz="2000">
              <a:latin typeface="Comic Sans MS"/>
              <a:ea typeface="Calibri" panose="020F0502020204030204"/>
              <a:cs typeface="Calibri" panose="020F0502020204030204"/>
            </a:endParaRPr>
          </a:p>
          <a:p>
            <a:endParaRPr lang="en-US" sz="2000">
              <a:solidFill>
                <a:srgbClr val="657478"/>
              </a:solidFill>
              <a:latin typeface="Comic Sans MS"/>
              <a:ea typeface="Open Sans"/>
              <a:cs typeface="Open Sans"/>
            </a:endParaRPr>
          </a:p>
          <a:p>
            <a:endParaRPr lang="en-US" i="1">
              <a:solidFill>
                <a:srgbClr val="657478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397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black and white image of a letter&#10;&#10;AI-generated content may be incorrect.">
            <a:extLst>
              <a:ext uri="{FF2B5EF4-FFF2-40B4-BE49-F238E27FC236}">
                <a16:creationId xmlns:a16="http://schemas.microsoft.com/office/drawing/2014/main" id="{A7A34764-67B5-7C2F-11C6-78A2765E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4" y="3430042"/>
            <a:ext cx="2081212" cy="3424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0A05-56BA-1062-B2A9-C89A81C6D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681412"/>
            <a:ext cx="3940968" cy="2507456"/>
          </a:xfrm>
          <a:prstGeom prst="rect">
            <a:avLst/>
          </a:prstGeom>
        </p:spPr>
      </p:pic>
      <p:pic>
        <p:nvPicPr>
          <p:cNvPr id="8" name="Picture 7" descr="A close-up of a word&#10;&#10;AI-generated content may be incorrect.">
            <a:extLst>
              <a:ext uri="{FF2B5EF4-FFF2-40B4-BE49-F238E27FC236}">
                <a16:creationId xmlns:a16="http://schemas.microsoft.com/office/drawing/2014/main" id="{FF0835B1-0E4D-060F-4B88-29FAEAC8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25" y="3426618"/>
            <a:ext cx="3962399" cy="1719262"/>
          </a:xfrm>
          <a:prstGeom prst="rect">
            <a:avLst/>
          </a:prstGeom>
        </p:spPr>
      </p:pic>
      <p:pic>
        <p:nvPicPr>
          <p:cNvPr id="12" name="Picture 1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5284975A-C38F-5FCA-7F65-593633DC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806" y="5334000"/>
            <a:ext cx="3945731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624E30-96EC-0F07-A5A9-D2E9B7763D4C}"/>
              </a:ext>
            </a:extLst>
          </p:cNvPr>
          <p:cNvSpPr txBox="1"/>
          <p:nvPr/>
        </p:nvSpPr>
        <p:spPr>
          <a:xfrm>
            <a:off x="194402" y="163291"/>
            <a:ext cx="7709712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000000"/>
                </a:solidFill>
                <a:latin typeface="Sassoon Primary"/>
                <a:cs typeface="Calibri"/>
              </a:rPr>
              <a:t>TBAT – explore catching with two hands</a:t>
            </a:r>
            <a:endParaRPr lang="en-GB" sz="1400">
              <a:solidFill>
                <a:srgbClr val="000000"/>
              </a:solidFill>
              <a:latin typeface="Sassoon Primary"/>
              <a:cs typeface="Calibri"/>
            </a:endParaRPr>
          </a:p>
          <a:p>
            <a:endParaRPr lang="en-GB">
              <a:latin typeface="Sassoon Primary"/>
              <a:cs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1DE45A-D42E-8EDE-55C1-F1A0F89B9A07}"/>
              </a:ext>
            </a:extLst>
          </p:cNvPr>
          <p:cNvSpPr txBox="1"/>
          <p:nvPr/>
        </p:nvSpPr>
        <p:spPr>
          <a:xfrm>
            <a:off x="4272538" y="713392"/>
            <a:ext cx="42327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latin typeface="Sassoon Primary"/>
                <a:cs typeface="Calibri"/>
              </a:rPr>
              <a:t>Skill development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EAA123C-1AF0-082E-8B78-5CBAF9E1D8BD}"/>
              </a:ext>
            </a:extLst>
          </p:cNvPr>
          <p:cNvSpPr txBox="1"/>
          <p:nvPr/>
        </p:nvSpPr>
        <p:spPr>
          <a:xfrm>
            <a:off x="196442" y="834343"/>
            <a:ext cx="11755995" cy="34778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>
                <a:latin typeface="Comic Sans MS"/>
                <a:ea typeface="Calibri"/>
                <a:cs typeface="Calibri"/>
              </a:rPr>
              <a:t>Exploring catching</a:t>
            </a:r>
          </a:p>
          <a:p>
            <a:endParaRPr lang="en-US" sz="2000" b="1" u="sng">
              <a:latin typeface="Comic Sans MS"/>
              <a:ea typeface="Calibri"/>
              <a:cs typeface="Calibri"/>
            </a:endParaRPr>
          </a:p>
          <a:p>
            <a:pPr algn="ctr"/>
            <a:r>
              <a:rPr lang="en-US" sz="2000" b="1" u="sng">
                <a:latin typeface="Comic Sans MS"/>
                <a:ea typeface="+mn-lt"/>
                <a:cs typeface="+mn-lt"/>
              </a:rPr>
              <a:t>A</a:t>
            </a:r>
            <a:r>
              <a:rPr lang="en-US" sz="2000">
                <a:latin typeface="Comic Sans MS"/>
                <a:ea typeface="+mn-lt"/>
                <a:cs typeface="+mn-lt"/>
              </a:rPr>
              <a:t> Select a piece of equipment and throw and catch to yourselves in a space, exploring different catches from different heights. </a:t>
            </a:r>
          </a:p>
          <a:p>
            <a:pPr algn="ctr"/>
            <a:endParaRPr lang="en-US" sz="2000">
              <a:latin typeface="Comic Sans MS"/>
              <a:ea typeface="Calibri"/>
              <a:cs typeface="Calibri"/>
            </a:endParaRPr>
          </a:p>
          <a:p>
            <a:pPr algn="ctr"/>
            <a:endParaRPr lang="en-US" sz="2000">
              <a:latin typeface="Comic Sans MS"/>
              <a:ea typeface="Calibri"/>
              <a:cs typeface="Calibri"/>
            </a:endParaRPr>
          </a:p>
          <a:p>
            <a:pPr algn="ctr"/>
            <a:r>
              <a:rPr lang="en-US" sz="2000" b="1" u="sng">
                <a:latin typeface="Comic Sans MS"/>
                <a:ea typeface="Calibri"/>
                <a:cs typeface="Calibri"/>
              </a:rPr>
              <a:t>B</a:t>
            </a:r>
            <a:r>
              <a:rPr lang="en-US" sz="2000">
                <a:latin typeface="Comic Sans MS"/>
                <a:ea typeface="Calibri"/>
                <a:cs typeface="Calibri"/>
              </a:rPr>
              <a:t> Swap</a:t>
            </a:r>
            <a:r>
              <a:rPr lang="en-US" sz="2000">
                <a:latin typeface="Comic Sans MS"/>
                <a:ea typeface="+mn-lt"/>
                <a:cs typeface="+mn-lt"/>
              </a:rPr>
              <a:t> your equipment and explore catching with a new item. </a:t>
            </a:r>
            <a:endParaRPr lang="en-US" sz="2000">
              <a:latin typeface="Comic Sans MS"/>
              <a:ea typeface="Calibri"/>
              <a:cs typeface="Calibri"/>
            </a:endParaRPr>
          </a:p>
          <a:p>
            <a:pPr algn="ctr"/>
            <a:endParaRPr lang="en-US" sz="2000">
              <a:latin typeface="Comic Sans MS"/>
              <a:ea typeface="+mn-lt"/>
              <a:cs typeface="+mn-lt"/>
            </a:endParaRPr>
          </a:p>
          <a:p>
            <a:pPr algn="ctr"/>
            <a:r>
              <a:rPr lang="en-US" sz="2000" b="1" u="sng">
                <a:latin typeface="Comic Sans MS"/>
                <a:ea typeface="+mn-lt"/>
                <a:cs typeface="+mn-lt"/>
              </a:rPr>
              <a:t>C</a:t>
            </a:r>
            <a:r>
              <a:rPr lang="en-US" sz="2000">
                <a:latin typeface="Comic Sans MS"/>
                <a:ea typeface="+mn-lt"/>
                <a:cs typeface="+mn-lt"/>
              </a:rPr>
              <a:t> Show the 'ready position' and highlight that being in this position helps to prepare to catch.</a:t>
            </a:r>
            <a:endParaRPr lang="en-US" sz="2000">
              <a:latin typeface="Comic Sans MS"/>
            </a:endParaRPr>
          </a:p>
          <a:p>
            <a:endParaRPr lang="en-US" sz="2000">
              <a:solidFill>
                <a:srgbClr val="6386EB"/>
              </a:solidFill>
              <a:latin typeface="Comic Sans MS"/>
              <a:ea typeface="Calibri"/>
              <a:cs typeface="Calibri"/>
            </a:endParaRPr>
          </a:p>
          <a:p>
            <a:pPr algn="ctr"/>
            <a:endParaRPr lang="en-US" sz="2000">
              <a:solidFill>
                <a:srgbClr val="657478"/>
              </a:solidFill>
              <a:latin typeface="Comic Sans MS"/>
              <a:ea typeface="Calibri"/>
              <a:cs typeface="Calibri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D28A8C8-2AF9-A675-B5E0-B58BA89F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29" y="431679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624E30-96EC-0F07-A5A9-D2E9B7763D4C}"/>
              </a:ext>
            </a:extLst>
          </p:cNvPr>
          <p:cNvSpPr txBox="1"/>
          <p:nvPr/>
        </p:nvSpPr>
        <p:spPr>
          <a:xfrm>
            <a:off x="194402" y="163291"/>
            <a:ext cx="7709712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000000"/>
                </a:solidFill>
                <a:latin typeface="Sassoon Primary"/>
                <a:cs typeface="Calibri"/>
              </a:rPr>
              <a:t>TBAT – explore catching with two hands</a:t>
            </a:r>
            <a:endParaRPr lang="en-GB" sz="1400">
              <a:solidFill>
                <a:srgbClr val="000000"/>
              </a:solidFill>
              <a:latin typeface="Sassoon Primary"/>
              <a:cs typeface="Calibri"/>
            </a:endParaRPr>
          </a:p>
          <a:p>
            <a:endParaRPr lang="en-GB">
              <a:latin typeface="Sassoon Primary"/>
              <a:cs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1DE45A-D42E-8EDE-55C1-F1A0F89B9A07}"/>
              </a:ext>
            </a:extLst>
          </p:cNvPr>
          <p:cNvSpPr txBox="1"/>
          <p:nvPr/>
        </p:nvSpPr>
        <p:spPr>
          <a:xfrm>
            <a:off x="4189997" y="563836"/>
            <a:ext cx="42327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latin typeface="Sassoon Primary"/>
                <a:cs typeface="Calibri"/>
              </a:rPr>
              <a:t>Skill development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5F26510-5F35-9BE1-F622-7E5C85C51E8B}"/>
              </a:ext>
            </a:extLst>
          </p:cNvPr>
          <p:cNvSpPr txBox="1"/>
          <p:nvPr/>
        </p:nvSpPr>
        <p:spPr>
          <a:xfrm>
            <a:off x="450443" y="1015772"/>
            <a:ext cx="25273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latin typeface="Sassoon Primary"/>
                <a:cs typeface="Calibri"/>
              </a:rPr>
              <a:t>Alphabet catch </a:t>
            </a:r>
          </a:p>
        </p:txBody>
      </p:sp>
      <p:pic>
        <p:nvPicPr>
          <p:cNvPr id="7" name="Picture 6" descr="Cartoon a cartoon of a child playing tennis&#10;&#10;Description automatically generated">
            <a:extLst>
              <a:ext uri="{FF2B5EF4-FFF2-40B4-BE49-F238E27FC236}">
                <a16:creationId xmlns:a16="http://schemas.microsoft.com/office/drawing/2014/main" id="{3C164ECC-CB0C-42FE-7120-7D37CA95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76" y="4889198"/>
            <a:ext cx="2743200" cy="19177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3B09F3A-3FB8-6067-2D82-A20C35824A6B}"/>
              </a:ext>
            </a:extLst>
          </p:cNvPr>
          <p:cNvSpPr txBox="1"/>
          <p:nvPr/>
        </p:nvSpPr>
        <p:spPr>
          <a:xfrm>
            <a:off x="220633" y="1572152"/>
            <a:ext cx="11755995" cy="255454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omic Sans MS"/>
                <a:ea typeface="+mn-lt"/>
                <a:cs typeface="+mn-lt"/>
              </a:rPr>
              <a:t>In pairs with one playground ball, take turns at dropping the ball and catching it after one bounce. </a:t>
            </a:r>
          </a:p>
          <a:p>
            <a:endParaRPr lang="en-US" sz="2000">
              <a:latin typeface="Comic Sans MS"/>
              <a:ea typeface="+mn-lt"/>
              <a:cs typeface="+mn-lt"/>
            </a:endParaRPr>
          </a:p>
          <a:p>
            <a:r>
              <a:rPr lang="en-US" sz="2000">
                <a:latin typeface="Comic Sans MS"/>
                <a:ea typeface="+mn-lt"/>
                <a:cs typeface="+mn-lt"/>
              </a:rPr>
              <a:t>If you catch the ball, you continue.  After each catch your partner must say each letter from the alphabet in the correct order. </a:t>
            </a:r>
          </a:p>
          <a:p>
            <a:endParaRPr lang="en-US" sz="2000">
              <a:latin typeface="Comic Sans MS"/>
              <a:ea typeface="+mn-lt"/>
              <a:cs typeface="+mn-lt"/>
            </a:endParaRPr>
          </a:p>
          <a:p>
            <a:r>
              <a:rPr lang="en-US" sz="2000">
                <a:latin typeface="Comic Sans MS"/>
                <a:ea typeface="+mn-lt"/>
                <a:cs typeface="+mn-lt"/>
              </a:rPr>
              <a:t>What letter can you reach? </a:t>
            </a:r>
            <a:endParaRPr lang="en-US" sz="2000">
              <a:solidFill>
                <a:srgbClr val="657478"/>
              </a:solidFill>
              <a:latin typeface="Comic Sans MS"/>
              <a:ea typeface="Calibri"/>
              <a:cs typeface="Calibri"/>
            </a:endParaRPr>
          </a:p>
          <a:p>
            <a:pPr algn="ctr"/>
            <a:endParaRPr lang="en-US" sz="2000">
              <a:solidFill>
                <a:srgbClr val="657478"/>
              </a:solidFill>
              <a:latin typeface="Comic Sans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17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624E30-96EC-0F07-A5A9-D2E9B7763D4C}"/>
              </a:ext>
            </a:extLst>
          </p:cNvPr>
          <p:cNvSpPr txBox="1"/>
          <p:nvPr/>
        </p:nvSpPr>
        <p:spPr>
          <a:xfrm>
            <a:off x="194402" y="163291"/>
            <a:ext cx="7709712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000000"/>
                </a:solidFill>
                <a:latin typeface="Sassoon Primary"/>
                <a:cs typeface="Calibri"/>
              </a:rPr>
              <a:t>TBAT – explore catching with two hands</a:t>
            </a:r>
            <a:endParaRPr lang="en-GB" sz="1400">
              <a:solidFill>
                <a:srgbClr val="000000"/>
              </a:solidFill>
              <a:latin typeface="Sassoon Primary"/>
              <a:cs typeface="Calibri"/>
            </a:endParaRPr>
          </a:p>
          <a:p>
            <a:endParaRPr lang="en-GB">
              <a:latin typeface="Sassoon Primary"/>
              <a:cs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1DE45A-D42E-8EDE-55C1-F1A0F89B9A07}"/>
              </a:ext>
            </a:extLst>
          </p:cNvPr>
          <p:cNvSpPr txBox="1"/>
          <p:nvPr/>
        </p:nvSpPr>
        <p:spPr>
          <a:xfrm>
            <a:off x="3669902" y="660598"/>
            <a:ext cx="423275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>
                <a:latin typeface="Sassoon Primary"/>
                <a:cs typeface="Calibri"/>
              </a:rPr>
              <a:t>Plenary</a:t>
            </a:r>
          </a:p>
          <a:p>
            <a:pPr algn="ctr"/>
            <a:endParaRPr lang="en-US" sz="2000" b="1" u="sng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25465-865D-ED0B-5925-13C37F14DA12}"/>
              </a:ext>
            </a:extLst>
          </p:cNvPr>
          <p:cNvSpPr txBox="1"/>
          <p:nvPr/>
        </p:nvSpPr>
        <p:spPr>
          <a:xfrm>
            <a:off x="79830" y="2293257"/>
            <a:ext cx="114154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263339"/>
                </a:solidFill>
                <a:latin typeface="Comic Sans MS"/>
                <a:ea typeface="Calibri"/>
                <a:cs typeface="Calibri"/>
              </a:rPr>
              <a:t>How can I catch safely?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sz="2000">
              <a:solidFill>
                <a:srgbClr val="263339"/>
              </a:solidFill>
              <a:latin typeface="Comic Sans MS"/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sz="2000">
              <a:solidFill>
                <a:srgbClr val="263339"/>
              </a:solidFill>
              <a:latin typeface="Comic Sans M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807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3A-911F-F80C-4F76-752868B1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Today's Alien language is.......</a:t>
            </a:r>
          </a:p>
        </p:txBody>
      </p:sp>
      <p:pic>
        <p:nvPicPr>
          <p:cNvPr id="3" name="Picture 2" descr="A purple animal head with black text&#10;&#10;AI-generated content may be incorrect.">
            <a:extLst>
              <a:ext uri="{FF2B5EF4-FFF2-40B4-BE49-F238E27FC236}">
                <a16:creationId xmlns:a16="http://schemas.microsoft.com/office/drawing/2014/main" id="{94B56165-5350-54F8-4C22-962C1813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61" y="2240161"/>
            <a:ext cx="7246143" cy="32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0139" y="1794828"/>
            <a:ext cx="5784850" cy="61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3 in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9FCE7-001D-ECCC-1D7C-53F9089AB92F}"/>
              </a:ext>
            </a:extLst>
          </p:cNvPr>
          <p:cNvSpPr txBox="1"/>
          <p:nvPr/>
        </p:nvSpPr>
        <p:spPr>
          <a:xfrm>
            <a:off x="208988" y="216654"/>
            <a:ext cx="966653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latin typeface="Sassoon Primary" pitchFamily="50" charset="0"/>
              </a:rPr>
              <a:t>TBAT: solve problems in context using addition and subtraction</a:t>
            </a: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3200" dirty="0">
              <a:latin typeface="Sassoon Primary" pitchFamily="50" charset="0"/>
            </a:endParaRPr>
          </a:p>
          <a:p>
            <a:endParaRPr lang="en-GB" sz="1000" dirty="0">
              <a:latin typeface="Sassoon Primary" pitchFamily="50" charset="0"/>
            </a:endParaRPr>
          </a:p>
          <a:p>
            <a:r>
              <a:rPr lang="en-GB" sz="3200" dirty="0">
                <a:latin typeface="Sassoon Primary" pitchFamily="50" charset="0"/>
              </a:rPr>
              <a:t>Partition 34 into tens and ones.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3D126-2FA0-C8A9-64B9-E3E643DF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4" y="2239434"/>
            <a:ext cx="3736175" cy="1824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63EBF2-FBC4-F9A8-3F21-34D7C8AE4CE0}"/>
              </a:ext>
            </a:extLst>
          </p:cNvPr>
          <p:cNvGrpSpPr/>
          <p:nvPr/>
        </p:nvGrpSpPr>
        <p:grpSpPr>
          <a:xfrm>
            <a:off x="1273630" y="4853985"/>
            <a:ext cx="2364331" cy="1890258"/>
            <a:chOff x="2535375" y="2753772"/>
            <a:chExt cx="3315851" cy="240386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28F2C9-1C79-342F-C445-F9AED2D9DAD0}"/>
                </a:ext>
              </a:extLst>
            </p:cNvPr>
            <p:cNvCxnSpPr>
              <a:cxnSpLocks/>
              <a:stCxn id="13" idx="3"/>
              <a:endCxn id="11" idx="1"/>
            </p:cNvCxnSpPr>
            <p:nvPr/>
          </p:nvCxnSpPr>
          <p:spPr>
            <a:xfrm flipV="1">
              <a:off x="3975584" y="3293772"/>
              <a:ext cx="435641" cy="6533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5196B5-D535-A740-A463-02D8E4892C79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>
              <a:off x="3975584" y="3947165"/>
              <a:ext cx="425989" cy="6704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oogle Shape;1039;p34">
              <a:extLst>
                <a:ext uri="{FF2B5EF4-FFF2-40B4-BE49-F238E27FC236}">
                  <a16:creationId xmlns:a16="http://schemas.microsoft.com/office/drawing/2014/main" id="{6B8F6406-566B-7E80-0FEB-84BE83F8450C}"/>
                </a:ext>
              </a:extLst>
            </p:cNvPr>
            <p:cNvSpPr/>
            <p:nvPr/>
          </p:nvSpPr>
          <p:spPr>
            <a:xfrm>
              <a:off x="4411226" y="2753772"/>
              <a:ext cx="1440000" cy="108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  <a:sym typeface="Cambria Math"/>
              </a:endParaRPr>
            </a:p>
          </p:txBody>
        </p:sp>
        <p:sp>
          <p:nvSpPr>
            <p:cNvPr id="12" name="Google Shape;1039;p34">
              <a:extLst>
                <a:ext uri="{FF2B5EF4-FFF2-40B4-BE49-F238E27FC236}">
                  <a16:creationId xmlns:a16="http://schemas.microsoft.com/office/drawing/2014/main" id="{C1400AD3-B255-6AC4-8794-B194899A81CE}"/>
                </a:ext>
              </a:extLst>
            </p:cNvPr>
            <p:cNvSpPr/>
            <p:nvPr/>
          </p:nvSpPr>
          <p:spPr>
            <a:xfrm>
              <a:off x="4401574" y="4077634"/>
              <a:ext cx="1440000" cy="108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  <a:sym typeface="Cambria Math"/>
              </a:endParaRPr>
            </a:p>
          </p:txBody>
        </p:sp>
        <p:sp>
          <p:nvSpPr>
            <p:cNvPr id="13" name="Google Shape;1039;p34">
              <a:extLst>
                <a:ext uri="{FF2B5EF4-FFF2-40B4-BE49-F238E27FC236}">
                  <a16:creationId xmlns:a16="http://schemas.microsoft.com/office/drawing/2014/main" id="{CBD8CDCE-5E04-F717-9317-8BF55C783607}"/>
                </a:ext>
              </a:extLst>
            </p:cNvPr>
            <p:cNvSpPr/>
            <p:nvPr/>
          </p:nvSpPr>
          <p:spPr>
            <a:xfrm>
              <a:off x="2535375" y="3406880"/>
              <a:ext cx="1440209" cy="108056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/>
                  <a:sym typeface="Cambria Math"/>
                </a:rPr>
                <a:t>34</a:t>
              </a:r>
              <a:endParaRPr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  <a:sym typeface="Cambria Math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F7F39D7-305B-EB34-44C7-37127B39F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92" y="4853984"/>
            <a:ext cx="1957587" cy="1787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9697D1-43F0-D607-ECD4-80767ECFF8FA}"/>
              </a:ext>
            </a:extLst>
          </p:cNvPr>
          <p:cNvSpPr txBox="1"/>
          <p:nvPr/>
        </p:nvSpPr>
        <p:spPr>
          <a:xfrm>
            <a:off x="7766634" y="4207653"/>
            <a:ext cx="3604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 Primary" pitchFamily="50" charset="0"/>
              </a:rPr>
              <a:t>What time is it?</a:t>
            </a:r>
          </a:p>
        </p:txBody>
      </p:sp>
    </p:spTree>
    <p:extLst>
      <p:ext uri="{BB962C8B-B14F-4D97-AF65-F5344CB8AC3E}">
        <p14:creationId xmlns:p14="http://schemas.microsoft.com/office/powerpoint/2010/main" val="3419213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8768" y="820041"/>
            <a:ext cx="10606548" cy="60826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Sassoon Primary" pitchFamily="50" charset="0"/>
              </a:rPr>
              <a:t>Blue </a:t>
            </a:r>
            <a:r>
              <a:rPr lang="en-US">
                <a:latin typeface="Sassoon Primary" pitchFamily="50" charset="0"/>
              </a:rPr>
              <a:t>/ </a:t>
            </a:r>
            <a:r>
              <a:rPr lang="en-US">
                <a:solidFill>
                  <a:srgbClr val="00B050"/>
                </a:solidFill>
                <a:latin typeface="Sassoon Primary" pitchFamily="50" charset="0"/>
              </a:rPr>
              <a:t>Green</a:t>
            </a:r>
            <a:br>
              <a:rPr lang="en-US">
                <a:latin typeface="Sassoon Primary" pitchFamily="50" charset="0"/>
              </a:rPr>
            </a:br>
            <a:r>
              <a:rPr lang="en-US">
                <a:latin typeface="Sassoon Primary" pitchFamily="50" charset="0"/>
              </a:rPr>
              <a:t>Use ‘Make ten’ to solve these calculations.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5E3DE-9C12-A051-29A2-319F41A7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24" y="204930"/>
            <a:ext cx="1243692" cy="7437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93CA41-F516-7D6B-427A-AAAA43E65E75}"/>
              </a:ext>
            </a:extLst>
          </p:cNvPr>
          <p:cNvSpPr/>
          <p:nvPr/>
        </p:nvSpPr>
        <p:spPr>
          <a:xfrm>
            <a:off x="1316845" y="1753681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 + 7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2D53AF-B929-AF63-67C3-849B0AE76AD6}"/>
              </a:ext>
            </a:extLst>
          </p:cNvPr>
          <p:cNvSpPr/>
          <p:nvPr/>
        </p:nvSpPr>
        <p:spPr>
          <a:xfrm>
            <a:off x="2888965" y="2873844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 + 7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96994A-0747-1C3B-3FC0-0FB82C95B769}"/>
              </a:ext>
            </a:extLst>
          </p:cNvPr>
          <p:cNvSpPr/>
          <p:nvPr/>
        </p:nvSpPr>
        <p:spPr>
          <a:xfrm>
            <a:off x="8009504" y="1753681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 + 7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EAFE86-434C-1F9A-93A5-95A330AE73D4}"/>
              </a:ext>
            </a:extLst>
          </p:cNvPr>
          <p:cNvSpPr/>
          <p:nvPr/>
        </p:nvSpPr>
        <p:spPr>
          <a:xfrm>
            <a:off x="8286357" y="3809360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 – 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DD25C0-C465-153C-9475-FB3169C2436D}"/>
              </a:ext>
            </a:extLst>
          </p:cNvPr>
          <p:cNvSpPr/>
          <p:nvPr/>
        </p:nvSpPr>
        <p:spPr>
          <a:xfrm>
            <a:off x="6349734" y="2776197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– 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CB018B-4EEF-9B76-8764-51C38BBEC2DA}"/>
              </a:ext>
            </a:extLst>
          </p:cNvPr>
          <p:cNvSpPr/>
          <p:nvPr/>
        </p:nvSpPr>
        <p:spPr>
          <a:xfrm>
            <a:off x="1419133" y="3875322"/>
            <a:ext cx="1572120" cy="6474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 – 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29357-666D-72F2-CD71-AC6DAF578DFE}"/>
              </a:ext>
            </a:extLst>
          </p:cNvPr>
          <p:cNvSpPr/>
          <p:nvPr/>
        </p:nvSpPr>
        <p:spPr>
          <a:xfrm>
            <a:off x="858335" y="1690688"/>
            <a:ext cx="4913811" cy="31861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6D0B-ED96-93C6-9ABD-B7C872FF094C}"/>
              </a:ext>
            </a:extLst>
          </p:cNvPr>
          <p:cNvSpPr/>
          <p:nvPr/>
        </p:nvSpPr>
        <p:spPr>
          <a:xfrm>
            <a:off x="6042536" y="1690688"/>
            <a:ext cx="4913811" cy="3186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99527-CB6F-7870-E3D5-3D1A5F8B1517}"/>
              </a:ext>
            </a:extLst>
          </p:cNvPr>
          <p:cNvSpPr txBox="1"/>
          <p:nvPr/>
        </p:nvSpPr>
        <p:spPr>
          <a:xfrm>
            <a:off x="5021518" y="-29407"/>
            <a:ext cx="447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Sassoon Primary" pitchFamily="50" charset="0"/>
              </a:rPr>
              <a:t>Challenge: </a:t>
            </a:r>
          </a:p>
          <a:p>
            <a:r>
              <a:rPr lang="en-GB" sz="2400">
                <a:solidFill>
                  <a:srgbClr val="FF0000"/>
                </a:solidFill>
                <a:latin typeface="Sassoon Primary" pitchFamily="50" charset="0"/>
              </a:rPr>
              <a:t>Check your answers using the inverse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93A3B-34CF-2ECB-E5E7-AD92EEB3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6734" y="5718994"/>
            <a:ext cx="11176642" cy="926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7CB8A-8C31-B12C-04FD-90A374456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945" y="5798233"/>
            <a:ext cx="8656640" cy="8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6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CEA5EEF-3A42-F877-EAA6-F690F40D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8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Century Gothic" panose="020B0502020202020204" pitchFamily="34" charset="0"/>
              </a:rPr>
              <a:t>TBAT: solve problems in context using addition and subtraction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32C8C4C-7507-4039-9809-3AE36DCC5732}"/>
              </a:ext>
            </a:extLst>
          </p:cNvPr>
          <p:cNvSpPr/>
          <p:nvPr/>
        </p:nvSpPr>
        <p:spPr>
          <a:xfrm>
            <a:off x="1334953" y="1598644"/>
            <a:ext cx="1034321" cy="101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AE3CB7E-38A6-4F8D-A1E6-D405E43ECEB1}"/>
              </a:ext>
            </a:extLst>
          </p:cNvPr>
          <p:cNvSpPr/>
          <p:nvPr/>
        </p:nvSpPr>
        <p:spPr>
          <a:xfrm>
            <a:off x="8602537" y="1830326"/>
            <a:ext cx="1034321" cy="101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7E20B-A05A-4A07-9C4E-FA02DA600BF9}"/>
              </a:ext>
            </a:extLst>
          </p:cNvPr>
          <p:cNvSpPr/>
          <p:nvPr/>
        </p:nvSpPr>
        <p:spPr>
          <a:xfrm>
            <a:off x="8975043" y="5140034"/>
            <a:ext cx="1034321" cy="101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B96B244-4919-4FE5-916A-C02C084E0BCF}"/>
              </a:ext>
            </a:extLst>
          </p:cNvPr>
          <p:cNvSpPr/>
          <p:nvPr/>
        </p:nvSpPr>
        <p:spPr>
          <a:xfrm>
            <a:off x="4938979" y="3118515"/>
            <a:ext cx="1034321" cy="101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8">
            <a:extLst>
              <a:ext uri="{FF2B5EF4-FFF2-40B4-BE49-F238E27FC236}">
                <a16:creationId xmlns:a16="http://schemas.microsoft.com/office/drawing/2014/main" id="{82265CE6-8C2B-4289-85E8-95F1B3AEE60F}"/>
              </a:ext>
            </a:extLst>
          </p:cNvPr>
          <p:cNvSpPr/>
          <p:nvPr/>
        </p:nvSpPr>
        <p:spPr>
          <a:xfrm>
            <a:off x="1486012" y="4577009"/>
            <a:ext cx="1034321" cy="101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03CACBE-76B2-CAC3-E4A6-E5F6AA270740}"/>
              </a:ext>
            </a:extLst>
          </p:cNvPr>
          <p:cNvSpPr txBox="1">
            <a:spLocks/>
          </p:cNvSpPr>
          <p:nvPr/>
        </p:nvSpPr>
        <p:spPr>
          <a:xfrm>
            <a:off x="6228831" y="4816868"/>
            <a:ext cx="256625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Dienes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A4A333-8AD6-AC73-FCD9-49473BCB06A4}"/>
              </a:ext>
            </a:extLst>
          </p:cNvPr>
          <p:cNvSpPr txBox="1">
            <a:spLocks/>
          </p:cNvSpPr>
          <p:nvPr/>
        </p:nvSpPr>
        <p:spPr>
          <a:xfrm>
            <a:off x="2234895" y="1304049"/>
            <a:ext cx="216734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add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9C5326B-9A92-8E5E-B27B-0F42CC7D6D90}"/>
              </a:ext>
            </a:extLst>
          </p:cNvPr>
          <p:cNvSpPr txBox="1">
            <a:spLocks/>
          </p:cNvSpPr>
          <p:nvPr/>
        </p:nvSpPr>
        <p:spPr>
          <a:xfrm>
            <a:off x="2372726" y="4699358"/>
            <a:ext cx="256625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more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D8A7B01-06C8-5A9E-0395-730ADAEF1574}"/>
              </a:ext>
            </a:extLst>
          </p:cNvPr>
          <p:cNvSpPr txBox="1">
            <a:spLocks/>
          </p:cNvSpPr>
          <p:nvPr/>
        </p:nvSpPr>
        <p:spPr>
          <a:xfrm>
            <a:off x="3407047" y="5649699"/>
            <a:ext cx="256625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less	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04B581-4A58-CC4D-7AAC-AF8F0CFF8E0A}"/>
              </a:ext>
            </a:extLst>
          </p:cNvPr>
          <p:cNvSpPr txBox="1">
            <a:spLocks/>
          </p:cNvSpPr>
          <p:nvPr/>
        </p:nvSpPr>
        <p:spPr>
          <a:xfrm>
            <a:off x="5650260" y="1613529"/>
            <a:ext cx="285396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‘Make ten’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668136D-CA73-D653-4E0C-DE84CC092983}"/>
              </a:ext>
            </a:extLst>
          </p:cNvPr>
          <p:cNvSpPr txBox="1">
            <a:spLocks/>
          </p:cNvSpPr>
          <p:nvPr/>
        </p:nvSpPr>
        <p:spPr>
          <a:xfrm>
            <a:off x="7077242" y="3628180"/>
            <a:ext cx="256625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cost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3C32FC8-E1C1-5176-790B-EAACBE044B8C}"/>
              </a:ext>
            </a:extLst>
          </p:cNvPr>
          <p:cNvSpPr txBox="1">
            <a:spLocks/>
          </p:cNvSpPr>
          <p:nvPr/>
        </p:nvSpPr>
        <p:spPr>
          <a:xfrm>
            <a:off x="720045" y="3070600"/>
            <a:ext cx="256625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50E4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subtract	</a:t>
            </a:r>
          </a:p>
        </p:txBody>
      </p:sp>
    </p:spTree>
    <p:extLst>
      <p:ext uri="{BB962C8B-B14F-4D97-AF65-F5344CB8AC3E}">
        <p14:creationId xmlns:p14="http://schemas.microsoft.com/office/powerpoint/2010/main" val="3626215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Century Gothic" panose="020B0502020202020204" pitchFamily="34" charset="0"/>
              </a:rPr>
              <a:t>Making bracelets for the school fair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001" y="5286031"/>
            <a:ext cx="10080000" cy="863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/>
            </a:br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80192" y="1505892"/>
          <a:ext cx="3729507" cy="2513655"/>
        </p:xfrm>
        <a:graphic>
          <a:graphicData uri="http://schemas.openxmlformats.org/drawingml/2006/table">
            <a:tbl>
              <a:tblPr bandRow="1"/>
              <a:tblGrid>
                <a:gridCol w="7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red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3107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blue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green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yellow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black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4667177" y="3314913"/>
            <a:ext cx="1830008" cy="10034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3E104-261B-1143-9D2E-2FB56CEEDD84}"/>
              </a:ext>
            </a:extLst>
          </p:cNvPr>
          <p:cNvSpPr>
            <a:spLocks noChangeAspect="1"/>
          </p:cNvSpPr>
          <p:nvPr/>
        </p:nvSpPr>
        <p:spPr>
          <a:xfrm>
            <a:off x="574511" y="1571636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123041-CC4F-194C-9367-444146D07852}"/>
              </a:ext>
            </a:extLst>
          </p:cNvPr>
          <p:cNvSpPr>
            <a:spLocks noChangeAspect="1"/>
          </p:cNvSpPr>
          <p:nvPr/>
        </p:nvSpPr>
        <p:spPr>
          <a:xfrm>
            <a:off x="574511" y="2582038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14D147-BBFF-ED46-814E-BC67B568FC11}"/>
              </a:ext>
            </a:extLst>
          </p:cNvPr>
          <p:cNvSpPr>
            <a:spLocks noChangeAspect="1"/>
          </p:cNvSpPr>
          <p:nvPr/>
        </p:nvSpPr>
        <p:spPr>
          <a:xfrm>
            <a:off x="574511" y="3087239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D34132-A694-D948-8615-02F26A9B4918}"/>
              </a:ext>
            </a:extLst>
          </p:cNvPr>
          <p:cNvSpPr>
            <a:spLocks noChangeAspect="1"/>
          </p:cNvSpPr>
          <p:nvPr/>
        </p:nvSpPr>
        <p:spPr>
          <a:xfrm>
            <a:off x="574511" y="3592440"/>
            <a:ext cx="360000" cy="360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15DBE5-5424-F14C-ADA4-AD7F44F7CA1C}"/>
              </a:ext>
            </a:extLst>
          </p:cNvPr>
          <p:cNvSpPr>
            <a:spLocks noChangeAspect="1"/>
          </p:cNvSpPr>
          <p:nvPr/>
        </p:nvSpPr>
        <p:spPr>
          <a:xfrm>
            <a:off x="574511" y="2076837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548A39-285C-87A4-04A2-D41A2D114EC6}"/>
              </a:ext>
            </a:extLst>
          </p:cNvPr>
          <p:cNvGrpSpPr/>
          <p:nvPr/>
        </p:nvGrpSpPr>
        <p:grpSpPr>
          <a:xfrm>
            <a:off x="95905" y="5359241"/>
            <a:ext cx="10428211" cy="681249"/>
            <a:chOff x="208257" y="2652647"/>
            <a:chExt cx="10428211" cy="68124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4FBBFE8-B5BF-DE8F-0341-D7542BE908C9}"/>
                </a:ext>
              </a:extLst>
            </p:cNvPr>
            <p:cNvGrpSpPr/>
            <p:nvPr/>
          </p:nvGrpSpPr>
          <p:grpSpPr>
            <a:xfrm>
              <a:off x="528174" y="2652647"/>
              <a:ext cx="9777250" cy="399838"/>
              <a:chOff x="-6019800" y="2972729"/>
              <a:chExt cx="5725244" cy="2736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88DF757-C43B-1B95-7286-BA6CB863C4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19800" y="3109529"/>
                <a:ext cx="57252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F0A5A33-8F1E-BD98-5A43-5E857E40D99E}"/>
                  </a:ext>
                </a:extLst>
              </p:cNvPr>
              <p:cNvGrpSpPr/>
              <p:nvPr/>
            </p:nvGrpSpPr>
            <p:grpSpPr>
              <a:xfrm>
                <a:off x="-6019800" y="2972729"/>
                <a:ext cx="5725244" cy="273600"/>
                <a:chOff x="-6019800" y="2972729"/>
                <a:chExt cx="5725244" cy="273600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A5AC1E9-9A04-46E7-8A31-E9AB061128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0198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15BA203-AF6A-BFC8-3319-6ABC79D64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4472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4BC171E-4286-AAEB-8A41-B730B4052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747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A85288E-7B57-4DAA-AF79-4CDF42DC1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022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34E08EF-C457-51C0-2AAA-959D0E0BF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297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CC0C3FE-EF22-9E56-8C18-00763591D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1572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01BEFE6-8227-2052-6B1A-9D375B51B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846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5130BB5-7B64-9612-D2F2-1E72BDE4DF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121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B01F899-DAD3-2B29-7C9E-0A7718D8E9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396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425E9CB-98CB-E7FD-0DDC-9667C004B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671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2D2DFA9-E228-C009-8879-F526A8F452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4556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3784541-2CDF-E223-582A-CB273EB3E4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335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B727C0A-9814-BFF5-CD24-ECFF579A79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610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462BFED-7C95-DF3D-9B43-61DF6441D3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885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E6150AB-0E4D-6AE5-A49F-242F27F04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159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36E2745-7CBF-1489-7168-DE05E9529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4434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352D3E6-725B-2246-74AB-CB07B6D50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709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8AE0FA16-FE53-169A-8098-C1188F1D6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984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F0893B-6685-BF11-4B8C-A9D92C0A7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259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33AC889-15C0-89DB-471E-925633035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533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5E6C9A4-D124-9322-2D62-6B37A95CD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08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1F3CA72-F561-4551-879C-98303CCB9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625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E2F1D1C-E281-DAE2-FAB8-08E4BAC89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052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649A28D-AC83-9383-E8DC-E92EAD5DF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480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953614D-AFB0-BD59-081E-5AC7DE95AB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907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0FC3116-2FEA-9C55-DB0E-4A208E8B8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762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3023FABA-7C5F-DB67-4917-0E53BCC4E2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190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88540FE-5125-7ED4-C3FF-9D97CE16A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617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E985B340-8EA9-A96D-F20E-BEF103949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045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8E299BA-E9C4-D780-62FB-CB03DA501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900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AB65F49C-9E0B-8BEB-843E-04A3447B4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327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78EA990-DE2B-364A-BBB3-BA7A138C7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755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E208A70-094D-D4AF-79BB-13C88B3ECC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182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8977271A-EAEA-BA10-6EAD-FA3985D90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037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645F35F-CB31-CC8C-2DA6-F0ABD1B4F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0465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DA9B85F-7F26-A65B-7728-FBC83B432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892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C52B59F-0112-23E6-4731-0E4A5B464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320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503FFAE0-04A1-DC36-DBF6-DA928DC87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175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02EF253B-5E79-B93D-81EA-D23F56F47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602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C95C424-43D8-EE1C-B90E-17311F066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030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441E6C6-59E4-9D40-089F-E5AD016C0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457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2644AFD-11A9-2A92-3F12-084CAA99E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312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C7E296F1-78C1-B8D7-3CFC-45D1F3CF9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739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E752650-488B-D127-2529-8500FB122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167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1A43B70-075E-60F7-9EE0-A17A2B3FA7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594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509F61E-A8CC-58DF-44D3-F693BC745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2449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DD6AC83-E17D-0CC4-1EC1-B818AC592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877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E6AF0C5-A71C-8866-87F8-D911C29F3B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304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8DBD177-5E36-4C10-5EFA-24AFD96D0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732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D071AF3C-06E8-269B-DDE8-5AC52B1F4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587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5CE99C9-C8DE-5589-252D-362A5CBFAE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014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E1A3862-3738-AD93-84A4-CBEC3AF45C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8442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4BC5E86-B741-407F-2BB0-ACDC4E248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869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F257100-6D30-9F19-B9E1-4BAD54491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724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2B7D5E2D-56F4-0A60-3004-430495F373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152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86B898C-A568-83B7-38EC-A4A178AF0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579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9658870-312F-1C88-0ED6-0E7C4FFE3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007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86D3951-EE49-C64A-08B7-8E22914E4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862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EDD8A3BC-F7C1-502D-397B-DC6BAB9FB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289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B6C7355-6B0A-3799-1633-068A7BBB1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717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C658E8CB-D4E9-06F3-39D1-FF70E3C57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144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C74A466-735B-88D1-F9B1-A75B4F2A4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999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240A0B7-2917-016D-0FAE-51114E558E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426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4909503-60DB-47BE-CE8F-9F64388D3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854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908A4E0A-1D6C-45C4-08A9-BC5F4AE96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281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6CA175A-94D8-F65F-5C44-3FEAFD4D44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136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BC4E1C27-382D-436D-3F40-31E8E8539D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7564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97694CA-4A93-249E-DF3F-C77C9DCB1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91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098BBAC-8D8D-2E0A-E1FF-9794F2DFF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419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A2B5C45-78C7-C6F0-1AF1-3BA99056A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274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932231F-EFB5-9A0D-5E86-BF58EC189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701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21F96F33-0B24-749D-3173-0531EE856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129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1040115-BD25-1083-6FD3-6714EE14DF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3556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3E06A48-61D1-B4B1-BFB0-ED7B14129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411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F99A8E9-7381-EBE0-B9B8-CAFDE69598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839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4D33694-E749-265F-1F2D-C2547C993D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266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E6E18C95-37D5-28D0-91B5-F934A2A61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694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1A092508-20A0-C6F2-2E87-4BE9AB91C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9549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657C55CC-BA14-C41C-B8E3-0C789A354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976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1634F801-3D9A-E288-9F8C-B9724EB6B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404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EE66B025-ADD3-40F5-74BD-1A45D81E4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831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80E1840F-CE35-80DD-91CA-818022835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686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791005A-4980-C811-1FEF-9960892EC2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113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6B4FE746-BE36-6F25-B0DB-2427D99C81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541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10FC58C1-9572-3DBD-1F22-B568428E8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968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7C0C214C-3BEA-906E-3AD6-F8C7B737E2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823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7601491-8120-4D7A-7BDB-51CC776D5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251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727D469-C4B6-399D-3046-217242934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678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B1CC92F-3DB4-B968-75FD-B963C2F54A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106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B2DC24A8-B786-2F59-98E4-1877F59C71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961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C8524AE1-9191-0BBA-9A65-7E14302F3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388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7725DCBA-E8B7-5974-FCA8-0013F0A60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816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6074770C-ABC9-02B1-81AF-FE83E5DFD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243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F2C07B44-FE33-1E39-EBD8-03C5D58D3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098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8A6F0FC3-9633-B409-1992-AD77D324B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7526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CEEE959-2E95-CEB4-9E03-DB95F99EC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953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EADE89C8-2C17-7F91-1597-455CE8B5C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381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0F2AB670-A5B9-9552-1947-E46815D25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36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A7E5AED0-C871-860C-664F-670FC78F8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63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AFDC984-5542-F75A-97CF-1AC6199B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91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77D92D9B-31D9-5694-9331-01D195A04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18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54110E-B0C6-D429-53B3-0F42D269B373}"/>
                </a:ext>
              </a:extLst>
            </p:cNvPr>
            <p:cNvSpPr txBox="1"/>
            <p:nvPr/>
          </p:nvSpPr>
          <p:spPr>
            <a:xfrm>
              <a:off x="9991296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ADAF41-56D9-69D7-DEE0-BE685DCF8FDF}"/>
                </a:ext>
              </a:extLst>
            </p:cNvPr>
            <p:cNvSpPr txBox="1"/>
            <p:nvPr/>
          </p:nvSpPr>
          <p:spPr>
            <a:xfrm>
              <a:off x="901299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90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CAE08A-CC0E-270B-F646-0D097A238BB2}"/>
                </a:ext>
              </a:extLst>
            </p:cNvPr>
            <p:cNvSpPr txBox="1"/>
            <p:nvPr/>
          </p:nvSpPr>
          <p:spPr>
            <a:xfrm>
              <a:off x="803468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80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426A90-5B10-DF24-292C-0CE0657E1F5F}"/>
                </a:ext>
              </a:extLst>
            </p:cNvPr>
            <p:cNvSpPr txBox="1"/>
            <p:nvPr/>
          </p:nvSpPr>
          <p:spPr>
            <a:xfrm>
              <a:off x="705638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70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5FE92D-D49D-8B9B-7298-4EF9D14B7564}"/>
                </a:ext>
              </a:extLst>
            </p:cNvPr>
            <p:cNvSpPr txBox="1"/>
            <p:nvPr/>
          </p:nvSpPr>
          <p:spPr>
            <a:xfrm>
              <a:off x="607808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CA7F8E-79DB-3CE1-3281-1C6EDCA6680D}"/>
                </a:ext>
              </a:extLst>
            </p:cNvPr>
            <p:cNvSpPr txBox="1"/>
            <p:nvPr/>
          </p:nvSpPr>
          <p:spPr>
            <a:xfrm>
              <a:off x="509977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50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4F436A-8CE0-372C-3868-948B4AA4E038}"/>
                </a:ext>
              </a:extLst>
            </p:cNvPr>
            <p:cNvSpPr txBox="1"/>
            <p:nvPr/>
          </p:nvSpPr>
          <p:spPr>
            <a:xfrm>
              <a:off x="412147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C932B1-7315-DD46-EC44-9E989E99E7C5}"/>
                </a:ext>
              </a:extLst>
            </p:cNvPr>
            <p:cNvSpPr txBox="1"/>
            <p:nvPr/>
          </p:nvSpPr>
          <p:spPr>
            <a:xfrm>
              <a:off x="314316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30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6B4586-9A3C-6766-EE25-743C5F78B8BA}"/>
                </a:ext>
              </a:extLst>
            </p:cNvPr>
            <p:cNvSpPr txBox="1"/>
            <p:nvPr/>
          </p:nvSpPr>
          <p:spPr>
            <a:xfrm>
              <a:off x="216486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20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BDBBA5-457D-F23E-6D8A-599F49E29EB5}"/>
                </a:ext>
              </a:extLst>
            </p:cNvPr>
            <p:cNvSpPr txBox="1"/>
            <p:nvPr/>
          </p:nvSpPr>
          <p:spPr>
            <a:xfrm>
              <a:off x="118656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30C042-7744-87FE-E4FA-943CA23DBB9C}"/>
                </a:ext>
              </a:extLst>
            </p:cNvPr>
            <p:cNvSpPr txBox="1"/>
            <p:nvPr/>
          </p:nvSpPr>
          <p:spPr>
            <a:xfrm>
              <a:off x="20825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A0F2E97-C8B3-C8A5-C052-4D4CDC67DA98}"/>
              </a:ext>
            </a:extLst>
          </p:cNvPr>
          <p:cNvSpPr/>
          <p:nvPr/>
        </p:nvSpPr>
        <p:spPr>
          <a:xfrm>
            <a:off x="7922337" y="3273673"/>
            <a:ext cx="1830008" cy="10034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7E647B-7490-848E-0300-78CBA1450715}"/>
              </a:ext>
            </a:extLst>
          </p:cNvPr>
          <p:cNvSpPr>
            <a:spLocks noChangeAspect="1"/>
          </p:cNvSpPr>
          <p:nvPr/>
        </p:nvSpPr>
        <p:spPr>
          <a:xfrm>
            <a:off x="5157293" y="3119079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2B8C5C-E9FB-63E2-D174-E60B2B2F89DA}"/>
              </a:ext>
            </a:extLst>
          </p:cNvPr>
          <p:cNvSpPr>
            <a:spLocks noChangeAspect="1"/>
          </p:cNvSpPr>
          <p:nvPr/>
        </p:nvSpPr>
        <p:spPr>
          <a:xfrm>
            <a:off x="5637311" y="3125993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990516-55BF-C862-1EEE-715FB5709B1E}"/>
              </a:ext>
            </a:extLst>
          </p:cNvPr>
          <p:cNvSpPr>
            <a:spLocks noChangeAspect="1"/>
          </p:cNvSpPr>
          <p:nvPr/>
        </p:nvSpPr>
        <p:spPr>
          <a:xfrm>
            <a:off x="8064923" y="3187828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9022FF-241C-C8B8-8D8B-711D829FA416}"/>
              </a:ext>
            </a:extLst>
          </p:cNvPr>
          <p:cNvSpPr>
            <a:spLocks noChangeAspect="1"/>
          </p:cNvSpPr>
          <p:nvPr/>
        </p:nvSpPr>
        <p:spPr>
          <a:xfrm>
            <a:off x="8613950" y="3063133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B0BA0C-9481-2EFC-BF43-111CC1ECFC86}"/>
              </a:ext>
            </a:extLst>
          </p:cNvPr>
          <p:cNvSpPr>
            <a:spLocks noChangeAspect="1"/>
          </p:cNvSpPr>
          <p:nvPr/>
        </p:nvSpPr>
        <p:spPr>
          <a:xfrm>
            <a:off x="9162977" y="3133459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38BB7-7EE6-2E79-B069-C842C05539E5}"/>
              </a:ext>
            </a:extLst>
          </p:cNvPr>
          <p:cNvSpPr txBox="1"/>
          <p:nvPr/>
        </p:nvSpPr>
        <p:spPr>
          <a:xfrm>
            <a:off x="4691706" y="1361884"/>
            <a:ext cx="550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What’s the most expensive bead? The least expensive?</a:t>
            </a:r>
          </a:p>
        </p:txBody>
      </p:sp>
    </p:spTree>
    <p:extLst>
      <p:ext uri="{BB962C8B-B14F-4D97-AF65-F5344CB8AC3E}">
        <p14:creationId xmlns:p14="http://schemas.microsoft.com/office/powerpoint/2010/main" val="58600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E433D9-3D2B-3E4C-375B-C9A24342D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add     subtract     ‘Make ten’     more     less     cost     Dienes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66484" y="862512"/>
            <a:ext cx="4184777" cy="1983509"/>
          </a:xfrm>
          <a:prstGeom prst="wedgeRectCallout">
            <a:avLst>
              <a:gd name="adj1" fmla="val -37173"/>
              <a:gd name="adj2" fmla="val 80352"/>
            </a:avLst>
          </a:prstGeom>
          <a:solidFill>
            <a:schemeClr val="bg1"/>
          </a:solidFill>
          <a:ln w="19050" cmpd="sng">
            <a:solidFill>
              <a:srgbClr val="E50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I choose this bracelet. </a:t>
            </a:r>
          </a:p>
          <a:p>
            <a:pPr algn="ctr"/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A blue bead costs 4 p and a red bead costs 7 p. </a:t>
            </a:r>
          </a:p>
          <a:p>
            <a:pPr algn="ctr"/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You need to calculate four plus seven. </a:t>
            </a:r>
          </a:p>
        </p:txBody>
      </p:sp>
      <p:sp>
        <p:nvSpPr>
          <p:cNvPr id="16" name="Rectangular Callout 15"/>
          <p:cNvSpPr/>
          <p:nvPr/>
        </p:nvSpPr>
        <p:spPr>
          <a:xfrm flipH="1">
            <a:off x="4927225" y="3607240"/>
            <a:ext cx="4612955" cy="1770934"/>
          </a:xfrm>
          <a:prstGeom prst="wedgeRectCallout">
            <a:avLst>
              <a:gd name="adj1" fmla="val -58948"/>
              <a:gd name="adj2" fmla="val 6903"/>
            </a:avLst>
          </a:prstGeom>
          <a:solidFill>
            <a:schemeClr val="bg1"/>
          </a:solidFill>
          <a:ln w="19050" cmpd="sng">
            <a:solidFill>
              <a:srgbClr val="E50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I know that four plus six is ten, and seven is one more than six, so the answer is 11 p. </a:t>
            </a:r>
          </a:p>
          <a:p>
            <a:pPr algn="ctr"/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I used the 'Make ten' strategy.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0810E5-3AA0-E59C-BA1D-F8CC7A6B2386}"/>
              </a:ext>
            </a:extLst>
          </p:cNvPr>
          <p:cNvGraphicFramePr>
            <a:graphicFrameLocks noGrp="1"/>
          </p:cNvGraphicFramePr>
          <p:nvPr/>
        </p:nvGraphicFramePr>
        <p:xfrm>
          <a:off x="7162208" y="153754"/>
          <a:ext cx="3729507" cy="2513655"/>
        </p:xfrm>
        <a:graphic>
          <a:graphicData uri="http://schemas.openxmlformats.org/drawingml/2006/table">
            <a:tbl>
              <a:tblPr bandRow="1"/>
              <a:tblGrid>
                <a:gridCol w="7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red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3107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blue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green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yellow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black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E27C3E-F644-55A0-BA4C-246BE38C8AC1}"/>
              </a:ext>
            </a:extLst>
          </p:cNvPr>
          <p:cNvSpPr>
            <a:spLocks noChangeAspect="1"/>
          </p:cNvSpPr>
          <p:nvPr/>
        </p:nvSpPr>
        <p:spPr>
          <a:xfrm>
            <a:off x="7356527" y="219498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FD4EC4-9ADA-15B2-8A4D-46E29FBA9F09}"/>
              </a:ext>
            </a:extLst>
          </p:cNvPr>
          <p:cNvSpPr>
            <a:spLocks noChangeAspect="1"/>
          </p:cNvSpPr>
          <p:nvPr/>
        </p:nvSpPr>
        <p:spPr>
          <a:xfrm>
            <a:off x="7356527" y="1229900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49087D-C4B6-8E64-B887-6294A18E81D5}"/>
              </a:ext>
            </a:extLst>
          </p:cNvPr>
          <p:cNvSpPr>
            <a:spLocks noChangeAspect="1"/>
          </p:cNvSpPr>
          <p:nvPr/>
        </p:nvSpPr>
        <p:spPr>
          <a:xfrm>
            <a:off x="7356527" y="1735101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66356-2CD7-F7DA-61C6-51F88057E3C6}"/>
              </a:ext>
            </a:extLst>
          </p:cNvPr>
          <p:cNvSpPr>
            <a:spLocks noChangeAspect="1"/>
          </p:cNvSpPr>
          <p:nvPr/>
        </p:nvSpPr>
        <p:spPr>
          <a:xfrm>
            <a:off x="7356527" y="2240302"/>
            <a:ext cx="360000" cy="360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D4E632-1BCE-854C-BEDD-786A8414127D}"/>
              </a:ext>
            </a:extLst>
          </p:cNvPr>
          <p:cNvSpPr>
            <a:spLocks noChangeAspect="1"/>
          </p:cNvSpPr>
          <p:nvPr/>
        </p:nvSpPr>
        <p:spPr>
          <a:xfrm>
            <a:off x="7356527" y="724699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9133F7-69A3-5A86-E441-ACDD83475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76" y="3880886"/>
            <a:ext cx="1402121" cy="21447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438F2-AC76-B5CE-EBAA-07164EA57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172" y="3791491"/>
            <a:ext cx="1485388" cy="2235950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EC27DC1-B430-1A80-DA52-3860B39588B9}"/>
              </a:ext>
            </a:extLst>
          </p:cNvPr>
          <p:cNvSpPr/>
          <p:nvPr/>
        </p:nvSpPr>
        <p:spPr>
          <a:xfrm>
            <a:off x="9872025" y="5635856"/>
            <a:ext cx="1034321" cy="1019331"/>
          </a:xfrm>
          <a:prstGeom prst="star5">
            <a:avLst/>
          </a:prstGeom>
          <a:solidFill>
            <a:srgbClr val="E50D45"/>
          </a:solidFill>
          <a:ln>
            <a:solidFill>
              <a:srgbClr val="A80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3F5F8A63-E463-AD3B-AD1E-241E74EEB0FE}"/>
              </a:ext>
            </a:extLst>
          </p:cNvPr>
          <p:cNvSpPr/>
          <p:nvPr/>
        </p:nvSpPr>
        <p:spPr>
          <a:xfrm>
            <a:off x="76200" y="5635856"/>
            <a:ext cx="1034321" cy="1019331"/>
          </a:xfrm>
          <a:prstGeom prst="star5">
            <a:avLst/>
          </a:prstGeom>
          <a:solidFill>
            <a:srgbClr val="E50D45"/>
          </a:solidFill>
          <a:ln>
            <a:solidFill>
              <a:srgbClr val="A80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BAEB19-00A8-9F27-62C0-F2F2E2E77EE6}"/>
              </a:ext>
            </a:extLst>
          </p:cNvPr>
          <p:cNvGrpSpPr/>
          <p:nvPr/>
        </p:nvGrpSpPr>
        <p:grpSpPr>
          <a:xfrm>
            <a:off x="1647825" y="3380093"/>
            <a:ext cx="2336800" cy="1306140"/>
            <a:chOff x="723900" y="3924561"/>
            <a:chExt cx="2336800" cy="13061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73094E5-3D54-AD03-0652-9E3861CE350C}"/>
                </a:ext>
              </a:extLst>
            </p:cNvPr>
            <p:cNvSpPr/>
            <p:nvPr/>
          </p:nvSpPr>
          <p:spPr>
            <a:xfrm>
              <a:off x="723900" y="4143264"/>
              <a:ext cx="2336800" cy="10874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460445-732B-805A-9C0C-001617293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0320" y="3924561"/>
              <a:ext cx="437406" cy="437406"/>
            </a:xfrm>
            <a:prstGeom prst="ellipse">
              <a:avLst/>
            </a:prstGeom>
            <a:solidFill>
              <a:srgbClr val="DC231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Century Gothic" panose="020B0502020202020204" pitchFamily="34" charset="0"/>
                </a:rPr>
                <a:t>r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B2474D-8AB8-AC31-F98A-D71877D6C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5638" y="3933005"/>
              <a:ext cx="437406" cy="437406"/>
            </a:xfrm>
            <a:prstGeom prst="ellipse">
              <a:avLst/>
            </a:prstGeom>
            <a:solidFill>
              <a:srgbClr val="1F61C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Century Gothic" panose="020B0502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89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F7E2-20C1-6708-A5AA-7C08A432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rimary" pitchFamily="50" charset="0"/>
              </a:rPr>
              <a:t>Write sentences for these pictures using </a:t>
            </a:r>
            <a:r>
              <a:rPr lang="en-GB" dirty="0" err="1">
                <a:latin typeface="Sassoon Primary" pitchFamily="50" charset="0"/>
              </a:rPr>
              <a:t>i</a:t>
            </a:r>
            <a:r>
              <a:rPr lang="en-GB" dirty="0">
                <a:latin typeface="Sassoon Primary" pitchFamily="50" charset="0"/>
              </a:rPr>
              <a:t>-e.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FF05-1D88-ABD1-E04B-CF4E6A2BB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9D170-2AC3-185F-85AC-CA1F8E2D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2" y="1428365"/>
            <a:ext cx="4267796" cy="3248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F777C-DDFE-4301-2BDF-4DE199B6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38" y="3429000"/>
            <a:ext cx="5295724" cy="3337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5D86C-4FC6-12C0-E5AC-E21EC0627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49" y="1727201"/>
            <a:ext cx="3241463" cy="3450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356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74" y="-37363"/>
            <a:ext cx="10515600" cy="1325563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This bracelet costs 24 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784" y="2999976"/>
            <a:ext cx="6933309" cy="1512209"/>
          </a:xfrm>
        </p:spPr>
        <p:txBody>
          <a:bodyPr/>
          <a:lstStyle/>
          <a:p>
            <a:r>
              <a:rPr lang="en-GB">
                <a:latin typeface="Sassoon Primary" pitchFamily="50" charset="0"/>
              </a:rPr>
              <a:t>I no longer want the yellow bead.</a:t>
            </a:r>
          </a:p>
          <a:p>
            <a:endParaRPr lang="en-GB">
              <a:latin typeface="Sassoon Primary" pitchFamily="50" charset="0"/>
            </a:endParaRPr>
          </a:p>
          <a:p>
            <a:r>
              <a:rPr lang="en-GB">
                <a:latin typeface="Sassoon Primary" pitchFamily="50" charset="0"/>
              </a:rPr>
              <a:t>How can we work out the new cost?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C4631-BA91-2B40-87D4-7C8FE015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752" y="188595"/>
            <a:ext cx="1243692" cy="7315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E0CB6-0985-4D81-51FD-C80B2B871105}"/>
              </a:ext>
            </a:extLst>
          </p:cNvPr>
          <p:cNvGrpSpPr/>
          <p:nvPr/>
        </p:nvGrpSpPr>
        <p:grpSpPr>
          <a:xfrm>
            <a:off x="87928" y="5909068"/>
            <a:ext cx="10428211" cy="681249"/>
            <a:chOff x="208257" y="2652647"/>
            <a:chExt cx="10428211" cy="6812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E430AB-061A-D7D1-A197-86D7DB795953}"/>
                </a:ext>
              </a:extLst>
            </p:cNvPr>
            <p:cNvGrpSpPr/>
            <p:nvPr/>
          </p:nvGrpSpPr>
          <p:grpSpPr>
            <a:xfrm>
              <a:off x="528174" y="2652647"/>
              <a:ext cx="9777250" cy="399838"/>
              <a:chOff x="-6019800" y="2972729"/>
              <a:chExt cx="5725244" cy="2736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4EF3329-1961-35E4-288A-BD2305B39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19800" y="3109529"/>
                <a:ext cx="57252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73F1A5-4F7C-F7F5-FF6F-A2DFA4CD2884}"/>
                  </a:ext>
                </a:extLst>
              </p:cNvPr>
              <p:cNvGrpSpPr/>
              <p:nvPr/>
            </p:nvGrpSpPr>
            <p:grpSpPr>
              <a:xfrm>
                <a:off x="-6019800" y="2972729"/>
                <a:ext cx="5725244" cy="273600"/>
                <a:chOff x="-6019800" y="2972729"/>
                <a:chExt cx="5725244" cy="27360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485B4A7-A43C-36EF-FEFC-D082F10A6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0198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55390BE-4F43-A968-C584-B868741ED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4472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2C286E7-57AB-368A-2D04-C853E7249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747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850692F-A8C2-AF3B-F8C2-1AD86D29B3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022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1F001BE-9155-33B7-7BC9-2661B261B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297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117241E-9A7B-7AAA-7C7F-5FE2BB51E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1572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3BFC560-E071-8691-D40B-4D812BB06D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846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BCD799C-8A60-F69F-1C82-EC05CFFF1F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121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8A069DA-A3A7-01B3-7921-0BD181EA05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396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F812D54-BAF2-C6F3-C662-5EECBD94A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671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3CD7EF7-9890-8615-BF27-1574FA904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4556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C1A888E-4415-4755-672E-15DD3BCDE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335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CD743AC-198F-6FC7-337E-D7D717AE7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610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6E954E4-87E7-3C30-0B96-966441D0D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885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D6F9FE7-DE5B-290D-FC74-533AFDF13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159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05596BF-E6C4-61E6-78CB-C71320521A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4434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9783072-8BE5-18F8-DDE6-84CDD05CBF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709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148782E-B60B-A266-B8E6-678AB023A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984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0927D04-C510-365B-2212-415C0D6D1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259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40DA463-FFAD-2F1A-BAAC-9451B1743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533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631B68A-7025-5B42-563E-18E95CF9A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08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A63D2C4-7151-A934-664A-0C0BF3D948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625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B59573A-5CA4-A572-D3FB-3F376FD45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052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9D73ECC-6387-5059-022B-52956F51B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480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3177FFD-0EBB-788F-8B0A-1787E719D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907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A5269F1A-2932-14AE-BA29-49A87DABB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762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0785F55-F114-37CC-E743-31A586FFC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190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5F52A8BA-4308-8077-C92B-812CD1755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617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DE5F685-2266-D7A9-866A-36C90C7F3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045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D3FA73A-C46D-F352-0007-3C3A4E3B6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900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951A078-C65D-F47D-3E79-14AB6DA2B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327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49C8A8D0-FDE6-8F15-CD9D-38D3B6DE68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755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ECC2367-33B3-FF59-54DA-33972B7E9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182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82179D46-1E94-B612-59C2-E1F0296D64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037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0F0D0683-DF62-69A0-135F-F184BA1DCF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0465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EA58948-F305-A2D8-CEA9-0AC8C8953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892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5D59088E-B18C-9971-8DE6-B67B033989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320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9CF68CC-A787-93AA-3FFC-F05CC8347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175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8D226562-F249-FD1D-AACB-A352AD0DB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602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AB2CB49B-29FC-00C4-67B8-95BD0E1D6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030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72659B8-3B9F-4181-4A98-69E9F2EA4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457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A41A873E-2B6C-B38F-AAE0-157865B942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312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1559D1F-AE64-4AC0-B8E0-8FCF9EB7B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739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08EFCA0-36AF-191E-1EC2-F30B4A30F2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167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AFF2508-F055-8DC8-D646-EA5E982C0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594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226046AE-16B3-319F-47EB-AA0FB03BD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2449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A35CD49-5445-CE83-0E4B-4DF964744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877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2780777-A79F-09CA-FE83-2CDC75B9F0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304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20D554E-8FE5-4475-3C14-BAAF61EB7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732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3EB5FA6F-1302-8159-63E3-77E31D4085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587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1DECE1F8-AFCB-4DB6-E7C6-E295551669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014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41417A4-96E9-952A-0C8D-5FA140287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8442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127469B-7764-8BE3-6532-CEC8241D5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869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5B37528-AA2A-655C-801A-CCD25B820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724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CFC0F23-F497-68BF-75F8-42097671C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152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8D43E40A-6183-6A4D-CB65-8E0CA7742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579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B5FB78BB-038C-A083-CDB0-CF39FDFAA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007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57A56DF-BA0D-2E48-C067-94032A2F98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862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CE512EFD-3ECF-5B05-A6F3-3A39BD5E6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289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E9E42BE-9B0B-C17B-F2A4-1AA0685AF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717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7E5795E-D3A3-7738-F0DB-5746329C86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144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6CECA13E-2300-2DCC-B611-11745ED05B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999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D83DDDB-6E2F-7FC9-9120-004F78A0D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426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5C798B37-547F-BA13-34B2-6078D4262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854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F3F4D8C-628E-1E14-490E-60CB7F6A60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281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C0E85C37-A994-DC6F-749F-EFE7F113B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136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BB02BC0-678E-13B4-A47A-DE0C0BD1E2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7564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B1AA86D9-92E1-A372-E682-118549D44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91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7F64ECB4-F413-2F5A-2773-B66529578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419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AA4CE2BA-B056-7D78-DF2A-DAF7A59B50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274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A863A1C-406C-EE64-F9D9-CDB308B49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701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B508562-1B90-842F-A523-18D39876D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129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5123410A-F978-9C4B-B68B-C0050DA18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3556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CE05EC4-79D0-A329-7149-D8F51F9326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411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1E42440-9057-777C-6FDF-5392FBB7C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839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32E98EB1-8B00-1456-7B51-8A3A7EA45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266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DEC0E06-337E-185C-D240-96DACF1EF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694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23ACCA6-AF63-03D4-0EB5-6DFD470AE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9549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06A2787D-8A51-05F5-FF3C-C2917BA3E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976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066251D0-6E91-0181-6996-C3E80396B3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404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D673AD8-1392-ED73-A9E7-27BF6F866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831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D6D02F5-21E4-E1D5-938E-6E725C56B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686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3AF71DA7-4BD3-BE43-89A7-ED8DFC782A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113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F11E3EE-1774-E916-7D8D-8F1BCBF64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541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4ADB1AF-FF0E-331D-7690-9E2E646F1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968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394F3498-9768-8F2C-EED9-A099A4182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823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5185FB6-917D-750A-E7EB-140303088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251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6A660A77-99F4-6671-CF45-20A48A50B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678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44EEAEF-0450-E5D8-45D5-343D6F26A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106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241FA5A-1787-B248-1DE1-F3DE3A938D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961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61D1F745-2668-9793-5804-7F81CE3BBB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388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05A7F931-B8EB-26E6-E9FE-99A676ED01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816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1AB6FFAB-A188-7563-CA66-3AC7A892A0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243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776CB192-2784-9B2D-9758-203DA0E39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098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033875C0-4BFD-B540-5D6D-C4F7A63CC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7526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3F458A0C-D6D1-CC55-74C0-3FD1599B6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953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1A2B450F-5E7C-2BBE-BD1D-832630BFD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381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D467DB3-B68E-862D-C74F-C64B9F253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36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9E5C6A9-DA1C-F70D-20DC-1A984BEDA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63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14B1653D-0301-7B6A-5E29-6AF044365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91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35E59FF7-94FE-457A-6418-FBF0032FD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18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71E1B-57E3-4126-E2EC-D97E8D5E9B95}"/>
                </a:ext>
              </a:extLst>
            </p:cNvPr>
            <p:cNvSpPr txBox="1"/>
            <p:nvPr/>
          </p:nvSpPr>
          <p:spPr>
            <a:xfrm>
              <a:off x="9991296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D22C84-D2D6-A079-B5A1-8641A9F4CED1}"/>
                </a:ext>
              </a:extLst>
            </p:cNvPr>
            <p:cNvSpPr txBox="1"/>
            <p:nvPr/>
          </p:nvSpPr>
          <p:spPr>
            <a:xfrm>
              <a:off x="901299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90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30661-AE37-87D3-749B-1BB5A44CCE3D}"/>
                </a:ext>
              </a:extLst>
            </p:cNvPr>
            <p:cNvSpPr txBox="1"/>
            <p:nvPr/>
          </p:nvSpPr>
          <p:spPr>
            <a:xfrm>
              <a:off x="803468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80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3A79AD-3399-BD3E-28F7-0D0464F48F77}"/>
                </a:ext>
              </a:extLst>
            </p:cNvPr>
            <p:cNvSpPr txBox="1"/>
            <p:nvPr/>
          </p:nvSpPr>
          <p:spPr>
            <a:xfrm>
              <a:off x="705638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70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B3505C-450F-30EC-7F99-288CC448A717}"/>
                </a:ext>
              </a:extLst>
            </p:cNvPr>
            <p:cNvSpPr txBox="1"/>
            <p:nvPr/>
          </p:nvSpPr>
          <p:spPr>
            <a:xfrm>
              <a:off x="607808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C1CD2-D6FC-5FC5-E097-C832FDB2F7BA}"/>
                </a:ext>
              </a:extLst>
            </p:cNvPr>
            <p:cNvSpPr txBox="1"/>
            <p:nvPr/>
          </p:nvSpPr>
          <p:spPr>
            <a:xfrm>
              <a:off x="509977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50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B33CB7-6F48-F779-BBA5-9358BC86887E}"/>
                </a:ext>
              </a:extLst>
            </p:cNvPr>
            <p:cNvSpPr txBox="1"/>
            <p:nvPr/>
          </p:nvSpPr>
          <p:spPr>
            <a:xfrm>
              <a:off x="412147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40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69C271-B62C-64FB-C8C5-8B7896E6431A}"/>
                </a:ext>
              </a:extLst>
            </p:cNvPr>
            <p:cNvSpPr txBox="1"/>
            <p:nvPr/>
          </p:nvSpPr>
          <p:spPr>
            <a:xfrm>
              <a:off x="314316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30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C9AE01-E1C2-24C0-DB83-EAF4E5B9991B}"/>
                </a:ext>
              </a:extLst>
            </p:cNvPr>
            <p:cNvSpPr txBox="1"/>
            <p:nvPr/>
          </p:nvSpPr>
          <p:spPr>
            <a:xfrm>
              <a:off x="216486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20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1125D9-402B-B9A4-B85D-5AE59299F46C}"/>
                </a:ext>
              </a:extLst>
            </p:cNvPr>
            <p:cNvSpPr txBox="1"/>
            <p:nvPr/>
          </p:nvSpPr>
          <p:spPr>
            <a:xfrm>
              <a:off x="118656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C31172-7D20-D0CD-F791-52A0EFA58E1B}"/>
                </a:ext>
              </a:extLst>
            </p:cNvPr>
            <p:cNvSpPr txBox="1"/>
            <p:nvPr/>
          </p:nvSpPr>
          <p:spPr>
            <a:xfrm>
              <a:off x="20825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455D283-1264-6B5D-B621-3B7CA839521A}"/>
              </a:ext>
            </a:extLst>
          </p:cNvPr>
          <p:cNvSpPr/>
          <p:nvPr/>
        </p:nvSpPr>
        <p:spPr>
          <a:xfrm>
            <a:off x="470558" y="1498452"/>
            <a:ext cx="1830008" cy="10034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F7E463-255E-0387-3813-9A7E3C51490B}"/>
              </a:ext>
            </a:extLst>
          </p:cNvPr>
          <p:cNvSpPr>
            <a:spLocks noChangeAspect="1"/>
          </p:cNvSpPr>
          <p:nvPr/>
        </p:nvSpPr>
        <p:spPr>
          <a:xfrm>
            <a:off x="1495055" y="1332884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4CA441-1B93-154C-52CB-03EED197892F}"/>
              </a:ext>
            </a:extLst>
          </p:cNvPr>
          <p:cNvSpPr>
            <a:spLocks noChangeAspect="1"/>
          </p:cNvSpPr>
          <p:nvPr/>
        </p:nvSpPr>
        <p:spPr>
          <a:xfrm>
            <a:off x="975109" y="1332884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BC6E83-DFCA-A62A-B7C2-5C125DA78B9D}"/>
              </a:ext>
            </a:extLst>
          </p:cNvPr>
          <p:cNvGraphicFramePr>
            <a:graphicFrameLocks noGrp="1"/>
          </p:cNvGraphicFramePr>
          <p:nvPr/>
        </p:nvGraphicFramePr>
        <p:xfrm>
          <a:off x="7162208" y="1058629"/>
          <a:ext cx="3729507" cy="2513655"/>
        </p:xfrm>
        <a:graphic>
          <a:graphicData uri="http://schemas.openxmlformats.org/drawingml/2006/table">
            <a:tbl>
              <a:tblPr bandRow="1"/>
              <a:tblGrid>
                <a:gridCol w="7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red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3107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blue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green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yellow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black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98245A5D-822A-A8F2-F562-6C814CA1FFBF}"/>
              </a:ext>
            </a:extLst>
          </p:cNvPr>
          <p:cNvSpPr>
            <a:spLocks noChangeAspect="1"/>
          </p:cNvSpPr>
          <p:nvPr/>
        </p:nvSpPr>
        <p:spPr>
          <a:xfrm>
            <a:off x="7356527" y="1124373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33EC4F-3830-47A6-442A-FF3310837C0C}"/>
              </a:ext>
            </a:extLst>
          </p:cNvPr>
          <p:cNvSpPr>
            <a:spLocks noChangeAspect="1"/>
          </p:cNvSpPr>
          <p:nvPr/>
        </p:nvSpPr>
        <p:spPr>
          <a:xfrm>
            <a:off x="7356527" y="2134775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728E11-1002-A096-0E43-F310232C8A57}"/>
              </a:ext>
            </a:extLst>
          </p:cNvPr>
          <p:cNvSpPr>
            <a:spLocks noChangeAspect="1"/>
          </p:cNvSpPr>
          <p:nvPr/>
        </p:nvSpPr>
        <p:spPr>
          <a:xfrm>
            <a:off x="7356527" y="2639976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CD86F9-BF61-6D32-19E2-7207EED8D8FA}"/>
              </a:ext>
            </a:extLst>
          </p:cNvPr>
          <p:cNvSpPr>
            <a:spLocks noChangeAspect="1"/>
          </p:cNvSpPr>
          <p:nvPr/>
        </p:nvSpPr>
        <p:spPr>
          <a:xfrm>
            <a:off x="7356527" y="3145177"/>
            <a:ext cx="360000" cy="360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811CE2-8CC8-5A9F-9CBD-FE723C51E538}"/>
              </a:ext>
            </a:extLst>
          </p:cNvPr>
          <p:cNvSpPr>
            <a:spLocks noChangeAspect="1"/>
          </p:cNvSpPr>
          <p:nvPr/>
        </p:nvSpPr>
        <p:spPr>
          <a:xfrm>
            <a:off x="7356527" y="1629574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350747-2A38-57DB-E659-287C6804F719}"/>
              </a:ext>
            </a:extLst>
          </p:cNvPr>
          <p:cNvSpPr>
            <a:spLocks noChangeAspect="1"/>
          </p:cNvSpPr>
          <p:nvPr/>
        </p:nvSpPr>
        <p:spPr>
          <a:xfrm>
            <a:off x="517337" y="1528091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57B06F-FAAD-53AA-6A14-2DFC060228BB}"/>
              </a:ext>
            </a:extLst>
          </p:cNvPr>
          <p:cNvSpPr>
            <a:spLocks noChangeAspect="1"/>
          </p:cNvSpPr>
          <p:nvPr/>
        </p:nvSpPr>
        <p:spPr>
          <a:xfrm>
            <a:off x="1971299" y="1520500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8606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0EAC8-EEFB-142F-A22F-23C961A5E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408117"/>
            <a:ext cx="10606088" cy="2194447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</a:t>
            </a:r>
            <a:r>
              <a:rPr lang="en-GB" sz="4000" dirty="0"/>
              <a:t> / </a:t>
            </a:r>
            <a:r>
              <a:rPr lang="en-GB" sz="4000" dirty="0">
                <a:solidFill>
                  <a:srgbClr val="00B050"/>
                </a:solidFill>
              </a:rPr>
              <a:t>Green </a:t>
            </a:r>
          </a:p>
          <a:p>
            <a:pPr marL="0" indent="0">
              <a:buNone/>
            </a:pPr>
            <a:r>
              <a:rPr lang="en-GB" dirty="0"/>
              <a:t>Your </a:t>
            </a:r>
            <a:r>
              <a:rPr lang="en-GB" dirty="0">
                <a:latin typeface="Sassoon Primary" pitchFamily="50" charset="0"/>
              </a:rPr>
              <a:t>turn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Sassoon Primary" pitchFamily="50" charset="0"/>
              </a:rPr>
              <a:t>Calculate the cost of the bracelet.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882EB-3BDA-D9DB-6F9B-CDE8F15C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994"/>
          <a:stretch/>
        </p:blipFill>
        <p:spPr>
          <a:xfrm>
            <a:off x="245476" y="2930431"/>
            <a:ext cx="3945905" cy="3476174"/>
          </a:xfrm>
          <a:prstGeom prst="rect">
            <a:avLst/>
          </a:prstGeom>
          <a:ln w="60325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C891E-27D7-B22D-CA5B-0182673B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14"/>
          <a:stretch/>
        </p:blipFill>
        <p:spPr>
          <a:xfrm>
            <a:off x="4601401" y="2930431"/>
            <a:ext cx="4000570" cy="345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0325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3B2BE-E843-0981-2694-E56DEC1D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18" y="97610"/>
            <a:ext cx="3454207" cy="33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5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3833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Independent: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You have 20 p to spend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289" y="2045031"/>
            <a:ext cx="6940626" cy="1383969"/>
          </a:xfrm>
        </p:spPr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Your task is to spend all your money!</a:t>
            </a:r>
          </a:p>
          <a:p>
            <a:r>
              <a:rPr lang="en-GB">
                <a:latin typeface="Century Gothic" panose="020B0502020202020204" pitchFamily="34" charset="0"/>
              </a:rPr>
              <a:t>What beads could you buy for 20 p?</a:t>
            </a:r>
          </a:p>
        </p:txBody>
      </p:sp>
      <p:sp>
        <p:nvSpPr>
          <p:cNvPr id="44" name="Oval 43"/>
          <p:cNvSpPr/>
          <p:nvPr/>
        </p:nvSpPr>
        <p:spPr>
          <a:xfrm>
            <a:off x="1210743" y="4065801"/>
            <a:ext cx="1857520" cy="10046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327580" y="4065801"/>
            <a:ext cx="1857520" cy="10046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382943" y="4065801"/>
            <a:ext cx="1857520" cy="10046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436B2B-1593-CA5B-2F44-D91A26FFDCB4}"/>
              </a:ext>
            </a:extLst>
          </p:cNvPr>
          <p:cNvGrpSpPr/>
          <p:nvPr/>
        </p:nvGrpSpPr>
        <p:grpSpPr>
          <a:xfrm>
            <a:off x="87928" y="5909068"/>
            <a:ext cx="10428211" cy="681249"/>
            <a:chOff x="208257" y="2652647"/>
            <a:chExt cx="10428211" cy="681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0CE112-D2EC-9764-476F-51CCD1717E16}"/>
                </a:ext>
              </a:extLst>
            </p:cNvPr>
            <p:cNvGrpSpPr/>
            <p:nvPr/>
          </p:nvGrpSpPr>
          <p:grpSpPr>
            <a:xfrm>
              <a:off x="528174" y="2652647"/>
              <a:ext cx="9777250" cy="399838"/>
              <a:chOff x="-6019800" y="2972729"/>
              <a:chExt cx="5725244" cy="27360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5C85545-AFCF-6500-BBCF-B17F571FD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19800" y="3109529"/>
                <a:ext cx="57252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4FC7196-2E77-800F-128C-BF7013E97390}"/>
                  </a:ext>
                </a:extLst>
              </p:cNvPr>
              <p:cNvGrpSpPr/>
              <p:nvPr/>
            </p:nvGrpSpPr>
            <p:grpSpPr>
              <a:xfrm>
                <a:off x="-6019800" y="2972729"/>
                <a:ext cx="5725244" cy="273600"/>
                <a:chOff x="-6019800" y="2972729"/>
                <a:chExt cx="5725244" cy="2736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7716816-BA59-835E-AC3C-D829E1578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0198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24A414F-1171-9A86-B769-B1D3A4687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4472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CBBA534-1C5A-4E02-2C57-7C26C300CF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747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9AB3901B-DB40-AC51-D0BC-ECC7C6CBF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022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622A298-A0B8-1FFC-E468-A665593897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297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938728B-AF9D-7996-900A-EB1F5D29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15720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95879B82-BFDB-669A-AE5C-F085433FD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8468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6283FA2-1EBF-C722-E749-A754B783F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1216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2A2EB35-5E53-BD95-2871-60E1FA912D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3964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3162552-D39A-FA29-D451-1B0F9B0C8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67120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545172AC-786D-4B8C-B821-EFB177C10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4556" y="2972729"/>
                  <a:ext cx="0" cy="273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CE090D7-F0B8-94FB-9D8D-EDC52F148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335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D26CC90F-206F-EEB6-B644-3A8A4EB49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610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C59D65A-9097-53D5-768C-10CA1287B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885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C68695F-EE5B-F96E-826D-822EAA103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159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D44D3BE-8992-C9F7-12D7-78A6EC978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4434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0878434-19F4-E77F-84AD-0020FADF1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7094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F5C37F7-6E0D-A8C2-6DE0-AB053096D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9842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EA8A8B1-B2AC-5911-61A6-C237298AC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2590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5128665-803F-FF09-8538-3A7280F4B8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15338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8B4D6D0-8EF0-704B-6CC7-88FF61471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0860" y="3019529"/>
                  <a:ext cx="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868ED8C-B5E9-B3EF-C74F-CA4B20AFE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625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EB5A7A2-0BBD-5920-0130-F31BDE11B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9052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6AFD59F-F9A5-E055-70E5-7FC1A22CBD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8480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856CA3D9-2973-FAB7-5171-1A5B938E6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907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5FCB8FD-63D0-D103-09CA-4F467F6E3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762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EC40AC6-3AF1-2A9C-C756-821A3D934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6190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05FB5D6-ADFE-9B85-5B38-FC09D48706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617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1FCF8D1-10E9-6166-F677-EF3C9DADD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045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13718D7-34B3-F4F3-663F-955805552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900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CE87966-23C1-5422-F9D2-01D639057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3327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B7E57B41-6075-34E1-B07E-C63E3253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755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194028F-E20A-8E1B-5621-1C3EAB122A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182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81675A8-97A8-EBDF-A327-1414D88200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1037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2FFCEEF-03E9-BB2F-CAF6-5FD19FB9F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0465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8F406CA9-DD1C-0758-17F7-7B9538F5B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892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2731C49-98E5-8023-C674-5F4127FA1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9320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815BD7D-E2B4-B078-A98A-0A59C5A30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8175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ABE0ACE-2DDF-97E4-AFA7-9C52AB45BC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602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FA81FBE-3B70-5A3F-BA56-A97208BE5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7030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D45201A9-555D-6B59-C22D-079458E9DF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457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C6BFC676-2A1F-7216-D86F-86DF96188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5312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C27FC94-B124-A689-0AA8-54265C5E5C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739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45FA45D-749F-87A1-2474-C08723D9F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4167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8E669ED-BFEA-03BD-B625-69DBF30BF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594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8855084-2A99-C830-38F0-477C8E6CF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2449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F231DAD-C0A2-3A82-D6D6-B093A3A794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877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A8F0540-B938-1BF9-D70E-E6F14B778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1304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168EACE-9C58-3F77-381F-493B8D08A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732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88425BB-7729-E72C-33B6-7BB33099F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587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E1E8F4F2-C6C6-1909-3B45-E78514AE7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9014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FFFC983D-AF8D-CC70-6895-79D481D08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8442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CCC2D6DD-1D9C-6D8D-B69A-053AEC36B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869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B70350D4-A261-2DA4-8A38-3A4C27AE89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724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6111E8C-317C-696B-E008-952CBEC428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6152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76DBB17-9945-A6FE-6A73-EA39DE4C0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579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A72C865-03C6-03AA-6362-A4D4E2866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007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CFDA428-1212-B44D-323B-8B77BFA4E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862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C1A6D15-55F4-C776-A143-AA2065F36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3289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9D123CE-28A6-1D8A-EB83-E3EE3EE5B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717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71ACC423-1328-6FE4-B279-A0CD4C018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2144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41D9C8E-32CF-02CD-E5E1-1EF5C7D8D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999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CD3DE9A7-09CE-E320-6D01-68A253C3D5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0426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B98AF058-A682-AFCD-5233-610781EE2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854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D7F5EDF-B835-1643-B732-34D96F62F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9281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F1FEFD3B-75DF-9AD5-7BC4-46DDF3320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8136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A86EECA-74F6-9B21-0633-C16261206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7564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66AB1AC-F656-893D-57F0-AED156316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91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AC16C80-91D2-5032-3445-5FF8BDFCB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419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C53D0650-BCB0-96C5-2A87-64C280CBAB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5274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40655B1-2031-AC51-7898-7C96ADEAC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701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21951329-6B84-8698-5600-A429B5B95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129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27E91626-00AB-3CD3-3846-201BCCB74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3556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DC92636-8F57-B559-FFBA-EAC6B5209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411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B7571332-D7D5-F247-C7A1-DE30D1BBF3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839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0951B427-5F44-5E8B-5840-5830714330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266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98999CCB-EAF2-FBC0-DB32-0353CB53B6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694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DA40191-B6FA-6F53-0E29-9EE640C92E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9549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9D226FF-F711-4725-0E68-4C0DB2B14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976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171B051-99C3-B857-6079-07E7DAA11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404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29A5AA9A-7CA0-87AD-3B60-B987008407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7831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B0EAD371-A469-40CF-498A-A5D60400D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6864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DE48E9F-30C0-EE72-50B4-E2A544520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1139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E45FAA23-4C17-442C-4021-3090D8D91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5414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64DB0BCB-23EF-DC71-FA51-13D4F40DD9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49689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CFC9C11D-B8ED-E067-A9F6-EFA21E954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8238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0657F7-71FA-6E79-3AEA-CDD04D647F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32513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3CCF8B75-E6D1-2737-70C0-15E09E530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6788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EC18AD2-377D-9549-754D-D3E0C074F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1063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DAC1003-4F9C-D425-6682-3B29E7792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9612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719660B-8744-9111-676E-457B0E435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3887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2859F45-B9FE-7830-2546-4493DDB59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8162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0742389E-DA5F-2D64-5550-196300940B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92437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6395558-EF81-C7D8-9CA2-0DAA37D121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0986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40F7EB9B-9CF6-52E3-F11B-6151ABA4B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75261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9ED3C2B-4DAB-C26B-1979-42F6D794A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9536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92C615D-0FA1-F8C9-5523-8A3AFB30D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63811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3EFB07B-69A4-4405-E10B-21443117C9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23608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C287456E-EC2F-CCC3-BC4F-98E554D25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6356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EE92E186-4A33-A414-6F5C-4EE79EDD65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09104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01BBB16B-0AE8-835E-4489-1490D3F7A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51852" y="3055529"/>
                  <a:ext cx="0" cy="10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5AE15-2120-6383-1517-F86645C71930}"/>
                </a:ext>
              </a:extLst>
            </p:cNvPr>
            <p:cNvSpPr txBox="1"/>
            <p:nvPr/>
          </p:nvSpPr>
          <p:spPr>
            <a:xfrm>
              <a:off x="9991296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2C0F0E-C8B9-E130-CFCB-A774108F6D3E}"/>
                </a:ext>
              </a:extLst>
            </p:cNvPr>
            <p:cNvSpPr txBox="1"/>
            <p:nvPr/>
          </p:nvSpPr>
          <p:spPr>
            <a:xfrm>
              <a:off x="901299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90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276C95-22CD-3330-4523-70B217BE5D56}"/>
                </a:ext>
              </a:extLst>
            </p:cNvPr>
            <p:cNvSpPr txBox="1"/>
            <p:nvPr/>
          </p:nvSpPr>
          <p:spPr>
            <a:xfrm>
              <a:off x="803468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80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7053D5-9198-0830-4B25-B8EDED11BD71}"/>
                </a:ext>
              </a:extLst>
            </p:cNvPr>
            <p:cNvSpPr txBox="1"/>
            <p:nvPr/>
          </p:nvSpPr>
          <p:spPr>
            <a:xfrm>
              <a:off x="705638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70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E793A4-666C-AF27-02FB-78E0A0B88849}"/>
                </a:ext>
              </a:extLst>
            </p:cNvPr>
            <p:cNvSpPr txBox="1"/>
            <p:nvPr/>
          </p:nvSpPr>
          <p:spPr>
            <a:xfrm>
              <a:off x="607808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60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AD0233-2BEB-5F0C-850B-BF7E49C61C29}"/>
                </a:ext>
              </a:extLst>
            </p:cNvPr>
            <p:cNvSpPr txBox="1"/>
            <p:nvPr/>
          </p:nvSpPr>
          <p:spPr>
            <a:xfrm>
              <a:off x="509977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50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170119-8BC3-6A5C-A585-57DB7EA61430}"/>
                </a:ext>
              </a:extLst>
            </p:cNvPr>
            <p:cNvSpPr txBox="1"/>
            <p:nvPr/>
          </p:nvSpPr>
          <p:spPr>
            <a:xfrm>
              <a:off x="4121473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40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79CF3C-23BB-A96C-FC52-FEBEE00DC91D}"/>
                </a:ext>
              </a:extLst>
            </p:cNvPr>
            <p:cNvSpPr txBox="1"/>
            <p:nvPr/>
          </p:nvSpPr>
          <p:spPr>
            <a:xfrm>
              <a:off x="3143169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30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61C40F-6620-2BDA-FEF2-10D300783155}"/>
                </a:ext>
              </a:extLst>
            </p:cNvPr>
            <p:cNvSpPr txBox="1"/>
            <p:nvPr/>
          </p:nvSpPr>
          <p:spPr>
            <a:xfrm>
              <a:off x="2164865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20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BF44D5-274C-B2F1-04CF-2BE7CD9EAB47}"/>
                </a:ext>
              </a:extLst>
            </p:cNvPr>
            <p:cNvSpPr txBox="1"/>
            <p:nvPr/>
          </p:nvSpPr>
          <p:spPr>
            <a:xfrm>
              <a:off x="1186561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BFCE2-5E56-5AF3-1908-D46CAAC55589}"/>
                </a:ext>
              </a:extLst>
            </p:cNvPr>
            <p:cNvSpPr txBox="1"/>
            <p:nvPr/>
          </p:nvSpPr>
          <p:spPr>
            <a:xfrm>
              <a:off x="208257" y="2995342"/>
              <a:ext cx="645172" cy="338554"/>
            </a:xfrm>
            <a:prstGeom prst="rect">
              <a:avLst/>
            </a:prstGeom>
            <a:noFill/>
          </p:spPr>
          <p:txBody>
            <a:bodyPr wrap="none" lIns="18000" rIns="18000" rtlCol="0">
              <a:noAutofit/>
            </a:bodyPr>
            <a:lstStyle/>
            <a:p>
              <a:pPr algn="ctr"/>
              <a:r>
                <a:rPr lang="en-GB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02FEF9-BF8B-A84D-D926-5428B677BE1C}"/>
              </a:ext>
            </a:extLst>
          </p:cNvPr>
          <p:cNvGraphicFramePr>
            <a:graphicFrameLocks noGrp="1"/>
          </p:cNvGraphicFramePr>
          <p:nvPr/>
        </p:nvGraphicFramePr>
        <p:xfrm>
          <a:off x="7162208" y="153754"/>
          <a:ext cx="3729507" cy="2513655"/>
        </p:xfrm>
        <a:graphic>
          <a:graphicData uri="http://schemas.openxmlformats.org/drawingml/2006/table">
            <a:tbl>
              <a:tblPr bandRow="1"/>
              <a:tblGrid>
                <a:gridCol w="7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red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3107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blue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green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yellow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black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10EC3DC-04DB-7F65-B5D5-923724DC0810}"/>
              </a:ext>
            </a:extLst>
          </p:cNvPr>
          <p:cNvSpPr>
            <a:spLocks noChangeAspect="1"/>
          </p:cNvSpPr>
          <p:nvPr/>
        </p:nvSpPr>
        <p:spPr>
          <a:xfrm>
            <a:off x="7356527" y="219498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4B7020-3F5A-CBF4-09FB-CC7997D1EAA3}"/>
              </a:ext>
            </a:extLst>
          </p:cNvPr>
          <p:cNvSpPr>
            <a:spLocks noChangeAspect="1"/>
          </p:cNvSpPr>
          <p:nvPr/>
        </p:nvSpPr>
        <p:spPr>
          <a:xfrm>
            <a:off x="7356527" y="1229900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CCD4B2-8B70-B374-DB0F-9819E1CB2784}"/>
              </a:ext>
            </a:extLst>
          </p:cNvPr>
          <p:cNvSpPr>
            <a:spLocks noChangeAspect="1"/>
          </p:cNvSpPr>
          <p:nvPr/>
        </p:nvSpPr>
        <p:spPr>
          <a:xfrm>
            <a:off x="7356527" y="1735101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8A5606-F616-6B15-6D3B-FCAB90415570}"/>
              </a:ext>
            </a:extLst>
          </p:cNvPr>
          <p:cNvSpPr>
            <a:spLocks noChangeAspect="1"/>
          </p:cNvSpPr>
          <p:nvPr/>
        </p:nvSpPr>
        <p:spPr>
          <a:xfrm>
            <a:off x="7356527" y="2240302"/>
            <a:ext cx="360000" cy="360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FD76FB-F994-1A2B-DEB3-5E4B43EA571C}"/>
              </a:ext>
            </a:extLst>
          </p:cNvPr>
          <p:cNvSpPr>
            <a:spLocks noChangeAspect="1"/>
          </p:cNvSpPr>
          <p:nvPr/>
        </p:nvSpPr>
        <p:spPr>
          <a:xfrm>
            <a:off x="7356527" y="724699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6474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551973"/>
            <a:ext cx="8179325" cy="219942"/>
          </a:xfrm>
        </p:spPr>
        <p:txBody>
          <a:bodyPr>
            <a:noAutofit/>
          </a:bodyPr>
          <a:lstStyle/>
          <a:p>
            <a:r>
              <a:rPr lang="en-GB" sz="3600">
                <a:latin typeface="Century Gothic" panose="020B0502020202020204" pitchFamily="34" charset="0"/>
              </a:rPr>
              <a:t>TBAT: solve problems in context using addition and subtraction</a:t>
            </a:r>
            <a:endParaRPr lang="en-US" sz="360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A6455-E235-C2E4-B9A2-357F28B7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89" y="202344"/>
            <a:ext cx="1243692" cy="74987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6890F0-CAE7-FBBC-33DB-EA6FDF1064D1}"/>
              </a:ext>
            </a:extLst>
          </p:cNvPr>
          <p:cNvGraphicFramePr>
            <a:graphicFrameLocks noGrp="1"/>
          </p:cNvGraphicFramePr>
          <p:nvPr/>
        </p:nvGraphicFramePr>
        <p:xfrm>
          <a:off x="7162208" y="1058629"/>
          <a:ext cx="3729507" cy="2513655"/>
        </p:xfrm>
        <a:graphic>
          <a:graphicData uri="http://schemas.openxmlformats.org/drawingml/2006/table">
            <a:tbl>
              <a:tblPr bandRow="1"/>
              <a:tblGrid>
                <a:gridCol w="7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red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53107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blue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green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yellow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31">
                <a:tc>
                  <a:txBody>
                    <a:bodyPr/>
                    <a:lstStyle/>
                    <a:p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entury Gothic" panose="020B0502020202020204" pitchFamily="34" charset="0"/>
                        </a:rPr>
                        <a:t>black bead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GB" sz="2400">
                          <a:latin typeface="Century Gothic" panose="020B0502020202020204" pitchFamily="34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DFC644C-370A-CD97-C540-3D3225538D7B}"/>
              </a:ext>
            </a:extLst>
          </p:cNvPr>
          <p:cNvSpPr>
            <a:spLocks noChangeAspect="1"/>
          </p:cNvSpPr>
          <p:nvPr/>
        </p:nvSpPr>
        <p:spPr>
          <a:xfrm>
            <a:off x="7356527" y="1124373"/>
            <a:ext cx="360000" cy="360000"/>
          </a:xfrm>
          <a:prstGeom prst="ellipse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DE37B3-4D5E-49E3-C494-587C783CAE1B}"/>
              </a:ext>
            </a:extLst>
          </p:cNvPr>
          <p:cNvSpPr>
            <a:spLocks noChangeAspect="1"/>
          </p:cNvSpPr>
          <p:nvPr/>
        </p:nvSpPr>
        <p:spPr>
          <a:xfrm>
            <a:off x="7356527" y="2134775"/>
            <a:ext cx="360000" cy="360000"/>
          </a:xfrm>
          <a:prstGeom prst="ellipse">
            <a:avLst/>
          </a:prstGeom>
          <a:solidFill>
            <a:srgbClr val="89C97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8C142B-FA78-CFC2-D11D-B7B6CDCD83F2}"/>
              </a:ext>
            </a:extLst>
          </p:cNvPr>
          <p:cNvSpPr>
            <a:spLocks noChangeAspect="1"/>
          </p:cNvSpPr>
          <p:nvPr/>
        </p:nvSpPr>
        <p:spPr>
          <a:xfrm>
            <a:off x="7356527" y="2639976"/>
            <a:ext cx="360000" cy="360000"/>
          </a:xfrm>
          <a:prstGeom prst="ellipse">
            <a:avLst/>
          </a:prstGeom>
          <a:solidFill>
            <a:srgbClr val="FFD93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0616D-9311-D985-F9DF-BEED2B4888DB}"/>
              </a:ext>
            </a:extLst>
          </p:cNvPr>
          <p:cNvSpPr>
            <a:spLocks noChangeAspect="1"/>
          </p:cNvSpPr>
          <p:nvPr/>
        </p:nvSpPr>
        <p:spPr>
          <a:xfrm>
            <a:off x="7356527" y="3145177"/>
            <a:ext cx="360000" cy="360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DAEC2E-D667-FFED-422C-0D7F730F2BCD}"/>
              </a:ext>
            </a:extLst>
          </p:cNvPr>
          <p:cNvSpPr>
            <a:spLocks noChangeAspect="1"/>
          </p:cNvSpPr>
          <p:nvPr/>
        </p:nvSpPr>
        <p:spPr>
          <a:xfrm>
            <a:off x="7356527" y="1629574"/>
            <a:ext cx="360000" cy="360000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63FB62-DDCA-34EE-9DBC-7A9100CAE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57" y="1286542"/>
            <a:ext cx="4105848" cy="2038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D82EEA-255B-7826-6E30-1C6C54190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57" y="3572284"/>
            <a:ext cx="3662416" cy="29425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F3EED-DC8C-72F1-DE86-9561A757F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662" y="4086912"/>
            <a:ext cx="7400895" cy="24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ssoon Primary" pitchFamily="50" charset="0"/>
              </a:rPr>
              <a:t>Comparing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4763" y="1601788"/>
            <a:ext cx="10606088" cy="996170"/>
          </a:xfrm>
        </p:spPr>
        <p:txBody>
          <a:bodyPr/>
          <a:lstStyle/>
          <a:p>
            <a:r>
              <a:rPr lang="en-GB" dirty="0">
                <a:latin typeface="Sassoon Primary" pitchFamily="50" charset="0"/>
              </a:rPr>
              <a:t>What solutions did you find?</a:t>
            </a:r>
          </a:p>
          <a:p>
            <a:r>
              <a:rPr lang="en-GB" dirty="0">
                <a:latin typeface="Sassoon Primary" pitchFamily="50" charset="0"/>
              </a:rPr>
              <a:t>What calculation strategies did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29513" y="1601788"/>
            <a:ext cx="4662487" cy="4435475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buClr>
                <a:srgbClr val="E50E46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28600" lvl="0" indent="-228600">
              <a:lnSpc>
                <a:spcPct val="100000"/>
              </a:lnSpc>
              <a:buClr>
                <a:srgbClr val="E50E46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F8AB91-51E3-5A4A-9848-EA1A3943C0F6}"/>
              </a:ext>
            </a:extLst>
          </p:cNvPr>
          <p:cNvSpPr txBox="1">
            <a:spLocks/>
          </p:cNvSpPr>
          <p:nvPr/>
        </p:nvSpPr>
        <p:spPr>
          <a:xfrm>
            <a:off x="2606677" y="5646367"/>
            <a:ext cx="8265055" cy="503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119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D741A12-3297-3009-44AA-BC636AE39C25}"/>
              </a:ext>
            </a:extLst>
          </p:cNvPr>
          <p:cNvSpPr txBox="1"/>
          <p:nvPr/>
        </p:nvSpPr>
        <p:spPr>
          <a:xfrm>
            <a:off x="2271034" y="2069463"/>
            <a:ext cx="737750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>
                <a:latin typeface="Sassoon Primary"/>
              </a:rPr>
              <a:t>Speedy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6DB12-F9EE-F5E9-6BCD-56D341F90D5B}"/>
              </a:ext>
            </a:extLst>
          </p:cNvPr>
          <p:cNvSpPr txBox="1"/>
          <p:nvPr/>
        </p:nvSpPr>
        <p:spPr>
          <a:xfrm>
            <a:off x="3356708" y="3737708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2"/>
              </a:rPr>
              <a:t>Digital Flashcards - Teach Your Monster to Read</a:t>
            </a:r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48B6036-4F36-6C8E-5FC4-F2439BA4DC6E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F54BB59-41C2-0714-B37F-1FEC2C2B7240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</a:p>
        </p:txBody>
      </p:sp>
    </p:spTree>
    <p:extLst>
      <p:ext uri="{BB962C8B-B14F-4D97-AF65-F5344CB8AC3E}">
        <p14:creationId xmlns:p14="http://schemas.microsoft.com/office/powerpoint/2010/main" val="377101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48B6036-4F36-6C8E-5FC4-F2439BA4DC6E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F54BB59-41C2-0714-B37F-1FEC2C2B7240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2" name="Picture 1" descr="A pink frame with black letters&#10;&#10;AI-generated content may be incorrect.">
            <a:extLst>
              <a:ext uri="{FF2B5EF4-FFF2-40B4-BE49-F238E27FC236}">
                <a16:creationId xmlns:a16="http://schemas.microsoft.com/office/drawing/2014/main" id="{01C8EFC7-02CA-9559-0044-A5F01C8A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95" y="804595"/>
            <a:ext cx="4089713" cy="59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533B-EE5B-E43D-2BC2-DEA651C53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B642303-1A9A-68C4-FF87-F0C4057B8A23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55B8D0C-8C07-6184-2F4D-1AC16AEFA101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pic>
        <p:nvPicPr>
          <p:cNvPr id="2" name="Picture 1" descr="A close up of a nose&#10;&#10;AI-generated content may be incorrect.">
            <a:extLst>
              <a:ext uri="{FF2B5EF4-FFF2-40B4-BE49-F238E27FC236}">
                <a16:creationId xmlns:a16="http://schemas.microsoft.com/office/drawing/2014/main" id="{22CDD86B-2186-252E-9B35-69D0F374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03" y="1880211"/>
            <a:ext cx="2345347" cy="2296501"/>
          </a:xfrm>
          <a:prstGeom prst="rect">
            <a:avLst/>
          </a:prstGeom>
        </p:spPr>
      </p:pic>
      <p:pic>
        <p:nvPicPr>
          <p:cNvPr id="3" name="Picture 2" descr="A white bone with black outline&#10;&#10;AI-generated content may be incorrect.">
            <a:extLst>
              <a:ext uri="{FF2B5EF4-FFF2-40B4-BE49-F238E27FC236}">
                <a16:creationId xmlns:a16="http://schemas.microsoft.com/office/drawing/2014/main" id="{F3416661-711C-F94D-4341-F3AAFA19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35" y="1879478"/>
            <a:ext cx="3125421" cy="2141659"/>
          </a:xfrm>
          <a:prstGeom prst="rect">
            <a:avLst/>
          </a:prstGeom>
        </p:spPr>
      </p:pic>
      <p:pic>
        <p:nvPicPr>
          <p:cNvPr id="4" name="Picture 3" descr="A close-up of a cell phone&#10;&#10;AI-generated content may be incorrect.">
            <a:extLst>
              <a:ext uri="{FF2B5EF4-FFF2-40B4-BE49-F238E27FC236}">
                <a16:creationId xmlns:a16="http://schemas.microsoft.com/office/drawing/2014/main" id="{30205730-4C6B-26F3-01DA-7F54D579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944" y="1879478"/>
            <a:ext cx="3139342" cy="2288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86C18A-209F-764D-CE04-99C0DB101842}"/>
              </a:ext>
            </a:extLst>
          </p:cNvPr>
          <p:cNvSpPr txBox="1"/>
          <p:nvPr/>
        </p:nvSpPr>
        <p:spPr>
          <a:xfrm>
            <a:off x="564398" y="927226"/>
            <a:ext cx="102129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Circle the correct spelling for each word.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8B40D-6CDE-8A18-1970-85F5F345B60E}"/>
              </a:ext>
            </a:extLst>
          </p:cNvPr>
          <p:cNvSpPr txBox="1"/>
          <p:nvPr/>
        </p:nvSpPr>
        <p:spPr>
          <a:xfrm>
            <a:off x="560729" y="4680161"/>
            <a:ext cx="212321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Sassoon Primary"/>
              </a:rPr>
              <a:t>noas</a:t>
            </a:r>
          </a:p>
          <a:p>
            <a:pPr algn="l"/>
            <a:endParaRPr lang="en-GB" sz="2400">
              <a:latin typeface="Sassoon Primary"/>
            </a:endParaRPr>
          </a:p>
          <a:p>
            <a:r>
              <a:rPr lang="en-GB" sz="2400">
                <a:latin typeface="Sassoon Primary"/>
              </a:rPr>
              <a:t>nose</a:t>
            </a:r>
          </a:p>
          <a:p>
            <a:endParaRPr lang="en-GB" sz="2400">
              <a:latin typeface="Sassoon Primary"/>
            </a:endParaRPr>
          </a:p>
          <a:p>
            <a:r>
              <a:rPr lang="en-GB" sz="2400" err="1">
                <a:latin typeface="Sassoon Primary"/>
              </a:rPr>
              <a:t>nows</a:t>
            </a:r>
            <a:endParaRPr lang="en-GB" sz="2000">
              <a:latin typeface="Sassoon Primar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05012-5C4A-83CC-2C07-14FDBE5B5077}"/>
              </a:ext>
            </a:extLst>
          </p:cNvPr>
          <p:cNvSpPr txBox="1"/>
          <p:nvPr/>
        </p:nvSpPr>
        <p:spPr>
          <a:xfrm>
            <a:off x="4702882" y="4680161"/>
            <a:ext cx="212321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bone</a:t>
            </a:r>
            <a:endParaRPr lang="en-GB" sz="2400" err="1">
              <a:latin typeface="Sassoon Primary"/>
            </a:endParaRPr>
          </a:p>
          <a:p>
            <a:pPr algn="l"/>
            <a:endParaRPr lang="en-GB" sz="2400">
              <a:latin typeface="Sassoon Primary"/>
            </a:endParaRPr>
          </a:p>
          <a:p>
            <a:r>
              <a:rPr lang="en-GB" sz="2400" err="1">
                <a:latin typeface="Sassoon Primary"/>
              </a:rPr>
              <a:t>boan</a:t>
            </a:r>
          </a:p>
          <a:p>
            <a:endParaRPr lang="en-GB" sz="2400">
              <a:latin typeface="Sassoon Primary"/>
            </a:endParaRPr>
          </a:p>
          <a:p>
            <a:r>
              <a:rPr lang="en-GB" sz="2400" err="1">
                <a:latin typeface="Sassoon Primary"/>
              </a:rPr>
              <a:t>bown</a:t>
            </a:r>
            <a:endParaRPr lang="en-GB" sz="2000" err="1">
              <a:latin typeface="Sassoon Primar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E0064-D584-9DC7-EB24-02D4DBEF8B83}"/>
              </a:ext>
            </a:extLst>
          </p:cNvPr>
          <p:cNvSpPr txBox="1"/>
          <p:nvPr/>
        </p:nvSpPr>
        <p:spPr>
          <a:xfrm>
            <a:off x="8796189" y="4680161"/>
            <a:ext cx="212321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Sassoon Primary"/>
              </a:rPr>
              <a:t>foan</a:t>
            </a:r>
          </a:p>
          <a:p>
            <a:pPr algn="l"/>
            <a:endParaRPr lang="en-GB" sz="2400">
              <a:latin typeface="Sassoon Primary"/>
            </a:endParaRPr>
          </a:p>
          <a:p>
            <a:r>
              <a:rPr lang="en-GB" sz="2400" err="1">
                <a:latin typeface="Sassoon Primary"/>
              </a:rPr>
              <a:t>phoan</a:t>
            </a:r>
          </a:p>
          <a:p>
            <a:endParaRPr lang="en-GB" sz="2400">
              <a:latin typeface="Sassoon Primary"/>
            </a:endParaRPr>
          </a:p>
          <a:p>
            <a:r>
              <a:rPr lang="en-GB" sz="2400">
                <a:latin typeface="Sassoon Primary"/>
              </a:rPr>
              <a:t>phone</a:t>
            </a:r>
            <a:endParaRPr lang="en-GB" sz="200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376862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3DAFC-6F65-F04C-AFEE-BCECCA215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0D4195D-BD1D-55FD-117B-DE9B9D50F10B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ED2457E-645F-20D0-5981-C86E64BDA38F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A63CE-A0B9-4F2B-18A9-E5D4547427BA}"/>
              </a:ext>
            </a:extLst>
          </p:cNvPr>
          <p:cNvSpPr txBox="1"/>
          <p:nvPr/>
        </p:nvSpPr>
        <p:spPr>
          <a:xfrm>
            <a:off x="335952" y="1263178"/>
            <a:ext cx="104279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Fill in the word to complete the sentence.</a:t>
            </a:r>
            <a:r>
              <a:rPr lang="en-GB" sz="240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8CD86-7407-3117-D7D4-D6D803886AD7}"/>
              </a:ext>
            </a:extLst>
          </p:cNvPr>
          <p:cNvSpPr txBox="1"/>
          <p:nvPr/>
        </p:nvSpPr>
        <p:spPr>
          <a:xfrm>
            <a:off x="564398" y="2499481"/>
            <a:ext cx="105220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</a:rPr>
              <a:t>I had a round ...............................</a:t>
            </a:r>
          </a:p>
        </p:txBody>
      </p:sp>
      <p:pic>
        <p:nvPicPr>
          <p:cNvPr id="4" name="Picture 3" descr="A globe with a map on it&#10;&#10;AI-generated content may be incorrect.">
            <a:extLst>
              <a:ext uri="{FF2B5EF4-FFF2-40B4-BE49-F238E27FC236}">
                <a16:creationId xmlns:a16="http://schemas.microsoft.com/office/drawing/2014/main" id="{38E9B013-C361-51BC-6E19-D3BFF4CE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923" y="1831120"/>
            <a:ext cx="1436076" cy="1359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A406C-6690-A507-B749-F2058440BB9A}"/>
              </a:ext>
            </a:extLst>
          </p:cNvPr>
          <p:cNvSpPr txBox="1"/>
          <p:nvPr/>
        </p:nvSpPr>
        <p:spPr>
          <a:xfrm>
            <a:off x="685342" y="4044860"/>
            <a:ext cx="8756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I went …...................... to go to sleep.</a:t>
            </a:r>
          </a:p>
        </p:txBody>
      </p:sp>
      <p:pic>
        <p:nvPicPr>
          <p:cNvPr id="7" name="Picture 6" descr="A cartoon of a house&#10;&#10;AI-generated content may be incorrect.">
            <a:extLst>
              <a:ext uri="{FF2B5EF4-FFF2-40B4-BE49-F238E27FC236}">
                <a16:creationId xmlns:a16="http://schemas.microsoft.com/office/drawing/2014/main" id="{1E5F851A-52A8-6E6C-3084-7159D6E8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907" y="3560519"/>
            <a:ext cx="1447800" cy="967886"/>
          </a:xfrm>
          <a:prstGeom prst="rect">
            <a:avLst/>
          </a:prstGeom>
        </p:spPr>
      </p:pic>
      <p:pic>
        <p:nvPicPr>
          <p:cNvPr id="9" name="Picture 8" descr="A orange cone on a white background&#10;&#10;AI-generated content may be incorrect.">
            <a:extLst>
              <a:ext uri="{FF2B5EF4-FFF2-40B4-BE49-F238E27FC236}">
                <a16:creationId xmlns:a16="http://schemas.microsoft.com/office/drawing/2014/main" id="{1458114C-ADF8-24F4-0674-8D3740ACD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269" y="5386632"/>
            <a:ext cx="1646848" cy="1174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10CE8-FC4C-9D10-8BC2-E90EE5EF5536}"/>
              </a:ext>
            </a:extLst>
          </p:cNvPr>
          <p:cNvSpPr txBox="1"/>
          <p:nvPr/>
        </p:nvSpPr>
        <p:spPr>
          <a:xfrm>
            <a:off x="568111" y="5959628"/>
            <a:ext cx="92547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There was a …...... by the side of the road.</a:t>
            </a:r>
          </a:p>
        </p:txBody>
      </p:sp>
    </p:spTree>
    <p:extLst>
      <p:ext uri="{BB962C8B-B14F-4D97-AF65-F5344CB8AC3E}">
        <p14:creationId xmlns:p14="http://schemas.microsoft.com/office/powerpoint/2010/main" val="21873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BB96-BA27-647B-A472-E01DCC2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BF49325-CAFC-F3C2-F111-C0E70F3D7411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99FE25C-4B97-2E30-80CF-15407642678D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42BB82C-7679-B2FE-B586-C8CDD1143929}"/>
              </a:ext>
            </a:extLst>
          </p:cNvPr>
          <p:cNvSpPr txBox="1"/>
          <p:nvPr/>
        </p:nvSpPr>
        <p:spPr>
          <a:xfrm>
            <a:off x="389703" y="1263178"/>
            <a:ext cx="869443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latin typeface="Sassoon Primary"/>
              </a:rPr>
              <a:t>Underline the /o-e/ graphemes in the sentence.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30F03C9-7142-E0D1-C108-5CD5C82EA3C5}"/>
              </a:ext>
            </a:extLst>
          </p:cNvPr>
          <p:cNvSpPr txBox="1"/>
          <p:nvPr/>
        </p:nvSpPr>
        <p:spPr>
          <a:xfrm>
            <a:off x="2244158" y="3211699"/>
            <a:ext cx="7337187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>
                <a:solidFill>
                  <a:schemeClr val="accent5"/>
                </a:solidFill>
                <a:latin typeface="Sassoon Primary"/>
              </a:rPr>
              <a:t>I wrote a note to remember to get a new hose. </a:t>
            </a:r>
            <a:endParaRPr lang="en-US" sz="4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B5355-33E5-C481-3430-6E2D52347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F3F06DB-67B0-A853-0D70-6B3711FE1A65}"/>
              </a:ext>
            </a:extLst>
          </p:cNvPr>
          <p:cNvSpPr txBox="1"/>
          <p:nvPr/>
        </p:nvSpPr>
        <p:spPr>
          <a:xfrm>
            <a:off x="229279" y="163770"/>
            <a:ext cx="514240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assoon Primary"/>
              </a:rPr>
              <a:t>TBAT: read and write words which include the /o-e/ digraph.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EB1A02C-6ADC-92AB-E73C-6702E97E66FC}"/>
              </a:ext>
            </a:extLst>
          </p:cNvPr>
          <p:cNvSpPr txBox="1"/>
          <p:nvPr/>
        </p:nvSpPr>
        <p:spPr>
          <a:xfrm>
            <a:off x="8041150" y="196524"/>
            <a:ext cx="3897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Sassoon Primary"/>
              </a:rPr>
              <a:t>Thursday 15th May 2025</a:t>
            </a:r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A52BB0B-FD81-D1A7-030F-611615123524}"/>
              </a:ext>
            </a:extLst>
          </p:cNvPr>
          <p:cNvSpPr txBox="1"/>
          <p:nvPr/>
        </p:nvSpPr>
        <p:spPr>
          <a:xfrm>
            <a:off x="6219353" y="2529726"/>
            <a:ext cx="5267724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…......................................................................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…........................................................................</a:t>
            </a:r>
          </a:p>
        </p:txBody>
      </p:sp>
      <p:pic>
        <p:nvPicPr>
          <p:cNvPr id="3" name="Picture 2" descr="A large rock sitting on a throne&#10;&#10;AI-generated content may be incorrect.">
            <a:extLst>
              <a:ext uri="{FF2B5EF4-FFF2-40B4-BE49-F238E27FC236}">
                <a16:creationId xmlns:a16="http://schemas.microsoft.com/office/drawing/2014/main" id="{876D5B31-733D-A47D-8C81-DA34D1B99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4" y="1480282"/>
            <a:ext cx="4790342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D62284-6929-4F96-8F9C-1EFC168B4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F9C54-A502-404F-97ED-F17312ECBC41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3D731F-7ECC-4045-8EEF-A569D0A512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34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Thursday 15th May 2025</vt:lpstr>
      <vt:lpstr>PowerPoint Presentation</vt:lpstr>
      <vt:lpstr>Write sentences for these pictures using i-e.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PowerPoint Presentation</vt:lpstr>
      <vt:lpstr>PowerPoint Presentation</vt:lpstr>
      <vt:lpstr>PowerPoint Presentation</vt:lpstr>
      <vt:lpstr>PowerPoint Presentation</vt:lpstr>
      <vt:lpstr>Lunch</vt:lpstr>
      <vt:lpstr>Today's Alien language is.......</vt:lpstr>
      <vt:lpstr>PowerPoint Presentation</vt:lpstr>
      <vt:lpstr>Blue / Green Use ‘Make ten’ to solve these calculations.</vt:lpstr>
      <vt:lpstr>TBAT: solve problems in context using addition and subtraction</vt:lpstr>
      <vt:lpstr>Making bracelets for the school fair</vt:lpstr>
      <vt:lpstr>PowerPoint Presentation</vt:lpstr>
      <vt:lpstr>This bracelet costs 24 p</vt:lpstr>
      <vt:lpstr>PowerPoint Presentation</vt:lpstr>
      <vt:lpstr>Independent:  You have 20 p to spend </vt:lpstr>
      <vt:lpstr>TBAT: solve problems in context using addition and subtraction</vt:lpstr>
      <vt:lpstr>Comparing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31</cp:revision>
  <dcterms:created xsi:type="dcterms:W3CDTF">2025-03-23T10:17:41Z</dcterms:created>
  <dcterms:modified xsi:type="dcterms:W3CDTF">2025-05-15T06:35:15Z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278400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