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256" r:id="rId5"/>
    <p:sldId id="532" r:id="rId6"/>
    <p:sldId id="566" r:id="rId7"/>
    <p:sldId id="567" r:id="rId8"/>
    <p:sldId id="568" r:id="rId9"/>
    <p:sldId id="569" r:id="rId10"/>
    <p:sldId id="570" r:id="rId11"/>
    <p:sldId id="571" r:id="rId12"/>
    <p:sldId id="536" r:id="rId13"/>
    <p:sldId id="572" r:id="rId14"/>
    <p:sldId id="285" r:id="rId15"/>
    <p:sldId id="386" r:id="rId16"/>
    <p:sldId id="387" r:id="rId17"/>
    <p:sldId id="402" r:id="rId18"/>
    <p:sldId id="389" r:id="rId19"/>
    <p:sldId id="403" r:id="rId20"/>
    <p:sldId id="420" r:id="rId21"/>
    <p:sldId id="421" r:id="rId22"/>
    <p:sldId id="422" r:id="rId23"/>
    <p:sldId id="573" r:id="rId24"/>
    <p:sldId id="574" r:id="rId25"/>
    <p:sldId id="576" r:id="rId26"/>
    <p:sldId id="405" r:id="rId27"/>
    <p:sldId id="577" r:id="rId28"/>
    <p:sldId id="578" r:id="rId29"/>
    <p:sldId id="406" r:id="rId30"/>
    <p:sldId id="261" r:id="rId31"/>
    <p:sldId id="534" r:id="rId32"/>
    <p:sldId id="575" r:id="rId33"/>
    <p:sldId id="584" r:id="rId34"/>
    <p:sldId id="585" r:id="rId35"/>
    <p:sldId id="586" r:id="rId36"/>
    <p:sldId id="587" r:id="rId37"/>
    <p:sldId id="588" r:id="rId38"/>
    <p:sldId id="589" r:id="rId39"/>
    <p:sldId id="590" r:id="rId40"/>
    <p:sldId id="591" r:id="rId41"/>
    <p:sldId id="592" r:id="rId42"/>
    <p:sldId id="593" r:id="rId43"/>
    <p:sldId id="594" r:id="rId44"/>
    <p:sldId id="321" r:id="rId45"/>
    <p:sldId id="320" r:id="rId46"/>
    <p:sldId id="319" r:id="rId47"/>
    <p:sldId id="317" r:id="rId48"/>
    <p:sldId id="318" r:id="rId49"/>
    <p:sldId id="315" r:id="rId50"/>
    <p:sldId id="314" r:id="rId51"/>
    <p:sldId id="322" r:id="rId52"/>
    <p:sldId id="579" r:id="rId53"/>
    <p:sldId id="313" r:id="rId54"/>
    <p:sldId id="580" r:id="rId55"/>
    <p:sldId id="581" r:id="rId56"/>
    <p:sldId id="582" r:id="rId57"/>
    <p:sldId id="583" r:id="rId58"/>
    <p:sldId id="323" r:id="rId5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CC190-D5AC-01C2-1519-58AD66873AF7}" v="158" dt="2025-05-11T20:45:55.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6605cc89-aaff-4d80-9ee6-20e4afa4ef0c" providerId="ADAL" clId="{B44AE912-8044-4F3D-BDAB-7DA4EF35EDDF}"/>
    <pc:docChg chg="undo custSel addSld delSld modSld sldOrd modMainMaster">
      <pc:chgData name="P McKenzie-Cook" userId="6605cc89-aaff-4d80-9ee6-20e4afa4ef0c" providerId="ADAL" clId="{B44AE912-8044-4F3D-BDAB-7DA4EF35EDDF}" dt="2025-05-11T20:24:53.626" v="1823" actId="2711"/>
      <pc:docMkLst>
        <pc:docMk/>
      </pc:docMkLst>
      <pc:sldChg chg="setBg">
        <pc:chgData name="P McKenzie-Cook" userId="6605cc89-aaff-4d80-9ee6-20e4afa4ef0c" providerId="ADAL" clId="{B44AE912-8044-4F3D-BDAB-7DA4EF35EDDF}" dt="2025-05-08T15:47:04.913" v="307"/>
        <pc:sldMkLst>
          <pc:docMk/>
          <pc:sldMk cId="109857222" sldId="256"/>
        </pc:sldMkLst>
      </pc:sldChg>
      <pc:sldChg chg="setBg">
        <pc:chgData name="P McKenzie-Cook" userId="6605cc89-aaff-4d80-9ee6-20e4afa4ef0c" providerId="ADAL" clId="{B44AE912-8044-4F3D-BDAB-7DA4EF35EDDF}" dt="2025-05-08T15:47:04.913" v="307"/>
        <pc:sldMkLst>
          <pc:docMk/>
          <pc:sldMk cId="3772315522" sldId="261"/>
        </pc:sldMkLst>
      </pc:sldChg>
      <pc:sldChg chg="setBg">
        <pc:chgData name="P McKenzie-Cook" userId="6605cc89-aaff-4d80-9ee6-20e4afa4ef0c" providerId="ADAL" clId="{B44AE912-8044-4F3D-BDAB-7DA4EF35EDDF}" dt="2025-05-08T15:47:04.913" v="307"/>
        <pc:sldMkLst>
          <pc:docMk/>
          <pc:sldMk cId="160205333" sldId="285"/>
        </pc:sldMkLst>
      </pc:sldChg>
      <pc:sldChg chg="addSp delSp modSp add mod">
        <pc:chgData name="P McKenzie-Cook" userId="6605cc89-aaff-4d80-9ee6-20e4afa4ef0c" providerId="ADAL" clId="{B44AE912-8044-4F3D-BDAB-7DA4EF35EDDF}" dt="2025-05-09T15:11:48.885" v="1552" actId="1076"/>
        <pc:sldMkLst>
          <pc:docMk/>
          <pc:sldMk cId="4254559639" sldId="313"/>
        </pc:sldMkLst>
        <pc:spChg chg="add mod">
          <ac:chgData name="P McKenzie-Cook" userId="6605cc89-aaff-4d80-9ee6-20e4afa4ef0c" providerId="ADAL" clId="{B44AE912-8044-4F3D-BDAB-7DA4EF35EDDF}" dt="2025-05-09T14:49:45.133" v="861"/>
          <ac:spMkLst>
            <pc:docMk/>
            <pc:sldMk cId="4254559639" sldId="313"/>
            <ac:spMk id="7" creationId="{844A9C67-3FF7-0126-BCD0-E0E02371AF83}"/>
          </ac:spMkLst>
        </pc:spChg>
        <pc:picChg chg="add mod">
          <ac:chgData name="P McKenzie-Cook" userId="6605cc89-aaff-4d80-9ee6-20e4afa4ef0c" providerId="ADAL" clId="{B44AE912-8044-4F3D-BDAB-7DA4EF35EDDF}" dt="2025-05-09T15:11:48.885" v="1552" actId="1076"/>
          <ac:picMkLst>
            <pc:docMk/>
            <pc:sldMk cId="4254559639" sldId="313"/>
            <ac:picMk id="9" creationId="{8918D96F-384A-9962-8F9A-C9F4ACFBAD4A}"/>
          </ac:picMkLst>
        </pc:picChg>
      </pc:sldChg>
      <pc:sldChg chg="addSp delSp modSp add mod modAnim">
        <pc:chgData name="P McKenzie-Cook" userId="6605cc89-aaff-4d80-9ee6-20e4afa4ef0c" providerId="ADAL" clId="{B44AE912-8044-4F3D-BDAB-7DA4EF35EDDF}" dt="2025-05-09T15:07:59.019" v="1517" actId="20577"/>
        <pc:sldMkLst>
          <pc:docMk/>
          <pc:sldMk cId="2173661252" sldId="314"/>
        </pc:sldMkLst>
        <pc:spChg chg="add mod">
          <ac:chgData name="P McKenzie-Cook" userId="6605cc89-aaff-4d80-9ee6-20e4afa4ef0c" providerId="ADAL" clId="{B44AE912-8044-4F3D-BDAB-7DA4EF35EDDF}" dt="2025-05-09T14:49:58.131" v="866"/>
          <ac:spMkLst>
            <pc:docMk/>
            <pc:sldMk cId="2173661252" sldId="314"/>
            <ac:spMk id="7" creationId="{40253D54-4B3D-0539-521A-97E6B2861C4C}"/>
          </ac:spMkLst>
        </pc:spChg>
        <pc:spChg chg="mod">
          <ac:chgData name="P McKenzie-Cook" userId="6605cc89-aaff-4d80-9ee6-20e4afa4ef0c" providerId="ADAL" clId="{B44AE912-8044-4F3D-BDAB-7DA4EF35EDDF}" dt="2025-05-09T15:04:07.511" v="1428" actId="2711"/>
          <ac:spMkLst>
            <pc:docMk/>
            <pc:sldMk cId="2173661252" sldId="314"/>
            <ac:spMk id="9" creationId="{BB0A6CBC-CE44-67E3-4697-6CEFE853B023}"/>
          </ac:spMkLst>
        </pc:spChg>
        <pc:spChg chg="add mod">
          <ac:chgData name="P McKenzie-Cook" userId="6605cc89-aaff-4d80-9ee6-20e4afa4ef0c" providerId="ADAL" clId="{B44AE912-8044-4F3D-BDAB-7DA4EF35EDDF}" dt="2025-05-09T15:03:53.492" v="1424" actId="14100"/>
          <ac:spMkLst>
            <pc:docMk/>
            <pc:sldMk cId="2173661252" sldId="314"/>
            <ac:spMk id="12" creationId="{14D7408E-ED19-824C-72DF-C1E15ECC79BC}"/>
          </ac:spMkLst>
        </pc:spChg>
        <pc:spChg chg="mod">
          <ac:chgData name="P McKenzie-Cook" userId="6605cc89-aaff-4d80-9ee6-20e4afa4ef0c" providerId="ADAL" clId="{B44AE912-8044-4F3D-BDAB-7DA4EF35EDDF}" dt="2025-05-09T15:04:53.351" v="1433" actId="2711"/>
          <ac:spMkLst>
            <pc:docMk/>
            <pc:sldMk cId="2173661252" sldId="314"/>
            <ac:spMk id="14" creationId="{D9C84503-BBE6-E7AC-839F-BF5EC0AD2504}"/>
          </ac:spMkLst>
        </pc:spChg>
        <pc:spChg chg="add mod">
          <ac:chgData name="P McKenzie-Cook" userId="6605cc89-aaff-4d80-9ee6-20e4afa4ef0c" providerId="ADAL" clId="{B44AE912-8044-4F3D-BDAB-7DA4EF35EDDF}" dt="2025-05-09T15:05:44.604" v="1491" actId="1035"/>
          <ac:spMkLst>
            <pc:docMk/>
            <pc:sldMk cId="2173661252" sldId="314"/>
            <ac:spMk id="17" creationId="{92A758B6-31E2-0E09-19F3-40A2E4F398C4}"/>
          </ac:spMkLst>
        </pc:spChg>
        <pc:spChg chg="mod">
          <ac:chgData name="P McKenzie-Cook" userId="6605cc89-aaff-4d80-9ee6-20e4afa4ef0c" providerId="ADAL" clId="{B44AE912-8044-4F3D-BDAB-7DA4EF35EDDF}" dt="2025-05-09T15:07:59.019" v="1517" actId="20577"/>
          <ac:spMkLst>
            <pc:docMk/>
            <pc:sldMk cId="2173661252" sldId="314"/>
            <ac:spMk id="19" creationId="{180E128A-9D92-53A7-480A-32AAF3D5D2EB}"/>
          </ac:spMkLst>
        </pc:spChg>
        <pc:spChg chg="add mod">
          <ac:chgData name="P McKenzie-Cook" userId="6605cc89-aaff-4d80-9ee6-20e4afa4ef0c" providerId="ADAL" clId="{B44AE912-8044-4F3D-BDAB-7DA4EF35EDDF}" dt="2025-05-09T15:06:45.179" v="1506" actId="1076"/>
          <ac:spMkLst>
            <pc:docMk/>
            <pc:sldMk cId="2173661252" sldId="314"/>
            <ac:spMk id="21" creationId="{2C585668-E0A5-28D1-2CD8-0A77601334D3}"/>
          </ac:spMkLst>
        </pc:spChg>
        <pc:grpChg chg="add mod">
          <ac:chgData name="P McKenzie-Cook" userId="6605cc89-aaff-4d80-9ee6-20e4afa4ef0c" providerId="ADAL" clId="{B44AE912-8044-4F3D-BDAB-7DA4EF35EDDF}" dt="2025-05-09T15:03:58.611" v="1426" actId="14100"/>
          <ac:grpSpMkLst>
            <pc:docMk/>
            <pc:sldMk cId="2173661252" sldId="314"/>
            <ac:grpSpMk id="8" creationId="{FB3C7911-C69F-A779-5CE0-CC15B941C718}"/>
          </ac:grpSpMkLst>
        </pc:grpChg>
        <pc:grpChg chg="add mod">
          <ac:chgData name="P McKenzie-Cook" userId="6605cc89-aaff-4d80-9ee6-20e4afa4ef0c" providerId="ADAL" clId="{B44AE912-8044-4F3D-BDAB-7DA4EF35EDDF}" dt="2025-05-09T15:05:44.604" v="1491" actId="1035"/>
          <ac:grpSpMkLst>
            <pc:docMk/>
            <pc:sldMk cId="2173661252" sldId="314"/>
            <ac:grpSpMk id="13" creationId="{2399B853-D9C3-F29B-612D-91358392EE68}"/>
          </ac:grpSpMkLst>
        </pc:grpChg>
        <pc:grpChg chg="add mod">
          <ac:chgData name="P McKenzie-Cook" userId="6605cc89-aaff-4d80-9ee6-20e4afa4ef0c" providerId="ADAL" clId="{B44AE912-8044-4F3D-BDAB-7DA4EF35EDDF}" dt="2025-05-09T15:06:23.992" v="1500" actId="1076"/>
          <ac:grpSpMkLst>
            <pc:docMk/>
            <pc:sldMk cId="2173661252" sldId="314"/>
            <ac:grpSpMk id="18" creationId="{2D8C175C-C6DE-EA33-BCD0-3292F17BED61}"/>
          </ac:grpSpMkLst>
        </pc:grpChg>
        <pc:picChg chg="mod">
          <ac:chgData name="P McKenzie-Cook" userId="6605cc89-aaff-4d80-9ee6-20e4afa4ef0c" providerId="ADAL" clId="{B44AE912-8044-4F3D-BDAB-7DA4EF35EDDF}" dt="2025-05-09T15:04:00.678" v="1427" actId="1076"/>
          <ac:picMkLst>
            <pc:docMk/>
            <pc:sldMk cId="2173661252" sldId="314"/>
            <ac:picMk id="10" creationId="{09AB1C4C-8619-D5AA-C3F6-4B971C40C6E3}"/>
          </ac:picMkLst>
        </pc:picChg>
        <pc:picChg chg="add mod">
          <ac:chgData name="P McKenzie-Cook" userId="6605cc89-aaff-4d80-9ee6-20e4afa4ef0c" providerId="ADAL" clId="{B44AE912-8044-4F3D-BDAB-7DA4EF35EDDF}" dt="2025-05-09T15:03:53.492" v="1424" actId="14100"/>
          <ac:picMkLst>
            <pc:docMk/>
            <pc:sldMk cId="2173661252" sldId="314"/>
            <ac:picMk id="11" creationId="{96ACCEA7-1F85-43B9-18D6-4AB08314E454}"/>
          </ac:picMkLst>
        </pc:picChg>
        <pc:picChg chg="mod">
          <ac:chgData name="P McKenzie-Cook" userId="6605cc89-aaff-4d80-9ee6-20e4afa4ef0c" providerId="ADAL" clId="{B44AE912-8044-4F3D-BDAB-7DA4EF35EDDF}" dt="2025-05-09T15:04:32.006" v="1429"/>
          <ac:picMkLst>
            <pc:docMk/>
            <pc:sldMk cId="2173661252" sldId="314"/>
            <ac:picMk id="15" creationId="{8BCFDE14-1C37-A74D-FB44-39015433BC96}"/>
          </ac:picMkLst>
        </pc:picChg>
        <pc:picChg chg="add mod">
          <ac:chgData name="P McKenzie-Cook" userId="6605cc89-aaff-4d80-9ee6-20e4afa4ef0c" providerId="ADAL" clId="{B44AE912-8044-4F3D-BDAB-7DA4EF35EDDF}" dt="2025-05-09T15:05:44.604" v="1491" actId="1035"/>
          <ac:picMkLst>
            <pc:docMk/>
            <pc:sldMk cId="2173661252" sldId="314"/>
            <ac:picMk id="16" creationId="{3039738E-D640-F029-5147-E5F2EA4FAD05}"/>
          </ac:picMkLst>
        </pc:picChg>
        <pc:picChg chg="mod">
          <ac:chgData name="P McKenzie-Cook" userId="6605cc89-aaff-4d80-9ee6-20e4afa4ef0c" providerId="ADAL" clId="{B44AE912-8044-4F3D-BDAB-7DA4EF35EDDF}" dt="2025-05-09T15:06:17.755" v="1498" actId="14100"/>
          <ac:picMkLst>
            <pc:docMk/>
            <pc:sldMk cId="2173661252" sldId="314"/>
            <ac:picMk id="20" creationId="{BBE75749-2F03-E39D-1F01-F3B067CEAE1B}"/>
          </ac:picMkLst>
        </pc:picChg>
        <pc:picChg chg="add mod">
          <ac:chgData name="P McKenzie-Cook" userId="6605cc89-aaff-4d80-9ee6-20e4afa4ef0c" providerId="ADAL" clId="{B44AE912-8044-4F3D-BDAB-7DA4EF35EDDF}" dt="2025-05-09T15:06:41.014" v="1505" actId="1076"/>
          <ac:picMkLst>
            <pc:docMk/>
            <pc:sldMk cId="2173661252" sldId="314"/>
            <ac:picMk id="23" creationId="{BD52D28A-5E04-3F09-F2F1-E67ECA260043}"/>
          </ac:picMkLst>
        </pc:picChg>
      </pc:sldChg>
      <pc:sldChg chg="addSp delSp modSp add mod">
        <pc:chgData name="P McKenzie-Cook" userId="6605cc89-aaff-4d80-9ee6-20e4afa4ef0c" providerId="ADAL" clId="{B44AE912-8044-4F3D-BDAB-7DA4EF35EDDF}" dt="2025-05-11T20:24:53.626" v="1823" actId="2711"/>
        <pc:sldMkLst>
          <pc:docMk/>
          <pc:sldMk cId="1447694366" sldId="315"/>
        </pc:sldMkLst>
        <pc:spChg chg="add mod">
          <ac:chgData name="P McKenzie-Cook" userId="6605cc89-aaff-4d80-9ee6-20e4afa4ef0c" providerId="ADAL" clId="{B44AE912-8044-4F3D-BDAB-7DA4EF35EDDF}" dt="2025-05-09T14:50:04.272" v="868"/>
          <ac:spMkLst>
            <pc:docMk/>
            <pc:sldMk cId="1447694366" sldId="315"/>
            <ac:spMk id="6" creationId="{7220EBE2-58C3-7A55-D0AF-4EEFC5B9D763}"/>
          </ac:spMkLst>
        </pc:spChg>
        <pc:spChg chg="add mod">
          <ac:chgData name="P McKenzie-Cook" userId="6605cc89-aaff-4d80-9ee6-20e4afa4ef0c" providerId="ADAL" clId="{B44AE912-8044-4F3D-BDAB-7DA4EF35EDDF}" dt="2025-05-11T20:24:53.626" v="1823" actId="2711"/>
          <ac:spMkLst>
            <pc:docMk/>
            <pc:sldMk cId="1447694366" sldId="315"/>
            <ac:spMk id="8" creationId="{A109C9F6-96BF-B2C6-D3E1-71800E487E3E}"/>
          </ac:spMkLst>
        </pc:spChg>
        <pc:spChg chg="add mod">
          <ac:chgData name="P McKenzie-Cook" userId="6605cc89-aaff-4d80-9ee6-20e4afa4ef0c" providerId="ADAL" clId="{B44AE912-8044-4F3D-BDAB-7DA4EF35EDDF}" dt="2025-05-09T15:02:30.917" v="1410" actId="1076"/>
          <ac:spMkLst>
            <pc:docMk/>
            <pc:sldMk cId="1447694366" sldId="315"/>
            <ac:spMk id="10" creationId="{67951B76-6686-DC75-7357-C46B1BC29121}"/>
          </ac:spMkLst>
        </pc:spChg>
        <pc:spChg chg="add mod">
          <ac:chgData name="P McKenzie-Cook" userId="6605cc89-aaff-4d80-9ee6-20e4afa4ef0c" providerId="ADAL" clId="{B44AE912-8044-4F3D-BDAB-7DA4EF35EDDF}" dt="2025-05-09T15:03:01.355" v="1419" actId="1076"/>
          <ac:spMkLst>
            <pc:docMk/>
            <pc:sldMk cId="1447694366" sldId="315"/>
            <ac:spMk id="12" creationId="{2CB0E9C4-E196-9995-A4F7-CE0549CE7F0F}"/>
          </ac:spMkLst>
        </pc:spChg>
        <pc:spChg chg="add mod">
          <ac:chgData name="P McKenzie-Cook" userId="6605cc89-aaff-4d80-9ee6-20e4afa4ef0c" providerId="ADAL" clId="{B44AE912-8044-4F3D-BDAB-7DA4EF35EDDF}" dt="2025-05-09T15:03:20.959" v="1421" actId="1076"/>
          <ac:spMkLst>
            <pc:docMk/>
            <pc:sldMk cId="1447694366" sldId="315"/>
            <ac:spMk id="14" creationId="{40AC27F5-605E-1487-ACDA-07CBEC5042A8}"/>
          </ac:spMkLst>
        </pc:spChg>
        <pc:picChg chg="add mod">
          <ac:chgData name="P McKenzie-Cook" userId="6605cc89-aaff-4d80-9ee6-20e4afa4ef0c" providerId="ADAL" clId="{B44AE912-8044-4F3D-BDAB-7DA4EF35EDDF}" dt="2025-05-09T15:02:30.917" v="1410" actId="1076"/>
          <ac:picMkLst>
            <pc:docMk/>
            <pc:sldMk cId="1447694366" sldId="315"/>
            <ac:picMk id="9" creationId="{D1013AF9-51BE-DE66-94D2-2EB630FC0B67}"/>
          </ac:picMkLst>
        </pc:picChg>
        <pc:picChg chg="add mod">
          <ac:chgData name="P McKenzie-Cook" userId="6605cc89-aaff-4d80-9ee6-20e4afa4ef0c" providerId="ADAL" clId="{B44AE912-8044-4F3D-BDAB-7DA4EF35EDDF}" dt="2025-05-09T15:03:01.355" v="1419" actId="1076"/>
          <ac:picMkLst>
            <pc:docMk/>
            <pc:sldMk cId="1447694366" sldId="315"/>
            <ac:picMk id="11" creationId="{99A516E1-D7D9-F1B8-7329-03C94C1FB743}"/>
          </ac:picMkLst>
        </pc:picChg>
        <pc:picChg chg="add mod">
          <ac:chgData name="P McKenzie-Cook" userId="6605cc89-aaff-4d80-9ee6-20e4afa4ef0c" providerId="ADAL" clId="{B44AE912-8044-4F3D-BDAB-7DA4EF35EDDF}" dt="2025-05-09T15:03:20.959" v="1421" actId="1076"/>
          <ac:picMkLst>
            <pc:docMk/>
            <pc:sldMk cId="1447694366" sldId="315"/>
            <ac:picMk id="13" creationId="{6D5E2433-91B3-2953-CDEC-A3EB8373DDE2}"/>
          </ac:picMkLst>
        </pc:picChg>
      </pc:sldChg>
      <pc:sldChg chg="addSp delSp modSp add mod ord">
        <pc:chgData name="P McKenzie-Cook" userId="6605cc89-aaff-4d80-9ee6-20e4afa4ef0c" providerId="ADAL" clId="{B44AE912-8044-4F3D-BDAB-7DA4EF35EDDF}" dt="2025-05-09T15:01:12.682" v="1406"/>
        <pc:sldMkLst>
          <pc:docMk/>
          <pc:sldMk cId="538894690" sldId="317"/>
        </pc:sldMkLst>
        <pc:spChg chg="add mod">
          <ac:chgData name="P McKenzie-Cook" userId="6605cc89-aaff-4d80-9ee6-20e4afa4ef0c" providerId="ADAL" clId="{B44AE912-8044-4F3D-BDAB-7DA4EF35EDDF}" dt="2025-05-09T14:50:10.251" v="870"/>
          <ac:spMkLst>
            <pc:docMk/>
            <pc:sldMk cId="538894690" sldId="317"/>
            <ac:spMk id="7" creationId="{DD780662-28D1-F857-91EF-DD8C1306FBC1}"/>
          </ac:spMkLst>
        </pc:spChg>
        <pc:spChg chg="add mod">
          <ac:chgData name="P McKenzie-Cook" userId="6605cc89-aaff-4d80-9ee6-20e4afa4ef0c" providerId="ADAL" clId="{B44AE912-8044-4F3D-BDAB-7DA4EF35EDDF}" dt="2025-05-09T14:55:57.299" v="1395" actId="20577"/>
          <ac:spMkLst>
            <pc:docMk/>
            <pc:sldMk cId="538894690" sldId="317"/>
            <ac:spMk id="8" creationId="{A7B03E89-FFF2-3186-9BA1-5E0D5D9EBCD2}"/>
          </ac:spMkLst>
        </pc:spChg>
      </pc:sldChg>
      <pc:sldChg chg="addSp delSp modSp add mod">
        <pc:chgData name="P McKenzie-Cook" userId="6605cc89-aaff-4d80-9ee6-20e4afa4ef0c" providerId="ADAL" clId="{B44AE912-8044-4F3D-BDAB-7DA4EF35EDDF}" dt="2025-05-09T15:00:59.303" v="1404" actId="1076"/>
        <pc:sldMkLst>
          <pc:docMk/>
          <pc:sldMk cId="455537729" sldId="318"/>
        </pc:sldMkLst>
        <pc:spChg chg="add mod">
          <ac:chgData name="P McKenzie-Cook" userId="6605cc89-aaff-4d80-9ee6-20e4afa4ef0c" providerId="ADAL" clId="{B44AE912-8044-4F3D-BDAB-7DA4EF35EDDF}" dt="2025-05-09T14:50:13.571" v="872"/>
          <ac:spMkLst>
            <pc:docMk/>
            <pc:sldMk cId="455537729" sldId="318"/>
            <ac:spMk id="7" creationId="{5AB572FE-84D6-5781-FC82-CA52C4AA112D}"/>
          </ac:spMkLst>
        </pc:spChg>
        <pc:picChg chg="add mod">
          <ac:chgData name="P McKenzie-Cook" userId="6605cc89-aaff-4d80-9ee6-20e4afa4ef0c" providerId="ADAL" clId="{B44AE912-8044-4F3D-BDAB-7DA4EF35EDDF}" dt="2025-05-09T15:00:59.303" v="1404" actId="1076"/>
          <ac:picMkLst>
            <pc:docMk/>
            <pc:sldMk cId="455537729" sldId="318"/>
            <ac:picMk id="9" creationId="{8BE82A15-BDF5-6451-527E-D69276DE5487}"/>
          </ac:picMkLst>
        </pc:picChg>
      </pc:sldChg>
      <pc:sldChg chg="addSp delSp modSp add mod">
        <pc:chgData name="P McKenzie-Cook" userId="6605cc89-aaff-4d80-9ee6-20e4afa4ef0c" providerId="ADAL" clId="{B44AE912-8044-4F3D-BDAB-7DA4EF35EDDF}" dt="2025-05-09T14:56:44.493" v="1397" actId="1076"/>
        <pc:sldMkLst>
          <pc:docMk/>
          <pc:sldMk cId="2633342849" sldId="319"/>
        </pc:sldMkLst>
        <pc:spChg chg="mod">
          <ac:chgData name="P McKenzie-Cook" userId="6605cc89-aaff-4d80-9ee6-20e4afa4ef0c" providerId="ADAL" clId="{B44AE912-8044-4F3D-BDAB-7DA4EF35EDDF}" dt="2025-05-09T14:56:44.493" v="1397" actId="1076"/>
          <ac:spMkLst>
            <pc:docMk/>
            <pc:sldMk cId="2633342849" sldId="319"/>
            <ac:spMk id="3" creationId="{A09F6273-CF4A-CF0F-80D4-0C201BE22165}"/>
          </ac:spMkLst>
        </pc:spChg>
        <pc:spChg chg="add mod">
          <ac:chgData name="P McKenzie-Cook" userId="6605cc89-aaff-4d80-9ee6-20e4afa4ef0c" providerId="ADAL" clId="{B44AE912-8044-4F3D-BDAB-7DA4EF35EDDF}" dt="2025-05-09T14:50:18.668" v="874"/>
          <ac:spMkLst>
            <pc:docMk/>
            <pc:sldMk cId="2633342849" sldId="319"/>
            <ac:spMk id="11" creationId="{19A00C8F-EC6C-D095-51EB-F0D2567F454F}"/>
          </ac:spMkLst>
        </pc:spChg>
      </pc:sldChg>
      <pc:sldChg chg="addSp delSp modSp add mod">
        <pc:chgData name="P McKenzie-Cook" userId="6605cc89-aaff-4d80-9ee6-20e4afa4ef0c" providerId="ADAL" clId="{B44AE912-8044-4F3D-BDAB-7DA4EF35EDDF}" dt="2025-05-11T20:24:27.573" v="1822" actId="115"/>
        <pc:sldMkLst>
          <pc:docMk/>
          <pc:sldMk cId="266211432" sldId="320"/>
        </pc:sldMkLst>
        <pc:spChg chg="mod">
          <ac:chgData name="P McKenzie-Cook" userId="6605cc89-aaff-4d80-9ee6-20e4afa4ef0c" providerId="ADAL" clId="{B44AE912-8044-4F3D-BDAB-7DA4EF35EDDF}" dt="2025-05-11T20:24:27.573" v="1822" actId="115"/>
          <ac:spMkLst>
            <pc:docMk/>
            <pc:sldMk cId="266211432" sldId="320"/>
            <ac:spMk id="6" creationId="{EAF7DE2E-AA84-B8FA-CAD3-FD2C28CC45F0}"/>
          </ac:spMkLst>
        </pc:spChg>
        <pc:picChg chg="add mod">
          <ac:chgData name="P McKenzie-Cook" userId="6605cc89-aaff-4d80-9ee6-20e4afa4ef0c" providerId="ADAL" clId="{B44AE912-8044-4F3D-BDAB-7DA4EF35EDDF}" dt="2025-05-09T14:52:21.601" v="1159" actId="1076"/>
          <ac:picMkLst>
            <pc:docMk/>
            <pc:sldMk cId="266211432" sldId="320"/>
            <ac:picMk id="5" creationId="{070A0AFA-CDED-4D23-1A9F-B49D430D3C04}"/>
          </ac:picMkLst>
        </pc:picChg>
        <pc:picChg chg="add mod">
          <ac:chgData name="P McKenzie-Cook" userId="6605cc89-aaff-4d80-9ee6-20e4afa4ef0c" providerId="ADAL" clId="{B44AE912-8044-4F3D-BDAB-7DA4EF35EDDF}" dt="2025-05-09T14:52:57.332" v="1163" actId="1076"/>
          <ac:picMkLst>
            <pc:docMk/>
            <pc:sldMk cId="266211432" sldId="320"/>
            <ac:picMk id="9" creationId="{22E9B786-29AE-BE9B-B643-EC86470DF0AD}"/>
          </ac:picMkLst>
        </pc:picChg>
        <pc:picChg chg="add mod">
          <ac:chgData name="P McKenzie-Cook" userId="6605cc89-aaff-4d80-9ee6-20e4afa4ef0c" providerId="ADAL" clId="{B44AE912-8044-4F3D-BDAB-7DA4EF35EDDF}" dt="2025-05-09T14:53:27.292" v="1167" actId="14100"/>
          <ac:picMkLst>
            <pc:docMk/>
            <pc:sldMk cId="266211432" sldId="320"/>
            <ac:picMk id="11" creationId="{F4D66AB4-986A-F037-7596-0B6A1E39C112}"/>
          </ac:picMkLst>
        </pc:picChg>
      </pc:sldChg>
      <pc:sldChg chg="add">
        <pc:chgData name="P McKenzie-Cook" userId="6605cc89-aaff-4d80-9ee6-20e4afa4ef0c" providerId="ADAL" clId="{B44AE912-8044-4F3D-BDAB-7DA4EF35EDDF}" dt="2025-05-09T14:49:32.195" v="858"/>
        <pc:sldMkLst>
          <pc:docMk/>
          <pc:sldMk cId="53855034" sldId="321"/>
        </pc:sldMkLst>
      </pc:sldChg>
      <pc:sldChg chg="addSp delSp modSp add mod">
        <pc:chgData name="P McKenzie-Cook" userId="6605cc89-aaff-4d80-9ee6-20e4afa4ef0c" providerId="ADAL" clId="{B44AE912-8044-4F3D-BDAB-7DA4EF35EDDF}" dt="2025-05-09T15:08:44.499" v="1523" actId="14100"/>
        <pc:sldMkLst>
          <pc:docMk/>
          <pc:sldMk cId="2776900756" sldId="322"/>
        </pc:sldMkLst>
        <pc:spChg chg="add mod">
          <ac:chgData name="P McKenzie-Cook" userId="6605cc89-aaff-4d80-9ee6-20e4afa4ef0c" providerId="ADAL" clId="{B44AE912-8044-4F3D-BDAB-7DA4EF35EDDF}" dt="2025-05-09T14:49:48.676" v="863"/>
          <ac:spMkLst>
            <pc:docMk/>
            <pc:sldMk cId="2776900756" sldId="322"/>
            <ac:spMk id="7" creationId="{85D932E6-352F-7437-41FB-A309763A0FE7}"/>
          </ac:spMkLst>
        </pc:spChg>
        <pc:picChg chg="add mod">
          <ac:chgData name="P McKenzie-Cook" userId="6605cc89-aaff-4d80-9ee6-20e4afa4ef0c" providerId="ADAL" clId="{B44AE912-8044-4F3D-BDAB-7DA4EF35EDDF}" dt="2025-05-09T15:08:44.499" v="1523" actId="14100"/>
          <ac:picMkLst>
            <pc:docMk/>
            <pc:sldMk cId="2776900756" sldId="322"/>
            <ac:picMk id="9" creationId="{3C80089C-0D03-5FC1-FED1-3252EC4EB078}"/>
          </ac:picMkLst>
        </pc:picChg>
      </pc:sldChg>
      <pc:sldChg chg="addSp delSp modSp add mod">
        <pc:chgData name="P McKenzie-Cook" userId="6605cc89-aaff-4d80-9ee6-20e4afa4ef0c" providerId="ADAL" clId="{B44AE912-8044-4F3D-BDAB-7DA4EF35EDDF}" dt="2025-05-09T15:50:49.901" v="1817" actId="20577"/>
        <pc:sldMkLst>
          <pc:docMk/>
          <pc:sldMk cId="2087872186" sldId="323"/>
        </pc:sldMkLst>
        <pc:spChg chg="mod">
          <ac:chgData name="P McKenzie-Cook" userId="6605cc89-aaff-4d80-9ee6-20e4afa4ef0c" providerId="ADAL" clId="{B44AE912-8044-4F3D-BDAB-7DA4EF35EDDF}" dt="2025-05-09T14:49:07.090" v="857" actId="20577"/>
          <ac:spMkLst>
            <pc:docMk/>
            <pc:sldMk cId="2087872186" sldId="323"/>
            <ac:spMk id="2" creationId="{D8EBE353-B1B9-17E8-A0E0-847A111B2EEA}"/>
          </ac:spMkLst>
        </pc:spChg>
        <pc:spChg chg="mod">
          <ac:chgData name="P McKenzie-Cook" userId="6605cc89-aaff-4d80-9ee6-20e4afa4ef0c" providerId="ADAL" clId="{B44AE912-8044-4F3D-BDAB-7DA4EF35EDDF}" dt="2025-05-09T15:49:29.646" v="1706" actId="1076"/>
          <ac:spMkLst>
            <pc:docMk/>
            <pc:sldMk cId="2087872186" sldId="323"/>
            <ac:spMk id="7" creationId="{4D95B499-72F4-6840-FFCC-E871F2D8346E}"/>
          </ac:spMkLst>
        </pc:spChg>
        <pc:spChg chg="add mod">
          <ac:chgData name="P McKenzie-Cook" userId="6605cc89-aaff-4d80-9ee6-20e4afa4ef0c" providerId="ADAL" clId="{B44AE912-8044-4F3D-BDAB-7DA4EF35EDDF}" dt="2025-05-09T15:50:49.901" v="1817" actId="20577"/>
          <ac:spMkLst>
            <pc:docMk/>
            <pc:sldMk cId="2087872186" sldId="323"/>
            <ac:spMk id="8" creationId="{9999FFD0-9D48-3644-30C9-EBDF40B3A881}"/>
          </ac:spMkLst>
        </pc:spChg>
        <pc:picChg chg="add mod">
          <ac:chgData name="P McKenzie-Cook" userId="6605cc89-aaff-4d80-9ee6-20e4afa4ef0c" providerId="ADAL" clId="{B44AE912-8044-4F3D-BDAB-7DA4EF35EDDF}" dt="2025-05-09T15:50:03.961" v="1710" actId="1076"/>
          <ac:picMkLst>
            <pc:docMk/>
            <pc:sldMk cId="2087872186" sldId="323"/>
            <ac:picMk id="5" creationId="{2A4144DB-99EA-C01C-0E1C-C2268D81A5CA}"/>
          </ac:picMkLst>
        </pc:picChg>
      </pc:sldChg>
      <pc:sldChg chg="addSp delSp modSp add mod">
        <pc:chgData name="P McKenzie-Cook" userId="6605cc89-aaff-4d80-9ee6-20e4afa4ef0c" providerId="ADAL" clId="{B44AE912-8044-4F3D-BDAB-7DA4EF35EDDF}" dt="2025-05-08T15:30:19.281" v="36" actId="20577"/>
        <pc:sldMkLst>
          <pc:docMk/>
          <pc:sldMk cId="3529055505" sldId="386"/>
        </pc:sldMkLst>
        <pc:spChg chg="add mod">
          <ac:chgData name="P McKenzie-Cook" userId="6605cc89-aaff-4d80-9ee6-20e4afa4ef0c" providerId="ADAL" clId="{B44AE912-8044-4F3D-BDAB-7DA4EF35EDDF}" dt="2025-05-08T15:30:19.281" v="36" actId="20577"/>
          <ac:spMkLst>
            <pc:docMk/>
            <pc:sldMk cId="3529055505" sldId="386"/>
            <ac:spMk id="9" creationId="{112AD8AD-98A6-68C8-C43B-FB740477FE1E}"/>
          </ac:spMkLst>
        </pc:spChg>
        <pc:picChg chg="add mod">
          <ac:chgData name="P McKenzie-Cook" userId="6605cc89-aaff-4d80-9ee6-20e4afa4ef0c" providerId="ADAL" clId="{B44AE912-8044-4F3D-BDAB-7DA4EF35EDDF}" dt="2025-05-08T15:30:04.676" v="22" actId="1076"/>
          <ac:picMkLst>
            <pc:docMk/>
            <pc:sldMk cId="3529055505" sldId="386"/>
            <ac:picMk id="2" creationId="{4D503E06-BF62-2FF7-BCC9-9AC0CA322E28}"/>
          </ac:picMkLst>
        </pc:picChg>
      </pc:sldChg>
      <pc:sldChg chg="addSp modSp add mod">
        <pc:chgData name="P McKenzie-Cook" userId="6605cc89-aaff-4d80-9ee6-20e4afa4ef0c" providerId="ADAL" clId="{B44AE912-8044-4F3D-BDAB-7DA4EF35EDDF}" dt="2025-05-11T20:22:18.592" v="1821" actId="1036"/>
        <pc:sldMkLst>
          <pc:docMk/>
          <pc:sldMk cId="1008069249" sldId="387"/>
        </pc:sldMkLst>
        <pc:spChg chg="mod">
          <ac:chgData name="P McKenzie-Cook" userId="6605cc89-aaff-4d80-9ee6-20e4afa4ef0c" providerId="ADAL" clId="{B44AE912-8044-4F3D-BDAB-7DA4EF35EDDF}" dt="2025-05-08T15:32:24.222" v="84" actId="207"/>
          <ac:spMkLst>
            <pc:docMk/>
            <pc:sldMk cId="1008069249" sldId="387"/>
            <ac:spMk id="2" creationId="{00000000-0000-0000-0000-000000000000}"/>
          </ac:spMkLst>
        </pc:spChg>
        <pc:spChg chg="mod">
          <ac:chgData name="P McKenzie-Cook" userId="6605cc89-aaff-4d80-9ee6-20e4afa4ef0c" providerId="ADAL" clId="{B44AE912-8044-4F3D-BDAB-7DA4EF35EDDF}" dt="2025-05-09T15:51:39.754" v="1820" actId="2711"/>
          <ac:spMkLst>
            <pc:docMk/>
            <pc:sldMk cId="1008069249" sldId="387"/>
            <ac:spMk id="4" creationId="{00000000-0000-0000-0000-000000000000}"/>
          </ac:spMkLst>
        </pc:spChg>
        <pc:spChg chg="mod">
          <ac:chgData name="P McKenzie-Cook" userId="6605cc89-aaff-4d80-9ee6-20e4afa4ef0c" providerId="ADAL" clId="{B44AE912-8044-4F3D-BDAB-7DA4EF35EDDF}" dt="2025-05-08T15:31:28.268" v="71" actId="207"/>
          <ac:spMkLst>
            <pc:docMk/>
            <pc:sldMk cId="1008069249" sldId="387"/>
            <ac:spMk id="5" creationId="{22EE652B-6496-D001-D621-6DAF2E9C075B}"/>
          </ac:spMkLst>
        </pc:spChg>
        <pc:spChg chg="mod">
          <ac:chgData name="P McKenzie-Cook" userId="6605cc89-aaff-4d80-9ee6-20e4afa4ef0c" providerId="ADAL" clId="{B44AE912-8044-4F3D-BDAB-7DA4EF35EDDF}" dt="2025-05-08T15:31:28.268" v="71" actId="207"/>
          <ac:spMkLst>
            <pc:docMk/>
            <pc:sldMk cId="1008069249" sldId="387"/>
            <ac:spMk id="6" creationId="{60218CD8-847D-0D5F-9A18-90FFF35DADB0}"/>
          </ac:spMkLst>
        </pc:spChg>
        <pc:spChg chg="mod">
          <ac:chgData name="P McKenzie-Cook" userId="6605cc89-aaff-4d80-9ee6-20e4afa4ef0c" providerId="ADAL" clId="{B44AE912-8044-4F3D-BDAB-7DA4EF35EDDF}" dt="2025-05-08T15:31:28.268" v="71" actId="207"/>
          <ac:spMkLst>
            <pc:docMk/>
            <pc:sldMk cId="1008069249" sldId="387"/>
            <ac:spMk id="7" creationId="{E1D8751A-D590-A946-6CCE-72C841E4A9C4}"/>
          </ac:spMkLst>
        </pc:spChg>
        <pc:spChg chg="mod">
          <ac:chgData name="P McKenzie-Cook" userId="6605cc89-aaff-4d80-9ee6-20e4afa4ef0c" providerId="ADAL" clId="{B44AE912-8044-4F3D-BDAB-7DA4EF35EDDF}" dt="2025-05-08T15:31:28.268" v="71" actId="207"/>
          <ac:spMkLst>
            <pc:docMk/>
            <pc:sldMk cId="1008069249" sldId="387"/>
            <ac:spMk id="11" creationId="{6E618444-6343-65A2-9271-C5A577EF1D32}"/>
          </ac:spMkLst>
        </pc:spChg>
        <pc:spChg chg="add mod">
          <ac:chgData name="P McKenzie-Cook" userId="6605cc89-aaff-4d80-9ee6-20e4afa4ef0c" providerId="ADAL" clId="{B44AE912-8044-4F3D-BDAB-7DA4EF35EDDF}" dt="2025-05-08T15:32:01.017" v="79" actId="207"/>
          <ac:spMkLst>
            <pc:docMk/>
            <pc:sldMk cId="1008069249" sldId="387"/>
            <ac:spMk id="12" creationId="{F1C2AD57-6077-65E0-6311-63F93BF59671}"/>
          </ac:spMkLst>
        </pc:spChg>
        <pc:spChg chg="add mod">
          <ac:chgData name="P McKenzie-Cook" userId="6605cc89-aaff-4d80-9ee6-20e4afa4ef0c" providerId="ADAL" clId="{B44AE912-8044-4F3D-BDAB-7DA4EF35EDDF}" dt="2025-05-08T15:31:36.848" v="73" actId="1076"/>
          <ac:spMkLst>
            <pc:docMk/>
            <pc:sldMk cId="1008069249" sldId="387"/>
            <ac:spMk id="13" creationId="{89C3AB37-4916-9D17-1953-918F28CF3FDF}"/>
          </ac:spMkLst>
        </pc:spChg>
        <pc:spChg chg="mod">
          <ac:chgData name="P McKenzie-Cook" userId="6605cc89-aaff-4d80-9ee6-20e4afa4ef0c" providerId="ADAL" clId="{B44AE912-8044-4F3D-BDAB-7DA4EF35EDDF}" dt="2025-05-11T20:22:18.592" v="1821" actId="1036"/>
          <ac:spMkLst>
            <pc:docMk/>
            <pc:sldMk cId="1008069249" sldId="387"/>
            <ac:spMk id="15" creationId="{00000000-0000-0000-0000-000000000000}"/>
          </ac:spMkLst>
        </pc:spChg>
        <pc:spChg chg="mod">
          <ac:chgData name="P McKenzie-Cook" userId="6605cc89-aaff-4d80-9ee6-20e4afa4ef0c" providerId="ADAL" clId="{B44AE912-8044-4F3D-BDAB-7DA4EF35EDDF}" dt="2025-05-08T15:31:28.268" v="71" actId="207"/>
          <ac:spMkLst>
            <pc:docMk/>
            <pc:sldMk cId="1008069249" sldId="387"/>
            <ac:spMk id="16" creationId="{621DCB5F-88E6-D4EF-73E5-995BE1735F38}"/>
          </ac:spMkLst>
        </pc:spChg>
        <pc:spChg chg="mod">
          <ac:chgData name="P McKenzie-Cook" userId="6605cc89-aaff-4d80-9ee6-20e4afa4ef0c" providerId="ADAL" clId="{B44AE912-8044-4F3D-BDAB-7DA4EF35EDDF}" dt="2025-05-08T15:31:28.268" v="71" actId="207"/>
          <ac:spMkLst>
            <pc:docMk/>
            <pc:sldMk cId="1008069249" sldId="387"/>
            <ac:spMk id="17" creationId="{C7F54B45-8770-E31F-6DEC-3E0AA42E8A65}"/>
          </ac:spMkLst>
        </pc:spChg>
        <pc:spChg chg="mod">
          <ac:chgData name="P McKenzie-Cook" userId="6605cc89-aaff-4d80-9ee6-20e4afa4ef0c" providerId="ADAL" clId="{B44AE912-8044-4F3D-BDAB-7DA4EF35EDDF}" dt="2025-05-08T15:31:28.268" v="71" actId="207"/>
          <ac:spMkLst>
            <pc:docMk/>
            <pc:sldMk cId="1008069249" sldId="387"/>
            <ac:spMk id="20" creationId="{2168F44B-DFB7-61E8-B954-76D4F8A58757}"/>
          </ac:spMkLst>
        </pc:spChg>
        <pc:spChg chg="mod">
          <ac:chgData name="P McKenzie-Cook" userId="6605cc89-aaff-4d80-9ee6-20e4afa4ef0c" providerId="ADAL" clId="{B44AE912-8044-4F3D-BDAB-7DA4EF35EDDF}" dt="2025-05-08T15:31:28.268" v="71" actId="207"/>
          <ac:spMkLst>
            <pc:docMk/>
            <pc:sldMk cId="1008069249" sldId="387"/>
            <ac:spMk id="21" creationId="{5D1006B7-B278-FA49-2B02-A88E3C2DD70B}"/>
          </ac:spMkLst>
        </pc:spChg>
        <pc:spChg chg="mod">
          <ac:chgData name="P McKenzie-Cook" userId="6605cc89-aaff-4d80-9ee6-20e4afa4ef0c" providerId="ADAL" clId="{B44AE912-8044-4F3D-BDAB-7DA4EF35EDDF}" dt="2025-05-08T15:31:28.268" v="71" actId="207"/>
          <ac:spMkLst>
            <pc:docMk/>
            <pc:sldMk cId="1008069249" sldId="387"/>
            <ac:spMk id="22" creationId="{9851E70A-37AA-5DCE-7E6F-EDB65A239643}"/>
          </ac:spMkLst>
        </pc:spChg>
        <pc:spChg chg="mod">
          <ac:chgData name="P McKenzie-Cook" userId="6605cc89-aaff-4d80-9ee6-20e4afa4ef0c" providerId="ADAL" clId="{B44AE912-8044-4F3D-BDAB-7DA4EF35EDDF}" dt="2025-05-08T15:31:28.268" v="71" actId="207"/>
          <ac:spMkLst>
            <pc:docMk/>
            <pc:sldMk cId="1008069249" sldId="387"/>
            <ac:spMk id="23" creationId="{A7FD069D-CC6C-A4E1-353F-7752E1DB2C2E}"/>
          </ac:spMkLst>
        </pc:spChg>
        <pc:spChg chg="add mod">
          <ac:chgData name="P McKenzie-Cook" userId="6605cc89-aaff-4d80-9ee6-20e4afa4ef0c" providerId="ADAL" clId="{B44AE912-8044-4F3D-BDAB-7DA4EF35EDDF}" dt="2025-05-08T15:32:01.017" v="79" actId="207"/>
          <ac:spMkLst>
            <pc:docMk/>
            <pc:sldMk cId="1008069249" sldId="387"/>
            <ac:spMk id="25" creationId="{71B415F8-C7D8-CB26-B1B8-BF45FB83E88C}"/>
          </ac:spMkLst>
        </pc:spChg>
        <pc:spChg chg="add mod">
          <ac:chgData name="P McKenzie-Cook" userId="6605cc89-aaff-4d80-9ee6-20e4afa4ef0c" providerId="ADAL" clId="{B44AE912-8044-4F3D-BDAB-7DA4EF35EDDF}" dt="2025-05-08T15:32:01.017" v="79" actId="207"/>
          <ac:spMkLst>
            <pc:docMk/>
            <pc:sldMk cId="1008069249" sldId="387"/>
            <ac:spMk id="26" creationId="{634084D1-1143-2D4B-D1FF-AFD28AE58F39}"/>
          </ac:spMkLst>
        </pc:spChg>
        <pc:spChg chg="mod">
          <ac:chgData name="P McKenzie-Cook" userId="6605cc89-aaff-4d80-9ee6-20e4afa4ef0c" providerId="ADAL" clId="{B44AE912-8044-4F3D-BDAB-7DA4EF35EDDF}" dt="2025-05-08T15:32:01.017" v="79" actId="207"/>
          <ac:spMkLst>
            <pc:docMk/>
            <pc:sldMk cId="1008069249" sldId="387"/>
            <ac:spMk id="27" creationId="{19CD8771-2E71-7814-AC60-72D604ABA1C5}"/>
          </ac:spMkLst>
        </pc:spChg>
        <pc:spChg chg="add mod">
          <ac:chgData name="P McKenzie-Cook" userId="6605cc89-aaff-4d80-9ee6-20e4afa4ef0c" providerId="ADAL" clId="{B44AE912-8044-4F3D-BDAB-7DA4EF35EDDF}" dt="2025-05-08T15:31:36.848" v="73" actId="1076"/>
          <ac:spMkLst>
            <pc:docMk/>
            <pc:sldMk cId="1008069249" sldId="387"/>
            <ac:spMk id="28" creationId="{91EE4A96-0D7E-9730-5472-88B0E98AB668}"/>
          </ac:spMkLst>
        </pc:spChg>
        <pc:spChg chg="mod">
          <ac:chgData name="P McKenzie-Cook" userId="6605cc89-aaff-4d80-9ee6-20e4afa4ef0c" providerId="ADAL" clId="{B44AE912-8044-4F3D-BDAB-7DA4EF35EDDF}" dt="2025-05-08T15:32:01.017" v="79" actId="207"/>
          <ac:spMkLst>
            <pc:docMk/>
            <pc:sldMk cId="1008069249" sldId="387"/>
            <ac:spMk id="29" creationId="{9C3F1000-18B9-1D4D-E417-ABB2795F5333}"/>
          </ac:spMkLst>
        </pc:spChg>
        <pc:spChg chg="add mod">
          <ac:chgData name="P McKenzie-Cook" userId="6605cc89-aaff-4d80-9ee6-20e4afa4ef0c" providerId="ADAL" clId="{B44AE912-8044-4F3D-BDAB-7DA4EF35EDDF}" dt="2025-05-08T15:32:01.017" v="79" actId="207"/>
          <ac:spMkLst>
            <pc:docMk/>
            <pc:sldMk cId="1008069249" sldId="387"/>
            <ac:spMk id="30" creationId="{17E7FC97-F758-6E78-DC12-2991B0BD893B}"/>
          </ac:spMkLst>
        </pc:spChg>
        <pc:spChg chg="add mod">
          <ac:chgData name="P McKenzie-Cook" userId="6605cc89-aaff-4d80-9ee6-20e4afa4ef0c" providerId="ADAL" clId="{B44AE912-8044-4F3D-BDAB-7DA4EF35EDDF}" dt="2025-05-08T15:31:36.848" v="73" actId="1076"/>
          <ac:spMkLst>
            <pc:docMk/>
            <pc:sldMk cId="1008069249" sldId="387"/>
            <ac:spMk id="31" creationId="{96F181C2-9F0B-BA3D-2295-8B053EDD90EF}"/>
          </ac:spMkLst>
        </pc:spChg>
        <pc:spChg chg="add mod">
          <ac:chgData name="P McKenzie-Cook" userId="6605cc89-aaff-4d80-9ee6-20e4afa4ef0c" providerId="ADAL" clId="{B44AE912-8044-4F3D-BDAB-7DA4EF35EDDF}" dt="2025-05-08T15:31:36.848" v="73" actId="1076"/>
          <ac:spMkLst>
            <pc:docMk/>
            <pc:sldMk cId="1008069249" sldId="387"/>
            <ac:spMk id="33" creationId="{62B9671E-5029-039B-72DE-8E816E16E891}"/>
          </ac:spMkLst>
        </pc:spChg>
        <pc:spChg chg="mod">
          <ac:chgData name="P McKenzie-Cook" userId="6605cc89-aaff-4d80-9ee6-20e4afa4ef0c" providerId="ADAL" clId="{B44AE912-8044-4F3D-BDAB-7DA4EF35EDDF}" dt="2025-05-08T15:32:01.017" v="79" actId="207"/>
          <ac:spMkLst>
            <pc:docMk/>
            <pc:sldMk cId="1008069249" sldId="387"/>
            <ac:spMk id="34" creationId="{D0E218EE-C644-0E40-3EA3-B95F2039FC8C}"/>
          </ac:spMkLst>
        </pc:spChg>
        <pc:spChg chg="add mod">
          <ac:chgData name="P McKenzie-Cook" userId="6605cc89-aaff-4d80-9ee6-20e4afa4ef0c" providerId="ADAL" clId="{B44AE912-8044-4F3D-BDAB-7DA4EF35EDDF}" dt="2025-05-08T15:32:01.017" v="79" actId="207"/>
          <ac:spMkLst>
            <pc:docMk/>
            <pc:sldMk cId="1008069249" sldId="387"/>
            <ac:spMk id="35" creationId="{70FC1AA0-F692-1062-4211-9EC236D93D77}"/>
          </ac:spMkLst>
        </pc:spChg>
        <pc:spChg chg="add mod">
          <ac:chgData name="P McKenzie-Cook" userId="6605cc89-aaff-4d80-9ee6-20e4afa4ef0c" providerId="ADAL" clId="{B44AE912-8044-4F3D-BDAB-7DA4EF35EDDF}" dt="2025-05-08T15:32:01.017" v="79" actId="207"/>
          <ac:spMkLst>
            <pc:docMk/>
            <pc:sldMk cId="1008069249" sldId="387"/>
            <ac:spMk id="36" creationId="{B9CF7B75-C88D-9ECD-3186-E36C89F38B18}"/>
          </ac:spMkLst>
        </pc:spChg>
        <pc:spChg chg="add mod">
          <ac:chgData name="P McKenzie-Cook" userId="6605cc89-aaff-4d80-9ee6-20e4afa4ef0c" providerId="ADAL" clId="{B44AE912-8044-4F3D-BDAB-7DA4EF35EDDF}" dt="2025-05-08T15:32:01.017" v="79" actId="207"/>
          <ac:spMkLst>
            <pc:docMk/>
            <pc:sldMk cId="1008069249" sldId="387"/>
            <ac:spMk id="37" creationId="{0F62E0E4-AB84-7575-9597-3FE5FC0E5450}"/>
          </ac:spMkLst>
        </pc:spChg>
        <pc:spChg chg="add mod">
          <ac:chgData name="P McKenzie-Cook" userId="6605cc89-aaff-4d80-9ee6-20e4afa4ef0c" providerId="ADAL" clId="{B44AE912-8044-4F3D-BDAB-7DA4EF35EDDF}" dt="2025-05-08T15:31:44.369" v="76" actId="1076"/>
          <ac:spMkLst>
            <pc:docMk/>
            <pc:sldMk cId="1008069249" sldId="387"/>
            <ac:spMk id="38" creationId="{F4054737-A910-C7DE-605D-82A971F0BCB2}"/>
          </ac:spMkLst>
        </pc:spChg>
        <pc:spChg chg="add mod">
          <ac:chgData name="P McKenzie-Cook" userId="6605cc89-aaff-4d80-9ee6-20e4afa4ef0c" providerId="ADAL" clId="{B44AE912-8044-4F3D-BDAB-7DA4EF35EDDF}" dt="2025-05-08T15:32:35.885" v="91" actId="20577"/>
          <ac:spMkLst>
            <pc:docMk/>
            <pc:sldMk cId="1008069249" sldId="387"/>
            <ac:spMk id="39" creationId="{9183B7A9-F001-A54C-6A72-897BE0D299C0}"/>
          </ac:spMkLst>
        </pc:spChg>
        <pc:spChg chg="add mod">
          <ac:chgData name="P McKenzie-Cook" userId="6605cc89-aaff-4d80-9ee6-20e4afa4ef0c" providerId="ADAL" clId="{B44AE912-8044-4F3D-BDAB-7DA4EF35EDDF}" dt="2025-05-09T13:38:03.281" v="831" actId="2711"/>
          <ac:spMkLst>
            <pc:docMk/>
            <pc:sldMk cId="1008069249" sldId="387"/>
            <ac:spMk id="40" creationId="{5DA7C703-0DBA-0E92-87CB-05D97AD6324D}"/>
          </ac:spMkLst>
        </pc:spChg>
      </pc:sldChg>
      <pc:sldChg chg="modSp add mod">
        <pc:chgData name="P McKenzie-Cook" userId="6605cc89-aaff-4d80-9ee6-20e4afa4ef0c" providerId="ADAL" clId="{B44AE912-8044-4F3D-BDAB-7DA4EF35EDDF}" dt="2025-05-08T15:32:59.038" v="94" actId="1076"/>
        <pc:sldMkLst>
          <pc:docMk/>
          <pc:sldMk cId="3539195696" sldId="389"/>
        </pc:sldMkLst>
        <pc:spChg chg="mod">
          <ac:chgData name="P McKenzie-Cook" userId="6605cc89-aaff-4d80-9ee6-20e4afa4ef0c" providerId="ADAL" clId="{B44AE912-8044-4F3D-BDAB-7DA4EF35EDDF}" dt="2025-05-08T15:32:53.576" v="93" actId="2711"/>
          <ac:spMkLst>
            <pc:docMk/>
            <pc:sldMk cId="3539195696" sldId="389"/>
            <ac:spMk id="2" creationId="{00000000-0000-0000-0000-000000000000}"/>
          </ac:spMkLst>
        </pc:spChg>
        <pc:spChg chg="mod">
          <ac:chgData name="P McKenzie-Cook" userId="6605cc89-aaff-4d80-9ee6-20e4afa4ef0c" providerId="ADAL" clId="{B44AE912-8044-4F3D-BDAB-7DA4EF35EDDF}" dt="2025-05-08T15:32:59.038" v="94" actId="1076"/>
          <ac:spMkLst>
            <pc:docMk/>
            <pc:sldMk cId="3539195696" sldId="389"/>
            <ac:spMk id="4" creationId="{00000000-0000-0000-0000-000000000000}"/>
          </ac:spMkLst>
        </pc:spChg>
      </pc:sldChg>
      <pc:sldChg chg="modSp add mod">
        <pc:chgData name="P McKenzie-Cook" userId="6605cc89-aaff-4d80-9ee6-20e4afa4ef0c" providerId="ADAL" clId="{B44AE912-8044-4F3D-BDAB-7DA4EF35EDDF}" dt="2025-05-08T15:29:47.101" v="20" actId="1076"/>
        <pc:sldMkLst>
          <pc:docMk/>
          <pc:sldMk cId="40798311" sldId="402"/>
        </pc:sldMkLst>
        <pc:spChg chg="mod">
          <ac:chgData name="P McKenzie-Cook" userId="6605cc89-aaff-4d80-9ee6-20e4afa4ef0c" providerId="ADAL" clId="{B44AE912-8044-4F3D-BDAB-7DA4EF35EDDF}" dt="2025-05-08T15:29:47.101" v="20" actId="1076"/>
          <ac:spMkLst>
            <pc:docMk/>
            <pc:sldMk cId="40798311" sldId="402"/>
            <ac:spMk id="3" creationId="{30C07F59-991A-D764-4513-BBCD6535F17E}"/>
          </ac:spMkLst>
        </pc:spChg>
      </pc:sldChg>
      <pc:sldChg chg="modSp add mod">
        <pc:chgData name="P McKenzie-Cook" userId="6605cc89-aaff-4d80-9ee6-20e4afa4ef0c" providerId="ADAL" clId="{B44AE912-8044-4F3D-BDAB-7DA4EF35EDDF}" dt="2025-05-08T15:29:06.285" v="4" actId="27636"/>
        <pc:sldMkLst>
          <pc:docMk/>
          <pc:sldMk cId="1908703603" sldId="403"/>
        </pc:sldMkLst>
        <pc:spChg chg="mod">
          <ac:chgData name="P McKenzie-Cook" userId="6605cc89-aaff-4d80-9ee6-20e4afa4ef0c" providerId="ADAL" clId="{B44AE912-8044-4F3D-BDAB-7DA4EF35EDDF}" dt="2025-05-08T15:29:06.285" v="4" actId="27636"/>
          <ac:spMkLst>
            <pc:docMk/>
            <pc:sldMk cId="1908703603" sldId="403"/>
            <ac:spMk id="2" creationId="{00000000-0000-0000-0000-000000000000}"/>
          </ac:spMkLst>
        </pc:spChg>
      </pc:sldChg>
      <pc:sldChg chg="addSp modSp add mod ord">
        <pc:chgData name="P McKenzie-Cook" userId="6605cc89-aaff-4d80-9ee6-20e4afa4ef0c" providerId="ADAL" clId="{B44AE912-8044-4F3D-BDAB-7DA4EF35EDDF}" dt="2025-05-09T13:31:21.319" v="470" actId="1076"/>
        <pc:sldMkLst>
          <pc:docMk/>
          <pc:sldMk cId="3752371535" sldId="405"/>
        </pc:sldMkLst>
        <pc:spChg chg="mod">
          <ac:chgData name="P McKenzie-Cook" userId="6605cc89-aaff-4d80-9ee6-20e4afa4ef0c" providerId="ADAL" clId="{B44AE912-8044-4F3D-BDAB-7DA4EF35EDDF}" dt="2025-05-08T15:35:23.936" v="223" actId="20577"/>
          <ac:spMkLst>
            <pc:docMk/>
            <pc:sldMk cId="3752371535" sldId="405"/>
            <ac:spMk id="4" creationId="{00000000-0000-0000-0000-000000000000}"/>
          </ac:spMkLst>
        </pc:spChg>
        <pc:spChg chg="mod">
          <ac:chgData name="P McKenzie-Cook" userId="6605cc89-aaff-4d80-9ee6-20e4afa4ef0c" providerId="ADAL" clId="{B44AE912-8044-4F3D-BDAB-7DA4EF35EDDF}" dt="2025-05-09T11:35:04.956" v="308" actId="1076"/>
          <ac:spMkLst>
            <pc:docMk/>
            <pc:sldMk cId="3752371535" sldId="405"/>
            <ac:spMk id="10" creationId="{00000000-0000-0000-0000-000000000000}"/>
          </ac:spMkLst>
        </pc:spChg>
        <pc:picChg chg="add mod modCrop">
          <ac:chgData name="P McKenzie-Cook" userId="6605cc89-aaff-4d80-9ee6-20e4afa4ef0c" providerId="ADAL" clId="{B44AE912-8044-4F3D-BDAB-7DA4EF35EDDF}" dt="2025-05-09T13:31:21.319" v="470" actId="1076"/>
          <ac:picMkLst>
            <pc:docMk/>
            <pc:sldMk cId="3752371535" sldId="405"/>
            <ac:picMk id="2" creationId="{1AB66405-6A0C-AA48-B047-D470743B3A87}"/>
          </ac:picMkLst>
        </pc:picChg>
        <pc:picChg chg="mod modCrop">
          <ac:chgData name="P McKenzie-Cook" userId="6605cc89-aaff-4d80-9ee6-20e4afa4ef0c" providerId="ADAL" clId="{B44AE912-8044-4F3D-BDAB-7DA4EF35EDDF}" dt="2025-05-09T13:31:16.161" v="469" actId="732"/>
          <ac:picMkLst>
            <pc:docMk/>
            <pc:sldMk cId="3752371535" sldId="405"/>
            <ac:picMk id="7" creationId="{FF33CB6F-070A-92CB-68FE-E159F30BDDD9}"/>
          </ac:picMkLst>
        </pc:picChg>
      </pc:sldChg>
      <pc:sldChg chg="modSp add mod setBg">
        <pc:chgData name="P McKenzie-Cook" userId="6605cc89-aaff-4d80-9ee6-20e4afa4ef0c" providerId="ADAL" clId="{B44AE912-8044-4F3D-BDAB-7DA4EF35EDDF}" dt="2025-05-08T15:47:04.913" v="307"/>
        <pc:sldMkLst>
          <pc:docMk/>
          <pc:sldMk cId="4121182090" sldId="406"/>
        </pc:sldMkLst>
        <pc:spChg chg="mod">
          <ac:chgData name="P McKenzie-Cook" userId="6605cc89-aaff-4d80-9ee6-20e4afa4ef0c" providerId="ADAL" clId="{B44AE912-8044-4F3D-BDAB-7DA4EF35EDDF}" dt="2025-05-08T15:29:06.428" v="6" actId="27636"/>
          <ac:spMkLst>
            <pc:docMk/>
            <pc:sldMk cId="4121182090" sldId="406"/>
            <ac:spMk id="2" creationId="{00000000-0000-0000-0000-000000000000}"/>
          </ac:spMkLst>
        </pc:spChg>
      </pc:sldChg>
      <pc:sldChg chg="modSp add mod">
        <pc:chgData name="P McKenzie-Cook" userId="6605cc89-aaff-4d80-9ee6-20e4afa4ef0c" providerId="ADAL" clId="{B44AE912-8044-4F3D-BDAB-7DA4EF35EDDF}" dt="2025-05-08T15:29:06.416" v="5" actId="27636"/>
        <pc:sldMkLst>
          <pc:docMk/>
          <pc:sldMk cId="4183365942" sldId="420"/>
        </pc:sldMkLst>
        <pc:spChg chg="mod">
          <ac:chgData name="P McKenzie-Cook" userId="6605cc89-aaff-4d80-9ee6-20e4afa4ef0c" providerId="ADAL" clId="{B44AE912-8044-4F3D-BDAB-7DA4EF35EDDF}" dt="2025-05-08T15:29:06.416" v="5" actId="27636"/>
          <ac:spMkLst>
            <pc:docMk/>
            <pc:sldMk cId="4183365942" sldId="420"/>
            <ac:spMk id="2" creationId="{00000000-0000-0000-0000-000000000000}"/>
          </ac:spMkLst>
        </pc:spChg>
      </pc:sldChg>
      <pc:sldChg chg="add">
        <pc:chgData name="P McKenzie-Cook" userId="6605cc89-aaff-4d80-9ee6-20e4afa4ef0c" providerId="ADAL" clId="{B44AE912-8044-4F3D-BDAB-7DA4EF35EDDF}" dt="2025-05-08T15:29:05.846" v="3"/>
        <pc:sldMkLst>
          <pc:docMk/>
          <pc:sldMk cId="2621774545" sldId="421"/>
        </pc:sldMkLst>
      </pc:sldChg>
      <pc:sldChg chg="addSp modSp add mod">
        <pc:chgData name="P McKenzie-Cook" userId="6605cc89-aaff-4d80-9ee6-20e4afa4ef0c" providerId="ADAL" clId="{B44AE912-8044-4F3D-BDAB-7DA4EF35EDDF}" dt="2025-05-09T12:51:47.757" v="453" actId="1037"/>
        <pc:sldMkLst>
          <pc:docMk/>
          <pc:sldMk cId="2528058996" sldId="422"/>
        </pc:sldMkLst>
        <pc:spChg chg="mod">
          <ac:chgData name="P McKenzie-Cook" userId="6605cc89-aaff-4d80-9ee6-20e4afa4ef0c" providerId="ADAL" clId="{B44AE912-8044-4F3D-BDAB-7DA4EF35EDDF}" dt="2025-05-08T15:44:33.198" v="240" actId="2711"/>
          <ac:spMkLst>
            <pc:docMk/>
            <pc:sldMk cId="2528058996" sldId="422"/>
            <ac:spMk id="2" creationId="{00000000-0000-0000-0000-000000000000}"/>
          </ac:spMkLst>
        </pc:spChg>
        <pc:spChg chg="add mod">
          <ac:chgData name="P McKenzie-Cook" userId="6605cc89-aaff-4d80-9ee6-20e4afa4ef0c" providerId="ADAL" clId="{B44AE912-8044-4F3D-BDAB-7DA4EF35EDDF}" dt="2025-05-09T12:51:47.757" v="453" actId="1037"/>
          <ac:spMkLst>
            <pc:docMk/>
            <pc:sldMk cId="2528058996" sldId="422"/>
            <ac:spMk id="6" creationId="{C94DFDB8-C6C9-EC6B-1062-06520E612765}"/>
          </ac:spMkLst>
        </pc:spChg>
      </pc:sldChg>
      <pc:sldChg chg="setBg">
        <pc:chgData name="P McKenzie-Cook" userId="6605cc89-aaff-4d80-9ee6-20e4afa4ef0c" providerId="ADAL" clId="{B44AE912-8044-4F3D-BDAB-7DA4EF35EDDF}" dt="2025-05-08T15:47:04.913" v="307"/>
        <pc:sldMkLst>
          <pc:docMk/>
          <pc:sldMk cId="3615594355" sldId="532"/>
        </pc:sldMkLst>
      </pc:sldChg>
      <pc:sldChg chg="setBg">
        <pc:chgData name="P McKenzie-Cook" userId="6605cc89-aaff-4d80-9ee6-20e4afa4ef0c" providerId="ADAL" clId="{B44AE912-8044-4F3D-BDAB-7DA4EF35EDDF}" dt="2025-05-08T15:47:04.913" v="307"/>
        <pc:sldMkLst>
          <pc:docMk/>
          <pc:sldMk cId="1726649943" sldId="534"/>
        </pc:sldMkLst>
      </pc:sldChg>
      <pc:sldChg chg="setBg">
        <pc:chgData name="P McKenzie-Cook" userId="6605cc89-aaff-4d80-9ee6-20e4afa4ef0c" providerId="ADAL" clId="{B44AE912-8044-4F3D-BDAB-7DA4EF35EDDF}" dt="2025-05-08T15:47:04.913" v="307"/>
        <pc:sldMkLst>
          <pc:docMk/>
          <pc:sldMk cId="2130130758" sldId="536"/>
        </pc:sldMkLst>
      </pc:sldChg>
      <pc:sldChg chg="setBg">
        <pc:chgData name="P McKenzie-Cook" userId="6605cc89-aaff-4d80-9ee6-20e4afa4ef0c" providerId="ADAL" clId="{B44AE912-8044-4F3D-BDAB-7DA4EF35EDDF}" dt="2025-05-08T15:47:04.913" v="307"/>
        <pc:sldMkLst>
          <pc:docMk/>
          <pc:sldMk cId="3771016500" sldId="566"/>
        </pc:sldMkLst>
      </pc:sldChg>
      <pc:sldChg chg="setBg">
        <pc:chgData name="P McKenzie-Cook" userId="6605cc89-aaff-4d80-9ee6-20e4afa4ef0c" providerId="ADAL" clId="{B44AE912-8044-4F3D-BDAB-7DA4EF35EDDF}" dt="2025-05-08T15:47:04.913" v="307"/>
        <pc:sldMkLst>
          <pc:docMk/>
          <pc:sldMk cId="2281242828" sldId="567"/>
        </pc:sldMkLst>
      </pc:sldChg>
      <pc:sldChg chg="setBg">
        <pc:chgData name="P McKenzie-Cook" userId="6605cc89-aaff-4d80-9ee6-20e4afa4ef0c" providerId="ADAL" clId="{B44AE912-8044-4F3D-BDAB-7DA4EF35EDDF}" dt="2025-05-08T15:47:04.913" v="307"/>
        <pc:sldMkLst>
          <pc:docMk/>
          <pc:sldMk cId="3580778233" sldId="568"/>
        </pc:sldMkLst>
      </pc:sldChg>
      <pc:sldChg chg="setBg">
        <pc:chgData name="P McKenzie-Cook" userId="6605cc89-aaff-4d80-9ee6-20e4afa4ef0c" providerId="ADAL" clId="{B44AE912-8044-4F3D-BDAB-7DA4EF35EDDF}" dt="2025-05-08T15:47:04.913" v="307"/>
        <pc:sldMkLst>
          <pc:docMk/>
          <pc:sldMk cId="1335083858" sldId="569"/>
        </pc:sldMkLst>
      </pc:sldChg>
      <pc:sldChg chg="setBg">
        <pc:chgData name="P McKenzie-Cook" userId="6605cc89-aaff-4d80-9ee6-20e4afa4ef0c" providerId="ADAL" clId="{B44AE912-8044-4F3D-BDAB-7DA4EF35EDDF}" dt="2025-05-08T15:47:04.913" v="307"/>
        <pc:sldMkLst>
          <pc:docMk/>
          <pc:sldMk cId="2682302423" sldId="570"/>
        </pc:sldMkLst>
      </pc:sldChg>
      <pc:sldChg chg="setBg">
        <pc:chgData name="P McKenzie-Cook" userId="6605cc89-aaff-4d80-9ee6-20e4afa4ef0c" providerId="ADAL" clId="{B44AE912-8044-4F3D-BDAB-7DA4EF35EDDF}" dt="2025-05-08T15:47:04.913" v="307"/>
        <pc:sldMkLst>
          <pc:docMk/>
          <pc:sldMk cId="966059999" sldId="571"/>
        </pc:sldMkLst>
      </pc:sldChg>
      <pc:sldChg chg="setBg">
        <pc:chgData name="P McKenzie-Cook" userId="6605cc89-aaff-4d80-9ee6-20e4afa4ef0c" providerId="ADAL" clId="{B44AE912-8044-4F3D-BDAB-7DA4EF35EDDF}" dt="2025-05-08T15:47:04.913" v="307"/>
        <pc:sldMkLst>
          <pc:docMk/>
          <pc:sldMk cId="2898220292" sldId="572"/>
        </pc:sldMkLst>
      </pc:sldChg>
      <pc:sldChg chg="addSp delSp modSp new mod">
        <pc:chgData name="P McKenzie-Cook" userId="6605cc89-aaff-4d80-9ee6-20e4afa4ef0c" providerId="ADAL" clId="{B44AE912-8044-4F3D-BDAB-7DA4EF35EDDF}" dt="2025-05-09T12:48:41.891" v="377" actId="1076"/>
        <pc:sldMkLst>
          <pc:docMk/>
          <pc:sldMk cId="1874485016" sldId="573"/>
        </pc:sldMkLst>
        <pc:spChg chg="mod">
          <ac:chgData name="P McKenzie-Cook" userId="6605cc89-aaff-4d80-9ee6-20e4afa4ef0c" providerId="ADAL" clId="{B44AE912-8044-4F3D-BDAB-7DA4EF35EDDF}" dt="2025-05-08T15:34:16.481" v="193" actId="1076"/>
          <ac:spMkLst>
            <pc:docMk/>
            <pc:sldMk cId="1874485016" sldId="573"/>
            <ac:spMk id="2" creationId="{B20880CD-6BA1-0E8C-EF95-343C16C9303B}"/>
          </ac:spMkLst>
        </pc:spChg>
        <pc:spChg chg="mod">
          <ac:chgData name="P McKenzie-Cook" userId="6605cc89-aaff-4d80-9ee6-20e4afa4ef0c" providerId="ADAL" clId="{B44AE912-8044-4F3D-BDAB-7DA4EF35EDDF}" dt="2025-05-08T15:33:44.848" v="97"/>
          <ac:spMkLst>
            <pc:docMk/>
            <pc:sldMk cId="1874485016" sldId="573"/>
            <ac:spMk id="5" creationId="{37CA2A12-E133-F87D-FBEE-31CAD7AEA200}"/>
          </ac:spMkLst>
        </pc:spChg>
        <pc:spChg chg="mod">
          <ac:chgData name="P McKenzie-Cook" userId="6605cc89-aaff-4d80-9ee6-20e4afa4ef0c" providerId="ADAL" clId="{B44AE912-8044-4F3D-BDAB-7DA4EF35EDDF}" dt="2025-05-08T15:33:44.848" v="97"/>
          <ac:spMkLst>
            <pc:docMk/>
            <pc:sldMk cId="1874485016" sldId="573"/>
            <ac:spMk id="6" creationId="{6D68F852-FC14-D1D3-ACE2-A5345609F209}"/>
          </ac:spMkLst>
        </pc:spChg>
        <pc:spChg chg="mod">
          <ac:chgData name="P McKenzie-Cook" userId="6605cc89-aaff-4d80-9ee6-20e4afa4ef0c" providerId="ADAL" clId="{B44AE912-8044-4F3D-BDAB-7DA4EF35EDDF}" dt="2025-05-08T15:33:44.848" v="97"/>
          <ac:spMkLst>
            <pc:docMk/>
            <pc:sldMk cId="1874485016" sldId="573"/>
            <ac:spMk id="7" creationId="{7BF66BCA-52D2-36DB-279C-E1858597CC3E}"/>
          </ac:spMkLst>
        </pc:spChg>
        <pc:spChg chg="mod">
          <ac:chgData name="P McKenzie-Cook" userId="6605cc89-aaff-4d80-9ee6-20e4afa4ef0c" providerId="ADAL" clId="{B44AE912-8044-4F3D-BDAB-7DA4EF35EDDF}" dt="2025-05-08T15:33:44.848" v="97"/>
          <ac:spMkLst>
            <pc:docMk/>
            <pc:sldMk cId="1874485016" sldId="573"/>
            <ac:spMk id="8" creationId="{B2244D51-5C2D-4F61-4BE2-0BFCFEDA81EE}"/>
          </ac:spMkLst>
        </pc:spChg>
        <pc:spChg chg="mod">
          <ac:chgData name="P McKenzie-Cook" userId="6605cc89-aaff-4d80-9ee6-20e4afa4ef0c" providerId="ADAL" clId="{B44AE912-8044-4F3D-BDAB-7DA4EF35EDDF}" dt="2025-05-08T15:33:44.848" v="97"/>
          <ac:spMkLst>
            <pc:docMk/>
            <pc:sldMk cId="1874485016" sldId="573"/>
            <ac:spMk id="9" creationId="{88B4CBC9-EECD-7B93-6318-B9EACCBE3EA9}"/>
          </ac:spMkLst>
        </pc:spChg>
        <pc:spChg chg="mod">
          <ac:chgData name="P McKenzie-Cook" userId="6605cc89-aaff-4d80-9ee6-20e4afa4ef0c" providerId="ADAL" clId="{B44AE912-8044-4F3D-BDAB-7DA4EF35EDDF}" dt="2025-05-08T15:33:44.848" v="97"/>
          <ac:spMkLst>
            <pc:docMk/>
            <pc:sldMk cId="1874485016" sldId="573"/>
            <ac:spMk id="10" creationId="{8B92D21B-FA3B-832C-9B40-B6A96C77064A}"/>
          </ac:spMkLst>
        </pc:spChg>
        <pc:spChg chg="mod">
          <ac:chgData name="P McKenzie-Cook" userId="6605cc89-aaff-4d80-9ee6-20e4afa4ef0c" providerId="ADAL" clId="{B44AE912-8044-4F3D-BDAB-7DA4EF35EDDF}" dt="2025-05-08T15:33:44.848" v="97"/>
          <ac:spMkLst>
            <pc:docMk/>
            <pc:sldMk cId="1874485016" sldId="573"/>
            <ac:spMk id="11" creationId="{D388B687-0504-D137-0EEF-D4C4D154BC8B}"/>
          </ac:spMkLst>
        </pc:spChg>
        <pc:spChg chg="mod">
          <ac:chgData name="P McKenzie-Cook" userId="6605cc89-aaff-4d80-9ee6-20e4afa4ef0c" providerId="ADAL" clId="{B44AE912-8044-4F3D-BDAB-7DA4EF35EDDF}" dt="2025-05-08T15:33:44.848" v="97"/>
          <ac:spMkLst>
            <pc:docMk/>
            <pc:sldMk cId="1874485016" sldId="573"/>
            <ac:spMk id="12" creationId="{15F79FED-1193-DAEA-2567-1EF902A8D7D0}"/>
          </ac:spMkLst>
        </pc:spChg>
        <pc:spChg chg="mod">
          <ac:chgData name="P McKenzie-Cook" userId="6605cc89-aaff-4d80-9ee6-20e4afa4ef0c" providerId="ADAL" clId="{B44AE912-8044-4F3D-BDAB-7DA4EF35EDDF}" dt="2025-05-08T15:33:44.848" v="97"/>
          <ac:spMkLst>
            <pc:docMk/>
            <pc:sldMk cId="1874485016" sldId="573"/>
            <ac:spMk id="14" creationId="{5547B46A-BF9F-049F-7283-C23CBF522B93}"/>
          </ac:spMkLst>
        </pc:spChg>
        <pc:spChg chg="add mod">
          <ac:chgData name="P McKenzie-Cook" userId="6605cc89-aaff-4d80-9ee6-20e4afa4ef0c" providerId="ADAL" clId="{B44AE912-8044-4F3D-BDAB-7DA4EF35EDDF}" dt="2025-05-08T15:34:50.661" v="211" actId="1076"/>
          <ac:spMkLst>
            <pc:docMk/>
            <pc:sldMk cId="1874485016" sldId="573"/>
            <ac:spMk id="15" creationId="{E1DCEDCB-CF9C-C650-4E55-E60425FB117F}"/>
          </ac:spMkLst>
        </pc:spChg>
        <pc:spChg chg="mod">
          <ac:chgData name="P McKenzie-Cook" userId="6605cc89-aaff-4d80-9ee6-20e4afa4ef0c" providerId="ADAL" clId="{B44AE912-8044-4F3D-BDAB-7DA4EF35EDDF}" dt="2025-05-08T15:34:21.959" v="195"/>
          <ac:spMkLst>
            <pc:docMk/>
            <pc:sldMk cId="1874485016" sldId="573"/>
            <ac:spMk id="17" creationId="{1F4082D5-13AC-5D3C-D28A-D884D1AE88B5}"/>
          </ac:spMkLst>
        </pc:spChg>
        <pc:spChg chg="mod">
          <ac:chgData name="P McKenzie-Cook" userId="6605cc89-aaff-4d80-9ee6-20e4afa4ef0c" providerId="ADAL" clId="{B44AE912-8044-4F3D-BDAB-7DA4EF35EDDF}" dt="2025-05-08T15:34:21.959" v="195"/>
          <ac:spMkLst>
            <pc:docMk/>
            <pc:sldMk cId="1874485016" sldId="573"/>
            <ac:spMk id="18" creationId="{AE0B148C-0080-98AE-7F86-C7E37C4F3E9B}"/>
          </ac:spMkLst>
        </pc:spChg>
        <pc:spChg chg="mod">
          <ac:chgData name="P McKenzie-Cook" userId="6605cc89-aaff-4d80-9ee6-20e4afa4ef0c" providerId="ADAL" clId="{B44AE912-8044-4F3D-BDAB-7DA4EF35EDDF}" dt="2025-05-08T15:34:21.959" v="195"/>
          <ac:spMkLst>
            <pc:docMk/>
            <pc:sldMk cId="1874485016" sldId="573"/>
            <ac:spMk id="19" creationId="{09472D5E-12FD-3753-19E4-D1544433CA3B}"/>
          </ac:spMkLst>
        </pc:spChg>
        <pc:spChg chg="mod">
          <ac:chgData name="P McKenzie-Cook" userId="6605cc89-aaff-4d80-9ee6-20e4afa4ef0c" providerId="ADAL" clId="{B44AE912-8044-4F3D-BDAB-7DA4EF35EDDF}" dt="2025-05-08T15:34:21.959" v="195"/>
          <ac:spMkLst>
            <pc:docMk/>
            <pc:sldMk cId="1874485016" sldId="573"/>
            <ac:spMk id="20" creationId="{2F064467-D93F-7F82-197A-4959EF166BD6}"/>
          </ac:spMkLst>
        </pc:spChg>
        <pc:spChg chg="mod">
          <ac:chgData name="P McKenzie-Cook" userId="6605cc89-aaff-4d80-9ee6-20e4afa4ef0c" providerId="ADAL" clId="{B44AE912-8044-4F3D-BDAB-7DA4EF35EDDF}" dt="2025-05-08T15:34:21.959" v="195"/>
          <ac:spMkLst>
            <pc:docMk/>
            <pc:sldMk cId="1874485016" sldId="573"/>
            <ac:spMk id="21" creationId="{91E61AE7-AAD3-91CB-4B06-5B5BCAD61399}"/>
          </ac:spMkLst>
        </pc:spChg>
        <pc:spChg chg="mod">
          <ac:chgData name="P McKenzie-Cook" userId="6605cc89-aaff-4d80-9ee6-20e4afa4ef0c" providerId="ADAL" clId="{B44AE912-8044-4F3D-BDAB-7DA4EF35EDDF}" dt="2025-05-08T15:34:21.959" v="195"/>
          <ac:spMkLst>
            <pc:docMk/>
            <pc:sldMk cId="1874485016" sldId="573"/>
            <ac:spMk id="22" creationId="{E0B8A543-4620-9DD6-4B15-F3E512A60803}"/>
          </ac:spMkLst>
        </pc:spChg>
        <pc:spChg chg="mod">
          <ac:chgData name="P McKenzie-Cook" userId="6605cc89-aaff-4d80-9ee6-20e4afa4ef0c" providerId="ADAL" clId="{B44AE912-8044-4F3D-BDAB-7DA4EF35EDDF}" dt="2025-05-08T15:34:21.959" v="195"/>
          <ac:spMkLst>
            <pc:docMk/>
            <pc:sldMk cId="1874485016" sldId="573"/>
            <ac:spMk id="23" creationId="{F805836E-3681-C595-0907-D1E7729E419D}"/>
          </ac:spMkLst>
        </pc:spChg>
        <pc:spChg chg="mod">
          <ac:chgData name="P McKenzie-Cook" userId="6605cc89-aaff-4d80-9ee6-20e4afa4ef0c" providerId="ADAL" clId="{B44AE912-8044-4F3D-BDAB-7DA4EF35EDDF}" dt="2025-05-08T15:34:21.959" v="195"/>
          <ac:spMkLst>
            <pc:docMk/>
            <pc:sldMk cId="1874485016" sldId="573"/>
            <ac:spMk id="24" creationId="{CA419A12-F2A0-D994-C277-49DA94128B2E}"/>
          </ac:spMkLst>
        </pc:spChg>
        <pc:spChg chg="mod">
          <ac:chgData name="P McKenzie-Cook" userId="6605cc89-aaff-4d80-9ee6-20e4afa4ef0c" providerId="ADAL" clId="{B44AE912-8044-4F3D-BDAB-7DA4EF35EDDF}" dt="2025-05-08T15:34:21.959" v="195"/>
          <ac:spMkLst>
            <pc:docMk/>
            <pc:sldMk cId="1874485016" sldId="573"/>
            <ac:spMk id="25" creationId="{4632A919-274C-917E-FECA-A64FB3D69A51}"/>
          </ac:spMkLst>
        </pc:spChg>
        <pc:spChg chg="mod">
          <ac:chgData name="P McKenzie-Cook" userId="6605cc89-aaff-4d80-9ee6-20e4afa4ef0c" providerId="ADAL" clId="{B44AE912-8044-4F3D-BDAB-7DA4EF35EDDF}" dt="2025-05-08T15:34:21.959" v="195"/>
          <ac:spMkLst>
            <pc:docMk/>
            <pc:sldMk cId="1874485016" sldId="573"/>
            <ac:spMk id="26" creationId="{B5ADDD02-E3D3-E99E-2E4D-3BFEAB808AF2}"/>
          </ac:spMkLst>
        </pc:spChg>
        <pc:spChg chg="mod">
          <ac:chgData name="P McKenzie-Cook" userId="6605cc89-aaff-4d80-9ee6-20e4afa4ef0c" providerId="ADAL" clId="{B44AE912-8044-4F3D-BDAB-7DA4EF35EDDF}" dt="2025-05-08T15:34:28.120" v="198"/>
          <ac:spMkLst>
            <pc:docMk/>
            <pc:sldMk cId="1874485016" sldId="573"/>
            <ac:spMk id="28" creationId="{FA7034F7-5AD0-E8F6-78F6-1351D43ED3F2}"/>
          </ac:spMkLst>
        </pc:spChg>
        <pc:spChg chg="mod">
          <ac:chgData name="P McKenzie-Cook" userId="6605cc89-aaff-4d80-9ee6-20e4afa4ef0c" providerId="ADAL" clId="{B44AE912-8044-4F3D-BDAB-7DA4EF35EDDF}" dt="2025-05-08T15:34:28.120" v="198"/>
          <ac:spMkLst>
            <pc:docMk/>
            <pc:sldMk cId="1874485016" sldId="573"/>
            <ac:spMk id="29" creationId="{8FB4DBA8-F740-6934-7A24-96A2AC922F07}"/>
          </ac:spMkLst>
        </pc:spChg>
        <pc:spChg chg="mod">
          <ac:chgData name="P McKenzie-Cook" userId="6605cc89-aaff-4d80-9ee6-20e4afa4ef0c" providerId="ADAL" clId="{B44AE912-8044-4F3D-BDAB-7DA4EF35EDDF}" dt="2025-05-08T15:34:28.120" v="198"/>
          <ac:spMkLst>
            <pc:docMk/>
            <pc:sldMk cId="1874485016" sldId="573"/>
            <ac:spMk id="30" creationId="{F5F1839F-4C20-E453-F352-7BC8911AEF60}"/>
          </ac:spMkLst>
        </pc:spChg>
        <pc:spChg chg="mod">
          <ac:chgData name="P McKenzie-Cook" userId="6605cc89-aaff-4d80-9ee6-20e4afa4ef0c" providerId="ADAL" clId="{B44AE912-8044-4F3D-BDAB-7DA4EF35EDDF}" dt="2025-05-08T15:34:28.120" v="198"/>
          <ac:spMkLst>
            <pc:docMk/>
            <pc:sldMk cId="1874485016" sldId="573"/>
            <ac:spMk id="31" creationId="{C154AB3E-965A-93CB-8FEA-D3ED310C332C}"/>
          </ac:spMkLst>
        </pc:spChg>
        <pc:spChg chg="mod">
          <ac:chgData name="P McKenzie-Cook" userId="6605cc89-aaff-4d80-9ee6-20e4afa4ef0c" providerId="ADAL" clId="{B44AE912-8044-4F3D-BDAB-7DA4EF35EDDF}" dt="2025-05-08T15:34:28.120" v="198"/>
          <ac:spMkLst>
            <pc:docMk/>
            <pc:sldMk cId="1874485016" sldId="573"/>
            <ac:spMk id="32" creationId="{A431BA87-1A02-F74E-D7DF-EE343AAA528C}"/>
          </ac:spMkLst>
        </pc:spChg>
        <pc:spChg chg="mod">
          <ac:chgData name="P McKenzie-Cook" userId="6605cc89-aaff-4d80-9ee6-20e4afa4ef0c" providerId="ADAL" clId="{B44AE912-8044-4F3D-BDAB-7DA4EF35EDDF}" dt="2025-05-08T15:34:28.120" v="198"/>
          <ac:spMkLst>
            <pc:docMk/>
            <pc:sldMk cId="1874485016" sldId="573"/>
            <ac:spMk id="33" creationId="{3933BA48-31F6-9F9B-9BC5-3DCAE99B663F}"/>
          </ac:spMkLst>
        </pc:spChg>
        <pc:spChg chg="mod">
          <ac:chgData name="P McKenzie-Cook" userId="6605cc89-aaff-4d80-9ee6-20e4afa4ef0c" providerId="ADAL" clId="{B44AE912-8044-4F3D-BDAB-7DA4EF35EDDF}" dt="2025-05-08T15:34:28.120" v="198"/>
          <ac:spMkLst>
            <pc:docMk/>
            <pc:sldMk cId="1874485016" sldId="573"/>
            <ac:spMk id="34" creationId="{80757A6B-B149-24B4-7318-034C8CD3938B}"/>
          </ac:spMkLst>
        </pc:spChg>
        <pc:spChg chg="mod">
          <ac:chgData name="P McKenzie-Cook" userId="6605cc89-aaff-4d80-9ee6-20e4afa4ef0c" providerId="ADAL" clId="{B44AE912-8044-4F3D-BDAB-7DA4EF35EDDF}" dt="2025-05-08T15:34:28.120" v="198"/>
          <ac:spMkLst>
            <pc:docMk/>
            <pc:sldMk cId="1874485016" sldId="573"/>
            <ac:spMk id="35" creationId="{C131E419-0AC5-AEEA-6A0B-400CF758DB8A}"/>
          </ac:spMkLst>
        </pc:spChg>
        <pc:spChg chg="mod">
          <ac:chgData name="P McKenzie-Cook" userId="6605cc89-aaff-4d80-9ee6-20e4afa4ef0c" providerId="ADAL" clId="{B44AE912-8044-4F3D-BDAB-7DA4EF35EDDF}" dt="2025-05-08T15:34:28.120" v="198"/>
          <ac:spMkLst>
            <pc:docMk/>
            <pc:sldMk cId="1874485016" sldId="573"/>
            <ac:spMk id="36" creationId="{55E32D33-EB75-349E-CC60-06B7B89AF212}"/>
          </ac:spMkLst>
        </pc:spChg>
        <pc:spChg chg="mod">
          <ac:chgData name="P McKenzie-Cook" userId="6605cc89-aaff-4d80-9ee6-20e4afa4ef0c" providerId="ADAL" clId="{B44AE912-8044-4F3D-BDAB-7DA4EF35EDDF}" dt="2025-05-08T15:34:28.120" v="198"/>
          <ac:spMkLst>
            <pc:docMk/>
            <pc:sldMk cId="1874485016" sldId="573"/>
            <ac:spMk id="37" creationId="{2755CF13-59AB-2FA3-E611-C7B712F5EF0A}"/>
          </ac:spMkLst>
        </pc:spChg>
        <pc:spChg chg="mod">
          <ac:chgData name="P McKenzie-Cook" userId="6605cc89-aaff-4d80-9ee6-20e4afa4ef0c" providerId="ADAL" clId="{B44AE912-8044-4F3D-BDAB-7DA4EF35EDDF}" dt="2025-05-08T15:34:32.884" v="200"/>
          <ac:spMkLst>
            <pc:docMk/>
            <pc:sldMk cId="1874485016" sldId="573"/>
            <ac:spMk id="39" creationId="{17497445-C318-1867-82BB-4AF4052F84F6}"/>
          </ac:spMkLst>
        </pc:spChg>
        <pc:spChg chg="mod">
          <ac:chgData name="P McKenzie-Cook" userId="6605cc89-aaff-4d80-9ee6-20e4afa4ef0c" providerId="ADAL" clId="{B44AE912-8044-4F3D-BDAB-7DA4EF35EDDF}" dt="2025-05-08T15:34:32.884" v="200"/>
          <ac:spMkLst>
            <pc:docMk/>
            <pc:sldMk cId="1874485016" sldId="573"/>
            <ac:spMk id="40" creationId="{553D880C-FAD5-1F4A-923F-9759AE92EA7E}"/>
          </ac:spMkLst>
        </pc:spChg>
        <pc:spChg chg="mod">
          <ac:chgData name="P McKenzie-Cook" userId="6605cc89-aaff-4d80-9ee6-20e4afa4ef0c" providerId="ADAL" clId="{B44AE912-8044-4F3D-BDAB-7DA4EF35EDDF}" dt="2025-05-08T15:34:32.884" v="200"/>
          <ac:spMkLst>
            <pc:docMk/>
            <pc:sldMk cId="1874485016" sldId="573"/>
            <ac:spMk id="41" creationId="{084DE35D-1306-BA3A-9C3D-06F76263270D}"/>
          </ac:spMkLst>
        </pc:spChg>
        <pc:spChg chg="mod">
          <ac:chgData name="P McKenzie-Cook" userId="6605cc89-aaff-4d80-9ee6-20e4afa4ef0c" providerId="ADAL" clId="{B44AE912-8044-4F3D-BDAB-7DA4EF35EDDF}" dt="2025-05-08T15:34:32.884" v="200"/>
          <ac:spMkLst>
            <pc:docMk/>
            <pc:sldMk cId="1874485016" sldId="573"/>
            <ac:spMk id="42" creationId="{6B3D4484-2E99-0614-A5DA-C47EAF882670}"/>
          </ac:spMkLst>
        </pc:spChg>
        <pc:spChg chg="mod">
          <ac:chgData name="P McKenzie-Cook" userId="6605cc89-aaff-4d80-9ee6-20e4afa4ef0c" providerId="ADAL" clId="{B44AE912-8044-4F3D-BDAB-7DA4EF35EDDF}" dt="2025-05-08T15:34:32.884" v="200"/>
          <ac:spMkLst>
            <pc:docMk/>
            <pc:sldMk cId="1874485016" sldId="573"/>
            <ac:spMk id="43" creationId="{F6FC64E8-21AA-AF7A-232C-B5F6EE606F74}"/>
          </ac:spMkLst>
        </pc:spChg>
        <pc:spChg chg="mod">
          <ac:chgData name="P McKenzie-Cook" userId="6605cc89-aaff-4d80-9ee6-20e4afa4ef0c" providerId="ADAL" clId="{B44AE912-8044-4F3D-BDAB-7DA4EF35EDDF}" dt="2025-05-08T15:34:32.884" v="200"/>
          <ac:spMkLst>
            <pc:docMk/>
            <pc:sldMk cId="1874485016" sldId="573"/>
            <ac:spMk id="44" creationId="{D7756ECE-9F55-1A1F-0118-A3BB68B1084F}"/>
          </ac:spMkLst>
        </pc:spChg>
        <pc:spChg chg="mod">
          <ac:chgData name="P McKenzie-Cook" userId="6605cc89-aaff-4d80-9ee6-20e4afa4ef0c" providerId="ADAL" clId="{B44AE912-8044-4F3D-BDAB-7DA4EF35EDDF}" dt="2025-05-08T15:34:32.884" v="200"/>
          <ac:spMkLst>
            <pc:docMk/>
            <pc:sldMk cId="1874485016" sldId="573"/>
            <ac:spMk id="45" creationId="{9F20E101-AF26-87D9-2A66-FBB31958FD15}"/>
          </ac:spMkLst>
        </pc:spChg>
        <pc:spChg chg="mod">
          <ac:chgData name="P McKenzie-Cook" userId="6605cc89-aaff-4d80-9ee6-20e4afa4ef0c" providerId="ADAL" clId="{B44AE912-8044-4F3D-BDAB-7DA4EF35EDDF}" dt="2025-05-08T15:34:32.884" v="200"/>
          <ac:spMkLst>
            <pc:docMk/>
            <pc:sldMk cId="1874485016" sldId="573"/>
            <ac:spMk id="46" creationId="{6D1DFB6F-A366-22D5-AC68-3AFCED588B2F}"/>
          </ac:spMkLst>
        </pc:spChg>
        <pc:spChg chg="mod">
          <ac:chgData name="P McKenzie-Cook" userId="6605cc89-aaff-4d80-9ee6-20e4afa4ef0c" providerId="ADAL" clId="{B44AE912-8044-4F3D-BDAB-7DA4EF35EDDF}" dt="2025-05-08T15:34:32.884" v="200"/>
          <ac:spMkLst>
            <pc:docMk/>
            <pc:sldMk cId="1874485016" sldId="573"/>
            <ac:spMk id="47" creationId="{F0520C6F-E3F6-5902-6F87-E6105F4EC476}"/>
          </ac:spMkLst>
        </pc:spChg>
        <pc:spChg chg="mod">
          <ac:chgData name="P McKenzie-Cook" userId="6605cc89-aaff-4d80-9ee6-20e4afa4ef0c" providerId="ADAL" clId="{B44AE912-8044-4F3D-BDAB-7DA4EF35EDDF}" dt="2025-05-08T15:34:32.884" v="200"/>
          <ac:spMkLst>
            <pc:docMk/>
            <pc:sldMk cId="1874485016" sldId="573"/>
            <ac:spMk id="48" creationId="{D2BE1E78-C3C0-B529-E33C-9CA25C1AB5B9}"/>
          </ac:spMkLst>
        </pc:spChg>
        <pc:spChg chg="add mod">
          <ac:chgData name="P McKenzie-Cook" userId="6605cc89-aaff-4d80-9ee6-20e4afa4ef0c" providerId="ADAL" clId="{B44AE912-8044-4F3D-BDAB-7DA4EF35EDDF}" dt="2025-05-08T15:34:49.656" v="210" actId="1076"/>
          <ac:spMkLst>
            <pc:docMk/>
            <pc:sldMk cId="1874485016" sldId="573"/>
            <ac:spMk id="49" creationId="{680AAC9E-96DB-F867-B627-0C8BB5FF6993}"/>
          </ac:spMkLst>
        </pc:spChg>
        <pc:spChg chg="add mod">
          <ac:chgData name="P McKenzie-Cook" userId="6605cc89-aaff-4d80-9ee6-20e4afa4ef0c" providerId="ADAL" clId="{B44AE912-8044-4F3D-BDAB-7DA4EF35EDDF}" dt="2025-05-08T15:34:48.675" v="209" actId="1076"/>
          <ac:spMkLst>
            <pc:docMk/>
            <pc:sldMk cId="1874485016" sldId="573"/>
            <ac:spMk id="50" creationId="{C9F69B0C-1E55-359B-4CCB-1BC1C2284A93}"/>
          </ac:spMkLst>
        </pc:spChg>
        <pc:spChg chg="add mod">
          <ac:chgData name="P McKenzie-Cook" userId="6605cc89-aaff-4d80-9ee6-20e4afa4ef0c" providerId="ADAL" clId="{B44AE912-8044-4F3D-BDAB-7DA4EF35EDDF}" dt="2025-05-08T15:34:47.663" v="208" actId="1076"/>
          <ac:spMkLst>
            <pc:docMk/>
            <pc:sldMk cId="1874485016" sldId="573"/>
            <ac:spMk id="51" creationId="{FB892238-99E5-64A0-FCA7-091619DB0D78}"/>
          </ac:spMkLst>
        </pc:spChg>
        <pc:spChg chg="add mod">
          <ac:chgData name="P McKenzie-Cook" userId="6605cc89-aaff-4d80-9ee6-20e4afa4ef0c" providerId="ADAL" clId="{B44AE912-8044-4F3D-BDAB-7DA4EF35EDDF}" dt="2025-05-08T15:34:52.638" v="213" actId="1076"/>
          <ac:spMkLst>
            <pc:docMk/>
            <pc:sldMk cId="1874485016" sldId="573"/>
            <ac:spMk id="52" creationId="{EC4CDA7A-FE34-3961-D7F0-3A58DBA130C9}"/>
          </ac:spMkLst>
        </pc:spChg>
        <pc:spChg chg="add mod">
          <ac:chgData name="P McKenzie-Cook" userId="6605cc89-aaff-4d80-9ee6-20e4afa4ef0c" providerId="ADAL" clId="{B44AE912-8044-4F3D-BDAB-7DA4EF35EDDF}" dt="2025-05-09T12:48:41.891" v="377" actId="1076"/>
          <ac:spMkLst>
            <pc:docMk/>
            <pc:sldMk cId="1874485016" sldId="573"/>
            <ac:spMk id="53" creationId="{E7F14D8F-CF02-3080-1DD0-CF917AD21C13}"/>
          </ac:spMkLst>
        </pc:spChg>
        <pc:grpChg chg="mod">
          <ac:chgData name="P McKenzie-Cook" userId="6605cc89-aaff-4d80-9ee6-20e4afa4ef0c" providerId="ADAL" clId="{B44AE912-8044-4F3D-BDAB-7DA4EF35EDDF}" dt="2025-05-08T15:34:20.637" v="194" actId="14100"/>
          <ac:grpSpMkLst>
            <pc:docMk/>
            <pc:sldMk cId="1874485016" sldId="573"/>
            <ac:grpSpMk id="4" creationId="{784179A4-1F9A-3AAD-B794-2198A4F7314B}"/>
          </ac:grpSpMkLst>
        </pc:grpChg>
        <pc:grpChg chg="mod">
          <ac:chgData name="P McKenzie-Cook" userId="6605cc89-aaff-4d80-9ee6-20e4afa4ef0c" providerId="ADAL" clId="{B44AE912-8044-4F3D-BDAB-7DA4EF35EDDF}" dt="2025-05-08T15:34:24.649" v="196" actId="1076"/>
          <ac:grpSpMkLst>
            <pc:docMk/>
            <pc:sldMk cId="1874485016" sldId="573"/>
            <ac:grpSpMk id="16" creationId="{2020F612-034A-BA58-E9EC-357709558456}"/>
          </ac:grpSpMkLst>
        </pc:grpChg>
        <pc:grpChg chg="mod">
          <ac:chgData name="P McKenzie-Cook" userId="6605cc89-aaff-4d80-9ee6-20e4afa4ef0c" providerId="ADAL" clId="{B44AE912-8044-4F3D-BDAB-7DA4EF35EDDF}" dt="2025-05-08T15:34:35.436" v="201" actId="1076"/>
          <ac:grpSpMkLst>
            <pc:docMk/>
            <pc:sldMk cId="1874485016" sldId="573"/>
            <ac:grpSpMk id="27" creationId="{374BE054-970B-C261-B843-75DB5C3EC9D0}"/>
          </ac:grpSpMkLst>
        </pc:grpChg>
      </pc:sldChg>
      <pc:sldChg chg="addSp modSp new del mod">
        <pc:chgData name="P McKenzie-Cook" userId="6605cc89-aaff-4d80-9ee6-20e4afa4ef0c" providerId="ADAL" clId="{B44AE912-8044-4F3D-BDAB-7DA4EF35EDDF}" dt="2025-05-08T15:29:13.632" v="8" actId="47"/>
        <pc:sldMkLst>
          <pc:docMk/>
          <pc:sldMk cId="4126946309" sldId="573"/>
        </pc:sldMkLst>
      </pc:sldChg>
      <pc:sldChg chg="addSp delSp modSp new mod">
        <pc:chgData name="P McKenzie-Cook" userId="6605cc89-aaff-4d80-9ee6-20e4afa4ef0c" providerId="ADAL" clId="{B44AE912-8044-4F3D-BDAB-7DA4EF35EDDF}" dt="2025-05-08T15:46:50.448" v="305" actId="1076"/>
        <pc:sldMkLst>
          <pc:docMk/>
          <pc:sldMk cId="2185800951" sldId="574"/>
        </pc:sldMkLst>
        <pc:spChg chg="mod">
          <ac:chgData name="P McKenzie-Cook" userId="6605cc89-aaff-4d80-9ee6-20e4afa4ef0c" providerId="ADAL" clId="{B44AE912-8044-4F3D-BDAB-7DA4EF35EDDF}" dt="2025-05-08T15:46:46.187" v="304" actId="1076"/>
          <ac:spMkLst>
            <pc:docMk/>
            <pc:sldMk cId="2185800951" sldId="574"/>
            <ac:spMk id="2" creationId="{33CD364E-8343-F63F-98F0-C5E28B7514EE}"/>
          </ac:spMkLst>
        </pc:spChg>
        <pc:picChg chg="add mod modCrop">
          <ac:chgData name="P McKenzie-Cook" userId="6605cc89-aaff-4d80-9ee6-20e4afa4ef0c" providerId="ADAL" clId="{B44AE912-8044-4F3D-BDAB-7DA4EF35EDDF}" dt="2025-05-08T15:46:50.448" v="305" actId="1076"/>
          <ac:picMkLst>
            <pc:docMk/>
            <pc:sldMk cId="2185800951" sldId="574"/>
            <ac:picMk id="4" creationId="{A37386C6-3269-129A-1854-0B9AEBCD17EE}"/>
          </ac:picMkLst>
        </pc:picChg>
      </pc:sldChg>
      <pc:sldChg chg="modSp new del mod">
        <pc:chgData name="P McKenzie-Cook" userId="6605cc89-aaff-4d80-9ee6-20e4afa4ef0c" providerId="ADAL" clId="{B44AE912-8044-4F3D-BDAB-7DA4EF35EDDF}" dt="2025-05-08T15:35:36.495" v="239" actId="680"/>
        <pc:sldMkLst>
          <pc:docMk/>
          <pc:sldMk cId="3604856677" sldId="574"/>
        </pc:sldMkLst>
      </pc:sldChg>
      <pc:sldChg chg="addSp modSp new mod ord">
        <pc:chgData name="P McKenzie-Cook" userId="6605cc89-aaff-4d80-9ee6-20e4afa4ef0c" providerId="ADAL" clId="{B44AE912-8044-4F3D-BDAB-7DA4EF35EDDF}" dt="2025-05-09T13:30:26.886" v="459"/>
        <pc:sldMkLst>
          <pc:docMk/>
          <pc:sldMk cId="679235371" sldId="576"/>
        </pc:sldMkLst>
        <pc:picChg chg="add mod">
          <ac:chgData name="P McKenzie-Cook" userId="6605cc89-aaff-4d80-9ee6-20e4afa4ef0c" providerId="ADAL" clId="{B44AE912-8044-4F3D-BDAB-7DA4EF35EDDF}" dt="2025-05-09T13:30:23.335" v="457" actId="14100"/>
          <ac:picMkLst>
            <pc:docMk/>
            <pc:sldMk cId="679235371" sldId="576"/>
            <ac:picMk id="5" creationId="{232BB557-895E-D0F3-8062-0C7AE1DD50D1}"/>
          </ac:picMkLst>
        </pc:picChg>
      </pc:sldChg>
      <pc:sldChg chg="addSp delSp modSp new mod">
        <pc:chgData name="P McKenzie-Cook" userId="6605cc89-aaff-4d80-9ee6-20e4afa4ef0c" providerId="ADAL" clId="{B44AE912-8044-4F3D-BDAB-7DA4EF35EDDF}" dt="2025-05-09T13:32:27.982" v="481" actId="1076"/>
        <pc:sldMkLst>
          <pc:docMk/>
          <pc:sldMk cId="170888408" sldId="577"/>
        </pc:sldMkLst>
        <pc:spChg chg="add mod">
          <ac:chgData name="P McKenzie-Cook" userId="6605cc89-aaff-4d80-9ee6-20e4afa4ef0c" providerId="ADAL" clId="{B44AE912-8044-4F3D-BDAB-7DA4EF35EDDF}" dt="2025-05-09T13:31:55.352" v="478" actId="20577"/>
          <ac:spMkLst>
            <pc:docMk/>
            <pc:sldMk cId="170888408" sldId="577"/>
            <ac:spMk id="6" creationId="{75F3EBD2-5E80-6792-9A62-FD54277FA5EB}"/>
          </ac:spMkLst>
        </pc:spChg>
        <pc:picChg chg="add mod">
          <ac:chgData name="P McKenzie-Cook" userId="6605cc89-aaff-4d80-9ee6-20e4afa4ef0c" providerId="ADAL" clId="{B44AE912-8044-4F3D-BDAB-7DA4EF35EDDF}" dt="2025-05-09T13:31:58.556" v="479" actId="1076"/>
          <ac:picMkLst>
            <pc:docMk/>
            <pc:sldMk cId="170888408" sldId="577"/>
            <ac:picMk id="5" creationId="{E775C318-599A-C86A-C536-1B5DB1BFC765}"/>
          </ac:picMkLst>
        </pc:picChg>
        <pc:picChg chg="add mod">
          <ac:chgData name="P McKenzie-Cook" userId="6605cc89-aaff-4d80-9ee6-20e4afa4ef0c" providerId="ADAL" clId="{B44AE912-8044-4F3D-BDAB-7DA4EF35EDDF}" dt="2025-05-09T13:32:27.982" v="481" actId="1076"/>
          <ac:picMkLst>
            <pc:docMk/>
            <pc:sldMk cId="170888408" sldId="577"/>
            <ac:picMk id="8" creationId="{B4A55048-0D18-7E1D-5B0D-67A70BDD6E70}"/>
          </ac:picMkLst>
        </pc:picChg>
      </pc:sldChg>
      <pc:sldChg chg="addSp delSp modSp new mod">
        <pc:chgData name="P McKenzie-Cook" userId="6605cc89-aaff-4d80-9ee6-20e4afa4ef0c" providerId="ADAL" clId="{B44AE912-8044-4F3D-BDAB-7DA4EF35EDDF}" dt="2025-05-09T13:33:39.171" v="490" actId="1076"/>
        <pc:sldMkLst>
          <pc:docMk/>
          <pc:sldMk cId="1780244313" sldId="578"/>
        </pc:sldMkLst>
        <pc:picChg chg="add mod">
          <ac:chgData name="P McKenzie-Cook" userId="6605cc89-aaff-4d80-9ee6-20e4afa4ef0c" providerId="ADAL" clId="{B44AE912-8044-4F3D-BDAB-7DA4EF35EDDF}" dt="2025-05-09T13:33:01.279" v="488" actId="14100"/>
          <ac:picMkLst>
            <pc:docMk/>
            <pc:sldMk cId="1780244313" sldId="578"/>
            <ac:picMk id="6" creationId="{C9D0FCF5-4D8C-83DF-5784-130555A745F2}"/>
          </ac:picMkLst>
        </pc:picChg>
        <pc:picChg chg="add mod">
          <ac:chgData name="P McKenzie-Cook" userId="6605cc89-aaff-4d80-9ee6-20e4afa4ef0c" providerId="ADAL" clId="{B44AE912-8044-4F3D-BDAB-7DA4EF35EDDF}" dt="2025-05-09T13:33:39.171" v="490" actId="1076"/>
          <ac:picMkLst>
            <pc:docMk/>
            <pc:sldMk cId="1780244313" sldId="578"/>
            <ac:picMk id="8" creationId="{41A78C74-C3AA-4CC1-2F90-4034D1884BA7}"/>
          </ac:picMkLst>
        </pc:picChg>
      </pc:sldChg>
      <pc:sldChg chg="add del">
        <pc:chgData name="P McKenzie-Cook" userId="6605cc89-aaff-4d80-9ee6-20e4afa4ef0c" providerId="ADAL" clId="{B44AE912-8044-4F3D-BDAB-7DA4EF35EDDF}" dt="2025-05-09T14:49:35.941" v="859" actId="47"/>
        <pc:sldMkLst>
          <pc:docMk/>
          <pc:sldMk cId="1683796832" sldId="579"/>
        </pc:sldMkLst>
      </pc:sldChg>
      <pc:sldChg chg="addSp modSp new mod">
        <pc:chgData name="P McKenzie-Cook" userId="6605cc89-aaff-4d80-9ee6-20e4afa4ef0c" providerId="ADAL" clId="{B44AE912-8044-4F3D-BDAB-7DA4EF35EDDF}" dt="2025-05-09T15:49:20.815" v="1705" actId="14100"/>
        <pc:sldMkLst>
          <pc:docMk/>
          <pc:sldMk cId="1930636175" sldId="579"/>
        </pc:sldMkLst>
        <pc:spChg chg="add mod">
          <ac:chgData name="P McKenzie-Cook" userId="6605cc89-aaff-4d80-9ee6-20e4afa4ef0c" providerId="ADAL" clId="{B44AE912-8044-4F3D-BDAB-7DA4EF35EDDF}" dt="2025-05-09T15:10:06.023" v="1528"/>
          <ac:spMkLst>
            <pc:docMk/>
            <pc:sldMk cId="1930636175" sldId="579"/>
            <ac:spMk id="6" creationId="{87953C0F-FA50-C282-60BF-2FCC052E5665}"/>
          </ac:spMkLst>
        </pc:spChg>
        <pc:spChg chg="add mod">
          <ac:chgData name="P McKenzie-Cook" userId="6605cc89-aaff-4d80-9ee6-20e4afa4ef0c" providerId="ADAL" clId="{B44AE912-8044-4F3D-BDAB-7DA4EF35EDDF}" dt="2025-05-09T15:10:06.023" v="1528"/>
          <ac:spMkLst>
            <pc:docMk/>
            <pc:sldMk cId="1930636175" sldId="579"/>
            <ac:spMk id="7" creationId="{A60E659D-EA12-0D76-B726-23F4AEAE4361}"/>
          </ac:spMkLst>
        </pc:spChg>
        <pc:spChg chg="add mod">
          <ac:chgData name="P McKenzie-Cook" userId="6605cc89-aaff-4d80-9ee6-20e4afa4ef0c" providerId="ADAL" clId="{B44AE912-8044-4F3D-BDAB-7DA4EF35EDDF}" dt="2025-05-09T15:49:20.815" v="1705" actId="14100"/>
          <ac:spMkLst>
            <pc:docMk/>
            <pc:sldMk cId="1930636175" sldId="579"/>
            <ac:spMk id="8" creationId="{0C5E809D-65A6-82A2-2507-1E2E49B9AEDD}"/>
          </ac:spMkLst>
        </pc:spChg>
        <pc:spChg chg="add mod">
          <ac:chgData name="P McKenzie-Cook" userId="6605cc89-aaff-4d80-9ee6-20e4afa4ef0c" providerId="ADAL" clId="{B44AE912-8044-4F3D-BDAB-7DA4EF35EDDF}" dt="2025-05-09T15:11:00.144" v="1548" actId="1076"/>
          <ac:spMkLst>
            <pc:docMk/>
            <pc:sldMk cId="1930636175" sldId="579"/>
            <ac:spMk id="9" creationId="{89D220BA-0446-C781-2034-3945280B5096}"/>
          </ac:spMkLst>
        </pc:spChg>
        <pc:picChg chg="add mod">
          <ac:chgData name="P McKenzie-Cook" userId="6605cc89-aaff-4d80-9ee6-20e4afa4ef0c" providerId="ADAL" clId="{B44AE912-8044-4F3D-BDAB-7DA4EF35EDDF}" dt="2025-05-09T15:10:09.435" v="1529" actId="14100"/>
          <ac:picMkLst>
            <pc:docMk/>
            <pc:sldMk cId="1930636175" sldId="579"/>
            <ac:picMk id="5" creationId="{1F300D9F-EEB7-342D-729F-B6DAF0F5A10D}"/>
          </ac:picMkLst>
        </pc:picChg>
      </pc:sldChg>
      <pc:sldChg chg="addSp delSp modSp add del mod">
        <pc:chgData name="P McKenzie-Cook" userId="6605cc89-aaff-4d80-9ee6-20e4afa4ef0c" providerId="ADAL" clId="{B44AE912-8044-4F3D-BDAB-7DA4EF35EDDF}" dt="2025-05-09T15:12:51.805" v="1560" actId="478"/>
        <pc:sldMkLst>
          <pc:docMk/>
          <pc:sldMk cId="3597139084" sldId="580"/>
        </pc:sldMkLst>
        <pc:picChg chg="add mod">
          <ac:chgData name="P McKenzie-Cook" userId="6605cc89-aaff-4d80-9ee6-20e4afa4ef0c" providerId="ADAL" clId="{B44AE912-8044-4F3D-BDAB-7DA4EF35EDDF}" dt="2025-05-09T15:12:34.798" v="1556" actId="1076"/>
          <ac:picMkLst>
            <pc:docMk/>
            <pc:sldMk cId="3597139084" sldId="580"/>
            <ac:picMk id="3" creationId="{C1E29D0A-ADC2-7CC5-BF8F-A1C51E48D93B}"/>
          </ac:picMkLst>
        </pc:picChg>
      </pc:sldChg>
      <pc:sldChg chg="addSp delSp modSp add mod">
        <pc:chgData name="P McKenzie-Cook" userId="6605cc89-aaff-4d80-9ee6-20e4afa4ef0c" providerId="ADAL" clId="{B44AE912-8044-4F3D-BDAB-7DA4EF35EDDF}" dt="2025-05-09T15:13:32.314" v="1565" actId="14100"/>
        <pc:sldMkLst>
          <pc:docMk/>
          <pc:sldMk cId="1635663150" sldId="581"/>
        </pc:sldMkLst>
        <pc:picChg chg="add mod">
          <ac:chgData name="P McKenzie-Cook" userId="6605cc89-aaff-4d80-9ee6-20e4afa4ef0c" providerId="ADAL" clId="{B44AE912-8044-4F3D-BDAB-7DA4EF35EDDF}" dt="2025-05-09T15:13:32.314" v="1565" actId="14100"/>
          <ac:picMkLst>
            <pc:docMk/>
            <pc:sldMk cId="1635663150" sldId="581"/>
            <ac:picMk id="4" creationId="{15C2AA60-1269-8FE0-B6CB-BEAEC19938C0}"/>
          </ac:picMkLst>
        </pc:picChg>
      </pc:sldChg>
      <pc:sldChg chg="addSp delSp modSp add mod">
        <pc:chgData name="P McKenzie-Cook" userId="6605cc89-aaff-4d80-9ee6-20e4afa4ef0c" providerId="ADAL" clId="{B44AE912-8044-4F3D-BDAB-7DA4EF35EDDF}" dt="2025-05-09T15:45:52.663" v="1702" actId="1036"/>
        <pc:sldMkLst>
          <pc:docMk/>
          <pc:sldMk cId="1433803845" sldId="582"/>
        </pc:sldMkLst>
        <pc:spChg chg="add mod">
          <ac:chgData name="P McKenzie-Cook" userId="6605cc89-aaff-4d80-9ee6-20e4afa4ef0c" providerId="ADAL" clId="{B44AE912-8044-4F3D-BDAB-7DA4EF35EDDF}" dt="2025-05-09T15:15:47.272" v="1640" actId="1076"/>
          <ac:spMkLst>
            <pc:docMk/>
            <pc:sldMk cId="1433803845" sldId="582"/>
            <ac:spMk id="5" creationId="{FBD83931-1061-03FB-D3A7-F60E7B2C9AB1}"/>
          </ac:spMkLst>
        </pc:spChg>
        <pc:spChg chg="add mod">
          <ac:chgData name="P McKenzie-Cook" userId="6605cc89-aaff-4d80-9ee6-20e4afa4ef0c" providerId="ADAL" clId="{B44AE912-8044-4F3D-BDAB-7DA4EF35EDDF}" dt="2025-05-09T15:45:52.663" v="1702" actId="1036"/>
          <ac:spMkLst>
            <pc:docMk/>
            <pc:sldMk cId="1433803845" sldId="582"/>
            <ac:spMk id="8" creationId="{A845A3C5-C329-7B19-1489-742EEB04430A}"/>
          </ac:spMkLst>
        </pc:spChg>
        <pc:spChg chg="add mod">
          <ac:chgData name="P McKenzie-Cook" userId="6605cc89-aaff-4d80-9ee6-20e4afa4ef0c" providerId="ADAL" clId="{B44AE912-8044-4F3D-BDAB-7DA4EF35EDDF}" dt="2025-05-09T15:45:43.575" v="1695" actId="1076"/>
          <ac:spMkLst>
            <pc:docMk/>
            <pc:sldMk cId="1433803845" sldId="582"/>
            <ac:spMk id="9" creationId="{46610B34-6A17-CFD9-3AE1-F7B4BC299316}"/>
          </ac:spMkLst>
        </pc:spChg>
        <pc:spChg chg="add mod">
          <ac:chgData name="P McKenzie-Cook" userId="6605cc89-aaff-4d80-9ee6-20e4afa4ef0c" providerId="ADAL" clId="{B44AE912-8044-4F3D-BDAB-7DA4EF35EDDF}" dt="2025-05-09T15:43:25.694" v="1683" actId="1037"/>
          <ac:spMkLst>
            <pc:docMk/>
            <pc:sldMk cId="1433803845" sldId="582"/>
            <ac:spMk id="10" creationId="{4843F6A1-8AB3-6A34-0F3B-74AB37610DA1}"/>
          </ac:spMkLst>
        </pc:spChg>
        <pc:picChg chg="add mod modCrop">
          <ac:chgData name="P McKenzie-Cook" userId="6605cc89-aaff-4d80-9ee6-20e4afa4ef0c" providerId="ADAL" clId="{B44AE912-8044-4F3D-BDAB-7DA4EF35EDDF}" dt="2025-05-09T15:15:53.728" v="1641" actId="732"/>
          <ac:picMkLst>
            <pc:docMk/>
            <pc:sldMk cId="1433803845" sldId="582"/>
            <ac:picMk id="3" creationId="{822BB303-A966-92CC-8483-2C19798FAB9F}"/>
          </ac:picMkLst>
        </pc:picChg>
      </pc:sldChg>
      <pc:sldChg chg="addSp modSp new mod">
        <pc:chgData name="P McKenzie-Cook" userId="6605cc89-aaff-4d80-9ee6-20e4afa4ef0c" providerId="ADAL" clId="{B44AE912-8044-4F3D-BDAB-7DA4EF35EDDF}" dt="2025-05-09T15:49:08.564" v="1704" actId="1076"/>
        <pc:sldMkLst>
          <pc:docMk/>
          <pc:sldMk cId="2789781260" sldId="583"/>
        </pc:sldMkLst>
        <pc:spChg chg="add mod">
          <ac:chgData name="P McKenzie-Cook" userId="6605cc89-aaff-4d80-9ee6-20e4afa4ef0c" providerId="ADAL" clId="{B44AE912-8044-4F3D-BDAB-7DA4EF35EDDF}" dt="2025-05-09T15:49:08.564" v="1704" actId="1076"/>
          <ac:spMkLst>
            <pc:docMk/>
            <pc:sldMk cId="2789781260" sldId="583"/>
            <ac:spMk id="6" creationId="{BE8B8374-AA00-F7B6-6485-5C9248CF5EF3}"/>
          </ac:spMkLst>
        </pc:spChg>
        <pc:picChg chg="add mod">
          <ac:chgData name="P McKenzie-Cook" userId="6605cc89-aaff-4d80-9ee6-20e4afa4ef0c" providerId="ADAL" clId="{B44AE912-8044-4F3D-BDAB-7DA4EF35EDDF}" dt="2025-05-09T15:18:10.349" v="1671" actId="1038"/>
          <ac:picMkLst>
            <pc:docMk/>
            <pc:sldMk cId="2789781260" sldId="583"/>
            <ac:picMk id="5" creationId="{C1C60313-0838-2905-4716-355639D1EBE8}"/>
          </ac:picMkLst>
        </pc:picChg>
      </pc:sldChg>
      <pc:sldMasterChg chg="setBg modSldLayout">
        <pc:chgData name="P McKenzie-Cook" userId="6605cc89-aaff-4d80-9ee6-20e4afa4ef0c" providerId="ADAL" clId="{B44AE912-8044-4F3D-BDAB-7DA4EF35EDDF}" dt="2025-05-08T15:47:04.913" v="307"/>
        <pc:sldMasterMkLst>
          <pc:docMk/>
          <pc:sldMasterMk cId="2460954070" sldId="2147483660"/>
        </pc:sldMasterMkLst>
        <pc:sldLayoutChg chg="setBg">
          <pc:chgData name="P McKenzie-Cook" userId="6605cc89-aaff-4d80-9ee6-20e4afa4ef0c" providerId="ADAL" clId="{B44AE912-8044-4F3D-BDAB-7DA4EF35EDDF}" dt="2025-05-08T15:47:04.913" v="307"/>
          <pc:sldLayoutMkLst>
            <pc:docMk/>
            <pc:sldMasterMk cId="2460954070" sldId="2147483660"/>
            <pc:sldLayoutMk cId="2385387890" sldId="2147483661"/>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949138452" sldId="2147483662"/>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591524520" sldId="2147483663"/>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1203092039" sldId="2147483664"/>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733172339" sldId="2147483665"/>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210312558" sldId="2147483666"/>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146388984" sldId="2147483667"/>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171841454" sldId="2147483668"/>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1718958274" sldId="2147483669"/>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202905451" sldId="2147483670"/>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479445657" sldId="2147483671"/>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079684637" sldId="2147483672"/>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485942843" sldId="2147483673"/>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963956431" sldId="2147483674"/>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953343762" sldId="2147483675"/>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267655200" sldId="2147483676"/>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1976079105" sldId="2147483677"/>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2829111763" sldId="2147483678"/>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1922422581" sldId="2147483679"/>
          </pc:sldLayoutMkLst>
        </pc:sldLayoutChg>
        <pc:sldLayoutChg chg="setBg">
          <pc:chgData name="P McKenzie-Cook" userId="6605cc89-aaff-4d80-9ee6-20e4afa4ef0c" providerId="ADAL" clId="{B44AE912-8044-4F3D-BDAB-7DA4EF35EDDF}" dt="2025-05-08T15:47:04.913" v="307"/>
          <pc:sldLayoutMkLst>
            <pc:docMk/>
            <pc:sldMasterMk cId="2460954070" sldId="2147483660"/>
            <pc:sldLayoutMk cId="3089544489" sldId="2147483680"/>
          </pc:sldLayoutMkLst>
        </pc:sldLayoutChg>
      </pc:sldMasterChg>
    </pc:docChg>
  </pc:docChgLst>
  <pc:docChgLst>
    <pc:chgData name="A Freel" userId="S::afreel@ohacademy.co.uk::f6dead3d-cc44-4b49-aee1-60fe86f08dbd" providerId="AD" clId="Web-{66BDFF5B-BCC6-EC73-243D-1694E3D1DEBC}"/>
    <pc:docChg chg="addSld modSld">
      <pc:chgData name="A Freel" userId="S::afreel@ohacademy.co.uk::f6dead3d-cc44-4b49-aee1-60fe86f08dbd" providerId="AD" clId="Web-{66BDFF5B-BCC6-EC73-243D-1694E3D1DEBC}" dt="2025-05-09T12:52:03.912" v="30" actId="20577"/>
      <pc:docMkLst>
        <pc:docMk/>
      </pc:docMkLst>
      <pc:sldChg chg="addSp delSp modSp new">
        <pc:chgData name="A Freel" userId="S::afreel@ohacademy.co.uk::f6dead3d-cc44-4b49-aee1-60fe86f08dbd" providerId="AD" clId="Web-{66BDFF5B-BCC6-EC73-243D-1694E3D1DEBC}" dt="2025-05-09T12:52:03.912" v="30" actId="20577"/>
        <pc:sldMkLst>
          <pc:docMk/>
          <pc:sldMk cId="1964347264" sldId="575"/>
        </pc:sldMkLst>
        <pc:spChg chg="add mod">
          <ac:chgData name="A Freel" userId="S::afreel@ohacademy.co.uk::f6dead3d-cc44-4b49-aee1-60fe86f08dbd" providerId="AD" clId="Web-{66BDFF5B-BCC6-EC73-243D-1694E3D1DEBC}" dt="2025-05-09T12:49:41.015" v="26" actId="14100"/>
          <ac:spMkLst>
            <pc:docMk/>
            <pc:sldMk cId="1964347264" sldId="575"/>
            <ac:spMk id="4" creationId="{A5FEFD71-387A-53E4-3609-B1ABE1357FE1}"/>
          </ac:spMkLst>
        </pc:spChg>
        <pc:spChg chg="add mod">
          <ac:chgData name="A Freel" userId="S::afreel@ohacademy.co.uk::f6dead3d-cc44-4b49-aee1-60fe86f08dbd" providerId="AD" clId="Web-{66BDFF5B-BCC6-EC73-243D-1694E3D1DEBC}" dt="2025-05-09T12:52:03.912" v="30" actId="20577"/>
          <ac:spMkLst>
            <pc:docMk/>
            <pc:sldMk cId="1964347264" sldId="575"/>
            <ac:spMk id="5" creationId="{4B6E22A0-DA63-1011-5314-4A0A81B2D446}"/>
          </ac:spMkLst>
        </pc:spChg>
      </pc:sldChg>
    </pc:docChg>
  </pc:docChgLst>
  <pc:docChgLst>
    <pc:chgData name="A Freel" userId="S::afreel@ohacademy.co.uk::f6dead3d-cc44-4b49-aee1-60fe86f08dbd" providerId="AD" clId="Web-{592DE897-6DA0-FE09-36BB-A18DD8A739A0}"/>
    <pc:docChg chg="addSld modSld">
      <pc:chgData name="A Freel" userId="S::afreel@ohacademy.co.uk::f6dead3d-cc44-4b49-aee1-60fe86f08dbd" providerId="AD" clId="Web-{592DE897-6DA0-FE09-36BB-A18DD8A739A0}" dt="2025-05-06T19:51:01.576" v="44" actId="14100"/>
      <pc:docMkLst>
        <pc:docMk/>
      </pc:docMkLst>
      <pc:sldChg chg="addSp delSp modSp">
        <pc:chgData name="A Freel" userId="S::afreel@ohacademy.co.uk::f6dead3d-cc44-4b49-aee1-60fe86f08dbd" providerId="AD" clId="Web-{592DE897-6DA0-FE09-36BB-A18DD8A739A0}" dt="2025-05-06T19:51:01.576" v="44" actId="14100"/>
        <pc:sldMkLst>
          <pc:docMk/>
          <pc:sldMk cId="1726649943" sldId="534"/>
        </pc:sldMkLst>
        <pc:picChg chg="add mod">
          <ac:chgData name="A Freel" userId="S::afreel@ohacademy.co.uk::f6dead3d-cc44-4b49-aee1-60fe86f08dbd" providerId="AD" clId="Web-{592DE897-6DA0-FE09-36BB-A18DD8A739A0}" dt="2025-05-06T19:51:01.576" v="44" actId="14100"/>
          <ac:picMkLst>
            <pc:docMk/>
            <pc:sldMk cId="1726649943" sldId="534"/>
            <ac:picMk id="6" creationId="{E9228A26-B853-78FE-D0EC-4765E4A01FE5}"/>
          </ac:picMkLst>
        </pc:picChg>
      </pc:sldChg>
      <pc:sldChg chg="add mod setBg">
        <pc:chgData name="A Freel" userId="S::afreel@ohacademy.co.uk::f6dead3d-cc44-4b49-aee1-60fe86f08dbd" providerId="AD" clId="Web-{592DE897-6DA0-FE09-36BB-A18DD8A739A0}" dt="2025-05-06T14:52:19.655" v="1"/>
        <pc:sldMkLst>
          <pc:docMk/>
          <pc:sldMk cId="2130130758" sldId="536"/>
        </pc:sldMkLst>
      </pc:sldChg>
      <pc:sldChg chg="addSp delSp modSp add replId">
        <pc:chgData name="A Freel" userId="S::afreel@ohacademy.co.uk::f6dead3d-cc44-4b49-aee1-60fe86f08dbd" providerId="AD" clId="Web-{592DE897-6DA0-FE09-36BB-A18DD8A739A0}" dt="2025-05-06T14:53:30.330" v="8" actId="1076"/>
        <pc:sldMkLst>
          <pc:docMk/>
          <pc:sldMk cId="2898220292" sldId="572"/>
        </pc:sldMkLst>
        <pc:spChg chg="mod">
          <ac:chgData name="A Freel" userId="S::afreel@ohacademy.co.uk::f6dead3d-cc44-4b49-aee1-60fe86f08dbd" providerId="AD" clId="Web-{592DE897-6DA0-FE09-36BB-A18DD8A739A0}" dt="2025-05-06T14:52:46.813" v="3" actId="20577"/>
          <ac:spMkLst>
            <pc:docMk/>
            <pc:sldMk cId="2898220292" sldId="572"/>
            <ac:spMk id="4" creationId="{7E7C5C25-1C2D-4A2F-67C4-27078E7446F3}"/>
          </ac:spMkLst>
        </pc:spChg>
        <pc:picChg chg="add mod">
          <ac:chgData name="A Freel" userId="S::afreel@ohacademy.co.uk::f6dead3d-cc44-4b49-aee1-60fe86f08dbd" providerId="AD" clId="Web-{592DE897-6DA0-FE09-36BB-A18DD8A739A0}" dt="2025-05-06T14:53:30.330" v="8" actId="1076"/>
          <ac:picMkLst>
            <pc:docMk/>
            <pc:sldMk cId="2898220292" sldId="572"/>
            <ac:picMk id="2" creationId="{2F6476BB-B5F5-C96B-A1AA-B5335CF11612}"/>
          </ac:picMkLst>
        </pc:picChg>
      </pc:sldChg>
    </pc:docChg>
  </pc:docChgLst>
  <pc:docChgLst>
    <pc:chgData name="A Freel" userId="S::afreel@ohacademy.co.uk::f6dead3d-cc44-4b49-aee1-60fe86f08dbd" providerId="AD" clId="Web-{6EACC190-D5AC-01C2-1519-58AD66873AF7}"/>
    <pc:docChg chg="addSld delSld modSld">
      <pc:chgData name="A Freel" userId="S::afreel@ohacademy.co.uk::f6dead3d-cc44-4b49-aee1-60fe86f08dbd" providerId="AD" clId="Web-{6EACC190-D5AC-01C2-1519-58AD66873AF7}" dt="2025-05-11T20:45:55.632" v="109" actId="20577"/>
      <pc:docMkLst>
        <pc:docMk/>
      </pc:docMkLst>
      <pc:sldChg chg="modSp">
        <pc:chgData name="A Freel" userId="S::afreel@ohacademy.co.uk::f6dead3d-cc44-4b49-aee1-60fe86f08dbd" providerId="AD" clId="Web-{6EACC190-D5AC-01C2-1519-58AD66873AF7}" dt="2025-05-11T20:45:55.632" v="109" actId="20577"/>
        <pc:sldMkLst>
          <pc:docMk/>
          <pc:sldMk cId="266211432" sldId="320"/>
        </pc:sldMkLst>
        <pc:spChg chg="mod">
          <ac:chgData name="A Freel" userId="S::afreel@ohacademy.co.uk::f6dead3d-cc44-4b49-aee1-60fe86f08dbd" providerId="AD" clId="Web-{6EACC190-D5AC-01C2-1519-58AD66873AF7}" dt="2025-05-11T20:45:55.632" v="109" actId="20577"/>
          <ac:spMkLst>
            <pc:docMk/>
            <pc:sldMk cId="266211432" sldId="320"/>
            <ac:spMk id="2" creationId="{D8EBE353-B1B9-17E8-A0E0-847A111B2EEA}"/>
          </ac:spMkLst>
        </pc:spChg>
      </pc:sldChg>
      <pc:sldChg chg="modSp">
        <pc:chgData name="A Freel" userId="S::afreel@ohacademy.co.uk::f6dead3d-cc44-4b49-aee1-60fe86f08dbd" providerId="AD" clId="Web-{6EACC190-D5AC-01C2-1519-58AD66873AF7}" dt="2025-05-11T20:45:53.038" v="108" actId="20577"/>
        <pc:sldMkLst>
          <pc:docMk/>
          <pc:sldMk cId="53855034" sldId="321"/>
        </pc:sldMkLst>
        <pc:spChg chg="mod">
          <ac:chgData name="A Freel" userId="S::afreel@ohacademy.co.uk::f6dead3d-cc44-4b49-aee1-60fe86f08dbd" providerId="AD" clId="Web-{6EACC190-D5AC-01C2-1519-58AD66873AF7}" dt="2025-05-11T20:45:53.038" v="108" actId="20577"/>
          <ac:spMkLst>
            <pc:docMk/>
            <pc:sldMk cId="53855034" sldId="321"/>
            <ac:spMk id="2" creationId="{D8EBE353-B1B9-17E8-A0E0-847A111B2EEA}"/>
          </ac:spMkLst>
        </pc:spChg>
      </pc:sldChg>
      <pc:sldChg chg="addSp modSp">
        <pc:chgData name="A Freel" userId="S::afreel@ohacademy.co.uk::f6dead3d-cc44-4b49-aee1-60fe86f08dbd" providerId="AD" clId="Web-{6EACC190-D5AC-01C2-1519-58AD66873AF7}" dt="2025-05-11T20:38:35.341" v="29" actId="1076"/>
        <pc:sldMkLst>
          <pc:docMk/>
          <pc:sldMk cId="1964347264" sldId="575"/>
        </pc:sldMkLst>
        <pc:spChg chg="mod">
          <ac:chgData name="A Freel" userId="S::afreel@ohacademy.co.uk::f6dead3d-cc44-4b49-aee1-60fe86f08dbd" providerId="AD" clId="Web-{6EACC190-D5AC-01C2-1519-58AD66873AF7}" dt="2025-05-11T20:37:57.682" v="26" actId="20577"/>
          <ac:spMkLst>
            <pc:docMk/>
            <pc:sldMk cId="1964347264" sldId="575"/>
            <ac:spMk id="5" creationId="{4B6E22A0-DA63-1011-5314-4A0A81B2D446}"/>
          </ac:spMkLst>
        </pc:spChg>
        <pc:picChg chg="add mod">
          <ac:chgData name="A Freel" userId="S::afreel@ohacademy.co.uk::f6dead3d-cc44-4b49-aee1-60fe86f08dbd" providerId="AD" clId="Web-{6EACC190-D5AC-01C2-1519-58AD66873AF7}" dt="2025-05-11T20:38:35.341" v="29" actId="1076"/>
          <ac:picMkLst>
            <pc:docMk/>
            <pc:sldMk cId="1964347264" sldId="575"/>
            <ac:picMk id="2" creationId="{69962804-F322-9F1D-EF0D-DAA5CC56039B}"/>
          </ac:picMkLst>
        </pc:picChg>
      </pc:sldChg>
      <pc:sldChg chg="addSp delSp modSp add replId">
        <pc:chgData name="A Freel" userId="S::afreel@ohacademy.co.uk::f6dead3d-cc44-4b49-aee1-60fe86f08dbd" providerId="AD" clId="Web-{6EACC190-D5AC-01C2-1519-58AD66873AF7}" dt="2025-05-11T20:40:39.379" v="77" actId="1076"/>
        <pc:sldMkLst>
          <pc:docMk/>
          <pc:sldMk cId="4265807383" sldId="584"/>
        </pc:sldMkLst>
        <pc:spChg chg="add mod">
          <ac:chgData name="A Freel" userId="S::afreel@ohacademy.co.uk::f6dead3d-cc44-4b49-aee1-60fe86f08dbd" providerId="AD" clId="Web-{6EACC190-D5AC-01C2-1519-58AD66873AF7}" dt="2025-05-11T20:39:35.532" v="53" actId="20577"/>
          <ac:spMkLst>
            <pc:docMk/>
            <pc:sldMk cId="4265807383" sldId="584"/>
            <ac:spMk id="6" creationId="{59D79110-8D07-C413-2339-C01BA401AE61}"/>
          </ac:spMkLst>
        </pc:spChg>
        <pc:spChg chg="add mod">
          <ac:chgData name="A Freel" userId="S::afreel@ohacademy.co.uk::f6dead3d-cc44-4b49-aee1-60fe86f08dbd" providerId="AD" clId="Web-{6EACC190-D5AC-01C2-1519-58AD66873AF7}" dt="2025-05-11T20:40:06.346" v="75" actId="20577"/>
          <ac:spMkLst>
            <pc:docMk/>
            <pc:sldMk cId="4265807383" sldId="584"/>
            <ac:spMk id="7" creationId="{19F07FBA-53FE-1E34-569B-F1A701B38BCC}"/>
          </ac:spMkLst>
        </pc:spChg>
        <pc:picChg chg="del">
          <ac:chgData name="A Freel" userId="S::afreel@ohacademy.co.uk::f6dead3d-cc44-4b49-aee1-60fe86f08dbd" providerId="AD" clId="Web-{6EACC190-D5AC-01C2-1519-58AD66873AF7}" dt="2025-05-11T20:38:39.107" v="31"/>
          <ac:picMkLst>
            <pc:docMk/>
            <pc:sldMk cId="4265807383" sldId="584"/>
            <ac:picMk id="2" creationId="{9C777208-0AA8-926F-05C2-E54B9A238C4B}"/>
          </ac:picMkLst>
        </pc:picChg>
        <pc:picChg chg="add mod">
          <ac:chgData name="A Freel" userId="S::afreel@ohacademy.co.uk::f6dead3d-cc44-4b49-aee1-60fe86f08dbd" providerId="AD" clId="Web-{6EACC190-D5AC-01C2-1519-58AD66873AF7}" dt="2025-05-11T20:39:40.267" v="54" actId="1076"/>
          <ac:picMkLst>
            <pc:docMk/>
            <pc:sldMk cId="4265807383" sldId="584"/>
            <ac:picMk id="3" creationId="{A3C07647-9A22-19F8-ECE0-4A20F9CD34B2}"/>
          </ac:picMkLst>
        </pc:picChg>
        <pc:picChg chg="add mod">
          <ac:chgData name="A Freel" userId="S::afreel@ohacademy.co.uk::f6dead3d-cc44-4b49-aee1-60fe86f08dbd" providerId="AD" clId="Web-{6EACC190-D5AC-01C2-1519-58AD66873AF7}" dt="2025-05-11T20:40:39.379" v="77" actId="1076"/>
          <ac:picMkLst>
            <pc:docMk/>
            <pc:sldMk cId="4265807383" sldId="584"/>
            <ac:picMk id="8" creationId="{0EF5CC9B-40B1-CCA9-7332-91E746970E06}"/>
          </ac:picMkLst>
        </pc:picChg>
      </pc:sldChg>
      <pc:sldChg chg="addSp modSp add replId">
        <pc:chgData name="A Freel" userId="S::afreel@ohacademy.co.uk::f6dead3d-cc44-4b49-aee1-60fe86f08dbd" providerId="AD" clId="Web-{6EACC190-D5AC-01C2-1519-58AD66873AF7}" dt="2025-05-11T20:40:59.927" v="79" actId="14100"/>
        <pc:sldMkLst>
          <pc:docMk/>
          <pc:sldMk cId="3148476975" sldId="585"/>
        </pc:sldMkLst>
        <pc:picChg chg="add mod">
          <ac:chgData name="A Freel" userId="S::afreel@ohacademy.co.uk::f6dead3d-cc44-4b49-aee1-60fe86f08dbd" providerId="AD" clId="Web-{6EACC190-D5AC-01C2-1519-58AD66873AF7}" dt="2025-05-11T20:40:59.927" v="79" actId="14100"/>
          <ac:picMkLst>
            <pc:docMk/>
            <pc:sldMk cId="3148476975" sldId="585"/>
            <ac:picMk id="2" creationId="{62435CCF-F6BD-F993-35A0-F30ED9608716}"/>
          </ac:picMkLst>
        </pc:picChg>
      </pc:sldChg>
      <pc:sldChg chg="addSp modSp add replId">
        <pc:chgData name="A Freel" userId="S::afreel@ohacademy.co.uk::f6dead3d-cc44-4b49-aee1-60fe86f08dbd" providerId="AD" clId="Web-{6EACC190-D5AC-01C2-1519-58AD66873AF7}" dt="2025-05-11T20:41:20.757" v="81" actId="14100"/>
        <pc:sldMkLst>
          <pc:docMk/>
          <pc:sldMk cId="894326099" sldId="586"/>
        </pc:sldMkLst>
        <pc:picChg chg="add mod">
          <ac:chgData name="A Freel" userId="S::afreel@ohacademy.co.uk::f6dead3d-cc44-4b49-aee1-60fe86f08dbd" providerId="AD" clId="Web-{6EACC190-D5AC-01C2-1519-58AD66873AF7}" dt="2025-05-11T20:41:20.757" v="81" actId="14100"/>
          <ac:picMkLst>
            <pc:docMk/>
            <pc:sldMk cId="894326099" sldId="586"/>
            <ac:picMk id="2" creationId="{69A79A79-1027-1B09-808C-760EB02DD4B2}"/>
          </ac:picMkLst>
        </pc:picChg>
      </pc:sldChg>
      <pc:sldChg chg="addSp modSp add replId">
        <pc:chgData name="A Freel" userId="S::afreel@ohacademy.co.uk::f6dead3d-cc44-4b49-aee1-60fe86f08dbd" providerId="AD" clId="Web-{6EACC190-D5AC-01C2-1519-58AD66873AF7}" dt="2025-05-11T20:41:49.274" v="83" actId="14100"/>
        <pc:sldMkLst>
          <pc:docMk/>
          <pc:sldMk cId="3751027087" sldId="587"/>
        </pc:sldMkLst>
        <pc:picChg chg="add mod">
          <ac:chgData name="A Freel" userId="S::afreel@ohacademy.co.uk::f6dead3d-cc44-4b49-aee1-60fe86f08dbd" providerId="AD" clId="Web-{6EACC190-D5AC-01C2-1519-58AD66873AF7}" dt="2025-05-11T20:41:49.274" v="83" actId="14100"/>
          <ac:picMkLst>
            <pc:docMk/>
            <pc:sldMk cId="3751027087" sldId="587"/>
            <ac:picMk id="2" creationId="{8B71F8DC-F29B-18FA-FC1E-4BA8D2AB2762}"/>
          </ac:picMkLst>
        </pc:picChg>
      </pc:sldChg>
      <pc:sldChg chg="addSp modSp add replId">
        <pc:chgData name="A Freel" userId="S::afreel@ohacademy.co.uk::f6dead3d-cc44-4b49-aee1-60fe86f08dbd" providerId="AD" clId="Web-{6EACC190-D5AC-01C2-1519-58AD66873AF7}" dt="2025-05-11T20:42:14.041" v="85" actId="14100"/>
        <pc:sldMkLst>
          <pc:docMk/>
          <pc:sldMk cId="261363118" sldId="588"/>
        </pc:sldMkLst>
        <pc:picChg chg="add mod">
          <ac:chgData name="A Freel" userId="S::afreel@ohacademy.co.uk::f6dead3d-cc44-4b49-aee1-60fe86f08dbd" providerId="AD" clId="Web-{6EACC190-D5AC-01C2-1519-58AD66873AF7}" dt="2025-05-11T20:42:14.041" v="85" actId="14100"/>
          <ac:picMkLst>
            <pc:docMk/>
            <pc:sldMk cId="261363118" sldId="588"/>
            <ac:picMk id="2" creationId="{BB53B6AE-3483-08D7-9536-B5BFAC15D4E5}"/>
          </ac:picMkLst>
        </pc:picChg>
      </pc:sldChg>
      <pc:sldChg chg="addSp modSp add replId">
        <pc:chgData name="A Freel" userId="S::afreel@ohacademy.co.uk::f6dead3d-cc44-4b49-aee1-60fe86f08dbd" providerId="AD" clId="Web-{6EACC190-D5AC-01C2-1519-58AD66873AF7}" dt="2025-05-11T20:42:37.464" v="87" actId="14100"/>
        <pc:sldMkLst>
          <pc:docMk/>
          <pc:sldMk cId="683957498" sldId="589"/>
        </pc:sldMkLst>
        <pc:picChg chg="add mod">
          <ac:chgData name="A Freel" userId="S::afreel@ohacademy.co.uk::f6dead3d-cc44-4b49-aee1-60fe86f08dbd" providerId="AD" clId="Web-{6EACC190-D5AC-01C2-1519-58AD66873AF7}" dt="2025-05-11T20:42:37.464" v="87" actId="14100"/>
          <ac:picMkLst>
            <pc:docMk/>
            <pc:sldMk cId="683957498" sldId="589"/>
            <ac:picMk id="2" creationId="{B9994701-9305-F82C-2D7B-0C95BEA888C5}"/>
          </ac:picMkLst>
        </pc:picChg>
      </pc:sldChg>
      <pc:sldChg chg="addSp modSp add replId">
        <pc:chgData name="A Freel" userId="S::afreel@ohacademy.co.uk::f6dead3d-cc44-4b49-aee1-60fe86f08dbd" providerId="AD" clId="Web-{6EACC190-D5AC-01C2-1519-58AD66873AF7}" dt="2025-05-11T20:43:10.529" v="92" actId="14100"/>
        <pc:sldMkLst>
          <pc:docMk/>
          <pc:sldMk cId="378800365" sldId="590"/>
        </pc:sldMkLst>
        <pc:picChg chg="add mod">
          <ac:chgData name="A Freel" userId="S::afreel@ohacademy.co.uk::f6dead3d-cc44-4b49-aee1-60fe86f08dbd" providerId="AD" clId="Web-{6EACC190-D5AC-01C2-1519-58AD66873AF7}" dt="2025-05-11T20:43:10.529" v="92" actId="14100"/>
          <ac:picMkLst>
            <pc:docMk/>
            <pc:sldMk cId="378800365" sldId="590"/>
            <ac:picMk id="2" creationId="{A70B1E42-98DB-796D-53BD-C921BF47B463}"/>
          </ac:picMkLst>
        </pc:picChg>
      </pc:sldChg>
      <pc:sldChg chg="addSp modSp add replId">
        <pc:chgData name="A Freel" userId="S::afreel@ohacademy.co.uk::f6dead3d-cc44-4b49-aee1-60fe86f08dbd" providerId="AD" clId="Web-{6EACC190-D5AC-01C2-1519-58AD66873AF7}" dt="2025-05-11T20:43:31.014" v="95" actId="1076"/>
        <pc:sldMkLst>
          <pc:docMk/>
          <pc:sldMk cId="790274792" sldId="591"/>
        </pc:sldMkLst>
        <pc:picChg chg="add mod">
          <ac:chgData name="A Freel" userId="S::afreel@ohacademy.co.uk::f6dead3d-cc44-4b49-aee1-60fe86f08dbd" providerId="AD" clId="Web-{6EACC190-D5AC-01C2-1519-58AD66873AF7}" dt="2025-05-11T20:43:31.014" v="95" actId="1076"/>
          <ac:picMkLst>
            <pc:docMk/>
            <pc:sldMk cId="790274792" sldId="591"/>
            <ac:picMk id="2" creationId="{58987DC0-BB5F-8B99-2A01-CC2151A586D6}"/>
          </ac:picMkLst>
        </pc:picChg>
      </pc:sldChg>
      <pc:sldChg chg="addSp modSp add replId">
        <pc:chgData name="A Freel" userId="S::afreel@ohacademy.co.uk::f6dead3d-cc44-4b49-aee1-60fe86f08dbd" providerId="AD" clId="Web-{6EACC190-D5AC-01C2-1519-58AD66873AF7}" dt="2025-05-11T20:43:52.219" v="97" actId="14100"/>
        <pc:sldMkLst>
          <pc:docMk/>
          <pc:sldMk cId="2702347773" sldId="592"/>
        </pc:sldMkLst>
        <pc:picChg chg="add mod">
          <ac:chgData name="A Freel" userId="S::afreel@ohacademy.co.uk::f6dead3d-cc44-4b49-aee1-60fe86f08dbd" providerId="AD" clId="Web-{6EACC190-D5AC-01C2-1519-58AD66873AF7}" dt="2025-05-11T20:43:52.219" v="97" actId="14100"/>
          <ac:picMkLst>
            <pc:docMk/>
            <pc:sldMk cId="2702347773" sldId="592"/>
            <ac:picMk id="2" creationId="{167D0A4C-95F0-E297-7578-D4992009A8BF}"/>
          </ac:picMkLst>
        </pc:picChg>
      </pc:sldChg>
      <pc:sldChg chg="addSp modSp add replId">
        <pc:chgData name="A Freel" userId="S::afreel@ohacademy.co.uk::f6dead3d-cc44-4b49-aee1-60fe86f08dbd" providerId="AD" clId="Web-{6EACC190-D5AC-01C2-1519-58AD66873AF7}" dt="2025-05-11T20:44:13.736" v="102" actId="14100"/>
        <pc:sldMkLst>
          <pc:docMk/>
          <pc:sldMk cId="1928564666" sldId="593"/>
        </pc:sldMkLst>
        <pc:picChg chg="add mod">
          <ac:chgData name="A Freel" userId="S::afreel@ohacademy.co.uk::f6dead3d-cc44-4b49-aee1-60fe86f08dbd" providerId="AD" clId="Web-{6EACC190-D5AC-01C2-1519-58AD66873AF7}" dt="2025-05-11T20:44:13.736" v="102" actId="14100"/>
          <ac:picMkLst>
            <pc:docMk/>
            <pc:sldMk cId="1928564666" sldId="593"/>
            <ac:picMk id="2" creationId="{59417B35-A4DC-9376-F3E2-81800D368237}"/>
          </ac:picMkLst>
        </pc:picChg>
      </pc:sldChg>
      <pc:sldChg chg="addSp modSp add replId">
        <pc:chgData name="A Freel" userId="S::afreel@ohacademy.co.uk::f6dead3d-cc44-4b49-aee1-60fe86f08dbd" providerId="AD" clId="Web-{6EACC190-D5AC-01C2-1519-58AD66873AF7}" dt="2025-05-11T20:44:35.518" v="104" actId="14100"/>
        <pc:sldMkLst>
          <pc:docMk/>
          <pc:sldMk cId="248250660" sldId="594"/>
        </pc:sldMkLst>
        <pc:picChg chg="add mod">
          <ac:chgData name="A Freel" userId="S::afreel@ohacademy.co.uk::f6dead3d-cc44-4b49-aee1-60fe86f08dbd" providerId="AD" clId="Web-{6EACC190-D5AC-01C2-1519-58AD66873AF7}" dt="2025-05-11T20:44:35.518" v="104" actId="14100"/>
          <ac:picMkLst>
            <pc:docMk/>
            <pc:sldMk cId="248250660" sldId="594"/>
            <ac:picMk id="2" creationId="{2AFD5949-BD74-C984-7A74-680C5D27FB4D}"/>
          </ac:picMkLst>
        </pc:picChg>
      </pc:sldChg>
      <pc:sldChg chg="add del replId">
        <pc:chgData name="A Freel" userId="S::afreel@ohacademy.co.uk::f6dead3d-cc44-4b49-aee1-60fe86f08dbd" providerId="AD" clId="Web-{6EACC190-D5AC-01C2-1519-58AD66873AF7}" dt="2025-05-11T20:44:37.846" v="105"/>
        <pc:sldMkLst>
          <pc:docMk/>
          <pc:sldMk cId="530336053" sldId="595"/>
        </pc:sldMkLst>
      </pc:sldChg>
      <pc:sldChg chg="add del replId">
        <pc:chgData name="A Freel" userId="S::afreel@ohacademy.co.uk::f6dead3d-cc44-4b49-aee1-60fe86f08dbd" providerId="AD" clId="Web-{6EACC190-D5AC-01C2-1519-58AD66873AF7}" dt="2025-05-11T20:44:41.862" v="106"/>
        <pc:sldMkLst>
          <pc:docMk/>
          <pc:sldMk cId="2414793649" sldId="596"/>
        </pc:sldMkLst>
      </pc:sldChg>
    </pc:docChg>
  </pc:docChgLst>
  <pc:docChgLst>
    <pc:chgData name="A Freel" userId="S::afreel@ohacademy.co.uk::f6dead3d-cc44-4b49-aee1-60fe86f08dbd" providerId="AD" clId="Web-{C73E467D-9D13-7B7B-40DE-198672A6B79F}"/>
    <pc:docChg chg="addSld modSld">
      <pc:chgData name="A Freel" userId="S::afreel@ohacademy.co.uk::f6dead3d-cc44-4b49-aee1-60fe86f08dbd" providerId="AD" clId="Web-{C73E467D-9D13-7B7B-40DE-198672A6B79F}" dt="2025-05-03T19:11:48.682" v="189" actId="1076"/>
      <pc:docMkLst>
        <pc:docMk/>
      </pc:docMkLst>
      <pc:sldChg chg="modSp mod setBg">
        <pc:chgData name="A Freel" userId="S::afreel@ohacademy.co.uk::f6dead3d-cc44-4b49-aee1-60fe86f08dbd" providerId="AD" clId="Web-{C73E467D-9D13-7B7B-40DE-198672A6B79F}" dt="2025-05-03T17:49:48.105" v="16"/>
        <pc:sldMkLst>
          <pc:docMk/>
          <pc:sldMk cId="109857222" sldId="256"/>
        </pc:sldMkLst>
        <pc:spChg chg="mod">
          <ac:chgData name="A Freel" userId="S::afreel@ohacademy.co.uk::f6dead3d-cc44-4b49-aee1-60fe86f08dbd" providerId="AD" clId="Web-{C73E467D-9D13-7B7B-40DE-198672A6B79F}" dt="2025-05-03T17:49:30.167" v="9" actId="20577"/>
          <ac:spMkLst>
            <pc:docMk/>
            <pc:sldMk cId="109857222" sldId="256"/>
            <ac:spMk id="2" creationId="{00000000-0000-0000-0000-000000000000}"/>
          </ac:spMkLst>
        </pc:spChg>
        <pc:spChg chg="mod">
          <ac:chgData name="A Freel" userId="S::afreel@ohacademy.co.uk::f6dead3d-cc44-4b49-aee1-60fe86f08dbd" providerId="AD" clId="Web-{C73E467D-9D13-7B7B-40DE-198672A6B79F}" dt="2025-05-03T17:49:38.949" v="15" actId="20577"/>
          <ac:spMkLst>
            <pc:docMk/>
            <pc:sldMk cId="109857222" sldId="256"/>
            <ac:spMk id="3" creationId="{00000000-0000-0000-0000-000000000000}"/>
          </ac:spMkLst>
        </pc:spChg>
      </pc:sldChg>
      <pc:sldChg chg="add mod setBg">
        <pc:chgData name="A Freel" userId="S::afreel@ohacademy.co.uk::f6dead3d-cc44-4b49-aee1-60fe86f08dbd" providerId="AD" clId="Web-{C73E467D-9D13-7B7B-40DE-198672A6B79F}" dt="2025-05-03T18:06:14.304" v="44"/>
        <pc:sldMkLst>
          <pc:docMk/>
          <pc:sldMk cId="3772315522" sldId="261"/>
        </pc:sldMkLst>
      </pc:sldChg>
      <pc:sldChg chg="add">
        <pc:chgData name="A Freel" userId="S::afreel@ohacademy.co.uk::f6dead3d-cc44-4b49-aee1-60fe86f08dbd" providerId="AD" clId="Web-{C73E467D-9D13-7B7B-40DE-198672A6B79F}" dt="2025-05-03T18:03:35.687" v="40"/>
        <pc:sldMkLst>
          <pc:docMk/>
          <pc:sldMk cId="160205333" sldId="285"/>
        </pc:sldMkLst>
      </pc:sldChg>
      <pc:sldChg chg="addSp delSp modSp add">
        <pc:chgData name="A Freel" userId="S::afreel@ohacademy.co.uk::f6dead3d-cc44-4b49-aee1-60fe86f08dbd" providerId="AD" clId="Web-{C73E467D-9D13-7B7B-40DE-198672A6B79F}" dt="2025-05-03T17:57:29.029" v="38" actId="14100"/>
        <pc:sldMkLst>
          <pc:docMk/>
          <pc:sldMk cId="3615594355" sldId="532"/>
        </pc:sldMkLst>
        <pc:picChg chg="add mod">
          <ac:chgData name="A Freel" userId="S::afreel@ohacademy.co.uk::f6dead3d-cc44-4b49-aee1-60fe86f08dbd" providerId="AD" clId="Web-{C73E467D-9D13-7B7B-40DE-198672A6B79F}" dt="2025-05-03T17:56:29.402" v="28" actId="14100"/>
          <ac:picMkLst>
            <pc:docMk/>
            <pc:sldMk cId="3615594355" sldId="532"/>
            <ac:picMk id="2" creationId="{A7A34764-67B5-7C2F-11C6-78A2765EAFC2}"/>
          </ac:picMkLst>
        </pc:picChg>
        <pc:picChg chg="add mod">
          <ac:chgData name="A Freel" userId="S::afreel@ohacademy.co.uk::f6dead3d-cc44-4b49-aee1-60fe86f08dbd" providerId="AD" clId="Web-{C73E467D-9D13-7B7B-40DE-198672A6B79F}" dt="2025-05-03T17:56:45.981" v="31" actId="14100"/>
          <ac:picMkLst>
            <pc:docMk/>
            <pc:sldMk cId="3615594355" sldId="532"/>
            <ac:picMk id="3" creationId="{FCA00A05-56BA-1062-B2A9-C89A81C6D3BE}"/>
          </ac:picMkLst>
        </pc:picChg>
        <pc:picChg chg="add mod">
          <ac:chgData name="A Freel" userId="S::afreel@ohacademy.co.uk::f6dead3d-cc44-4b49-aee1-60fe86f08dbd" providerId="AD" clId="Web-{C73E467D-9D13-7B7B-40DE-198672A6B79F}" dt="2025-05-03T17:57:07.919" v="35" actId="14100"/>
          <ac:picMkLst>
            <pc:docMk/>
            <pc:sldMk cId="3615594355" sldId="532"/>
            <ac:picMk id="8" creationId="{FF0835B1-0E4D-060F-4B88-29FAEAC8BFC3}"/>
          </ac:picMkLst>
        </pc:picChg>
        <pc:picChg chg="add mod">
          <ac:chgData name="A Freel" userId="S::afreel@ohacademy.co.uk::f6dead3d-cc44-4b49-aee1-60fe86f08dbd" providerId="AD" clId="Web-{C73E467D-9D13-7B7B-40DE-198672A6B79F}" dt="2025-05-03T17:57:29.029" v="38" actId="14100"/>
          <ac:picMkLst>
            <pc:docMk/>
            <pc:sldMk cId="3615594355" sldId="532"/>
            <ac:picMk id="12" creationId="{5284975A-C38F-5FCA-7F65-593633DCA03F}"/>
          </ac:picMkLst>
        </pc:picChg>
      </pc:sldChg>
      <pc:sldChg chg="delSp add mod setBg">
        <pc:chgData name="A Freel" userId="S::afreel@ohacademy.co.uk::f6dead3d-cc44-4b49-aee1-60fe86f08dbd" providerId="AD" clId="Web-{C73E467D-9D13-7B7B-40DE-198672A6B79F}" dt="2025-05-03T18:06:14.288" v="43"/>
        <pc:sldMkLst>
          <pc:docMk/>
          <pc:sldMk cId="1726649943" sldId="534"/>
        </pc:sldMkLst>
      </pc:sldChg>
      <pc:sldChg chg="modSp add">
        <pc:chgData name="A Freel" userId="S::afreel@ohacademy.co.uk::f6dead3d-cc44-4b49-aee1-60fe86f08dbd" providerId="AD" clId="Web-{C73E467D-9D13-7B7B-40DE-198672A6B79F}" dt="2025-05-03T18:16:16.017" v="55" actId="20577"/>
        <pc:sldMkLst>
          <pc:docMk/>
          <pc:sldMk cId="3771016500" sldId="566"/>
        </pc:sldMkLst>
        <pc:spChg chg="mod">
          <ac:chgData name="A Freel" userId="S::afreel@ohacademy.co.uk::f6dead3d-cc44-4b49-aee1-60fe86f08dbd" providerId="AD" clId="Web-{C73E467D-9D13-7B7B-40DE-198672A6B79F}" dt="2025-05-03T18:16:16.017" v="55" actId="20577"/>
          <ac:spMkLst>
            <pc:docMk/>
            <pc:sldMk cId="3771016500" sldId="566"/>
            <ac:spMk id="6" creationId="{B48B6036-4F36-6C8E-5FC4-F2439BA4DC6E}"/>
          </ac:spMkLst>
        </pc:spChg>
        <pc:spChg chg="mod">
          <ac:chgData name="A Freel" userId="S::afreel@ohacademy.co.uk::f6dead3d-cc44-4b49-aee1-60fe86f08dbd" providerId="AD" clId="Web-{C73E467D-9D13-7B7B-40DE-198672A6B79F}" dt="2025-05-03T17:55:17.899" v="18" actId="20577"/>
          <ac:spMkLst>
            <pc:docMk/>
            <pc:sldMk cId="3771016500" sldId="566"/>
            <ac:spMk id="8" creationId="{4F54BB59-41C2-0714-B37F-1FEC2C2B7240}"/>
          </ac:spMkLst>
        </pc:spChg>
      </pc:sldChg>
      <pc:sldChg chg="addSp delSp modSp add replId">
        <pc:chgData name="A Freel" userId="S::afreel@ohacademy.co.uk::f6dead3d-cc44-4b49-aee1-60fe86f08dbd" providerId="AD" clId="Web-{C73E467D-9D13-7B7B-40DE-198672A6B79F}" dt="2025-05-03T18:17:25.645" v="59" actId="14100"/>
        <pc:sldMkLst>
          <pc:docMk/>
          <pc:sldMk cId="2281242828" sldId="567"/>
        </pc:sldMkLst>
        <pc:spChg chg="mod">
          <ac:chgData name="A Freel" userId="S::afreel@ohacademy.co.uk::f6dead3d-cc44-4b49-aee1-60fe86f08dbd" providerId="AD" clId="Web-{C73E467D-9D13-7B7B-40DE-198672A6B79F}" dt="2025-05-03T18:16:04.595" v="54" actId="20577"/>
          <ac:spMkLst>
            <pc:docMk/>
            <pc:sldMk cId="2281242828" sldId="567"/>
            <ac:spMk id="6" creationId="{99752EEA-8F2E-F3E7-13C6-E16882A3F2AE}"/>
          </ac:spMkLst>
        </pc:spChg>
        <pc:picChg chg="add mod">
          <ac:chgData name="A Freel" userId="S::afreel@ohacademy.co.uk::f6dead3d-cc44-4b49-aee1-60fe86f08dbd" providerId="AD" clId="Web-{C73E467D-9D13-7B7B-40DE-198672A6B79F}" dt="2025-05-03T18:17:25.645" v="59" actId="14100"/>
          <ac:picMkLst>
            <pc:docMk/>
            <pc:sldMk cId="2281242828" sldId="567"/>
            <ac:picMk id="2" creationId="{891CB990-3E0B-67C2-73C3-58E5F8EDDC32}"/>
          </ac:picMkLst>
        </pc:picChg>
      </pc:sldChg>
      <pc:sldChg chg="addSp delSp modSp add replId">
        <pc:chgData name="A Freel" userId="S::afreel@ohacademy.co.uk::f6dead3d-cc44-4b49-aee1-60fe86f08dbd" providerId="AD" clId="Web-{C73E467D-9D13-7B7B-40DE-198672A6B79F}" dt="2025-05-03T19:08:59.575" v="154" actId="1076"/>
        <pc:sldMkLst>
          <pc:docMk/>
          <pc:sldMk cId="3580778233" sldId="568"/>
        </pc:sldMkLst>
        <pc:spChg chg="add mod">
          <ac:chgData name="A Freel" userId="S::afreel@ohacademy.co.uk::f6dead3d-cc44-4b49-aee1-60fe86f08dbd" providerId="AD" clId="Web-{C73E467D-9D13-7B7B-40DE-198672A6B79F}" dt="2025-05-03T19:06:47.192" v="104" actId="20577"/>
          <ac:spMkLst>
            <pc:docMk/>
            <pc:sldMk cId="3580778233" sldId="568"/>
            <ac:spMk id="2" creationId="{0E73015B-9DB9-5327-FD6E-22EA08927CB2}"/>
          </ac:spMkLst>
        </pc:spChg>
        <pc:spChg chg="add mod">
          <ac:chgData name="A Freel" userId="S::afreel@ohacademy.co.uk::f6dead3d-cc44-4b49-aee1-60fe86f08dbd" providerId="AD" clId="Web-{C73E467D-9D13-7B7B-40DE-198672A6B79F}" dt="2025-05-03T19:07:17.022" v="118" actId="20577"/>
          <ac:spMkLst>
            <pc:docMk/>
            <pc:sldMk cId="3580778233" sldId="568"/>
            <ac:spMk id="3" creationId="{1FB2966F-D62A-919A-D505-46DAAC7F6456}"/>
          </ac:spMkLst>
        </pc:spChg>
        <pc:spChg chg="add mod">
          <ac:chgData name="A Freel" userId="S::afreel@ohacademy.co.uk::f6dead3d-cc44-4b49-aee1-60fe86f08dbd" providerId="AD" clId="Web-{C73E467D-9D13-7B7B-40DE-198672A6B79F}" dt="2025-05-03T19:07:26.867" v="122" actId="20577"/>
          <ac:spMkLst>
            <pc:docMk/>
            <pc:sldMk cId="3580778233" sldId="568"/>
            <ac:spMk id="4" creationId="{E01C2659-05AD-D999-A609-EFE73706BC54}"/>
          </ac:spMkLst>
        </pc:spChg>
        <pc:spChg chg="add mod">
          <ac:chgData name="A Freel" userId="S::afreel@ohacademy.co.uk::f6dead3d-cc44-4b49-aee1-60fe86f08dbd" providerId="AD" clId="Web-{C73E467D-9D13-7B7B-40DE-198672A6B79F}" dt="2025-05-03T19:08:37.886" v="149" actId="1076"/>
          <ac:spMkLst>
            <pc:docMk/>
            <pc:sldMk cId="3580778233" sldId="568"/>
            <ac:spMk id="5" creationId="{085255E6-6317-0355-0926-5E97367E425C}"/>
          </ac:spMkLst>
        </pc:spChg>
        <pc:spChg chg="add mod">
          <ac:chgData name="A Freel" userId="S::afreel@ohacademy.co.uk::f6dead3d-cc44-4b49-aee1-60fe86f08dbd" providerId="AD" clId="Web-{C73E467D-9D13-7B7B-40DE-198672A6B79F}" dt="2025-05-03T19:07:56.868" v="135" actId="20577"/>
          <ac:spMkLst>
            <pc:docMk/>
            <pc:sldMk cId="3580778233" sldId="568"/>
            <ac:spMk id="7" creationId="{CE826920-DA5A-04F6-7044-09824E757F3B}"/>
          </ac:spMkLst>
        </pc:spChg>
        <pc:spChg chg="add mod">
          <ac:chgData name="A Freel" userId="S::afreel@ohacademy.co.uk::f6dead3d-cc44-4b49-aee1-60fe86f08dbd" providerId="AD" clId="Web-{C73E467D-9D13-7B7B-40DE-198672A6B79F}" dt="2025-05-03T19:08:59.575" v="154" actId="1076"/>
          <ac:spMkLst>
            <pc:docMk/>
            <pc:sldMk cId="3580778233" sldId="568"/>
            <ac:spMk id="9" creationId="{6C2A0CFD-4679-FF52-C35B-64AB2D6B9898}"/>
          </ac:spMkLst>
        </pc:spChg>
        <pc:spChg chg="add mod">
          <ac:chgData name="A Freel" userId="S::afreel@ohacademy.co.uk::f6dead3d-cc44-4b49-aee1-60fe86f08dbd" providerId="AD" clId="Web-{C73E467D-9D13-7B7B-40DE-198672A6B79F}" dt="2025-05-03T19:08:27.933" v="144" actId="20577"/>
          <ac:spMkLst>
            <pc:docMk/>
            <pc:sldMk cId="3580778233" sldId="568"/>
            <ac:spMk id="10" creationId="{0CD8472E-5964-3178-DB01-A08CDCFCE0AC}"/>
          </ac:spMkLst>
        </pc:spChg>
        <pc:spChg chg="add mod">
          <ac:chgData name="A Freel" userId="S::afreel@ohacademy.co.uk::f6dead3d-cc44-4b49-aee1-60fe86f08dbd" providerId="AD" clId="Web-{C73E467D-9D13-7B7B-40DE-198672A6B79F}" dt="2025-05-03T19:08:57.403" v="153" actId="20577"/>
          <ac:spMkLst>
            <pc:docMk/>
            <pc:sldMk cId="3580778233" sldId="568"/>
            <ac:spMk id="11" creationId="{A79FABB3-B680-2C88-AEF7-C09BF6A286D2}"/>
          </ac:spMkLst>
        </pc:spChg>
        <pc:spChg chg="add mod">
          <ac:chgData name="A Freel" userId="S::afreel@ohacademy.co.uk::f6dead3d-cc44-4b49-aee1-60fe86f08dbd" providerId="AD" clId="Web-{C73E467D-9D13-7B7B-40DE-198672A6B79F}" dt="2025-05-03T19:08:43.856" v="151" actId="20577"/>
          <ac:spMkLst>
            <pc:docMk/>
            <pc:sldMk cId="3580778233" sldId="568"/>
            <ac:spMk id="12" creationId="{7CC02DDA-DBA3-6BB1-D799-A721757D893E}"/>
          </ac:spMkLst>
        </pc:spChg>
      </pc:sldChg>
      <pc:sldChg chg="addSp modSp add replId">
        <pc:chgData name="A Freel" userId="S::afreel@ohacademy.co.uk::f6dead3d-cc44-4b49-aee1-60fe86f08dbd" providerId="AD" clId="Web-{C73E467D-9D13-7B7B-40DE-198672A6B79F}" dt="2025-05-03T19:11:48.682" v="189" actId="1076"/>
        <pc:sldMkLst>
          <pc:docMk/>
          <pc:sldMk cId="1335083858" sldId="569"/>
        </pc:sldMkLst>
        <pc:spChg chg="add mod">
          <ac:chgData name="A Freel" userId="S::afreel@ohacademy.co.uk::f6dead3d-cc44-4b49-aee1-60fe86f08dbd" providerId="AD" clId="Web-{C73E467D-9D13-7B7B-40DE-198672A6B79F}" dt="2025-05-03T19:09:40.750" v="165" actId="20577"/>
          <ac:spMkLst>
            <pc:docMk/>
            <pc:sldMk cId="1335083858" sldId="569"/>
            <ac:spMk id="4" creationId="{4952F3B0-B7F4-80BD-4536-6A194A441AFA}"/>
          </ac:spMkLst>
        </pc:spChg>
        <pc:picChg chg="add mod">
          <ac:chgData name="A Freel" userId="S::afreel@ohacademy.co.uk::f6dead3d-cc44-4b49-aee1-60fe86f08dbd" providerId="AD" clId="Web-{C73E467D-9D13-7B7B-40DE-198672A6B79F}" dt="2025-05-03T19:10:04.814" v="170" actId="1076"/>
          <ac:picMkLst>
            <pc:docMk/>
            <pc:sldMk cId="1335083858" sldId="569"/>
            <ac:picMk id="2" creationId="{50388E5C-9AFC-2382-4526-9108A3C51F3B}"/>
          </ac:picMkLst>
        </pc:picChg>
        <pc:picChg chg="add mod">
          <ac:chgData name="A Freel" userId="S::afreel@ohacademy.co.uk::f6dead3d-cc44-4b49-aee1-60fe86f08dbd" providerId="AD" clId="Web-{C73E467D-9D13-7B7B-40DE-198672A6B79F}" dt="2025-05-03T19:10:44.675" v="177" actId="1076"/>
          <ac:picMkLst>
            <pc:docMk/>
            <pc:sldMk cId="1335083858" sldId="569"/>
            <ac:picMk id="5" creationId="{931401D9-7049-C17A-0178-FC886CE4E879}"/>
          </ac:picMkLst>
        </pc:picChg>
        <pc:picChg chg="add mod">
          <ac:chgData name="A Freel" userId="S::afreel@ohacademy.co.uk::f6dead3d-cc44-4b49-aee1-60fe86f08dbd" providerId="AD" clId="Web-{C73E467D-9D13-7B7B-40DE-198672A6B79F}" dt="2025-05-03T19:10:42.878" v="176" actId="14100"/>
          <ac:picMkLst>
            <pc:docMk/>
            <pc:sldMk cId="1335083858" sldId="569"/>
            <ac:picMk id="7" creationId="{9F2B8FEF-9B49-2D76-0B32-8A82BB0A8DA2}"/>
          </ac:picMkLst>
        </pc:picChg>
        <pc:picChg chg="add mod">
          <ac:chgData name="A Freel" userId="S::afreel@ohacademy.co.uk::f6dead3d-cc44-4b49-aee1-60fe86f08dbd" providerId="AD" clId="Web-{C73E467D-9D13-7B7B-40DE-198672A6B79F}" dt="2025-05-03T19:11:14.742" v="181" actId="14100"/>
          <ac:picMkLst>
            <pc:docMk/>
            <pc:sldMk cId="1335083858" sldId="569"/>
            <ac:picMk id="9" creationId="{7DFE49ED-747B-FBAE-BF2D-0521E725B7A9}"/>
          </ac:picMkLst>
        </pc:picChg>
        <pc:cxnChg chg="add mod">
          <ac:chgData name="A Freel" userId="S::afreel@ohacademy.co.uk::f6dead3d-cc44-4b49-aee1-60fe86f08dbd" providerId="AD" clId="Web-{C73E467D-9D13-7B7B-40DE-198672A6B79F}" dt="2025-05-03T19:11:30.978" v="183" actId="14100"/>
          <ac:cxnSpMkLst>
            <pc:docMk/>
            <pc:sldMk cId="1335083858" sldId="569"/>
            <ac:cxnSpMk id="10" creationId="{3678F37D-6836-89F8-DFE1-3EF9E346DFD9}"/>
          </ac:cxnSpMkLst>
        </pc:cxnChg>
        <pc:cxnChg chg="add mod">
          <ac:chgData name="A Freel" userId="S::afreel@ohacademy.co.uk::f6dead3d-cc44-4b49-aee1-60fe86f08dbd" providerId="AD" clId="Web-{C73E467D-9D13-7B7B-40DE-198672A6B79F}" dt="2025-05-03T19:11:38.728" v="185" actId="1076"/>
          <ac:cxnSpMkLst>
            <pc:docMk/>
            <pc:sldMk cId="1335083858" sldId="569"/>
            <ac:cxnSpMk id="11" creationId="{76FF50E6-8397-225C-441B-AA05B21B0FF3}"/>
          </ac:cxnSpMkLst>
        </pc:cxnChg>
        <pc:cxnChg chg="add mod">
          <ac:chgData name="A Freel" userId="S::afreel@ohacademy.co.uk::f6dead3d-cc44-4b49-aee1-60fe86f08dbd" providerId="AD" clId="Web-{C73E467D-9D13-7B7B-40DE-198672A6B79F}" dt="2025-05-03T19:11:44.354" v="187" actId="1076"/>
          <ac:cxnSpMkLst>
            <pc:docMk/>
            <pc:sldMk cId="1335083858" sldId="569"/>
            <ac:cxnSpMk id="12" creationId="{E2825E49-3CDA-3E41-8343-0D66C73CD14E}"/>
          </ac:cxnSpMkLst>
        </pc:cxnChg>
        <pc:cxnChg chg="add mod">
          <ac:chgData name="A Freel" userId="S::afreel@ohacademy.co.uk::f6dead3d-cc44-4b49-aee1-60fe86f08dbd" providerId="AD" clId="Web-{C73E467D-9D13-7B7B-40DE-198672A6B79F}" dt="2025-05-03T19:11:48.682" v="189" actId="1076"/>
          <ac:cxnSpMkLst>
            <pc:docMk/>
            <pc:sldMk cId="1335083858" sldId="569"/>
            <ac:cxnSpMk id="13" creationId="{58FBAB58-15BC-A37D-B898-A4C5C1619A30}"/>
          </ac:cxnSpMkLst>
        </pc:cxnChg>
      </pc:sldChg>
      <pc:sldChg chg="addSp modSp add replId">
        <pc:chgData name="A Freel" userId="S::afreel@ohacademy.co.uk::f6dead3d-cc44-4b49-aee1-60fe86f08dbd" providerId="AD" clId="Web-{C73E467D-9D13-7B7B-40DE-198672A6B79F}" dt="2025-05-03T19:02:20.114" v="91" actId="1076"/>
        <pc:sldMkLst>
          <pc:docMk/>
          <pc:sldMk cId="2682302423" sldId="570"/>
        </pc:sldMkLst>
        <pc:spChg chg="add mod">
          <ac:chgData name="A Freel" userId="S::afreel@ohacademy.co.uk::f6dead3d-cc44-4b49-aee1-60fe86f08dbd" providerId="AD" clId="Web-{C73E467D-9D13-7B7B-40DE-198672A6B79F}" dt="2025-05-03T18:34:42.124" v="67" actId="20577"/>
          <ac:spMkLst>
            <pc:docMk/>
            <pc:sldMk cId="2682302423" sldId="570"/>
            <ac:spMk id="2" creationId="{042BB82C-7679-B2FE-B586-C8CDD1143929}"/>
          </ac:spMkLst>
        </pc:spChg>
        <pc:spChg chg="add mod">
          <ac:chgData name="A Freel" userId="S::afreel@ohacademy.co.uk::f6dead3d-cc44-4b49-aee1-60fe86f08dbd" providerId="AD" clId="Web-{C73E467D-9D13-7B7B-40DE-198672A6B79F}" dt="2025-05-03T19:02:20.114" v="91" actId="1076"/>
          <ac:spMkLst>
            <pc:docMk/>
            <pc:sldMk cId="2682302423" sldId="570"/>
            <ac:spMk id="3" creationId="{130F03C9-7142-E0D1-C108-5CD5C82EA3C5}"/>
          </ac:spMkLst>
        </pc:spChg>
        <pc:picChg chg="add mod">
          <ac:chgData name="A Freel" userId="S::afreel@ohacademy.co.uk::f6dead3d-cc44-4b49-aee1-60fe86f08dbd" providerId="AD" clId="Web-{C73E467D-9D13-7B7B-40DE-198672A6B79F}" dt="2025-05-03T19:02:16.301" v="90" actId="1076"/>
          <ac:picMkLst>
            <pc:docMk/>
            <pc:sldMk cId="2682302423" sldId="570"/>
            <ac:picMk id="4" creationId="{65BA5D00-B07D-7123-3F2D-D7218EB1BCA5}"/>
          </ac:picMkLst>
        </pc:picChg>
      </pc:sldChg>
      <pc:sldChg chg="addSp modSp add replId">
        <pc:chgData name="A Freel" userId="S::afreel@ohacademy.co.uk::f6dead3d-cc44-4b49-aee1-60fe86f08dbd" providerId="AD" clId="Web-{C73E467D-9D13-7B7B-40DE-198672A6B79F}" dt="2025-05-03T18:58:27.631" v="71" actId="1076"/>
        <pc:sldMkLst>
          <pc:docMk/>
          <pc:sldMk cId="966059999" sldId="571"/>
        </pc:sldMkLst>
        <pc:spChg chg="add">
          <ac:chgData name="A Freel" userId="S::afreel@ohacademy.co.uk::f6dead3d-cc44-4b49-aee1-60fe86f08dbd" providerId="AD" clId="Web-{C73E467D-9D13-7B7B-40DE-198672A6B79F}" dt="2025-05-03T18:35:01.125" v="69"/>
          <ac:spMkLst>
            <pc:docMk/>
            <pc:sldMk cId="966059999" sldId="571"/>
            <ac:spMk id="2" creationId="{BA52BB0B-FD81-D1A7-030F-611615123524}"/>
          </ac:spMkLst>
        </pc:spChg>
        <pc:picChg chg="add mod">
          <ac:chgData name="A Freel" userId="S::afreel@ohacademy.co.uk::f6dead3d-cc44-4b49-aee1-60fe86f08dbd" providerId="AD" clId="Web-{C73E467D-9D13-7B7B-40DE-198672A6B79F}" dt="2025-05-03T18:58:27.631" v="71" actId="1076"/>
          <ac:picMkLst>
            <pc:docMk/>
            <pc:sldMk cId="966059999" sldId="571"/>
            <ac:picMk id="3" creationId="{12E430D2-4303-4166-FC14-DF6B17010020}"/>
          </ac:picMkLst>
        </pc:picChg>
      </pc:sldChg>
      <pc:sldMasterChg chg="addSldLayout">
        <pc:chgData name="A Freel" userId="S::afreel@ohacademy.co.uk::f6dead3d-cc44-4b49-aee1-60fe86f08dbd" providerId="AD" clId="Web-{C73E467D-9D13-7B7B-40DE-198672A6B79F}" dt="2025-05-03T18:02:46.264" v="39"/>
        <pc:sldMasterMkLst>
          <pc:docMk/>
          <pc:sldMasterMk cId="2460954070" sldId="2147483660"/>
        </pc:sldMasterMkLst>
        <pc:sldLayoutChg chg="add">
          <pc:chgData name="A Freel" userId="S::afreel@ohacademy.co.uk::f6dead3d-cc44-4b49-aee1-60fe86f08dbd" providerId="AD" clId="Web-{C73E467D-9D13-7B7B-40DE-198672A6B79F}" dt="2025-05-03T18:02:46.264" v="39"/>
          <pc:sldLayoutMkLst>
            <pc:docMk/>
            <pc:sldMasterMk cId="2460954070" sldId="2147483660"/>
            <pc:sldLayoutMk cId="2079684637"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C66EA-2E24-4D05-AFB8-E137AD7CDF56}" type="datetimeFigureOut">
              <a:t>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0B9F8-18CD-49F3-9603-E95B43998DB2}" type="slidenum">
              <a:t>‹#›</a:t>
            </a:fld>
            <a:endParaRPr lang="en-GB"/>
          </a:p>
        </p:txBody>
      </p:sp>
    </p:spTree>
    <p:extLst>
      <p:ext uri="{BB962C8B-B14F-4D97-AF65-F5344CB8AC3E}">
        <p14:creationId xmlns:p14="http://schemas.microsoft.com/office/powerpoint/2010/main" val="132880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Do Now: </a:t>
            </a:r>
            <a:r>
              <a:rPr lang="en-GB" sz="1200" b="1" i="1" dirty="0">
                <a:solidFill>
                  <a:srgbClr val="000000"/>
                </a:solidFill>
                <a:effectLst/>
                <a:latin typeface="Arial" panose="020B0604020202020204" pitchFamily="34" charset="0"/>
              </a:rPr>
              <a:t>‘Make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pupils the ten-frames on the slide.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subtraction equations can you make that have 14 as the whole?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What will be left on the ten-frame when you have subtracted? </a:t>
            </a:r>
          </a:p>
          <a:p>
            <a:pPr algn="l" rtl="0" fontAlgn="base"/>
            <a:r>
              <a:rPr lang="en-GB" sz="1200" b="0" i="0" dirty="0">
                <a:solidFill>
                  <a:srgbClr val="000000"/>
                </a:solidFill>
                <a:effectLst/>
                <a:latin typeface="Arial" panose="020B0604020202020204" pitchFamily="34" charset="0"/>
              </a:rPr>
              <a:t>Give pupils a chance to explore and then take feedback.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13</a:t>
            </a:fld>
            <a:endParaRPr lang="en-GB"/>
          </a:p>
        </p:txBody>
      </p:sp>
    </p:spTree>
    <p:extLst>
      <p:ext uri="{BB962C8B-B14F-4D97-AF65-F5344CB8AC3E}">
        <p14:creationId xmlns:p14="http://schemas.microsoft.com/office/powerpoint/2010/main" val="1995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New Learning:</a:t>
            </a:r>
            <a:r>
              <a:rPr lang="en-GB" sz="1200" b="1" i="1" dirty="0">
                <a:solidFill>
                  <a:srgbClr val="000000"/>
                </a:solidFill>
                <a:effectLst/>
                <a:latin typeface="Arial" panose="020B0604020202020204" pitchFamily="34" charset="0"/>
              </a:rPr>
              <a:t> Subtracting ones from a 2-digit number using ‘Make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pupils the expressions on the slide.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of these expressions have a value less than ten? How do you know? </a:t>
            </a:r>
          </a:p>
          <a:p>
            <a:pPr algn="l" rtl="0" fontAlgn="base"/>
            <a:r>
              <a:rPr lang="en-GB" sz="1200" b="0" i="0" dirty="0">
                <a:solidFill>
                  <a:srgbClr val="000000"/>
                </a:solidFill>
                <a:effectLst/>
                <a:latin typeface="Arial" panose="020B0604020202020204" pitchFamily="34" charset="0"/>
              </a:rPr>
              <a:t>Recap the ‘Make ten’ strategy for subtraction, modelling on a bead string.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Could we use the ‘Make ten’ strategy to subtract five from 32? Explain. </a:t>
            </a:r>
          </a:p>
          <a:p>
            <a:pPr algn="l" rtl="0" fontAlgn="base"/>
            <a:r>
              <a:rPr lang="en-GB" sz="1200" b="0" i="0" dirty="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dirty="0">
                <a:solidFill>
                  <a:srgbClr val="000000"/>
                </a:solidFill>
                <a:effectLst/>
                <a:latin typeface="Arial" panose="020B0604020202020204" pitchFamily="34" charset="0"/>
              </a:rPr>
              <a:t>Repeat with further examples, e.g. 43 – 6, 61 – 4.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15</a:t>
            </a:fld>
            <a:endParaRPr lang="en-GB"/>
          </a:p>
        </p:txBody>
      </p:sp>
    </p:spTree>
    <p:extLst>
      <p:ext uri="{BB962C8B-B14F-4D97-AF65-F5344CB8AC3E}">
        <p14:creationId xmlns:p14="http://schemas.microsoft.com/office/powerpoint/2010/main" val="27747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New Learning:</a:t>
            </a:r>
            <a:r>
              <a:rPr lang="en-GB" sz="1200" b="1" i="1" dirty="0">
                <a:solidFill>
                  <a:srgbClr val="000000"/>
                </a:solidFill>
                <a:effectLst/>
                <a:latin typeface="Arial" panose="020B0604020202020204" pitchFamily="34" charset="0"/>
              </a:rPr>
              <a:t> Subtracting ones from a 2-digit number using ‘Make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pupils the expressions on the slide.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of these expressions have a value less than ten? How do you know? </a:t>
            </a:r>
          </a:p>
          <a:p>
            <a:pPr algn="l" rtl="0" fontAlgn="base"/>
            <a:r>
              <a:rPr lang="en-GB" sz="1200" b="0" i="0" dirty="0">
                <a:solidFill>
                  <a:srgbClr val="000000"/>
                </a:solidFill>
                <a:effectLst/>
                <a:latin typeface="Arial" panose="020B0604020202020204" pitchFamily="34" charset="0"/>
              </a:rPr>
              <a:t>Recap the ‘Make ten’ strategy for subtraction, modelling on a bead string.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Could we use the ‘Make ten’ strategy to subtract five from 32? Explain. </a:t>
            </a:r>
          </a:p>
          <a:p>
            <a:pPr algn="l" rtl="0" fontAlgn="base"/>
            <a:r>
              <a:rPr lang="en-GB" sz="1200" b="0" i="0" dirty="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dirty="0">
                <a:solidFill>
                  <a:srgbClr val="000000"/>
                </a:solidFill>
                <a:effectLst/>
                <a:latin typeface="Arial" panose="020B0604020202020204" pitchFamily="34" charset="0"/>
              </a:rPr>
              <a:t>Repeat with further examples, e.g. 43 – 6, 61 – 4.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16</a:t>
            </a:fld>
            <a:endParaRPr lang="en-GB"/>
          </a:p>
        </p:txBody>
      </p:sp>
    </p:spTree>
    <p:extLst>
      <p:ext uri="{BB962C8B-B14F-4D97-AF65-F5344CB8AC3E}">
        <p14:creationId xmlns:p14="http://schemas.microsoft.com/office/powerpoint/2010/main" val="181361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New Learning:</a:t>
            </a:r>
            <a:r>
              <a:rPr lang="en-GB" sz="1200" b="1" i="1" dirty="0">
                <a:solidFill>
                  <a:srgbClr val="000000"/>
                </a:solidFill>
                <a:effectLst/>
                <a:latin typeface="Arial" panose="020B0604020202020204" pitchFamily="34" charset="0"/>
              </a:rPr>
              <a:t> Subtracting ones from a 2-digit number using ‘Make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Show pupils the expressions on the slide.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of these expressions have a value less than ten? How do you know? </a:t>
            </a:r>
          </a:p>
          <a:p>
            <a:pPr algn="l" rtl="0" fontAlgn="base"/>
            <a:r>
              <a:rPr lang="en-GB" sz="1200" b="0" i="0" dirty="0">
                <a:solidFill>
                  <a:srgbClr val="000000"/>
                </a:solidFill>
                <a:effectLst/>
                <a:latin typeface="Arial" panose="020B0604020202020204" pitchFamily="34" charset="0"/>
              </a:rPr>
              <a:t>Recap the ‘Make ten’ strategy for subtraction, modelling on a bead string.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Could we use the ‘Make ten’ strategy to subtract five from 32? Explain. </a:t>
            </a:r>
          </a:p>
          <a:p>
            <a:pPr algn="l" rtl="0" fontAlgn="base"/>
            <a:r>
              <a:rPr lang="en-GB" sz="1200" b="0" i="0" dirty="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dirty="0">
                <a:solidFill>
                  <a:srgbClr val="000000"/>
                </a:solidFill>
                <a:effectLst/>
                <a:latin typeface="Arial" panose="020B0604020202020204" pitchFamily="34" charset="0"/>
              </a:rPr>
              <a:t>Repeat with further examples, e.g. 43 – 6, 61 – 4.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17</a:t>
            </a:fld>
            <a:endParaRPr lang="en-GB"/>
          </a:p>
        </p:txBody>
      </p:sp>
    </p:spTree>
    <p:extLst>
      <p:ext uri="{BB962C8B-B14F-4D97-AF65-F5344CB8AC3E}">
        <p14:creationId xmlns:p14="http://schemas.microsoft.com/office/powerpoint/2010/main" val="393323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Talk Task:</a:t>
            </a:r>
            <a:r>
              <a:rPr lang="en-GB" sz="1200" b="0" i="0" dirty="0">
                <a:solidFill>
                  <a:srgbClr val="000000"/>
                </a:solidFill>
                <a:effectLst/>
                <a:latin typeface="Arial" panose="020B0604020202020204" pitchFamily="34" charset="0"/>
              </a:rPr>
              <a:t> </a:t>
            </a:r>
            <a:r>
              <a:rPr lang="en-GB" sz="1200" b="1" i="1" dirty="0">
                <a:solidFill>
                  <a:srgbClr val="000000"/>
                </a:solidFill>
                <a:effectLst/>
                <a:latin typeface="Arial" panose="020B0604020202020204" pitchFamily="34" charset="0"/>
              </a:rPr>
              <a:t>Subtracting ones from a 2-digit number using ‘Make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Pupils have the Task Sheet and a bead string.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 A selects an expression from the sheet and makes the minuend on the bead string. Pupil B identifies how to partition the subtrahend (part to be subtracted) to ‘Make ten’. They tell Pupil A how to move the beads </a:t>
            </a:r>
            <a:r>
              <a:rPr lang="en-GB" sz="1200" b="0" i="1" dirty="0">
                <a:solidFill>
                  <a:srgbClr val="000000"/>
                </a:solidFill>
                <a:effectLst/>
                <a:latin typeface="Arial" panose="020B0604020202020204" pitchFamily="34" charset="0"/>
              </a:rPr>
              <a:t>in two groups</a:t>
            </a:r>
            <a:r>
              <a:rPr lang="en-GB" sz="1200" b="0" i="0" dirty="0">
                <a:solidFill>
                  <a:srgbClr val="000000"/>
                </a:solidFill>
                <a:effectLst/>
                <a:latin typeface="Arial" panose="020B0604020202020204" pitchFamily="34" charset="0"/>
              </a:rPr>
              <a:t>. Pupil A moves the beads and then states the whole equation. Pupils swap roles and repeat.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81432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Develop Learning: </a:t>
            </a:r>
            <a:r>
              <a:rPr lang="en-GB" sz="1200" b="1" i="1" dirty="0">
                <a:solidFill>
                  <a:srgbClr val="000000"/>
                </a:solidFill>
                <a:effectLst/>
                <a:latin typeface="Arial" panose="020B0604020202020204" pitchFamily="34" charset="0"/>
              </a:rPr>
              <a:t>Subtracting ones from a 2-digit number with regrouping</a:t>
            </a:r>
            <a:r>
              <a:rPr lang="en-GB" sz="1200" b="0" i="1" dirty="0">
                <a:solidFill>
                  <a:srgbClr val="000000"/>
                </a:solidFill>
                <a:effectLst/>
                <a:latin typeface="Arial" panose="020B0604020202020204" pitchFamily="34" charset="0"/>
              </a:rPr>
              <a:t> </a:t>
            </a:r>
            <a:endParaRPr lang="en-GB" b="0" i="1"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Return to the equation 32 – 5 = __ from the New Learning. Explain that we could also represent this using Dienes on a part-whole model. Model this using a visualiser or large magnetic Dienes.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How do I make 32 using Dienes? Where should I place it on the part-whole model? Why?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32 has three tens and two ones. In this equation, 32 is the whole. When we subtract, we start with the whole and subtract a part. </a:t>
            </a:r>
          </a:p>
          <a:p>
            <a:pPr algn="l" rtl="0" fontAlgn="base"/>
            <a:r>
              <a:rPr lang="en-GB" sz="1200" b="0" i="0" dirty="0">
                <a:solidFill>
                  <a:srgbClr val="000000"/>
                </a:solidFill>
                <a:effectLst/>
                <a:latin typeface="Arial" panose="020B0604020202020204" pitchFamily="34" charset="0"/>
              </a:rPr>
              <a:t>Model beginning to subtract five but being unable as there are only two ones.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There are only two ones in 32, but we need to subtract five ones. What could we do? </a:t>
            </a:r>
          </a:p>
          <a:p>
            <a:pPr algn="l" rtl="0" fontAlgn="base"/>
            <a:r>
              <a:rPr lang="en-GB" sz="1200" b="0" i="0" dirty="0">
                <a:solidFill>
                  <a:srgbClr val="000000"/>
                </a:solidFill>
                <a:effectLst/>
                <a:latin typeface="Arial" panose="020B0604020202020204" pitchFamily="34" charset="0"/>
              </a:rPr>
              <a:t>Give pupils a chance to think, discuss and share their ideas. Then explain: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We can regroup one ten for ten ones because they have an equal value. Now we have two tens and 12 ones. 12 ones subtract five ones is seven ones. Two tens and seven ones is 27. The missing part is 27. </a:t>
            </a:r>
          </a:p>
          <a:p>
            <a:pPr algn="l" rtl="0" fontAlgn="base"/>
            <a:r>
              <a:rPr lang="en-GB" sz="1200" b="0" i="0" dirty="0">
                <a:solidFill>
                  <a:srgbClr val="000000"/>
                </a:solidFill>
                <a:effectLst/>
                <a:latin typeface="Arial" panose="020B0604020202020204" pitchFamily="34" charset="0"/>
              </a:rPr>
              <a:t>Model this on the part-whole model to create one part of five and the remaining part of 27.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37443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Independent Task: </a:t>
            </a:r>
            <a:r>
              <a:rPr lang="en-GB" sz="1200" b="1" i="1" dirty="0">
                <a:solidFill>
                  <a:srgbClr val="000000"/>
                </a:solidFill>
                <a:effectLst/>
                <a:latin typeface="Arial" panose="020B0604020202020204" pitchFamily="34" charset="0"/>
              </a:rPr>
              <a:t>Subtracting a 2-digit number and ones with regrouping </a:t>
            </a:r>
            <a:r>
              <a:rPr lang="en-GB" sz="1200" b="0" i="1" dirty="0">
                <a:solidFill>
                  <a:srgbClr val="000000"/>
                </a:solidFill>
                <a:effectLst/>
                <a:latin typeface="Arial" panose="020B0604020202020204" pitchFamily="34" charset="0"/>
              </a:rPr>
              <a:t> </a:t>
            </a:r>
            <a:endParaRPr lang="en-GB" b="0" i="1"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Pupils have the Task Sheet, a large part-whole model and Dienes. They calculate how much money each pupil has left, representing each calculation with Dienes on the part-whole model. They practise regrouping one ten for ten ones, describing this to a partner. </a:t>
            </a:r>
            <a:endParaRPr lang="en-GB" b="0" i="0" dirty="0">
              <a:solidFill>
                <a:srgbClr val="000000"/>
              </a:solidFill>
              <a:effectLst/>
              <a:latin typeface="Segoe UI" panose="020B0502040204020203" pitchFamily="34" charset="0"/>
            </a:endParaRPr>
          </a:p>
          <a:p>
            <a:pPr algn="l" rtl="0" fontAlgn="base"/>
            <a:r>
              <a:rPr lang="en-GB" sz="1200" b="1" i="0" dirty="0">
                <a:solidFill>
                  <a:srgbClr val="000000"/>
                </a:solidFill>
                <a:effectLst/>
                <a:latin typeface="Arial" panose="020B0604020202020204" pitchFamily="34" charset="0"/>
              </a:rPr>
              <a:t>Possible adaptations: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114562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Plenary: </a:t>
            </a:r>
            <a:r>
              <a:rPr lang="en-GB" sz="1200" b="1" i="1" dirty="0">
                <a:solidFill>
                  <a:srgbClr val="000000"/>
                </a:solidFill>
                <a:effectLst/>
                <a:latin typeface="Arial" panose="020B0604020202020204" pitchFamily="34" charset="0"/>
              </a:rPr>
              <a:t>Relating addition to subtraction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Return to the equation from the New Learning and Develop Learning: 32 – 5 = 27.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How can I represent this equation on the part-whole model?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What is the whole? What is a part?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Which other equations could you write using these three numbers?  </a:t>
            </a: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Can you show me on a bead string that you are correct? </a:t>
            </a: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417533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9684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1e_Title_Elephant_Calcula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852972"/>
            <a:ext cx="4214918" cy="5271684"/>
          </a:xfrm>
          <a:prstGeom prst="rect">
            <a:avLst/>
          </a:prstGeom>
        </p:spPr>
      </p:pic>
    </p:spTree>
    <p:extLst>
      <p:ext uri="{BB962C8B-B14F-4D97-AF65-F5344CB8AC3E}">
        <p14:creationId xmlns:p14="http://schemas.microsoft.com/office/powerpoint/2010/main" val="48594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6395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953343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7655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976079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11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92242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08954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11/05/2025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68.jp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7.jp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Sassoon Primary"/>
              </a:rPr>
              <a:t>Monday 12th May 2025</a:t>
            </a:r>
            <a:endParaRPr lang="en-US" dirty="0"/>
          </a:p>
        </p:txBody>
      </p:sp>
      <p:sp>
        <p:nvSpPr>
          <p:cNvPr id="3" name="Subtitle 2"/>
          <p:cNvSpPr>
            <a:spLocks noGrp="1"/>
          </p:cNvSpPr>
          <p:nvPr>
            <p:ph type="subTitle" idx="1"/>
          </p:nvPr>
        </p:nvSpPr>
        <p:spPr/>
        <p:txBody>
          <a:bodyPr vert="horz" lIns="91440" tIns="45720" rIns="91440" bIns="45720" rtlCol="0" anchor="t">
            <a:normAutofit/>
          </a:bodyPr>
          <a:lstStyle/>
          <a:p>
            <a:r>
              <a:rPr lang="en-GB" sz="6000" dirty="0">
                <a:latin typeface="Sassoon Primary"/>
              </a:rPr>
              <a:t>12/5/25</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6553D-EAC4-BE10-5581-BEAD76F00C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7C5C25-1C2D-4A2F-67C4-27078E7446F3}"/>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latin typeface="Sassoon Primary"/>
              </a:rPr>
              <a:t>Assembly</a:t>
            </a:r>
            <a:endParaRPr lang="en-US" dirty="0"/>
          </a:p>
        </p:txBody>
      </p:sp>
      <p:pic>
        <p:nvPicPr>
          <p:cNvPr id="2" name="Picture 1" descr="A cartoon of a school assembly&#10;&#10;AI-generated content may be incorrect.">
            <a:extLst>
              <a:ext uri="{FF2B5EF4-FFF2-40B4-BE49-F238E27FC236}">
                <a16:creationId xmlns:a16="http://schemas.microsoft.com/office/drawing/2014/main" id="{2F6476BB-B5F5-C96B-A1AA-B5335CF11612}"/>
              </a:ext>
            </a:extLst>
          </p:cNvPr>
          <p:cNvPicPr>
            <a:picLocks noChangeAspect="1"/>
          </p:cNvPicPr>
          <p:nvPr/>
        </p:nvPicPr>
        <p:blipFill>
          <a:blip r:embed="rId2"/>
          <a:stretch>
            <a:fillRect/>
          </a:stretch>
        </p:blipFill>
        <p:spPr>
          <a:xfrm>
            <a:off x="2989995" y="1572236"/>
            <a:ext cx="6214451" cy="4336317"/>
          </a:xfrm>
          <a:prstGeom prst="rect">
            <a:avLst/>
          </a:prstGeom>
        </p:spPr>
      </p:pic>
    </p:spTree>
    <p:extLst>
      <p:ext uri="{BB962C8B-B14F-4D97-AF65-F5344CB8AC3E}">
        <p14:creationId xmlns:p14="http://schemas.microsoft.com/office/powerpoint/2010/main" val="289822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03E06-BF62-2FF7-BCC9-9AC0CA322E28}"/>
              </a:ext>
            </a:extLst>
          </p:cNvPr>
          <p:cNvPicPr>
            <a:picLocks noChangeAspect="1"/>
          </p:cNvPicPr>
          <p:nvPr/>
        </p:nvPicPr>
        <p:blipFill>
          <a:blip r:embed="rId2"/>
          <a:stretch>
            <a:fillRect/>
          </a:stretch>
        </p:blipFill>
        <p:spPr>
          <a:xfrm>
            <a:off x="2715079" y="1347906"/>
            <a:ext cx="4104640" cy="5419890"/>
          </a:xfrm>
          <a:prstGeom prst="rect">
            <a:avLst/>
          </a:prstGeom>
        </p:spPr>
      </p:pic>
      <p:sp>
        <p:nvSpPr>
          <p:cNvPr id="9" name="Title 2">
            <a:extLst>
              <a:ext uri="{FF2B5EF4-FFF2-40B4-BE49-F238E27FC236}">
                <a16:creationId xmlns:a16="http://schemas.microsoft.com/office/drawing/2014/main" id="{112AD8AD-98A6-68C8-C43B-FB740477FE1E}"/>
              </a:ext>
            </a:extLst>
          </p:cNvPr>
          <p:cNvSpPr>
            <a:spLocks noGrp="1"/>
          </p:cNvSpPr>
          <p:nvPr>
            <p:ph type="title"/>
          </p:nvPr>
        </p:nvSpPr>
        <p:spPr>
          <a:xfrm>
            <a:off x="563880" y="273084"/>
            <a:ext cx="10515600" cy="1325563"/>
          </a:xfrm>
        </p:spPr>
        <p:txBody>
          <a:bodyPr>
            <a:normAutofit fontScale="90000"/>
          </a:bodyPr>
          <a:lstStyle/>
          <a:p>
            <a:r>
              <a:rPr lang="en-US" sz="3200" dirty="0">
                <a:latin typeface="Century Gothic" panose="020B0502020202020204" pitchFamily="34" charset="0"/>
              </a:rPr>
              <a:t>TBAT: subtract ones from a 2-digit number with regrouping</a:t>
            </a:r>
            <a:br>
              <a:rPr lang="en-US" sz="3200" dirty="0">
                <a:latin typeface="Century Gothic" panose="020B0502020202020204" pitchFamily="34" charset="0"/>
              </a:rPr>
            </a:br>
            <a:br>
              <a:rPr lang="en-US" sz="3200" dirty="0">
                <a:latin typeface="Century Gothic" panose="020B0502020202020204" pitchFamily="34" charset="0"/>
              </a:rPr>
            </a:br>
            <a:r>
              <a:rPr lang="en-US" sz="3200" dirty="0">
                <a:latin typeface="Century Gothic" panose="020B0502020202020204" pitchFamily="34" charset="0"/>
              </a:rPr>
              <a:t>3 in 3 </a:t>
            </a:r>
            <a:endParaRPr lang="en-GB" sz="6000" dirty="0"/>
          </a:p>
        </p:txBody>
      </p:sp>
    </p:spTree>
    <p:extLst>
      <p:ext uri="{BB962C8B-B14F-4D97-AF65-F5344CB8AC3E}">
        <p14:creationId xmlns:p14="http://schemas.microsoft.com/office/powerpoint/2010/main" val="3529055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04357" y="288409"/>
            <a:ext cx="10515600" cy="1325563"/>
          </a:xfrm>
        </p:spPr>
        <p:txBody>
          <a:bodyPr>
            <a:normAutofit fontScale="90000"/>
          </a:bodyPr>
          <a:lstStyle/>
          <a:p>
            <a:r>
              <a:rPr lang="en-US" dirty="0">
                <a:latin typeface="Sassoon Primary" pitchFamily="50" charset="0"/>
              </a:rPr>
              <a:t>Subtraction equations</a:t>
            </a:r>
            <a:br>
              <a:rPr lang="en-US" dirty="0">
                <a:latin typeface="Sassoon Primary" pitchFamily="50" charset="0"/>
              </a:rPr>
            </a:br>
            <a:br>
              <a:rPr lang="en-US" dirty="0">
                <a:latin typeface="Sassoon Primary" pitchFamily="50" charset="0"/>
              </a:rPr>
            </a:br>
            <a:r>
              <a:rPr lang="en-US" dirty="0">
                <a:solidFill>
                  <a:schemeClr val="tx2">
                    <a:lumMod val="75000"/>
                    <a:lumOff val="25000"/>
                  </a:schemeClr>
                </a:solidFill>
                <a:latin typeface="Sassoon Primary" pitchFamily="50" charset="0"/>
              </a:rPr>
              <a:t>Blue</a:t>
            </a:r>
            <a:r>
              <a:rPr lang="en-US" dirty="0">
                <a:latin typeface="Sassoon Primary" pitchFamily="50" charset="0"/>
              </a:rPr>
              <a:t>/ </a:t>
            </a:r>
            <a:r>
              <a:rPr lang="en-US" dirty="0">
                <a:solidFill>
                  <a:srgbClr val="00B050"/>
                </a:solidFill>
                <a:latin typeface="Sassoon Primary" pitchFamily="50" charset="0"/>
              </a:rPr>
              <a:t>Green</a:t>
            </a:r>
          </a:p>
        </p:txBody>
      </p:sp>
      <p:sp>
        <p:nvSpPr>
          <p:cNvPr id="4" name="Text Placeholder 3"/>
          <p:cNvSpPr>
            <a:spLocks noGrp="1"/>
          </p:cNvSpPr>
          <p:nvPr>
            <p:ph type="body" sz="quarter" idx="10"/>
          </p:nvPr>
        </p:nvSpPr>
        <p:spPr>
          <a:xfrm>
            <a:off x="229077" y="1880944"/>
            <a:ext cx="6238682" cy="867930"/>
          </a:xfrm>
        </p:spPr>
        <p:txBody>
          <a:bodyPr/>
          <a:lstStyle/>
          <a:p>
            <a:r>
              <a:rPr lang="en-GB" dirty="0">
                <a:latin typeface="Sassoon Primary" pitchFamily="50" charset="0"/>
              </a:rPr>
              <a:t>What subtraction equations can you make using these ten-frames?</a:t>
            </a:r>
          </a:p>
        </p:txBody>
      </p:sp>
      <p:sp>
        <p:nvSpPr>
          <p:cNvPr id="2" name="Rectangle 1"/>
          <p:cNvSpPr/>
          <p:nvPr/>
        </p:nvSpPr>
        <p:spPr>
          <a:xfrm>
            <a:off x="219076" y="2898217"/>
            <a:ext cx="1882247" cy="1107996"/>
          </a:xfrm>
          <a:prstGeom prst="rect">
            <a:avLst/>
          </a:prstGeom>
        </p:spPr>
        <p:txBody>
          <a:bodyPr wrap="none">
            <a:spAutoFit/>
          </a:bodyPr>
          <a:lstStyle/>
          <a:p>
            <a:pPr>
              <a:spcAft>
                <a:spcPts val="1200"/>
              </a:spcAft>
            </a:pPr>
            <a:r>
              <a:rPr lang="en-GB" sz="2800" dirty="0">
                <a:solidFill>
                  <a:srgbClr val="0070C0"/>
                </a:solidFill>
                <a:latin typeface="Century Gothic" panose="020B0502020202020204" pitchFamily="34" charset="0"/>
              </a:rPr>
              <a:t>Example: </a:t>
            </a:r>
          </a:p>
          <a:p>
            <a:pPr>
              <a:spcAft>
                <a:spcPts val="1200"/>
              </a:spcAft>
            </a:pPr>
            <a:r>
              <a:rPr lang="en-GB" sz="2800" dirty="0">
                <a:solidFill>
                  <a:srgbClr val="0070C0"/>
                </a:solidFill>
                <a:latin typeface="Cambria Math" panose="02040503050406030204" pitchFamily="18" charset="0"/>
                <a:ea typeface="Cambria Math" panose="02040503050406030204" pitchFamily="18" charset="0"/>
              </a:rPr>
              <a:t>14 – 5 = 9</a:t>
            </a:r>
          </a:p>
        </p:txBody>
      </p:sp>
      <p:graphicFrame>
        <p:nvGraphicFramePr>
          <p:cNvPr id="3" name="Table 11">
            <a:extLst>
              <a:ext uri="{FF2B5EF4-FFF2-40B4-BE49-F238E27FC236}">
                <a16:creationId xmlns:a16="http://schemas.microsoft.com/office/drawing/2014/main" id="{D6AA4B0C-7438-5B24-956F-71B73715EF23}"/>
              </a:ext>
            </a:extLst>
          </p:cNvPr>
          <p:cNvGraphicFramePr>
            <a:graphicFrameLocks noGrp="1"/>
          </p:cNvGraphicFramePr>
          <p:nvPr>
            <p:extLst>
              <p:ext uri="{D42A27DB-BD31-4B8C-83A1-F6EECF244321}">
                <p14:modId xmlns:p14="http://schemas.microsoft.com/office/powerpoint/2010/main" val="1611507759"/>
              </p:ext>
            </p:extLst>
          </p:nvPr>
        </p:nvGraphicFramePr>
        <p:xfrm>
          <a:off x="2248080" y="2996239"/>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5" name="Google Shape;489;p20">
            <a:extLst>
              <a:ext uri="{FF2B5EF4-FFF2-40B4-BE49-F238E27FC236}">
                <a16:creationId xmlns:a16="http://schemas.microsoft.com/office/drawing/2014/main" id="{22EE652B-6496-D001-D621-6DAF2E9C075B}"/>
              </a:ext>
            </a:extLst>
          </p:cNvPr>
          <p:cNvSpPr>
            <a:spLocks noChangeAspect="1"/>
          </p:cNvSpPr>
          <p:nvPr/>
        </p:nvSpPr>
        <p:spPr>
          <a:xfrm>
            <a:off x="2380767" y="3125332"/>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Google Shape;489;p20">
            <a:extLst>
              <a:ext uri="{FF2B5EF4-FFF2-40B4-BE49-F238E27FC236}">
                <a16:creationId xmlns:a16="http://schemas.microsoft.com/office/drawing/2014/main" id="{60218CD8-847D-0D5F-9A18-90FFF35DADB0}"/>
              </a:ext>
            </a:extLst>
          </p:cNvPr>
          <p:cNvSpPr>
            <a:spLocks noChangeAspect="1"/>
          </p:cNvSpPr>
          <p:nvPr/>
        </p:nvSpPr>
        <p:spPr>
          <a:xfrm>
            <a:off x="2380767" y="3845946"/>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489;p20">
            <a:extLst>
              <a:ext uri="{FF2B5EF4-FFF2-40B4-BE49-F238E27FC236}">
                <a16:creationId xmlns:a16="http://schemas.microsoft.com/office/drawing/2014/main" id="{E1D8751A-D590-A946-6CCE-72C841E4A9C4}"/>
              </a:ext>
            </a:extLst>
          </p:cNvPr>
          <p:cNvSpPr>
            <a:spLocks noChangeAspect="1"/>
          </p:cNvSpPr>
          <p:nvPr/>
        </p:nvSpPr>
        <p:spPr>
          <a:xfrm>
            <a:off x="2380767" y="4566560"/>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489;p20">
            <a:extLst>
              <a:ext uri="{FF2B5EF4-FFF2-40B4-BE49-F238E27FC236}">
                <a16:creationId xmlns:a16="http://schemas.microsoft.com/office/drawing/2014/main" id="{C6E81E9B-E693-6A8A-751A-437F7F38D34B}"/>
              </a:ext>
            </a:extLst>
          </p:cNvPr>
          <p:cNvSpPr>
            <a:spLocks noChangeAspect="1"/>
          </p:cNvSpPr>
          <p:nvPr/>
        </p:nvSpPr>
        <p:spPr>
          <a:xfrm>
            <a:off x="2380767" y="5287174"/>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489;p20">
            <a:extLst>
              <a:ext uri="{FF2B5EF4-FFF2-40B4-BE49-F238E27FC236}">
                <a16:creationId xmlns:a16="http://schemas.microsoft.com/office/drawing/2014/main" id="{EA35A99D-4BA0-51C2-45B5-F6896582B7B5}"/>
              </a:ext>
            </a:extLst>
          </p:cNvPr>
          <p:cNvSpPr>
            <a:spLocks noChangeAspect="1"/>
          </p:cNvSpPr>
          <p:nvPr/>
        </p:nvSpPr>
        <p:spPr>
          <a:xfrm>
            <a:off x="2380767" y="6007787"/>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89;p20">
            <a:extLst>
              <a:ext uri="{FF2B5EF4-FFF2-40B4-BE49-F238E27FC236}">
                <a16:creationId xmlns:a16="http://schemas.microsoft.com/office/drawing/2014/main" id="{6E618444-6343-65A2-9271-C5A577EF1D32}"/>
              </a:ext>
            </a:extLst>
          </p:cNvPr>
          <p:cNvSpPr>
            <a:spLocks noChangeAspect="1"/>
          </p:cNvSpPr>
          <p:nvPr/>
        </p:nvSpPr>
        <p:spPr>
          <a:xfrm>
            <a:off x="3098831" y="3131209"/>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489;p20">
            <a:extLst>
              <a:ext uri="{FF2B5EF4-FFF2-40B4-BE49-F238E27FC236}">
                <a16:creationId xmlns:a16="http://schemas.microsoft.com/office/drawing/2014/main" id="{95B5B359-F448-4DFC-6B50-7CED61025C12}"/>
              </a:ext>
            </a:extLst>
          </p:cNvPr>
          <p:cNvSpPr>
            <a:spLocks noChangeAspect="1"/>
          </p:cNvSpPr>
          <p:nvPr/>
        </p:nvSpPr>
        <p:spPr>
          <a:xfrm>
            <a:off x="3098831" y="3851823"/>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Google Shape;489;p20">
            <a:extLst>
              <a:ext uri="{FF2B5EF4-FFF2-40B4-BE49-F238E27FC236}">
                <a16:creationId xmlns:a16="http://schemas.microsoft.com/office/drawing/2014/main" id="{621DCB5F-88E6-D4EF-73E5-995BE1735F38}"/>
              </a:ext>
            </a:extLst>
          </p:cNvPr>
          <p:cNvSpPr>
            <a:spLocks noChangeAspect="1"/>
          </p:cNvSpPr>
          <p:nvPr/>
        </p:nvSpPr>
        <p:spPr>
          <a:xfrm>
            <a:off x="3098831" y="4572437"/>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Google Shape;489;p20">
            <a:extLst>
              <a:ext uri="{FF2B5EF4-FFF2-40B4-BE49-F238E27FC236}">
                <a16:creationId xmlns:a16="http://schemas.microsoft.com/office/drawing/2014/main" id="{C7F54B45-8770-E31F-6DEC-3E0AA42E8A65}"/>
              </a:ext>
            </a:extLst>
          </p:cNvPr>
          <p:cNvSpPr>
            <a:spLocks noChangeAspect="1"/>
          </p:cNvSpPr>
          <p:nvPr/>
        </p:nvSpPr>
        <p:spPr>
          <a:xfrm>
            <a:off x="3098831" y="5293051"/>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489;p20">
            <a:extLst>
              <a:ext uri="{FF2B5EF4-FFF2-40B4-BE49-F238E27FC236}">
                <a16:creationId xmlns:a16="http://schemas.microsoft.com/office/drawing/2014/main" id="{4ED90754-076C-D908-C58A-C2D4CEFD10CD}"/>
              </a:ext>
            </a:extLst>
          </p:cNvPr>
          <p:cNvSpPr>
            <a:spLocks noChangeAspect="1"/>
          </p:cNvSpPr>
          <p:nvPr/>
        </p:nvSpPr>
        <p:spPr>
          <a:xfrm>
            <a:off x="3098831" y="6013664"/>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19" name="Table 11">
            <a:extLst>
              <a:ext uri="{FF2B5EF4-FFF2-40B4-BE49-F238E27FC236}">
                <a16:creationId xmlns:a16="http://schemas.microsoft.com/office/drawing/2014/main" id="{1554A44B-2B62-EC08-C263-B6BF760A5E94}"/>
              </a:ext>
            </a:extLst>
          </p:cNvPr>
          <p:cNvGraphicFramePr>
            <a:graphicFrameLocks noGrp="1"/>
          </p:cNvGraphicFramePr>
          <p:nvPr>
            <p:extLst>
              <p:ext uri="{D42A27DB-BD31-4B8C-83A1-F6EECF244321}">
                <p14:modId xmlns:p14="http://schemas.microsoft.com/office/powerpoint/2010/main" val="1431821706"/>
              </p:ext>
            </p:extLst>
          </p:nvPr>
        </p:nvGraphicFramePr>
        <p:xfrm>
          <a:off x="4000487" y="2996239"/>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20" name="Google Shape;489;p20">
            <a:extLst>
              <a:ext uri="{FF2B5EF4-FFF2-40B4-BE49-F238E27FC236}">
                <a16:creationId xmlns:a16="http://schemas.microsoft.com/office/drawing/2014/main" id="{2168F44B-DFB7-61E8-B954-76D4F8A58757}"/>
              </a:ext>
            </a:extLst>
          </p:cNvPr>
          <p:cNvSpPr>
            <a:spLocks noChangeAspect="1"/>
          </p:cNvSpPr>
          <p:nvPr/>
        </p:nvSpPr>
        <p:spPr>
          <a:xfrm>
            <a:off x="4133174" y="3125332"/>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Google Shape;489;p20">
            <a:extLst>
              <a:ext uri="{FF2B5EF4-FFF2-40B4-BE49-F238E27FC236}">
                <a16:creationId xmlns:a16="http://schemas.microsoft.com/office/drawing/2014/main" id="{5D1006B7-B278-FA49-2B02-A88E3C2DD70B}"/>
              </a:ext>
            </a:extLst>
          </p:cNvPr>
          <p:cNvSpPr>
            <a:spLocks noChangeAspect="1"/>
          </p:cNvSpPr>
          <p:nvPr/>
        </p:nvSpPr>
        <p:spPr>
          <a:xfrm>
            <a:off x="4133174" y="3845946"/>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 name="Google Shape;489;p20">
            <a:extLst>
              <a:ext uri="{FF2B5EF4-FFF2-40B4-BE49-F238E27FC236}">
                <a16:creationId xmlns:a16="http://schemas.microsoft.com/office/drawing/2014/main" id="{9851E70A-37AA-5DCE-7E6F-EDB65A239643}"/>
              </a:ext>
            </a:extLst>
          </p:cNvPr>
          <p:cNvSpPr>
            <a:spLocks noChangeAspect="1"/>
          </p:cNvSpPr>
          <p:nvPr/>
        </p:nvSpPr>
        <p:spPr>
          <a:xfrm>
            <a:off x="4851238" y="3131209"/>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489;p20">
            <a:extLst>
              <a:ext uri="{FF2B5EF4-FFF2-40B4-BE49-F238E27FC236}">
                <a16:creationId xmlns:a16="http://schemas.microsoft.com/office/drawing/2014/main" id="{A7FD069D-CC6C-A4E1-353F-7752E1DB2C2E}"/>
              </a:ext>
            </a:extLst>
          </p:cNvPr>
          <p:cNvSpPr>
            <a:spLocks noChangeAspect="1"/>
          </p:cNvSpPr>
          <p:nvPr/>
        </p:nvSpPr>
        <p:spPr>
          <a:xfrm>
            <a:off x="4851238" y="3851823"/>
            <a:ext cx="458887" cy="460562"/>
          </a:xfrm>
          <a:prstGeom prst="ellipse">
            <a:avLst/>
          </a:prstGeom>
          <a:solidFill>
            <a:schemeClr val="accent1">
              <a:lumMod val="60000"/>
              <a:lumOff val="40000"/>
            </a:schemeClr>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9" name="Table 11">
            <a:extLst>
              <a:ext uri="{FF2B5EF4-FFF2-40B4-BE49-F238E27FC236}">
                <a16:creationId xmlns:a16="http://schemas.microsoft.com/office/drawing/2014/main" id="{50C3AD98-FF50-B10F-0865-FC7B1BCE0083}"/>
              </a:ext>
            </a:extLst>
          </p:cNvPr>
          <p:cNvGraphicFramePr>
            <a:graphicFrameLocks noGrp="1"/>
          </p:cNvGraphicFramePr>
          <p:nvPr>
            <p:extLst>
              <p:ext uri="{D42A27DB-BD31-4B8C-83A1-F6EECF244321}">
                <p14:modId xmlns:p14="http://schemas.microsoft.com/office/powerpoint/2010/main" val="1085659385"/>
              </p:ext>
            </p:extLst>
          </p:nvPr>
        </p:nvGraphicFramePr>
        <p:xfrm>
          <a:off x="8516800" y="2996239"/>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12" name="Google Shape;489;p20">
            <a:extLst>
              <a:ext uri="{FF2B5EF4-FFF2-40B4-BE49-F238E27FC236}">
                <a16:creationId xmlns:a16="http://schemas.microsoft.com/office/drawing/2014/main" id="{F1C2AD57-6077-65E0-6311-63F93BF59671}"/>
              </a:ext>
            </a:extLst>
          </p:cNvPr>
          <p:cNvSpPr>
            <a:spLocks noChangeAspect="1"/>
          </p:cNvSpPr>
          <p:nvPr/>
        </p:nvSpPr>
        <p:spPr>
          <a:xfrm>
            <a:off x="8649487" y="3125332"/>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 name="Google Shape;489;p20">
            <a:extLst>
              <a:ext uri="{FF2B5EF4-FFF2-40B4-BE49-F238E27FC236}">
                <a16:creationId xmlns:a16="http://schemas.microsoft.com/office/drawing/2014/main" id="{89C3AB37-4916-9D17-1953-918F28CF3FDF}"/>
              </a:ext>
            </a:extLst>
          </p:cNvPr>
          <p:cNvSpPr>
            <a:spLocks noChangeAspect="1"/>
          </p:cNvSpPr>
          <p:nvPr/>
        </p:nvSpPr>
        <p:spPr>
          <a:xfrm>
            <a:off x="8649487" y="3845946"/>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 name="Google Shape;489;p20">
            <a:extLst>
              <a:ext uri="{FF2B5EF4-FFF2-40B4-BE49-F238E27FC236}">
                <a16:creationId xmlns:a16="http://schemas.microsoft.com/office/drawing/2014/main" id="{BA737AB9-7F9A-E8AA-1640-1439D3E06242}"/>
              </a:ext>
            </a:extLst>
          </p:cNvPr>
          <p:cNvSpPr>
            <a:spLocks noChangeAspect="1"/>
          </p:cNvSpPr>
          <p:nvPr/>
        </p:nvSpPr>
        <p:spPr>
          <a:xfrm>
            <a:off x="8649487" y="4566560"/>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489;p20">
            <a:extLst>
              <a:ext uri="{FF2B5EF4-FFF2-40B4-BE49-F238E27FC236}">
                <a16:creationId xmlns:a16="http://schemas.microsoft.com/office/drawing/2014/main" id="{71B415F8-C7D8-CB26-B1B8-BF45FB83E88C}"/>
              </a:ext>
            </a:extLst>
          </p:cNvPr>
          <p:cNvSpPr>
            <a:spLocks noChangeAspect="1"/>
          </p:cNvSpPr>
          <p:nvPr/>
        </p:nvSpPr>
        <p:spPr>
          <a:xfrm>
            <a:off x="8649487" y="5287174"/>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489;p20">
            <a:extLst>
              <a:ext uri="{FF2B5EF4-FFF2-40B4-BE49-F238E27FC236}">
                <a16:creationId xmlns:a16="http://schemas.microsoft.com/office/drawing/2014/main" id="{634084D1-1143-2D4B-D1FF-AFD28AE58F39}"/>
              </a:ext>
            </a:extLst>
          </p:cNvPr>
          <p:cNvSpPr>
            <a:spLocks noChangeAspect="1"/>
          </p:cNvSpPr>
          <p:nvPr/>
        </p:nvSpPr>
        <p:spPr>
          <a:xfrm>
            <a:off x="8649487" y="6007787"/>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489;p20">
            <a:extLst>
              <a:ext uri="{FF2B5EF4-FFF2-40B4-BE49-F238E27FC236}">
                <a16:creationId xmlns:a16="http://schemas.microsoft.com/office/drawing/2014/main" id="{19CD8771-2E71-7814-AC60-72D604ABA1C5}"/>
              </a:ext>
            </a:extLst>
          </p:cNvPr>
          <p:cNvSpPr>
            <a:spLocks noChangeAspect="1"/>
          </p:cNvSpPr>
          <p:nvPr/>
        </p:nvSpPr>
        <p:spPr>
          <a:xfrm>
            <a:off x="9367551" y="3131209"/>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 name="Google Shape;489;p20">
            <a:extLst>
              <a:ext uri="{FF2B5EF4-FFF2-40B4-BE49-F238E27FC236}">
                <a16:creationId xmlns:a16="http://schemas.microsoft.com/office/drawing/2014/main" id="{91EE4A96-0D7E-9730-5472-88B0E98AB668}"/>
              </a:ext>
            </a:extLst>
          </p:cNvPr>
          <p:cNvSpPr>
            <a:spLocks noChangeAspect="1"/>
          </p:cNvSpPr>
          <p:nvPr/>
        </p:nvSpPr>
        <p:spPr>
          <a:xfrm>
            <a:off x="9367551" y="3851823"/>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489;p20">
            <a:extLst>
              <a:ext uri="{FF2B5EF4-FFF2-40B4-BE49-F238E27FC236}">
                <a16:creationId xmlns:a16="http://schemas.microsoft.com/office/drawing/2014/main" id="{9C3F1000-18B9-1D4D-E417-ABB2795F5333}"/>
              </a:ext>
            </a:extLst>
          </p:cNvPr>
          <p:cNvSpPr>
            <a:spLocks noChangeAspect="1"/>
          </p:cNvSpPr>
          <p:nvPr/>
        </p:nvSpPr>
        <p:spPr>
          <a:xfrm>
            <a:off x="9367551" y="4572437"/>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 name="Google Shape;489;p20">
            <a:extLst>
              <a:ext uri="{FF2B5EF4-FFF2-40B4-BE49-F238E27FC236}">
                <a16:creationId xmlns:a16="http://schemas.microsoft.com/office/drawing/2014/main" id="{17E7FC97-F758-6E78-DC12-2991B0BD893B}"/>
              </a:ext>
            </a:extLst>
          </p:cNvPr>
          <p:cNvSpPr>
            <a:spLocks noChangeAspect="1"/>
          </p:cNvSpPr>
          <p:nvPr/>
        </p:nvSpPr>
        <p:spPr>
          <a:xfrm>
            <a:off x="9367551" y="5293051"/>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489;p20">
            <a:extLst>
              <a:ext uri="{FF2B5EF4-FFF2-40B4-BE49-F238E27FC236}">
                <a16:creationId xmlns:a16="http://schemas.microsoft.com/office/drawing/2014/main" id="{96F181C2-9F0B-BA3D-2295-8B053EDD90EF}"/>
              </a:ext>
            </a:extLst>
          </p:cNvPr>
          <p:cNvSpPr>
            <a:spLocks noChangeAspect="1"/>
          </p:cNvSpPr>
          <p:nvPr/>
        </p:nvSpPr>
        <p:spPr>
          <a:xfrm>
            <a:off x="9367551" y="6013664"/>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32" name="Table 11">
            <a:extLst>
              <a:ext uri="{FF2B5EF4-FFF2-40B4-BE49-F238E27FC236}">
                <a16:creationId xmlns:a16="http://schemas.microsoft.com/office/drawing/2014/main" id="{7B02792D-6B72-A9DA-CB10-1BA36CC49478}"/>
              </a:ext>
            </a:extLst>
          </p:cNvPr>
          <p:cNvGraphicFramePr>
            <a:graphicFrameLocks noGrp="1"/>
          </p:cNvGraphicFramePr>
          <p:nvPr>
            <p:extLst>
              <p:ext uri="{D42A27DB-BD31-4B8C-83A1-F6EECF244321}">
                <p14:modId xmlns:p14="http://schemas.microsoft.com/office/powerpoint/2010/main" val="4215661899"/>
              </p:ext>
            </p:extLst>
          </p:nvPr>
        </p:nvGraphicFramePr>
        <p:xfrm>
          <a:off x="10269207" y="2996239"/>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33" name="Google Shape;489;p20">
            <a:extLst>
              <a:ext uri="{FF2B5EF4-FFF2-40B4-BE49-F238E27FC236}">
                <a16:creationId xmlns:a16="http://schemas.microsoft.com/office/drawing/2014/main" id="{62B9671E-5029-039B-72DE-8E816E16E891}"/>
              </a:ext>
            </a:extLst>
          </p:cNvPr>
          <p:cNvSpPr>
            <a:spLocks noChangeAspect="1"/>
          </p:cNvSpPr>
          <p:nvPr/>
        </p:nvSpPr>
        <p:spPr>
          <a:xfrm>
            <a:off x="10401894" y="3125332"/>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489;p20">
            <a:extLst>
              <a:ext uri="{FF2B5EF4-FFF2-40B4-BE49-F238E27FC236}">
                <a16:creationId xmlns:a16="http://schemas.microsoft.com/office/drawing/2014/main" id="{D0E218EE-C644-0E40-3EA3-B95F2039FC8C}"/>
              </a:ext>
            </a:extLst>
          </p:cNvPr>
          <p:cNvSpPr>
            <a:spLocks noChangeAspect="1"/>
          </p:cNvSpPr>
          <p:nvPr/>
        </p:nvSpPr>
        <p:spPr>
          <a:xfrm>
            <a:off x="10401894" y="3845946"/>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489;p20">
            <a:extLst>
              <a:ext uri="{FF2B5EF4-FFF2-40B4-BE49-F238E27FC236}">
                <a16:creationId xmlns:a16="http://schemas.microsoft.com/office/drawing/2014/main" id="{70FC1AA0-F692-1062-4211-9EC236D93D77}"/>
              </a:ext>
            </a:extLst>
          </p:cNvPr>
          <p:cNvSpPr>
            <a:spLocks noChangeAspect="1"/>
          </p:cNvSpPr>
          <p:nvPr/>
        </p:nvSpPr>
        <p:spPr>
          <a:xfrm>
            <a:off x="11119958" y="3131209"/>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489;p20">
            <a:extLst>
              <a:ext uri="{FF2B5EF4-FFF2-40B4-BE49-F238E27FC236}">
                <a16:creationId xmlns:a16="http://schemas.microsoft.com/office/drawing/2014/main" id="{B9CF7B75-C88D-9ECD-3186-E36C89F38B18}"/>
              </a:ext>
            </a:extLst>
          </p:cNvPr>
          <p:cNvSpPr>
            <a:spLocks noChangeAspect="1"/>
          </p:cNvSpPr>
          <p:nvPr/>
        </p:nvSpPr>
        <p:spPr>
          <a:xfrm>
            <a:off x="11119958" y="3851823"/>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489;p20">
            <a:extLst>
              <a:ext uri="{FF2B5EF4-FFF2-40B4-BE49-F238E27FC236}">
                <a16:creationId xmlns:a16="http://schemas.microsoft.com/office/drawing/2014/main" id="{0F62E0E4-AB84-7575-9597-3FE5FC0E5450}"/>
              </a:ext>
            </a:extLst>
          </p:cNvPr>
          <p:cNvSpPr>
            <a:spLocks noChangeAspect="1"/>
          </p:cNvSpPr>
          <p:nvPr/>
        </p:nvSpPr>
        <p:spPr>
          <a:xfrm>
            <a:off x="11119957" y="4532565"/>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489;p20">
            <a:extLst>
              <a:ext uri="{FF2B5EF4-FFF2-40B4-BE49-F238E27FC236}">
                <a16:creationId xmlns:a16="http://schemas.microsoft.com/office/drawing/2014/main" id="{F4054737-A910-C7DE-605D-82A971F0BCB2}"/>
              </a:ext>
            </a:extLst>
          </p:cNvPr>
          <p:cNvSpPr>
            <a:spLocks noChangeAspect="1"/>
          </p:cNvSpPr>
          <p:nvPr/>
        </p:nvSpPr>
        <p:spPr>
          <a:xfrm>
            <a:off x="10384062" y="4565228"/>
            <a:ext cx="458887" cy="460562"/>
          </a:xfrm>
          <a:prstGeom prst="ellipse">
            <a:avLst/>
          </a:prstGeom>
          <a:solidFill>
            <a:srgbClr val="00B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Rectangle 38">
            <a:extLst>
              <a:ext uri="{FF2B5EF4-FFF2-40B4-BE49-F238E27FC236}">
                <a16:creationId xmlns:a16="http://schemas.microsoft.com/office/drawing/2014/main" id="{9183B7A9-F001-A54C-6A72-897BE0D299C0}"/>
              </a:ext>
            </a:extLst>
          </p:cNvPr>
          <p:cNvSpPr/>
          <p:nvPr/>
        </p:nvSpPr>
        <p:spPr>
          <a:xfrm>
            <a:off x="6611036" y="2910178"/>
            <a:ext cx="1939955" cy="1107996"/>
          </a:xfrm>
          <a:prstGeom prst="rect">
            <a:avLst/>
          </a:prstGeom>
        </p:spPr>
        <p:txBody>
          <a:bodyPr wrap="none">
            <a:spAutoFit/>
          </a:bodyPr>
          <a:lstStyle/>
          <a:p>
            <a:pPr>
              <a:spcAft>
                <a:spcPts val="1200"/>
              </a:spcAft>
            </a:pPr>
            <a:r>
              <a:rPr lang="en-GB" sz="2800" dirty="0">
                <a:solidFill>
                  <a:srgbClr val="00B050"/>
                </a:solidFill>
                <a:latin typeface="Century Gothic" panose="020B0502020202020204" pitchFamily="34" charset="0"/>
              </a:rPr>
              <a:t>Example: </a:t>
            </a:r>
          </a:p>
          <a:p>
            <a:pPr>
              <a:spcAft>
                <a:spcPts val="1200"/>
              </a:spcAft>
            </a:pPr>
            <a:r>
              <a:rPr lang="en-GB" sz="2800" dirty="0">
                <a:solidFill>
                  <a:srgbClr val="00B050"/>
                </a:solidFill>
                <a:latin typeface="Cambria Math" panose="02040503050406030204" pitchFamily="18" charset="0"/>
                <a:ea typeface="Cambria Math" panose="02040503050406030204" pitchFamily="18" charset="0"/>
              </a:rPr>
              <a:t>16 – 5 = 11</a:t>
            </a:r>
          </a:p>
        </p:txBody>
      </p:sp>
      <p:sp>
        <p:nvSpPr>
          <p:cNvPr id="40" name="TextBox 39">
            <a:extLst>
              <a:ext uri="{FF2B5EF4-FFF2-40B4-BE49-F238E27FC236}">
                <a16:creationId xmlns:a16="http://schemas.microsoft.com/office/drawing/2014/main" id="{5DA7C703-0DBA-0E92-87CB-05D97AD6324D}"/>
              </a:ext>
            </a:extLst>
          </p:cNvPr>
          <p:cNvSpPr txBox="1"/>
          <p:nvPr/>
        </p:nvSpPr>
        <p:spPr>
          <a:xfrm>
            <a:off x="5669280" y="4572437"/>
            <a:ext cx="2535113" cy="1477328"/>
          </a:xfrm>
          <a:prstGeom prst="rect">
            <a:avLst/>
          </a:prstGeom>
          <a:noFill/>
        </p:spPr>
        <p:txBody>
          <a:bodyPr wrap="square" rtlCol="0">
            <a:spAutoFit/>
          </a:bodyPr>
          <a:lstStyle/>
          <a:p>
            <a:r>
              <a:rPr lang="en-GB" dirty="0">
                <a:solidFill>
                  <a:srgbClr val="FF0000"/>
                </a:solidFill>
                <a:latin typeface="Century Gothic" panose="020B0502020202020204" pitchFamily="34" charset="0"/>
              </a:rPr>
              <a:t>Challenge:</a:t>
            </a:r>
          </a:p>
          <a:p>
            <a:r>
              <a:rPr lang="en-GB" dirty="0">
                <a:solidFill>
                  <a:srgbClr val="FF0000"/>
                </a:solidFill>
                <a:latin typeface="Century Gothic" panose="020B0502020202020204" pitchFamily="34" charset="0"/>
              </a:rPr>
              <a:t>Find one more, one less and ten more and ten less than this number.</a:t>
            </a:r>
          </a:p>
        </p:txBody>
      </p:sp>
    </p:spTree>
    <p:extLst>
      <p:ext uri="{BB962C8B-B14F-4D97-AF65-F5344CB8AC3E}">
        <p14:creationId xmlns:p14="http://schemas.microsoft.com/office/powerpoint/2010/main" val="100806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07F59-991A-D764-4513-BBCD6535F17E}"/>
              </a:ext>
            </a:extLst>
          </p:cNvPr>
          <p:cNvSpPr>
            <a:spLocks noGrp="1"/>
          </p:cNvSpPr>
          <p:nvPr>
            <p:ph type="title"/>
          </p:nvPr>
        </p:nvSpPr>
        <p:spPr>
          <a:xfrm>
            <a:off x="838200" y="90204"/>
            <a:ext cx="10515600" cy="1325563"/>
          </a:xfrm>
        </p:spPr>
        <p:txBody>
          <a:bodyPr/>
          <a:lstStyle/>
          <a:p>
            <a:r>
              <a:rPr lang="en-US" sz="2200" dirty="0">
                <a:latin typeface="Century Gothic" panose="020B0502020202020204" pitchFamily="34" charset="0"/>
              </a:rPr>
              <a:t>TBAT: subtract ones from a 2-digit number with regrouping</a:t>
            </a:r>
            <a:endParaRPr lang="en-GB" dirty="0"/>
          </a:p>
        </p:txBody>
      </p:sp>
      <p:sp>
        <p:nvSpPr>
          <p:cNvPr id="2" name="Star: 5 Points 1">
            <a:extLst>
              <a:ext uri="{FF2B5EF4-FFF2-40B4-BE49-F238E27FC236}">
                <a16:creationId xmlns:a16="http://schemas.microsoft.com/office/drawing/2014/main" id="{932C8C4C-7507-4039-9809-3AE36DCC5732}"/>
              </a:ext>
            </a:extLst>
          </p:cNvPr>
          <p:cNvSpPr/>
          <p:nvPr/>
        </p:nvSpPr>
        <p:spPr>
          <a:xfrm>
            <a:off x="1006103"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CAE3CB7E-38A6-4F8D-A1E6-D405E43ECEB1}"/>
              </a:ext>
            </a:extLst>
          </p:cNvPr>
          <p:cNvSpPr/>
          <p:nvPr/>
        </p:nvSpPr>
        <p:spPr>
          <a:xfrm>
            <a:off x="4914025" y="101126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821947"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55078" y="382293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100808" y="478464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Content Placeholder 2">
            <a:extLst>
              <a:ext uri="{FF2B5EF4-FFF2-40B4-BE49-F238E27FC236}">
                <a16:creationId xmlns:a16="http://schemas.microsoft.com/office/drawing/2014/main" id="{5439B4C6-ADA2-B1D7-068D-C5B297FA9E18}"/>
              </a:ext>
            </a:extLst>
          </p:cNvPr>
          <p:cNvSpPr txBox="1">
            <a:spLocks/>
          </p:cNvSpPr>
          <p:nvPr/>
        </p:nvSpPr>
        <p:spPr>
          <a:xfrm>
            <a:off x="2135129" y="1715751"/>
            <a:ext cx="2455532"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6" name="Content Placeholder 2">
            <a:extLst>
              <a:ext uri="{FF2B5EF4-FFF2-40B4-BE49-F238E27FC236}">
                <a16:creationId xmlns:a16="http://schemas.microsoft.com/office/drawing/2014/main" id="{AE6D70D3-A02B-8B80-C86F-0B0B43C80FBE}"/>
              </a:ext>
            </a:extLst>
          </p:cNvPr>
          <p:cNvSpPr txBox="1">
            <a:spLocks/>
          </p:cNvSpPr>
          <p:nvPr/>
        </p:nvSpPr>
        <p:spPr>
          <a:xfrm>
            <a:off x="6102603" y="2308237"/>
            <a:ext cx="2719344"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‘Make ten’</a:t>
            </a:r>
          </a:p>
        </p:txBody>
      </p:sp>
      <p:sp>
        <p:nvSpPr>
          <p:cNvPr id="17" name="Content Placeholder 2">
            <a:extLst>
              <a:ext uri="{FF2B5EF4-FFF2-40B4-BE49-F238E27FC236}">
                <a16:creationId xmlns:a16="http://schemas.microsoft.com/office/drawing/2014/main" id="{EF16BC0F-207B-B65F-0C83-C09429EA18EC}"/>
              </a:ext>
            </a:extLst>
          </p:cNvPr>
          <p:cNvSpPr txBox="1">
            <a:spLocks/>
          </p:cNvSpPr>
          <p:nvPr/>
        </p:nvSpPr>
        <p:spPr>
          <a:xfrm>
            <a:off x="6045613" y="5142249"/>
            <a:ext cx="2305327"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Dienes</a:t>
            </a:r>
          </a:p>
        </p:txBody>
      </p:sp>
      <p:sp>
        <p:nvSpPr>
          <p:cNvPr id="18" name="Content Placeholder 2">
            <a:extLst>
              <a:ext uri="{FF2B5EF4-FFF2-40B4-BE49-F238E27FC236}">
                <a16:creationId xmlns:a16="http://schemas.microsoft.com/office/drawing/2014/main" id="{558B31EC-16CD-9B80-1D84-380E38806C7D}"/>
              </a:ext>
            </a:extLst>
          </p:cNvPr>
          <p:cNvSpPr txBox="1">
            <a:spLocks/>
          </p:cNvSpPr>
          <p:nvPr/>
        </p:nvSpPr>
        <p:spPr>
          <a:xfrm>
            <a:off x="969447" y="3429000"/>
            <a:ext cx="2968716"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group of ten	</a:t>
            </a:r>
          </a:p>
        </p:txBody>
      </p:sp>
      <p:sp>
        <p:nvSpPr>
          <p:cNvPr id="19" name="Content Placeholder 2">
            <a:extLst>
              <a:ext uri="{FF2B5EF4-FFF2-40B4-BE49-F238E27FC236}">
                <a16:creationId xmlns:a16="http://schemas.microsoft.com/office/drawing/2014/main" id="{CBF64C7F-9C61-E500-98BF-4AB7318E800B}"/>
              </a:ext>
            </a:extLst>
          </p:cNvPr>
          <p:cNvSpPr txBox="1">
            <a:spLocks/>
          </p:cNvSpPr>
          <p:nvPr/>
        </p:nvSpPr>
        <p:spPr>
          <a:xfrm>
            <a:off x="7146412" y="3539584"/>
            <a:ext cx="247457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regroup	</a:t>
            </a:r>
          </a:p>
        </p:txBody>
      </p:sp>
      <p:sp>
        <p:nvSpPr>
          <p:cNvPr id="20" name="Content Placeholder 2">
            <a:extLst>
              <a:ext uri="{FF2B5EF4-FFF2-40B4-BE49-F238E27FC236}">
                <a16:creationId xmlns:a16="http://schemas.microsoft.com/office/drawing/2014/main" id="{E03C95DF-E8D0-B441-A502-FA5DE28ECA95}"/>
              </a:ext>
            </a:extLst>
          </p:cNvPr>
          <p:cNvSpPr txBox="1">
            <a:spLocks/>
          </p:cNvSpPr>
          <p:nvPr/>
        </p:nvSpPr>
        <p:spPr>
          <a:xfrm>
            <a:off x="2882601" y="5142249"/>
            <a:ext cx="2111124"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ones</a:t>
            </a:r>
          </a:p>
        </p:txBody>
      </p:sp>
    </p:spTree>
    <p:extLst>
      <p:ext uri="{BB962C8B-B14F-4D97-AF65-F5344CB8AC3E}">
        <p14:creationId xmlns:p14="http://schemas.microsoft.com/office/powerpoint/2010/main" val="40798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69"/>
            <a:ext cx="10515600" cy="1325563"/>
          </a:xfrm>
        </p:spPr>
        <p:txBody>
          <a:bodyPr>
            <a:normAutofit/>
          </a:bodyPr>
          <a:lstStyle/>
          <a:p>
            <a:r>
              <a:rPr lang="en-US" dirty="0">
                <a:latin typeface="Century Gothic" panose="020B0502020202020204" pitchFamily="34" charset="0"/>
              </a:rPr>
              <a:t>Which of these have an answer less than ten?</a:t>
            </a:r>
          </a:p>
        </p:txBody>
      </p:sp>
      <p:sp>
        <p:nvSpPr>
          <p:cNvPr id="4" name="Text Placeholder 3"/>
          <p:cNvSpPr>
            <a:spLocks noGrp="1"/>
          </p:cNvSpPr>
          <p:nvPr>
            <p:ph type="body" sz="quarter" idx="10"/>
          </p:nvPr>
        </p:nvSpPr>
        <p:spPr>
          <a:xfrm>
            <a:off x="493395" y="1761912"/>
            <a:ext cx="10606088" cy="523220"/>
          </a:xfrm>
        </p:spPr>
        <p:txBody>
          <a:bodyPr/>
          <a:lstStyle/>
          <a:p>
            <a:r>
              <a:rPr lang="en-GB" dirty="0"/>
              <a:t>How do you know?</a:t>
            </a:r>
          </a:p>
        </p:txBody>
      </p:sp>
      <p:sp>
        <p:nvSpPr>
          <p:cNvPr id="5" name="Rectangle: Rounded Corners 4">
            <a:extLst>
              <a:ext uri="{FF2B5EF4-FFF2-40B4-BE49-F238E27FC236}">
                <a16:creationId xmlns:a16="http://schemas.microsoft.com/office/drawing/2014/main" id="{FEAB7DE1-1F92-659F-4225-9C1AF4B69683}"/>
              </a:ext>
            </a:extLst>
          </p:cNvPr>
          <p:cNvSpPr/>
          <p:nvPr/>
        </p:nvSpPr>
        <p:spPr>
          <a:xfrm>
            <a:off x="800100"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14 – 3</a:t>
            </a:r>
          </a:p>
        </p:txBody>
      </p:sp>
      <p:sp>
        <p:nvSpPr>
          <p:cNvPr id="6" name="Rectangle: Rounded Corners 5">
            <a:extLst>
              <a:ext uri="{FF2B5EF4-FFF2-40B4-BE49-F238E27FC236}">
                <a16:creationId xmlns:a16="http://schemas.microsoft.com/office/drawing/2014/main" id="{A080E4A4-077C-91CB-5919-A4A382A9F42A}"/>
              </a:ext>
            </a:extLst>
          </p:cNvPr>
          <p:cNvSpPr/>
          <p:nvPr/>
        </p:nvSpPr>
        <p:spPr>
          <a:xfrm>
            <a:off x="3410358"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16 – 4</a:t>
            </a:r>
          </a:p>
        </p:txBody>
      </p:sp>
      <p:sp>
        <p:nvSpPr>
          <p:cNvPr id="17" name="Rectangle: Rounded Corners 16">
            <a:extLst>
              <a:ext uri="{FF2B5EF4-FFF2-40B4-BE49-F238E27FC236}">
                <a16:creationId xmlns:a16="http://schemas.microsoft.com/office/drawing/2014/main" id="{55678C99-909E-3F10-4CD4-C3D34862FAA1}"/>
              </a:ext>
            </a:extLst>
          </p:cNvPr>
          <p:cNvSpPr/>
          <p:nvPr/>
        </p:nvSpPr>
        <p:spPr>
          <a:xfrm>
            <a:off x="6020616"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13 – 2</a:t>
            </a:r>
          </a:p>
        </p:txBody>
      </p:sp>
      <p:sp>
        <p:nvSpPr>
          <p:cNvPr id="18" name="Rectangle: Rounded Corners 17">
            <a:extLst>
              <a:ext uri="{FF2B5EF4-FFF2-40B4-BE49-F238E27FC236}">
                <a16:creationId xmlns:a16="http://schemas.microsoft.com/office/drawing/2014/main" id="{CC5EE97D-F1B7-4E4C-7ED6-0A103B99217F}"/>
              </a:ext>
            </a:extLst>
          </p:cNvPr>
          <p:cNvSpPr/>
          <p:nvPr/>
        </p:nvSpPr>
        <p:spPr>
          <a:xfrm>
            <a:off x="8630875"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12 – 1</a:t>
            </a:r>
          </a:p>
        </p:txBody>
      </p:sp>
      <p:sp>
        <p:nvSpPr>
          <p:cNvPr id="19" name="Rectangle: Rounded Corners 18">
            <a:extLst>
              <a:ext uri="{FF2B5EF4-FFF2-40B4-BE49-F238E27FC236}">
                <a16:creationId xmlns:a16="http://schemas.microsoft.com/office/drawing/2014/main" id="{5B24E250-F661-83AC-404A-FBE5C5597B46}"/>
              </a:ext>
            </a:extLst>
          </p:cNvPr>
          <p:cNvSpPr/>
          <p:nvPr/>
        </p:nvSpPr>
        <p:spPr>
          <a:xfrm>
            <a:off x="800100"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16 – 7</a:t>
            </a:r>
          </a:p>
        </p:txBody>
      </p:sp>
      <p:sp>
        <p:nvSpPr>
          <p:cNvPr id="20" name="Rectangle: Rounded Corners 19">
            <a:extLst>
              <a:ext uri="{FF2B5EF4-FFF2-40B4-BE49-F238E27FC236}">
                <a16:creationId xmlns:a16="http://schemas.microsoft.com/office/drawing/2014/main" id="{717C8CCD-FFD2-520B-26BC-40F53CCA2C39}"/>
              </a:ext>
            </a:extLst>
          </p:cNvPr>
          <p:cNvSpPr/>
          <p:nvPr/>
        </p:nvSpPr>
        <p:spPr>
          <a:xfrm>
            <a:off x="3410358"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12 – 8</a:t>
            </a:r>
          </a:p>
        </p:txBody>
      </p:sp>
      <p:sp>
        <p:nvSpPr>
          <p:cNvPr id="21" name="Rectangle: Rounded Corners 20">
            <a:extLst>
              <a:ext uri="{FF2B5EF4-FFF2-40B4-BE49-F238E27FC236}">
                <a16:creationId xmlns:a16="http://schemas.microsoft.com/office/drawing/2014/main" id="{8BA23A9E-61A6-94B0-2640-BBDCF9C51250}"/>
              </a:ext>
            </a:extLst>
          </p:cNvPr>
          <p:cNvSpPr/>
          <p:nvPr/>
        </p:nvSpPr>
        <p:spPr>
          <a:xfrm>
            <a:off x="6020616"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14 – 5</a:t>
            </a:r>
          </a:p>
        </p:txBody>
      </p:sp>
      <p:sp>
        <p:nvSpPr>
          <p:cNvPr id="22" name="Rectangle: Rounded Corners 21">
            <a:extLst>
              <a:ext uri="{FF2B5EF4-FFF2-40B4-BE49-F238E27FC236}">
                <a16:creationId xmlns:a16="http://schemas.microsoft.com/office/drawing/2014/main" id="{B777FFD0-C88B-4BBE-F907-7D896019158F}"/>
              </a:ext>
            </a:extLst>
          </p:cNvPr>
          <p:cNvSpPr/>
          <p:nvPr/>
        </p:nvSpPr>
        <p:spPr>
          <a:xfrm>
            <a:off x="8630875"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13 – 9</a:t>
            </a:r>
          </a:p>
        </p:txBody>
      </p:sp>
    </p:spTree>
    <p:extLst>
      <p:ext uri="{BB962C8B-B14F-4D97-AF65-F5344CB8AC3E}">
        <p14:creationId xmlns:p14="http://schemas.microsoft.com/office/powerpoint/2010/main" val="353919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fontScale="90000"/>
          </a:bodyPr>
          <a:lstStyle/>
          <a:p>
            <a:r>
              <a:rPr lang="en-US"/>
              <a:t>How could we calculate the answer?</a:t>
            </a:r>
          </a:p>
        </p:txBody>
      </p:sp>
      <p:sp>
        <p:nvSpPr>
          <p:cNvPr id="5" name="Rectangle 4"/>
          <p:cNvSpPr/>
          <p:nvPr/>
        </p:nvSpPr>
        <p:spPr>
          <a:xfrm>
            <a:off x="4351690" y="1568866"/>
            <a:ext cx="2340705" cy="523220"/>
          </a:xfrm>
          <a:prstGeom prst="rect">
            <a:avLst/>
          </a:prstGeom>
        </p:spPr>
        <p:txBody>
          <a:bodyPr wrap="none">
            <a:spAutoFit/>
          </a:bodyPr>
          <a:lstStyle/>
          <a:p>
            <a:r>
              <a:rPr lang="en-GB" sz="2800" b="0">
                <a:latin typeface="Cambria Math" panose="02040503050406030204" pitchFamily="18" charset="0"/>
                <a:ea typeface="Cambria Math" panose="02040503050406030204" pitchFamily="18" charset="0"/>
              </a:rPr>
              <a:t>32 – 5 = ______</a:t>
            </a:r>
            <a:endParaRPr lang="en-GB" sz="2800">
              <a:latin typeface="Cambria Math" panose="02040503050406030204" pitchFamily="18" charset="0"/>
              <a:ea typeface="Cambria Math" panose="02040503050406030204" pitchFamily="18" charset="0"/>
            </a:endParaRPr>
          </a:p>
        </p:txBody>
      </p:sp>
      <p:cxnSp>
        <p:nvCxnSpPr>
          <p:cNvPr id="348" name="Straight Connector 347">
            <a:extLst>
              <a:ext uri="{FF2B5EF4-FFF2-40B4-BE49-F238E27FC236}">
                <a16:creationId xmlns:a16="http://schemas.microsoft.com/office/drawing/2014/main" id="{6DA37E46-EE4B-8D56-9158-2E4ADC0C4D3E}"/>
              </a:ext>
            </a:extLst>
          </p:cNvPr>
          <p:cNvCxnSpPr>
            <a:cxnSpLocks/>
          </p:cNvCxnSpPr>
          <p:nvPr/>
        </p:nvCxnSpPr>
        <p:spPr>
          <a:xfrm>
            <a:off x="879058" y="3751609"/>
            <a:ext cx="9360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EB7EAA7F-AC52-8718-C84F-BCEDCFA39346}"/>
              </a:ext>
            </a:extLst>
          </p:cNvPr>
          <p:cNvGrpSpPr/>
          <p:nvPr/>
        </p:nvGrpSpPr>
        <p:grpSpPr>
          <a:xfrm>
            <a:off x="1200479" y="3626689"/>
            <a:ext cx="2514910" cy="262662"/>
            <a:chOff x="473075" y="3158930"/>
            <a:chExt cx="993370" cy="221400"/>
          </a:xfrm>
        </p:grpSpPr>
        <p:grpSp>
          <p:nvGrpSpPr>
            <p:cNvPr id="443" name="Group 442">
              <a:extLst>
                <a:ext uri="{FF2B5EF4-FFF2-40B4-BE49-F238E27FC236}">
                  <a16:creationId xmlns:a16="http://schemas.microsoft.com/office/drawing/2014/main" id="{E8F31DB3-000C-36B2-A51E-23CF1D0E69B1}"/>
                </a:ext>
              </a:extLst>
            </p:cNvPr>
            <p:cNvGrpSpPr>
              <a:grpSpLocks/>
            </p:cNvGrpSpPr>
            <p:nvPr/>
          </p:nvGrpSpPr>
          <p:grpSpPr>
            <a:xfrm>
              <a:off x="473075" y="3158930"/>
              <a:ext cx="100800" cy="221400"/>
              <a:chOff x="2431598" y="4904118"/>
              <a:chExt cx="280800" cy="295200"/>
            </a:xfrm>
          </p:grpSpPr>
          <p:pic>
            <p:nvPicPr>
              <p:cNvPr id="471" name="Google Shape;698;p26">
                <a:extLst>
                  <a:ext uri="{FF2B5EF4-FFF2-40B4-BE49-F238E27FC236}">
                    <a16:creationId xmlns:a16="http://schemas.microsoft.com/office/drawing/2014/main" id="{66AA141E-BDF9-E0DA-13E2-968131AD4A4E}"/>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72" name="Oval 471">
                <a:extLst>
                  <a:ext uri="{FF2B5EF4-FFF2-40B4-BE49-F238E27FC236}">
                    <a16:creationId xmlns:a16="http://schemas.microsoft.com/office/drawing/2014/main" id="{34BE2AF9-F6E4-45DB-2297-168E51D52F8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4" name="Group 443">
              <a:extLst>
                <a:ext uri="{FF2B5EF4-FFF2-40B4-BE49-F238E27FC236}">
                  <a16:creationId xmlns:a16="http://schemas.microsoft.com/office/drawing/2014/main" id="{8E2AE705-EBAE-C265-9DE8-54A1E9562B55}"/>
                </a:ext>
              </a:extLst>
            </p:cNvPr>
            <p:cNvGrpSpPr>
              <a:grpSpLocks/>
            </p:cNvGrpSpPr>
            <p:nvPr/>
          </p:nvGrpSpPr>
          <p:grpSpPr>
            <a:xfrm>
              <a:off x="572249" y="3158930"/>
              <a:ext cx="100800" cy="221400"/>
              <a:chOff x="2431598" y="4904118"/>
              <a:chExt cx="280800" cy="295200"/>
            </a:xfrm>
          </p:grpSpPr>
          <p:pic>
            <p:nvPicPr>
              <p:cNvPr id="469" name="Google Shape;698;p26">
                <a:extLst>
                  <a:ext uri="{FF2B5EF4-FFF2-40B4-BE49-F238E27FC236}">
                    <a16:creationId xmlns:a16="http://schemas.microsoft.com/office/drawing/2014/main" id="{5F863B85-85CF-7446-5225-858E2CA4963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70" name="Oval 469">
                <a:extLst>
                  <a:ext uri="{FF2B5EF4-FFF2-40B4-BE49-F238E27FC236}">
                    <a16:creationId xmlns:a16="http://schemas.microsoft.com/office/drawing/2014/main" id="{DD9ED389-DBAE-2C13-A325-F103C4BC1BA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5" name="Group 444">
              <a:extLst>
                <a:ext uri="{FF2B5EF4-FFF2-40B4-BE49-F238E27FC236}">
                  <a16:creationId xmlns:a16="http://schemas.microsoft.com/office/drawing/2014/main" id="{E4541290-79E0-9EE9-E716-344E6A9FEB1B}"/>
                </a:ext>
              </a:extLst>
            </p:cNvPr>
            <p:cNvGrpSpPr>
              <a:grpSpLocks/>
            </p:cNvGrpSpPr>
            <p:nvPr/>
          </p:nvGrpSpPr>
          <p:grpSpPr>
            <a:xfrm>
              <a:off x="671423" y="3158930"/>
              <a:ext cx="100800" cy="221400"/>
              <a:chOff x="2431598" y="4904118"/>
              <a:chExt cx="280800" cy="295200"/>
            </a:xfrm>
          </p:grpSpPr>
          <p:pic>
            <p:nvPicPr>
              <p:cNvPr id="467" name="Google Shape;698;p26">
                <a:extLst>
                  <a:ext uri="{FF2B5EF4-FFF2-40B4-BE49-F238E27FC236}">
                    <a16:creationId xmlns:a16="http://schemas.microsoft.com/office/drawing/2014/main" id="{49E6A9C6-BFC8-306B-8BA4-55A3EA30529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68" name="Oval 467">
                <a:extLst>
                  <a:ext uri="{FF2B5EF4-FFF2-40B4-BE49-F238E27FC236}">
                    <a16:creationId xmlns:a16="http://schemas.microsoft.com/office/drawing/2014/main" id="{75FEE65A-0560-B037-C051-ED57FCF06EA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6" name="Group 445">
              <a:extLst>
                <a:ext uri="{FF2B5EF4-FFF2-40B4-BE49-F238E27FC236}">
                  <a16:creationId xmlns:a16="http://schemas.microsoft.com/office/drawing/2014/main" id="{A1BB42D7-9BA7-1779-6EB4-4D5E164142DC}"/>
                </a:ext>
              </a:extLst>
            </p:cNvPr>
            <p:cNvGrpSpPr>
              <a:grpSpLocks/>
            </p:cNvGrpSpPr>
            <p:nvPr/>
          </p:nvGrpSpPr>
          <p:grpSpPr>
            <a:xfrm>
              <a:off x="770597" y="3158930"/>
              <a:ext cx="100800" cy="221400"/>
              <a:chOff x="2431598" y="4904118"/>
              <a:chExt cx="280800" cy="295200"/>
            </a:xfrm>
          </p:grpSpPr>
          <p:pic>
            <p:nvPicPr>
              <p:cNvPr id="465" name="Google Shape;698;p26">
                <a:extLst>
                  <a:ext uri="{FF2B5EF4-FFF2-40B4-BE49-F238E27FC236}">
                    <a16:creationId xmlns:a16="http://schemas.microsoft.com/office/drawing/2014/main" id="{AA52391F-FB80-C17E-2CF7-39CFDEC1AC2E}"/>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66" name="Oval 465">
                <a:extLst>
                  <a:ext uri="{FF2B5EF4-FFF2-40B4-BE49-F238E27FC236}">
                    <a16:creationId xmlns:a16="http://schemas.microsoft.com/office/drawing/2014/main" id="{D0E592BD-9E78-ADB7-2942-8F674CAD6A0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7" name="Group 446">
              <a:extLst>
                <a:ext uri="{FF2B5EF4-FFF2-40B4-BE49-F238E27FC236}">
                  <a16:creationId xmlns:a16="http://schemas.microsoft.com/office/drawing/2014/main" id="{25D6B904-5DB3-D237-1538-8DA1911C0EE3}"/>
                </a:ext>
              </a:extLst>
            </p:cNvPr>
            <p:cNvGrpSpPr>
              <a:grpSpLocks/>
            </p:cNvGrpSpPr>
            <p:nvPr/>
          </p:nvGrpSpPr>
          <p:grpSpPr>
            <a:xfrm>
              <a:off x="869771" y="3158930"/>
              <a:ext cx="100800" cy="221400"/>
              <a:chOff x="2431598" y="4904118"/>
              <a:chExt cx="280800" cy="295200"/>
            </a:xfrm>
          </p:grpSpPr>
          <p:pic>
            <p:nvPicPr>
              <p:cNvPr id="463" name="Google Shape;698;p26">
                <a:extLst>
                  <a:ext uri="{FF2B5EF4-FFF2-40B4-BE49-F238E27FC236}">
                    <a16:creationId xmlns:a16="http://schemas.microsoft.com/office/drawing/2014/main" id="{32F9355A-4E9C-CDB8-FFA8-2318EBB2634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64" name="Oval 463">
                <a:extLst>
                  <a:ext uri="{FF2B5EF4-FFF2-40B4-BE49-F238E27FC236}">
                    <a16:creationId xmlns:a16="http://schemas.microsoft.com/office/drawing/2014/main" id="{670A2079-99F7-EB62-8A7B-8A0F5A5F29C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96C0DA0C-B0BA-9794-4F74-56B0881319B5}"/>
                </a:ext>
              </a:extLst>
            </p:cNvPr>
            <p:cNvGrpSpPr>
              <a:grpSpLocks/>
            </p:cNvGrpSpPr>
            <p:nvPr/>
          </p:nvGrpSpPr>
          <p:grpSpPr>
            <a:xfrm>
              <a:off x="968945" y="3158930"/>
              <a:ext cx="100800" cy="221400"/>
              <a:chOff x="2431598" y="4904118"/>
              <a:chExt cx="280800" cy="295200"/>
            </a:xfrm>
          </p:grpSpPr>
          <p:pic>
            <p:nvPicPr>
              <p:cNvPr id="461" name="Google Shape;698;p26">
                <a:extLst>
                  <a:ext uri="{FF2B5EF4-FFF2-40B4-BE49-F238E27FC236}">
                    <a16:creationId xmlns:a16="http://schemas.microsoft.com/office/drawing/2014/main" id="{BB69465E-27C6-D6C9-E57A-C585CED0D73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62" name="Oval 461">
                <a:extLst>
                  <a:ext uri="{FF2B5EF4-FFF2-40B4-BE49-F238E27FC236}">
                    <a16:creationId xmlns:a16="http://schemas.microsoft.com/office/drawing/2014/main" id="{0CB6D33B-2852-4F9D-03F3-34798D836EE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9" name="Group 448">
              <a:extLst>
                <a:ext uri="{FF2B5EF4-FFF2-40B4-BE49-F238E27FC236}">
                  <a16:creationId xmlns:a16="http://schemas.microsoft.com/office/drawing/2014/main" id="{D0315D6E-C700-9BC6-E460-5EB53A8FB9B1}"/>
                </a:ext>
              </a:extLst>
            </p:cNvPr>
            <p:cNvGrpSpPr>
              <a:grpSpLocks/>
            </p:cNvGrpSpPr>
            <p:nvPr/>
          </p:nvGrpSpPr>
          <p:grpSpPr>
            <a:xfrm>
              <a:off x="1068119" y="3158930"/>
              <a:ext cx="100800" cy="221400"/>
              <a:chOff x="2431598" y="4904118"/>
              <a:chExt cx="280800" cy="295200"/>
            </a:xfrm>
          </p:grpSpPr>
          <p:pic>
            <p:nvPicPr>
              <p:cNvPr id="459" name="Google Shape;698;p26">
                <a:extLst>
                  <a:ext uri="{FF2B5EF4-FFF2-40B4-BE49-F238E27FC236}">
                    <a16:creationId xmlns:a16="http://schemas.microsoft.com/office/drawing/2014/main" id="{452E077B-0C86-EECF-C605-220269A0DD97}"/>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60" name="Oval 459">
                <a:extLst>
                  <a:ext uri="{FF2B5EF4-FFF2-40B4-BE49-F238E27FC236}">
                    <a16:creationId xmlns:a16="http://schemas.microsoft.com/office/drawing/2014/main" id="{E3AEE0DE-1FA4-1223-B0D5-77A4870F624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0" name="Group 449">
              <a:extLst>
                <a:ext uri="{FF2B5EF4-FFF2-40B4-BE49-F238E27FC236}">
                  <a16:creationId xmlns:a16="http://schemas.microsoft.com/office/drawing/2014/main" id="{47887946-967F-7267-659D-0E7269CED26B}"/>
                </a:ext>
              </a:extLst>
            </p:cNvPr>
            <p:cNvGrpSpPr>
              <a:grpSpLocks/>
            </p:cNvGrpSpPr>
            <p:nvPr/>
          </p:nvGrpSpPr>
          <p:grpSpPr>
            <a:xfrm>
              <a:off x="1167293" y="3158930"/>
              <a:ext cx="100800" cy="221400"/>
              <a:chOff x="2431598" y="4904118"/>
              <a:chExt cx="280800" cy="295200"/>
            </a:xfrm>
          </p:grpSpPr>
          <p:pic>
            <p:nvPicPr>
              <p:cNvPr id="457" name="Google Shape;698;p26">
                <a:extLst>
                  <a:ext uri="{FF2B5EF4-FFF2-40B4-BE49-F238E27FC236}">
                    <a16:creationId xmlns:a16="http://schemas.microsoft.com/office/drawing/2014/main" id="{C14F26AA-8552-A52F-01E5-25341F38B6C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58" name="Oval 457">
                <a:extLst>
                  <a:ext uri="{FF2B5EF4-FFF2-40B4-BE49-F238E27FC236}">
                    <a16:creationId xmlns:a16="http://schemas.microsoft.com/office/drawing/2014/main" id="{9033A4D8-B64C-D6FA-45C6-398196931F7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1" name="Group 450">
              <a:extLst>
                <a:ext uri="{FF2B5EF4-FFF2-40B4-BE49-F238E27FC236}">
                  <a16:creationId xmlns:a16="http://schemas.microsoft.com/office/drawing/2014/main" id="{E6D29D86-92A9-C50C-25B1-0FB30C4C712E}"/>
                </a:ext>
              </a:extLst>
            </p:cNvPr>
            <p:cNvGrpSpPr>
              <a:grpSpLocks/>
            </p:cNvGrpSpPr>
            <p:nvPr/>
          </p:nvGrpSpPr>
          <p:grpSpPr>
            <a:xfrm>
              <a:off x="1266467" y="3158930"/>
              <a:ext cx="100800" cy="221400"/>
              <a:chOff x="2431598" y="4904118"/>
              <a:chExt cx="280800" cy="295200"/>
            </a:xfrm>
          </p:grpSpPr>
          <p:pic>
            <p:nvPicPr>
              <p:cNvPr id="455" name="Google Shape;698;p26">
                <a:extLst>
                  <a:ext uri="{FF2B5EF4-FFF2-40B4-BE49-F238E27FC236}">
                    <a16:creationId xmlns:a16="http://schemas.microsoft.com/office/drawing/2014/main" id="{49F69728-22F7-5B87-ED15-76377A59A08A}"/>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56" name="Oval 455">
                <a:extLst>
                  <a:ext uri="{FF2B5EF4-FFF2-40B4-BE49-F238E27FC236}">
                    <a16:creationId xmlns:a16="http://schemas.microsoft.com/office/drawing/2014/main" id="{57F68E58-6A6D-BA6B-A6AA-91CBFF7C027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2" name="Group 451">
              <a:extLst>
                <a:ext uri="{FF2B5EF4-FFF2-40B4-BE49-F238E27FC236}">
                  <a16:creationId xmlns:a16="http://schemas.microsoft.com/office/drawing/2014/main" id="{A99B2036-5D2D-9560-FD72-3FC70C17CD43}"/>
                </a:ext>
              </a:extLst>
            </p:cNvPr>
            <p:cNvGrpSpPr>
              <a:grpSpLocks/>
            </p:cNvGrpSpPr>
            <p:nvPr/>
          </p:nvGrpSpPr>
          <p:grpSpPr>
            <a:xfrm>
              <a:off x="1365645" y="3158930"/>
              <a:ext cx="100800" cy="221400"/>
              <a:chOff x="2431598" y="4904118"/>
              <a:chExt cx="280800" cy="295200"/>
            </a:xfrm>
          </p:grpSpPr>
          <p:pic>
            <p:nvPicPr>
              <p:cNvPr id="453" name="Google Shape;698;p26">
                <a:extLst>
                  <a:ext uri="{FF2B5EF4-FFF2-40B4-BE49-F238E27FC236}">
                    <a16:creationId xmlns:a16="http://schemas.microsoft.com/office/drawing/2014/main" id="{7E97D0D0-5DA1-CB0D-48E5-A9DFD114C5F2}"/>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54" name="Oval 453">
                <a:extLst>
                  <a:ext uri="{FF2B5EF4-FFF2-40B4-BE49-F238E27FC236}">
                    <a16:creationId xmlns:a16="http://schemas.microsoft.com/office/drawing/2014/main" id="{F1DC5776-0ABE-D54F-D449-E77AB3E6454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0" name="Group 349">
            <a:extLst>
              <a:ext uri="{FF2B5EF4-FFF2-40B4-BE49-F238E27FC236}">
                <a16:creationId xmlns:a16="http://schemas.microsoft.com/office/drawing/2014/main" id="{8B56B9A1-7B85-6B27-F6BF-CBBAAFC2698F}"/>
              </a:ext>
            </a:extLst>
          </p:cNvPr>
          <p:cNvGrpSpPr/>
          <p:nvPr/>
        </p:nvGrpSpPr>
        <p:grpSpPr>
          <a:xfrm>
            <a:off x="3718971" y="3620278"/>
            <a:ext cx="2531522" cy="262662"/>
            <a:chOff x="1461712" y="3139913"/>
            <a:chExt cx="999931" cy="221400"/>
          </a:xfrm>
        </p:grpSpPr>
        <p:grpSp>
          <p:nvGrpSpPr>
            <p:cNvPr id="413" name="Group 412">
              <a:extLst>
                <a:ext uri="{FF2B5EF4-FFF2-40B4-BE49-F238E27FC236}">
                  <a16:creationId xmlns:a16="http://schemas.microsoft.com/office/drawing/2014/main" id="{61C23C50-A58F-A321-DF66-51D872859F51}"/>
                </a:ext>
              </a:extLst>
            </p:cNvPr>
            <p:cNvGrpSpPr>
              <a:grpSpLocks/>
            </p:cNvGrpSpPr>
            <p:nvPr/>
          </p:nvGrpSpPr>
          <p:grpSpPr>
            <a:xfrm>
              <a:off x="1461712" y="3139913"/>
              <a:ext cx="99964" cy="221400"/>
              <a:chOff x="586830" y="4927613"/>
              <a:chExt cx="280800" cy="295200"/>
            </a:xfrm>
          </p:grpSpPr>
          <p:pic>
            <p:nvPicPr>
              <p:cNvPr id="441" name="Google Shape;699;p26">
                <a:extLst>
                  <a:ext uri="{FF2B5EF4-FFF2-40B4-BE49-F238E27FC236}">
                    <a16:creationId xmlns:a16="http://schemas.microsoft.com/office/drawing/2014/main" id="{C47AFC16-CBE1-E027-EC64-520B56574DC3}"/>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42" name="Oval 441">
                <a:extLst>
                  <a:ext uri="{FF2B5EF4-FFF2-40B4-BE49-F238E27FC236}">
                    <a16:creationId xmlns:a16="http://schemas.microsoft.com/office/drawing/2014/main" id="{79C66227-F4C1-05DB-DAAF-34B8FAB6E3D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4" name="Group 413">
              <a:extLst>
                <a:ext uri="{FF2B5EF4-FFF2-40B4-BE49-F238E27FC236}">
                  <a16:creationId xmlns:a16="http://schemas.microsoft.com/office/drawing/2014/main" id="{00288183-F25E-A726-15D1-B97714C7A27F}"/>
                </a:ext>
              </a:extLst>
            </p:cNvPr>
            <p:cNvGrpSpPr>
              <a:grpSpLocks/>
            </p:cNvGrpSpPr>
            <p:nvPr/>
          </p:nvGrpSpPr>
          <p:grpSpPr>
            <a:xfrm>
              <a:off x="1561377" y="3139913"/>
              <a:ext cx="99964" cy="221400"/>
              <a:chOff x="586830" y="4927613"/>
              <a:chExt cx="280800" cy="295200"/>
            </a:xfrm>
          </p:grpSpPr>
          <p:pic>
            <p:nvPicPr>
              <p:cNvPr id="439" name="Google Shape;699;p26">
                <a:extLst>
                  <a:ext uri="{FF2B5EF4-FFF2-40B4-BE49-F238E27FC236}">
                    <a16:creationId xmlns:a16="http://schemas.microsoft.com/office/drawing/2014/main" id="{C9CB4FEC-6C42-01D2-A8B4-3711320648CF}"/>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40" name="Oval 439">
                <a:extLst>
                  <a:ext uri="{FF2B5EF4-FFF2-40B4-BE49-F238E27FC236}">
                    <a16:creationId xmlns:a16="http://schemas.microsoft.com/office/drawing/2014/main" id="{D772B85A-A25A-1AB2-5054-7A25C61F9EC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5" name="Group 414">
              <a:extLst>
                <a:ext uri="{FF2B5EF4-FFF2-40B4-BE49-F238E27FC236}">
                  <a16:creationId xmlns:a16="http://schemas.microsoft.com/office/drawing/2014/main" id="{A794263E-4D84-E6D0-AC58-0A0A87E6D227}"/>
                </a:ext>
              </a:extLst>
            </p:cNvPr>
            <p:cNvGrpSpPr>
              <a:grpSpLocks/>
            </p:cNvGrpSpPr>
            <p:nvPr/>
          </p:nvGrpSpPr>
          <p:grpSpPr>
            <a:xfrm>
              <a:off x="1661042" y="3139913"/>
              <a:ext cx="99964" cy="221400"/>
              <a:chOff x="586830" y="4927613"/>
              <a:chExt cx="280800" cy="295200"/>
            </a:xfrm>
          </p:grpSpPr>
          <p:pic>
            <p:nvPicPr>
              <p:cNvPr id="437" name="Google Shape;699;p26">
                <a:extLst>
                  <a:ext uri="{FF2B5EF4-FFF2-40B4-BE49-F238E27FC236}">
                    <a16:creationId xmlns:a16="http://schemas.microsoft.com/office/drawing/2014/main" id="{13771A60-0C6E-67DD-FBA7-DCA96A036152}"/>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38" name="Oval 437">
                <a:extLst>
                  <a:ext uri="{FF2B5EF4-FFF2-40B4-BE49-F238E27FC236}">
                    <a16:creationId xmlns:a16="http://schemas.microsoft.com/office/drawing/2014/main" id="{0A726EFC-8DCC-607F-9BBC-2964570B432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7D25ECBC-FBDC-EA6E-0C41-B535EBCF03AD}"/>
                </a:ext>
              </a:extLst>
            </p:cNvPr>
            <p:cNvGrpSpPr>
              <a:grpSpLocks/>
            </p:cNvGrpSpPr>
            <p:nvPr/>
          </p:nvGrpSpPr>
          <p:grpSpPr>
            <a:xfrm>
              <a:off x="1762855" y="3139913"/>
              <a:ext cx="100800" cy="221400"/>
              <a:chOff x="592863" y="4927613"/>
              <a:chExt cx="283148" cy="295200"/>
            </a:xfrm>
          </p:grpSpPr>
          <p:pic>
            <p:nvPicPr>
              <p:cNvPr id="435" name="Google Shape;699;p26">
                <a:extLst>
                  <a:ext uri="{FF2B5EF4-FFF2-40B4-BE49-F238E27FC236}">
                    <a16:creationId xmlns:a16="http://schemas.microsoft.com/office/drawing/2014/main" id="{ABA3E2F3-DC62-149A-B11A-C30051CDB92B}"/>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36" name="Oval 435">
                <a:extLst>
                  <a:ext uri="{FF2B5EF4-FFF2-40B4-BE49-F238E27FC236}">
                    <a16:creationId xmlns:a16="http://schemas.microsoft.com/office/drawing/2014/main" id="{2E1A3240-DDC8-DBCE-39BF-B88F25B8E9B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7" name="Group 416">
              <a:extLst>
                <a:ext uri="{FF2B5EF4-FFF2-40B4-BE49-F238E27FC236}">
                  <a16:creationId xmlns:a16="http://schemas.microsoft.com/office/drawing/2014/main" id="{80977CE9-53CD-F3E5-DE08-482AB76528B3}"/>
                </a:ext>
              </a:extLst>
            </p:cNvPr>
            <p:cNvGrpSpPr>
              <a:grpSpLocks/>
            </p:cNvGrpSpPr>
            <p:nvPr/>
          </p:nvGrpSpPr>
          <p:grpSpPr>
            <a:xfrm>
              <a:off x="1862520" y="3139913"/>
              <a:ext cx="100800" cy="221400"/>
              <a:chOff x="592863" y="4927613"/>
              <a:chExt cx="283148" cy="295200"/>
            </a:xfrm>
          </p:grpSpPr>
          <p:pic>
            <p:nvPicPr>
              <p:cNvPr id="433" name="Google Shape;699;p26">
                <a:extLst>
                  <a:ext uri="{FF2B5EF4-FFF2-40B4-BE49-F238E27FC236}">
                    <a16:creationId xmlns:a16="http://schemas.microsoft.com/office/drawing/2014/main" id="{1C31BDA7-30F5-EBFD-7D18-45B3E4BD0D67}"/>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34" name="Oval 433">
                <a:extLst>
                  <a:ext uri="{FF2B5EF4-FFF2-40B4-BE49-F238E27FC236}">
                    <a16:creationId xmlns:a16="http://schemas.microsoft.com/office/drawing/2014/main" id="{A9699802-A7BA-D9FD-DBDD-FA14222BBD5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 name="Group 417">
              <a:extLst>
                <a:ext uri="{FF2B5EF4-FFF2-40B4-BE49-F238E27FC236}">
                  <a16:creationId xmlns:a16="http://schemas.microsoft.com/office/drawing/2014/main" id="{01DE315E-3989-7A8F-D48D-B42DD16D62C0}"/>
                </a:ext>
              </a:extLst>
            </p:cNvPr>
            <p:cNvGrpSpPr>
              <a:grpSpLocks/>
            </p:cNvGrpSpPr>
            <p:nvPr/>
          </p:nvGrpSpPr>
          <p:grpSpPr>
            <a:xfrm>
              <a:off x="1960037" y="3139913"/>
              <a:ext cx="99964" cy="221400"/>
              <a:chOff x="586830" y="4927613"/>
              <a:chExt cx="280800" cy="295200"/>
            </a:xfrm>
          </p:grpSpPr>
          <p:pic>
            <p:nvPicPr>
              <p:cNvPr id="431" name="Google Shape;699;p26">
                <a:extLst>
                  <a:ext uri="{FF2B5EF4-FFF2-40B4-BE49-F238E27FC236}">
                    <a16:creationId xmlns:a16="http://schemas.microsoft.com/office/drawing/2014/main" id="{85C54DB1-317B-70EB-FBE2-004F6923D18B}"/>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32" name="Oval 431">
                <a:extLst>
                  <a:ext uri="{FF2B5EF4-FFF2-40B4-BE49-F238E27FC236}">
                    <a16:creationId xmlns:a16="http://schemas.microsoft.com/office/drawing/2014/main" id="{0608A48C-B55C-B39C-B4E2-4F14E304150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 name="Group 418">
              <a:extLst>
                <a:ext uri="{FF2B5EF4-FFF2-40B4-BE49-F238E27FC236}">
                  <a16:creationId xmlns:a16="http://schemas.microsoft.com/office/drawing/2014/main" id="{41156EBB-8337-7430-21AA-7F15B31F3CF4}"/>
                </a:ext>
              </a:extLst>
            </p:cNvPr>
            <p:cNvGrpSpPr>
              <a:grpSpLocks/>
            </p:cNvGrpSpPr>
            <p:nvPr/>
          </p:nvGrpSpPr>
          <p:grpSpPr>
            <a:xfrm>
              <a:off x="2061850" y="3139913"/>
              <a:ext cx="100800" cy="221400"/>
              <a:chOff x="592863" y="4927613"/>
              <a:chExt cx="283148" cy="295200"/>
            </a:xfrm>
          </p:grpSpPr>
          <p:pic>
            <p:nvPicPr>
              <p:cNvPr id="429" name="Google Shape;699;p26">
                <a:extLst>
                  <a:ext uri="{FF2B5EF4-FFF2-40B4-BE49-F238E27FC236}">
                    <a16:creationId xmlns:a16="http://schemas.microsoft.com/office/drawing/2014/main" id="{E6B37BCB-FCD3-D69F-474B-E0697ACDF492}"/>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30" name="Oval 429">
                <a:extLst>
                  <a:ext uri="{FF2B5EF4-FFF2-40B4-BE49-F238E27FC236}">
                    <a16:creationId xmlns:a16="http://schemas.microsoft.com/office/drawing/2014/main" id="{7D2C9297-3EEE-497F-2427-EB6DB962854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94DBEBDE-12AC-5F3B-0128-B07B518EBD30}"/>
                </a:ext>
              </a:extLst>
            </p:cNvPr>
            <p:cNvGrpSpPr>
              <a:grpSpLocks/>
            </p:cNvGrpSpPr>
            <p:nvPr/>
          </p:nvGrpSpPr>
          <p:grpSpPr>
            <a:xfrm>
              <a:off x="2159367" y="3139913"/>
              <a:ext cx="99964" cy="221400"/>
              <a:chOff x="586830" y="4927613"/>
              <a:chExt cx="280800" cy="295200"/>
            </a:xfrm>
          </p:grpSpPr>
          <p:pic>
            <p:nvPicPr>
              <p:cNvPr id="427" name="Google Shape;699;p26">
                <a:extLst>
                  <a:ext uri="{FF2B5EF4-FFF2-40B4-BE49-F238E27FC236}">
                    <a16:creationId xmlns:a16="http://schemas.microsoft.com/office/drawing/2014/main" id="{3CFBA6F6-C16D-A44A-8730-18B4B1DFAE2F}"/>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28" name="Oval 427">
                <a:extLst>
                  <a:ext uri="{FF2B5EF4-FFF2-40B4-BE49-F238E27FC236}">
                    <a16:creationId xmlns:a16="http://schemas.microsoft.com/office/drawing/2014/main" id="{A5DFA21B-F229-563A-E923-25BF705F985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D0B970A8-1C7A-6F55-92DA-508D6B45B905}"/>
                </a:ext>
              </a:extLst>
            </p:cNvPr>
            <p:cNvGrpSpPr>
              <a:grpSpLocks/>
            </p:cNvGrpSpPr>
            <p:nvPr/>
          </p:nvGrpSpPr>
          <p:grpSpPr>
            <a:xfrm>
              <a:off x="2261180" y="3139913"/>
              <a:ext cx="100800" cy="221400"/>
              <a:chOff x="592863" y="4927613"/>
              <a:chExt cx="283148" cy="295200"/>
            </a:xfrm>
          </p:grpSpPr>
          <p:pic>
            <p:nvPicPr>
              <p:cNvPr id="425" name="Google Shape;699;p26">
                <a:extLst>
                  <a:ext uri="{FF2B5EF4-FFF2-40B4-BE49-F238E27FC236}">
                    <a16:creationId xmlns:a16="http://schemas.microsoft.com/office/drawing/2014/main" id="{0141680B-2998-8E84-345B-744394F00E4D}"/>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26" name="Oval 425">
                <a:extLst>
                  <a:ext uri="{FF2B5EF4-FFF2-40B4-BE49-F238E27FC236}">
                    <a16:creationId xmlns:a16="http://schemas.microsoft.com/office/drawing/2014/main" id="{6039850F-0799-1C57-5D44-1A9166CDA2B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 name="Group 421">
              <a:extLst>
                <a:ext uri="{FF2B5EF4-FFF2-40B4-BE49-F238E27FC236}">
                  <a16:creationId xmlns:a16="http://schemas.microsoft.com/office/drawing/2014/main" id="{8B528489-648F-3E61-774B-BF1365D68BC0}"/>
                </a:ext>
              </a:extLst>
            </p:cNvPr>
            <p:cNvGrpSpPr>
              <a:grpSpLocks/>
            </p:cNvGrpSpPr>
            <p:nvPr/>
          </p:nvGrpSpPr>
          <p:grpSpPr>
            <a:xfrm>
              <a:off x="2360843" y="3139913"/>
              <a:ext cx="100800" cy="221400"/>
              <a:chOff x="592863" y="4927613"/>
              <a:chExt cx="283148" cy="295200"/>
            </a:xfrm>
          </p:grpSpPr>
          <p:pic>
            <p:nvPicPr>
              <p:cNvPr id="423" name="Google Shape;699;p26">
                <a:extLst>
                  <a:ext uri="{FF2B5EF4-FFF2-40B4-BE49-F238E27FC236}">
                    <a16:creationId xmlns:a16="http://schemas.microsoft.com/office/drawing/2014/main" id="{A8CC42AE-961E-01FC-04AB-B3EE74F6C837}"/>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24" name="Oval 423">
                <a:extLst>
                  <a:ext uri="{FF2B5EF4-FFF2-40B4-BE49-F238E27FC236}">
                    <a16:creationId xmlns:a16="http://schemas.microsoft.com/office/drawing/2014/main" id="{F1A67F46-E5AE-736F-0C4B-79F30B06FBF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83" name="Group 382">
            <a:extLst>
              <a:ext uri="{FF2B5EF4-FFF2-40B4-BE49-F238E27FC236}">
                <a16:creationId xmlns:a16="http://schemas.microsoft.com/office/drawing/2014/main" id="{22930DC8-9E14-7275-DFD7-C09BE4C67F3E}"/>
              </a:ext>
            </a:extLst>
          </p:cNvPr>
          <p:cNvGrpSpPr>
            <a:grpSpLocks/>
          </p:cNvGrpSpPr>
          <p:nvPr/>
        </p:nvGrpSpPr>
        <p:grpSpPr>
          <a:xfrm>
            <a:off x="6251414" y="3617164"/>
            <a:ext cx="255195" cy="262662"/>
            <a:chOff x="2431598" y="4904118"/>
            <a:chExt cx="280800" cy="295200"/>
          </a:xfrm>
        </p:grpSpPr>
        <p:pic>
          <p:nvPicPr>
            <p:cNvPr id="411" name="Google Shape;698;p26">
              <a:extLst>
                <a:ext uri="{FF2B5EF4-FFF2-40B4-BE49-F238E27FC236}">
                  <a16:creationId xmlns:a16="http://schemas.microsoft.com/office/drawing/2014/main" id="{9ED79FF4-6B25-A367-4AA0-BAEB7A851AC4}"/>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2" name="Oval 411">
              <a:extLst>
                <a:ext uri="{FF2B5EF4-FFF2-40B4-BE49-F238E27FC236}">
                  <a16:creationId xmlns:a16="http://schemas.microsoft.com/office/drawing/2014/main" id="{AA30F030-6F37-2403-55D1-61597097C8B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75F99B17-B023-8CA3-F456-5433F246017C}"/>
              </a:ext>
            </a:extLst>
          </p:cNvPr>
          <p:cNvGrpSpPr>
            <a:grpSpLocks/>
          </p:cNvGrpSpPr>
          <p:nvPr/>
        </p:nvGrpSpPr>
        <p:grpSpPr>
          <a:xfrm>
            <a:off x="6502492" y="3617164"/>
            <a:ext cx="255195" cy="262662"/>
            <a:chOff x="2431598" y="4904118"/>
            <a:chExt cx="280800" cy="295200"/>
          </a:xfrm>
        </p:grpSpPr>
        <p:pic>
          <p:nvPicPr>
            <p:cNvPr id="409" name="Google Shape;698;p26">
              <a:extLst>
                <a:ext uri="{FF2B5EF4-FFF2-40B4-BE49-F238E27FC236}">
                  <a16:creationId xmlns:a16="http://schemas.microsoft.com/office/drawing/2014/main" id="{2AC3E498-9F79-DC59-50AD-5292F82D8317}"/>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10" name="Oval 409">
              <a:extLst>
                <a:ext uri="{FF2B5EF4-FFF2-40B4-BE49-F238E27FC236}">
                  <a16:creationId xmlns:a16="http://schemas.microsoft.com/office/drawing/2014/main" id="{65B484DE-3843-B6D7-F088-58C62808C72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AD40629E-3D94-CE83-A1BA-4B8758A640AA}"/>
              </a:ext>
            </a:extLst>
          </p:cNvPr>
          <p:cNvGrpSpPr>
            <a:grpSpLocks/>
          </p:cNvGrpSpPr>
          <p:nvPr/>
        </p:nvGrpSpPr>
        <p:grpSpPr>
          <a:xfrm>
            <a:off x="6753571" y="3617164"/>
            <a:ext cx="255195" cy="262662"/>
            <a:chOff x="2431598" y="4904118"/>
            <a:chExt cx="280800" cy="295200"/>
          </a:xfrm>
        </p:grpSpPr>
        <p:pic>
          <p:nvPicPr>
            <p:cNvPr id="407" name="Google Shape;698;p26">
              <a:extLst>
                <a:ext uri="{FF2B5EF4-FFF2-40B4-BE49-F238E27FC236}">
                  <a16:creationId xmlns:a16="http://schemas.microsoft.com/office/drawing/2014/main" id="{D7B966F9-7C55-DE93-FFEB-CD1F4D335F5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8" name="Oval 407">
              <a:extLst>
                <a:ext uri="{FF2B5EF4-FFF2-40B4-BE49-F238E27FC236}">
                  <a16:creationId xmlns:a16="http://schemas.microsoft.com/office/drawing/2014/main" id="{EDE7E2A8-2DD9-9031-F6DA-B19CCF28CC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05CB3081-EF6C-466B-A81C-E6D38009FF2E}"/>
              </a:ext>
            </a:extLst>
          </p:cNvPr>
          <p:cNvGrpSpPr>
            <a:grpSpLocks/>
          </p:cNvGrpSpPr>
          <p:nvPr/>
        </p:nvGrpSpPr>
        <p:grpSpPr>
          <a:xfrm>
            <a:off x="7004649" y="3617164"/>
            <a:ext cx="255195" cy="262662"/>
            <a:chOff x="2431598" y="4904118"/>
            <a:chExt cx="280800" cy="295200"/>
          </a:xfrm>
        </p:grpSpPr>
        <p:pic>
          <p:nvPicPr>
            <p:cNvPr id="405" name="Google Shape;698;p26">
              <a:extLst>
                <a:ext uri="{FF2B5EF4-FFF2-40B4-BE49-F238E27FC236}">
                  <a16:creationId xmlns:a16="http://schemas.microsoft.com/office/drawing/2014/main" id="{FB04FDC5-6826-8C8D-DC64-DB1446E8B720}"/>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6" name="Oval 405">
              <a:extLst>
                <a:ext uri="{FF2B5EF4-FFF2-40B4-BE49-F238E27FC236}">
                  <a16:creationId xmlns:a16="http://schemas.microsoft.com/office/drawing/2014/main" id="{D1A6EACE-151C-48CC-FBF3-AC84B0A4C1A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AF3BE6D9-CE9A-E0FE-AFFB-9D1801E58266}"/>
              </a:ext>
            </a:extLst>
          </p:cNvPr>
          <p:cNvGrpSpPr>
            <a:grpSpLocks/>
          </p:cNvGrpSpPr>
          <p:nvPr/>
        </p:nvGrpSpPr>
        <p:grpSpPr>
          <a:xfrm>
            <a:off x="7255727" y="3617164"/>
            <a:ext cx="255195" cy="262662"/>
            <a:chOff x="2431598" y="4904118"/>
            <a:chExt cx="280800" cy="295200"/>
          </a:xfrm>
        </p:grpSpPr>
        <p:pic>
          <p:nvPicPr>
            <p:cNvPr id="403" name="Google Shape;698;p26">
              <a:extLst>
                <a:ext uri="{FF2B5EF4-FFF2-40B4-BE49-F238E27FC236}">
                  <a16:creationId xmlns:a16="http://schemas.microsoft.com/office/drawing/2014/main" id="{2CAF85ED-9AF5-17DD-7689-70EAFAFCA54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4" name="Oval 403">
              <a:extLst>
                <a:ext uri="{FF2B5EF4-FFF2-40B4-BE49-F238E27FC236}">
                  <a16:creationId xmlns:a16="http://schemas.microsoft.com/office/drawing/2014/main" id="{899F2867-1104-3ADC-84A5-5A9A81C75E0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F4451D8D-17FE-B4D5-7D33-7ED23AE79DB8}"/>
              </a:ext>
            </a:extLst>
          </p:cNvPr>
          <p:cNvGrpSpPr>
            <a:grpSpLocks/>
          </p:cNvGrpSpPr>
          <p:nvPr/>
        </p:nvGrpSpPr>
        <p:grpSpPr>
          <a:xfrm>
            <a:off x="7506806" y="3617164"/>
            <a:ext cx="255195" cy="262662"/>
            <a:chOff x="2431598" y="4904118"/>
            <a:chExt cx="280800" cy="295200"/>
          </a:xfrm>
        </p:grpSpPr>
        <p:pic>
          <p:nvPicPr>
            <p:cNvPr id="401" name="Google Shape;698;p26">
              <a:extLst>
                <a:ext uri="{FF2B5EF4-FFF2-40B4-BE49-F238E27FC236}">
                  <a16:creationId xmlns:a16="http://schemas.microsoft.com/office/drawing/2014/main" id="{52600B7D-3297-DCC1-13BA-AD0B01276487}"/>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2" name="Oval 401">
              <a:extLst>
                <a:ext uri="{FF2B5EF4-FFF2-40B4-BE49-F238E27FC236}">
                  <a16:creationId xmlns:a16="http://schemas.microsoft.com/office/drawing/2014/main" id="{A05FD388-3A3F-73B1-3F76-65D2CB500F3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517E0564-AD0E-EE64-627B-57EF3E268D04}"/>
              </a:ext>
            </a:extLst>
          </p:cNvPr>
          <p:cNvGrpSpPr>
            <a:grpSpLocks/>
          </p:cNvGrpSpPr>
          <p:nvPr/>
        </p:nvGrpSpPr>
        <p:grpSpPr>
          <a:xfrm>
            <a:off x="7757884" y="3617164"/>
            <a:ext cx="255195" cy="262662"/>
            <a:chOff x="2431598" y="4904118"/>
            <a:chExt cx="280800" cy="295200"/>
          </a:xfrm>
        </p:grpSpPr>
        <p:pic>
          <p:nvPicPr>
            <p:cNvPr id="399" name="Google Shape;698;p26">
              <a:extLst>
                <a:ext uri="{FF2B5EF4-FFF2-40B4-BE49-F238E27FC236}">
                  <a16:creationId xmlns:a16="http://schemas.microsoft.com/office/drawing/2014/main" id="{B8AD1D92-84D6-8941-41ED-1E3CE32E708E}"/>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00" name="Oval 399">
              <a:extLst>
                <a:ext uri="{FF2B5EF4-FFF2-40B4-BE49-F238E27FC236}">
                  <a16:creationId xmlns:a16="http://schemas.microsoft.com/office/drawing/2014/main" id="{9575F532-AF5F-6B25-0E81-2CEF0C5F267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0" name="Group 389">
            <a:extLst>
              <a:ext uri="{FF2B5EF4-FFF2-40B4-BE49-F238E27FC236}">
                <a16:creationId xmlns:a16="http://schemas.microsoft.com/office/drawing/2014/main" id="{6F79CB67-4949-2CF4-96E4-E3250C5685D4}"/>
              </a:ext>
            </a:extLst>
          </p:cNvPr>
          <p:cNvGrpSpPr>
            <a:grpSpLocks/>
          </p:cNvGrpSpPr>
          <p:nvPr/>
        </p:nvGrpSpPr>
        <p:grpSpPr>
          <a:xfrm>
            <a:off x="8008962" y="3617164"/>
            <a:ext cx="255195" cy="262662"/>
            <a:chOff x="2431598" y="4904118"/>
            <a:chExt cx="280800" cy="295200"/>
          </a:xfrm>
        </p:grpSpPr>
        <p:pic>
          <p:nvPicPr>
            <p:cNvPr id="397" name="Google Shape;698;p26">
              <a:extLst>
                <a:ext uri="{FF2B5EF4-FFF2-40B4-BE49-F238E27FC236}">
                  <a16:creationId xmlns:a16="http://schemas.microsoft.com/office/drawing/2014/main" id="{5E88E678-F94C-5B23-FA5E-7E4AEEF59611}"/>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8" name="Oval 397">
              <a:extLst>
                <a:ext uri="{FF2B5EF4-FFF2-40B4-BE49-F238E27FC236}">
                  <a16:creationId xmlns:a16="http://schemas.microsoft.com/office/drawing/2014/main" id="{53EDA9AB-6ED2-93B0-6BCB-3937251CAB7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1" name="Group 390">
            <a:extLst>
              <a:ext uri="{FF2B5EF4-FFF2-40B4-BE49-F238E27FC236}">
                <a16:creationId xmlns:a16="http://schemas.microsoft.com/office/drawing/2014/main" id="{A02A6F2D-8767-792E-C63D-CFC4362DD8D5}"/>
              </a:ext>
            </a:extLst>
          </p:cNvPr>
          <p:cNvGrpSpPr>
            <a:grpSpLocks/>
          </p:cNvGrpSpPr>
          <p:nvPr/>
        </p:nvGrpSpPr>
        <p:grpSpPr>
          <a:xfrm>
            <a:off x="8260041" y="3617164"/>
            <a:ext cx="255195" cy="262662"/>
            <a:chOff x="2431598" y="4904118"/>
            <a:chExt cx="280800" cy="295200"/>
          </a:xfrm>
        </p:grpSpPr>
        <p:pic>
          <p:nvPicPr>
            <p:cNvPr id="395" name="Google Shape;698;p26">
              <a:extLst>
                <a:ext uri="{FF2B5EF4-FFF2-40B4-BE49-F238E27FC236}">
                  <a16:creationId xmlns:a16="http://schemas.microsoft.com/office/drawing/2014/main" id="{5EAE7BDA-5FB6-632C-F2DA-197FAEE04EB3}"/>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6" name="Oval 395">
              <a:extLst>
                <a:ext uri="{FF2B5EF4-FFF2-40B4-BE49-F238E27FC236}">
                  <a16:creationId xmlns:a16="http://schemas.microsoft.com/office/drawing/2014/main" id="{7AEF09E2-D15C-0C09-6694-C085551931A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55DD604E-B9B1-CCEF-07C3-4801BE59308E}"/>
              </a:ext>
            </a:extLst>
          </p:cNvPr>
          <p:cNvGrpSpPr>
            <a:grpSpLocks/>
          </p:cNvGrpSpPr>
          <p:nvPr/>
        </p:nvGrpSpPr>
        <p:grpSpPr>
          <a:xfrm>
            <a:off x="8511129" y="3617164"/>
            <a:ext cx="255195" cy="262662"/>
            <a:chOff x="2431598" y="4904118"/>
            <a:chExt cx="280800" cy="295200"/>
          </a:xfrm>
        </p:grpSpPr>
        <p:pic>
          <p:nvPicPr>
            <p:cNvPr id="393" name="Google Shape;698;p26">
              <a:extLst>
                <a:ext uri="{FF2B5EF4-FFF2-40B4-BE49-F238E27FC236}">
                  <a16:creationId xmlns:a16="http://schemas.microsoft.com/office/drawing/2014/main" id="{C1791BA9-6CA4-86FE-265A-1C92CF41CC46}"/>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94" name="Oval 393">
              <a:extLst>
                <a:ext uri="{FF2B5EF4-FFF2-40B4-BE49-F238E27FC236}">
                  <a16:creationId xmlns:a16="http://schemas.microsoft.com/office/drawing/2014/main" id="{47B8FA2A-D090-3F2B-10F7-1640D07D2C2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3" name="Group 352">
            <a:extLst>
              <a:ext uri="{FF2B5EF4-FFF2-40B4-BE49-F238E27FC236}">
                <a16:creationId xmlns:a16="http://schemas.microsoft.com/office/drawing/2014/main" id="{2069A209-5639-0FFB-637C-94E3681F8462}"/>
              </a:ext>
            </a:extLst>
          </p:cNvPr>
          <p:cNvGrpSpPr>
            <a:grpSpLocks/>
          </p:cNvGrpSpPr>
          <p:nvPr/>
        </p:nvGrpSpPr>
        <p:grpSpPr>
          <a:xfrm>
            <a:off x="8769906" y="3610753"/>
            <a:ext cx="253079" cy="262662"/>
            <a:chOff x="586830" y="4927613"/>
            <a:chExt cx="280800" cy="295200"/>
          </a:xfrm>
        </p:grpSpPr>
        <p:pic>
          <p:nvPicPr>
            <p:cNvPr id="381" name="Google Shape;699;p26">
              <a:extLst>
                <a:ext uri="{FF2B5EF4-FFF2-40B4-BE49-F238E27FC236}">
                  <a16:creationId xmlns:a16="http://schemas.microsoft.com/office/drawing/2014/main" id="{B411EA85-65D3-DCE7-D0C8-5E09CD7E8312}"/>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382" name="Oval 381">
              <a:extLst>
                <a:ext uri="{FF2B5EF4-FFF2-40B4-BE49-F238E27FC236}">
                  <a16:creationId xmlns:a16="http://schemas.microsoft.com/office/drawing/2014/main" id="{21BA959B-70C1-66A6-2986-9494E9DE8C8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4" name="Group 353">
            <a:extLst>
              <a:ext uri="{FF2B5EF4-FFF2-40B4-BE49-F238E27FC236}">
                <a16:creationId xmlns:a16="http://schemas.microsoft.com/office/drawing/2014/main" id="{2C1CC230-6E61-AF6B-EE62-BBA8994FCDC4}"/>
              </a:ext>
            </a:extLst>
          </p:cNvPr>
          <p:cNvGrpSpPr>
            <a:grpSpLocks/>
          </p:cNvGrpSpPr>
          <p:nvPr/>
        </p:nvGrpSpPr>
        <p:grpSpPr>
          <a:xfrm>
            <a:off x="9022228" y="3610753"/>
            <a:ext cx="253079" cy="262662"/>
            <a:chOff x="586830" y="4927613"/>
            <a:chExt cx="280800" cy="295200"/>
          </a:xfrm>
        </p:grpSpPr>
        <p:pic>
          <p:nvPicPr>
            <p:cNvPr id="379" name="Google Shape;699;p26">
              <a:extLst>
                <a:ext uri="{FF2B5EF4-FFF2-40B4-BE49-F238E27FC236}">
                  <a16:creationId xmlns:a16="http://schemas.microsoft.com/office/drawing/2014/main" id="{43D85CC2-407F-18A4-BA03-5EA949320D66}"/>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380" name="Oval 379">
              <a:extLst>
                <a:ext uri="{FF2B5EF4-FFF2-40B4-BE49-F238E27FC236}">
                  <a16:creationId xmlns:a16="http://schemas.microsoft.com/office/drawing/2014/main" id="{AD287B00-C476-55D0-16B5-647F5B1D20B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08703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fontScale="90000"/>
          </a:bodyPr>
          <a:lstStyle/>
          <a:p>
            <a:r>
              <a:rPr lang="en-US"/>
              <a:t>How could we calculate the answer?</a:t>
            </a:r>
          </a:p>
        </p:txBody>
      </p:sp>
      <p:cxnSp>
        <p:nvCxnSpPr>
          <p:cNvPr id="6" name="Straight Arrow Connector 5">
            <a:extLst>
              <a:ext uri="{FF2B5EF4-FFF2-40B4-BE49-F238E27FC236}">
                <a16:creationId xmlns:a16="http://schemas.microsoft.com/office/drawing/2014/main" id="{47EE8D1D-9287-F2F1-FB7E-4390937DE69D}"/>
              </a:ext>
            </a:extLst>
          </p:cNvPr>
          <p:cNvCxnSpPr>
            <a:cxnSpLocks/>
          </p:cNvCxnSpPr>
          <p:nvPr/>
        </p:nvCxnSpPr>
        <p:spPr>
          <a:xfrm flipV="1">
            <a:off x="5555458" y="5629579"/>
            <a:ext cx="5743" cy="5916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ircular Arrow 4">
            <a:extLst>
              <a:ext uri="{FF2B5EF4-FFF2-40B4-BE49-F238E27FC236}">
                <a16:creationId xmlns:a16="http://schemas.microsoft.com/office/drawing/2014/main" id="{593EB33A-9F9A-E1C7-2D61-35E8914167B2}"/>
              </a:ext>
            </a:extLst>
          </p:cNvPr>
          <p:cNvSpPr/>
          <p:nvPr/>
        </p:nvSpPr>
        <p:spPr>
          <a:xfrm flipH="1">
            <a:off x="5181598" y="4938330"/>
            <a:ext cx="446925" cy="820749"/>
          </a:xfrm>
          <a:prstGeom prst="circularArrow">
            <a:avLst>
              <a:gd name="adj1" fmla="val 15483"/>
              <a:gd name="adj2" fmla="val 1223964"/>
              <a:gd name="adj3" fmla="val 20329797"/>
              <a:gd name="adj4" fmla="val 10800000"/>
              <a:gd name="adj5" fmla="val 19706"/>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343" name="TextBox 342">
            <a:extLst>
              <a:ext uri="{FF2B5EF4-FFF2-40B4-BE49-F238E27FC236}">
                <a16:creationId xmlns:a16="http://schemas.microsoft.com/office/drawing/2014/main" id="{EB14AAE3-DF4E-076D-5576-7BEBEDD9D763}"/>
              </a:ext>
            </a:extLst>
          </p:cNvPr>
          <p:cNvSpPr txBox="1"/>
          <p:nvPr/>
        </p:nvSpPr>
        <p:spPr>
          <a:xfrm>
            <a:off x="5232872" y="6161924"/>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32</a:t>
            </a:r>
          </a:p>
        </p:txBody>
      </p:sp>
      <p:sp>
        <p:nvSpPr>
          <p:cNvPr id="344" name="TextBox 343">
            <a:extLst>
              <a:ext uri="{FF2B5EF4-FFF2-40B4-BE49-F238E27FC236}">
                <a16:creationId xmlns:a16="http://schemas.microsoft.com/office/drawing/2014/main" id="{46E54792-BF61-C638-2110-93897000FB8C}"/>
              </a:ext>
            </a:extLst>
          </p:cNvPr>
          <p:cNvSpPr txBox="1"/>
          <p:nvPr/>
        </p:nvSpPr>
        <p:spPr>
          <a:xfrm>
            <a:off x="4580151" y="4500225"/>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3</a:t>
            </a:r>
          </a:p>
        </p:txBody>
      </p:sp>
      <p:sp>
        <p:nvSpPr>
          <p:cNvPr id="345" name="TextBox 344">
            <a:extLst>
              <a:ext uri="{FF2B5EF4-FFF2-40B4-BE49-F238E27FC236}">
                <a16:creationId xmlns:a16="http://schemas.microsoft.com/office/drawing/2014/main" id="{890CE620-1553-0AFF-CFC9-343E101D56EA}"/>
              </a:ext>
            </a:extLst>
          </p:cNvPr>
          <p:cNvSpPr txBox="1"/>
          <p:nvPr/>
        </p:nvSpPr>
        <p:spPr>
          <a:xfrm>
            <a:off x="5245068" y="4500225"/>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2</a:t>
            </a:r>
          </a:p>
        </p:txBody>
      </p:sp>
      <p:sp>
        <p:nvSpPr>
          <p:cNvPr id="346" name="Circular Arrow 4">
            <a:extLst>
              <a:ext uri="{FF2B5EF4-FFF2-40B4-BE49-F238E27FC236}">
                <a16:creationId xmlns:a16="http://schemas.microsoft.com/office/drawing/2014/main" id="{4764DAC0-A9F6-9DBC-EF29-21071CA737C9}"/>
              </a:ext>
            </a:extLst>
          </p:cNvPr>
          <p:cNvSpPr/>
          <p:nvPr/>
        </p:nvSpPr>
        <p:spPr>
          <a:xfrm flipH="1">
            <a:off x="4678318" y="4839628"/>
            <a:ext cx="624284" cy="1014765"/>
          </a:xfrm>
          <a:prstGeom prst="circularArrow">
            <a:avLst>
              <a:gd name="adj1" fmla="val 10741"/>
              <a:gd name="adj2" fmla="val 1142319"/>
              <a:gd name="adj3" fmla="val 20457679"/>
              <a:gd name="adj4" fmla="val 10800000"/>
              <a:gd name="adj5" fmla="val 17385"/>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85D1C2B7-5594-7B78-EA1D-74A9DC9F3151}"/>
              </a:ext>
            </a:extLst>
          </p:cNvPr>
          <p:cNvCxnSpPr>
            <a:cxnSpLocks/>
          </p:cNvCxnSpPr>
          <p:nvPr/>
        </p:nvCxnSpPr>
        <p:spPr>
          <a:xfrm>
            <a:off x="879058" y="3751609"/>
            <a:ext cx="9360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95D49CA-8FF7-D124-F163-6460A713FFD4}"/>
              </a:ext>
            </a:extLst>
          </p:cNvPr>
          <p:cNvGrpSpPr/>
          <p:nvPr/>
        </p:nvGrpSpPr>
        <p:grpSpPr>
          <a:xfrm>
            <a:off x="1200479" y="3626689"/>
            <a:ext cx="2514910" cy="262662"/>
            <a:chOff x="473075" y="3158930"/>
            <a:chExt cx="993370" cy="221400"/>
          </a:xfrm>
        </p:grpSpPr>
        <p:grpSp>
          <p:nvGrpSpPr>
            <p:cNvPr id="13" name="Group 12">
              <a:extLst>
                <a:ext uri="{FF2B5EF4-FFF2-40B4-BE49-F238E27FC236}">
                  <a16:creationId xmlns:a16="http://schemas.microsoft.com/office/drawing/2014/main" id="{5EB9C382-FC77-AE5A-1EA2-04F38B31B1BB}"/>
                </a:ext>
              </a:extLst>
            </p:cNvPr>
            <p:cNvGrpSpPr>
              <a:grpSpLocks/>
            </p:cNvGrpSpPr>
            <p:nvPr/>
          </p:nvGrpSpPr>
          <p:grpSpPr>
            <a:xfrm>
              <a:off x="473075" y="3158930"/>
              <a:ext cx="100800" cy="221400"/>
              <a:chOff x="2431598" y="4904118"/>
              <a:chExt cx="280800" cy="295200"/>
            </a:xfrm>
          </p:grpSpPr>
          <p:pic>
            <p:nvPicPr>
              <p:cNvPr id="32" name="Google Shape;698;p26">
                <a:extLst>
                  <a:ext uri="{FF2B5EF4-FFF2-40B4-BE49-F238E27FC236}">
                    <a16:creationId xmlns:a16="http://schemas.microsoft.com/office/drawing/2014/main" id="{35E7B108-F40F-39A8-9F0D-75D81E72E63B}"/>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3" name="Oval 32">
                <a:extLst>
                  <a:ext uri="{FF2B5EF4-FFF2-40B4-BE49-F238E27FC236}">
                    <a16:creationId xmlns:a16="http://schemas.microsoft.com/office/drawing/2014/main" id="{F94C0BA4-42C4-5CFF-D098-AA78B121BE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94EA2C5E-81FD-27C5-F961-F9B71B4918BC}"/>
                </a:ext>
              </a:extLst>
            </p:cNvPr>
            <p:cNvGrpSpPr>
              <a:grpSpLocks/>
            </p:cNvGrpSpPr>
            <p:nvPr/>
          </p:nvGrpSpPr>
          <p:grpSpPr>
            <a:xfrm>
              <a:off x="572249" y="3158930"/>
              <a:ext cx="100800" cy="221400"/>
              <a:chOff x="2431598" y="4904118"/>
              <a:chExt cx="280800" cy="295200"/>
            </a:xfrm>
          </p:grpSpPr>
          <p:pic>
            <p:nvPicPr>
              <p:cNvPr id="225" name="Google Shape;698;p26">
                <a:extLst>
                  <a:ext uri="{FF2B5EF4-FFF2-40B4-BE49-F238E27FC236}">
                    <a16:creationId xmlns:a16="http://schemas.microsoft.com/office/drawing/2014/main" id="{6929EAFF-816C-D6DD-E945-AD9750D76E5F}"/>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26" name="Oval 225">
                <a:extLst>
                  <a:ext uri="{FF2B5EF4-FFF2-40B4-BE49-F238E27FC236}">
                    <a16:creationId xmlns:a16="http://schemas.microsoft.com/office/drawing/2014/main" id="{597508FE-1A48-EE83-B42D-C97DADD7431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8DAF0C7E-91E7-033F-A0A9-C7C87E837F23}"/>
                </a:ext>
              </a:extLst>
            </p:cNvPr>
            <p:cNvGrpSpPr>
              <a:grpSpLocks/>
            </p:cNvGrpSpPr>
            <p:nvPr/>
          </p:nvGrpSpPr>
          <p:grpSpPr>
            <a:xfrm>
              <a:off x="671423" y="3158930"/>
              <a:ext cx="100800" cy="221400"/>
              <a:chOff x="2431598" y="4904118"/>
              <a:chExt cx="280800" cy="295200"/>
            </a:xfrm>
          </p:grpSpPr>
          <p:pic>
            <p:nvPicPr>
              <p:cNvPr id="479" name="Google Shape;698;p26">
                <a:extLst>
                  <a:ext uri="{FF2B5EF4-FFF2-40B4-BE49-F238E27FC236}">
                    <a16:creationId xmlns:a16="http://schemas.microsoft.com/office/drawing/2014/main" id="{B3AB2FD2-7E95-DC7D-650F-57FA9AF34880}"/>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24" name="Oval 223">
                <a:extLst>
                  <a:ext uri="{FF2B5EF4-FFF2-40B4-BE49-F238E27FC236}">
                    <a16:creationId xmlns:a16="http://schemas.microsoft.com/office/drawing/2014/main" id="{57EAE298-6CA9-E837-B47A-839EF56F00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4B60D1B7-EEB5-8C49-D1FC-436F5FA9AA2D}"/>
                </a:ext>
              </a:extLst>
            </p:cNvPr>
            <p:cNvGrpSpPr>
              <a:grpSpLocks/>
            </p:cNvGrpSpPr>
            <p:nvPr/>
          </p:nvGrpSpPr>
          <p:grpSpPr>
            <a:xfrm>
              <a:off x="770597" y="3158930"/>
              <a:ext cx="100800" cy="221400"/>
              <a:chOff x="2431598" y="4904118"/>
              <a:chExt cx="280800" cy="295200"/>
            </a:xfrm>
          </p:grpSpPr>
          <p:pic>
            <p:nvPicPr>
              <p:cNvPr id="477" name="Google Shape;698;p26">
                <a:extLst>
                  <a:ext uri="{FF2B5EF4-FFF2-40B4-BE49-F238E27FC236}">
                    <a16:creationId xmlns:a16="http://schemas.microsoft.com/office/drawing/2014/main" id="{D48372A7-2240-2474-E0DD-1DA30C78EC5E}"/>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78" name="Oval 477">
                <a:extLst>
                  <a:ext uri="{FF2B5EF4-FFF2-40B4-BE49-F238E27FC236}">
                    <a16:creationId xmlns:a16="http://schemas.microsoft.com/office/drawing/2014/main" id="{8C2649EE-84EF-ACF7-792B-8F37EBF7008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0A9AAC09-17EC-20F9-BF6F-7567AE9100D0}"/>
                </a:ext>
              </a:extLst>
            </p:cNvPr>
            <p:cNvGrpSpPr>
              <a:grpSpLocks/>
            </p:cNvGrpSpPr>
            <p:nvPr/>
          </p:nvGrpSpPr>
          <p:grpSpPr>
            <a:xfrm>
              <a:off x="869771" y="3158930"/>
              <a:ext cx="100800" cy="221400"/>
              <a:chOff x="2431598" y="4904118"/>
              <a:chExt cx="280800" cy="295200"/>
            </a:xfrm>
          </p:grpSpPr>
          <p:pic>
            <p:nvPicPr>
              <p:cNvPr id="475" name="Google Shape;698;p26">
                <a:extLst>
                  <a:ext uri="{FF2B5EF4-FFF2-40B4-BE49-F238E27FC236}">
                    <a16:creationId xmlns:a16="http://schemas.microsoft.com/office/drawing/2014/main" id="{11ED8681-9E6B-473A-0A58-173E8BB3670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76" name="Oval 475">
                <a:extLst>
                  <a:ext uri="{FF2B5EF4-FFF2-40B4-BE49-F238E27FC236}">
                    <a16:creationId xmlns:a16="http://schemas.microsoft.com/office/drawing/2014/main" id="{6B551B95-5EF6-DCBF-D458-5E42ED73699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F902B1F-DF8D-FFC4-4DEB-5C555B55E6DE}"/>
                </a:ext>
              </a:extLst>
            </p:cNvPr>
            <p:cNvGrpSpPr>
              <a:grpSpLocks/>
            </p:cNvGrpSpPr>
            <p:nvPr/>
          </p:nvGrpSpPr>
          <p:grpSpPr>
            <a:xfrm>
              <a:off x="968945" y="3158930"/>
              <a:ext cx="100800" cy="221400"/>
              <a:chOff x="2431598" y="4904118"/>
              <a:chExt cx="280800" cy="295200"/>
            </a:xfrm>
          </p:grpSpPr>
          <p:pic>
            <p:nvPicPr>
              <p:cNvPr id="473" name="Google Shape;698;p26">
                <a:extLst>
                  <a:ext uri="{FF2B5EF4-FFF2-40B4-BE49-F238E27FC236}">
                    <a16:creationId xmlns:a16="http://schemas.microsoft.com/office/drawing/2014/main" id="{FACA7251-A5C1-37A7-4013-441C76AF09E5}"/>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74" name="Oval 473">
                <a:extLst>
                  <a:ext uri="{FF2B5EF4-FFF2-40B4-BE49-F238E27FC236}">
                    <a16:creationId xmlns:a16="http://schemas.microsoft.com/office/drawing/2014/main" id="{CF5994F4-85E2-489B-5069-0896B0849F6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06F015F7-9FA7-8D03-6197-D9B09E0AF3E1}"/>
                </a:ext>
              </a:extLst>
            </p:cNvPr>
            <p:cNvGrpSpPr>
              <a:grpSpLocks/>
            </p:cNvGrpSpPr>
            <p:nvPr/>
          </p:nvGrpSpPr>
          <p:grpSpPr>
            <a:xfrm>
              <a:off x="1068119" y="3158930"/>
              <a:ext cx="100800" cy="221400"/>
              <a:chOff x="2431598" y="4904118"/>
              <a:chExt cx="280800" cy="295200"/>
            </a:xfrm>
          </p:grpSpPr>
          <p:pic>
            <p:nvPicPr>
              <p:cNvPr id="30" name="Google Shape;698;p26">
                <a:extLst>
                  <a:ext uri="{FF2B5EF4-FFF2-40B4-BE49-F238E27FC236}">
                    <a16:creationId xmlns:a16="http://schemas.microsoft.com/office/drawing/2014/main" id="{DE30CB80-359F-B375-43BA-1CC8C972D2C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1" name="Oval 30">
                <a:extLst>
                  <a:ext uri="{FF2B5EF4-FFF2-40B4-BE49-F238E27FC236}">
                    <a16:creationId xmlns:a16="http://schemas.microsoft.com/office/drawing/2014/main" id="{01169FB5-F3F9-B3F4-DE7F-4D0C983051A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7E4D2D61-3FCA-E23D-D775-55C201BB6C59}"/>
                </a:ext>
              </a:extLst>
            </p:cNvPr>
            <p:cNvGrpSpPr>
              <a:grpSpLocks/>
            </p:cNvGrpSpPr>
            <p:nvPr/>
          </p:nvGrpSpPr>
          <p:grpSpPr>
            <a:xfrm>
              <a:off x="1167293" y="3158930"/>
              <a:ext cx="100800" cy="221400"/>
              <a:chOff x="2431598" y="4904118"/>
              <a:chExt cx="280800" cy="295200"/>
            </a:xfrm>
          </p:grpSpPr>
          <p:pic>
            <p:nvPicPr>
              <p:cNvPr id="28" name="Google Shape;698;p26">
                <a:extLst>
                  <a:ext uri="{FF2B5EF4-FFF2-40B4-BE49-F238E27FC236}">
                    <a16:creationId xmlns:a16="http://schemas.microsoft.com/office/drawing/2014/main" id="{28627D93-38C7-637A-39AF-3687CBD255B7}"/>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9" name="Oval 28">
                <a:extLst>
                  <a:ext uri="{FF2B5EF4-FFF2-40B4-BE49-F238E27FC236}">
                    <a16:creationId xmlns:a16="http://schemas.microsoft.com/office/drawing/2014/main" id="{5A00175F-D5F1-4504-4D2E-E45FB4210EC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7E7C1977-9758-58CF-541C-62176D878E2C}"/>
                </a:ext>
              </a:extLst>
            </p:cNvPr>
            <p:cNvGrpSpPr>
              <a:grpSpLocks/>
            </p:cNvGrpSpPr>
            <p:nvPr/>
          </p:nvGrpSpPr>
          <p:grpSpPr>
            <a:xfrm>
              <a:off x="1266467" y="3158930"/>
              <a:ext cx="100800" cy="221400"/>
              <a:chOff x="2431598" y="4904118"/>
              <a:chExt cx="280800" cy="295200"/>
            </a:xfrm>
          </p:grpSpPr>
          <p:pic>
            <p:nvPicPr>
              <p:cNvPr id="26" name="Google Shape;698;p26">
                <a:extLst>
                  <a:ext uri="{FF2B5EF4-FFF2-40B4-BE49-F238E27FC236}">
                    <a16:creationId xmlns:a16="http://schemas.microsoft.com/office/drawing/2014/main" id="{562EF156-D381-EDE7-B96B-5BB88E61EF09}"/>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7" name="Oval 26">
                <a:extLst>
                  <a:ext uri="{FF2B5EF4-FFF2-40B4-BE49-F238E27FC236}">
                    <a16:creationId xmlns:a16="http://schemas.microsoft.com/office/drawing/2014/main" id="{66569898-3E32-B1AB-40E9-1DADD3A7834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53150234-829C-C62A-0F5B-D48BA4F9DD69}"/>
                </a:ext>
              </a:extLst>
            </p:cNvPr>
            <p:cNvGrpSpPr>
              <a:grpSpLocks/>
            </p:cNvGrpSpPr>
            <p:nvPr/>
          </p:nvGrpSpPr>
          <p:grpSpPr>
            <a:xfrm>
              <a:off x="1365645" y="3158930"/>
              <a:ext cx="100800" cy="221400"/>
              <a:chOff x="2431598" y="4904118"/>
              <a:chExt cx="280800" cy="295200"/>
            </a:xfrm>
          </p:grpSpPr>
          <p:pic>
            <p:nvPicPr>
              <p:cNvPr id="24" name="Google Shape;698;p26">
                <a:extLst>
                  <a:ext uri="{FF2B5EF4-FFF2-40B4-BE49-F238E27FC236}">
                    <a16:creationId xmlns:a16="http://schemas.microsoft.com/office/drawing/2014/main" id="{66570B2A-F5D2-C991-26BD-014133FF32FF}"/>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5" name="Oval 24">
                <a:extLst>
                  <a:ext uri="{FF2B5EF4-FFF2-40B4-BE49-F238E27FC236}">
                    <a16:creationId xmlns:a16="http://schemas.microsoft.com/office/drawing/2014/main" id="{CCCF5D41-638D-DCC1-9F91-70E01120703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 name="Group 33">
            <a:extLst>
              <a:ext uri="{FF2B5EF4-FFF2-40B4-BE49-F238E27FC236}">
                <a16:creationId xmlns:a16="http://schemas.microsoft.com/office/drawing/2014/main" id="{F16B9522-206F-651A-05B7-4F29782EC3B8}"/>
              </a:ext>
            </a:extLst>
          </p:cNvPr>
          <p:cNvGrpSpPr/>
          <p:nvPr/>
        </p:nvGrpSpPr>
        <p:grpSpPr>
          <a:xfrm>
            <a:off x="3718971" y="3620278"/>
            <a:ext cx="2531522" cy="262662"/>
            <a:chOff x="1461712" y="3139913"/>
            <a:chExt cx="999931" cy="221400"/>
          </a:xfrm>
        </p:grpSpPr>
        <p:grpSp>
          <p:nvGrpSpPr>
            <p:cNvPr id="35" name="Group 34">
              <a:extLst>
                <a:ext uri="{FF2B5EF4-FFF2-40B4-BE49-F238E27FC236}">
                  <a16:creationId xmlns:a16="http://schemas.microsoft.com/office/drawing/2014/main" id="{37DFA9E5-9696-A853-6538-DBB7A71902E7}"/>
                </a:ext>
              </a:extLst>
            </p:cNvPr>
            <p:cNvGrpSpPr>
              <a:grpSpLocks/>
            </p:cNvGrpSpPr>
            <p:nvPr/>
          </p:nvGrpSpPr>
          <p:grpSpPr>
            <a:xfrm>
              <a:off x="1461712" y="3139913"/>
              <a:ext cx="99964" cy="221400"/>
              <a:chOff x="586830" y="4927613"/>
              <a:chExt cx="280800" cy="295200"/>
            </a:xfrm>
          </p:grpSpPr>
          <p:pic>
            <p:nvPicPr>
              <p:cNvPr id="347" name="Google Shape;699;p26">
                <a:extLst>
                  <a:ext uri="{FF2B5EF4-FFF2-40B4-BE49-F238E27FC236}">
                    <a16:creationId xmlns:a16="http://schemas.microsoft.com/office/drawing/2014/main" id="{D525540F-211C-1A01-7BDE-911E62C5F10B}"/>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351" name="Oval 350">
                <a:extLst>
                  <a:ext uri="{FF2B5EF4-FFF2-40B4-BE49-F238E27FC236}">
                    <a16:creationId xmlns:a16="http://schemas.microsoft.com/office/drawing/2014/main" id="{D46DC0C7-89FA-BA2B-669C-807EABC09B9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765A815E-A056-F0DB-69CF-1BFAE7D60661}"/>
                </a:ext>
              </a:extLst>
            </p:cNvPr>
            <p:cNvGrpSpPr>
              <a:grpSpLocks/>
            </p:cNvGrpSpPr>
            <p:nvPr/>
          </p:nvGrpSpPr>
          <p:grpSpPr>
            <a:xfrm>
              <a:off x="1561377" y="3139913"/>
              <a:ext cx="99964" cy="221400"/>
              <a:chOff x="586830" y="4927613"/>
              <a:chExt cx="280800" cy="295200"/>
            </a:xfrm>
          </p:grpSpPr>
          <p:pic>
            <p:nvPicPr>
              <p:cNvPr id="62" name="Google Shape;699;p26">
                <a:extLst>
                  <a:ext uri="{FF2B5EF4-FFF2-40B4-BE49-F238E27FC236}">
                    <a16:creationId xmlns:a16="http://schemas.microsoft.com/office/drawing/2014/main" id="{A5A178A9-702E-AC55-F2E2-3EACDEC1B3E4}"/>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63" name="Oval 62">
                <a:extLst>
                  <a:ext uri="{FF2B5EF4-FFF2-40B4-BE49-F238E27FC236}">
                    <a16:creationId xmlns:a16="http://schemas.microsoft.com/office/drawing/2014/main" id="{AB1827AE-B4CA-73DD-7F29-49DED5698C2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8ED76CE9-C175-F201-7435-3928BE28AB38}"/>
                </a:ext>
              </a:extLst>
            </p:cNvPr>
            <p:cNvGrpSpPr>
              <a:grpSpLocks/>
            </p:cNvGrpSpPr>
            <p:nvPr/>
          </p:nvGrpSpPr>
          <p:grpSpPr>
            <a:xfrm>
              <a:off x="1661042" y="3139913"/>
              <a:ext cx="99964" cy="221400"/>
              <a:chOff x="586830" y="4927613"/>
              <a:chExt cx="280800" cy="295200"/>
            </a:xfrm>
          </p:grpSpPr>
          <p:pic>
            <p:nvPicPr>
              <p:cNvPr id="59" name="Google Shape;699;p26">
                <a:extLst>
                  <a:ext uri="{FF2B5EF4-FFF2-40B4-BE49-F238E27FC236}">
                    <a16:creationId xmlns:a16="http://schemas.microsoft.com/office/drawing/2014/main" id="{3FBEED0A-87C7-D412-BA5F-F8DCD91F88F9}"/>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61" name="Oval 60">
                <a:extLst>
                  <a:ext uri="{FF2B5EF4-FFF2-40B4-BE49-F238E27FC236}">
                    <a16:creationId xmlns:a16="http://schemas.microsoft.com/office/drawing/2014/main" id="{EEA0D749-0F67-73BD-9952-860EFC08FA9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A164A8A3-0A73-0088-A95E-12D718FE5DC0}"/>
                </a:ext>
              </a:extLst>
            </p:cNvPr>
            <p:cNvGrpSpPr>
              <a:grpSpLocks/>
            </p:cNvGrpSpPr>
            <p:nvPr/>
          </p:nvGrpSpPr>
          <p:grpSpPr>
            <a:xfrm>
              <a:off x="1762855" y="3139913"/>
              <a:ext cx="100800" cy="221400"/>
              <a:chOff x="592863" y="4927613"/>
              <a:chExt cx="283148" cy="295200"/>
            </a:xfrm>
          </p:grpSpPr>
          <p:pic>
            <p:nvPicPr>
              <p:cNvPr id="57" name="Google Shape;699;p26">
                <a:extLst>
                  <a:ext uri="{FF2B5EF4-FFF2-40B4-BE49-F238E27FC236}">
                    <a16:creationId xmlns:a16="http://schemas.microsoft.com/office/drawing/2014/main" id="{EA137467-5A5D-6A2C-2502-72B9B3322FDC}"/>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58" name="Oval 57">
                <a:extLst>
                  <a:ext uri="{FF2B5EF4-FFF2-40B4-BE49-F238E27FC236}">
                    <a16:creationId xmlns:a16="http://schemas.microsoft.com/office/drawing/2014/main" id="{EEED7C1C-EF12-B122-B894-50FF0B9071A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A7124CF3-B1A7-1EC6-EEF5-8C5037F82844}"/>
                </a:ext>
              </a:extLst>
            </p:cNvPr>
            <p:cNvGrpSpPr>
              <a:grpSpLocks/>
            </p:cNvGrpSpPr>
            <p:nvPr/>
          </p:nvGrpSpPr>
          <p:grpSpPr>
            <a:xfrm>
              <a:off x="1862520" y="3139913"/>
              <a:ext cx="100800" cy="221400"/>
              <a:chOff x="592863" y="4927613"/>
              <a:chExt cx="283148" cy="295200"/>
            </a:xfrm>
          </p:grpSpPr>
          <p:pic>
            <p:nvPicPr>
              <p:cNvPr id="55" name="Google Shape;699;p26">
                <a:extLst>
                  <a:ext uri="{FF2B5EF4-FFF2-40B4-BE49-F238E27FC236}">
                    <a16:creationId xmlns:a16="http://schemas.microsoft.com/office/drawing/2014/main" id="{C40AA0EC-710A-0F2E-4E60-CD2893A2B660}"/>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56" name="Oval 55">
                <a:extLst>
                  <a:ext uri="{FF2B5EF4-FFF2-40B4-BE49-F238E27FC236}">
                    <a16:creationId xmlns:a16="http://schemas.microsoft.com/office/drawing/2014/main" id="{CE54643D-ED4D-E80E-AD40-1C89B890EE0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3ED62010-456D-A9C8-57E1-F02705A64F27}"/>
                </a:ext>
              </a:extLst>
            </p:cNvPr>
            <p:cNvGrpSpPr>
              <a:grpSpLocks/>
            </p:cNvGrpSpPr>
            <p:nvPr/>
          </p:nvGrpSpPr>
          <p:grpSpPr>
            <a:xfrm>
              <a:off x="1960037" y="3139913"/>
              <a:ext cx="99964" cy="221400"/>
              <a:chOff x="586830" y="4927613"/>
              <a:chExt cx="280800" cy="295200"/>
            </a:xfrm>
          </p:grpSpPr>
          <p:pic>
            <p:nvPicPr>
              <p:cNvPr id="53" name="Google Shape;699;p26">
                <a:extLst>
                  <a:ext uri="{FF2B5EF4-FFF2-40B4-BE49-F238E27FC236}">
                    <a16:creationId xmlns:a16="http://schemas.microsoft.com/office/drawing/2014/main" id="{3122D96E-C12F-80A0-CF0B-5D02D874F59E}"/>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54" name="Oval 53">
                <a:extLst>
                  <a:ext uri="{FF2B5EF4-FFF2-40B4-BE49-F238E27FC236}">
                    <a16:creationId xmlns:a16="http://schemas.microsoft.com/office/drawing/2014/main" id="{98B5F90A-2675-0B3B-F186-0549FC802AF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F9E0A6F5-3998-ABAB-864D-AA245657E47F}"/>
                </a:ext>
              </a:extLst>
            </p:cNvPr>
            <p:cNvGrpSpPr>
              <a:grpSpLocks/>
            </p:cNvGrpSpPr>
            <p:nvPr/>
          </p:nvGrpSpPr>
          <p:grpSpPr>
            <a:xfrm>
              <a:off x="2061850" y="3139913"/>
              <a:ext cx="100800" cy="221400"/>
              <a:chOff x="592863" y="4927613"/>
              <a:chExt cx="283148" cy="295200"/>
            </a:xfrm>
          </p:grpSpPr>
          <p:pic>
            <p:nvPicPr>
              <p:cNvPr id="51" name="Google Shape;699;p26">
                <a:extLst>
                  <a:ext uri="{FF2B5EF4-FFF2-40B4-BE49-F238E27FC236}">
                    <a16:creationId xmlns:a16="http://schemas.microsoft.com/office/drawing/2014/main" id="{D9E537EC-492D-F0D2-7868-09DBAFC74B7C}"/>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52" name="Oval 51">
                <a:extLst>
                  <a:ext uri="{FF2B5EF4-FFF2-40B4-BE49-F238E27FC236}">
                    <a16:creationId xmlns:a16="http://schemas.microsoft.com/office/drawing/2014/main" id="{A1BAB00E-5EF8-02A1-8943-DF7EA30388E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075ECD26-A90B-EA75-CE74-8AC3E898749F}"/>
                </a:ext>
              </a:extLst>
            </p:cNvPr>
            <p:cNvGrpSpPr>
              <a:grpSpLocks/>
            </p:cNvGrpSpPr>
            <p:nvPr/>
          </p:nvGrpSpPr>
          <p:grpSpPr>
            <a:xfrm>
              <a:off x="2159367" y="3139913"/>
              <a:ext cx="99964" cy="221400"/>
              <a:chOff x="586830" y="4927613"/>
              <a:chExt cx="280800" cy="295200"/>
            </a:xfrm>
          </p:grpSpPr>
          <p:pic>
            <p:nvPicPr>
              <p:cNvPr id="49" name="Google Shape;699;p26">
                <a:extLst>
                  <a:ext uri="{FF2B5EF4-FFF2-40B4-BE49-F238E27FC236}">
                    <a16:creationId xmlns:a16="http://schemas.microsoft.com/office/drawing/2014/main" id="{521965B7-0177-D290-837F-10EBD27AA55D}"/>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50" name="Oval 49">
                <a:extLst>
                  <a:ext uri="{FF2B5EF4-FFF2-40B4-BE49-F238E27FC236}">
                    <a16:creationId xmlns:a16="http://schemas.microsoft.com/office/drawing/2014/main" id="{49E523E7-643A-B0B9-EF80-85F017A1173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2D990732-9FB3-8609-08A7-015AE266558F}"/>
                </a:ext>
              </a:extLst>
            </p:cNvPr>
            <p:cNvGrpSpPr>
              <a:grpSpLocks/>
            </p:cNvGrpSpPr>
            <p:nvPr/>
          </p:nvGrpSpPr>
          <p:grpSpPr>
            <a:xfrm>
              <a:off x="2261180" y="3139913"/>
              <a:ext cx="100800" cy="221400"/>
              <a:chOff x="592863" y="4927613"/>
              <a:chExt cx="283148" cy="295200"/>
            </a:xfrm>
          </p:grpSpPr>
          <p:pic>
            <p:nvPicPr>
              <p:cNvPr id="47" name="Google Shape;699;p26">
                <a:extLst>
                  <a:ext uri="{FF2B5EF4-FFF2-40B4-BE49-F238E27FC236}">
                    <a16:creationId xmlns:a16="http://schemas.microsoft.com/office/drawing/2014/main" id="{1802FEBB-2116-EB5D-5B0D-C09D1A7C96D4}"/>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8" name="Oval 47">
                <a:extLst>
                  <a:ext uri="{FF2B5EF4-FFF2-40B4-BE49-F238E27FC236}">
                    <a16:creationId xmlns:a16="http://schemas.microsoft.com/office/drawing/2014/main" id="{E7CAD1D2-0AD4-952D-CF7F-B3E2A8072B0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6074B496-1F41-7EC5-96D2-4380D8B3840F}"/>
                </a:ext>
              </a:extLst>
            </p:cNvPr>
            <p:cNvGrpSpPr>
              <a:grpSpLocks/>
            </p:cNvGrpSpPr>
            <p:nvPr/>
          </p:nvGrpSpPr>
          <p:grpSpPr>
            <a:xfrm>
              <a:off x="2360843" y="3139913"/>
              <a:ext cx="100800" cy="221400"/>
              <a:chOff x="592863" y="4927613"/>
              <a:chExt cx="283148" cy="295200"/>
            </a:xfrm>
          </p:grpSpPr>
          <p:pic>
            <p:nvPicPr>
              <p:cNvPr id="45" name="Google Shape;699;p26">
                <a:extLst>
                  <a:ext uri="{FF2B5EF4-FFF2-40B4-BE49-F238E27FC236}">
                    <a16:creationId xmlns:a16="http://schemas.microsoft.com/office/drawing/2014/main" id="{54661D2C-79D0-D3CC-F88C-DC7288082180}"/>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46" name="Oval 45">
                <a:extLst>
                  <a:ext uri="{FF2B5EF4-FFF2-40B4-BE49-F238E27FC236}">
                    <a16:creationId xmlns:a16="http://schemas.microsoft.com/office/drawing/2014/main" id="{6AF7586C-FE7F-7337-FA3D-A0BC9BFFF76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2" name="Group 351">
            <a:extLst>
              <a:ext uri="{FF2B5EF4-FFF2-40B4-BE49-F238E27FC236}">
                <a16:creationId xmlns:a16="http://schemas.microsoft.com/office/drawing/2014/main" id="{9AC5AF25-C0BD-14FC-5C25-CE453A02172C}"/>
              </a:ext>
            </a:extLst>
          </p:cNvPr>
          <p:cNvGrpSpPr>
            <a:grpSpLocks/>
          </p:cNvGrpSpPr>
          <p:nvPr/>
        </p:nvGrpSpPr>
        <p:grpSpPr>
          <a:xfrm>
            <a:off x="6251414" y="3617164"/>
            <a:ext cx="255195" cy="262662"/>
            <a:chOff x="2431598" y="4904118"/>
            <a:chExt cx="280800" cy="295200"/>
          </a:xfrm>
        </p:grpSpPr>
        <p:pic>
          <p:nvPicPr>
            <p:cNvPr id="355" name="Google Shape;698;p26">
              <a:extLst>
                <a:ext uri="{FF2B5EF4-FFF2-40B4-BE49-F238E27FC236}">
                  <a16:creationId xmlns:a16="http://schemas.microsoft.com/office/drawing/2014/main" id="{00BC95CE-B3E5-7C17-EBA1-6918ECFD7298}"/>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6" name="Oval 355">
              <a:extLst>
                <a:ext uri="{FF2B5EF4-FFF2-40B4-BE49-F238E27FC236}">
                  <a16:creationId xmlns:a16="http://schemas.microsoft.com/office/drawing/2014/main" id="{9CC1680C-41C1-AA23-7490-4EED3658B63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44CB0525-94BC-2CCC-6348-1BA6B28B1AF7}"/>
              </a:ext>
            </a:extLst>
          </p:cNvPr>
          <p:cNvGrpSpPr>
            <a:grpSpLocks/>
          </p:cNvGrpSpPr>
          <p:nvPr/>
        </p:nvGrpSpPr>
        <p:grpSpPr>
          <a:xfrm>
            <a:off x="6502492" y="3617164"/>
            <a:ext cx="255195" cy="262662"/>
            <a:chOff x="2431598" y="4904118"/>
            <a:chExt cx="280800" cy="295200"/>
          </a:xfrm>
        </p:grpSpPr>
        <p:pic>
          <p:nvPicPr>
            <p:cNvPr id="358" name="Google Shape;698;p26">
              <a:extLst>
                <a:ext uri="{FF2B5EF4-FFF2-40B4-BE49-F238E27FC236}">
                  <a16:creationId xmlns:a16="http://schemas.microsoft.com/office/drawing/2014/main" id="{1B6C343D-6E70-8985-A030-32F5883426BD}"/>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59" name="Oval 358">
              <a:extLst>
                <a:ext uri="{FF2B5EF4-FFF2-40B4-BE49-F238E27FC236}">
                  <a16:creationId xmlns:a16="http://schemas.microsoft.com/office/drawing/2014/main" id="{7A8AEBFB-05E5-01CF-6F38-28636FD9549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C75EA8F7-A536-2170-E2E9-C6B9832B7289}"/>
              </a:ext>
            </a:extLst>
          </p:cNvPr>
          <p:cNvGrpSpPr>
            <a:grpSpLocks/>
          </p:cNvGrpSpPr>
          <p:nvPr/>
        </p:nvGrpSpPr>
        <p:grpSpPr>
          <a:xfrm>
            <a:off x="6753571" y="3617164"/>
            <a:ext cx="255195" cy="262662"/>
            <a:chOff x="2431598" y="4904118"/>
            <a:chExt cx="280800" cy="295200"/>
          </a:xfrm>
        </p:grpSpPr>
        <p:pic>
          <p:nvPicPr>
            <p:cNvPr id="361" name="Google Shape;698;p26">
              <a:extLst>
                <a:ext uri="{FF2B5EF4-FFF2-40B4-BE49-F238E27FC236}">
                  <a16:creationId xmlns:a16="http://schemas.microsoft.com/office/drawing/2014/main" id="{B3774014-329A-7085-5E31-68108B4E72A7}"/>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62" name="Oval 361">
              <a:extLst>
                <a:ext uri="{FF2B5EF4-FFF2-40B4-BE49-F238E27FC236}">
                  <a16:creationId xmlns:a16="http://schemas.microsoft.com/office/drawing/2014/main" id="{18D6ECB6-A7EB-73FF-BE55-1F74FE98423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2765C780-7F27-A417-1520-5F20E36A67C5}"/>
              </a:ext>
            </a:extLst>
          </p:cNvPr>
          <p:cNvGrpSpPr>
            <a:grpSpLocks/>
          </p:cNvGrpSpPr>
          <p:nvPr/>
        </p:nvGrpSpPr>
        <p:grpSpPr>
          <a:xfrm>
            <a:off x="7004649" y="3617164"/>
            <a:ext cx="255195" cy="262662"/>
            <a:chOff x="2431598" y="4904118"/>
            <a:chExt cx="280800" cy="295200"/>
          </a:xfrm>
        </p:grpSpPr>
        <p:pic>
          <p:nvPicPr>
            <p:cNvPr id="364" name="Google Shape;698;p26">
              <a:extLst>
                <a:ext uri="{FF2B5EF4-FFF2-40B4-BE49-F238E27FC236}">
                  <a16:creationId xmlns:a16="http://schemas.microsoft.com/office/drawing/2014/main" id="{39E2EAFE-924C-29E8-80A3-7DA99AF7A4E6}"/>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65" name="Oval 364">
              <a:extLst>
                <a:ext uri="{FF2B5EF4-FFF2-40B4-BE49-F238E27FC236}">
                  <a16:creationId xmlns:a16="http://schemas.microsoft.com/office/drawing/2014/main" id="{73150A8D-9BA6-293B-9A56-795323F6CA1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6" name="Group 365">
            <a:extLst>
              <a:ext uri="{FF2B5EF4-FFF2-40B4-BE49-F238E27FC236}">
                <a16:creationId xmlns:a16="http://schemas.microsoft.com/office/drawing/2014/main" id="{C01A260E-A40A-FA88-615A-3F6AAA3A99AA}"/>
              </a:ext>
            </a:extLst>
          </p:cNvPr>
          <p:cNvGrpSpPr>
            <a:grpSpLocks/>
          </p:cNvGrpSpPr>
          <p:nvPr/>
        </p:nvGrpSpPr>
        <p:grpSpPr>
          <a:xfrm>
            <a:off x="7255727" y="3617164"/>
            <a:ext cx="255195" cy="262662"/>
            <a:chOff x="2431598" y="4904118"/>
            <a:chExt cx="280800" cy="295200"/>
          </a:xfrm>
        </p:grpSpPr>
        <p:pic>
          <p:nvPicPr>
            <p:cNvPr id="367" name="Google Shape;698;p26">
              <a:extLst>
                <a:ext uri="{FF2B5EF4-FFF2-40B4-BE49-F238E27FC236}">
                  <a16:creationId xmlns:a16="http://schemas.microsoft.com/office/drawing/2014/main" id="{19593569-9AC5-5240-7984-B7A8B9C1053A}"/>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68" name="Oval 367">
              <a:extLst>
                <a:ext uri="{FF2B5EF4-FFF2-40B4-BE49-F238E27FC236}">
                  <a16:creationId xmlns:a16="http://schemas.microsoft.com/office/drawing/2014/main" id="{4D8137BA-4ED6-5A9B-7911-23EC80F587E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9" name="Group 368">
            <a:extLst>
              <a:ext uri="{FF2B5EF4-FFF2-40B4-BE49-F238E27FC236}">
                <a16:creationId xmlns:a16="http://schemas.microsoft.com/office/drawing/2014/main" id="{4892CEDE-BAB5-8FD6-21E5-4452791154D4}"/>
              </a:ext>
            </a:extLst>
          </p:cNvPr>
          <p:cNvGrpSpPr>
            <a:grpSpLocks/>
          </p:cNvGrpSpPr>
          <p:nvPr/>
        </p:nvGrpSpPr>
        <p:grpSpPr>
          <a:xfrm>
            <a:off x="7506806" y="3617164"/>
            <a:ext cx="255195" cy="262662"/>
            <a:chOff x="2431598" y="4904118"/>
            <a:chExt cx="280800" cy="295200"/>
          </a:xfrm>
        </p:grpSpPr>
        <p:pic>
          <p:nvPicPr>
            <p:cNvPr id="370" name="Google Shape;698;p26">
              <a:extLst>
                <a:ext uri="{FF2B5EF4-FFF2-40B4-BE49-F238E27FC236}">
                  <a16:creationId xmlns:a16="http://schemas.microsoft.com/office/drawing/2014/main" id="{1515C589-D709-FDCD-E289-CAD861A09012}"/>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71" name="Oval 370">
              <a:extLst>
                <a:ext uri="{FF2B5EF4-FFF2-40B4-BE49-F238E27FC236}">
                  <a16:creationId xmlns:a16="http://schemas.microsoft.com/office/drawing/2014/main" id="{548EE1E3-FE06-3E1E-E899-1A9C9D92055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2" name="Group 371">
            <a:extLst>
              <a:ext uri="{FF2B5EF4-FFF2-40B4-BE49-F238E27FC236}">
                <a16:creationId xmlns:a16="http://schemas.microsoft.com/office/drawing/2014/main" id="{9B0CFFB9-046C-D365-D08D-0CDEFBD2DAF4}"/>
              </a:ext>
            </a:extLst>
          </p:cNvPr>
          <p:cNvGrpSpPr>
            <a:grpSpLocks/>
          </p:cNvGrpSpPr>
          <p:nvPr/>
        </p:nvGrpSpPr>
        <p:grpSpPr>
          <a:xfrm>
            <a:off x="7757884" y="3617164"/>
            <a:ext cx="255195" cy="262662"/>
            <a:chOff x="2431598" y="4904118"/>
            <a:chExt cx="280800" cy="295200"/>
          </a:xfrm>
        </p:grpSpPr>
        <p:pic>
          <p:nvPicPr>
            <p:cNvPr id="373" name="Google Shape;698;p26">
              <a:extLst>
                <a:ext uri="{FF2B5EF4-FFF2-40B4-BE49-F238E27FC236}">
                  <a16:creationId xmlns:a16="http://schemas.microsoft.com/office/drawing/2014/main" id="{CC42BB8C-88D0-3EC9-F3FE-9B23F846A1AC}"/>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74" name="Oval 373">
              <a:extLst>
                <a:ext uri="{FF2B5EF4-FFF2-40B4-BE49-F238E27FC236}">
                  <a16:creationId xmlns:a16="http://schemas.microsoft.com/office/drawing/2014/main" id="{8C9FD4AC-21A4-0E91-9B40-04D5621B5E4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681E965B-EB39-3BDD-9815-D33A1562AD56}"/>
              </a:ext>
            </a:extLst>
          </p:cNvPr>
          <p:cNvGrpSpPr>
            <a:grpSpLocks/>
          </p:cNvGrpSpPr>
          <p:nvPr/>
        </p:nvGrpSpPr>
        <p:grpSpPr>
          <a:xfrm>
            <a:off x="8008962" y="3617164"/>
            <a:ext cx="255195" cy="262662"/>
            <a:chOff x="2431598" y="4904118"/>
            <a:chExt cx="280800" cy="295200"/>
          </a:xfrm>
        </p:grpSpPr>
        <p:pic>
          <p:nvPicPr>
            <p:cNvPr id="376" name="Google Shape;698;p26">
              <a:extLst>
                <a:ext uri="{FF2B5EF4-FFF2-40B4-BE49-F238E27FC236}">
                  <a16:creationId xmlns:a16="http://schemas.microsoft.com/office/drawing/2014/main" id="{C5E55D34-077A-3634-11F4-93F6DB79A296}"/>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377" name="Oval 376">
              <a:extLst>
                <a:ext uri="{FF2B5EF4-FFF2-40B4-BE49-F238E27FC236}">
                  <a16:creationId xmlns:a16="http://schemas.microsoft.com/office/drawing/2014/main" id="{1DDA59CE-C390-6443-E795-AFB4493524D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8" name="Group 377">
            <a:extLst>
              <a:ext uri="{FF2B5EF4-FFF2-40B4-BE49-F238E27FC236}">
                <a16:creationId xmlns:a16="http://schemas.microsoft.com/office/drawing/2014/main" id="{83D02DA8-D5D3-C20C-6FF7-B02D8CC4DC24}"/>
              </a:ext>
            </a:extLst>
          </p:cNvPr>
          <p:cNvGrpSpPr>
            <a:grpSpLocks/>
          </p:cNvGrpSpPr>
          <p:nvPr/>
        </p:nvGrpSpPr>
        <p:grpSpPr>
          <a:xfrm>
            <a:off x="8260041" y="3617164"/>
            <a:ext cx="255195" cy="262662"/>
            <a:chOff x="2431598" y="4904118"/>
            <a:chExt cx="280800" cy="295200"/>
          </a:xfrm>
        </p:grpSpPr>
        <p:pic>
          <p:nvPicPr>
            <p:cNvPr id="480" name="Google Shape;698;p26">
              <a:extLst>
                <a:ext uri="{FF2B5EF4-FFF2-40B4-BE49-F238E27FC236}">
                  <a16:creationId xmlns:a16="http://schemas.microsoft.com/office/drawing/2014/main" id="{0B1F6CA3-6118-6CEE-9EDC-CBE2D3D48212}"/>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81" name="Oval 480">
              <a:extLst>
                <a:ext uri="{FF2B5EF4-FFF2-40B4-BE49-F238E27FC236}">
                  <a16:creationId xmlns:a16="http://schemas.microsoft.com/office/drawing/2014/main" id="{A4935906-84CC-BCC7-22F1-266A64D2B01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00E2A7AB-B98F-5DAE-0486-E0EE591A23F7}"/>
              </a:ext>
            </a:extLst>
          </p:cNvPr>
          <p:cNvGrpSpPr>
            <a:grpSpLocks/>
          </p:cNvGrpSpPr>
          <p:nvPr/>
        </p:nvGrpSpPr>
        <p:grpSpPr>
          <a:xfrm>
            <a:off x="8511129" y="3617164"/>
            <a:ext cx="255195" cy="262662"/>
            <a:chOff x="2431598" y="4904118"/>
            <a:chExt cx="280800" cy="295200"/>
          </a:xfrm>
        </p:grpSpPr>
        <p:pic>
          <p:nvPicPr>
            <p:cNvPr id="483" name="Google Shape;698;p26">
              <a:extLst>
                <a:ext uri="{FF2B5EF4-FFF2-40B4-BE49-F238E27FC236}">
                  <a16:creationId xmlns:a16="http://schemas.microsoft.com/office/drawing/2014/main" id="{782965A7-F22C-1B20-D710-4DD7591AE65B}"/>
                </a:ext>
              </a:extLst>
            </p:cNvPr>
            <p:cNvPicPr preferRelativeResize="0">
              <a:picLocks/>
            </p:cNvPicPr>
            <p:nvPr/>
          </p:nvPicPr>
          <p:blipFill rotWithShape="1">
            <a:blip r:embed="rId3"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484" name="Oval 483">
              <a:extLst>
                <a:ext uri="{FF2B5EF4-FFF2-40B4-BE49-F238E27FC236}">
                  <a16:creationId xmlns:a16="http://schemas.microsoft.com/office/drawing/2014/main" id="{7CFAE928-9F21-B160-B2B4-62B61261CE9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5" name="Group 484">
            <a:extLst>
              <a:ext uri="{FF2B5EF4-FFF2-40B4-BE49-F238E27FC236}">
                <a16:creationId xmlns:a16="http://schemas.microsoft.com/office/drawing/2014/main" id="{934EDB3C-EB90-5EEE-C2A2-BF45663B778C}"/>
              </a:ext>
            </a:extLst>
          </p:cNvPr>
          <p:cNvGrpSpPr>
            <a:grpSpLocks/>
          </p:cNvGrpSpPr>
          <p:nvPr/>
        </p:nvGrpSpPr>
        <p:grpSpPr>
          <a:xfrm>
            <a:off x="8769906" y="3610753"/>
            <a:ext cx="253079" cy="262662"/>
            <a:chOff x="586830" y="4927613"/>
            <a:chExt cx="280800" cy="295200"/>
          </a:xfrm>
        </p:grpSpPr>
        <p:pic>
          <p:nvPicPr>
            <p:cNvPr id="486" name="Google Shape;699;p26">
              <a:extLst>
                <a:ext uri="{FF2B5EF4-FFF2-40B4-BE49-F238E27FC236}">
                  <a16:creationId xmlns:a16="http://schemas.microsoft.com/office/drawing/2014/main" id="{15371BF8-412B-54B9-69AB-F5D0E6388F34}"/>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87" name="Oval 486">
              <a:extLst>
                <a:ext uri="{FF2B5EF4-FFF2-40B4-BE49-F238E27FC236}">
                  <a16:creationId xmlns:a16="http://schemas.microsoft.com/office/drawing/2014/main" id="{A876AEAA-B039-A06F-B8BE-1FD9D485AF8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8" name="Group 487">
            <a:extLst>
              <a:ext uri="{FF2B5EF4-FFF2-40B4-BE49-F238E27FC236}">
                <a16:creationId xmlns:a16="http://schemas.microsoft.com/office/drawing/2014/main" id="{3D769BE7-AA36-76AB-5F8C-BB313D422B9A}"/>
              </a:ext>
            </a:extLst>
          </p:cNvPr>
          <p:cNvGrpSpPr>
            <a:grpSpLocks/>
          </p:cNvGrpSpPr>
          <p:nvPr/>
        </p:nvGrpSpPr>
        <p:grpSpPr>
          <a:xfrm>
            <a:off x="9022228" y="3610753"/>
            <a:ext cx="253079" cy="262662"/>
            <a:chOff x="586830" y="4927613"/>
            <a:chExt cx="280800" cy="295200"/>
          </a:xfrm>
        </p:grpSpPr>
        <p:pic>
          <p:nvPicPr>
            <p:cNvPr id="489" name="Google Shape;699;p26">
              <a:extLst>
                <a:ext uri="{FF2B5EF4-FFF2-40B4-BE49-F238E27FC236}">
                  <a16:creationId xmlns:a16="http://schemas.microsoft.com/office/drawing/2014/main" id="{17E41D6B-A004-C51B-E5AB-D8A657D91152}"/>
                </a:ext>
              </a:extLst>
            </p:cNvPr>
            <p:cNvPicPr preferRelativeResize="0">
              <a:picLocks/>
            </p:cNvPicPr>
            <p:nvPr/>
          </p:nvPicPr>
          <p:blipFill rotWithShape="1">
            <a:blip r:embed="rId4" cstate="print">
              <a:alphaModFix/>
              <a:extLst>
                <a:ext uri="{28A0092B-C50C-407E-A947-70E740481C1C}">
                  <a14:useLocalDpi xmlns:a14="http://schemas.microsoft.com/office/drawing/2010/main"/>
                </a:ext>
              </a:extLst>
            </a:blip>
            <a:srcRect/>
            <a:stretch/>
          </p:blipFill>
          <p:spPr>
            <a:xfrm>
              <a:off x="586830" y="4927613"/>
              <a:ext cx="280800" cy="295200"/>
            </a:xfrm>
            <a:prstGeom prst="rect">
              <a:avLst/>
            </a:prstGeom>
            <a:noFill/>
            <a:ln>
              <a:noFill/>
            </a:ln>
          </p:spPr>
        </p:pic>
        <p:sp>
          <p:nvSpPr>
            <p:cNvPr id="490" name="Oval 489">
              <a:extLst>
                <a:ext uri="{FF2B5EF4-FFF2-40B4-BE49-F238E27FC236}">
                  <a16:creationId xmlns:a16="http://schemas.microsoft.com/office/drawing/2014/main" id="{5BB3D1BC-7938-45B4-5A22-398043BA695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1" name="Group 490">
            <a:extLst>
              <a:ext uri="{FF2B5EF4-FFF2-40B4-BE49-F238E27FC236}">
                <a16:creationId xmlns:a16="http://schemas.microsoft.com/office/drawing/2014/main" id="{5A306C68-4AB4-3BA2-3E9A-80B58B1E5E04}"/>
              </a:ext>
            </a:extLst>
          </p:cNvPr>
          <p:cNvGrpSpPr/>
          <p:nvPr/>
        </p:nvGrpSpPr>
        <p:grpSpPr>
          <a:xfrm>
            <a:off x="95905" y="5359241"/>
            <a:ext cx="10298326" cy="681249"/>
            <a:chOff x="95905" y="5359241"/>
            <a:chExt cx="10298326" cy="681249"/>
          </a:xfrm>
        </p:grpSpPr>
        <p:grpSp>
          <p:nvGrpSpPr>
            <p:cNvPr id="492" name="Group 491">
              <a:extLst>
                <a:ext uri="{FF2B5EF4-FFF2-40B4-BE49-F238E27FC236}">
                  <a16:creationId xmlns:a16="http://schemas.microsoft.com/office/drawing/2014/main" id="{FBB6C787-F6DF-27D7-F30F-5EBF5E27255D}"/>
                </a:ext>
              </a:extLst>
            </p:cNvPr>
            <p:cNvGrpSpPr/>
            <p:nvPr/>
          </p:nvGrpSpPr>
          <p:grpSpPr>
            <a:xfrm>
              <a:off x="415822" y="5359241"/>
              <a:ext cx="9648872" cy="399838"/>
              <a:chOff x="415822" y="5359241"/>
              <a:chExt cx="5866305" cy="399838"/>
            </a:xfrm>
          </p:grpSpPr>
          <p:cxnSp>
            <p:nvCxnSpPr>
              <p:cNvPr id="500" name="Straight Connector 499">
                <a:extLst>
                  <a:ext uri="{FF2B5EF4-FFF2-40B4-BE49-F238E27FC236}">
                    <a16:creationId xmlns:a16="http://schemas.microsoft.com/office/drawing/2014/main" id="{7C198BF1-79C2-7E1D-F238-069CF3E131D5}"/>
                  </a:ext>
                </a:extLst>
              </p:cNvPr>
              <p:cNvCxnSpPr>
                <a:cxnSpLocks/>
              </p:cNvCxnSpPr>
              <p:nvPr/>
            </p:nvCxnSpPr>
            <p:spPr>
              <a:xfrm>
                <a:off x="415822" y="5559160"/>
                <a:ext cx="58663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90B4837E-DD2C-74FE-3136-29BA9AA804C2}"/>
                  </a:ext>
                </a:extLst>
              </p:cNvPr>
              <p:cNvCxnSpPr>
                <a:cxnSpLocks/>
              </p:cNvCxnSpPr>
              <p:nvPr/>
            </p:nvCxnSpPr>
            <p:spPr>
              <a:xfrm>
                <a:off x="41582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12BEDEBA-2780-BA77-5EB1-6A1B0B3A1A8D}"/>
                  </a:ext>
                </a:extLst>
              </p:cNvPr>
              <p:cNvCxnSpPr>
                <a:cxnSpLocks/>
              </p:cNvCxnSpPr>
              <p:nvPr/>
            </p:nvCxnSpPr>
            <p:spPr>
              <a:xfrm>
                <a:off x="139353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E426E50E-891A-5D28-A0B1-C552A2B44A75}"/>
                  </a:ext>
                </a:extLst>
              </p:cNvPr>
              <p:cNvCxnSpPr>
                <a:cxnSpLocks/>
              </p:cNvCxnSpPr>
              <p:nvPr/>
            </p:nvCxnSpPr>
            <p:spPr>
              <a:xfrm>
                <a:off x="237125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7609DBAF-9100-AAF1-CB4B-2E28C8B577B4}"/>
                  </a:ext>
                </a:extLst>
              </p:cNvPr>
              <p:cNvCxnSpPr>
                <a:cxnSpLocks/>
              </p:cNvCxnSpPr>
              <p:nvPr/>
            </p:nvCxnSpPr>
            <p:spPr>
              <a:xfrm>
                <a:off x="3348974"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E0E9FEB0-4E32-ABBB-9539-E656F27FAB1B}"/>
                  </a:ext>
                </a:extLst>
              </p:cNvPr>
              <p:cNvCxnSpPr>
                <a:cxnSpLocks/>
              </p:cNvCxnSpPr>
              <p:nvPr/>
            </p:nvCxnSpPr>
            <p:spPr>
              <a:xfrm>
                <a:off x="432669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06AFA9A6-034C-EC35-739C-DDC129A75AC1}"/>
                  </a:ext>
                </a:extLst>
              </p:cNvPr>
              <p:cNvCxnSpPr>
                <a:cxnSpLocks/>
              </p:cNvCxnSpPr>
              <p:nvPr/>
            </p:nvCxnSpPr>
            <p:spPr>
              <a:xfrm>
                <a:off x="530440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DBD0684C-7777-76EE-739D-1C181204081A}"/>
                  </a:ext>
                </a:extLst>
              </p:cNvPr>
              <p:cNvCxnSpPr>
                <a:cxnSpLocks/>
              </p:cNvCxnSpPr>
              <p:nvPr/>
            </p:nvCxnSpPr>
            <p:spPr>
              <a:xfrm>
                <a:off x="628212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62BF87EE-E32B-3C1E-A168-0E7A053B35EA}"/>
                  </a:ext>
                </a:extLst>
              </p:cNvPr>
              <p:cNvCxnSpPr>
                <a:cxnSpLocks/>
              </p:cNvCxnSpPr>
              <p:nvPr/>
            </p:nvCxnSpPr>
            <p:spPr>
              <a:xfrm>
                <a:off x="90468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B5D9F8C3-2424-96F6-D917-A293C33A8401}"/>
                  </a:ext>
                </a:extLst>
              </p:cNvPr>
              <p:cNvCxnSpPr>
                <a:cxnSpLocks/>
              </p:cNvCxnSpPr>
              <p:nvPr/>
            </p:nvCxnSpPr>
            <p:spPr>
              <a:xfrm>
                <a:off x="188239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86F012C3-82FF-0DD5-8E1B-DBC0081C958D}"/>
                  </a:ext>
                </a:extLst>
              </p:cNvPr>
              <p:cNvCxnSpPr>
                <a:cxnSpLocks/>
              </p:cNvCxnSpPr>
              <p:nvPr/>
            </p:nvCxnSpPr>
            <p:spPr>
              <a:xfrm>
                <a:off x="2860116"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F5761C99-89CD-358D-FA41-9574FC030C61}"/>
                  </a:ext>
                </a:extLst>
              </p:cNvPr>
              <p:cNvCxnSpPr>
                <a:cxnSpLocks/>
              </p:cNvCxnSpPr>
              <p:nvPr/>
            </p:nvCxnSpPr>
            <p:spPr>
              <a:xfrm>
                <a:off x="3837833"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921047CA-9F0F-CB1E-430D-69922CA3044C}"/>
                  </a:ext>
                </a:extLst>
              </p:cNvPr>
              <p:cNvCxnSpPr>
                <a:cxnSpLocks/>
              </p:cNvCxnSpPr>
              <p:nvPr/>
            </p:nvCxnSpPr>
            <p:spPr>
              <a:xfrm>
                <a:off x="481555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9A65C0FE-7EE7-7C44-9A51-78E98AA173DC}"/>
                  </a:ext>
                </a:extLst>
              </p:cNvPr>
              <p:cNvCxnSpPr>
                <a:cxnSpLocks/>
              </p:cNvCxnSpPr>
              <p:nvPr/>
            </p:nvCxnSpPr>
            <p:spPr>
              <a:xfrm>
                <a:off x="579326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16214B21-8CCE-4CAA-0E14-D022D1CF431B}"/>
                  </a:ext>
                </a:extLst>
              </p:cNvPr>
              <p:cNvCxnSpPr>
                <a:cxnSpLocks/>
              </p:cNvCxnSpPr>
              <p:nvPr/>
            </p:nvCxnSpPr>
            <p:spPr>
              <a:xfrm>
                <a:off x="5135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C1657FBA-B450-9BBA-73A0-7CABEFE1FD4F}"/>
                  </a:ext>
                </a:extLst>
              </p:cNvPr>
              <p:cNvCxnSpPr>
                <a:cxnSpLocks/>
              </p:cNvCxnSpPr>
              <p:nvPr/>
            </p:nvCxnSpPr>
            <p:spPr>
              <a:xfrm>
                <a:off x="61136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B1B3CCBB-780B-53AC-2A0A-3ABE176B023C}"/>
                  </a:ext>
                </a:extLst>
              </p:cNvPr>
              <p:cNvCxnSpPr>
                <a:cxnSpLocks/>
              </p:cNvCxnSpPr>
              <p:nvPr/>
            </p:nvCxnSpPr>
            <p:spPr>
              <a:xfrm>
                <a:off x="70913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5482E697-B04F-9406-39E7-8ED8C453841A}"/>
                  </a:ext>
                </a:extLst>
              </p:cNvPr>
              <p:cNvCxnSpPr>
                <a:cxnSpLocks/>
              </p:cNvCxnSpPr>
              <p:nvPr/>
            </p:nvCxnSpPr>
            <p:spPr>
              <a:xfrm>
                <a:off x="80690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5B691DD-8308-6480-913D-90722797BF8C}"/>
                  </a:ext>
                </a:extLst>
              </p:cNvPr>
              <p:cNvCxnSpPr>
                <a:cxnSpLocks/>
              </p:cNvCxnSpPr>
              <p:nvPr/>
            </p:nvCxnSpPr>
            <p:spPr>
              <a:xfrm>
                <a:off x="100245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250F5341-2FC8-2E1D-549A-0BE65CDFC2A1}"/>
                  </a:ext>
                </a:extLst>
              </p:cNvPr>
              <p:cNvCxnSpPr>
                <a:cxnSpLocks/>
              </p:cNvCxnSpPr>
              <p:nvPr/>
            </p:nvCxnSpPr>
            <p:spPr>
              <a:xfrm>
                <a:off x="110022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22AFA918-E587-222B-6B4D-8F94E624176E}"/>
                  </a:ext>
                </a:extLst>
              </p:cNvPr>
              <p:cNvCxnSpPr>
                <a:cxnSpLocks/>
              </p:cNvCxnSpPr>
              <p:nvPr/>
            </p:nvCxnSpPr>
            <p:spPr>
              <a:xfrm>
                <a:off x="11979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9DB3867E-94C8-95AD-7281-B0140454E35C}"/>
                  </a:ext>
                </a:extLst>
              </p:cNvPr>
              <p:cNvCxnSpPr>
                <a:cxnSpLocks/>
              </p:cNvCxnSpPr>
              <p:nvPr/>
            </p:nvCxnSpPr>
            <p:spPr>
              <a:xfrm>
                <a:off x="129576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966A09BA-02ED-638B-A633-8048B695224B}"/>
                  </a:ext>
                </a:extLst>
              </p:cNvPr>
              <p:cNvCxnSpPr>
                <a:cxnSpLocks/>
              </p:cNvCxnSpPr>
              <p:nvPr/>
            </p:nvCxnSpPr>
            <p:spPr>
              <a:xfrm>
                <a:off x="149131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0429C0AA-505D-E5EF-5EE8-D7EEA05F4074}"/>
                  </a:ext>
                </a:extLst>
              </p:cNvPr>
              <p:cNvCxnSpPr>
                <a:cxnSpLocks/>
              </p:cNvCxnSpPr>
              <p:nvPr/>
            </p:nvCxnSpPr>
            <p:spPr>
              <a:xfrm>
                <a:off x="15890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5B9DE3F6-A3C8-E2AB-132C-067AFE4B1101}"/>
                  </a:ext>
                </a:extLst>
              </p:cNvPr>
              <p:cNvCxnSpPr>
                <a:cxnSpLocks/>
              </p:cNvCxnSpPr>
              <p:nvPr/>
            </p:nvCxnSpPr>
            <p:spPr>
              <a:xfrm>
                <a:off x="16868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BDAEAC2E-87B7-4ED1-4461-72F9049C47CE}"/>
                  </a:ext>
                </a:extLst>
              </p:cNvPr>
              <p:cNvCxnSpPr>
                <a:cxnSpLocks/>
              </p:cNvCxnSpPr>
              <p:nvPr/>
            </p:nvCxnSpPr>
            <p:spPr>
              <a:xfrm>
                <a:off x="178462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7F32424-4B33-BF79-B0EA-AFC2DA4AD80D}"/>
                  </a:ext>
                </a:extLst>
              </p:cNvPr>
              <p:cNvCxnSpPr>
                <a:cxnSpLocks/>
              </p:cNvCxnSpPr>
              <p:nvPr/>
            </p:nvCxnSpPr>
            <p:spPr>
              <a:xfrm>
                <a:off x="198017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053580A5-BEA4-0BE4-5722-7343972482F8}"/>
                  </a:ext>
                </a:extLst>
              </p:cNvPr>
              <p:cNvCxnSpPr>
                <a:cxnSpLocks/>
              </p:cNvCxnSpPr>
              <p:nvPr/>
            </p:nvCxnSpPr>
            <p:spPr>
              <a:xfrm>
                <a:off x="207794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2C35F0D5-EF17-DDBE-572E-2DBE25254D3C}"/>
                  </a:ext>
                </a:extLst>
              </p:cNvPr>
              <p:cNvCxnSpPr>
                <a:cxnSpLocks/>
              </p:cNvCxnSpPr>
              <p:nvPr/>
            </p:nvCxnSpPr>
            <p:spPr>
              <a:xfrm>
                <a:off x="217571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F1B7CC76-882E-B33D-D218-B5956164B66A}"/>
                  </a:ext>
                </a:extLst>
              </p:cNvPr>
              <p:cNvCxnSpPr>
                <a:cxnSpLocks/>
              </p:cNvCxnSpPr>
              <p:nvPr/>
            </p:nvCxnSpPr>
            <p:spPr>
              <a:xfrm>
                <a:off x="227348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A0015619-D5A8-7BB9-5251-223F3D656C14}"/>
                  </a:ext>
                </a:extLst>
              </p:cNvPr>
              <p:cNvCxnSpPr>
                <a:cxnSpLocks/>
              </p:cNvCxnSpPr>
              <p:nvPr/>
            </p:nvCxnSpPr>
            <p:spPr>
              <a:xfrm>
                <a:off x="246902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384C6E52-666F-6C59-A6EE-FE119DC9296F}"/>
                  </a:ext>
                </a:extLst>
              </p:cNvPr>
              <p:cNvCxnSpPr>
                <a:cxnSpLocks/>
              </p:cNvCxnSpPr>
              <p:nvPr/>
            </p:nvCxnSpPr>
            <p:spPr>
              <a:xfrm>
                <a:off x="256680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87BF3659-C042-088A-D956-C99CFAEB082C}"/>
                  </a:ext>
                </a:extLst>
              </p:cNvPr>
              <p:cNvCxnSpPr>
                <a:cxnSpLocks/>
              </p:cNvCxnSpPr>
              <p:nvPr/>
            </p:nvCxnSpPr>
            <p:spPr>
              <a:xfrm>
                <a:off x="266457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7D486B64-A27A-6002-BDDD-F6DC14D79AF8}"/>
                  </a:ext>
                </a:extLst>
              </p:cNvPr>
              <p:cNvCxnSpPr>
                <a:cxnSpLocks/>
              </p:cNvCxnSpPr>
              <p:nvPr/>
            </p:nvCxnSpPr>
            <p:spPr>
              <a:xfrm>
                <a:off x="276234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AAC07AE2-3149-1E95-7D9A-B3236D92C659}"/>
                  </a:ext>
                </a:extLst>
              </p:cNvPr>
              <p:cNvCxnSpPr>
                <a:cxnSpLocks/>
              </p:cNvCxnSpPr>
              <p:nvPr/>
            </p:nvCxnSpPr>
            <p:spPr>
              <a:xfrm>
                <a:off x="295788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527A3A-6AAB-762F-7E07-047465B58E32}"/>
                  </a:ext>
                </a:extLst>
              </p:cNvPr>
              <p:cNvCxnSpPr>
                <a:cxnSpLocks/>
              </p:cNvCxnSpPr>
              <p:nvPr/>
            </p:nvCxnSpPr>
            <p:spPr>
              <a:xfrm>
                <a:off x="305565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AF6F4D95-A982-D5FC-5169-636089D6A0AE}"/>
                  </a:ext>
                </a:extLst>
              </p:cNvPr>
              <p:cNvCxnSpPr>
                <a:cxnSpLocks/>
              </p:cNvCxnSpPr>
              <p:nvPr/>
            </p:nvCxnSpPr>
            <p:spPr>
              <a:xfrm>
                <a:off x="315343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7406F933-B503-6CD7-7762-BD9B8972B0E3}"/>
                  </a:ext>
                </a:extLst>
              </p:cNvPr>
              <p:cNvCxnSpPr>
                <a:cxnSpLocks/>
              </p:cNvCxnSpPr>
              <p:nvPr/>
            </p:nvCxnSpPr>
            <p:spPr>
              <a:xfrm>
                <a:off x="325120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ED17E621-DF70-728D-3564-B4AE94917918}"/>
                  </a:ext>
                </a:extLst>
              </p:cNvPr>
              <p:cNvCxnSpPr>
                <a:cxnSpLocks/>
              </p:cNvCxnSpPr>
              <p:nvPr/>
            </p:nvCxnSpPr>
            <p:spPr>
              <a:xfrm>
                <a:off x="344674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5F30B350-1221-89CC-F6AD-A705B46A73B0}"/>
                  </a:ext>
                </a:extLst>
              </p:cNvPr>
              <p:cNvCxnSpPr>
                <a:cxnSpLocks/>
              </p:cNvCxnSpPr>
              <p:nvPr/>
            </p:nvCxnSpPr>
            <p:spPr>
              <a:xfrm>
                <a:off x="354451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51BDBB1F-273A-393A-FB03-633418DE65F6}"/>
                  </a:ext>
                </a:extLst>
              </p:cNvPr>
              <p:cNvCxnSpPr>
                <a:cxnSpLocks/>
              </p:cNvCxnSpPr>
              <p:nvPr/>
            </p:nvCxnSpPr>
            <p:spPr>
              <a:xfrm>
                <a:off x="364229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CB51FEEC-27AE-BC6E-AB13-EF5731D5B54F}"/>
                  </a:ext>
                </a:extLst>
              </p:cNvPr>
              <p:cNvCxnSpPr>
                <a:cxnSpLocks/>
              </p:cNvCxnSpPr>
              <p:nvPr/>
            </p:nvCxnSpPr>
            <p:spPr>
              <a:xfrm>
                <a:off x="374006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F68F182E-9A76-DDC8-0839-4380F104EEC9}"/>
                  </a:ext>
                </a:extLst>
              </p:cNvPr>
              <p:cNvCxnSpPr>
                <a:cxnSpLocks/>
              </p:cNvCxnSpPr>
              <p:nvPr/>
            </p:nvCxnSpPr>
            <p:spPr>
              <a:xfrm>
                <a:off x="393560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664EA835-CEDB-14A7-8745-205C5622F4CC}"/>
                  </a:ext>
                </a:extLst>
              </p:cNvPr>
              <p:cNvCxnSpPr>
                <a:cxnSpLocks/>
              </p:cNvCxnSpPr>
              <p:nvPr/>
            </p:nvCxnSpPr>
            <p:spPr>
              <a:xfrm>
                <a:off x="403337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1944A44-465E-13C6-A856-9F124B1BFFD0}"/>
                  </a:ext>
                </a:extLst>
              </p:cNvPr>
              <p:cNvCxnSpPr>
                <a:cxnSpLocks/>
              </p:cNvCxnSpPr>
              <p:nvPr/>
            </p:nvCxnSpPr>
            <p:spPr>
              <a:xfrm>
                <a:off x="413114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34930085-D0AD-087A-CB8A-34C73F2F48EF}"/>
                  </a:ext>
                </a:extLst>
              </p:cNvPr>
              <p:cNvCxnSpPr>
                <a:cxnSpLocks/>
              </p:cNvCxnSpPr>
              <p:nvPr/>
            </p:nvCxnSpPr>
            <p:spPr>
              <a:xfrm>
                <a:off x="422892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15842141-60C9-AE13-7331-530694438FEC}"/>
                  </a:ext>
                </a:extLst>
              </p:cNvPr>
              <p:cNvCxnSpPr>
                <a:cxnSpLocks/>
              </p:cNvCxnSpPr>
              <p:nvPr/>
            </p:nvCxnSpPr>
            <p:spPr>
              <a:xfrm>
                <a:off x="442446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524649BF-AA1B-A4FB-57D5-B4F30E7C1264}"/>
                  </a:ext>
                </a:extLst>
              </p:cNvPr>
              <p:cNvCxnSpPr>
                <a:cxnSpLocks/>
              </p:cNvCxnSpPr>
              <p:nvPr/>
            </p:nvCxnSpPr>
            <p:spPr>
              <a:xfrm>
                <a:off x="452223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7E54A36-C7A6-AB1F-9057-A5D115AE6B8E}"/>
                  </a:ext>
                </a:extLst>
              </p:cNvPr>
              <p:cNvCxnSpPr>
                <a:cxnSpLocks/>
              </p:cNvCxnSpPr>
              <p:nvPr/>
            </p:nvCxnSpPr>
            <p:spPr>
              <a:xfrm>
                <a:off x="462000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9DF8E28-2274-8171-82A3-66658F5CF1F8}"/>
                  </a:ext>
                </a:extLst>
              </p:cNvPr>
              <p:cNvCxnSpPr>
                <a:cxnSpLocks/>
              </p:cNvCxnSpPr>
              <p:nvPr/>
            </p:nvCxnSpPr>
            <p:spPr>
              <a:xfrm>
                <a:off x="471777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A585794-0B9C-AA1C-3F0F-E575C957767C}"/>
                  </a:ext>
                </a:extLst>
              </p:cNvPr>
              <p:cNvCxnSpPr>
                <a:cxnSpLocks/>
              </p:cNvCxnSpPr>
              <p:nvPr/>
            </p:nvCxnSpPr>
            <p:spPr>
              <a:xfrm>
                <a:off x="491332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43316E28-6AEB-41DE-00FB-ED76EEC9434F}"/>
                  </a:ext>
                </a:extLst>
              </p:cNvPr>
              <p:cNvCxnSpPr>
                <a:cxnSpLocks/>
              </p:cNvCxnSpPr>
              <p:nvPr/>
            </p:nvCxnSpPr>
            <p:spPr>
              <a:xfrm>
                <a:off x="50110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1C7C9732-D81A-161E-3A2E-85B24E421995}"/>
                  </a:ext>
                </a:extLst>
              </p:cNvPr>
              <p:cNvCxnSpPr>
                <a:cxnSpLocks/>
              </p:cNvCxnSpPr>
              <p:nvPr/>
            </p:nvCxnSpPr>
            <p:spPr>
              <a:xfrm>
                <a:off x="510886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899DF5A8-964F-D515-CF08-DD1492331B4B}"/>
                  </a:ext>
                </a:extLst>
              </p:cNvPr>
              <p:cNvCxnSpPr>
                <a:cxnSpLocks/>
              </p:cNvCxnSpPr>
              <p:nvPr/>
            </p:nvCxnSpPr>
            <p:spPr>
              <a:xfrm>
                <a:off x="520663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E009C00-4211-1117-4DA2-F254985FBB44}"/>
                  </a:ext>
                </a:extLst>
              </p:cNvPr>
              <p:cNvCxnSpPr>
                <a:cxnSpLocks/>
              </p:cNvCxnSpPr>
              <p:nvPr/>
            </p:nvCxnSpPr>
            <p:spPr>
              <a:xfrm>
                <a:off x="540218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68A9BBB-C3EB-3C91-F1F5-D150243F0048}"/>
                  </a:ext>
                </a:extLst>
              </p:cNvPr>
              <p:cNvCxnSpPr>
                <a:cxnSpLocks/>
              </p:cNvCxnSpPr>
              <p:nvPr/>
            </p:nvCxnSpPr>
            <p:spPr>
              <a:xfrm>
                <a:off x="549995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2560F1F-08C0-4C27-B378-0557D01E70D0}"/>
                  </a:ext>
                </a:extLst>
              </p:cNvPr>
              <p:cNvCxnSpPr>
                <a:cxnSpLocks/>
              </p:cNvCxnSpPr>
              <p:nvPr/>
            </p:nvCxnSpPr>
            <p:spPr>
              <a:xfrm>
                <a:off x="559772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1D16412-5C59-39FA-8F82-F33BFE95ADC8}"/>
                  </a:ext>
                </a:extLst>
              </p:cNvPr>
              <p:cNvCxnSpPr>
                <a:cxnSpLocks/>
              </p:cNvCxnSpPr>
              <p:nvPr/>
            </p:nvCxnSpPr>
            <p:spPr>
              <a:xfrm>
                <a:off x="56954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F8E0AF12-AA66-661A-DC8D-DBF98C60E3D4}"/>
                  </a:ext>
                </a:extLst>
              </p:cNvPr>
              <p:cNvCxnSpPr>
                <a:cxnSpLocks/>
              </p:cNvCxnSpPr>
              <p:nvPr/>
            </p:nvCxnSpPr>
            <p:spPr>
              <a:xfrm>
                <a:off x="589104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C977C6DF-8138-59F1-E89C-A50FCA4CF8AF}"/>
                  </a:ext>
                </a:extLst>
              </p:cNvPr>
              <p:cNvCxnSpPr>
                <a:cxnSpLocks/>
              </p:cNvCxnSpPr>
              <p:nvPr/>
            </p:nvCxnSpPr>
            <p:spPr>
              <a:xfrm>
                <a:off x="598881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C746784C-0B9E-42FD-4E3D-C756A82CB637}"/>
                  </a:ext>
                </a:extLst>
              </p:cNvPr>
              <p:cNvCxnSpPr>
                <a:cxnSpLocks/>
              </p:cNvCxnSpPr>
              <p:nvPr/>
            </p:nvCxnSpPr>
            <p:spPr>
              <a:xfrm>
                <a:off x="60865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3A6802E4-60F6-18E8-F5B6-A1410060B742}"/>
                  </a:ext>
                </a:extLst>
              </p:cNvPr>
              <p:cNvCxnSpPr>
                <a:cxnSpLocks/>
              </p:cNvCxnSpPr>
              <p:nvPr/>
            </p:nvCxnSpPr>
            <p:spPr>
              <a:xfrm>
                <a:off x="61843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3" name="TextBox 492">
              <a:extLst>
                <a:ext uri="{FF2B5EF4-FFF2-40B4-BE49-F238E27FC236}">
                  <a16:creationId xmlns:a16="http://schemas.microsoft.com/office/drawing/2014/main" id="{183F6794-73E1-378C-5603-867BF422BA27}"/>
                </a:ext>
              </a:extLst>
            </p:cNvPr>
            <p:cNvSpPr txBox="1"/>
            <p:nvPr/>
          </p:nvSpPr>
          <p:spPr>
            <a:xfrm>
              <a:off x="9749059"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494" name="TextBox 493">
              <a:extLst>
                <a:ext uri="{FF2B5EF4-FFF2-40B4-BE49-F238E27FC236}">
                  <a16:creationId xmlns:a16="http://schemas.microsoft.com/office/drawing/2014/main" id="{61F0753B-6DCA-B55C-141C-23E6565B1600}"/>
                </a:ext>
              </a:extLst>
            </p:cNvPr>
            <p:cNvSpPr txBox="1"/>
            <p:nvPr/>
          </p:nvSpPr>
          <p:spPr>
            <a:xfrm>
              <a:off x="8140200"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495" name="TextBox 494">
              <a:extLst>
                <a:ext uri="{FF2B5EF4-FFF2-40B4-BE49-F238E27FC236}">
                  <a16:creationId xmlns:a16="http://schemas.microsoft.com/office/drawing/2014/main" id="{F15EF132-FBC1-693B-1BDF-7A6496284C4D}"/>
                </a:ext>
              </a:extLst>
            </p:cNvPr>
            <p:cNvSpPr txBox="1"/>
            <p:nvPr/>
          </p:nvSpPr>
          <p:spPr>
            <a:xfrm>
              <a:off x="6531341"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496" name="TextBox 495">
              <a:extLst>
                <a:ext uri="{FF2B5EF4-FFF2-40B4-BE49-F238E27FC236}">
                  <a16:creationId xmlns:a16="http://schemas.microsoft.com/office/drawing/2014/main" id="{0CF44C70-E9D4-B001-F48A-E04068C3DE30}"/>
                </a:ext>
              </a:extLst>
            </p:cNvPr>
            <p:cNvSpPr txBox="1"/>
            <p:nvPr/>
          </p:nvSpPr>
          <p:spPr>
            <a:xfrm>
              <a:off x="4922482"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497" name="TextBox 496">
              <a:extLst>
                <a:ext uri="{FF2B5EF4-FFF2-40B4-BE49-F238E27FC236}">
                  <a16:creationId xmlns:a16="http://schemas.microsoft.com/office/drawing/2014/main" id="{E667B2EB-EF5D-C7ED-AE03-B6C40C05DEC8}"/>
                </a:ext>
              </a:extLst>
            </p:cNvPr>
            <p:cNvSpPr txBox="1"/>
            <p:nvPr/>
          </p:nvSpPr>
          <p:spPr>
            <a:xfrm>
              <a:off x="3313623"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498" name="TextBox 497">
              <a:extLst>
                <a:ext uri="{FF2B5EF4-FFF2-40B4-BE49-F238E27FC236}">
                  <a16:creationId xmlns:a16="http://schemas.microsoft.com/office/drawing/2014/main" id="{50B8567F-7676-7565-6AD2-501136FB07E3}"/>
                </a:ext>
              </a:extLst>
            </p:cNvPr>
            <p:cNvSpPr txBox="1"/>
            <p:nvPr/>
          </p:nvSpPr>
          <p:spPr>
            <a:xfrm>
              <a:off x="1704764"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499" name="TextBox 498">
              <a:extLst>
                <a:ext uri="{FF2B5EF4-FFF2-40B4-BE49-F238E27FC236}">
                  <a16:creationId xmlns:a16="http://schemas.microsoft.com/office/drawing/2014/main" id="{7C24F74D-E5CD-6511-E002-0661635832F3}"/>
                </a:ext>
              </a:extLst>
            </p:cNvPr>
            <p:cNvSpPr txBox="1"/>
            <p:nvPr/>
          </p:nvSpPr>
          <p:spPr>
            <a:xfrm>
              <a:off x="95905"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3" name="Rectangle 2">
            <a:extLst>
              <a:ext uri="{FF2B5EF4-FFF2-40B4-BE49-F238E27FC236}">
                <a16:creationId xmlns:a16="http://schemas.microsoft.com/office/drawing/2014/main" id="{33EE471C-B175-7BB8-11AF-CC66B1B7F176}"/>
              </a:ext>
            </a:extLst>
          </p:cNvPr>
          <p:cNvSpPr/>
          <p:nvPr/>
        </p:nvSpPr>
        <p:spPr>
          <a:xfrm>
            <a:off x="4351690" y="1568866"/>
            <a:ext cx="2340705" cy="523220"/>
          </a:xfrm>
          <a:prstGeom prst="rect">
            <a:avLst/>
          </a:prstGeom>
        </p:spPr>
        <p:txBody>
          <a:bodyPr wrap="none">
            <a:spAutoFit/>
          </a:bodyPr>
          <a:lstStyle/>
          <a:p>
            <a:r>
              <a:rPr lang="en-GB" sz="2800" b="0">
                <a:latin typeface="Cambria Math" panose="02040503050406030204" pitchFamily="18" charset="0"/>
                <a:ea typeface="Cambria Math" panose="02040503050406030204" pitchFamily="18" charset="0"/>
              </a:rPr>
              <a:t>32 – 5 = ______</a:t>
            </a:r>
            <a:endParaRPr lang="en-GB" sz="28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18336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27F735-FCB2-4EFC-6A13-E72C474FADF8}"/>
              </a:ext>
            </a:extLst>
          </p:cNvPr>
          <p:cNvSpPr>
            <a:spLocks noGrp="1"/>
          </p:cNvSpPr>
          <p:nvPr>
            <p:ph type="body" sz="quarter" idx="11"/>
          </p:nvPr>
        </p:nvSpPr>
        <p:spPr>
          <a:xfrm>
            <a:off x="987440" y="6025596"/>
            <a:ext cx="9009356" cy="521160"/>
          </a:xfrm>
        </p:spPr>
        <p:txBody>
          <a:bodyPr/>
          <a:lstStyle/>
          <a:p>
            <a:r>
              <a:rPr lang="en-GB"/>
              <a:t>subtract    ‘Make ten’    group of ten    ones    regroup    Dienes</a:t>
            </a:r>
          </a:p>
        </p:txBody>
      </p:sp>
      <p:sp>
        <p:nvSpPr>
          <p:cNvPr id="15" name="Rectangular Callout 14"/>
          <p:cNvSpPr/>
          <p:nvPr/>
        </p:nvSpPr>
        <p:spPr>
          <a:xfrm>
            <a:off x="298372" y="731695"/>
            <a:ext cx="3071051" cy="1346701"/>
          </a:xfrm>
          <a:prstGeom prst="wedgeRectCallout">
            <a:avLst>
              <a:gd name="adj1" fmla="val -36389"/>
              <a:gd name="adj2" fmla="val 12386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I choose 32 – 4.</a:t>
            </a:r>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I have made 32 on the bead string.</a:t>
            </a:r>
          </a:p>
        </p:txBody>
      </p:sp>
      <p:sp>
        <p:nvSpPr>
          <p:cNvPr id="10" name="Rectangular Callout 9"/>
          <p:cNvSpPr/>
          <p:nvPr/>
        </p:nvSpPr>
        <p:spPr>
          <a:xfrm>
            <a:off x="1834402" y="5182909"/>
            <a:ext cx="4734120" cy="563680"/>
          </a:xfrm>
          <a:prstGeom prst="wedgeRectCallout">
            <a:avLst>
              <a:gd name="adj1" fmla="val -51663"/>
              <a:gd name="adj2" fmla="val -12454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32 subtract four is equal to 28.</a:t>
            </a:r>
          </a:p>
        </p:txBody>
      </p:sp>
      <p:pic>
        <p:nvPicPr>
          <p:cNvPr id="7" name="Picture 6">
            <a:extLst>
              <a:ext uri="{FF2B5EF4-FFF2-40B4-BE49-F238E27FC236}">
                <a16:creationId xmlns:a16="http://schemas.microsoft.com/office/drawing/2014/main" id="{D04A7815-558F-E384-E553-4F6A7347E0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76" y="3880886"/>
            <a:ext cx="1402121" cy="2144710"/>
          </a:xfrm>
          <a:prstGeom prst="rect">
            <a:avLst/>
          </a:prstGeom>
        </p:spPr>
      </p:pic>
      <p:pic>
        <p:nvPicPr>
          <p:cNvPr id="8" name="Picture 7">
            <a:extLst>
              <a:ext uri="{FF2B5EF4-FFF2-40B4-BE49-F238E27FC236}">
                <a16:creationId xmlns:a16="http://schemas.microsoft.com/office/drawing/2014/main" id="{85BBC382-029E-F613-8FAD-5BE0616EE0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19172" y="3791491"/>
            <a:ext cx="1485388" cy="2235950"/>
          </a:xfrm>
          <a:prstGeom prst="rect">
            <a:avLst/>
          </a:prstGeom>
        </p:spPr>
      </p:pic>
      <p:sp>
        <p:nvSpPr>
          <p:cNvPr id="11" name="Star: 5 Points 10">
            <a:extLst>
              <a:ext uri="{FF2B5EF4-FFF2-40B4-BE49-F238E27FC236}">
                <a16:creationId xmlns:a16="http://schemas.microsoft.com/office/drawing/2014/main" id="{2C516250-128A-530D-C36A-A0B61C5BAB12}"/>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822DC7F5-3098-9375-DA44-F5AF8EC73B64}"/>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ular Callout 15"/>
          <p:cNvSpPr/>
          <p:nvPr/>
        </p:nvSpPr>
        <p:spPr>
          <a:xfrm flipH="1">
            <a:off x="4621526" y="1228315"/>
            <a:ext cx="6175094" cy="2347076"/>
          </a:xfrm>
          <a:prstGeom prst="wedgeRectCallout">
            <a:avLst>
              <a:gd name="adj1" fmla="val -35991"/>
              <a:gd name="adj2" fmla="val 6882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It’s easy to subtract two from 32. </a:t>
            </a:r>
          </a:p>
          <a:p>
            <a:pPr algn="ctr">
              <a:spcAft>
                <a:spcPts val="600"/>
              </a:spcAft>
            </a:pPr>
            <a:r>
              <a:rPr lang="en-GB" sz="2400">
                <a:solidFill>
                  <a:schemeClr val="tx1"/>
                </a:solidFill>
                <a:latin typeface="Century Gothic" panose="020B0502020202020204" pitchFamily="34" charset="0"/>
              </a:rPr>
              <a:t>Partition four into two and two. </a:t>
            </a:r>
          </a:p>
          <a:p>
            <a:pPr algn="ctr">
              <a:spcAft>
                <a:spcPts val="600"/>
              </a:spcAft>
            </a:pPr>
            <a:r>
              <a:rPr lang="en-GB" sz="2400">
                <a:solidFill>
                  <a:schemeClr val="tx1"/>
                </a:solidFill>
                <a:latin typeface="Century Gothic" panose="020B0502020202020204" pitchFamily="34" charset="0"/>
              </a:rPr>
              <a:t>Subtract two beads first. That makes 30. </a:t>
            </a:r>
          </a:p>
          <a:p>
            <a:pPr algn="ctr">
              <a:spcAft>
                <a:spcPts val="600"/>
              </a:spcAft>
            </a:pPr>
            <a:r>
              <a:rPr lang="en-GB" sz="2400">
                <a:solidFill>
                  <a:schemeClr val="tx1"/>
                </a:solidFill>
                <a:latin typeface="Century Gothic" panose="020B0502020202020204" pitchFamily="34" charset="0"/>
              </a:rPr>
              <a:t>Then subtract another two, so that you’ve subtracted four.</a:t>
            </a:r>
          </a:p>
        </p:txBody>
      </p:sp>
      <p:cxnSp>
        <p:nvCxnSpPr>
          <p:cNvPr id="20812" name="Straight Connector 20811">
            <a:extLst>
              <a:ext uri="{FF2B5EF4-FFF2-40B4-BE49-F238E27FC236}">
                <a16:creationId xmlns:a16="http://schemas.microsoft.com/office/drawing/2014/main" id="{1C2F6E58-4DF4-944A-C97C-9BF13F3F6DFD}"/>
              </a:ext>
            </a:extLst>
          </p:cNvPr>
          <p:cNvCxnSpPr>
            <a:cxnSpLocks/>
          </p:cNvCxnSpPr>
          <p:nvPr/>
        </p:nvCxnSpPr>
        <p:spPr>
          <a:xfrm>
            <a:off x="1300313" y="4327334"/>
            <a:ext cx="4627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813" name="Group 20812">
            <a:extLst>
              <a:ext uri="{FF2B5EF4-FFF2-40B4-BE49-F238E27FC236}">
                <a16:creationId xmlns:a16="http://schemas.microsoft.com/office/drawing/2014/main" id="{7462FEEF-5E79-2745-E965-6788B134A188}"/>
              </a:ext>
            </a:extLst>
          </p:cNvPr>
          <p:cNvGrpSpPr/>
          <p:nvPr/>
        </p:nvGrpSpPr>
        <p:grpSpPr>
          <a:xfrm>
            <a:off x="1464916" y="4263366"/>
            <a:ext cx="1213699" cy="134513"/>
            <a:chOff x="473075" y="3158930"/>
            <a:chExt cx="993370" cy="221400"/>
          </a:xfrm>
        </p:grpSpPr>
        <p:grpSp>
          <p:nvGrpSpPr>
            <p:cNvPr id="20938" name="Group 20937">
              <a:extLst>
                <a:ext uri="{FF2B5EF4-FFF2-40B4-BE49-F238E27FC236}">
                  <a16:creationId xmlns:a16="http://schemas.microsoft.com/office/drawing/2014/main" id="{09950C96-8666-65F6-C39E-0E2D14DE460E}"/>
                </a:ext>
              </a:extLst>
            </p:cNvPr>
            <p:cNvGrpSpPr>
              <a:grpSpLocks/>
            </p:cNvGrpSpPr>
            <p:nvPr/>
          </p:nvGrpSpPr>
          <p:grpSpPr>
            <a:xfrm>
              <a:off x="473075" y="3158930"/>
              <a:ext cx="100800" cy="221400"/>
              <a:chOff x="2431598" y="4904118"/>
              <a:chExt cx="280800" cy="295200"/>
            </a:xfrm>
          </p:grpSpPr>
          <p:pic>
            <p:nvPicPr>
              <p:cNvPr id="20966" name="Google Shape;698;p26">
                <a:extLst>
                  <a:ext uri="{FF2B5EF4-FFF2-40B4-BE49-F238E27FC236}">
                    <a16:creationId xmlns:a16="http://schemas.microsoft.com/office/drawing/2014/main" id="{5D564BB0-A469-DA2C-FA8B-F2F711C1B55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67" name="Oval 20966">
                <a:extLst>
                  <a:ext uri="{FF2B5EF4-FFF2-40B4-BE49-F238E27FC236}">
                    <a16:creationId xmlns:a16="http://schemas.microsoft.com/office/drawing/2014/main" id="{E8ADE1C1-BED1-18D3-8314-C6A778FF693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39" name="Group 20938">
              <a:extLst>
                <a:ext uri="{FF2B5EF4-FFF2-40B4-BE49-F238E27FC236}">
                  <a16:creationId xmlns:a16="http://schemas.microsoft.com/office/drawing/2014/main" id="{84929193-1473-EDA9-B6D7-81500FAC1BEC}"/>
                </a:ext>
              </a:extLst>
            </p:cNvPr>
            <p:cNvGrpSpPr>
              <a:grpSpLocks/>
            </p:cNvGrpSpPr>
            <p:nvPr/>
          </p:nvGrpSpPr>
          <p:grpSpPr>
            <a:xfrm>
              <a:off x="572249" y="3158930"/>
              <a:ext cx="100800" cy="221400"/>
              <a:chOff x="2431598" y="4904118"/>
              <a:chExt cx="280800" cy="295200"/>
            </a:xfrm>
          </p:grpSpPr>
          <p:pic>
            <p:nvPicPr>
              <p:cNvPr id="20964" name="Google Shape;698;p26">
                <a:extLst>
                  <a:ext uri="{FF2B5EF4-FFF2-40B4-BE49-F238E27FC236}">
                    <a16:creationId xmlns:a16="http://schemas.microsoft.com/office/drawing/2014/main" id="{B2059FD9-9C12-C027-6A54-72BC2E0B900F}"/>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65" name="Oval 20964">
                <a:extLst>
                  <a:ext uri="{FF2B5EF4-FFF2-40B4-BE49-F238E27FC236}">
                    <a16:creationId xmlns:a16="http://schemas.microsoft.com/office/drawing/2014/main" id="{1EE563EF-E7A7-E063-ECC4-8F1D0ADF8C9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0" name="Group 20939">
              <a:extLst>
                <a:ext uri="{FF2B5EF4-FFF2-40B4-BE49-F238E27FC236}">
                  <a16:creationId xmlns:a16="http://schemas.microsoft.com/office/drawing/2014/main" id="{D3F02427-312D-4A49-119C-EDF5DC31079D}"/>
                </a:ext>
              </a:extLst>
            </p:cNvPr>
            <p:cNvGrpSpPr>
              <a:grpSpLocks/>
            </p:cNvGrpSpPr>
            <p:nvPr/>
          </p:nvGrpSpPr>
          <p:grpSpPr>
            <a:xfrm>
              <a:off x="671423" y="3158930"/>
              <a:ext cx="100800" cy="221400"/>
              <a:chOff x="2431598" y="4904118"/>
              <a:chExt cx="280800" cy="295200"/>
            </a:xfrm>
          </p:grpSpPr>
          <p:pic>
            <p:nvPicPr>
              <p:cNvPr id="20962" name="Google Shape;698;p26">
                <a:extLst>
                  <a:ext uri="{FF2B5EF4-FFF2-40B4-BE49-F238E27FC236}">
                    <a16:creationId xmlns:a16="http://schemas.microsoft.com/office/drawing/2014/main" id="{16897336-75DA-4640-1D9E-AAE0614E883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63" name="Oval 20962">
                <a:extLst>
                  <a:ext uri="{FF2B5EF4-FFF2-40B4-BE49-F238E27FC236}">
                    <a16:creationId xmlns:a16="http://schemas.microsoft.com/office/drawing/2014/main" id="{42482824-2C56-697A-40F4-C284A12D8D1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1" name="Group 20940">
              <a:extLst>
                <a:ext uri="{FF2B5EF4-FFF2-40B4-BE49-F238E27FC236}">
                  <a16:creationId xmlns:a16="http://schemas.microsoft.com/office/drawing/2014/main" id="{0F5EF090-05E7-CA19-45B5-B9464D33D8A1}"/>
                </a:ext>
              </a:extLst>
            </p:cNvPr>
            <p:cNvGrpSpPr>
              <a:grpSpLocks/>
            </p:cNvGrpSpPr>
            <p:nvPr/>
          </p:nvGrpSpPr>
          <p:grpSpPr>
            <a:xfrm>
              <a:off x="770597" y="3158930"/>
              <a:ext cx="100800" cy="221400"/>
              <a:chOff x="2431598" y="4904118"/>
              <a:chExt cx="280800" cy="295200"/>
            </a:xfrm>
          </p:grpSpPr>
          <p:pic>
            <p:nvPicPr>
              <p:cNvPr id="20960" name="Google Shape;698;p26">
                <a:extLst>
                  <a:ext uri="{FF2B5EF4-FFF2-40B4-BE49-F238E27FC236}">
                    <a16:creationId xmlns:a16="http://schemas.microsoft.com/office/drawing/2014/main" id="{A51CB22E-660D-6CE1-95C0-19470D9FCE4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61" name="Oval 20960">
                <a:extLst>
                  <a:ext uri="{FF2B5EF4-FFF2-40B4-BE49-F238E27FC236}">
                    <a16:creationId xmlns:a16="http://schemas.microsoft.com/office/drawing/2014/main" id="{EAAE0024-9DB9-0F49-ECEB-5CFE6248C89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2" name="Group 20941">
              <a:extLst>
                <a:ext uri="{FF2B5EF4-FFF2-40B4-BE49-F238E27FC236}">
                  <a16:creationId xmlns:a16="http://schemas.microsoft.com/office/drawing/2014/main" id="{CD8EFB87-F1DA-9A7C-5F03-DC48428ED75F}"/>
                </a:ext>
              </a:extLst>
            </p:cNvPr>
            <p:cNvGrpSpPr>
              <a:grpSpLocks/>
            </p:cNvGrpSpPr>
            <p:nvPr/>
          </p:nvGrpSpPr>
          <p:grpSpPr>
            <a:xfrm>
              <a:off x="869771" y="3158930"/>
              <a:ext cx="100800" cy="221400"/>
              <a:chOff x="2431598" y="4904118"/>
              <a:chExt cx="280800" cy="295200"/>
            </a:xfrm>
          </p:grpSpPr>
          <p:pic>
            <p:nvPicPr>
              <p:cNvPr id="20958" name="Google Shape;698;p26">
                <a:extLst>
                  <a:ext uri="{FF2B5EF4-FFF2-40B4-BE49-F238E27FC236}">
                    <a16:creationId xmlns:a16="http://schemas.microsoft.com/office/drawing/2014/main" id="{9A6035C9-A22C-BD72-4760-28A84071115C}"/>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59" name="Oval 20958">
                <a:extLst>
                  <a:ext uri="{FF2B5EF4-FFF2-40B4-BE49-F238E27FC236}">
                    <a16:creationId xmlns:a16="http://schemas.microsoft.com/office/drawing/2014/main" id="{C0CEE2FA-BFF6-4867-6C2E-66A029445C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3" name="Group 20942">
              <a:extLst>
                <a:ext uri="{FF2B5EF4-FFF2-40B4-BE49-F238E27FC236}">
                  <a16:creationId xmlns:a16="http://schemas.microsoft.com/office/drawing/2014/main" id="{A81A602D-8356-DF47-D362-73BDC6B2274F}"/>
                </a:ext>
              </a:extLst>
            </p:cNvPr>
            <p:cNvGrpSpPr>
              <a:grpSpLocks/>
            </p:cNvGrpSpPr>
            <p:nvPr/>
          </p:nvGrpSpPr>
          <p:grpSpPr>
            <a:xfrm>
              <a:off x="968945" y="3158930"/>
              <a:ext cx="100800" cy="221400"/>
              <a:chOff x="2431598" y="4904118"/>
              <a:chExt cx="280800" cy="295200"/>
            </a:xfrm>
          </p:grpSpPr>
          <p:pic>
            <p:nvPicPr>
              <p:cNvPr id="20956" name="Google Shape;698;p26">
                <a:extLst>
                  <a:ext uri="{FF2B5EF4-FFF2-40B4-BE49-F238E27FC236}">
                    <a16:creationId xmlns:a16="http://schemas.microsoft.com/office/drawing/2014/main" id="{DEEA3370-6976-CFB9-1FF6-71302AF07EA1}"/>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57" name="Oval 20956">
                <a:extLst>
                  <a:ext uri="{FF2B5EF4-FFF2-40B4-BE49-F238E27FC236}">
                    <a16:creationId xmlns:a16="http://schemas.microsoft.com/office/drawing/2014/main" id="{361D086D-6193-3F28-291A-2CE9C937F0B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4" name="Group 20943">
              <a:extLst>
                <a:ext uri="{FF2B5EF4-FFF2-40B4-BE49-F238E27FC236}">
                  <a16:creationId xmlns:a16="http://schemas.microsoft.com/office/drawing/2014/main" id="{A1615E28-5D2E-4B75-B9AE-EE1AB76DC9AF}"/>
                </a:ext>
              </a:extLst>
            </p:cNvPr>
            <p:cNvGrpSpPr>
              <a:grpSpLocks/>
            </p:cNvGrpSpPr>
            <p:nvPr/>
          </p:nvGrpSpPr>
          <p:grpSpPr>
            <a:xfrm>
              <a:off x="1068119" y="3158930"/>
              <a:ext cx="100800" cy="221400"/>
              <a:chOff x="2431598" y="4904118"/>
              <a:chExt cx="280800" cy="295200"/>
            </a:xfrm>
          </p:grpSpPr>
          <p:pic>
            <p:nvPicPr>
              <p:cNvPr id="20954" name="Google Shape;698;p26">
                <a:extLst>
                  <a:ext uri="{FF2B5EF4-FFF2-40B4-BE49-F238E27FC236}">
                    <a16:creationId xmlns:a16="http://schemas.microsoft.com/office/drawing/2014/main" id="{342BA874-A722-2220-01C7-995BC114A7FE}"/>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55" name="Oval 20954">
                <a:extLst>
                  <a:ext uri="{FF2B5EF4-FFF2-40B4-BE49-F238E27FC236}">
                    <a16:creationId xmlns:a16="http://schemas.microsoft.com/office/drawing/2014/main" id="{C4A5653D-CAAF-042D-99E2-C89DD76460F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5" name="Group 20944">
              <a:extLst>
                <a:ext uri="{FF2B5EF4-FFF2-40B4-BE49-F238E27FC236}">
                  <a16:creationId xmlns:a16="http://schemas.microsoft.com/office/drawing/2014/main" id="{6F7DB698-4932-AD1C-2299-CCA4561B0F0F}"/>
                </a:ext>
              </a:extLst>
            </p:cNvPr>
            <p:cNvGrpSpPr>
              <a:grpSpLocks/>
            </p:cNvGrpSpPr>
            <p:nvPr/>
          </p:nvGrpSpPr>
          <p:grpSpPr>
            <a:xfrm>
              <a:off x="1167293" y="3158930"/>
              <a:ext cx="100800" cy="221400"/>
              <a:chOff x="2431598" y="4904118"/>
              <a:chExt cx="280800" cy="295200"/>
            </a:xfrm>
          </p:grpSpPr>
          <p:pic>
            <p:nvPicPr>
              <p:cNvPr id="20952" name="Google Shape;698;p26">
                <a:extLst>
                  <a:ext uri="{FF2B5EF4-FFF2-40B4-BE49-F238E27FC236}">
                    <a16:creationId xmlns:a16="http://schemas.microsoft.com/office/drawing/2014/main" id="{1A603798-9A90-88D1-05EA-91938F7CEA32}"/>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53" name="Oval 20952">
                <a:extLst>
                  <a:ext uri="{FF2B5EF4-FFF2-40B4-BE49-F238E27FC236}">
                    <a16:creationId xmlns:a16="http://schemas.microsoft.com/office/drawing/2014/main" id="{5EC8A92F-DFF6-A850-E710-65F9D58CD69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6" name="Group 20945">
              <a:extLst>
                <a:ext uri="{FF2B5EF4-FFF2-40B4-BE49-F238E27FC236}">
                  <a16:creationId xmlns:a16="http://schemas.microsoft.com/office/drawing/2014/main" id="{9852511A-4E9C-B696-87D2-2F521AF585EF}"/>
                </a:ext>
              </a:extLst>
            </p:cNvPr>
            <p:cNvGrpSpPr>
              <a:grpSpLocks/>
            </p:cNvGrpSpPr>
            <p:nvPr/>
          </p:nvGrpSpPr>
          <p:grpSpPr>
            <a:xfrm>
              <a:off x="1266467" y="3158930"/>
              <a:ext cx="100800" cy="221400"/>
              <a:chOff x="2431598" y="4904118"/>
              <a:chExt cx="280800" cy="295200"/>
            </a:xfrm>
          </p:grpSpPr>
          <p:pic>
            <p:nvPicPr>
              <p:cNvPr id="20950" name="Google Shape;698;p26">
                <a:extLst>
                  <a:ext uri="{FF2B5EF4-FFF2-40B4-BE49-F238E27FC236}">
                    <a16:creationId xmlns:a16="http://schemas.microsoft.com/office/drawing/2014/main" id="{13C8103F-0D6D-5734-E8F2-1D779CF3ED53}"/>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51" name="Oval 20950">
                <a:extLst>
                  <a:ext uri="{FF2B5EF4-FFF2-40B4-BE49-F238E27FC236}">
                    <a16:creationId xmlns:a16="http://schemas.microsoft.com/office/drawing/2014/main" id="{BEB0E524-9821-3A9D-D1C2-098C2A2F28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7" name="Group 20946">
              <a:extLst>
                <a:ext uri="{FF2B5EF4-FFF2-40B4-BE49-F238E27FC236}">
                  <a16:creationId xmlns:a16="http://schemas.microsoft.com/office/drawing/2014/main" id="{C371ECBE-D10F-9DA5-717D-F25A0BB4DBE2}"/>
                </a:ext>
              </a:extLst>
            </p:cNvPr>
            <p:cNvGrpSpPr>
              <a:grpSpLocks/>
            </p:cNvGrpSpPr>
            <p:nvPr/>
          </p:nvGrpSpPr>
          <p:grpSpPr>
            <a:xfrm>
              <a:off x="1365645" y="3158930"/>
              <a:ext cx="100800" cy="221400"/>
              <a:chOff x="2431598" y="4904118"/>
              <a:chExt cx="280800" cy="295200"/>
            </a:xfrm>
          </p:grpSpPr>
          <p:pic>
            <p:nvPicPr>
              <p:cNvPr id="20948" name="Google Shape;698;p26">
                <a:extLst>
                  <a:ext uri="{FF2B5EF4-FFF2-40B4-BE49-F238E27FC236}">
                    <a16:creationId xmlns:a16="http://schemas.microsoft.com/office/drawing/2014/main" id="{32B4E642-BDF1-7842-30B1-79A325353BF9}"/>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949" name="Oval 20948">
                <a:extLst>
                  <a:ext uri="{FF2B5EF4-FFF2-40B4-BE49-F238E27FC236}">
                    <a16:creationId xmlns:a16="http://schemas.microsoft.com/office/drawing/2014/main" id="{E2F5A800-9AF2-3322-F168-05478BA20D7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908" name="Group 20907">
            <a:extLst>
              <a:ext uri="{FF2B5EF4-FFF2-40B4-BE49-F238E27FC236}">
                <a16:creationId xmlns:a16="http://schemas.microsoft.com/office/drawing/2014/main" id="{CC8EFE6C-E646-806B-DEDC-CD2DE27EDD72}"/>
              </a:ext>
            </a:extLst>
          </p:cNvPr>
          <p:cNvGrpSpPr>
            <a:grpSpLocks/>
          </p:cNvGrpSpPr>
          <p:nvPr/>
        </p:nvGrpSpPr>
        <p:grpSpPr>
          <a:xfrm>
            <a:off x="5111337" y="4256375"/>
            <a:ext cx="123158" cy="134513"/>
            <a:chOff x="592863" y="4927613"/>
            <a:chExt cx="283148" cy="295200"/>
          </a:xfrm>
        </p:grpSpPr>
        <p:pic>
          <p:nvPicPr>
            <p:cNvPr id="20936" name="Google Shape;699;p26">
              <a:extLst>
                <a:ext uri="{FF2B5EF4-FFF2-40B4-BE49-F238E27FC236}">
                  <a16:creationId xmlns:a16="http://schemas.microsoft.com/office/drawing/2014/main" id="{569AE98C-8EA8-6DBD-2CCA-C6B4223A4A35}"/>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937" name="Oval 20936">
              <a:extLst>
                <a:ext uri="{FF2B5EF4-FFF2-40B4-BE49-F238E27FC236}">
                  <a16:creationId xmlns:a16="http://schemas.microsoft.com/office/drawing/2014/main" id="{0DDA5C00-0493-71F1-7CB3-8F397135AEE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09" name="Group 20908">
            <a:extLst>
              <a:ext uri="{FF2B5EF4-FFF2-40B4-BE49-F238E27FC236}">
                <a16:creationId xmlns:a16="http://schemas.microsoft.com/office/drawing/2014/main" id="{C33DA16E-E55C-3667-01D8-EE92F81C399C}"/>
              </a:ext>
            </a:extLst>
          </p:cNvPr>
          <p:cNvGrpSpPr>
            <a:grpSpLocks/>
          </p:cNvGrpSpPr>
          <p:nvPr/>
        </p:nvGrpSpPr>
        <p:grpSpPr>
          <a:xfrm>
            <a:off x="5233108" y="4256375"/>
            <a:ext cx="123158" cy="134513"/>
            <a:chOff x="592863" y="4927613"/>
            <a:chExt cx="283148" cy="295200"/>
          </a:xfrm>
        </p:grpSpPr>
        <p:pic>
          <p:nvPicPr>
            <p:cNvPr id="20934" name="Google Shape;699;p26">
              <a:extLst>
                <a:ext uri="{FF2B5EF4-FFF2-40B4-BE49-F238E27FC236}">
                  <a16:creationId xmlns:a16="http://schemas.microsoft.com/office/drawing/2014/main" id="{C311006A-4978-90ED-776C-5DB485B34980}"/>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935" name="Oval 20934">
              <a:extLst>
                <a:ext uri="{FF2B5EF4-FFF2-40B4-BE49-F238E27FC236}">
                  <a16:creationId xmlns:a16="http://schemas.microsoft.com/office/drawing/2014/main" id="{4B93FC45-BE01-6AE1-789D-B86B1429E9E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6" name="Group 20815">
            <a:extLst>
              <a:ext uri="{FF2B5EF4-FFF2-40B4-BE49-F238E27FC236}">
                <a16:creationId xmlns:a16="http://schemas.microsoft.com/office/drawing/2014/main" id="{80BFD9A9-4352-B0EC-7097-6E0C1DE69A19}"/>
              </a:ext>
            </a:extLst>
          </p:cNvPr>
          <p:cNvGrpSpPr/>
          <p:nvPr/>
        </p:nvGrpSpPr>
        <p:grpSpPr>
          <a:xfrm>
            <a:off x="3895673" y="4257195"/>
            <a:ext cx="1213699" cy="134513"/>
            <a:chOff x="473075" y="3158930"/>
            <a:chExt cx="993370" cy="221400"/>
          </a:xfrm>
        </p:grpSpPr>
        <p:grpSp>
          <p:nvGrpSpPr>
            <p:cNvPr id="20848" name="Group 20847">
              <a:extLst>
                <a:ext uri="{FF2B5EF4-FFF2-40B4-BE49-F238E27FC236}">
                  <a16:creationId xmlns:a16="http://schemas.microsoft.com/office/drawing/2014/main" id="{F7C8D816-7066-E0E8-CDCB-950E1D40265D}"/>
                </a:ext>
              </a:extLst>
            </p:cNvPr>
            <p:cNvGrpSpPr>
              <a:grpSpLocks/>
            </p:cNvGrpSpPr>
            <p:nvPr/>
          </p:nvGrpSpPr>
          <p:grpSpPr>
            <a:xfrm>
              <a:off x="473075" y="3158930"/>
              <a:ext cx="100800" cy="221400"/>
              <a:chOff x="2431598" y="4904118"/>
              <a:chExt cx="280800" cy="295200"/>
            </a:xfrm>
          </p:grpSpPr>
          <p:pic>
            <p:nvPicPr>
              <p:cNvPr id="20876" name="Google Shape;698;p26">
                <a:extLst>
                  <a:ext uri="{FF2B5EF4-FFF2-40B4-BE49-F238E27FC236}">
                    <a16:creationId xmlns:a16="http://schemas.microsoft.com/office/drawing/2014/main" id="{EE09E206-70CB-93B2-05FA-6CFDC4DFDFAD}"/>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77" name="Oval 20876">
                <a:extLst>
                  <a:ext uri="{FF2B5EF4-FFF2-40B4-BE49-F238E27FC236}">
                    <a16:creationId xmlns:a16="http://schemas.microsoft.com/office/drawing/2014/main" id="{0CA05DEC-24B4-41BC-D348-3899A42AC3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49" name="Group 20848">
              <a:extLst>
                <a:ext uri="{FF2B5EF4-FFF2-40B4-BE49-F238E27FC236}">
                  <a16:creationId xmlns:a16="http://schemas.microsoft.com/office/drawing/2014/main" id="{E7C8102B-F247-2913-B487-4E05F0AF06A9}"/>
                </a:ext>
              </a:extLst>
            </p:cNvPr>
            <p:cNvGrpSpPr>
              <a:grpSpLocks/>
            </p:cNvGrpSpPr>
            <p:nvPr/>
          </p:nvGrpSpPr>
          <p:grpSpPr>
            <a:xfrm>
              <a:off x="572249" y="3158930"/>
              <a:ext cx="100800" cy="221400"/>
              <a:chOff x="2431598" y="4904118"/>
              <a:chExt cx="280800" cy="295200"/>
            </a:xfrm>
          </p:grpSpPr>
          <p:pic>
            <p:nvPicPr>
              <p:cNvPr id="20874" name="Google Shape;698;p26">
                <a:extLst>
                  <a:ext uri="{FF2B5EF4-FFF2-40B4-BE49-F238E27FC236}">
                    <a16:creationId xmlns:a16="http://schemas.microsoft.com/office/drawing/2014/main" id="{A228B5F8-80B0-E354-D826-ADA123E34C6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75" name="Oval 20874">
                <a:extLst>
                  <a:ext uri="{FF2B5EF4-FFF2-40B4-BE49-F238E27FC236}">
                    <a16:creationId xmlns:a16="http://schemas.microsoft.com/office/drawing/2014/main" id="{7026864A-D568-4675-CE8E-A1C23D5B0E0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0" name="Group 20849">
              <a:extLst>
                <a:ext uri="{FF2B5EF4-FFF2-40B4-BE49-F238E27FC236}">
                  <a16:creationId xmlns:a16="http://schemas.microsoft.com/office/drawing/2014/main" id="{0E884C39-F797-33CF-0A07-FC527D51FC64}"/>
                </a:ext>
              </a:extLst>
            </p:cNvPr>
            <p:cNvGrpSpPr>
              <a:grpSpLocks/>
            </p:cNvGrpSpPr>
            <p:nvPr/>
          </p:nvGrpSpPr>
          <p:grpSpPr>
            <a:xfrm>
              <a:off x="671423" y="3158930"/>
              <a:ext cx="100800" cy="221400"/>
              <a:chOff x="2431598" y="4904118"/>
              <a:chExt cx="280800" cy="295200"/>
            </a:xfrm>
          </p:grpSpPr>
          <p:pic>
            <p:nvPicPr>
              <p:cNvPr id="20872" name="Google Shape;698;p26">
                <a:extLst>
                  <a:ext uri="{FF2B5EF4-FFF2-40B4-BE49-F238E27FC236}">
                    <a16:creationId xmlns:a16="http://schemas.microsoft.com/office/drawing/2014/main" id="{B0603443-3A08-0AB5-52F3-3EFF1F6FB504}"/>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73" name="Oval 20872">
                <a:extLst>
                  <a:ext uri="{FF2B5EF4-FFF2-40B4-BE49-F238E27FC236}">
                    <a16:creationId xmlns:a16="http://schemas.microsoft.com/office/drawing/2014/main" id="{CF52545B-BA3D-501B-7138-35B8BEA7C8B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1" name="Group 20850">
              <a:extLst>
                <a:ext uri="{FF2B5EF4-FFF2-40B4-BE49-F238E27FC236}">
                  <a16:creationId xmlns:a16="http://schemas.microsoft.com/office/drawing/2014/main" id="{F5822461-C2BD-62E1-EDBE-CC040AE76FDE}"/>
                </a:ext>
              </a:extLst>
            </p:cNvPr>
            <p:cNvGrpSpPr>
              <a:grpSpLocks/>
            </p:cNvGrpSpPr>
            <p:nvPr/>
          </p:nvGrpSpPr>
          <p:grpSpPr>
            <a:xfrm>
              <a:off x="770597" y="3158930"/>
              <a:ext cx="100800" cy="221400"/>
              <a:chOff x="2431598" y="4904118"/>
              <a:chExt cx="280800" cy="295200"/>
            </a:xfrm>
          </p:grpSpPr>
          <p:pic>
            <p:nvPicPr>
              <p:cNvPr id="20870" name="Google Shape;698;p26">
                <a:extLst>
                  <a:ext uri="{FF2B5EF4-FFF2-40B4-BE49-F238E27FC236}">
                    <a16:creationId xmlns:a16="http://schemas.microsoft.com/office/drawing/2014/main" id="{FAC23DFE-5EF6-90CC-E6C7-38878B45338F}"/>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71" name="Oval 20870">
                <a:extLst>
                  <a:ext uri="{FF2B5EF4-FFF2-40B4-BE49-F238E27FC236}">
                    <a16:creationId xmlns:a16="http://schemas.microsoft.com/office/drawing/2014/main" id="{953DC7FE-AF2C-25A6-BC92-F0999A4654D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2" name="Group 20851">
              <a:extLst>
                <a:ext uri="{FF2B5EF4-FFF2-40B4-BE49-F238E27FC236}">
                  <a16:creationId xmlns:a16="http://schemas.microsoft.com/office/drawing/2014/main" id="{0240993A-45C9-7860-2106-C19426095416}"/>
                </a:ext>
              </a:extLst>
            </p:cNvPr>
            <p:cNvGrpSpPr>
              <a:grpSpLocks/>
            </p:cNvGrpSpPr>
            <p:nvPr/>
          </p:nvGrpSpPr>
          <p:grpSpPr>
            <a:xfrm>
              <a:off x="869771" y="3158930"/>
              <a:ext cx="100800" cy="221400"/>
              <a:chOff x="2431598" y="4904118"/>
              <a:chExt cx="280800" cy="295200"/>
            </a:xfrm>
          </p:grpSpPr>
          <p:pic>
            <p:nvPicPr>
              <p:cNvPr id="20868" name="Google Shape;698;p26">
                <a:extLst>
                  <a:ext uri="{FF2B5EF4-FFF2-40B4-BE49-F238E27FC236}">
                    <a16:creationId xmlns:a16="http://schemas.microsoft.com/office/drawing/2014/main" id="{8A762A01-9998-65A5-4342-77BD7AE8CB01}"/>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69" name="Oval 20868">
                <a:extLst>
                  <a:ext uri="{FF2B5EF4-FFF2-40B4-BE49-F238E27FC236}">
                    <a16:creationId xmlns:a16="http://schemas.microsoft.com/office/drawing/2014/main" id="{350505E5-6C20-C17C-2A4F-C6376C3FF2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3" name="Group 20852">
              <a:extLst>
                <a:ext uri="{FF2B5EF4-FFF2-40B4-BE49-F238E27FC236}">
                  <a16:creationId xmlns:a16="http://schemas.microsoft.com/office/drawing/2014/main" id="{50DB61B0-196C-B6BD-4500-94B0341189BE}"/>
                </a:ext>
              </a:extLst>
            </p:cNvPr>
            <p:cNvGrpSpPr>
              <a:grpSpLocks/>
            </p:cNvGrpSpPr>
            <p:nvPr/>
          </p:nvGrpSpPr>
          <p:grpSpPr>
            <a:xfrm>
              <a:off x="968945" y="3158930"/>
              <a:ext cx="100800" cy="221400"/>
              <a:chOff x="2431598" y="4904118"/>
              <a:chExt cx="280800" cy="295200"/>
            </a:xfrm>
          </p:grpSpPr>
          <p:pic>
            <p:nvPicPr>
              <p:cNvPr id="20866" name="Google Shape;698;p26">
                <a:extLst>
                  <a:ext uri="{FF2B5EF4-FFF2-40B4-BE49-F238E27FC236}">
                    <a16:creationId xmlns:a16="http://schemas.microsoft.com/office/drawing/2014/main" id="{DBE9EDCF-5135-95A8-8A83-FCC22E0EDF0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67" name="Oval 20866">
                <a:extLst>
                  <a:ext uri="{FF2B5EF4-FFF2-40B4-BE49-F238E27FC236}">
                    <a16:creationId xmlns:a16="http://schemas.microsoft.com/office/drawing/2014/main" id="{4D7D4E64-2FA6-2923-AC02-4CF77C05C30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4" name="Group 20853">
              <a:extLst>
                <a:ext uri="{FF2B5EF4-FFF2-40B4-BE49-F238E27FC236}">
                  <a16:creationId xmlns:a16="http://schemas.microsoft.com/office/drawing/2014/main" id="{99F7798D-6072-256A-0ED1-5849BB2F1B96}"/>
                </a:ext>
              </a:extLst>
            </p:cNvPr>
            <p:cNvGrpSpPr>
              <a:grpSpLocks/>
            </p:cNvGrpSpPr>
            <p:nvPr/>
          </p:nvGrpSpPr>
          <p:grpSpPr>
            <a:xfrm>
              <a:off x="1068119" y="3158930"/>
              <a:ext cx="100800" cy="221400"/>
              <a:chOff x="2431598" y="4904118"/>
              <a:chExt cx="280800" cy="295200"/>
            </a:xfrm>
          </p:grpSpPr>
          <p:pic>
            <p:nvPicPr>
              <p:cNvPr id="20864" name="Google Shape;698;p26">
                <a:extLst>
                  <a:ext uri="{FF2B5EF4-FFF2-40B4-BE49-F238E27FC236}">
                    <a16:creationId xmlns:a16="http://schemas.microsoft.com/office/drawing/2014/main" id="{36377111-F723-8FDF-D35F-CB7F41631550}"/>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65" name="Oval 20864">
                <a:extLst>
                  <a:ext uri="{FF2B5EF4-FFF2-40B4-BE49-F238E27FC236}">
                    <a16:creationId xmlns:a16="http://schemas.microsoft.com/office/drawing/2014/main" id="{84BDBC14-D293-48FB-8AC1-BFE313D9179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5" name="Group 20854">
              <a:extLst>
                <a:ext uri="{FF2B5EF4-FFF2-40B4-BE49-F238E27FC236}">
                  <a16:creationId xmlns:a16="http://schemas.microsoft.com/office/drawing/2014/main" id="{A5173A47-C960-B49C-B88F-0DB66A9B0494}"/>
                </a:ext>
              </a:extLst>
            </p:cNvPr>
            <p:cNvGrpSpPr>
              <a:grpSpLocks/>
            </p:cNvGrpSpPr>
            <p:nvPr/>
          </p:nvGrpSpPr>
          <p:grpSpPr>
            <a:xfrm>
              <a:off x="1167293" y="3158930"/>
              <a:ext cx="100800" cy="221400"/>
              <a:chOff x="2431598" y="4904118"/>
              <a:chExt cx="280800" cy="295200"/>
            </a:xfrm>
          </p:grpSpPr>
          <p:pic>
            <p:nvPicPr>
              <p:cNvPr id="20862" name="Google Shape;698;p26">
                <a:extLst>
                  <a:ext uri="{FF2B5EF4-FFF2-40B4-BE49-F238E27FC236}">
                    <a16:creationId xmlns:a16="http://schemas.microsoft.com/office/drawing/2014/main" id="{97CA0B92-E777-0E2C-422E-C5813C9477E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63" name="Oval 20862">
                <a:extLst>
                  <a:ext uri="{FF2B5EF4-FFF2-40B4-BE49-F238E27FC236}">
                    <a16:creationId xmlns:a16="http://schemas.microsoft.com/office/drawing/2014/main" id="{1624AC08-CB94-A8E0-6D94-1FC6C2579D6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6" name="Group 20855">
              <a:extLst>
                <a:ext uri="{FF2B5EF4-FFF2-40B4-BE49-F238E27FC236}">
                  <a16:creationId xmlns:a16="http://schemas.microsoft.com/office/drawing/2014/main" id="{33C9242C-3EB2-E568-B44D-CB8AFC77DA2D}"/>
                </a:ext>
              </a:extLst>
            </p:cNvPr>
            <p:cNvGrpSpPr>
              <a:grpSpLocks/>
            </p:cNvGrpSpPr>
            <p:nvPr/>
          </p:nvGrpSpPr>
          <p:grpSpPr>
            <a:xfrm>
              <a:off x="1266467" y="3158930"/>
              <a:ext cx="100800" cy="221400"/>
              <a:chOff x="2431598" y="4904118"/>
              <a:chExt cx="280800" cy="295200"/>
            </a:xfrm>
          </p:grpSpPr>
          <p:pic>
            <p:nvPicPr>
              <p:cNvPr id="20860" name="Google Shape;698;p26">
                <a:extLst>
                  <a:ext uri="{FF2B5EF4-FFF2-40B4-BE49-F238E27FC236}">
                    <a16:creationId xmlns:a16="http://schemas.microsoft.com/office/drawing/2014/main" id="{1046C460-AC16-F43F-42C1-FAEFE46DC5A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61" name="Oval 20860">
                <a:extLst>
                  <a:ext uri="{FF2B5EF4-FFF2-40B4-BE49-F238E27FC236}">
                    <a16:creationId xmlns:a16="http://schemas.microsoft.com/office/drawing/2014/main" id="{D7D458CF-5FDE-1195-B5A2-8007302F221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7" name="Group 20856">
              <a:extLst>
                <a:ext uri="{FF2B5EF4-FFF2-40B4-BE49-F238E27FC236}">
                  <a16:creationId xmlns:a16="http://schemas.microsoft.com/office/drawing/2014/main" id="{3F3C0992-0A29-012C-0C1F-08768A3C905B}"/>
                </a:ext>
              </a:extLst>
            </p:cNvPr>
            <p:cNvGrpSpPr>
              <a:grpSpLocks/>
            </p:cNvGrpSpPr>
            <p:nvPr/>
          </p:nvGrpSpPr>
          <p:grpSpPr>
            <a:xfrm>
              <a:off x="1365645" y="3158930"/>
              <a:ext cx="100800" cy="221400"/>
              <a:chOff x="2431598" y="4904118"/>
              <a:chExt cx="280800" cy="295200"/>
            </a:xfrm>
          </p:grpSpPr>
          <p:pic>
            <p:nvPicPr>
              <p:cNvPr id="20858" name="Google Shape;698;p26">
                <a:extLst>
                  <a:ext uri="{FF2B5EF4-FFF2-40B4-BE49-F238E27FC236}">
                    <a16:creationId xmlns:a16="http://schemas.microsoft.com/office/drawing/2014/main" id="{B2524D06-F846-9834-4070-4B452829B664}"/>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2431598" y="4904118"/>
                <a:ext cx="280800" cy="295200"/>
              </a:xfrm>
              <a:prstGeom prst="rect">
                <a:avLst/>
              </a:prstGeom>
              <a:noFill/>
              <a:ln>
                <a:noFill/>
              </a:ln>
            </p:spPr>
          </p:pic>
          <p:sp>
            <p:nvSpPr>
              <p:cNvPr id="20859" name="Oval 20858">
                <a:extLst>
                  <a:ext uri="{FF2B5EF4-FFF2-40B4-BE49-F238E27FC236}">
                    <a16:creationId xmlns:a16="http://schemas.microsoft.com/office/drawing/2014/main" id="{58906059-226E-D1E2-4366-1D8439A531E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817" name="Group 20816">
            <a:extLst>
              <a:ext uri="{FF2B5EF4-FFF2-40B4-BE49-F238E27FC236}">
                <a16:creationId xmlns:a16="http://schemas.microsoft.com/office/drawing/2014/main" id="{A87C84EC-8816-78C5-47A2-16D6933C0BE1}"/>
              </a:ext>
            </a:extLst>
          </p:cNvPr>
          <p:cNvGrpSpPr/>
          <p:nvPr/>
        </p:nvGrpSpPr>
        <p:grpSpPr>
          <a:xfrm>
            <a:off x="2681179" y="4262324"/>
            <a:ext cx="1219091" cy="134513"/>
            <a:chOff x="1463860" y="3139913"/>
            <a:chExt cx="997783" cy="221400"/>
          </a:xfrm>
        </p:grpSpPr>
        <p:grpSp>
          <p:nvGrpSpPr>
            <p:cNvPr id="20818" name="Group 20817">
              <a:extLst>
                <a:ext uri="{FF2B5EF4-FFF2-40B4-BE49-F238E27FC236}">
                  <a16:creationId xmlns:a16="http://schemas.microsoft.com/office/drawing/2014/main" id="{2F4CEDFB-BAB0-A1FC-1D9F-2C107805059E}"/>
                </a:ext>
              </a:extLst>
            </p:cNvPr>
            <p:cNvGrpSpPr>
              <a:grpSpLocks/>
            </p:cNvGrpSpPr>
            <p:nvPr/>
          </p:nvGrpSpPr>
          <p:grpSpPr>
            <a:xfrm>
              <a:off x="1463860" y="3139913"/>
              <a:ext cx="100800" cy="221400"/>
              <a:chOff x="592863" y="4927613"/>
              <a:chExt cx="283148" cy="295200"/>
            </a:xfrm>
          </p:grpSpPr>
          <p:pic>
            <p:nvPicPr>
              <p:cNvPr id="20846" name="Google Shape;699;p26">
                <a:extLst>
                  <a:ext uri="{FF2B5EF4-FFF2-40B4-BE49-F238E27FC236}">
                    <a16:creationId xmlns:a16="http://schemas.microsoft.com/office/drawing/2014/main" id="{64908706-8B91-8CC0-09A0-C5BD5125DA5D}"/>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47" name="Oval 20846">
                <a:extLst>
                  <a:ext uri="{FF2B5EF4-FFF2-40B4-BE49-F238E27FC236}">
                    <a16:creationId xmlns:a16="http://schemas.microsoft.com/office/drawing/2014/main" id="{A48165FE-5802-8AE1-07A1-71D6401818F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9" name="Group 20818">
              <a:extLst>
                <a:ext uri="{FF2B5EF4-FFF2-40B4-BE49-F238E27FC236}">
                  <a16:creationId xmlns:a16="http://schemas.microsoft.com/office/drawing/2014/main" id="{73BB8A74-FA1A-38E8-0CDF-81DE04315DC0}"/>
                </a:ext>
              </a:extLst>
            </p:cNvPr>
            <p:cNvGrpSpPr>
              <a:grpSpLocks/>
            </p:cNvGrpSpPr>
            <p:nvPr/>
          </p:nvGrpSpPr>
          <p:grpSpPr>
            <a:xfrm>
              <a:off x="1563525" y="3139913"/>
              <a:ext cx="100800" cy="221400"/>
              <a:chOff x="592863" y="4927613"/>
              <a:chExt cx="283148" cy="295200"/>
            </a:xfrm>
          </p:grpSpPr>
          <p:pic>
            <p:nvPicPr>
              <p:cNvPr id="20844" name="Google Shape;699;p26">
                <a:extLst>
                  <a:ext uri="{FF2B5EF4-FFF2-40B4-BE49-F238E27FC236}">
                    <a16:creationId xmlns:a16="http://schemas.microsoft.com/office/drawing/2014/main" id="{C7F56E66-327E-1265-2D26-2C1A93D011F4}"/>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45" name="Oval 20844">
                <a:extLst>
                  <a:ext uri="{FF2B5EF4-FFF2-40B4-BE49-F238E27FC236}">
                    <a16:creationId xmlns:a16="http://schemas.microsoft.com/office/drawing/2014/main" id="{15C2288C-FDA9-B4D0-3BD9-52FF38A929B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0" name="Group 20819">
              <a:extLst>
                <a:ext uri="{FF2B5EF4-FFF2-40B4-BE49-F238E27FC236}">
                  <a16:creationId xmlns:a16="http://schemas.microsoft.com/office/drawing/2014/main" id="{CB9C82F5-2A29-0B40-436C-3B585D520190}"/>
                </a:ext>
              </a:extLst>
            </p:cNvPr>
            <p:cNvGrpSpPr>
              <a:grpSpLocks/>
            </p:cNvGrpSpPr>
            <p:nvPr/>
          </p:nvGrpSpPr>
          <p:grpSpPr>
            <a:xfrm>
              <a:off x="1663190" y="3139913"/>
              <a:ext cx="100800" cy="221400"/>
              <a:chOff x="592863" y="4927613"/>
              <a:chExt cx="283148" cy="295200"/>
            </a:xfrm>
          </p:grpSpPr>
          <p:pic>
            <p:nvPicPr>
              <p:cNvPr id="20842" name="Google Shape;699;p26">
                <a:extLst>
                  <a:ext uri="{FF2B5EF4-FFF2-40B4-BE49-F238E27FC236}">
                    <a16:creationId xmlns:a16="http://schemas.microsoft.com/office/drawing/2014/main" id="{9DA26634-930D-7285-A6B0-542424D59371}"/>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43" name="Oval 20842">
                <a:extLst>
                  <a:ext uri="{FF2B5EF4-FFF2-40B4-BE49-F238E27FC236}">
                    <a16:creationId xmlns:a16="http://schemas.microsoft.com/office/drawing/2014/main" id="{0E5D36FF-7B2C-E047-F123-B4A681C1B93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1" name="Group 20820">
              <a:extLst>
                <a:ext uri="{FF2B5EF4-FFF2-40B4-BE49-F238E27FC236}">
                  <a16:creationId xmlns:a16="http://schemas.microsoft.com/office/drawing/2014/main" id="{69023369-2447-0D37-7114-B24E0F84972E}"/>
                </a:ext>
              </a:extLst>
            </p:cNvPr>
            <p:cNvGrpSpPr>
              <a:grpSpLocks/>
            </p:cNvGrpSpPr>
            <p:nvPr/>
          </p:nvGrpSpPr>
          <p:grpSpPr>
            <a:xfrm>
              <a:off x="1762855" y="3139913"/>
              <a:ext cx="100800" cy="221400"/>
              <a:chOff x="592863" y="4927613"/>
              <a:chExt cx="283148" cy="295200"/>
            </a:xfrm>
          </p:grpSpPr>
          <p:pic>
            <p:nvPicPr>
              <p:cNvPr id="20840" name="Google Shape;699;p26">
                <a:extLst>
                  <a:ext uri="{FF2B5EF4-FFF2-40B4-BE49-F238E27FC236}">
                    <a16:creationId xmlns:a16="http://schemas.microsoft.com/office/drawing/2014/main" id="{704D97A1-8720-3600-029C-DD328C58592A}"/>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41" name="Oval 20840">
                <a:extLst>
                  <a:ext uri="{FF2B5EF4-FFF2-40B4-BE49-F238E27FC236}">
                    <a16:creationId xmlns:a16="http://schemas.microsoft.com/office/drawing/2014/main" id="{AC687A4D-E3E1-8695-466D-700094AA992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2" name="Group 20821">
              <a:extLst>
                <a:ext uri="{FF2B5EF4-FFF2-40B4-BE49-F238E27FC236}">
                  <a16:creationId xmlns:a16="http://schemas.microsoft.com/office/drawing/2014/main" id="{7DE2ADBD-3E68-6A88-96BA-E6F9A397623A}"/>
                </a:ext>
              </a:extLst>
            </p:cNvPr>
            <p:cNvGrpSpPr>
              <a:grpSpLocks/>
            </p:cNvGrpSpPr>
            <p:nvPr/>
          </p:nvGrpSpPr>
          <p:grpSpPr>
            <a:xfrm>
              <a:off x="1862520" y="3139913"/>
              <a:ext cx="100800" cy="221400"/>
              <a:chOff x="592863" y="4927613"/>
              <a:chExt cx="283148" cy="295200"/>
            </a:xfrm>
          </p:grpSpPr>
          <p:pic>
            <p:nvPicPr>
              <p:cNvPr id="20838" name="Google Shape;699;p26">
                <a:extLst>
                  <a:ext uri="{FF2B5EF4-FFF2-40B4-BE49-F238E27FC236}">
                    <a16:creationId xmlns:a16="http://schemas.microsoft.com/office/drawing/2014/main" id="{1493E839-7761-DC3E-A36A-705C5EC745A6}"/>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39" name="Oval 20838">
                <a:extLst>
                  <a:ext uri="{FF2B5EF4-FFF2-40B4-BE49-F238E27FC236}">
                    <a16:creationId xmlns:a16="http://schemas.microsoft.com/office/drawing/2014/main" id="{7296D5BB-9BA1-6CD7-17D1-266AF3CC488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3" name="Group 20822">
              <a:extLst>
                <a:ext uri="{FF2B5EF4-FFF2-40B4-BE49-F238E27FC236}">
                  <a16:creationId xmlns:a16="http://schemas.microsoft.com/office/drawing/2014/main" id="{C126BE8A-76AD-A326-2074-8882B3241362}"/>
                </a:ext>
              </a:extLst>
            </p:cNvPr>
            <p:cNvGrpSpPr>
              <a:grpSpLocks/>
            </p:cNvGrpSpPr>
            <p:nvPr/>
          </p:nvGrpSpPr>
          <p:grpSpPr>
            <a:xfrm>
              <a:off x="1962185" y="3139913"/>
              <a:ext cx="100800" cy="221400"/>
              <a:chOff x="592863" y="4927613"/>
              <a:chExt cx="283148" cy="295200"/>
            </a:xfrm>
          </p:grpSpPr>
          <p:pic>
            <p:nvPicPr>
              <p:cNvPr id="20836" name="Google Shape;699;p26">
                <a:extLst>
                  <a:ext uri="{FF2B5EF4-FFF2-40B4-BE49-F238E27FC236}">
                    <a16:creationId xmlns:a16="http://schemas.microsoft.com/office/drawing/2014/main" id="{C08F9803-9E17-8142-CD6A-B3C20C19B73E}"/>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37" name="Oval 20836">
                <a:extLst>
                  <a:ext uri="{FF2B5EF4-FFF2-40B4-BE49-F238E27FC236}">
                    <a16:creationId xmlns:a16="http://schemas.microsoft.com/office/drawing/2014/main" id="{8CC31C8D-C8D8-A809-B326-B825662784E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4" name="Group 20823">
              <a:extLst>
                <a:ext uri="{FF2B5EF4-FFF2-40B4-BE49-F238E27FC236}">
                  <a16:creationId xmlns:a16="http://schemas.microsoft.com/office/drawing/2014/main" id="{020D7769-E2D9-3C71-81FA-8EE82DBC6095}"/>
                </a:ext>
              </a:extLst>
            </p:cNvPr>
            <p:cNvGrpSpPr>
              <a:grpSpLocks/>
            </p:cNvGrpSpPr>
            <p:nvPr/>
          </p:nvGrpSpPr>
          <p:grpSpPr>
            <a:xfrm>
              <a:off x="2061850" y="3139913"/>
              <a:ext cx="100800" cy="221400"/>
              <a:chOff x="592863" y="4927613"/>
              <a:chExt cx="283148" cy="295200"/>
            </a:xfrm>
          </p:grpSpPr>
          <p:pic>
            <p:nvPicPr>
              <p:cNvPr id="20834" name="Google Shape;699;p26">
                <a:extLst>
                  <a:ext uri="{FF2B5EF4-FFF2-40B4-BE49-F238E27FC236}">
                    <a16:creationId xmlns:a16="http://schemas.microsoft.com/office/drawing/2014/main" id="{3EAD5246-9048-E0FD-65B0-D765FCE682F2}"/>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35" name="Oval 20834">
                <a:extLst>
                  <a:ext uri="{FF2B5EF4-FFF2-40B4-BE49-F238E27FC236}">
                    <a16:creationId xmlns:a16="http://schemas.microsoft.com/office/drawing/2014/main" id="{F8437891-A167-D092-47AC-4A4BA289439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5" name="Group 20824">
              <a:extLst>
                <a:ext uri="{FF2B5EF4-FFF2-40B4-BE49-F238E27FC236}">
                  <a16:creationId xmlns:a16="http://schemas.microsoft.com/office/drawing/2014/main" id="{2E3AA5DE-DF09-4EBA-5BDF-5005852F22C3}"/>
                </a:ext>
              </a:extLst>
            </p:cNvPr>
            <p:cNvGrpSpPr>
              <a:grpSpLocks/>
            </p:cNvGrpSpPr>
            <p:nvPr/>
          </p:nvGrpSpPr>
          <p:grpSpPr>
            <a:xfrm>
              <a:off x="2161515" y="3139913"/>
              <a:ext cx="100800" cy="221400"/>
              <a:chOff x="592863" y="4927613"/>
              <a:chExt cx="283148" cy="295200"/>
            </a:xfrm>
          </p:grpSpPr>
          <p:pic>
            <p:nvPicPr>
              <p:cNvPr id="20832" name="Google Shape;699;p26">
                <a:extLst>
                  <a:ext uri="{FF2B5EF4-FFF2-40B4-BE49-F238E27FC236}">
                    <a16:creationId xmlns:a16="http://schemas.microsoft.com/office/drawing/2014/main" id="{18FEE586-407A-1FA1-B136-4EC5E0FEE1D8}"/>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33" name="Oval 20832">
                <a:extLst>
                  <a:ext uri="{FF2B5EF4-FFF2-40B4-BE49-F238E27FC236}">
                    <a16:creationId xmlns:a16="http://schemas.microsoft.com/office/drawing/2014/main" id="{87C36236-93D1-D2FA-D9E5-EE5C797D663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6" name="Group 20825">
              <a:extLst>
                <a:ext uri="{FF2B5EF4-FFF2-40B4-BE49-F238E27FC236}">
                  <a16:creationId xmlns:a16="http://schemas.microsoft.com/office/drawing/2014/main" id="{A75CA0B8-23FF-1A38-8885-EC8347C93DB5}"/>
                </a:ext>
              </a:extLst>
            </p:cNvPr>
            <p:cNvGrpSpPr>
              <a:grpSpLocks/>
            </p:cNvGrpSpPr>
            <p:nvPr/>
          </p:nvGrpSpPr>
          <p:grpSpPr>
            <a:xfrm>
              <a:off x="2261180" y="3139913"/>
              <a:ext cx="100800" cy="221400"/>
              <a:chOff x="592863" y="4927613"/>
              <a:chExt cx="283148" cy="295200"/>
            </a:xfrm>
          </p:grpSpPr>
          <p:pic>
            <p:nvPicPr>
              <p:cNvPr id="20830" name="Google Shape;699;p26">
                <a:extLst>
                  <a:ext uri="{FF2B5EF4-FFF2-40B4-BE49-F238E27FC236}">
                    <a16:creationId xmlns:a16="http://schemas.microsoft.com/office/drawing/2014/main" id="{B423D6AD-39C9-FAD3-6D28-BC74D73E75B6}"/>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31" name="Oval 20830">
                <a:extLst>
                  <a:ext uri="{FF2B5EF4-FFF2-40B4-BE49-F238E27FC236}">
                    <a16:creationId xmlns:a16="http://schemas.microsoft.com/office/drawing/2014/main" id="{48EF019A-6F47-B3EB-5736-765F260D5B7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7" name="Group 20826">
              <a:extLst>
                <a:ext uri="{FF2B5EF4-FFF2-40B4-BE49-F238E27FC236}">
                  <a16:creationId xmlns:a16="http://schemas.microsoft.com/office/drawing/2014/main" id="{4CE1EA19-BDB5-2C91-C01E-E60C22A60DF9}"/>
                </a:ext>
              </a:extLst>
            </p:cNvPr>
            <p:cNvGrpSpPr>
              <a:grpSpLocks/>
            </p:cNvGrpSpPr>
            <p:nvPr/>
          </p:nvGrpSpPr>
          <p:grpSpPr>
            <a:xfrm>
              <a:off x="2360843" y="3139913"/>
              <a:ext cx="100800" cy="221400"/>
              <a:chOff x="592863" y="4927613"/>
              <a:chExt cx="283148" cy="295200"/>
            </a:xfrm>
          </p:grpSpPr>
          <p:pic>
            <p:nvPicPr>
              <p:cNvPr id="20828" name="Google Shape;699;p26">
                <a:extLst>
                  <a:ext uri="{FF2B5EF4-FFF2-40B4-BE49-F238E27FC236}">
                    <a16:creationId xmlns:a16="http://schemas.microsoft.com/office/drawing/2014/main" id="{2B3BAF0D-3259-721D-8CC3-4D855A353E9E}"/>
                  </a:ext>
                </a:extLst>
              </p:cNvPr>
              <p:cNvPicPr preferRelativeResize="0">
                <a:picLocks/>
              </p:cNvPicPr>
              <p:nvPr/>
            </p:nvPicPr>
            <p:blipFill rotWithShape="1">
              <a:blip r:embed="rId6" cstate="print">
                <a:alphaModFix/>
                <a:extLst>
                  <a:ext uri="{28A0092B-C50C-407E-A947-70E740481C1C}">
                    <a14:useLocalDpi xmlns:a14="http://schemas.microsoft.com/office/drawing/2010/main"/>
                  </a:ext>
                </a:extLst>
              </a:blip>
              <a:srcRect/>
              <a:stretch/>
            </p:blipFill>
            <p:spPr>
              <a:xfrm>
                <a:off x="595211" y="4927613"/>
                <a:ext cx="280800" cy="295200"/>
              </a:xfrm>
              <a:prstGeom prst="rect">
                <a:avLst/>
              </a:prstGeom>
              <a:noFill/>
              <a:ln>
                <a:noFill/>
              </a:ln>
            </p:spPr>
          </p:pic>
          <p:sp>
            <p:nvSpPr>
              <p:cNvPr id="20829" name="Oval 20828">
                <a:extLst>
                  <a:ext uri="{FF2B5EF4-FFF2-40B4-BE49-F238E27FC236}">
                    <a16:creationId xmlns:a16="http://schemas.microsoft.com/office/drawing/2014/main" id="{C42E13B8-7B1C-48A8-9F80-46383C527FD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621774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How else could we represent this equation?</a:t>
            </a:r>
          </a:p>
        </p:txBody>
      </p:sp>
      <p:sp>
        <p:nvSpPr>
          <p:cNvPr id="5" name="Rectangle 4"/>
          <p:cNvSpPr/>
          <p:nvPr/>
        </p:nvSpPr>
        <p:spPr>
          <a:xfrm>
            <a:off x="4283059" y="1365074"/>
            <a:ext cx="2340705" cy="523220"/>
          </a:xfrm>
          <a:prstGeom prst="rect">
            <a:avLst/>
          </a:prstGeom>
        </p:spPr>
        <p:txBody>
          <a:bodyPr wrap="none">
            <a:spAutoFit/>
          </a:bodyPr>
          <a:lstStyle/>
          <a:p>
            <a:pPr lvl="0"/>
            <a:r>
              <a:rPr lang="en-GB" sz="2800" b="0">
                <a:solidFill>
                  <a:srgbClr val="000000"/>
                </a:solidFill>
                <a:latin typeface="Cambria Math" panose="02040503050406030204" pitchFamily="18" charset="0"/>
                <a:ea typeface="Cambria Math" panose="02040503050406030204" pitchFamily="18" charset="0"/>
              </a:rPr>
              <a:t>32 – 5 = ______</a:t>
            </a:r>
            <a:endParaRPr lang="en-GB" sz="2800">
              <a:solidFill>
                <a:srgbClr val="000000"/>
              </a:solidFill>
              <a:latin typeface="Cambria Math" panose="02040503050406030204" pitchFamily="18" charset="0"/>
              <a:ea typeface="Cambria Math" panose="02040503050406030204" pitchFamily="18" charset="0"/>
            </a:endParaRPr>
          </a:p>
        </p:txBody>
      </p:sp>
      <p:grpSp>
        <p:nvGrpSpPr>
          <p:cNvPr id="3" name="Group 2">
            <a:extLst>
              <a:ext uri="{FF2B5EF4-FFF2-40B4-BE49-F238E27FC236}">
                <a16:creationId xmlns:a16="http://schemas.microsoft.com/office/drawing/2014/main" id="{B110DED2-58E0-2219-DD27-DB22C3AB5B90}"/>
              </a:ext>
            </a:extLst>
          </p:cNvPr>
          <p:cNvGrpSpPr/>
          <p:nvPr/>
        </p:nvGrpSpPr>
        <p:grpSpPr>
          <a:xfrm>
            <a:off x="420207" y="2533470"/>
            <a:ext cx="6692974" cy="3912781"/>
            <a:chOff x="2390297" y="2753772"/>
            <a:chExt cx="3460929" cy="2403862"/>
          </a:xfrm>
        </p:grpSpPr>
        <p:cxnSp>
          <p:nvCxnSpPr>
            <p:cNvPr id="4" name="Straight Connector 3">
              <a:extLst>
                <a:ext uri="{FF2B5EF4-FFF2-40B4-BE49-F238E27FC236}">
                  <a16:creationId xmlns:a16="http://schemas.microsoft.com/office/drawing/2014/main" id="{DA7A1BDF-1E63-DC76-70BE-AC04D134A4DD}"/>
                </a:ext>
              </a:extLst>
            </p:cNvPr>
            <p:cNvCxnSpPr>
              <a:cxnSpLocks/>
              <a:stCxn id="11" idx="3"/>
              <a:endCxn id="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6E35F08-4316-8BE2-C783-C50026AE1F6B}"/>
                </a:ext>
              </a:extLst>
            </p:cNvPr>
            <p:cNvCxnSpPr>
              <a:cxnSpLocks/>
              <a:stCxn id="11" idx="3"/>
              <a:endCxn id="1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Google Shape;1039;p34">
              <a:extLst>
                <a:ext uri="{FF2B5EF4-FFF2-40B4-BE49-F238E27FC236}">
                  <a16:creationId xmlns:a16="http://schemas.microsoft.com/office/drawing/2014/main" id="{43AC4C37-697D-EC84-3CFB-D40E1E30C019}"/>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0" name="Google Shape;1039;p34">
              <a:extLst>
                <a:ext uri="{FF2B5EF4-FFF2-40B4-BE49-F238E27FC236}">
                  <a16:creationId xmlns:a16="http://schemas.microsoft.com/office/drawing/2014/main" id="{7FEAFAE5-968F-04A3-F36D-A7849314063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1" name="Google Shape;1039;p34">
              <a:extLst>
                <a:ext uri="{FF2B5EF4-FFF2-40B4-BE49-F238E27FC236}">
                  <a16:creationId xmlns:a16="http://schemas.microsoft.com/office/drawing/2014/main" id="{7E807CC2-29F1-0632-DCF8-27AF864934EC}"/>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2" name="Cube 11">
            <a:extLst>
              <a:ext uri="{FF2B5EF4-FFF2-40B4-BE49-F238E27FC236}">
                <a16:creationId xmlns:a16="http://schemas.microsoft.com/office/drawing/2014/main" id="{3FA3816D-E84E-85C4-DACC-2F531FD3CD9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8B5F3133-4516-E47C-CABF-991926F20858}"/>
              </a:ext>
            </a:extLst>
          </p:cNvPr>
          <p:cNvGrpSpPr>
            <a:grpSpLocks noChangeAspect="1"/>
          </p:cNvGrpSpPr>
          <p:nvPr/>
        </p:nvGrpSpPr>
        <p:grpSpPr>
          <a:xfrm>
            <a:off x="8222794" y="3686587"/>
            <a:ext cx="177588" cy="1367750"/>
            <a:chOff x="-1495168" y="5753968"/>
            <a:chExt cx="152618" cy="1175435"/>
          </a:xfrm>
        </p:grpSpPr>
        <p:sp>
          <p:nvSpPr>
            <p:cNvPr id="14" name="Cube 13">
              <a:extLst>
                <a:ext uri="{FF2B5EF4-FFF2-40B4-BE49-F238E27FC236}">
                  <a16:creationId xmlns:a16="http://schemas.microsoft.com/office/drawing/2014/main" id="{A01C0CEA-C976-4CF3-46F3-22DD8169A98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60E77B34-04D2-F10A-24B9-9F2AB62A66C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FFD565BD-CA29-9778-7DD5-2B14025102C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1CDC23D1-BB44-703A-3201-FA5570F68DE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4F095DF8-4B96-4618-AE9E-7EE14766E13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838BAE6D-3D57-9E60-C3C3-0C7CE4E6182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C7742029-9BC5-BC85-0E44-38824B2B1AF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E7B7E308-AA1D-8087-114D-0DEFDFAAB08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13931980-50C3-F514-A714-EB3D58047A1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695E30B8-CA2F-DE18-DB0E-08D6C2E8E23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24855807-5FD8-AA1D-B027-DB9C8AC254AE}"/>
              </a:ext>
            </a:extLst>
          </p:cNvPr>
          <p:cNvGrpSpPr>
            <a:grpSpLocks noChangeAspect="1"/>
          </p:cNvGrpSpPr>
          <p:nvPr/>
        </p:nvGrpSpPr>
        <p:grpSpPr>
          <a:xfrm>
            <a:off x="8222794" y="3686587"/>
            <a:ext cx="177588" cy="1367750"/>
            <a:chOff x="-1495168" y="5753968"/>
            <a:chExt cx="152618" cy="1175435"/>
          </a:xfrm>
        </p:grpSpPr>
        <p:sp>
          <p:nvSpPr>
            <p:cNvPr id="28" name="Cube 27">
              <a:extLst>
                <a:ext uri="{FF2B5EF4-FFF2-40B4-BE49-F238E27FC236}">
                  <a16:creationId xmlns:a16="http://schemas.microsoft.com/office/drawing/2014/main" id="{2A018F9A-4D17-3BC1-A6C5-ABB7765DEA1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0CB73C14-9364-5860-8CAF-8941DC7FE16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82545276-11C3-32D0-1A17-67E0165F862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7312EE34-171F-C46C-9B2D-2D9567B1ACF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1DEB4038-584D-CE4B-EAC0-B7D778E4CDD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A17746B7-5957-5918-9BEF-D2F97B7C137C}"/>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235D007D-3F8E-952F-0DB4-D4D4024C978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5C317638-4A9F-E41C-B347-7B6C8405874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61809649-A82A-491B-42F6-25054455077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AD3F7C8D-846A-A410-E178-5C48922779F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24B6359-05F2-8338-7EE2-1E8F964F08F4}"/>
              </a:ext>
            </a:extLst>
          </p:cNvPr>
          <p:cNvGrpSpPr>
            <a:grpSpLocks noChangeAspect="1"/>
          </p:cNvGrpSpPr>
          <p:nvPr/>
        </p:nvGrpSpPr>
        <p:grpSpPr>
          <a:xfrm>
            <a:off x="8222794" y="3686587"/>
            <a:ext cx="177588" cy="1367750"/>
            <a:chOff x="-1495168" y="5753968"/>
            <a:chExt cx="152618" cy="1175435"/>
          </a:xfrm>
        </p:grpSpPr>
        <p:sp>
          <p:nvSpPr>
            <p:cNvPr id="55" name="Cube 54">
              <a:extLst>
                <a:ext uri="{FF2B5EF4-FFF2-40B4-BE49-F238E27FC236}">
                  <a16:creationId xmlns:a16="http://schemas.microsoft.com/office/drawing/2014/main" id="{1D1A80FB-2543-9C5F-5546-C91E52DE6D6A}"/>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D8AC80B6-497F-10CA-3B20-7E7F9956363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97FD6E23-D5D6-CAB9-5B85-93EDDAFF59E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3B8F4B1D-AB03-B648-395C-9DE0BFC5D7F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82B3DA34-D19D-E4E2-59E7-BA68B533B2E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B9CC76AE-E8C5-E038-D326-A45105F4BDF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A8FD9B4C-51E9-0415-B58B-70AD4A77E22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0AB48E91-2374-A929-1071-83A8FFC2291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4CF330F1-AE6E-3D32-74F7-9D0A2468308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1F850E43-F2A6-6496-4466-FBEC6A79E4F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Cube 86">
            <a:extLst>
              <a:ext uri="{FF2B5EF4-FFF2-40B4-BE49-F238E27FC236}">
                <a16:creationId xmlns:a16="http://schemas.microsoft.com/office/drawing/2014/main" id="{FEEF4FFC-AD3E-4F5B-690C-9294F4A8CC8E}"/>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EAECF519-E03F-4757-6198-A9D79F0093E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38F9E114-CCEF-A5C4-BA21-5D67AE486C6C}"/>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98346222-65B2-6FE7-B078-7FE661D754B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0D293726-744D-205A-BFE8-E9468866FBAF}"/>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DE17924B-A8BB-26B0-326C-83FF3C68F466}"/>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F0B9EE44-0A0C-8F66-26C2-2C5DADF5AA5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F74A6619-6517-3BC3-C2C6-646178BCF682}"/>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3650D12C-2E8E-7660-2DD9-F3EDE9710A3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37DF2BEA-5991-298B-FD0C-3D1C6688C5F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9A3E1FFD-6998-B410-6EA3-F03C18AF2BD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94DFDB8-C6C9-EC6B-1062-06520E612765}"/>
              </a:ext>
            </a:extLst>
          </p:cNvPr>
          <p:cNvSpPr txBox="1"/>
          <p:nvPr/>
        </p:nvSpPr>
        <p:spPr>
          <a:xfrm>
            <a:off x="148178" y="5349183"/>
            <a:ext cx="4293414" cy="1200329"/>
          </a:xfrm>
          <a:prstGeom prst="rect">
            <a:avLst/>
          </a:prstGeom>
          <a:noFill/>
        </p:spPr>
        <p:txBody>
          <a:bodyPr wrap="square" rtlCol="0">
            <a:spAutoFit/>
          </a:bodyPr>
          <a:lstStyle/>
          <a:p>
            <a:r>
              <a:rPr lang="en-GB" sz="2400" dirty="0">
                <a:solidFill>
                  <a:srgbClr val="FF0000"/>
                </a:solidFill>
                <a:latin typeface="Sassoon Primary" pitchFamily="50" charset="0"/>
              </a:rPr>
              <a:t>Challenge:</a:t>
            </a:r>
          </a:p>
          <a:p>
            <a:r>
              <a:rPr lang="en-GB" sz="2400" dirty="0">
                <a:solidFill>
                  <a:srgbClr val="FF0000"/>
                </a:solidFill>
                <a:latin typeface="Sassoon Primary" pitchFamily="50" charset="0"/>
              </a:rPr>
              <a:t>Think of the different ways that you could calculate this.</a:t>
            </a:r>
          </a:p>
        </p:txBody>
      </p:sp>
    </p:spTree>
    <p:extLst>
      <p:ext uri="{BB962C8B-B14F-4D97-AF65-F5344CB8AC3E}">
        <p14:creationId xmlns:p14="http://schemas.microsoft.com/office/powerpoint/2010/main" val="252805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black and white image of a letter&#10;&#10;AI-generated content may be incorrect.">
            <a:extLst>
              <a:ext uri="{FF2B5EF4-FFF2-40B4-BE49-F238E27FC236}">
                <a16:creationId xmlns:a16="http://schemas.microsoft.com/office/drawing/2014/main" id="{A7A34764-67B5-7C2F-11C6-78A2765EAFC2}"/>
              </a:ext>
            </a:extLst>
          </p:cNvPr>
          <p:cNvPicPr>
            <a:picLocks noChangeAspect="1"/>
          </p:cNvPicPr>
          <p:nvPr/>
        </p:nvPicPr>
        <p:blipFill>
          <a:blip r:embed="rId3"/>
          <a:stretch>
            <a:fillRect/>
          </a:stretch>
        </p:blipFill>
        <p:spPr>
          <a:xfrm>
            <a:off x="450354" y="3430042"/>
            <a:ext cx="2081212" cy="3424237"/>
          </a:xfrm>
          <a:prstGeom prst="rect">
            <a:avLst/>
          </a:prstGeom>
        </p:spPr>
      </p:pic>
      <p:pic>
        <p:nvPicPr>
          <p:cNvPr id="3" name="Picture 2">
            <a:extLst>
              <a:ext uri="{FF2B5EF4-FFF2-40B4-BE49-F238E27FC236}">
                <a16:creationId xmlns:a16="http://schemas.microsoft.com/office/drawing/2014/main" id="{FCA00A05-56BA-1062-B2A9-C89A81C6D3BE}"/>
              </a:ext>
            </a:extLst>
          </p:cNvPr>
          <p:cNvPicPr>
            <a:picLocks noChangeAspect="1"/>
          </p:cNvPicPr>
          <p:nvPr/>
        </p:nvPicPr>
        <p:blipFill>
          <a:blip r:embed="rId4"/>
          <a:stretch>
            <a:fillRect/>
          </a:stretch>
        </p:blipFill>
        <p:spPr>
          <a:xfrm>
            <a:off x="3048000" y="3681412"/>
            <a:ext cx="3940968" cy="2507456"/>
          </a:xfrm>
          <a:prstGeom prst="rect">
            <a:avLst/>
          </a:prstGeom>
        </p:spPr>
      </p:pic>
      <p:pic>
        <p:nvPicPr>
          <p:cNvPr id="8" name="Picture 7" descr="A close-up of a word&#10;&#10;AI-generated content may be incorrect.">
            <a:extLst>
              <a:ext uri="{FF2B5EF4-FFF2-40B4-BE49-F238E27FC236}">
                <a16:creationId xmlns:a16="http://schemas.microsoft.com/office/drawing/2014/main" id="{FF0835B1-0E4D-060F-4B88-29FAEAC8BFC3}"/>
              </a:ext>
            </a:extLst>
          </p:cNvPr>
          <p:cNvPicPr>
            <a:picLocks noChangeAspect="1"/>
          </p:cNvPicPr>
          <p:nvPr/>
        </p:nvPicPr>
        <p:blipFill>
          <a:blip r:embed="rId5"/>
          <a:stretch>
            <a:fillRect/>
          </a:stretch>
        </p:blipFill>
        <p:spPr>
          <a:xfrm>
            <a:off x="7210425" y="3426618"/>
            <a:ext cx="3962399" cy="1719262"/>
          </a:xfrm>
          <a:prstGeom prst="rect">
            <a:avLst/>
          </a:prstGeom>
        </p:spPr>
      </p:pic>
      <p:pic>
        <p:nvPicPr>
          <p:cNvPr id="12" name="Picture 11" descr="A black text with a white background&#10;&#10;AI-generated content may be incorrect.">
            <a:extLst>
              <a:ext uri="{FF2B5EF4-FFF2-40B4-BE49-F238E27FC236}">
                <a16:creationId xmlns:a16="http://schemas.microsoft.com/office/drawing/2014/main" id="{5284975A-C38F-5FCA-7F65-593633DCA03F}"/>
              </a:ext>
            </a:extLst>
          </p:cNvPr>
          <p:cNvPicPr>
            <a:picLocks noChangeAspect="1"/>
          </p:cNvPicPr>
          <p:nvPr/>
        </p:nvPicPr>
        <p:blipFill>
          <a:blip r:embed="rId6"/>
          <a:stretch>
            <a:fillRect/>
          </a:stretch>
        </p:blipFill>
        <p:spPr>
          <a:xfrm>
            <a:off x="7212806" y="5334000"/>
            <a:ext cx="3945731" cy="1357312"/>
          </a:xfrm>
          <a:prstGeom prst="rect">
            <a:avLst/>
          </a:prstGeom>
        </p:spPr>
      </p:pic>
    </p:spTree>
    <p:extLst>
      <p:ext uri="{BB962C8B-B14F-4D97-AF65-F5344CB8AC3E}">
        <p14:creationId xmlns:p14="http://schemas.microsoft.com/office/powerpoint/2010/main" val="36155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80CD-6BA1-0E8C-EF95-343C16C9303B}"/>
              </a:ext>
            </a:extLst>
          </p:cNvPr>
          <p:cNvSpPr>
            <a:spLocks noGrp="1"/>
          </p:cNvSpPr>
          <p:nvPr>
            <p:ph type="title"/>
          </p:nvPr>
        </p:nvSpPr>
        <p:spPr>
          <a:xfrm>
            <a:off x="624840" y="1267840"/>
            <a:ext cx="10515600" cy="1325563"/>
          </a:xfrm>
        </p:spPr>
        <p:txBody>
          <a:bodyPr>
            <a:normAutofit fontScale="90000"/>
          </a:bodyPr>
          <a:lstStyle/>
          <a:p>
            <a:r>
              <a:rPr lang="en-GB" dirty="0"/>
              <a:t>Using the dienes to help, work out this calculation.</a:t>
            </a:r>
            <a:br>
              <a:rPr lang="en-GB" dirty="0"/>
            </a:br>
            <a:br>
              <a:rPr lang="en-GB" dirty="0"/>
            </a:br>
            <a:br>
              <a:rPr lang="en-GB" dirty="0"/>
            </a:br>
            <a:r>
              <a:rPr lang="en-GB" sz="5300" dirty="0"/>
              <a:t>45 – 7 = </a:t>
            </a:r>
            <a:endParaRPr lang="en-GB" dirty="0"/>
          </a:p>
        </p:txBody>
      </p:sp>
      <p:grpSp>
        <p:nvGrpSpPr>
          <p:cNvPr id="4" name="Group 3">
            <a:extLst>
              <a:ext uri="{FF2B5EF4-FFF2-40B4-BE49-F238E27FC236}">
                <a16:creationId xmlns:a16="http://schemas.microsoft.com/office/drawing/2014/main" id="{784179A4-1F9A-3AAD-B794-2198A4F7314B}"/>
              </a:ext>
            </a:extLst>
          </p:cNvPr>
          <p:cNvGrpSpPr>
            <a:grpSpLocks noChangeAspect="1"/>
          </p:cNvGrpSpPr>
          <p:nvPr/>
        </p:nvGrpSpPr>
        <p:grpSpPr>
          <a:xfrm>
            <a:off x="3518714" y="1585278"/>
            <a:ext cx="474166" cy="3651939"/>
            <a:chOff x="-1495168" y="5753968"/>
            <a:chExt cx="152618" cy="1175435"/>
          </a:xfrm>
        </p:grpSpPr>
        <p:sp>
          <p:nvSpPr>
            <p:cNvPr id="5" name="Cube 4">
              <a:extLst>
                <a:ext uri="{FF2B5EF4-FFF2-40B4-BE49-F238E27FC236}">
                  <a16:creationId xmlns:a16="http://schemas.microsoft.com/office/drawing/2014/main" id="{37CA2A12-E133-F87D-FBEE-31CAD7AEA200}"/>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be 5">
              <a:extLst>
                <a:ext uri="{FF2B5EF4-FFF2-40B4-BE49-F238E27FC236}">
                  <a16:creationId xmlns:a16="http://schemas.microsoft.com/office/drawing/2014/main" id="{6D68F852-FC14-D1D3-ACE2-A5345609F209}"/>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be 6">
              <a:extLst>
                <a:ext uri="{FF2B5EF4-FFF2-40B4-BE49-F238E27FC236}">
                  <a16:creationId xmlns:a16="http://schemas.microsoft.com/office/drawing/2014/main" id="{7BF66BCA-52D2-36DB-279C-E1858597CC3E}"/>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be 7">
              <a:extLst>
                <a:ext uri="{FF2B5EF4-FFF2-40B4-BE49-F238E27FC236}">
                  <a16:creationId xmlns:a16="http://schemas.microsoft.com/office/drawing/2014/main" id="{B2244D51-5C2D-4F61-4BE2-0BFCFEDA81E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be 8">
              <a:extLst>
                <a:ext uri="{FF2B5EF4-FFF2-40B4-BE49-F238E27FC236}">
                  <a16:creationId xmlns:a16="http://schemas.microsoft.com/office/drawing/2014/main" id="{88B4CBC9-EECD-7B93-6318-B9EACCBE3EA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be 9">
              <a:extLst>
                <a:ext uri="{FF2B5EF4-FFF2-40B4-BE49-F238E27FC236}">
                  <a16:creationId xmlns:a16="http://schemas.microsoft.com/office/drawing/2014/main" id="{8B92D21B-FA3B-832C-9B40-B6A96C77064A}"/>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be 10">
              <a:extLst>
                <a:ext uri="{FF2B5EF4-FFF2-40B4-BE49-F238E27FC236}">
                  <a16:creationId xmlns:a16="http://schemas.microsoft.com/office/drawing/2014/main" id="{D388B687-0504-D137-0EEF-D4C4D154BC8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be 11">
              <a:extLst>
                <a:ext uri="{FF2B5EF4-FFF2-40B4-BE49-F238E27FC236}">
                  <a16:creationId xmlns:a16="http://schemas.microsoft.com/office/drawing/2014/main" id="{15F79FED-1193-DAEA-2567-1EF902A8D7D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be 12">
              <a:extLst>
                <a:ext uri="{FF2B5EF4-FFF2-40B4-BE49-F238E27FC236}">
                  <a16:creationId xmlns:a16="http://schemas.microsoft.com/office/drawing/2014/main" id="{815856FE-4A65-FA39-E95C-5771CFB8861A}"/>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a:extLst>
                <a:ext uri="{FF2B5EF4-FFF2-40B4-BE49-F238E27FC236}">
                  <a16:creationId xmlns:a16="http://schemas.microsoft.com/office/drawing/2014/main" id="{5547B46A-BF9F-049F-7283-C23CBF522B93}"/>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Cube 14">
            <a:extLst>
              <a:ext uri="{FF2B5EF4-FFF2-40B4-BE49-F238E27FC236}">
                <a16:creationId xmlns:a16="http://schemas.microsoft.com/office/drawing/2014/main" id="{E1DCEDCB-CF9C-C650-4E55-E60425FB117F}"/>
              </a:ext>
            </a:extLst>
          </p:cNvPr>
          <p:cNvSpPr>
            <a:spLocks noChangeAspect="1"/>
          </p:cNvSpPr>
          <p:nvPr/>
        </p:nvSpPr>
        <p:spPr>
          <a:xfrm>
            <a:off x="7884116" y="4767455"/>
            <a:ext cx="474166" cy="469761"/>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2020F612-034A-BA58-E9EC-357709558456}"/>
              </a:ext>
            </a:extLst>
          </p:cNvPr>
          <p:cNvGrpSpPr>
            <a:grpSpLocks noChangeAspect="1"/>
          </p:cNvGrpSpPr>
          <p:nvPr/>
        </p:nvGrpSpPr>
        <p:grpSpPr>
          <a:xfrm>
            <a:off x="5174794" y="1603030"/>
            <a:ext cx="474166" cy="3651939"/>
            <a:chOff x="-1495168" y="5753968"/>
            <a:chExt cx="152618" cy="1175435"/>
          </a:xfrm>
        </p:grpSpPr>
        <p:sp>
          <p:nvSpPr>
            <p:cNvPr id="17" name="Cube 16">
              <a:extLst>
                <a:ext uri="{FF2B5EF4-FFF2-40B4-BE49-F238E27FC236}">
                  <a16:creationId xmlns:a16="http://schemas.microsoft.com/office/drawing/2014/main" id="{1F4082D5-13AC-5D3C-D28A-D884D1AE88B5}"/>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AE0B148C-0080-98AE-7F86-C7E37C4F3E9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09472D5E-12FD-3753-19E4-D1544433CA3B}"/>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2F064467-D93F-7F82-197A-4959EF166BD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91E61AE7-AAD3-91CB-4B06-5B5BCAD6139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E0B8A543-4620-9DD6-4B15-F3E512A60803}"/>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F805836E-3681-C595-0907-D1E7729E419D}"/>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CA419A12-F2A0-D994-C277-49DA94128B2E}"/>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4632A919-274C-917E-FECA-A64FB3D69A5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B5ADDD02-E3D3-E99E-2E4D-3BFEAB808AF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374BE054-970B-C261-B843-75DB5C3EC9D0}"/>
              </a:ext>
            </a:extLst>
          </p:cNvPr>
          <p:cNvGrpSpPr>
            <a:grpSpLocks noChangeAspect="1"/>
          </p:cNvGrpSpPr>
          <p:nvPr/>
        </p:nvGrpSpPr>
        <p:grpSpPr>
          <a:xfrm>
            <a:off x="6068876" y="1586558"/>
            <a:ext cx="474166" cy="3651939"/>
            <a:chOff x="-1495168" y="5753968"/>
            <a:chExt cx="152618" cy="1175435"/>
          </a:xfrm>
        </p:grpSpPr>
        <p:sp>
          <p:nvSpPr>
            <p:cNvPr id="28" name="Cube 27">
              <a:extLst>
                <a:ext uri="{FF2B5EF4-FFF2-40B4-BE49-F238E27FC236}">
                  <a16:creationId xmlns:a16="http://schemas.microsoft.com/office/drawing/2014/main" id="{FA7034F7-5AD0-E8F6-78F6-1351D43ED3F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8FB4DBA8-F740-6934-7A24-96A2AC922F0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ube 29">
              <a:extLst>
                <a:ext uri="{FF2B5EF4-FFF2-40B4-BE49-F238E27FC236}">
                  <a16:creationId xmlns:a16="http://schemas.microsoft.com/office/drawing/2014/main" id="{F5F1839F-4C20-E453-F352-7BC8911AEF6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C154AB3E-965A-93CB-8FEA-D3ED310C332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ube 31">
              <a:extLst>
                <a:ext uri="{FF2B5EF4-FFF2-40B4-BE49-F238E27FC236}">
                  <a16:creationId xmlns:a16="http://schemas.microsoft.com/office/drawing/2014/main" id="{A431BA87-1A02-F74E-D7DF-EE343AAA528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3933BA48-31F6-9F9B-9BC5-3DCAE99B663F}"/>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80757A6B-B149-24B4-7318-034C8CD3938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C131E419-0AC5-AEEA-6A0B-400CF758DB8A}"/>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55E32D33-EB75-349E-CC60-06B7B89AF21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2755CF13-59AB-2FA3-E611-C7B712F5EF0A}"/>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46D565BD-52EB-B1EB-55CB-1C3D9A2172F8}"/>
              </a:ext>
            </a:extLst>
          </p:cNvPr>
          <p:cNvGrpSpPr>
            <a:grpSpLocks noChangeAspect="1"/>
          </p:cNvGrpSpPr>
          <p:nvPr/>
        </p:nvGrpSpPr>
        <p:grpSpPr>
          <a:xfrm>
            <a:off x="4499154" y="1771336"/>
            <a:ext cx="474166" cy="3651939"/>
            <a:chOff x="-1495168" y="5753968"/>
            <a:chExt cx="152618" cy="1175435"/>
          </a:xfrm>
        </p:grpSpPr>
        <p:sp>
          <p:nvSpPr>
            <p:cNvPr id="39" name="Cube 38">
              <a:extLst>
                <a:ext uri="{FF2B5EF4-FFF2-40B4-BE49-F238E27FC236}">
                  <a16:creationId xmlns:a16="http://schemas.microsoft.com/office/drawing/2014/main" id="{17497445-C318-1867-82BB-4AF4052F84F6}"/>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553D880C-FAD5-1F4A-923F-9759AE92EA7E}"/>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084DE35D-1306-BA3A-9C3D-06F76263270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6B3D4484-2E99-0614-A5DA-C47EAF88267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F6FC64E8-21AA-AF7A-232C-B5F6EE606F74}"/>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D7756ECE-9F55-1A1F-0118-A3BB68B1084F}"/>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9F20E101-AF26-87D9-2A66-FBB31958FD15}"/>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6D1DFB6F-A366-22D5-AC68-3AFCED588B2F}"/>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F0520C6F-E3F6-5902-6F87-E6105F4EC476}"/>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D2BE1E78-C3C0-B529-E33C-9CA25C1AB5B9}"/>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Cube 48">
            <a:extLst>
              <a:ext uri="{FF2B5EF4-FFF2-40B4-BE49-F238E27FC236}">
                <a16:creationId xmlns:a16="http://schemas.microsoft.com/office/drawing/2014/main" id="{680AAC9E-96DB-F867-B627-0C8BB5FF6993}"/>
              </a:ext>
            </a:extLst>
          </p:cNvPr>
          <p:cNvSpPr>
            <a:spLocks noChangeAspect="1"/>
          </p:cNvSpPr>
          <p:nvPr/>
        </p:nvSpPr>
        <p:spPr>
          <a:xfrm>
            <a:off x="7095044" y="4264598"/>
            <a:ext cx="474166" cy="469761"/>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C9F69B0C-1E55-359B-4CCB-1BC1C2284A93}"/>
              </a:ext>
            </a:extLst>
          </p:cNvPr>
          <p:cNvSpPr>
            <a:spLocks noChangeAspect="1"/>
          </p:cNvSpPr>
          <p:nvPr/>
        </p:nvSpPr>
        <p:spPr>
          <a:xfrm>
            <a:off x="8121199" y="3456466"/>
            <a:ext cx="474166" cy="469761"/>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FB892238-99E5-64A0-FCA7-091619DB0D78}"/>
              </a:ext>
            </a:extLst>
          </p:cNvPr>
          <p:cNvSpPr>
            <a:spLocks noChangeAspect="1"/>
          </p:cNvSpPr>
          <p:nvPr/>
        </p:nvSpPr>
        <p:spPr>
          <a:xfrm>
            <a:off x="7332127" y="2500824"/>
            <a:ext cx="474166" cy="469761"/>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EC4CDA7A-FE34-3961-D7F0-3A58DBA130C9}"/>
              </a:ext>
            </a:extLst>
          </p:cNvPr>
          <p:cNvSpPr>
            <a:spLocks noChangeAspect="1"/>
          </p:cNvSpPr>
          <p:nvPr/>
        </p:nvSpPr>
        <p:spPr>
          <a:xfrm>
            <a:off x="6863043" y="5355279"/>
            <a:ext cx="474166" cy="469761"/>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E7F14D8F-CF02-3080-1DD0-CF917AD21C13}"/>
              </a:ext>
            </a:extLst>
          </p:cNvPr>
          <p:cNvSpPr txBox="1"/>
          <p:nvPr/>
        </p:nvSpPr>
        <p:spPr>
          <a:xfrm>
            <a:off x="259938" y="5349183"/>
            <a:ext cx="4293414" cy="1200329"/>
          </a:xfrm>
          <a:prstGeom prst="rect">
            <a:avLst/>
          </a:prstGeom>
          <a:noFill/>
        </p:spPr>
        <p:txBody>
          <a:bodyPr wrap="square" rtlCol="0">
            <a:spAutoFit/>
          </a:bodyPr>
          <a:lstStyle/>
          <a:p>
            <a:r>
              <a:rPr lang="en-GB" sz="2400" dirty="0">
                <a:solidFill>
                  <a:srgbClr val="FF0000"/>
                </a:solidFill>
                <a:latin typeface="Sassoon Primary" pitchFamily="50" charset="0"/>
              </a:rPr>
              <a:t>Challenge:</a:t>
            </a:r>
          </a:p>
          <a:p>
            <a:r>
              <a:rPr lang="en-GB" sz="2400" dirty="0">
                <a:solidFill>
                  <a:srgbClr val="FF0000"/>
                </a:solidFill>
                <a:latin typeface="Sassoon Primary" pitchFamily="50" charset="0"/>
              </a:rPr>
              <a:t>Draw a part, whole model for this calculation. </a:t>
            </a:r>
          </a:p>
        </p:txBody>
      </p:sp>
    </p:spTree>
    <p:extLst>
      <p:ext uri="{BB962C8B-B14F-4D97-AF65-F5344CB8AC3E}">
        <p14:creationId xmlns:p14="http://schemas.microsoft.com/office/powerpoint/2010/main" val="187448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364E-8343-F63F-98F0-C5E28B7514EE}"/>
              </a:ext>
            </a:extLst>
          </p:cNvPr>
          <p:cNvSpPr>
            <a:spLocks noGrp="1"/>
          </p:cNvSpPr>
          <p:nvPr>
            <p:ph type="title"/>
          </p:nvPr>
        </p:nvSpPr>
        <p:spPr>
          <a:xfrm>
            <a:off x="506730" y="308292"/>
            <a:ext cx="10515600" cy="1325563"/>
          </a:xfrm>
        </p:spPr>
        <p:txBody>
          <a:bodyPr/>
          <a:lstStyle/>
          <a:p>
            <a:r>
              <a:rPr lang="en-GB" dirty="0">
                <a:latin typeface="Century Gothic" panose="020B0502020202020204" pitchFamily="34" charset="0"/>
              </a:rPr>
              <a:t>How can I work out how much he has left?</a:t>
            </a:r>
          </a:p>
        </p:txBody>
      </p:sp>
      <p:pic>
        <p:nvPicPr>
          <p:cNvPr id="4" name="Picture 3">
            <a:extLst>
              <a:ext uri="{FF2B5EF4-FFF2-40B4-BE49-F238E27FC236}">
                <a16:creationId xmlns:a16="http://schemas.microsoft.com/office/drawing/2014/main" id="{A37386C6-3269-129A-1854-0B9AEBCD17EE}"/>
              </a:ext>
            </a:extLst>
          </p:cNvPr>
          <p:cNvPicPr>
            <a:picLocks noChangeAspect="1"/>
          </p:cNvPicPr>
          <p:nvPr/>
        </p:nvPicPr>
        <p:blipFill>
          <a:blip r:embed="rId2"/>
          <a:srcRect t="96" b="48424"/>
          <a:stretch/>
        </p:blipFill>
        <p:spPr>
          <a:xfrm>
            <a:off x="1436700" y="1497013"/>
            <a:ext cx="9318600" cy="5052695"/>
          </a:xfrm>
          <a:prstGeom prst="rect">
            <a:avLst/>
          </a:prstGeom>
        </p:spPr>
      </p:pic>
    </p:spTree>
    <p:extLst>
      <p:ext uri="{BB962C8B-B14F-4D97-AF65-F5344CB8AC3E}">
        <p14:creationId xmlns:p14="http://schemas.microsoft.com/office/powerpoint/2010/main" val="2185800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3ADB-A8A2-EAD5-869C-0A7D6737DCDE}"/>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78B80575-040A-07C8-208D-91D14BE68B88}"/>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232BB557-895E-D0F3-8062-0C7AE1DD50D1}"/>
              </a:ext>
            </a:extLst>
          </p:cNvPr>
          <p:cNvPicPr>
            <a:picLocks noChangeAspect="1"/>
          </p:cNvPicPr>
          <p:nvPr/>
        </p:nvPicPr>
        <p:blipFill>
          <a:blip r:embed="rId2"/>
          <a:stretch>
            <a:fillRect/>
          </a:stretch>
        </p:blipFill>
        <p:spPr>
          <a:xfrm>
            <a:off x="115150" y="92419"/>
            <a:ext cx="10434740" cy="5923889"/>
          </a:xfrm>
          <a:prstGeom prst="rect">
            <a:avLst/>
          </a:prstGeom>
        </p:spPr>
      </p:pic>
    </p:spTree>
    <p:extLst>
      <p:ext uri="{BB962C8B-B14F-4D97-AF65-F5344CB8AC3E}">
        <p14:creationId xmlns:p14="http://schemas.microsoft.com/office/powerpoint/2010/main" val="679235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8470" y="-125730"/>
            <a:ext cx="10515600" cy="1325563"/>
          </a:xfrm>
        </p:spPr>
        <p:txBody>
          <a:bodyPr/>
          <a:lstStyle/>
          <a:p>
            <a:r>
              <a:rPr lang="en-US" sz="2200" dirty="0">
                <a:latin typeface="Century Gothic" panose="020B0502020202020204" pitchFamily="34" charset="0"/>
              </a:rPr>
              <a:t>TBAT: subtract ones from a 2-digit number with regrouping</a:t>
            </a:r>
            <a:endParaRPr lang="en-US" dirty="0"/>
          </a:p>
        </p:txBody>
      </p:sp>
      <p:sp>
        <p:nvSpPr>
          <p:cNvPr id="4" name="Text Placeholder 3"/>
          <p:cNvSpPr>
            <a:spLocks noGrp="1"/>
          </p:cNvSpPr>
          <p:nvPr>
            <p:ph type="body" sz="quarter" idx="10"/>
          </p:nvPr>
        </p:nvSpPr>
        <p:spPr>
          <a:xfrm>
            <a:off x="188595" y="2062077"/>
            <a:ext cx="4600351" cy="2726900"/>
          </a:xfrm>
        </p:spPr>
        <p:txBody>
          <a:bodyPr/>
          <a:lstStyle/>
          <a:p>
            <a:pPr>
              <a:spcBef>
                <a:spcPts val="1200"/>
              </a:spcBef>
              <a:spcAft>
                <a:spcPts val="1200"/>
              </a:spcAft>
            </a:pPr>
            <a:r>
              <a:rPr lang="en-GB" dirty="0">
                <a:latin typeface="Century Gothic" panose="020B0502020202020204" pitchFamily="34" charset="0"/>
              </a:rPr>
              <a:t>Use </a:t>
            </a:r>
            <a:r>
              <a:rPr lang="en-GB" dirty="0" err="1">
                <a:latin typeface="Century Gothic" panose="020B0502020202020204" pitchFamily="34" charset="0"/>
              </a:rPr>
              <a:t>numicon</a:t>
            </a:r>
            <a:r>
              <a:rPr lang="en-GB" dirty="0">
                <a:latin typeface="Century Gothic" panose="020B0502020202020204" pitchFamily="34" charset="0"/>
              </a:rPr>
              <a:t> to represent how much money each child has left. </a:t>
            </a:r>
          </a:p>
          <a:p>
            <a:pPr>
              <a:spcBef>
                <a:spcPts val="1200"/>
              </a:spcBef>
              <a:spcAft>
                <a:spcPts val="1200"/>
              </a:spcAft>
            </a:pPr>
            <a:r>
              <a:rPr lang="en-GB" dirty="0">
                <a:latin typeface="Century Gothic" panose="020B0502020202020204" pitchFamily="34" charset="0"/>
              </a:rPr>
              <a:t>Do you need to regroup one ten for ten ones?</a:t>
            </a:r>
          </a:p>
        </p:txBody>
      </p:sp>
      <p:pic>
        <p:nvPicPr>
          <p:cNvPr id="7" name="Picture 6">
            <a:extLst>
              <a:ext uri="{FF2B5EF4-FFF2-40B4-BE49-F238E27FC236}">
                <a16:creationId xmlns:a16="http://schemas.microsoft.com/office/drawing/2014/main" id="{FF33CB6F-070A-92CB-68FE-E159F30BDDD9}"/>
              </a:ext>
            </a:extLst>
          </p:cNvPr>
          <p:cNvPicPr>
            <a:picLocks noChangeAspect="1"/>
          </p:cNvPicPr>
          <p:nvPr/>
        </p:nvPicPr>
        <p:blipFill>
          <a:blip r:embed="rId3"/>
          <a:srcRect b="79163"/>
          <a:stretch/>
        </p:blipFill>
        <p:spPr>
          <a:xfrm>
            <a:off x="5025447" y="954637"/>
            <a:ext cx="5464581" cy="1199283"/>
          </a:xfrm>
          <a:prstGeom prst="rect">
            <a:avLst/>
          </a:prstGeom>
        </p:spPr>
      </p:pic>
      <p:pic>
        <p:nvPicPr>
          <p:cNvPr id="2" name="Picture 1">
            <a:extLst>
              <a:ext uri="{FF2B5EF4-FFF2-40B4-BE49-F238E27FC236}">
                <a16:creationId xmlns:a16="http://schemas.microsoft.com/office/drawing/2014/main" id="{1AB66405-6A0C-AA48-B047-D470743B3A87}"/>
              </a:ext>
            </a:extLst>
          </p:cNvPr>
          <p:cNvPicPr>
            <a:picLocks noChangeAspect="1"/>
          </p:cNvPicPr>
          <p:nvPr/>
        </p:nvPicPr>
        <p:blipFill>
          <a:blip r:embed="rId3"/>
          <a:srcRect t="59850"/>
          <a:stretch/>
        </p:blipFill>
        <p:spPr>
          <a:xfrm>
            <a:off x="5025446" y="2153920"/>
            <a:ext cx="5464581" cy="2310859"/>
          </a:xfrm>
          <a:prstGeom prst="rect">
            <a:avLst/>
          </a:prstGeom>
        </p:spPr>
      </p:pic>
    </p:spTree>
    <p:extLst>
      <p:ext uri="{BB962C8B-B14F-4D97-AF65-F5344CB8AC3E}">
        <p14:creationId xmlns:p14="http://schemas.microsoft.com/office/powerpoint/2010/main" val="3752371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AI-generated content may be incorrect.">
            <a:extLst>
              <a:ext uri="{FF2B5EF4-FFF2-40B4-BE49-F238E27FC236}">
                <a16:creationId xmlns:a16="http://schemas.microsoft.com/office/drawing/2014/main" id="{E775C318-599A-C86A-C536-1B5DB1BFC765}"/>
              </a:ext>
            </a:extLst>
          </p:cNvPr>
          <p:cNvPicPr>
            <a:picLocks noChangeAspect="1"/>
          </p:cNvPicPr>
          <p:nvPr/>
        </p:nvPicPr>
        <p:blipFill rotWithShape="1">
          <a:blip r:embed="rId2">
            <a:extLst>
              <a:ext uri="{28A0092B-C50C-407E-A947-70E740481C1C}">
                <a14:useLocalDpi xmlns:a14="http://schemas.microsoft.com/office/drawing/2010/main" val="0"/>
              </a:ext>
            </a:extLst>
          </a:blip>
          <a:srcRect t="1952" b="1"/>
          <a:stretch/>
        </p:blipFill>
        <p:spPr bwMode="auto">
          <a:xfrm>
            <a:off x="882014" y="146685"/>
            <a:ext cx="3587115" cy="3189608"/>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5F3EBD2-5E80-6792-9A62-FD54277FA5EB}"/>
              </a:ext>
            </a:extLst>
          </p:cNvPr>
          <p:cNvSpPr txBox="1"/>
          <p:nvPr/>
        </p:nvSpPr>
        <p:spPr>
          <a:xfrm>
            <a:off x="388620" y="560070"/>
            <a:ext cx="1339214" cy="369332"/>
          </a:xfrm>
          <a:prstGeom prst="rect">
            <a:avLst/>
          </a:prstGeom>
          <a:noFill/>
        </p:spPr>
        <p:txBody>
          <a:bodyPr wrap="square" rtlCol="0">
            <a:spAutoFit/>
          </a:bodyPr>
          <a:lstStyle/>
          <a:p>
            <a:r>
              <a:rPr lang="en-GB" dirty="0"/>
              <a:t>RP:</a:t>
            </a:r>
          </a:p>
        </p:txBody>
      </p:sp>
      <p:pic>
        <p:nvPicPr>
          <p:cNvPr id="8" name="Picture 7">
            <a:extLst>
              <a:ext uri="{FF2B5EF4-FFF2-40B4-BE49-F238E27FC236}">
                <a16:creationId xmlns:a16="http://schemas.microsoft.com/office/drawing/2014/main" id="{B4A55048-0D18-7E1D-5B0D-67A70BDD6E70}"/>
              </a:ext>
            </a:extLst>
          </p:cNvPr>
          <p:cNvPicPr>
            <a:picLocks noChangeAspect="1"/>
          </p:cNvPicPr>
          <p:nvPr/>
        </p:nvPicPr>
        <p:blipFill>
          <a:blip r:embed="rId3"/>
          <a:stretch>
            <a:fillRect/>
          </a:stretch>
        </p:blipFill>
        <p:spPr>
          <a:xfrm>
            <a:off x="4962523" y="192405"/>
            <a:ext cx="5696745" cy="4477375"/>
          </a:xfrm>
          <a:prstGeom prst="rect">
            <a:avLst/>
          </a:prstGeom>
        </p:spPr>
      </p:pic>
    </p:spTree>
    <p:extLst>
      <p:ext uri="{BB962C8B-B14F-4D97-AF65-F5344CB8AC3E}">
        <p14:creationId xmlns:p14="http://schemas.microsoft.com/office/powerpoint/2010/main" val="17088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D0FCF5-4D8C-83DF-5784-130555A745F2}"/>
              </a:ext>
            </a:extLst>
          </p:cNvPr>
          <p:cNvPicPr>
            <a:picLocks noChangeAspect="1"/>
          </p:cNvPicPr>
          <p:nvPr/>
        </p:nvPicPr>
        <p:blipFill>
          <a:blip r:embed="rId2"/>
          <a:stretch>
            <a:fillRect/>
          </a:stretch>
        </p:blipFill>
        <p:spPr>
          <a:xfrm>
            <a:off x="132518" y="240643"/>
            <a:ext cx="5530161" cy="4514237"/>
          </a:xfrm>
          <a:prstGeom prst="rect">
            <a:avLst/>
          </a:prstGeom>
        </p:spPr>
      </p:pic>
      <p:pic>
        <p:nvPicPr>
          <p:cNvPr id="8" name="Picture 7">
            <a:extLst>
              <a:ext uri="{FF2B5EF4-FFF2-40B4-BE49-F238E27FC236}">
                <a16:creationId xmlns:a16="http://schemas.microsoft.com/office/drawing/2014/main" id="{41A78C74-C3AA-4CC1-2F90-4034D1884BA7}"/>
              </a:ext>
            </a:extLst>
          </p:cNvPr>
          <p:cNvPicPr>
            <a:picLocks noChangeAspect="1"/>
          </p:cNvPicPr>
          <p:nvPr/>
        </p:nvPicPr>
        <p:blipFill>
          <a:blip r:embed="rId3"/>
          <a:stretch>
            <a:fillRect/>
          </a:stretch>
        </p:blipFill>
        <p:spPr>
          <a:xfrm>
            <a:off x="5848912" y="240643"/>
            <a:ext cx="5591955" cy="5830114"/>
          </a:xfrm>
          <a:prstGeom prst="rect">
            <a:avLst/>
          </a:prstGeom>
        </p:spPr>
      </p:pic>
    </p:spTree>
    <p:extLst>
      <p:ext uri="{BB962C8B-B14F-4D97-AF65-F5344CB8AC3E}">
        <p14:creationId xmlns:p14="http://schemas.microsoft.com/office/powerpoint/2010/main" val="1780244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fontScale="90000"/>
          </a:bodyPr>
          <a:lstStyle/>
          <a:p>
            <a:r>
              <a:rPr lang="en-US"/>
              <a:t>Represent this equation on a part-whole model</a:t>
            </a:r>
          </a:p>
        </p:txBody>
      </p:sp>
      <p:sp>
        <p:nvSpPr>
          <p:cNvPr id="4" name="Text Placeholder 3"/>
          <p:cNvSpPr>
            <a:spLocks noGrp="1"/>
          </p:cNvSpPr>
          <p:nvPr>
            <p:ph type="body" sz="quarter" idx="10"/>
          </p:nvPr>
        </p:nvSpPr>
        <p:spPr>
          <a:xfrm>
            <a:off x="219075" y="1166400"/>
            <a:ext cx="10606088" cy="523220"/>
          </a:xfrm>
        </p:spPr>
        <p:txBody>
          <a:bodyPr/>
          <a:lstStyle/>
          <a:p>
            <a:r>
              <a:rPr lang="en-GB"/>
              <a:t>What is the whole and what is one part?</a:t>
            </a:r>
          </a:p>
        </p:txBody>
      </p:sp>
      <p:sp>
        <p:nvSpPr>
          <p:cNvPr id="6" name="Rectangle 5"/>
          <p:cNvSpPr/>
          <p:nvPr/>
        </p:nvSpPr>
        <p:spPr>
          <a:xfrm>
            <a:off x="1636699" y="2905780"/>
            <a:ext cx="1939955" cy="523220"/>
          </a:xfrm>
          <a:prstGeom prst="rect">
            <a:avLst/>
          </a:prstGeom>
        </p:spPr>
        <p:txBody>
          <a:bodyPr wrap="none">
            <a:spAutoFit/>
          </a:bodyPr>
          <a:lstStyle/>
          <a:p>
            <a:r>
              <a:rPr lang="en-GB" sz="2800">
                <a:latin typeface="Cambria Math" panose="02040503050406030204" pitchFamily="18" charset="0"/>
                <a:ea typeface="Cambria Math" panose="02040503050406030204" pitchFamily="18" charset="0"/>
              </a:rPr>
              <a:t>32 – 5 = 27</a:t>
            </a:r>
          </a:p>
        </p:txBody>
      </p:sp>
      <p:grpSp>
        <p:nvGrpSpPr>
          <p:cNvPr id="3" name="Group 2">
            <a:extLst>
              <a:ext uri="{FF2B5EF4-FFF2-40B4-BE49-F238E27FC236}">
                <a16:creationId xmlns:a16="http://schemas.microsoft.com/office/drawing/2014/main" id="{01B8494E-89BA-6CF1-1D59-652190BCE800}"/>
              </a:ext>
            </a:extLst>
          </p:cNvPr>
          <p:cNvGrpSpPr/>
          <p:nvPr/>
        </p:nvGrpSpPr>
        <p:grpSpPr>
          <a:xfrm>
            <a:off x="4859438" y="2460716"/>
            <a:ext cx="2473124" cy="1538102"/>
            <a:chOff x="2390297" y="2753772"/>
            <a:chExt cx="3460929" cy="2403862"/>
          </a:xfrm>
        </p:grpSpPr>
        <p:cxnSp>
          <p:nvCxnSpPr>
            <p:cNvPr id="5" name="Straight Connector 4">
              <a:extLst>
                <a:ext uri="{FF2B5EF4-FFF2-40B4-BE49-F238E27FC236}">
                  <a16:creationId xmlns:a16="http://schemas.microsoft.com/office/drawing/2014/main" id="{403BD360-A833-40C2-AA74-893C043621C0}"/>
                </a:ext>
              </a:extLst>
            </p:cNvPr>
            <p:cNvCxnSpPr>
              <a:cxnSpLocks/>
              <a:stCxn id="20" idx="3"/>
              <a:endCxn id="1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D91E55-B1CE-0AAC-1C47-BC85127D602B}"/>
                </a:ext>
              </a:extLst>
            </p:cNvPr>
            <p:cNvCxnSpPr>
              <a:cxnSpLocks/>
              <a:stCxn id="20" idx="3"/>
              <a:endCxn id="19"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Google Shape;1039;p34">
              <a:extLst>
                <a:ext uri="{FF2B5EF4-FFF2-40B4-BE49-F238E27FC236}">
                  <a16:creationId xmlns:a16="http://schemas.microsoft.com/office/drawing/2014/main" id="{F34CA1F2-7A3E-7759-0DEF-C60B05862C71}"/>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9" name="Google Shape;1039;p34">
              <a:extLst>
                <a:ext uri="{FF2B5EF4-FFF2-40B4-BE49-F238E27FC236}">
                  <a16:creationId xmlns:a16="http://schemas.microsoft.com/office/drawing/2014/main" id="{E35EC598-4184-40C5-555B-1702FB2CE00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0" name="Google Shape;1039;p34">
              <a:extLst>
                <a:ext uri="{FF2B5EF4-FFF2-40B4-BE49-F238E27FC236}">
                  <a16:creationId xmlns:a16="http://schemas.microsoft.com/office/drawing/2014/main" id="{3BB6EDE1-7534-7B86-9B72-C7B820ABCB35}"/>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8" name="Text Placeholder 3">
            <a:extLst>
              <a:ext uri="{FF2B5EF4-FFF2-40B4-BE49-F238E27FC236}">
                <a16:creationId xmlns:a16="http://schemas.microsoft.com/office/drawing/2014/main" id="{45C1ACDE-CFBA-BFD6-C9C9-80FC097B29CD}"/>
              </a:ext>
            </a:extLst>
          </p:cNvPr>
          <p:cNvSpPr txBox="1">
            <a:spLocks/>
          </p:cNvSpPr>
          <p:nvPr/>
        </p:nvSpPr>
        <p:spPr>
          <a:xfrm>
            <a:off x="219075" y="4970837"/>
            <a:ext cx="6533189" cy="95410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What other equations can you make using these three numbers?</a:t>
            </a:r>
          </a:p>
        </p:txBody>
      </p:sp>
    </p:spTree>
    <p:extLst>
      <p:ext uri="{BB962C8B-B14F-4D97-AF65-F5344CB8AC3E}">
        <p14:creationId xmlns:p14="http://schemas.microsoft.com/office/powerpoint/2010/main" val="412118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6" name="Picture 5">
            <a:extLst>
              <a:ext uri="{FF2B5EF4-FFF2-40B4-BE49-F238E27FC236}">
                <a16:creationId xmlns:a16="http://schemas.microsoft.com/office/drawing/2014/main" id="{E9228A26-B853-78FE-D0EC-4765E4A01FE5}"/>
              </a:ext>
            </a:extLst>
          </p:cNvPr>
          <p:cNvPicPr>
            <a:picLocks noChangeAspect="1"/>
          </p:cNvPicPr>
          <p:nvPr/>
        </p:nvPicPr>
        <p:blipFill>
          <a:blip r:embed="rId2"/>
          <a:stretch>
            <a:fillRect/>
          </a:stretch>
        </p:blipFill>
        <p:spPr>
          <a:xfrm>
            <a:off x="1695206" y="1882653"/>
            <a:ext cx="7650956" cy="3686174"/>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FEFD71-387A-53E4-3609-B1ABE1357FE1}"/>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4B6E22A0-DA63-1011-5314-4A0A81B2D446}"/>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group of people standing next to each other&#10;&#10;AI-generated content may be incorrect.">
            <a:extLst>
              <a:ext uri="{FF2B5EF4-FFF2-40B4-BE49-F238E27FC236}">
                <a16:creationId xmlns:a16="http://schemas.microsoft.com/office/drawing/2014/main" id="{69962804-F322-9F1D-EF0D-DAA5CC56039B}"/>
              </a:ext>
            </a:extLst>
          </p:cNvPr>
          <p:cNvPicPr>
            <a:picLocks noChangeAspect="1"/>
          </p:cNvPicPr>
          <p:nvPr/>
        </p:nvPicPr>
        <p:blipFill>
          <a:blip r:embed="rId2"/>
          <a:stretch>
            <a:fillRect/>
          </a:stretch>
        </p:blipFill>
        <p:spPr>
          <a:xfrm>
            <a:off x="2039155" y="1026832"/>
            <a:ext cx="7661588" cy="5676096"/>
          </a:xfrm>
          <a:prstGeom prst="rect">
            <a:avLst/>
          </a:prstGeom>
        </p:spPr>
      </p:pic>
    </p:spTree>
    <p:extLst>
      <p:ext uri="{BB962C8B-B14F-4D97-AF65-F5344CB8AC3E}">
        <p14:creationId xmlns:p14="http://schemas.microsoft.com/office/powerpoint/2010/main" val="196434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dirty="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4F54BB59-41C2-0714-B37F-1FEC2C2B7240}"/>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spTree>
    <p:extLst>
      <p:ext uri="{BB962C8B-B14F-4D97-AF65-F5344CB8AC3E}">
        <p14:creationId xmlns:p14="http://schemas.microsoft.com/office/powerpoint/2010/main" val="377101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E4E43-108A-5C4C-E0C9-4A2EAC4B02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090706-E02F-5C99-70B9-588C54B4B624}"/>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A4F606FB-36BF-6C37-EC6D-52974BACF04D}"/>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3" name="Picture 2" descr="A group of cartoon images of kids and dogs&#10;&#10;AI-generated content may be incorrect.">
            <a:extLst>
              <a:ext uri="{FF2B5EF4-FFF2-40B4-BE49-F238E27FC236}">
                <a16:creationId xmlns:a16="http://schemas.microsoft.com/office/drawing/2014/main" id="{A3C07647-9A22-19F8-ECE0-4A20F9CD34B2}"/>
              </a:ext>
            </a:extLst>
          </p:cNvPr>
          <p:cNvPicPr>
            <a:picLocks noChangeAspect="1"/>
          </p:cNvPicPr>
          <p:nvPr/>
        </p:nvPicPr>
        <p:blipFill>
          <a:blip r:embed="rId2"/>
          <a:stretch>
            <a:fillRect/>
          </a:stretch>
        </p:blipFill>
        <p:spPr>
          <a:xfrm>
            <a:off x="506169" y="1931499"/>
            <a:ext cx="6246202" cy="4538541"/>
          </a:xfrm>
          <a:prstGeom prst="rect">
            <a:avLst/>
          </a:prstGeom>
        </p:spPr>
      </p:pic>
      <p:sp>
        <p:nvSpPr>
          <p:cNvPr id="6" name="TextBox 5">
            <a:extLst>
              <a:ext uri="{FF2B5EF4-FFF2-40B4-BE49-F238E27FC236}">
                <a16:creationId xmlns:a16="http://schemas.microsoft.com/office/drawing/2014/main" id="{59D79110-8D07-C413-2339-C01BA401AE61}"/>
              </a:ext>
            </a:extLst>
          </p:cNvPr>
          <p:cNvSpPr txBox="1"/>
          <p:nvPr/>
        </p:nvSpPr>
        <p:spPr>
          <a:xfrm>
            <a:off x="510646" y="1155674"/>
            <a:ext cx="42733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0070C0"/>
                </a:solidFill>
                <a:latin typeface="Sassoon Primary"/>
              </a:rPr>
              <a:t>Blue</a:t>
            </a:r>
            <a:r>
              <a:rPr lang="en-GB" sz="3200" b="1" dirty="0">
                <a:latin typeface="Sassoon Primary"/>
              </a:rPr>
              <a:t>/ </a:t>
            </a:r>
            <a:r>
              <a:rPr lang="en-GB" sz="3200" b="1" dirty="0">
                <a:solidFill>
                  <a:schemeClr val="accent6"/>
                </a:solidFill>
                <a:latin typeface="Sassoon Primary"/>
              </a:rPr>
              <a:t>Green</a:t>
            </a:r>
          </a:p>
        </p:txBody>
      </p:sp>
      <p:sp>
        <p:nvSpPr>
          <p:cNvPr id="7" name="Speech Bubble: Rectangle with Corners Rounded 6">
            <a:extLst>
              <a:ext uri="{FF2B5EF4-FFF2-40B4-BE49-F238E27FC236}">
                <a16:creationId xmlns:a16="http://schemas.microsoft.com/office/drawing/2014/main" id="{19F07FBA-53FE-1E34-569B-F1A701B38BCC}"/>
              </a:ext>
            </a:extLst>
          </p:cNvPr>
          <p:cNvSpPr/>
          <p:nvPr/>
        </p:nvSpPr>
        <p:spPr>
          <a:xfrm>
            <a:off x="7861273" y="2768243"/>
            <a:ext cx="3802974" cy="2916061"/>
          </a:xfrm>
          <a:prstGeom prst="wedgeRoundRectCallou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Sassoon Primary"/>
              </a:rPr>
              <a:t>Mental health means...........</a:t>
            </a:r>
          </a:p>
        </p:txBody>
      </p:sp>
      <p:pic>
        <p:nvPicPr>
          <p:cNvPr id="8" name="Picture 7" descr="A close up of a clock&#10;&#10;AI-generated content may be incorrect.">
            <a:extLst>
              <a:ext uri="{FF2B5EF4-FFF2-40B4-BE49-F238E27FC236}">
                <a16:creationId xmlns:a16="http://schemas.microsoft.com/office/drawing/2014/main" id="{0EF5CC9B-40B1-CCA9-7332-91E746970E06}"/>
              </a:ext>
            </a:extLst>
          </p:cNvPr>
          <p:cNvPicPr>
            <a:picLocks noChangeAspect="1"/>
          </p:cNvPicPr>
          <p:nvPr/>
        </p:nvPicPr>
        <p:blipFill>
          <a:blip r:embed="rId3"/>
          <a:stretch>
            <a:fillRect/>
          </a:stretch>
        </p:blipFill>
        <p:spPr>
          <a:xfrm>
            <a:off x="8523898" y="980952"/>
            <a:ext cx="2686050" cy="1457325"/>
          </a:xfrm>
          <a:prstGeom prst="rect">
            <a:avLst/>
          </a:prstGeom>
        </p:spPr>
      </p:pic>
    </p:spTree>
    <p:extLst>
      <p:ext uri="{BB962C8B-B14F-4D97-AF65-F5344CB8AC3E}">
        <p14:creationId xmlns:p14="http://schemas.microsoft.com/office/powerpoint/2010/main" val="4265807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07BE-0D00-E064-2D95-2EA4CC3CB9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954D02-85C4-2695-9D34-536D369BB9A8}"/>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15F6E6CD-622E-C2C9-8DE9-93D50CF11006}"/>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cartoon of people and dogs&#10;&#10;AI-generated content may be incorrect.">
            <a:extLst>
              <a:ext uri="{FF2B5EF4-FFF2-40B4-BE49-F238E27FC236}">
                <a16:creationId xmlns:a16="http://schemas.microsoft.com/office/drawing/2014/main" id="{62435CCF-F6BD-F993-35A0-F30ED9608716}"/>
              </a:ext>
            </a:extLst>
          </p:cNvPr>
          <p:cNvPicPr>
            <a:picLocks noChangeAspect="1"/>
          </p:cNvPicPr>
          <p:nvPr/>
        </p:nvPicPr>
        <p:blipFill>
          <a:blip r:embed="rId2"/>
          <a:stretch>
            <a:fillRect/>
          </a:stretch>
        </p:blipFill>
        <p:spPr>
          <a:xfrm>
            <a:off x="1847850" y="1117478"/>
            <a:ext cx="7568224" cy="5316660"/>
          </a:xfrm>
          <a:prstGeom prst="rect">
            <a:avLst/>
          </a:prstGeom>
        </p:spPr>
      </p:pic>
    </p:spTree>
    <p:extLst>
      <p:ext uri="{BB962C8B-B14F-4D97-AF65-F5344CB8AC3E}">
        <p14:creationId xmlns:p14="http://schemas.microsoft.com/office/powerpoint/2010/main" val="3148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4F1F9-6D09-126C-50BA-4C4D9D5E65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373397-2E44-7603-B621-3473175FD8C1}"/>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F3E63900-7E93-BDCE-8C8D-288C307D086F}"/>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poster of a group of children&#10;&#10;AI-generated content may be incorrect.">
            <a:extLst>
              <a:ext uri="{FF2B5EF4-FFF2-40B4-BE49-F238E27FC236}">
                <a16:creationId xmlns:a16="http://schemas.microsoft.com/office/drawing/2014/main" id="{69A79A79-1027-1B09-808C-760EB02DD4B2}"/>
              </a:ext>
            </a:extLst>
          </p:cNvPr>
          <p:cNvPicPr>
            <a:picLocks noChangeAspect="1"/>
          </p:cNvPicPr>
          <p:nvPr/>
        </p:nvPicPr>
        <p:blipFill>
          <a:blip r:embed="rId2"/>
          <a:stretch>
            <a:fillRect/>
          </a:stretch>
        </p:blipFill>
        <p:spPr>
          <a:xfrm>
            <a:off x="1843088" y="1130178"/>
            <a:ext cx="7392133" cy="5418260"/>
          </a:xfrm>
          <a:prstGeom prst="rect">
            <a:avLst/>
          </a:prstGeom>
        </p:spPr>
      </p:pic>
    </p:spTree>
    <p:extLst>
      <p:ext uri="{BB962C8B-B14F-4D97-AF65-F5344CB8AC3E}">
        <p14:creationId xmlns:p14="http://schemas.microsoft.com/office/powerpoint/2010/main" val="894326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16BF-5EBF-227F-81EA-5A6F5A27B2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A7E849-C54F-9BB2-A67C-A810F7FEF8B7}"/>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BB288785-775F-1B1E-86F9-6EF55F233569}"/>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poster with a group of people and a person&#10;&#10;AI-generated content may be incorrect.">
            <a:extLst>
              <a:ext uri="{FF2B5EF4-FFF2-40B4-BE49-F238E27FC236}">
                <a16:creationId xmlns:a16="http://schemas.microsoft.com/office/drawing/2014/main" id="{8B71F8DC-F29B-18FA-FC1E-4BA8D2AB2762}"/>
              </a:ext>
            </a:extLst>
          </p:cNvPr>
          <p:cNvPicPr>
            <a:picLocks noChangeAspect="1"/>
          </p:cNvPicPr>
          <p:nvPr/>
        </p:nvPicPr>
        <p:blipFill>
          <a:blip r:embed="rId2"/>
          <a:stretch>
            <a:fillRect/>
          </a:stretch>
        </p:blipFill>
        <p:spPr>
          <a:xfrm>
            <a:off x="1738313" y="1139703"/>
            <a:ext cx="7523529" cy="5399210"/>
          </a:xfrm>
          <a:prstGeom prst="rect">
            <a:avLst/>
          </a:prstGeom>
        </p:spPr>
      </p:pic>
    </p:spTree>
    <p:extLst>
      <p:ext uri="{BB962C8B-B14F-4D97-AF65-F5344CB8AC3E}">
        <p14:creationId xmlns:p14="http://schemas.microsoft.com/office/powerpoint/2010/main" val="3751027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096B-917F-4E2A-6910-5EB75028A2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F29A35-3371-CCAD-C1EE-2A344FFCBAD4}"/>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2FB7C810-CF49-0EDE-923C-7F4CA0B6F24B}"/>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group of people standing together&#10;&#10;AI-generated content may be incorrect.">
            <a:extLst>
              <a:ext uri="{FF2B5EF4-FFF2-40B4-BE49-F238E27FC236}">
                <a16:creationId xmlns:a16="http://schemas.microsoft.com/office/drawing/2014/main" id="{BB53B6AE-3483-08D7-9536-B5BFAC15D4E5}"/>
              </a:ext>
            </a:extLst>
          </p:cNvPr>
          <p:cNvPicPr>
            <a:picLocks noChangeAspect="1"/>
          </p:cNvPicPr>
          <p:nvPr/>
        </p:nvPicPr>
        <p:blipFill>
          <a:blip r:embed="rId2"/>
          <a:stretch>
            <a:fillRect/>
          </a:stretch>
        </p:blipFill>
        <p:spPr>
          <a:xfrm>
            <a:off x="1776413" y="1330813"/>
            <a:ext cx="7212868" cy="5231912"/>
          </a:xfrm>
          <a:prstGeom prst="rect">
            <a:avLst/>
          </a:prstGeom>
        </p:spPr>
      </p:pic>
    </p:spTree>
    <p:extLst>
      <p:ext uri="{BB962C8B-B14F-4D97-AF65-F5344CB8AC3E}">
        <p14:creationId xmlns:p14="http://schemas.microsoft.com/office/powerpoint/2010/main" val="261363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AE062-67FE-A069-2C21-24DB006C0C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3B4DEA-790A-F12F-6A95-71A73FD0AF39}"/>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54D53232-3B93-9BE6-AEB9-0D946C06A2E5}"/>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cartoon of a family&#10;&#10;AI-generated content may be incorrect.">
            <a:extLst>
              <a:ext uri="{FF2B5EF4-FFF2-40B4-BE49-F238E27FC236}">
                <a16:creationId xmlns:a16="http://schemas.microsoft.com/office/drawing/2014/main" id="{B9994701-9305-F82C-2D7B-0C95BEA888C5}"/>
              </a:ext>
            </a:extLst>
          </p:cNvPr>
          <p:cNvPicPr>
            <a:picLocks noChangeAspect="1"/>
          </p:cNvPicPr>
          <p:nvPr/>
        </p:nvPicPr>
        <p:blipFill>
          <a:blip r:embed="rId2"/>
          <a:stretch>
            <a:fillRect/>
          </a:stretch>
        </p:blipFill>
        <p:spPr>
          <a:xfrm>
            <a:off x="1681163" y="1283676"/>
            <a:ext cx="7383829" cy="5345724"/>
          </a:xfrm>
          <a:prstGeom prst="rect">
            <a:avLst/>
          </a:prstGeom>
        </p:spPr>
      </p:pic>
    </p:spTree>
    <p:extLst>
      <p:ext uri="{BB962C8B-B14F-4D97-AF65-F5344CB8AC3E}">
        <p14:creationId xmlns:p14="http://schemas.microsoft.com/office/powerpoint/2010/main" val="68395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73A5-8953-F99E-4DEB-3A5AED745A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60676F-C6BD-444B-59F4-93E2BF71DCE5}"/>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734B7990-A5DF-480A-8292-F413D380D793}"/>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group of kids sitting at a table&#10;&#10;AI-generated content may be incorrect.">
            <a:extLst>
              <a:ext uri="{FF2B5EF4-FFF2-40B4-BE49-F238E27FC236}">
                <a16:creationId xmlns:a16="http://schemas.microsoft.com/office/drawing/2014/main" id="{A70B1E42-98DB-796D-53BD-C921BF47B463}"/>
              </a:ext>
            </a:extLst>
          </p:cNvPr>
          <p:cNvPicPr>
            <a:picLocks noChangeAspect="1"/>
          </p:cNvPicPr>
          <p:nvPr/>
        </p:nvPicPr>
        <p:blipFill>
          <a:blip r:embed="rId2"/>
          <a:stretch>
            <a:fillRect/>
          </a:stretch>
        </p:blipFill>
        <p:spPr>
          <a:xfrm>
            <a:off x="1657350" y="1121874"/>
            <a:ext cx="7724531" cy="5483714"/>
          </a:xfrm>
          <a:prstGeom prst="rect">
            <a:avLst/>
          </a:prstGeom>
        </p:spPr>
      </p:pic>
    </p:spTree>
    <p:extLst>
      <p:ext uri="{BB962C8B-B14F-4D97-AF65-F5344CB8AC3E}">
        <p14:creationId xmlns:p14="http://schemas.microsoft.com/office/powerpoint/2010/main" val="37880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86E3-04C7-AE9A-B7C1-0A2B007EE1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24E657-C949-8113-C8F3-6A0A7BF56FBF}"/>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9BE1882E-B4FD-7C49-06E8-21B4043A540C}"/>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poster with cartoon characters&#10;&#10;AI-generated content may be incorrect.">
            <a:extLst>
              <a:ext uri="{FF2B5EF4-FFF2-40B4-BE49-F238E27FC236}">
                <a16:creationId xmlns:a16="http://schemas.microsoft.com/office/drawing/2014/main" id="{58987DC0-BB5F-8B99-2A01-CC2151A586D6}"/>
              </a:ext>
            </a:extLst>
          </p:cNvPr>
          <p:cNvPicPr>
            <a:picLocks noChangeAspect="1"/>
          </p:cNvPicPr>
          <p:nvPr/>
        </p:nvPicPr>
        <p:blipFill>
          <a:blip r:embed="rId2"/>
          <a:stretch>
            <a:fillRect/>
          </a:stretch>
        </p:blipFill>
        <p:spPr>
          <a:xfrm>
            <a:off x="1960685" y="1134451"/>
            <a:ext cx="7743093" cy="5390174"/>
          </a:xfrm>
          <a:prstGeom prst="rect">
            <a:avLst/>
          </a:prstGeom>
        </p:spPr>
      </p:pic>
    </p:spTree>
    <p:extLst>
      <p:ext uri="{BB962C8B-B14F-4D97-AF65-F5344CB8AC3E}">
        <p14:creationId xmlns:p14="http://schemas.microsoft.com/office/powerpoint/2010/main" val="790274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65CDA-3BE4-21E8-C5A1-122B21E8D9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88DF86-68F8-CEBD-17A7-DDBA10FB1361}"/>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B21AD13F-494E-9171-9E87-019D3EF326C9}"/>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poster with text and images of people&#10;&#10;AI-generated content may be incorrect.">
            <a:extLst>
              <a:ext uri="{FF2B5EF4-FFF2-40B4-BE49-F238E27FC236}">
                <a16:creationId xmlns:a16="http://schemas.microsoft.com/office/drawing/2014/main" id="{167D0A4C-95F0-E297-7578-D4992009A8BF}"/>
              </a:ext>
            </a:extLst>
          </p:cNvPr>
          <p:cNvPicPr>
            <a:picLocks noChangeAspect="1"/>
          </p:cNvPicPr>
          <p:nvPr/>
        </p:nvPicPr>
        <p:blipFill>
          <a:blip r:embed="rId2"/>
          <a:stretch>
            <a:fillRect/>
          </a:stretch>
        </p:blipFill>
        <p:spPr>
          <a:xfrm>
            <a:off x="1762125" y="1139947"/>
            <a:ext cx="7456366" cy="5408491"/>
          </a:xfrm>
          <a:prstGeom prst="rect">
            <a:avLst/>
          </a:prstGeom>
        </p:spPr>
      </p:pic>
    </p:spTree>
    <p:extLst>
      <p:ext uri="{BB962C8B-B14F-4D97-AF65-F5344CB8AC3E}">
        <p14:creationId xmlns:p14="http://schemas.microsoft.com/office/powerpoint/2010/main" val="270234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C60AA-57B5-0E4B-643A-83AF79F430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223496-20E3-1425-C65D-AE9BF55A3F74}"/>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86B0EB64-AB3C-67E8-FC71-08FF5D6507FC}"/>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poster of a group of people&#10;&#10;AI-generated content may be incorrect.">
            <a:extLst>
              <a:ext uri="{FF2B5EF4-FFF2-40B4-BE49-F238E27FC236}">
                <a16:creationId xmlns:a16="http://schemas.microsoft.com/office/drawing/2014/main" id="{59417B35-A4DC-9376-F3E2-81800D368237}"/>
              </a:ext>
            </a:extLst>
          </p:cNvPr>
          <p:cNvPicPr>
            <a:picLocks noChangeAspect="1"/>
          </p:cNvPicPr>
          <p:nvPr/>
        </p:nvPicPr>
        <p:blipFill>
          <a:blip r:embed="rId2"/>
          <a:stretch>
            <a:fillRect/>
          </a:stretch>
        </p:blipFill>
        <p:spPr>
          <a:xfrm>
            <a:off x="1824038" y="1344124"/>
            <a:ext cx="7156695" cy="5166214"/>
          </a:xfrm>
          <a:prstGeom prst="rect">
            <a:avLst/>
          </a:prstGeom>
        </p:spPr>
      </p:pic>
    </p:spTree>
    <p:extLst>
      <p:ext uri="{BB962C8B-B14F-4D97-AF65-F5344CB8AC3E}">
        <p14:creationId xmlns:p14="http://schemas.microsoft.com/office/powerpoint/2010/main" val="192856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A8D21-C5F7-94A3-13E6-9D6223585E12}"/>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99752EEA-8F2E-F3E7-13C6-E16882A3F2A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C932FEB3-AFD9-7001-34FB-94752C2F7A34}"/>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pic>
        <p:nvPicPr>
          <p:cNvPr id="2" name="Picture 1" descr="A white card with black letters&#10;&#10;AI-generated content may be incorrect.">
            <a:extLst>
              <a:ext uri="{FF2B5EF4-FFF2-40B4-BE49-F238E27FC236}">
                <a16:creationId xmlns:a16="http://schemas.microsoft.com/office/drawing/2014/main" id="{891CB990-3E0B-67C2-73C3-58E5F8EDDC32}"/>
              </a:ext>
            </a:extLst>
          </p:cNvPr>
          <p:cNvPicPr>
            <a:picLocks noChangeAspect="1"/>
          </p:cNvPicPr>
          <p:nvPr/>
        </p:nvPicPr>
        <p:blipFill>
          <a:blip r:embed="rId2"/>
          <a:stretch>
            <a:fillRect/>
          </a:stretch>
        </p:blipFill>
        <p:spPr>
          <a:xfrm>
            <a:off x="3046413" y="950058"/>
            <a:ext cx="3822944" cy="5514730"/>
          </a:xfrm>
          <a:prstGeom prst="rect">
            <a:avLst/>
          </a:prstGeom>
        </p:spPr>
      </p:pic>
    </p:spTree>
    <p:extLst>
      <p:ext uri="{BB962C8B-B14F-4D97-AF65-F5344CB8AC3E}">
        <p14:creationId xmlns:p14="http://schemas.microsoft.com/office/powerpoint/2010/main" val="2281242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85F42-016D-1889-A77D-3E91CB3A6E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030532-8EDB-3B3A-2D2A-9890FB2F11CD}"/>
              </a:ext>
            </a:extLst>
          </p:cNvPr>
          <p:cNvSpPr txBox="1"/>
          <p:nvPr/>
        </p:nvSpPr>
        <p:spPr>
          <a:xfrm>
            <a:off x="7096842" y="241885"/>
            <a:ext cx="4863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rPr>
              <a:t>Monday 12th May 2025</a:t>
            </a:r>
          </a:p>
        </p:txBody>
      </p:sp>
      <p:sp>
        <p:nvSpPr>
          <p:cNvPr id="5" name="TextBox 4">
            <a:extLst>
              <a:ext uri="{FF2B5EF4-FFF2-40B4-BE49-F238E27FC236}">
                <a16:creationId xmlns:a16="http://schemas.microsoft.com/office/drawing/2014/main" id="{B38A007C-0226-1F07-1D34-3EE06D0F5B10}"/>
              </a:ext>
            </a:extLst>
          </p:cNvPr>
          <p:cNvSpPr txBox="1"/>
          <p:nvPr/>
        </p:nvSpPr>
        <p:spPr>
          <a:xfrm>
            <a:off x="160688" y="241884"/>
            <a:ext cx="644070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TBAT: explain why it important to look after our mental health</a:t>
            </a:r>
            <a:r>
              <a:rPr lang="en-GB" sz="2800" dirty="0">
                <a:latin typeface="Sassoon Primary"/>
              </a:rPr>
              <a:t>.</a:t>
            </a:r>
          </a:p>
        </p:txBody>
      </p:sp>
      <p:pic>
        <p:nvPicPr>
          <p:cNvPr id="2" name="Picture 1" descr="A cartoon of a child and a person&#10;&#10;AI-generated content may be incorrect.">
            <a:extLst>
              <a:ext uri="{FF2B5EF4-FFF2-40B4-BE49-F238E27FC236}">
                <a16:creationId xmlns:a16="http://schemas.microsoft.com/office/drawing/2014/main" id="{2AFD5949-BD74-C984-7A74-680C5D27FB4D}"/>
              </a:ext>
            </a:extLst>
          </p:cNvPr>
          <p:cNvPicPr>
            <a:picLocks noChangeAspect="1"/>
          </p:cNvPicPr>
          <p:nvPr/>
        </p:nvPicPr>
        <p:blipFill>
          <a:blip r:embed="rId2"/>
          <a:stretch>
            <a:fillRect/>
          </a:stretch>
        </p:blipFill>
        <p:spPr>
          <a:xfrm>
            <a:off x="1800225" y="1383689"/>
            <a:ext cx="7126166" cy="5145699"/>
          </a:xfrm>
          <a:prstGeom prst="rect">
            <a:avLst/>
          </a:prstGeom>
        </p:spPr>
      </p:pic>
    </p:spTree>
    <p:extLst>
      <p:ext uri="{BB962C8B-B14F-4D97-AF65-F5344CB8AC3E}">
        <p14:creationId xmlns:p14="http://schemas.microsoft.com/office/powerpoint/2010/main" val="248250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ark with white text&#10;&#10;Description automatically generated">
            <a:extLst>
              <a:ext uri="{FF2B5EF4-FFF2-40B4-BE49-F238E27FC236}">
                <a16:creationId xmlns:a16="http://schemas.microsoft.com/office/drawing/2014/main" id="{B1F7D5EB-B261-87C8-256C-5D1C3418CE65}"/>
              </a:ext>
            </a:extLst>
          </p:cNvPr>
          <p:cNvPicPr>
            <a:picLocks noChangeAspect="1"/>
          </p:cNvPicPr>
          <p:nvPr/>
        </p:nvPicPr>
        <p:blipFill>
          <a:blip r:embed="rId2"/>
          <a:stretch>
            <a:fillRect/>
          </a:stretch>
        </p:blipFill>
        <p:spPr>
          <a:xfrm>
            <a:off x="4549" y="1127054"/>
            <a:ext cx="12182901" cy="5729833"/>
          </a:xfrm>
          <a:prstGeom prst="rect">
            <a:avLst/>
          </a:prstGeom>
        </p:spPr>
      </p:pic>
      <p:sp>
        <p:nvSpPr>
          <p:cNvPr id="4" name="TextBox 3">
            <a:extLst>
              <a:ext uri="{FF2B5EF4-FFF2-40B4-BE49-F238E27FC236}">
                <a16:creationId xmlns:a16="http://schemas.microsoft.com/office/drawing/2014/main" id="{141DCE01-0BF8-6CF1-BEF7-0703DC511C13}"/>
              </a:ext>
            </a:extLst>
          </p:cNvPr>
          <p:cNvSpPr txBox="1"/>
          <p:nvPr/>
        </p:nvSpPr>
        <p:spPr>
          <a:xfrm>
            <a:off x="360405" y="270303"/>
            <a:ext cx="37971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latin typeface="Sassoon Primary"/>
              <a:cs typeface="Calibri"/>
            </a:endParaRPr>
          </a:p>
        </p:txBody>
      </p:sp>
      <p:sp>
        <p:nvSpPr>
          <p:cNvPr id="2" name="Title 1">
            <a:extLst>
              <a:ext uri="{FF2B5EF4-FFF2-40B4-BE49-F238E27FC236}">
                <a16:creationId xmlns:a16="http://schemas.microsoft.com/office/drawing/2014/main" id="{D8EBE353-B1B9-17E8-A0E0-847A111B2EEA}"/>
              </a:ext>
            </a:extLst>
          </p:cNvPr>
          <p:cNvSpPr>
            <a:spLocks noGrp="1"/>
          </p:cNvSpPr>
          <p:nvPr>
            <p:ph type="title"/>
          </p:nvPr>
        </p:nvSpPr>
        <p:spPr>
          <a:xfrm>
            <a:off x="7563041" y="1052"/>
            <a:ext cx="4625546" cy="937792"/>
          </a:xfrm>
          <a:solidFill>
            <a:schemeClr val="bg1"/>
          </a:solidFill>
        </p:spPr>
        <p:txBody>
          <a:bodyPr vert="horz" lIns="91440" tIns="45720" rIns="91440" bIns="45720" rtlCol="0" anchor="ctr">
            <a:noAutofit/>
          </a:bodyPr>
          <a:lstStyle/>
          <a:p>
            <a:r>
              <a:rPr lang="en-GB" sz="1800" u="sng" dirty="0">
                <a:latin typeface="Sassoon Primary"/>
                <a:cs typeface="Calibri Light"/>
              </a:rPr>
              <a:t>Monday 12</a:t>
            </a:r>
            <a:r>
              <a:rPr lang="en-GB" sz="1200" u="sng" baseline="30000" dirty="0">
                <a:latin typeface="Sassoon Primary"/>
                <a:cs typeface="Calibri Light"/>
              </a:rPr>
              <a:t>th</a:t>
            </a:r>
            <a:r>
              <a:rPr lang="en-GB" sz="1800" u="sng" dirty="0">
                <a:latin typeface="Sassoon Primary"/>
                <a:cs typeface="Calibri Light"/>
              </a:rPr>
              <a:t> May 2025</a:t>
            </a:r>
            <a:br>
              <a:rPr lang="en-GB" sz="1800" u="sng" dirty="0">
                <a:latin typeface="Sassoon Primary"/>
                <a:cs typeface="Calibri Light"/>
              </a:rPr>
            </a:br>
            <a:r>
              <a:rPr lang="en-GB" sz="1800" u="sng" dirty="0">
                <a:latin typeface="Sassoon Primary"/>
                <a:cs typeface="Calibri Light"/>
              </a:rPr>
              <a:t>12/05/2025</a:t>
            </a:r>
            <a:endParaRPr lang="en-US" dirty="0"/>
          </a:p>
        </p:txBody>
      </p:sp>
      <p:sp>
        <p:nvSpPr>
          <p:cNvPr id="7" name="Title 1">
            <a:extLst>
              <a:ext uri="{FF2B5EF4-FFF2-40B4-BE49-F238E27FC236}">
                <a16:creationId xmlns:a16="http://schemas.microsoft.com/office/drawing/2014/main" id="{2136F7CC-431A-208D-5DD1-A5945E32DBD6}"/>
              </a:ext>
            </a:extLst>
          </p:cNvPr>
          <p:cNvSpPr txBox="1">
            <a:spLocks/>
          </p:cNvSpPr>
          <p:nvPr/>
        </p:nvSpPr>
        <p:spPr>
          <a:xfrm>
            <a:off x="2856776" y="4738383"/>
            <a:ext cx="6807162" cy="1856367"/>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u="sng">
                <a:latin typeface="Sassoon Primary"/>
                <a:cs typeface="Calibri Light"/>
              </a:rPr>
              <a:t>Key Question – Do all animals eat the same food?</a:t>
            </a:r>
          </a:p>
        </p:txBody>
      </p:sp>
    </p:spTree>
    <p:extLst>
      <p:ext uri="{BB962C8B-B14F-4D97-AF65-F5344CB8AC3E}">
        <p14:creationId xmlns:p14="http://schemas.microsoft.com/office/powerpoint/2010/main" val="53855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1DCE01-0BF8-6CF1-BEF7-0703DC511C13}"/>
              </a:ext>
            </a:extLst>
          </p:cNvPr>
          <p:cNvSpPr txBox="1"/>
          <p:nvPr/>
        </p:nvSpPr>
        <p:spPr>
          <a:xfrm>
            <a:off x="360405" y="270303"/>
            <a:ext cx="37971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latin typeface="Sassoon Primary"/>
              <a:cs typeface="Calibri"/>
            </a:endParaRPr>
          </a:p>
        </p:txBody>
      </p:sp>
      <p:sp>
        <p:nvSpPr>
          <p:cNvPr id="2" name="Title 1">
            <a:extLst>
              <a:ext uri="{FF2B5EF4-FFF2-40B4-BE49-F238E27FC236}">
                <a16:creationId xmlns:a16="http://schemas.microsoft.com/office/drawing/2014/main" id="{D8EBE353-B1B9-17E8-A0E0-847A111B2EEA}"/>
              </a:ext>
            </a:extLst>
          </p:cNvPr>
          <p:cNvSpPr>
            <a:spLocks noGrp="1"/>
          </p:cNvSpPr>
          <p:nvPr>
            <p:ph type="title"/>
          </p:nvPr>
        </p:nvSpPr>
        <p:spPr>
          <a:xfrm>
            <a:off x="7563041" y="1052"/>
            <a:ext cx="4625546" cy="937792"/>
          </a:xfrm>
          <a:solidFill>
            <a:schemeClr val="bg1"/>
          </a:solidFill>
        </p:spPr>
        <p:txBody>
          <a:bodyPr vert="horz" lIns="91440" tIns="45720" rIns="91440" bIns="45720" rtlCol="0" anchor="ctr">
            <a:noAutofit/>
          </a:bodyPr>
          <a:lstStyle/>
          <a:p>
            <a:r>
              <a:rPr lang="en-GB" sz="1800" u="sng">
                <a:latin typeface="Sassoon Primary"/>
                <a:cs typeface="Calibri Light"/>
              </a:rPr>
              <a:t>Monday 12</a:t>
            </a:r>
            <a:r>
              <a:rPr lang="en-GB" sz="1200" u="sng" baseline="30000">
                <a:latin typeface="Sassoon Primary"/>
                <a:cs typeface="Calibri Light"/>
              </a:rPr>
              <a:t>th</a:t>
            </a:r>
            <a:r>
              <a:rPr lang="en-GB" sz="1800" u="sng">
                <a:latin typeface="Sassoon Primary"/>
                <a:cs typeface="Calibri Light"/>
              </a:rPr>
              <a:t> May 2025</a:t>
            </a:r>
            <a:br>
              <a:rPr lang="en-GB" sz="1800" u="sng" dirty="0">
                <a:latin typeface="Sassoon Primary"/>
                <a:cs typeface="Calibri Light"/>
              </a:rPr>
            </a:br>
            <a:r>
              <a:rPr lang="en-GB" sz="1800" u="sng">
                <a:latin typeface="Sassoon Primary"/>
                <a:cs typeface="Calibri Light"/>
              </a:rPr>
              <a:t>12/05/2025</a:t>
            </a:r>
            <a:endParaRPr lang="en-US"/>
          </a:p>
        </p:txBody>
      </p:sp>
      <p:sp>
        <p:nvSpPr>
          <p:cNvPr id="6" name="TextBox 1">
            <a:extLst>
              <a:ext uri="{FF2B5EF4-FFF2-40B4-BE49-F238E27FC236}">
                <a16:creationId xmlns:a16="http://schemas.microsoft.com/office/drawing/2014/main" id="{EAF7DE2E-AA84-B8FA-CAD3-FD2C28CC45F0}"/>
              </a:ext>
            </a:extLst>
          </p:cNvPr>
          <p:cNvSpPr txBox="1"/>
          <p:nvPr/>
        </p:nvSpPr>
        <p:spPr>
          <a:xfrm>
            <a:off x="410403" y="1118971"/>
            <a:ext cx="7880157" cy="221599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u="sng" dirty="0">
                <a:latin typeface="Sassoon Primary"/>
                <a:cs typeface="Calibri"/>
              </a:rPr>
              <a:t>3 in 3 </a:t>
            </a:r>
          </a:p>
          <a:p>
            <a:endParaRPr lang="en-GB" sz="2400" b="1" u="sng" dirty="0">
              <a:latin typeface="Sassoon Primary"/>
              <a:cs typeface="Calibri"/>
            </a:endParaRPr>
          </a:p>
          <a:p>
            <a:r>
              <a:rPr lang="en-GB" sz="2400" b="1" dirty="0">
                <a:latin typeface="Sassoon Primary"/>
                <a:cs typeface="Calibri"/>
              </a:rPr>
              <a:t>Name the animal group each animal belongs to. </a:t>
            </a:r>
          </a:p>
          <a:p>
            <a:endParaRPr lang="en-GB" sz="2400" b="1" dirty="0">
              <a:latin typeface="Sassoon Primary"/>
              <a:cs typeface="Calibri"/>
            </a:endParaRPr>
          </a:p>
          <a:p>
            <a:r>
              <a:rPr lang="en-GB" sz="2400" b="1" dirty="0">
                <a:latin typeface="Sassoon Primary"/>
                <a:cs typeface="Calibri"/>
              </a:rPr>
              <a:t>How do you know that it belongs to that group?</a:t>
            </a:r>
          </a:p>
          <a:p>
            <a:endParaRPr lang="en-US" u="sng" dirty="0">
              <a:cs typeface="Calibri" panose="020F0502020204030204"/>
            </a:endParaRPr>
          </a:p>
        </p:txBody>
      </p:sp>
      <p:pic>
        <p:nvPicPr>
          <p:cNvPr id="5" name="Picture 4">
            <a:extLst>
              <a:ext uri="{FF2B5EF4-FFF2-40B4-BE49-F238E27FC236}">
                <a16:creationId xmlns:a16="http://schemas.microsoft.com/office/drawing/2014/main" id="{070A0AFA-CDED-4D23-1A9F-B49D430D3C04}"/>
              </a:ext>
            </a:extLst>
          </p:cNvPr>
          <p:cNvPicPr>
            <a:picLocks noChangeAspect="1"/>
          </p:cNvPicPr>
          <p:nvPr/>
        </p:nvPicPr>
        <p:blipFill>
          <a:blip r:embed="rId2"/>
          <a:stretch>
            <a:fillRect/>
          </a:stretch>
        </p:blipFill>
        <p:spPr>
          <a:xfrm>
            <a:off x="410403" y="3250955"/>
            <a:ext cx="3067478" cy="3505689"/>
          </a:xfrm>
          <a:prstGeom prst="rect">
            <a:avLst/>
          </a:prstGeom>
        </p:spPr>
      </p:pic>
      <p:pic>
        <p:nvPicPr>
          <p:cNvPr id="9" name="Picture 8">
            <a:extLst>
              <a:ext uri="{FF2B5EF4-FFF2-40B4-BE49-F238E27FC236}">
                <a16:creationId xmlns:a16="http://schemas.microsoft.com/office/drawing/2014/main" id="{22E9B786-29AE-BE9B-B643-EC86470DF0AD}"/>
              </a:ext>
            </a:extLst>
          </p:cNvPr>
          <p:cNvPicPr>
            <a:picLocks noChangeAspect="1"/>
          </p:cNvPicPr>
          <p:nvPr/>
        </p:nvPicPr>
        <p:blipFill>
          <a:blip r:embed="rId3"/>
          <a:stretch>
            <a:fillRect/>
          </a:stretch>
        </p:blipFill>
        <p:spPr>
          <a:xfrm>
            <a:off x="3891594" y="3429000"/>
            <a:ext cx="3942034" cy="2875525"/>
          </a:xfrm>
          <a:prstGeom prst="rect">
            <a:avLst/>
          </a:prstGeom>
        </p:spPr>
      </p:pic>
      <p:pic>
        <p:nvPicPr>
          <p:cNvPr id="11" name="Picture 10">
            <a:extLst>
              <a:ext uri="{FF2B5EF4-FFF2-40B4-BE49-F238E27FC236}">
                <a16:creationId xmlns:a16="http://schemas.microsoft.com/office/drawing/2014/main" id="{F4D66AB4-986A-F037-7596-0B6A1E39C112}"/>
              </a:ext>
            </a:extLst>
          </p:cNvPr>
          <p:cNvPicPr>
            <a:picLocks noChangeAspect="1"/>
          </p:cNvPicPr>
          <p:nvPr/>
        </p:nvPicPr>
        <p:blipFill>
          <a:blip r:embed="rId4"/>
          <a:stretch>
            <a:fillRect/>
          </a:stretch>
        </p:blipFill>
        <p:spPr>
          <a:xfrm>
            <a:off x="8247340" y="3445628"/>
            <a:ext cx="3229906" cy="2978032"/>
          </a:xfrm>
          <a:prstGeom prst="rect">
            <a:avLst/>
          </a:prstGeom>
        </p:spPr>
      </p:pic>
    </p:spTree>
    <p:extLst>
      <p:ext uri="{BB962C8B-B14F-4D97-AF65-F5344CB8AC3E}">
        <p14:creationId xmlns:p14="http://schemas.microsoft.com/office/powerpoint/2010/main" val="266211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1DCE01-0BF8-6CF1-BEF7-0703DC511C13}"/>
              </a:ext>
            </a:extLst>
          </p:cNvPr>
          <p:cNvSpPr txBox="1"/>
          <p:nvPr/>
        </p:nvSpPr>
        <p:spPr>
          <a:xfrm>
            <a:off x="77853" y="200821"/>
            <a:ext cx="691780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Sassoon Primary"/>
                <a:cs typeface="Calibri"/>
              </a:rPr>
              <a:t>Key Question – Do all animals eat the same food?</a:t>
            </a:r>
            <a:endParaRPr lang="en-GB" sz="2000">
              <a:latin typeface="Sassoon Primary"/>
              <a:cs typeface="Calibri"/>
            </a:endParaRPr>
          </a:p>
        </p:txBody>
      </p:sp>
      <p:sp>
        <p:nvSpPr>
          <p:cNvPr id="7" name="TextBox 6">
            <a:extLst>
              <a:ext uri="{FF2B5EF4-FFF2-40B4-BE49-F238E27FC236}">
                <a16:creationId xmlns:a16="http://schemas.microsoft.com/office/drawing/2014/main" id="{2EADAE2A-E25F-A189-62AE-5202845EFF18}"/>
              </a:ext>
            </a:extLst>
          </p:cNvPr>
          <p:cNvSpPr txBox="1"/>
          <p:nvPr/>
        </p:nvSpPr>
        <p:spPr>
          <a:xfrm>
            <a:off x="80582" y="1035616"/>
            <a:ext cx="9028960" cy="304698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Vocabulary</a:t>
            </a:r>
            <a:endParaRPr lang="en-US" sz="2400"/>
          </a:p>
          <a:p>
            <a:endParaRPr lang="en-GB" sz="2400" b="1" u="sng">
              <a:solidFill>
                <a:srgbClr val="000000"/>
              </a:solidFill>
              <a:latin typeface="Sassoon Primary"/>
              <a:cs typeface="Calibri"/>
            </a:endParaRPr>
          </a:p>
          <a:p>
            <a:endParaRPr lang="en-GB" sz="2400" b="1" u="sng">
              <a:solidFill>
                <a:srgbClr val="000000"/>
              </a:solidFill>
              <a:latin typeface="Sassoon Primary"/>
              <a:cs typeface="Calibri"/>
            </a:endParaRPr>
          </a:p>
          <a:p>
            <a:endParaRPr lang="en-GB" sz="2400" b="1" u="sng">
              <a:solidFill>
                <a:srgbClr val="000000"/>
              </a:solidFill>
              <a:latin typeface="Sassoon Primary"/>
              <a:cs typeface="Calibri"/>
            </a:endParaRPr>
          </a:p>
          <a:p>
            <a:endParaRPr lang="en-GB" sz="3200">
              <a:solidFill>
                <a:srgbClr val="000000"/>
              </a:solidFill>
              <a:latin typeface="Sassoon Primary"/>
              <a:cs typeface="Calibri"/>
            </a:endParaRPr>
          </a:p>
          <a:p>
            <a:endParaRPr lang="en-GB" sz="3200" b="1">
              <a:solidFill>
                <a:srgbClr val="000000"/>
              </a:solidFill>
              <a:latin typeface="Sassoon Primary"/>
              <a:cs typeface="Calibri"/>
            </a:endParaRPr>
          </a:p>
          <a:p>
            <a:endParaRPr lang="en-GB" sz="3200" b="1" u="sng">
              <a:solidFill>
                <a:srgbClr val="000000"/>
              </a:solidFill>
              <a:latin typeface="Sassoon Primary"/>
              <a:cs typeface="Calibri"/>
            </a:endParaRPr>
          </a:p>
        </p:txBody>
      </p:sp>
      <p:pic>
        <p:nvPicPr>
          <p:cNvPr id="8" name="Picture 7" descr="Black text on a white background&#10;&#10;Description automatically generated">
            <a:extLst>
              <a:ext uri="{FF2B5EF4-FFF2-40B4-BE49-F238E27FC236}">
                <a16:creationId xmlns:a16="http://schemas.microsoft.com/office/drawing/2014/main" id="{1A61C7A1-A603-3DA0-D4C9-C52B28334E15}"/>
              </a:ext>
            </a:extLst>
          </p:cNvPr>
          <p:cNvPicPr>
            <a:picLocks noChangeAspect="1"/>
          </p:cNvPicPr>
          <p:nvPr/>
        </p:nvPicPr>
        <p:blipFill>
          <a:blip r:embed="rId2"/>
          <a:stretch>
            <a:fillRect/>
          </a:stretch>
        </p:blipFill>
        <p:spPr>
          <a:xfrm>
            <a:off x="209266" y="1674695"/>
            <a:ext cx="8679975" cy="1404580"/>
          </a:xfrm>
          <a:prstGeom prst="rect">
            <a:avLst/>
          </a:prstGeom>
        </p:spPr>
      </p:pic>
      <p:pic>
        <p:nvPicPr>
          <p:cNvPr id="9" name="Picture 8">
            <a:extLst>
              <a:ext uri="{FF2B5EF4-FFF2-40B4-BE49-F238E27FC236}">
                <a16:creationId xmlns:a16="http://schemas.microsoft.com/office/drawing/2014/main" id="{5F20C36A-70F8-F8FF-AF69-27BCFB21FDBC}"/>
              </a:ext>
            </a:extLst>
          </p:cNvPr>
          <p:cNvPicPr>
            <a:picLocks noChangeAspect="1"/>
          </p:cNvPicPr>
          <p:nvPr/>
        </p:nvPicPr>
        <p:blipFill>
          <a:blip r:embed="rId3"/>
          <a:stretch>
            <a:fillRect/>
          </a:stretch>
        </p:blipFill>
        <p:spPr>
          <a:xfrm>
            <a:off x="155739" y="3083541"/>
            <a:ext cx="1940398" cy="281485"/>
          </a:xfrm>
          <a:prstGeom prst="rect">
            <a:avLst/>
          </a:prstGeom>
        </p:spPr>
      </p:pic>
      <p:pic>
        <p:nvPicPr>
          <p:cNvPr id="12" name="Picture 11" descr="A red rectangle with white text&#10;&#10;Description automatically generated">
            <a:extLst>
              <a:ext uri="{FF2B5EF4-FFF2-40B4-BE49-F238E27FC236}">
                <a16:creationId xmlns:a16="http://schemas.microsoft.com/office/drawing/2014/main" id="{33BC4135-B656-67F2-2890-01FBCBB55320}"/>
              </a:ext>
            </a:extLst>
          </p:cNvPr>
          <p:cNvPicPr>
            <a:picLocks noChangeAspect="1"/>
          </p:cNvPicPr>
          <p:nvPr/>
        </p:nvPicPr>
        <p:blipFill>
          <a:blip r:embed="rId4"/>
          <a:stretch>
            <a:fillRect/>
          </a:stretch>
        </p:blipFill>
        <p:spPr>
          <a:xfrm>
            <a:off x="84161" y="3434407"/>
            <a:ext cx="3641677" cy="705692"/>
          </a:xfrm>
          <a:prstGeom prst="rect">
            <a:avLst/>
          </a:prstGeom>
        </p:spPr>
      </p:pic>
      <p:sp>
        <p:nvSpPr>
          <p:cNvPr id="3" name="TextBox 2">
            <a:extLst>
              <a:ext uri="{FF2B5EF4-FFF2-40B4-BE49-F238E27FC236}">
                <a16:creationId xmlns:a16="http://schemas.microsoft.com/office/drawing/2014/main" id="{A09F6273-CF4A-CF0F-80D4-0C201BE22165}"/>
              </a:ext>
            </a:extLst>
          </p:cNvPr>
          <p:cNvSpPr txBox="1"/>
          <p:nvPr/>
        </p:nvSpPr>
        <p:spPr>
          <a:xfrm>
            <a:off x="77853" y="4432555"/>
            <a:ext cx="5237545" cy="923330"/>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Sassoon Primary"/>
                <a:ea typeface="Calibri"/>
                <a:cs typeface="Calibri"/>
              </a:rPr>
              <a:t>Carnivore </a:t>
            </a:r>
            <a:r>
              <a:rPr lang="en-US" dirty="0">
                <a:latin typeface="Sassoon Primary"/>
                <a:ea typeface="Calibri"/>
                <a:cs typeface="Calibri"/>
              </a:rPr>
              <a:t>– animal that eats meat</a:t>
            </a:r>
          </a:p>
          <a:p>
            <a:r>
              <a:rPr lang="en-US" b="1" u="sng" dirty="0">
                <a:latin typeface="Sassoon Primary"/>
                <a:ea typeface="Calibri"/>
                <a:cs typeface="Calibri"/>
              </a:rPr>
              <a:t>Herbivore</a:t>
            </a:r>
            <a:r>
              <a:rPr lang="en-US" dirty="0">
                <a:latin typeface="Sassoon Primary"/>
                <a:ea typeface="Calibri"/>
                <a:cs typeface="Calibri"/>
              </a:rPr>
              <a:t> – animal that eats leaves</a:t>
            </a:r>
          </a:p>
          <a:p>
            <a:r>
              <a:rPr lang="en-US" b="1" u="sng" dirty="0">
                <a:latin typeface="Sassoon Primary"/>
                <a:ea typeface="Calibri"/>
                <a:cs typeface="Calibri"/>
              </a:rPr>
              <a:t>Omnivore </a:t>
            </a:r>
            <a:r>
              <a:rPr lang="en-US" dirty="0">
                <a:latin typeface="Sassoon Primary"/>
                <a:ea typeface="Calibri"/>
                <a:cs typeface="Calibri"/>
              </a:rPr>
              <a:t>– animal that eats meat and leaves</a:t>
            </a:r>
          </a:p>
        </p:txBody>
      </p:sp>
      <p:sp>
        <p:nvSpPr>
          <p:cNvPr id="11" name="Title 1">
            <a:extLst>
              <a:ext uri="{FF2B5EF4-FFF2-40B4-BE49-F238E27FC236}">
                <a16:creationId xmlns:a16="http://schemas.microsoft.com/office/drawing/2014/main" id="{19A00C8F-EC6C-D095-51EB-F0D2567F454F}"/>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spTree>
    <p:extLst>
      <p:ext uri="{BB962C8B-B14F-4D97-AF65-F5344CB8AC3E}">
        <p14:creationId xmlns:p14="http://schemas.microsoft.com/office/powerpoint/2010/main" val="2633342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3D84F-5C6A-A0EF-D3BB-322CAF46B009}"/>
              </a:ext>
            </a:extLst>
          </p:cNvPr>
          <p:cNvSpPr txBox="1"/>
          <p:nvPr/>
        </p:nvSpPr>
        <p:spPr>
          <a:xfrm>
            <a:off x="104616" y="106033"/>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endParaRPr lang="en-GB" sz="2400">
              <a:latin typeface="Sassoon Primary"/>
              <a:cs typeface="Calibri"/>
            </a:endParaRPr>
          </a:p>
        </p:txBody>
      </p:sp>
      <p:sp>
        <p:nvSpPr>
          <p:cNvPr id="7" name="Title 1">
            <a:extLst>
              <a:ext uri="{FF2B5EF4-FFF2-40B4-BE49-F238E27FC236}">
                <a16:creationId xmlns:a16="http://schemas.microsoft.com/office/drawing/2014/main" id="{DD780662-28D1-F857-91EF-DD8C1306FBC1}"/>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sp>
        <p:nvSpPr>
          <p:cNvPr id="8" name="TextBox 7">
            <a:extLst>
              <a:ext uri="{FF2B5EF4-FFF2-40B4-BE49-F238E27FC236}">
                <a16:creationId xmlns:a16="http://schemas.microsoft.com/office/drawing/2014/main" id="{A7B03E89-FFF2-3186-9BA1-5E0D5D9EBCD2}"/>
              </a:ext>
            </a:extLst>
          </p:cNvPr>
          <p:cNvSpPr txBox="1"/>
          <p:nvPr/>
        </p:nvSpPr>
        <p:spPr>
          <a:xfrm>
            <a:off x="857250" y="1405890"/>
            <a:ext cx="10092690" cy="4801314"/>
          </a:xfrm>
          <a:prstGeom prst="rect">
            <a:avLst/>
          </a:prstGeom>
          <a:noFill/>
        </p:spPr>
        <p:txBody>
          <a:bodyPr wrap="square" rtlCol="0">
            <a:spAutoFit/>
          </a:bodyPr>
          <a:lstStyle/>
          <a:p>
            <a:r>
              <a:rPr lang="en-GB" sz="3600" dirty="0">
                <a:solidFill>
                  <a:schemeClr val="tx2">
                    <a:lumMod val="75000"/>
                    <a:lumOff val="25000"/>
                  </a:schemeClr>
                </a:solidFill>
                <a:latin typeface="Sassoon Primary" pitchFamily="50" charset="0"/>
              </a:rPr>
              <a:t>Blue </a:t>
            </a:r>
            <a:r>
              <a:rPr lang="en-GB" sz="3600" dirty="0">
                <a:latin typeface="Sassoon Primary" pitchFamily="50" charset="0"/>
              </a:rPr>
              <a:t>/ </a:t>
            </a:r>
            <a:r>
              <a:rPr lang="en-GB" sz="3600" dirty="0">
                <a:solidFill>
                  <a:srgbClr val="00B050"/>
                </a:solidFill>
                <a:latin typeface="Sassoon Primary" pitchFamily="50" charset="0"/>
              </a:rPr>
              <a:t>Green</a:t>
            </a:r>
            <a:r>
              <a:rPr lang="en-GB" sz="3600" dirty="0">
                <a:latin typeface="Sassoon Primary" pitchFamily="50" charset="0"/>
              </a:rPr>
              <a:t> </a:t>
            </a:r>
          </a:p>
          <a:p>
            <a:r>
              <a:rPr lang="en-GB" sz="3600" dirty="0">
                <a:latin typeface="Sassoon Primary" pitchFamily="50" charset="0"/>
              </a:rPr>
              <a:t>Think of your favourite animal. </a:t>
            </a:r>
          </a:p>
          <a:p>
            <a:r>
              <a:rPr lang="en-GB" sz="3600" dirty="0">
                <a:latin typeface="Sassoon Primary" pitchFamily="50" charset="0"/>
              </a:rPr>
              <a:t>What does it eat?</a:t>
            </a:r>
          </a:p>
          <a:p>
            <a:endParaRPr lang="en-GB" sz="3600" dirty="0">
              <a:latin typeface="Sassoon Primary" pitchFamily="50" charset="0"/>
            </a:endParaRPr>
          </a:p>
          <a:p>
            <a:r>
              <a:rPr lang="en-GB" sz="3600" dirty="0">
                <a:latin typeface="Sassoon Primary" pitchFamily="50" charset="0"/>
              </a:rPr>
              <a:t>Compare with your partner. Do the animals eat the same things?</a:t>
            </a:r>
          </a:p>
          <a:p>
            <a:endParaRPr lang="en-GB" sz="3600" dirty="0">
              <a:latin typeface="Sassoon Primary" pitchFamily="50" charset="0"/>
            </a:endParaRPr>
          </a:p>
          <a:p>
            <a:r>
              <a:rPr lang="en-GB" sz="3600" dirty="0">
                <a:latin typeface="Sassoon Primary" pitchFamily="50" charset="0"/>
              </a:rPr>
              <a:t>Do all animals eat the same things?</a:t>
            </a:r>
          </a:p>
          <a:p>
            <a:endParaRPr lang="en-GB" dirty="0"/>
          </a:p>
        </p:txBody>
      </p:sp>
    </p:spTree>
    <p:extLst>
      <p:ext uri="{BB962C8B-B14F-4D97-AF65-F5344CB8AC3E}">
        <p14:creationId xmlns:p14="http://schemas.microsoft.com/office/powerpoint/2010/main" val="538894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1DCE01-0BF8-6CF1-BEF7-0703DC511C13}"/>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7" name="Title 1">
            <a:extLst>
              <a:ext uri="{FF2B5EF4-FFF2-40B4-BE49-F238E27FC236}">
                <a16:creationId xmlns:a16="http://schemas.microsoft.com/office/drawing/2014/main" id="{5AB572FE-84D6-5781-FC82-CA52C4AA112D}"/>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9" name="Picture 8">
            <a:extLst>
              <a:ext uri="{FF2B5EF4-FFF2-40B4-BE49-F238E27FC236}">
                <a16:creationId xmlns:a16="http://schemas.microsoft.com/office/drawing/2014/main" id="{8BE82A15-BDF5-6451-527E-D69276DE5487}"/>
              </a:ext>
            </a:extLst>
          </p:cNvPr>
          <p:cNvPicPr>
            <a:picLocks noChangeAspect="1"/>
          </p:cNvPicPr>
          <p:nvPr/>
        </p:nvPicPr>
        <p:blipFill>
          <a:blip r:embed="rId2"/>
          <a:stretch>
            <a:fillRect/>
          </a:stretch>
        </p:blipFill>
        <p:spPr>
          <a:xfrm>
            <a:off x="1402867" y="810959"/>
            <a:ext cx="8518373" cy="6047041"/>
          </a:xfrm>
          <a:prstGeom prst="rect">
            <a:avLst/>
          </a:prstGeom>
        </p:spPr>
      </p:pic>
    </p:spTree>
    <p:extLst>
      <p:ext uri="{BB962C8B-B14F-4D97-AF65-F5344CB8AC3E}">
        <p14:creationId xmlns:p14="http://schemas.microsoft.com/office/powerpoint/2010/main" val="455537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38C128-921A-3140-A439-785B7E6D22B7}"/>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6" name="Title 1">
            <a:extLst>
              <a:ext uri="{FF2B5EF4-FFF2-40B4-BE49-F238E27FC236}">
                <a16:creationId xmlns:a16="http://schemas.microsoft.com/office/drawing/2014/main" id="{7220EBE2-58C3-7A55-D0AF-4EEFC5B9D763}"/>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sp>
        <p:nvSpPr>
          <p:cNvPr id="8" name="Google Shape;157;p9">
            <a:extLst>
              <a:ext uri="{FF2B5EF4-FFF2-40B4-BE49-F238E27FC236}">
                <a16:creationId xmlns:a16="http://schemas.microsoft.com/office/drawing/2014/main" id="{A109C9F6-96BF-B2C6-D3E1-71800E487E3E}"/>
              </a:ext>
            </a:extLst>
          </p:cNvPr>
          <p:cNvSpPr/>
          <p:nvPr/>
        </p:nvSpPr>
        <p:spPr>
          <a:xfrm>
            <a:off x="322580" y="864666"/>
            <a:ext cx="8872538" cy="864000"/>
          </a:xfrm>
          <a:prstGeom prst="roundRect">
            <a:avLst>
              <a:gd name="adj" fmla="val 16667"/>
            </a:avLst>
          </a:prstGeom>
          <a:solidFill>
            <a:srgbClr val="88BD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dirty="0">
                <a:solidFill>
                  <a:schemeClr val="lt1"/>
                </a:solidFill>
                <a:latin typeface="Sassoon Primary" pitchFamily="50" charset="0"/>
                <a:sym typeface="Arial"/>
              </a:rPr>
              <a:t>All living things need to eat. We call what animals eat their diet.</a:t>
            </a:r>
            <a:endParaRPr dirty="0">
              <a:latin typeface="Sassoon Primary" pitchFamily="50" charset="0"/>
            </a:endParaRPr>
          </a:p>
          <a:p>
            <a:pPr marL="0" marR="0" lvl="0" indent="0" algn="ctr" rtl="0">
              <a:spcBef>
                <a:spcPts val="0"/>
              </a:spcBef>
              <a:spcAft>
                <a:spcPts val="0"/>
              </a:spcAft>
              <a:buNone/>
            </a:pPr>
            <a:r>
              <a:rPr lang="en-GB" sz="2053" dirty="0">
                <a:solidFill>
                  <a:schemeClr val="lt1"/>
                </a:solidFill>
                <a:latin typeface="Sassoon Primary" pitchFamily="50" charset="0"/>
                <a:sym typeface="Arial"/>
              </a:rPr>
              <a:t>What do you think these animals eat? Talk to your partner. </a:t>
            </a:r>
            <a:endParaRPr dirty="0">
              <a:latin typeface="Sassoon Primary" pitchFamily="50" charset="0"/>
            </a:endParaRPr>
          </a:p>
        </p:txBody>
      </p:sp>
      <p:pic>
        <p:nvPicPr>
          <p:cNvPr id="9" name="Google Shape;158;p9">
            <a:extLst>
              <a:ext uri="{FF2B5EF4-FFF2-40B4-BE49-F238E27FC236}">
                <a16:creationId xmlns:a16="http://schemas.microsoft.com/office/drawing/2014/main" id="{D1013AF9-51BE-DE66-94D2-2EB630FC0B67}"/>
              </a:ext>
            </a:extLst>
          </p:cNvPr>
          <p:cNvPicPr preferRelativeResize="0"/>
          <p:nvPr/>
        </p:nvPicPr>
        <p:blipFill rotWithShape="1">
          <a:blip r:embed="rId2">
            <a:alphaModFix/>
          </a:blip>
          <a:srcRect l="16354" t="2699" r="19449" b="1005"/>
          <a:stretch/>
        </p:blipFill>
        <p:spPr>
          <a:xfrm>
            <a:off x="1126029" y="2241467"/>
            <a:ext cx="3492553" cy="3492552"/>
          </a:xfrm>
          <a:prstGeom prst="ellipse">
            <a:avLst/>
          </a:prstGeom>
          <a:noFill/>
          <a:ln w="28575" cap="flat" cmpd="sng">
            <a:solidFill>
              <a:srgbClr val="88BD32"/>
            </a:solidFill>
            <a:prstDash val="solid"/>
            <a:round/>
            <a:headEnd type="none" w="sm" len="sm"/>
            <a:tailEnd type="none" w="sm" len="sm"/>
          </a:ln>
        </p:spPr>
      </p:pic>
      <p:sp>
        <p:nvSpPr>
          <p:cNvPr id="10" name="Google Shape;160;p9">
            <a:extLst>
              <a:ext uri="{FF2B5EF4-FFF2-40B4-BE49-F238E27FC236}">
                <a16:creationId xmlns:a16="http://schemas.microsoft.com/office/drawing/2014/main" id="{67951B76-6686-DC75-7357-C46B1BC29121}"/>
              </a:ext>
            </a:extLst>
          </p:cNvPr>
          <p:cNvSpPr/>
          <p:nvPr/>
        </p:nvSpPr>
        <p:spPr>
          <a:xfrm>
            <a:off x="2105687" y="2012420"/>
            <a:ext cx="1533236" cy="641963"/>
          </a:xfrm>
          <a:prstGeom prst="roundRect">
            <a:avLst>
              <a:gd name="adj" fmla="val 16667"/>
            </a:avLst>
          </a:prstGeom>
          <a:solidFill>
            <a:schemeClr val="bg1"/>
          </a:solidFill>
          <a:ln w="28575">
            <a:solidFill>
              <a:srgbClr val="88BD32"/>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tortoise</a:t>
            </a:r>
            <a:endParaRPr>
              <a:solidFill>
                <a:schemeClr val="tx1"/>
              </a:solidFill>
              <a:latin typeface="Twinkl" pitchFamily="2" charset="0"/>
            </a:endParaRPr>
          </a:p>
        </p:txBody>
      </p:sp>
      <p:pic>
        <p:nvPicPr>
          <p:cNvPr id="11" name="Google Shape;173;p10">
            <a:extLst>
              <a:ext uri="{FF2B5EF4-FFF2-40B4-BE49-F238E27FC236}">
                <a16:creationId xmlns:a16="http://schemas.microsoft.com/office/drawing/2014/main" id="{99A516E1-D7D9-F1B8-7329-03C94C1FB743}"/>
              </a:ext>
            </a:extLst>
          </p:cNvPr>
          <p:cNvPicPr preferRelativeResize="0"/>
          <p:nvPr/>
        </p:nvPicPr>
        <p:blipFill rotWithShape="1">
          <a:blip r:embed="rId3">
            <a:alphaModFix/>
          </a:blip>
          <a:srcRect l="13467" t="3585" r="18362" b="5350"/>
          <a:stretch/>
        </p:blipFill>
        <p:spPr>
          <a:xfrm>
            <a:off x="4014930" y="2102578"/>
            <a:ext cx="3558490" cy="3558489"/>
          </a:xfrm>
          <a:prstGeom prst="ellipse">
            <a:avLst/>
          </a:prstGeom>
          <a:noFill/>
          <a:ln w="28575" cap="flat" cmpd="sng">
            <a:solidFill>
              <a:srgbClr val="8D358B"/>
            </a:solidFill>
            <a:prstDash val="solid"/>
            <a:round/>
            <a:headEnd type="none" w="sm" len="sm"/>
            <a:tailEnd type="none" w="sm" len="sm"/>
          </a:ln>
        </p:spPr>
      </p:pic>
      <p:sp>
        <p:nvSpPr>
          <p:cNvPr id="12" name="Google Shape;174;p10">
            <a:extLst>
              <a:ext uri="{FF2B5EF4-FFF2-40B4-BE49-F238E27FC236}">
                <a16:creationId xmlns:a16="http://schemas.microsoft.com/office/drawing/2014/main" id="{2CB0E9C4-E196-9995-A4F7-CE0549CE7F0F}"/>
              </a:ext>
            </a:extLst>
          </p:cNvPr>
          <p:cNvSpPr/>
          <p:nvPr/>
        </p:nvSpPr>
        <p:spPr>
          <a:xfrm>
            <a:off x="5027557" y="2052734"/>
            <a:ext cx="1533236" cy="641963"/>
          </a:xfrm>
          <a:prstGeom prst="roundRect">
            <a:avLst>
              <a:gd name="adj" fmla="val 16667"/>
            </a:avLst>
          </a:prstGeom>
          <a:solidFill>
            <a:schemeClr val="bg1"/>
          </a:solidFill>
          <a:ln w="28575">
            <a:solidFill>
              <a:srgbClr val="8D358B"/>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shark</a:t>
            </a:r>
            <a:endParaRPr>
              <a:solidFill>
                <a:schemeClr val="tx1"/>
              </a:solidFill>
              <a:latin typeface="Twinkl" pitchFamily="2" charset="0"/>
            </a:endParaRPr>
          </a:p>
        </p:txBody>
      </p:sp>
      <p:pic>
        <p:nvPicPr>
          <p:cNvPr id="13" name="Google Shape;187;p11">
            <a:extLst>
              <a:ext uri="{FF2B5EF4-FFF2-40B4-BE49-F238E27FC236}">
                <a16:creationId xmlns:a16="http://schemas.microsoft.com/office/drawing/2014/main" id="{6D5E2433-91B3-2953-CDEC-A3EB8373DDE2}"/>
              </a:ext>
            </a:extLst>
          </p:cNvPr>
          <p:cNvPicPr preferRelativeResize="0"/>
          <p:nvPr/>
        </p:nvPicPr>
        <p:blipFill rotWithShape="1">
          <a:blip r:embed="rId4">
            <a:alphaModFix/>
          </a:blip>
          <a:srcRect l="16552" t="3983" r="22104" b="3983"/>
          <a:stretch/>
        </p:blipFill>
        <p:spPr>
          <a:xfrm>
            <a:off x="7049698" y="2241467"/>
            <a:ext cx="3558491" cy="3558489"/>
          </a:xfrm>
          <a:prstGeom prst="ellipse">
            <a:avLst/>
          </a:prstGeom>
          <a:noFill/>
          <a:ln w="28575" cap="flat" cmpd="sng">
            <a:solidFill>
              <a:srgbClr val="E84D15"/>
            </a:solidFill>
            <a:prstDash val="solid"/>
            <a:round/>
            <a:headEnd type="none" w="sm" len="sm"/>
            <a:tailEnd type="none" w="sm" len="sm"/>
          </a:ln>
        </p:spPr>
      </p:pic>
      <p:sp>
        <p:nvSpPr>
          <p:cNvPr id="14" name="Google Shape;188;p11">
            <a:extLst>
              <a:ext uri="{FF2B5EF4-FFF2-40B4-BE49-F238E27FC236}">
                <a16:creationId xmlns:a16="http://schemas.microsoft.com/office/drawing/2014/main" id="{40AC27F5-605E-1487-ACDA-07CBEC5042A8}"/>
              </a:ext>
            </a:extLst>
          </p:cNvPr>
          <p:cNvSpPr/>
          <p:nvPr/>
        </p:nvSpPr>
        <p:spPr>
          <a:xfrm>
            <a:off x="8062325" y="2090146"/>
            <a:ext cx="1533236" cy="641963"/>
          </a:xfrm>
          <a:prstGeom prst="roundRect">
            <a:avLst>
              <a:gd name="adj" fmla="val 16667"/>
            </a:avLst>
          </a:prstGeom>
          <a:solidFill>
            <a:schemeClr val="bg1"/>
          </a:solidFill>
          <a:ln w="28575">
            <a:solidFill>
              <a:srgbClr val="E84D15"/>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lion</a:t>
            </a:r>
            <a:endParaRPr>
              <a:solidFill>
                <a:schemeClr val="tx1"/>
              </a:solidFill>
              <a:latin typeface="Twinkl" pitchFamily="2" charset="0"/>
            </a:endParaRPr>
          </a:p>
        </p:txBody>
      </p:sp>
    </p:spTree>
    <p:extLst>
      <p:ext uri="{BB962C8B-B14F-4D97-AF65-F5344CB8AC3E}">
        <p14:creationId xmlns:p14="http://schemas.microsoft.com/office/powerpoint/2010/main" val="144769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1F1DEA-6E49-25CC-3C0E-4DDDF48902D1}"/>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endParaRPr lang="en-GB" sz="2400">
              <a:latin typeface="Sassoon Primary"/>
              <a:cs typeface="Calibri"/>
            </a:endParaRPr>
          </a:p>
        </p:txBody>
      </p:sp>
      <p:sp>
        <p:nvSpPr>
          <p:cNvPr id="7" name="Title 1">
            <a:extLst>
              <a:ext uri="{FF2B5EF4-FFF2-40B4-BE49-F238E27FC236}">
                <a16:creationId xmlns:a16="http://schemas.microsoft.com/office/drawing/2014/main" id="{40253D54-4B3D-0539-521A-97E6B2861C4C}"/>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grpSp>
        <p:nvGrpSpPr>
          <p:cNvPr id="8" name="Google Shape;152;p9">
            <a:extLst>
              <a:ext uri="{FF2B5EF4-FFF2-40B4-BE49-F238E27FC236}">
                <a16:creationId xmlns:a16="http://schemas.microsoft.com/office/drawing/2014/main" id="{FB3C7911-C69F-A779-5CE0-CC15B941C718}"/>
              </a:ext>
            </a:extLst>
          </p:cNvPr>
          <p:cNvGrpSpPr/>
          <p:nvPr/>
        </p:nvGrpSpPr>
        <p:grpSpPr>
          <a:xfrm>
            <a:off x="2566929" y="1110544"/>
            <a:ext cx="3092191" cy="2298637"/>
            <a:chOff x="4137891" y="3297381"/>
            <a:chExt cx="5442795" cy="2992539"/>
          </a:xfrm>
        </p:grpSpPr>
        <p:sp>
          <p:nvSpPr>
            <p:cNvPr id="9" name="Google Shape;153;p9">
              <a:extLst>
                <a:ext uri="{FF2B5EF4-FFF2-40B4-BE49-F238E27FC236}">
                  <a16:creationId xmlns:a16="http://schemas.microsoft.com/office/drawing/2014/main" id="{BB0A6CBC-CE44-67E3-4697-6CEFE853B023}"/>
                </a:ext>
              </a:extLst>
            </p:cNvPr>
            <p:cNvSpPr/>
            <p:nvPr/>
          </p:nvSpPr>
          <p:spPr>
            <a:xfrm>
              <a:off x="4137891" y="3297381"/>
              <a:ext cx="5442795" cy="2623127"/>
            </a:xfrm>
            <a:prstGeom prst="roundRect">
              <a:avLst>
                <a:gd name="adj" fmla="val 16667"/>
              </a:avLst>
            </a:prstGeom>
            <a:solidFill>
              <a:schemeClr val="lt1"/>
            </a:solidFill>
            <a:ln w="28575" cap="flat" cmpd="sng">
              <a:solidFill>
                <a:srgbClr val="88BD32"/>
              </a:solidFill>
              <a:prstDash val="solid"/>
              <a:miter lim="800000"/>
              <a:headEnd type="none" w="sm" len="sm"/>
              <a:tailEnd type="none" w="sm" len="sm"/>
            </a:ln>
          </p:spPr>
          <p:txBody>
            <a:bodyPr spcFirstLastPara="1" wrap="square" lIns="1152000" tIns="45700" rIns="108000" bIns="45700" anchor="t" anchorCtr="0">
              <a:noAutofit/>
            </a:bodyPr>
            <a:lstStyle/>
            <a:p>
              <a:pPr marL="0" marR="0" lvl="0" indent="0" algn="l" rtl="0">
                <a:spcBef>
                  <a:spcPts val="0"/>
                </a:spcBef>
                <a:spcAft>
                  <a:spcPts val="0"/>
                </a:spcAft>
                <a:buNone/>
              </a:pPr>
              <a:r>
                <a:rPr lang="en-GB" sz="2053" dirty="0">
                  <a:solidFill>
                    <a:schemeClr val="dk1"/>
                  </a:solidFill>
                  <a:latin typeface="Sassoon Primary" pitchFamily="50" charset="0"/>
                  <a:sym typeface="Arial"/>
                </a:rPr>
                <a:t>Tortoises and turtles both</a:t>
              </a:r>
              <a:br>
                <a:rPr lang="en-GB" sz="2053" dirty="0">
                  <a:solidFill>
                    <a:schemeClr val="dk1"/>
                  </a:solidFill>
                  <a:latin typeface="Sassoon Primary" pitchFamily="50" charset="0"/>
                  <a:sym typeface="Arial"/>
                </a:rPr>
              </a:br>
              <a:r>
                <a:rPr lang="en-GB" sz="2053" dirty="0">
                  <a:solidFill>
                    <a:schemeClr val="dk1"/>
                  </a:solidFill>
                  <a:latin typeface="Sassoon Primary" pitchFamily="50" charset="0"/>
                  <a:sym typeface="Arial"/>
                </a:rPr>
                <a:t>eat plants. </a:t>
              </a:r>
              <a:endParaRPr dirty="0">
                <a:latin typeface="Sassoon Primary" pitchFamily="50" charset="0"/>
              </a:endParaRPr>
            </a:p>
          </p:txBody>
        </p:sp>
        <p:pic>
          <p:nvPicPr>
            <p:cNvPr id="10" name="Google Shape;154;p9">
              <a:extLst>
                <a:ext uri="{FF2B5EF4-FFF2-40B4-BE49-F238E27FC236}">
                  <a16:creationId xmlns:a16="http://schemas.microsoft.com/office/drawing/2014/main" id="{09AB1C4C-8619-D5AA-C3F6-4B971C40C6E3}"/>
                </a:ext>
              </a:extLst>
            </p:cNvPr>
            <p:cNvPicPr preferRelativeResize="0"/>
            <p:nvPr/>
          </p:nvPicPr>
          <p:blipFill rotWithShape="1">
            <a:blip r:embed="rId2">
              <a:alphaModFix/>
            </a:blip>
            <a:srcRect/>
            <a:stretch/>
          </p:blipFill>
          <p:spPr>
            <a:xfrm>
              <a:off x="4589015" y="4327481"/>
              <a:ext cx="1928401" cy="1962439"/>
            </a:xfrm>
            <a:prstGeom prst="rect">
              <a:avLst/>
            </a:prstGeom>
            <a:noFill/>
            <a:ln>
              <a:noFill/>
            </a:ln>
          </p:spPr>
        </p:pic>
      </p:grpSp>
      <p:pic>
        <p:nvPicPr>
          <p:cNvPr id="11" name="Google Shape;158;p9">
            <a:extLst>
              <a:ext uri="{FF2B5EF4-FFF2-40B4-BE49-F238E27FC236}">
                <a16:creationId xmlns:a16="http://schemas.microsoft.com/office/drawing/2014/main" id="{96ACCEA7-1F85-43B9-18D6-4AB08314E454}"/>
              </a:ext>
            </a:extLst>
          </p:cNvPr>
          <p:cNvPicPr preferRelativeResize="0"/>
          <p:nvPr/>
        </p:nvPicPr>
        <p:blipFill rotWithShape="1">
          <a:blip r:embed="rId3">
            <a:alphaModFix/>
          </a:blip>
          <a:srcRect l="16354" t="2699" r="19449" b="1005"/>
          <a:stretch/>
        </p:blipFill>
        <p:spPr>
          <a:xfrm>
            <a:off x="134186" y="826790"/>
            <a:ext cx="2786109" cy="2682708"/>
          </a:xfrm>
          <a:prstGeom prst="ellipse">
            <a:avLst/>
          </a:prstGeom>
          <a:noFill/>
          <a:ln w="28575" cap="flat" cmpd="sng">
            <a:solidFill>
              <a:srgbClr val="88BD32"/>
            </a:solidFill>
            <a:prstDash val="solid"/>
            <a:round/>
            <a:headEnd type="none" w="sm" len="sm"/>
            <a:tailEnd type="none" w="sm" len="sm"/>
          </a:ln>
        </p:spPr>
      </p:pic>
      <p:sp>
        <p:nvSpPr>
          <p:cNvPr id="12" name="Google Shape;160;p9">
            <a:extLst>
              <a:ext uri="{FF2B5EF4-FFF2-40B4-BE49-F238E27FC236}">
                <a16:creationId xmlns:a16="http://schemas.microsoft.com/office/drawing/2014/main" id="{14D7408E-ED19-824C-72DF-C1E15ECC79BC}"/>
              </a:ext>
            </a:extLst>
          </p:cNvPr>
          <p:cNvSpPr/>
          <p:nvPr/>
        </p:nvSpPr>
        <p:spPr>
          <a:xfrm>
            <a:off x="1113844" y="597744"/>
            <a:ext cx="1223106" cy="493106"/>
          </a:xfrm>
          <a:prstGeom prst="roundRect">
            <a:avLst>
              <a:gd name="adj" fmla="val 16667"/>
            </a:avLst>
          </a:prstGeom>
          <a:solidFill>
            <a:schemeClr val="bg1"/>
          </a:solidFill>
          <a:ln w="28575">
            <a:solidFill>
              <a:srgbClr val="88BD32"/>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tortoise</a:t>
            </a:r>
            <a:endParaRPr>
              <a:solidFill>
                <a:schemeClr val="tx1"/>
              </a:solidFill>
              <a:latin typeface="Twinkl" pitchFamily="2" charset="0"/>
            </a:endParaRPr>
          </a:p>
        </p:txBody>
      </p:sp>
      <p:grpSp>
        <p:nvGrpSpPr>
          <p:cNvPr id="13" name="Google Shape;166;p10">
            <a:extLst>
              <a:ext uri="{FF2B5EF4-FFF2-40B4-BE49-F238E27FC236}">
                <a16:creationId xmlns:a16="http://schemas.microsoft.com/office/drawing/2014/main" id="{2399B853-D9C3-F29B-612D-91358392EE68}"/>
              </a:ext>
            </a:extLst>
          </p:cNvPr>
          <p:cNvGrpSpPr/>
          <p:nvPr/>
        </p:nvGrpSpPr>
        <p:grpSpPr>
          <a:xfrm>
            <a:off x="7680816" y="1859120"/>
            <a:ext cx="4396509" cy="2450075"/>
            <a:chOff x="4137891" y="3297381"/>
            <a:chExt cx="5442795" cy="2623127"/>
          </a:xfrm>
        </p:grpSpPr>
        <p:sp>
          <p:nvSpPr>
            <p:cNvPr id="14" name="Google Shape;167;p10">
              <a:extLst>
                <a:ext uri="{FF2B5EF4-FFF2-40B4-BE49-F238E27FC236}">
                  <a16:creationId xmlns:a16="http://schemas.microsoft.com/office/drawing/2014/main" id="{D9C84503-BBE6-E7AC-839F-BF5EC0AD2504}"/>
                </a:ext>
              </a:extLst>
            </p:cNvPr>
            <p:cNvSpPr/>
            <p:nvPr/>
          </p:nvSpPr>
          <p:spPr>
            <a:xfrm>
              <a:off x="4137891" y="3297381"/>
              <a:ext cx="5442795" cy="2623127"/>
            </a:xfrm>
            <a:prstGeom prst="roundRect">
              <a:avLst>
                <a:gd name="adj" fmla="val 16667"/>
              </a:avLst>
            </a:prstGeom>
            <a:solidFill>
              <a:schemeClr val="lt1"/>
            </a:solidFill>
            <a:ln w="28575" cap="flat" cmpd="sng">
              <a:solidFill>
                <a:srgbClr val="8D358B"/>
              </a:solidFill>
              <a:prstDash val="solid"/>
              <a:miter lim="800000"/>
              <a:headEnd type="none" w="sm" len="sm"/>
              <a:tailEnd type="none" w="sm" len="sm"/>
            </a:ln>
          </p:spPr>
          <p:txBody>
            <a:bodyPr spcFirstLastPara="1" wrap="square" lIns="1152000" tIns="45700" rIns="108000" bIns="45700" anchor="t" anchorCtr="0">
              <a:noAutofit/>
            </a:bodyPr>
            <a:lstStyle/>
            <a:p>
              <a:pPr marL="0" marR="0" lvl="0" indent="0" algn="l" rtl="0">
                <a:spcBef>
                  <a:spcPts val="0"/>
                </a:spcBef>
                <a:spcAft>
                  <a:spcPts val="0"/>
                </a:spcAft>
                <a:buNone/>
              </a:pPr>
              <a:r>
                <a:rPr lang="en-GB" sz="2053" dirty="0">
                  <a:solidFill>
                    <a:schemeClr val="dk1"/>
                  </a:solidFill>
                  <a:latin typeface="Sassoon Primary" pitchFamily="50" charset="0"/>
                  <a:sym typeface="Arial"/>
                </a:rPr>
                <a:t>Sharks eat fish and other animals that live in the sea.</a:t>
              </a:r>
              <a:endParaRPr dirty="0">
                <a:latin typeface="Sassoon Primary" pitchFamily="50" charset="0"/>
              </a:endParaRPr>
            </a:p>
          </p:txBody>
        </p:sp>
        <p:pic>
          <p:nvPicPr>
            <p:cNvPr id="15" name="Google Shape;168;p10">
              <a:extLst>
                <a:ext uri="{FF2B5EF4-FFF2-40B4-BE49-F238E27FC236}">
                  <a16:creationId xmlns:a16="http://schemas.microsoft.com/office/drawing/2014/main" id="{8BCFDE14-1C37-A74D-FB44-39015433BC96}"/>
                </a:ext>
              </a:extLst>
            </p:cNvPr>
            <p:cNvPicPr preferRelativeResize="0"/>
            <p:nvPr/>
          </p:nvPicPr>
          <p:blipFill rotWithShape="1">
            <a:blip r:embed="rId4">
              <a:alphaModFix/>
            </a:blip>
            <a:srcRect/>
            <a:stretch/>
          </p:blipFill>
          <p:spPr>
            <a:xfrm>
              <a:off x="5708073" y="4355708"/>
              <a:ext cx="2918691" cy="1289552"/>
            </a:xfrm>
            <a:prstGeom prst="rect">
              <a:avLst/>
            </a:prstGeom>
            <a:noFill/>
            <a:ln>
              <a:noFill/>
            </a:ln>
          </p:spPr>
        </p:pic>
      </p:grpSp>
      <p:pic>
        <p:nvPicPr>
          <p:cNvPr id="16" name="Google Shape;173;p10">
            <a:extLst>
              <a:ext uri="{FF2B5EF4-FFF2-40B4-BE49-F238E27FC236}">
                <a16:creationId xmlns:a16="http://schemas.microsoft.com/office/drawing/2014/main" id="{3039738E-D640-F029-5147-E5F2EA4FAD05}"/>
              </a:ext>
            </a:extLst>
          </p:cNvPr>
          <p:cNvPicPr preferRelativeResize="0"/>
          <p:nvPr/>
        </p:nvPicPr>
        <p:blipFill rotWithShape="1">
          <a:blip r:embed="rId5">
            <a:alphaModFix/>
          </a:blip>
          <a:srcRect l="13467" t="3585" r="18362" b="5350"/>
          <a:stretch/>
        </p:blipFill>
        <p:spPr>
          <a:xfrm>
            <a:off x="5075745" y="1335090"/>
            <a:ext cx="2874430" cy="3323730"/>
          </a:xfrm>
          <a:prstGeom prst="ellipse">
            <a:avLst/>
          </a:prstGeom>
          <a:noFill/>
          <a:ln w="28575" cap="flat" cmpd="sng">
            <a:solidFill>
              <a:srgbClr val="8D358B"/>
            </a:solidFill>
            <a:prstDash val="solid"/>
            <a:round/>
            <a:headEnd type="none" w="sm" len="sm"/>
            <a:tailEnd type="none" w="sm" len="sm"/>
          </a:ln>
        </p:spPr>
      </p:pic>
      <p:sp>
        <p:nvSpPr>
          <p:cNvPr id="17" name="Google Shape;174;p10">
            <a:extLst>
              <a:ext uri="{FF2B5EF4-FFF2-40B4-BE49-F238E27FC236}">
                <a16:creationId xmlns:a16="http://schemas.microsoft.com/office/drawing/2014/main" id="{92A758B6-31E2-0E09-19F3-40A2E4F398C4}"/>
              </a:ext>
            </a:extLst>
          </p:cNvPr>
          <p:cNvSpPr/>
          <p:nvPr/>
        </p:nvSpPr>
        <p:spPr>
          <a:xfrm>
            <a:off x="6088372" y="1285246"/>
            <a:ext cx="1238497" cy="599612"/>
          </a:xfrm>
          <a:prstGeom prst="roundRect">
            <a:avLst>
              <a:gd name="adj" fmla="val 16667"/>
            </a:avLst>
          </a:prstGeom>
          <a:solidFill>
            <a:schemeClr val="bg1"/>
          </a:solidFill>
          <a:ln w="28575">
            <a:solidFill>
              <a:srgbClr val="8D358B"/>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shark</a:t>
            </a:r>
            <a:endParaRPr>
              <a:solidFill>
                <a:schemeClr val="tx1"/>
              </a:solidFill>
              <a:latin typeface="Twinkl" pitchFamily="2" charset="0"/>
            </a:endParaRPr>
          </a:p>
        </p:txBody>
      </p:sp>
      <p:grpSp>
        <p:nvGrpSpPr>
          <p:cNvPr id="18" name="Google Shape;181;p11">
            <a:extLst>
              <a:ext uri="{FF2B5EF4-FFF2-40B4-BE49-F238E27FC236}">
                <a16:creationId xmlns:a16="http://schemas.microsoft.com/office/drawing/2014/main" id="{2D8C175C-C6DE-EA33-BCD0-3292F17BED61}"/>
              </a:ext>
            </a:extLst>
          </p:cNvPr>
          <p:cNvGrpSpPr/>
          <p:nvPr/>
        </p:nvGrpSpPr>
        <p:grpSpPr>
          <a:xfrm>
            <a:off x="2980945" y="4200424"/>
            <a:ext cx="4121397" cy="2224318"/>
            <a:chOff x="2230963" y="4402445"/>
            <a:chExt cx="5424479" cy="2758192"/>
          </a:xfrm>
        </p:grpSpPr>
        <p:sp>
          <p:nvSpPr>
            <p:cNvPr id="19" name="Google Shape;182;p11">
              <a:extLst>
                <a:ext uri="{FF2B5EF4-FFF2-40B4-BE49-F238E27FC236}">
                  <a16:creationId xmlns:a16="http://schemas.microsoft.com/office/drawing/2014/main" id="{180E128A-9D92-53A7-480A-32AAF3D5D2EB}"/>
                </a:ext>
              </a:extLst>
            </p:cNvPr>
            <p:cNvSpPr/>
            <p:nvPr/>
          </p:nvSpPr>
          <p:spPr>
            <a:xfrm>
              <a:off x="2230963" y="4402445"/>
              <a:ext cx="5424479" cy="2758192"/>
            </a:xfrm>
            <a:prstGeom prst="roundRect">
              <a:avLst>
                <a:gd name="adj" fmla="val 16667"/>
              </a:avLst>
            </a:prstGeom>
            <a:solidFill>
              <a:schemeClr val="lt1"/>
            </a:solidFill>
            <a:ln w="28575" cap="flat" cmpd="sng">
              <a:solidFill>
                <a:srgbClr val="E84D15"/>
              </a:solidFill>
              <a:prstDash val="solid"/>
              <a:miter lim="800000"/>
              <a:headEnd type="none" w="sm" len="sm"/>
              <a:tailEnd type="none" w="sm" len="sm"/>
            </a:ln>
          </p:spPr>
          <p:txBody>
            <a:bodyPr spcFirstLastPara="1" wrap="square" lIns="1152000" tIns="45700" rIns="108000" bIns="45700" anchor="t" anchorCtr="0">
              <a:noAutofit/>
            </a:bodyPr>
            <a:lstStyle/>
            <a:p>
              <a:pPr marL="0" marR="0" lvl="0" indent="0" algn="l" rtl="0">
                <a:spcBef>
                  <a:spcPts val="0"/>
                </a:spcBef>
                <a:spcAft>
                  <a:spcPts val="0"/>
                </a:spcAft>
                <a:buNone/>
              </a:pPr>
              <a:r>
                <a:rPr lang="en-GB" sz="2053" dirty="0">
                  <a:solidFill>
                    <a:schemeClr val="dk1"/>
                  </a:solidFill>
                  <a:latin typeface="Sassoon Primary" pitchFamily="50" charset="0"/>
                  <a:sym typeface="Arial"/>
                </a:rPr>
                <a:t>Lions eat other animals, such as wildebeests and zebras.</a:t>
              </a:r>
              <a:endParaRPr dirty="0">
                <a:latin typeface="Sassoon Primary" pitchFamily="50" charset="0"/>
              </a:endParaRPr>
            </a:p>
          </p:txBody>
        </p:sp>
        <p:pic>
          <p:nvPicPr>
            <p:cNvPr id="20" name="Google Shape;183;p11">
              <a:extLst>
                <a:ext uri="{FF2B5EF4-FFF2-40B4-BE49-F238E27FC236}">
                  <a16:creationId xmlns:a16="http://schemas.microsoft.com/office/drawing/2014/main" id="{BBE75749-2F03-E39D-1F01-F3B067CEAE1B}"/>
                </a:ext>
              </a:extLst>
            </p:cNvPr>
            <p:cNvPicPr preferRelativeResize="0"/>
            <p:nvPr/>
          </p:nvPicPr>
          <p:blipFill rotWithShape="1">
            <a:blip r:embed="rId6">
              <a:alphaModFix/>
            </a:blip>
            <a:srcRect/>
            <a:stretch/>
          </p:blipFill>
          <p:spPr>
            <a:xfrm>
              <a:off x="4867851" y="5827624"/>
              <a:ext cx="1982594" cy="1046755"/>
            </a:xfrm>
            <a:prstGeom prst="rect">
              <a:avLst/>
            </a:prstGeom>
            <a:noFill/>
            <a:ln>
              <a:noFill/>
            </a:ln>
          </p:spPr>
        </p:pic>
      </p:grpSp>
      <p:sp>
        <p:nvSpPr>
          <p:cNvPr id="21" name="Google Shape;188;p11">
            <a:extLst>
              <a:ext uri="{FF2B5EF4-FFF2-40B4-BE49-F238E27FC236}">
                <a16:creationId xmlns:a16="http://schemas.microsoft.com/office/drawing/2014/main" id="{2C585668-E0A5-28D1-2CD8-0A77601334D3}"/>
              </a:ext>
            </a:extLst>
          </p:cNvPr>
          <p:cNvSpPr/>
          <p:nvPr/>
        </p:nvSpPr>
        <p:spPr>
          <a:xfrm>
            <a:off x="2691783" y="3301898"/>
            <a:ext cx="1164918" cy="720400"/>
          </a:xfrm>
          <a:prstGeom prst="roundRect">
            <a:avLst>
              <a:gd name="adj" fmla="val 16667"/>
            </a:avLst>
          </a:prstGeom>
          <a:solidFill>
            <a:schemeClr val="bg1"/>
          </a:solidFill>
          <a:ln w="28575">
            <a:solidFill>
              <a:srgbClr val="E84D15"/>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a:solidFill>
                  <a:schemeClr val="tx1"/>
                </a:solidFill>
                <a:latin typeface="Twinkl" pitchFamily="2" charset="0"/>
                <a:sym typeface="Arial"/>
              </a:rPr>
              <a:t>lion</a:t>
            </a:r>
            <a:endParaRPr>
              <a:solidFill>
                <a:schemeClr val="tx1"/>
              </a:solidFill>
              <a:latin typeface="Twinkl" pitchFamily="2" charset="0"/>
            </a:endParaRPr>
          </a:p>
        </p:txBody>
      </p:sp>
      <p:pic>
        <p:nvPicPr>
          <p:cNvPr id="23" name="Google Shape;187;p11">
            <a:extLst>
              <a:ext uri="{FF2B5EF4-FFF2-40B4-BE49-F238E27FC236}">
                <a16:creationId xmlns:a16="http://schemas.microsoft.com/office/drawing/2014/main" id="{BD52D28A-5E04-3F09-F2F1-E67ECA260043}"/>
              </a:ext>
            </a:extLst>
          </p:cNvPr>
          <p:cNvPicPr preferRelativeResize="0"/>
          <p:nvPr/>
        </p:nvPicPr>
        <p:blipFill rotWithShape="1">
          <a:blip r:embed="rId7">
            <a:alphaModFix/>
          </a:blip>
          <a:srcRect l="16552" t="3983" r="22104" b="3983"/>
          <a:stretch/>
        </p:blipFill>
        <p:spPr>
          <a:xfrm>
            <a:off x="898274" y="3738544"/>
            <a:ext cx="3087137" cy="2954558"/>
          </a:xfrm>
          <a:prstGeom prst="ellipse">
            <a:avLst/>
          </a:prstGeom>
          <a:noFill/>
          <a:ln w="28575" cap="flat" cmpd="sng">
            <a:solidFill>
              <a:srgbClr val="E84D15"/>
            </a:solidFill>
            <a:prstDash val="solid"/>
            <a:round/>
            <a:headEnd type="none" w="sm" len="sm"/>
            <a:tailEnd type="none" w="sm" len="sm"/>
          </a:ln>
        </p:spPr>
      </p:pic>
    </p:spTree>
    <p:extLst>
      <p:ext uri="{BB962C8B-B14F-4D97-AF65-F5344CB8AC3E}">
        <p14:creationId xmlns:p14="http://schemas.microsoft.com/office/powerpoint/2010/main" val="21736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1F1DEA-6E49-25CC-3C0E-4DDDF48902D1}"/>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 – Do all animals eat the same food?</a:t>
            </a:r>
            <a:endParaRPr lang="en-GB" sz="2400" dirty="0">
              <a:latin typeface="Sassoon Primary"/>
              <a:cs typeface="Calibri"/>
            </a:endParaRPr>
          </a:p>
        </p:txBody>
      </p:sp>
      <p:sp>
        <p:nvSpPr>
          <p:cNvPr id="7" name="Title 1">
            <a:extLst>
              <a:ext uri="{FF2B5EF4-FFF2-40B4-BE49-F238E27FC236}">
                <a16:creationId xmlns:a16="http://schemas.microsoft.com/office/drawing/2014/main" id="{85D932E6-352F-7437-41FB-A309763A0FE7}"/>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9" name="Picture 8">
            <a:extLst>
              <a:ext uri="{FF2B5EF4-FFF2-40B4-BE49-F238E27FC236}">
                <a16:creationId xmlns:a16="http://schemas.microsoft.com/office/drawing/2014/main" id="{3C80089C-0D03-5FC1-FED1-3252EC4EB078}"/>
              </a:ext>
            </a:extLst>
          </p:cNvPr>
          <p:cNvPicPr>
            <a:picLocks noChangeAspect="1"/>
          </p:cNvPicPr>
          <p:nvPr/>
        </p:nvPicPr>
        <p:blipFill>
          <a:blip r:embed="rId2"/>
          <a:stretch>
            <a:fillRect/>
          </a:stretch>
        </p:blipFill>
        <p:spPr>
          <a:xfrm>
            <a:off x="142076" y="675440"/>
            <a:ext cx="8910484" cy="6170335"/>
          </a:xfrm>
          <a:prstGeom prst="rect">
            <a:avLst/>
          </a:prstGeom>
        </p:spPr>
      </p:pic>
    </p:spTree>
    <p:extLst>
      <p:ext uri="{BB962C8B-B14F-4D97-AF65-F5344CB8AC3E}">
        <p14:creationId xmlns:p14="http://schemas.microsoft.com/office/powerpoint/2010/main" val="2776900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8DA6-1DDD-ABD3-F7F2-A5B7CB9387E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6FF88EC-ADF4-6281-6778-10F59EB5213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F300D9F-EEB7-342D-729F-B6DAF0F5A10D}"/>
              </a:ext>
            </a:extLst>
          </p:cNvPr>
          <p:cNvPicPr>
            <a:picLocks noChangeAspect="1"/>
          </p:cNvPicPr>
          <p:nvPr/>
        </p:nvPicPr>
        <p:blipFill>
          <a:blip r:embed="rId2"/>
          <a:stretch>
            <a:fillRect/>
          </a:stretch>
        </p:blipFill>
        <p:spPr>
          <a:xfrm>
            <a:off x="972866" y="666726"/>
            <a:ext cx="9096964" cy="6191275"/>
          </a:xfrm>
          <a:prstGeom prst="rect">
            <a:avLst/>
          </a:prstGeom>
        </p:spPr>
      </p:pic>
      <p:sp>
        <p:nvSpPr>
          <p:cNvPr id="6" name="TextBox 5">
            <a:extLst>
              <a:ext uri="{FF2B5EF4-FFF2-40B4-BE49-F238E27FC236}">
                <a16:creationId xmlns:a16="http://schemas.microsoft.com/office/drawing/2014/main" id="{87953C0F-FA50-C282-60BF-2FCC052E5665}"/>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dirty="0">
                <a:latin typeface="Sassoon Primary"/>
                <a:cs typeface="Calibri"/>
              </a:rPr>
              <a:t>Key Question – Do all animals eat the same food?</a:t>
            </a:r>
            <a:endParaRPr lang="en-GB" sz="2400" dirty="0">
              <a:latin typeface="Sassoon Primary"/>
              <a:cs typeface="Calibri"/>
            </a:endParaRPr>
          </a:p>
        </p:txBody>
      </p:sp>
      <p:sp>
        <p:nvSpPr>
          <p:cNvPr id="7" name="Title 1">
            <a:extLst>
              <a:ext uri="{FF2B5EF4-FFF2-40B4-BE49-F238E27FC236}">
                <a16:creationId xmlns:a16="http://schemas.microsoft.com/office/drawing/2014/main" id="{A60E659D-EA12-0D76-B726-23F4AEAE4361}"/>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sp>
        <p:nvSpPr>
          <p:cNvPr id="8" name="Rectangle 7">
            <a:extLst>
              <a:ext uri="{FF2B5EF4-FFF2-40B4-BE49-F238E27FC236}">
                <a16:creationId xmlns:a16="http://schemas.microsoft.com/office/drawing/2014/main" id="{0C5E809D-65A6-82A2-2507-1E2E49B9AEDD}"/>
              </a:ext>
            </a:extLst>
          </p:cNvPr>
          <p:cNvSpPr/>
          <p:nvPr/>
        </p:nvSpPr>
        <p:spPr>
          <a:xfrm>
            <a:off x="5970270" y="3636170"/>
            <a:ext cx="3013710" cy="1908810"/>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9D220BA-0446-C781-2034-3945280B5096}"/>
              </a:ext>
            </a:extLst>
          </p:cNvPr>
          <p:cNvSpPr txBox="1"/>
          <p:nvPr/>
        </p:nvSpPr>
        <p:spPr>
          <a:xfrm>
            <a:off x="7254240" y="3990410"/>
            <a:ext cx="1849120" cy="1200329"/>
          </a:xfrm>
          <a:prstGeom prst="rect">
            <a:avLst/>
          </a:prstGeom>
          <a:noFill/>
        </p:spPr>
        <p:txBody>
          <a:bodyPr wrap="square" rtlCol="0">
            <a:spAutoFit/>
          </a:bodyPr>
          <a:lstStyle/>
          <a:p>
            <a:r>
              <a:rPr lang="en-GB" sz="7200" dirty="0"/>
              <a:t>?</a:t>
            </a:r>
          </a:p>
        </p:txBody>
      </p:sp>
    </p:spTree>
    <p:extLst>
      <p:ext uri="{BB962C8B-B14F-4D97-AF65-F5344CB8AC3E}">
        <p14:creationId xmlns:p14="http://schemas.microsoft.com/office/powerpoint/2010/main" val="1930636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2768-3673-B8B0-A4CC-69A15143CE93}"/>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B4C979E-78CA-478B-7872-71669FC8AAA5}"/>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34EDBA5D-B14F-5AF0-D0B0-D228068AA242}"/>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sp>
        <p:nvSpPr>
          <p:cNvPr id="2" name="TextBox 1">
            <a:extLst>
              <a:ext uri="{FF2B5EF4-FFF2-40B4-BE49-F238E27FC236}">
                <a16:creationId xmlns:a16="http://schemas.microsoft.com/office/drawing/2014/main" id="{0E73015B-9DB9-5327-FD6E-22EA08927CB2}"/>
              </a:ext>
            </a:extLst>
          </p:cNvPr>
          <p:cNvSpPr txBox="1"/>
          <p:nvPr/>
        </p:nvSpPr>
        <p:spPr>
          <a:xfrm>
            <a:off x="497208" y="1034731"/>
            <a:ext cx="9997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Are the words real or f</a:t>
            </a:r>
            <a:r>
              <a:rPr lang="en-GB" sz="4000" dirty="0">
                <a:solidFill>
                  <a:srgbClr val="0070C0"/>
                </a:solidFill>
                <a:latin typeface="Sassoon Primary"/>
              </a:rPr>
              <a:t>a</a:t>
            </a:r>
            <a:r>
              <a:rPr lang="en-GB" sz="4000" dirty="0">
                <a:latin typeface="Sassoon Primary"/>
              </a:rPr>
              <a:t>k</a:t>
            </a:r>
            <a:r>
              <a:rPr lang="en-GB" sz="4000" dirty="0">
                <a:solidFill>
                  <a:srgbClr val="0070C0"/>
                </a:solidFill>
                <a:latin typeface="Sassoon Primary"/>
              </a:rPr>
              <a:t>e</a:t>
            </a:r>
            <a:r>
              <a:rPr lang="en-GB" sz="4000" dirty="0">
                <a:latin typeface="Sassoon Primary"/>
              </a:rPr>
              <a:t>?</a:t>
            </a:r>
          </a:p>
        </p:txBody>
      </p:sp>
      <p:sp>
        <p:nvSpPr>
          <p:cNvPr id="3" name="TextBox 2">
            <a:extLst>
              <a:ext uri="{FF2B5EF4-FFF2-40B4-BE49-F238E27FC236}">
                <a16:creationId xmlns:a16="http://schemas.microsoft.com/office/drawing/2014/main" id="{1FB2966F-D62A-919A-D505-46DAAC7F6456}"/>
              </a:ext>
            </a:extLst>
          </p:cNvPr>
          <p:cNvSpPr txBox="1"/>
          <p:nvPr/>
        </p:nvSpPr>
        <p:spPr>
          <a:xfrm>
            <a:off x="1101922" y="2459166"/>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latin typeface="Sassoon Primary"/>
              </a:rPr>
              <a:t>pate</a:t>
            </a:r>
          </a:p>
        </p:txBody>
      </p:sp>
      <p:sp>
        <p:nvSpPr>
          <p:cNvPr id="4" name="TextBox 3">
            <a:extLst>
              <a:ext uri="{FF2B5EF4-FFF2-40B4-BE49-F238E27FC236}">
                <a16:creationId xmlns:a16="http://schemas.microsoft.com/office/drawing/2014/main" id="{E01C2659-05AD-D999-A609-EFE73706BC54}"/>
              </a:ext>
            </a:extLst>
          </p:cNvPr>
          <p:cNvSpPr txBox="1"/>
          <p:nvPr/>
        </p:nvSpPr>
        <p:spPr>
          <a:xfrm>
            <a:off x="4462537" y="3426319"/>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err="1">
                <a:latin typeface="Sassoon Primary"/>
              </a:rPr>
              <a:t>gabe</a:t>
            </a:r>
          </a:p>
        </p:txBody>
      </p:sp>
      <p:sp>
        <p:nvSpPr>
          <p:cNvPr id="5" name="TextBox 4">
            <a:extLst>
              <a:ext uri="{FF2B5EF4-FFF2-40B4-BE49-F238E27FC236}">
                <a16:creationId xmlns:a16="http://schemas.microsoft.com/office/drawing/2014/main" id="{085255E6-6317-0355-0926-5E97367E425C}"/>
              </a:ext>
            </a:extLst>
          </p:cNvPr>
          <p:cNvSpPr txBox="1"/>
          <p:nvPr/>
        </p:nvSpPr>
        <p:spPr>
          <a:xfrm>
            <a:off x="7852460" y="1628780"/>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latin typeface="Sassoon Primary"/>
              </a:rPr>
              <a:t>gate</a:t>
            </a:r>
          </a:p>
        </p:txBody>
      </p:sp>
      <p:sp>
        <p:nvSpPr>
          <p:cNvPr id="7" name="TextBox 6">
            <a:extLst>
              <a:ext uri="{FF2B5EF4-FFF2-40B4-BE49-F238E27FC236}">
                <a16:creationId xmlns:a16="http://schemas.microsoft.com/office/drawing/2014/main" id="{CE826920-DA5A-04F6-7044-09824E757F3B}"/>
              </a:ext>
            </a:extLst>
          </p:cNvPr>
          <p:cNvSpPr txBox="1"/>
          <p:nvPr/>
        </p:nvSpPr>
        <p:spPr>
          <a:xfrm>
            <a:off x="7012306" y="5546241"/>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err="1">
                <a:latin typeface="Sassoon Primary"/>
              </a:rPr>
              <a:t>prake</a:t>
            </a:r>
          </a:p>
        </p:txBody>
      </p:sp>
      <p:sp>
        <p:nvSpPr>
          <p:cNvPr id="9" name="TextBox 8">
            <a:extLst>
              <a:ext uri="{FF2B5EF4-FFF2-40B4-BE49-F238E27FC236}">
                <a16:creationId xmlns:a16="http://schemas.microsoft.com/office/drawing/2014/main" id="{6C2A0CFD-4679-FF52-C35B-64AB2D6B9898}"/>
              </a:ext>
            </a:extLst>
          </p:cNvPr>
          <p:cNvSpPr txBox="1"/>
          <p:nvPr/>
        </p:nvSpPr>
        <p:spPr>
          <a:xfrm>
            <a:off x="1101921" y="4256702"/>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err="1">
                <a:latin typeface="Sassoon Primary"/>
              </a:rPr>
              <a:t>plame</a:t>
            </a:r>
          </a:p>
        </p:txBody>
      </p:sp>
      <p:sp>
        <p:nvSpPr>
          <p:cNvPr id="10" name="TextBox 9">
            <a:extLst>
              <a:ext uri="{FF2B5EF4-FFF2-40B4-BE49-F238E27FC236}">
                <a16:creationId xmlns:a16="http://schemas.microsoft.com/office/drawing/2014/main" id="{0CD8472E-5964-3178-DB01-A08CDCFCE0AC}"/>
              </a:ext>
            </a:extLst>
          </p:cNvPr>
          <p:cNvSpPr txBox="1"/>
          <p:nvPr/>
        </p:nvSpPr>
        <p:spPr>
          <a:xfrm>
            <a:off x="7657074" y="4022240"/>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latin typeface="Sassoon Primary"/>
              </a:rPr>
              <a:t>shame</a:t>
            </a:r>
          </a:p>
        </p:txBody>
      </p:sp>
      <p:sp>
        <p:nvSpPr>
          <p:cNvPr id="11" name="TextBox 10">
            <a:extLst>
              <a:ext uri="{FF2B5EF4-FFF2-40B4-BE49-F238E27FC236}">
                <a16:creationId xmlns:a16="http://schemas.microsoft.com/office/drawing/2014/main" id="{A79FABB3-B680-2C88-AEF7-C09BF6A286D2}"/>
              </a:ext>
            </a:extLst>
          </p:cNvPr>
          <p:cNvSpPr txBox="1"/>
          <p:nvPr/>
        </p:nvSpPr>
        <p:spPr>
          <a:xfrm>
            <a:off x="3143689" y="5839316"/>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latin typeface="Sassoon Primary"/>
              </a:rPr>
              <a:t>male</a:t>
            </a:r>
          </a:p>
        </p:txBody>
      </p:sp>
      <p:sp>
        <p:nvSpPr>
          <p:cNvPr id="12" name="TextBox 11">
            <a:extLst>
              <a:ext uri="{FF2B5EF4-FFF2-40B4-BE49-F238E27FC236}">
                <a16:creationId xmlns:a16="http://schemas.microsoft.com/office/drawing/2014/main" id="{7CC02DDA-DBA3-6BB1-D799-A721757D893E}"/>
              </a:ext>
            </a:extLst>
          </p:cNvPr>
          <p:cNvSpPr txBox="1"/>
          <p:nvPr/>
        </p:nvSpPr>
        <p:spPr>
          <a:xfrm>
            <a:off x="3456304" y="2048854"/>
            <a:ext cx="4085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800" dirty="0">
                <a:latin typeface="Sassoon Primary"/>
              </a:rPr>
              <a:t>brave</a:t>
            </a:r>
          </a:p>
        </p:txBody>
      </p:sp>
    </p:spTree>
    <p:extLst>
      <p:ext uri="{BB962C8B-B14F-4D97-AF65-F5344CB8AC3E}">
        <p14:creationId xmlns:p14="http://schemas.microsoft.com/office/powerpoint/2010/main" val="3580778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0A8852-8664-5FAF-2E66-A40E4E8DF384}"/>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7" name="Title 1">
            <a:extLst>
              <a:ext uri="{FF2B5EF4-FFF2-40B4-BE49-F238E27FC236}">
                <a16:creationId xmlns:a16="http://schemas.microsoft.com/office/drawing/2014/main" id="{844A9C67-3FF7-0126-BCD0-E0E02371AF83}"/>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9" name="Picture 8">
            <a:extLst>
              <a:ext uri="{FF2B5EF4-FFF2-40B4-BE49-F238E27FC236}">
                <a16:creationId xmlns:a16="http://schemas.microsoft.com/office/drawing/2014/main" id="{8918D96F-384A-9962-8F9A-C9F4ACFBAD4A}"/>
              </a:ext>
            </a:extLst>
          </p:cNvPr>
          <p:cNvPicPr>
            <a:picLocks noChangeAspect="1"/>
          </p:cNvPicPr>
          <p:nvPr/>
        </p:nvPicPr>
        <p:blipFill>
          <a:blip r:embed="rId2"/>
          <a:stretch>
            <a:fillRect/>
          </a:stretch>
        </p:blipFill>
        <p:spPr>
          <a:xfrm>
            <a:off x="1270017" y="657527"/>
            <a:ext cx="8859486" cy="6144482"/>
          </a:xfrm>
          <a:prstGeom prst="rect">
            <a:avLst/>
          </a:prstGeom>
        </p:spPr>
      </p:pic>
    </p:spTree>
    <p:extLst>
      <p:ext uri="{BB962C8B-B14F-4D97-AF65-F5344CB8AC3E}">
        <p14:creationId xmlns:p14="http://schemas.microsoft.com/office/powerpoint/2010/main" val="4254559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78363-C813-8893-BCCA-9CE33C7C264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BCB93C-70E8-70EA-C261-12AA72CED7A5}"/>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7" name="Title 1">
            <a:extLst>
              <a:ext uri="{FF2B5EF4-FFF2-40B4-BE49-F238E27FC236}">
                <a16:creationId xmlns:a16="http://schemas.microsoft.com/office/drawing/2014/main" id="{BD05EC07-8D70-1186-3F21-A139ABC12B47}"/>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3" name="Picture 2">
            <a:extLst>
              <a:ext uri="{FF2B5EF4-FFF2-40B4-BE49-F238E27FC236}">
                <a16:creationId xmlns:a16="http://schemas.microsoft.com/office/drawing/2014/main" id="{C1E29D0A-ADC2-7CC5-BF8F-A1C51E48D93B}"/>
              </a:ext>
            </a:extLst>
          </p:cNvPr>
          <p:cNvPicPr>
            <a:picLocks noChangeAspect="1"/>
          </p:cNvPicPr>
          <p:nvPr/>
        </p:nvPicPr>
        <p:blipFill>
          <a:blip r:embed="rId2"/>
          <a:stretch>
            <a:fillRect/>
          </a:stretch>
        </p:blipFill>
        <p:spPr>
          <a:xfrm>
            <a:off x="1694836" y="743263"/>
            <a:ext cx="8802328" cy="6058746"/>
          </a:xfrm>
          <a:prstGeom prst="rect">
            <a:avLst/>
          </a:prstGeom>
        </p:spPr>
      </p:pic>
    </p:spTree>
    <p:extLst>
      <p:ext uri="{BB962C8B-B14F-4D97-AF65-F5344CB8AC3E}">
        <p14:creationId xmlns:p14="http://schemas.microsoft.com/office/powerpoint/2010/main" val="3597139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AE29-DD8D-7EF0-336D-D4DD6FA977D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1B6DFB-5A87-532E-91A7-64803CEA7F12}"/>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7" name="Title 1">
            <a:extLst>
              <a:ext uri="{FF2B5EF4-FFF2-40B4-BE49-F238E27FC236}">
                <a16:creationId xmlns:a16="http://schemas.microsoft.com/office/drawing/2014/main" id="{DCD8C575-20D6-81D5-2C1B-53730F50B447}"/>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4" name="Picture 3">
            <a:extLst>
              <a:ext uri="{FF2B5EF4-FFF2-40B4-BE49-F238E27FC236}">
                <a16:creationId xmlns:a16="http://schemas.microsoft.com/office/drawing/2014/main" id="{15C2AA60-1269-8FE0-B6CB-BEAEC19938C0}"/>
              </a:ext>
            </a:extLst>
          </p:cNvPr>
          <p:cNvPicPr>
            <a:picLocks noChangeAspect="1"/>
          </p:cNvPicPr>
          <p:nvPr/>
        </p:nvPicPr>
        <p:blipFill>
          <a:blip r:embed="rId2"/>
          <a:stretch>
            <a:fillRect/>
          </a:stretch>
        </p:blipFill>
        <p:spPr>
          <a:xfrm>
            <a:off x="1556704" y="707710"/>
            <a:ext cx="8787446" cy="6150290"/>
          </a:xfrm>
          <a:prstGeom prst="rect">
            <a:avLst/>
          </a:prstGeom>
        </p:spPr>
      </p:pic>
    </p:spTree>
    <p:extLst>
      <p:ext uri="{BB962C8B-B14F-4D97-AF65-F5344CB8AC3E}">
        <p14:creationId xmlns:p14="http://schemas.microsoft.com/office/powerpoint/2010/main" val="1635663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60CC-28E0-F5A4-1E89-0D7972DCED7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C3120EF-53AF-3E4B-845C-2D012BAC2EF6}"/>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p>
        </p:txBody>
      </p:sp>
      <p:sp>
        <p:nvSpPr>
          <p:cNvPr id="7" name="Title 1">
            <a:extLst>
              <a:ext uri="{FF2B5EF4-FFF2-40B4-BE49-F238E27FC236}">
                <a16:creationId xmlns:a16="http://schemas.microsoft.com/office/drawing/2014/main" id="{B58EC708-5CCC-A8DB-1BCF-0C423F2C0240}"/>
              </a:ext>
            </a:extLst>
          </p:cNvPr>
          <p:cNvSpPr txBox="1">
            <a:spLocks/>
          </p:cNvSpPr>
          <p:nvPr/>
        </p:nvSpPr>
        <p:spPr>
          <a:xfrm>
            <a:off x="8630036" y="-1395"/>
            <a:ext cx="3565890" cy="67683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u="sng">
                <a:latin typeface="Sassoon Primary"/>
                <a:cs typeface="Calibri Light"/>
              </a:rPr>
              <a:t>Monday 12</a:t>
            </a:r>
            <a:r>
              <a:rPr lang="en-GB" sz="1800" u="sng" baseline="30000">
                <a:latin typeface="Sassoon Primary"/>
                <a:cs typeface="Calibri Light"/>
              </a:rPr>
              <a:t>th</a:t>
            </a:r>
            <a:r>
              <a:rPr lang="en-GB" sz="1800" u="sng">
                <a:latin typeface="Sassoon Primary"/>
                <a:cs typeface="Calibri Light"/>
              </a:rPr>
              <a:t> May 2025</a:t>
            </a:r>
            <a:br>
              <a:rPr lang="en-GB" sz="1800" u="sng">
                <a:latin typeface="Sassoon Primary"/>
                <a:cs typeface="Calibri Light"/>
              </a:rPr>
            </a:br>
            <a:r>
              <a:rPr lang="en-GB" sz="1800" u="sng">
                <a:latin typeface="Sassoon Primary"/>
                <a:cs typeface="Calibri Light"/>
              </a:rPr>
              <a:t>12/05/2025</a:t>
            </a:r>
            <a:endParaRPr lang="en-GB" sz="1800" u="sng" dirty="0">
              <a:latin typeface="Sassoon Primary"/>
            </a:endParaRPr>
          </a:p>
        </p:txBody>
      </p:sp>
      <p:pic>
        <p:nvPicPr>
          <p:cNvPr id="3" name="Picture 2">
            <a:extLst>
              <a:ext uri="{FF2B5EF4-FFF2-40B4-BE49-F238E27FC236}">
                <a16:creationId xmlns:a16="http://schemas.microsoft.com/office/drawing/2014/main" id="{822BB303-A966-92CC-8483-2C19798FAB9F}"/>
              </a:ext>
            </a:extLst>
          </p:cNvPr>
          <p:cNvPicPr>
            <a:picLocks noChangeAspect="1"/>
          </p:cNvPicPr>
          <p:nvPr/>
        </p:nvPicPr>
        <p:blipFill>
          <a:blip r:embed="rId2"/>
          <a:srcRect t="10692" b="4914"/>
          <a:stretch/>
        </p:blipFill>
        <p:spPr>
          <a:xfrm>
            <a:off x="1764044" y="1623060"/>
            <a:ext cx="8995074" cy="5224669"/>
          </a:xfrm>
          <a:prstGeom prst="rect">
            <a:avLst/>
          </a:prstGeom>
        </p:spPr>
      </p:pic>
      <p:sp>
        <p:nvSpPr>
          <p:cNvPr id="5" name="TextBox 4">
            <a:extLst>
              <a:ext uri="{FF2B5EF4-FFF2-40B4-BE49-F238E27FC236}">
                <a16:creationId xmlns:a16="http://schemas.microsoft.com/office/drawing/2014/main" id="{FBD83931-1061-03FB-D3A7-F60E7B2C9AB1}"/>
              </a:ext>
            </a:extLst>
          </p:cNvPr>
          <p:cNvSpPr txBox="1"/>
          <p:nvPr/>
        </p:nvSpPr>
        <p:spPr>
          <a:xfrm>
            <a:off x="-11094" y="675440"/>
            <a:ext cx="9189720" cy="1323439"/>
          </a:xfrm>
          <a:prstGeom prst="rect">
            <a:avLst/>
          </a:prstGeom>
          <a:noFill/>
        </p:spPr>
        <p:txBody>
          <a:bodyPr wrap="square" rtlCol="0">
            <a:spAutoFit/>
          </a:bodyPr>
          <a:lstStyle/>
          <a:p>
            <a:r>
              <a:rPr lang="en-GB" sz="4000" dirty="0">
                <a:latin typeface="Sassoon Primary" pitchFamily="50" charset="0"/>
              </a:rPr>
              <a:t>Independent: Sort the animals into the correct group.</a:t>
            </a:r>
            <a:r>
              <a:rPr lang="en-GB" dirty="0"/>
              <a:t> </a:t>
            </a:r>
          </a:p>
        </p:txBody>
      </p:sp>
      <p:sp>
        <p:nvSpPr>
          <p:cNvPr id="8" name="Rectangle 7">
            <a:extLst>
              <a:ext uri="{FF2B5EF4-FFF2-40B4-BE49-F238E27FC236}">
                <a16:creationId xmlns:a16="http://schemas.microsoft.com/office/drawing/2014/main" id="{A845A3C5-C329-7B19-1489-742EEB04430A}"/>
              </a:ext>
            </a:extLst>
          </p:cNvPr>
          <p:cNvSpPr/>
          <p:nvPr/>
        </p:nvSpPr>
        <p:spPr>
          <a:xfrm>
            <a:off x="2565092" y="2879090"/>
            <a:ext cx="2331720" cy="36576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610B34-6A17-CFD9-3AE1-F7B4BC299316}"/>
              </a:ext>
            </a:extLst>
          </p:cNvPr>
          <p:cNvSpPr/>
          <p:nvPr/>
        </p:nvSpPr>
        <p:spPr>
          <a:xfrm>
            <a:off x="5095721" y="2914650"/>
            <a:ext cx="2331720" cy="356616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43F6A1-8AB3-6A34-0F3B-74AB37610DA1}"/>
              </a:ext>
            </a:extLst>
          </p:cNvPr>
          <p:cNvSpPr/>
          <p:nvPr/>
        </p:nvSpPr>
        <p:spPr>
          <a:xfrm>
            <a:off x="7575550" y="2823210"/>
            <a:ext cx="2331720" cy="356616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3803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8A9F-0F63-7092-3D3A-B3BD0EE7907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FBCB8AB-E49C-AED7-6723-6B73750CD81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1C60313-0838-2905-4716-355639D1EBE8}"/>
              </a:ext>
            </a:extLst>
          </p:cNvPr>
          <p:cNvPicPr>
            <a:picLocks noChangeAspect="1"/>
          </p:cNvPicPr>
          <p:nvPr/>
        </p:nvPicPr>
        <p:blipFill>
          <a:blip r:embed="rId2"/>
          <a:stretch>
            <a:fillRect/>
          </a:stretch>
        </p:blipFill>
        <p:spPr>
          <a:xfrm>
            <a:off x="1071896" y="42006"/>
            <a:ext cx="9878043" cy="6840279"/>
          </a:xfrm>
          <a:prstGeom prst="rect">
            <a:avLst/>
          </a:prstGeom>
        </p:spPr>
      </p:pic>
      <p:sp>
        <p:nvSpPr>
          <p:cNvPr id="6" name="TextBox 5">
            <a:extLst>
              <a:ext uri="{FF2B5EF4-FFF2-40B4-BE49-F238E27FC236}">
                <a16:creationId xmlns:a16="http://schemas.microsoft.com/office/drawing/2014/main" id="{BE8B8374-AA00-F7B6-6485-5C9248CF5EF3}"/>
              </a:ext>
            </a:extLst>
          </p:cNvPr>
          <p:cNvSpPr txBox="1"/>
          <p:nvPr/>
        </p:nvSpPr>
        <p:spPr>
          <a:xfrm>
            <a:off x="1988242" y="5710738"/>
            <a:ext cx="7874815" cy="782137"/>
          </a:xfrm>
          <a:prstGeom prst="rect">
            <a:avLst/>
          </a:prstGeom>
          <a:noFill/>
        </p:spPr>
        <p:txBody>
          <a:bodyPr wrap="square">
            <a:spAutoFit/>
          </a:bodyPr>
          <a:lstStyle/>
          <a:p>
            <a:pPr>
              <a:lnSpc>
                <a:spcPct val="115000"/>
              </a:lnSpc>
              <a:spcAft>
                <a:spcPts val="800"/>
              </a:spcAft>
            </a:pPr>
            <a:r>
              <a:rPr lang="en-GB" sz="2000" kern="100" dirty="0">
                <a:solidFill>
                  <a:srgbClr val="FF0000"/>
                </a:solidFill>
                <a:effectLst/>
                <a:latin typeface="Sassoon Primary" pitchFamily="50" charset="0"/>
                <a:ea typeface="Aptos" panose="020B0004020202020204" pitchFamily="34" charset="0"/>
                <a:cs typeface="Times New Roman" panose="02020603050405020304" pitchFamily="18" charset="0"/>
              </a:rPr>
              <a:t>Challenge: Explain the difference between a herbivore and a carnivore.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9781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353-B1B9-17E8-A0E0-847A111B2EEA}"/>
              </a:ext>
            </a:extLst>
          </p:cNvPr>
          <p:cNvSpPr>
            <a:spLocks noGrp="1"/>
          </p:cNvSpPr>
          <p:nvPr>
            <p:ph type="title"/>
          </p:nvPr>
        </p:nvSpPr>
        <p:spPr>
          <a:xfrm>
            <a:off x="8630036" y="-1395"/>
            <a:ext cx="3565890" cy="676835"/>
          </a:xfrm>
          <a:solidFill>
            <a:schemeClr val="bg1"/>
          </a:solidFill>
        </p:spPr>
        <p:txBody>
          <a:bodyPr vert="horz" lIns="91440" tIns="45720" rIns="91440" bIns="45720" rtlCol="0" anchor="ctr">
            <a:noAutofit/>
          </a:bodyPr>
          <a:lstStyle/>
          <a:p>
            <a:r>
              <a:rPr lang="en-GB" sz="1800" u="sng" dirty="0">
                <a:latin typeface="Sassoon Primary"/>
                <a:cs typeface="Calibri Light"/>
              </a:rPr>
              <a:t>Monday 12</a:t>
            </a:r>
            <a:r>
              <a:rPr lang="en-GB" sz="1800" u="sng" baseline="30000" dirty="0">
                <a:latin typeface="Sassoon Primary"/>
                <a:cs typeface="Calibri Light"/>
              </a:rPr>
              <a:t>th</a:t>
            </a:r>
            <a:r>
              <a:rPr lang="en-GB" sz="1800" u="sng" dirty="0">
                <a:latin typeface="Sassoon Primary"/>
                <a:cs typeface="Calibri Light"/>
              </a:rPr>
              <a:t> May 2025</a:t>
            </a:r>
            <a:br>
              <a:rPr lang="en-GB" sz="1800" u="sng" dirty="0">
                <a:latin typeface="Sassoon Primary"/>
                <a:cs typeface="Calibri Light"/>
              </a:rPr>
            </a:br>
            <a:r>
              <a:rPr lang="en-GB" sz="1800" u="sng" dirty="0">
                <a:latin typeface="Sassoon Primary"/>
                <a:cs typeface="Calibri Light"/>
              </a:rPr>
              <a:t>12/05/2025</a:t>
            </a:r>
            <a:endParaRPr lang="en-GB" sz="1800" u="sng" dirty="0">
              <a:latin typeface="Sassoon Primary"/>
            </a:endParaRPr>
          </a:p>
        </p:txBody>
      </p:sp>
      <p:sp>
        <p:nvSpPr>
          <p:cNvPr id="6" name="TextBox 5">
            <a:extLst>
              <a:ext uri="{FF2B5EF4-FFF2-40B4-BE49-F238E27FC236}">
                <a16:creationId xmlns:a16="http://schemas.microsoft.com/office/drawing/2014/main" id="{C21F1DEA-6E49-25CC-3C0E-4DDDF48902D1}"/>
              </a:ext>
            </a:extLst>
          </p:cNvPr>
          <p:cNvSpPr txBox="1"/>
          <p:nvPr/>
        </p:nvSpPr>
        <p:spPr>
          <a:xfrm>
            <a:off x="134186" y="55991"/>
            <a:ext cx="82143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Sassoon Primary"/>
                <a:cs typeface="Calibri"/>
              </a:rPr>
              <a:t>Key Question – Do all animals eat the same food?</a:t>
            </a:r>
            <a:endParaRPr lang="en-GB" sz="2400">
              <a:latin typeface="Sassoon Primary"/>
              <a:cs typeface="Calibri"/>
            </a:endParaRPr>
          </a:p>
        </p:txBody>
      </p:sp>
      <p:sp>
        <p:nvSpPr>
          <p:cNvPr id="7" name="TextBox 6">
            <a:extLst>
              <a:ext uri="{FF2B5EF4-FFF2-40B4-BE49-F238E27FC236}">
                <a16:creationId xmlns:a16="http://schemas.microsoft.com/office/drawing/2014/main" id="{4D95B499-72F4-6840-FFCC-E871F2D8346E}"/>
              </a:ext>
            </a:extLst>
          </p:cNvPr>
          <p:cNvSpPr txBox="1"/>
          <p:nvPr/>
        </p:nvSpPr>
        <p:spPr>
          <a:xfrm>
            <a:off x="4161150" y="813499"/>
            <a:ext cx="2974710" cy="46166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u="sng">
                <a:latin typeface="Sassoon Primary"/>
                <a:cs typeface="Calibri"/>
              </a:rPr>
              <a:t>EXIT Question</a:t>
            </a:r>
            <a:endParaRPr lang="en-US" u="sng">
              <a:cs typeface="Calibri" panose="020F0502020204030204"/>
            </a:endParaRPr>
          </a:p>
        </p:txBody>
      </p:sp>
      <p:pic>
        <p:nvPicPr>
          <p:cNvPr id="5" name="Picture 4">
            <a:extLst>
              <a:ext uri="{FF2B5EF4-FFF2-40B4-BE49-F238E27FC236}">
                <a16:creationId xmlns:a16="http://schemas.microsoft.com/office/drawing/2014/main" id="{2A4144DB-99EA-C01C-0E1C-C2268D81A5CA}"/>
              </a:ext>
            </a:extLst>
          </p:cNvPr>
          <p:cNvPicPr>
            <a:picLocks noChangeAspect="1"/>
          </p:cNvPicPr>
          <p:nvPr/>
        </p:nvPicPr>
        <p:blipFill>
          <a:blip r:embed="rId2"/>
          <a:stretch>
            <a:fillRect/>
          </a:stretch>
        </p:blipFill>
        <p:spPr>
          <a:xfrm>
            <a:off x="313593" y="1595119"/>
            <a:ext cx="3456981" cy="4899463"/>
          </a:xfrm>
          <a:prstGeom prst="rect">
            <a:avLst/>
          </a:prstGeom>
        </p:spPr>
      </p:pic>
      <p:sp>
        <p:nvSpPr>
          <p:cNvPr id="8" name="TextBox 7">
            <a:extLst>
              <a:ext uri="{FF2B5EF4-FFF2-40B4-BE49-F238E27FC236}">
                <a16:creationId xmlns:a16="http://schemas.microsoft.com/office/drawing/2014/main" id="{9999FFD0-9D48-3644-30C9-EBDF40B3A881}"/>
              </a:ext>
            </a:extLst>
          </p:cNvPr>
          <p:cNvSpPr txBox="1"/>
          <p:nvPr/>
        </p:nvSpPr>
        <p:spPr>
          <a:xfrm>
            <a:off x="5516880" y="1808480"/>
            <a:ext cx="5151120" cy="2308324"/>
          </a:xfrm>
          <a:prstGeom prst="rect">
            <a:avLst/>
          </a:prstGeom>
          <a:noFill/>
        </p:spPr>
        <p:txBody>
          <a:bodyPr wrap="square" rtlCol="0">
            <a:spAutoFit/>
          </a:bodyPr>
          <a:lstStyle/>
          <a:p>
            <a:r>
              <a:rPr lang="en-GB" sz="3600" dirty="0">
                <a:latin typeface="Sassoon Primary" pitchFamily="50" charset="0"/>
              </a:rPr>
              <a:t>Is a frog an omnivore, a carnivore or a herbivore? </a:t>
            </a:r>
          </a:p>
          <a:p>
            <a:r>
              <a:rPr lang="en-GB" sz="3600" dirty="0">
                <a:latin typeface="Sassoon Primary" pitchFamily="50" charset="0"/>
              </a:rPr>
              <a:t>How do you know?</a:t>
            </a:r>
          </a:p>
        </p:txBody>
      </p:sp>
    </p:spTree>
    <p:extLst>
      <p:ext uri="{BB962C8B-B14F-4D97-AF65-F5344CB8AC3E}">
        <p14:creationId xmlns:p14="http://schemas.microsoft.com/office/powerpoint/2010/main" val="20878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B0FDC-32C1-2658-01E3-09A385952428}"/>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62162E65-7EC1-D0CC-C5B5-BD93FD45B765}"/>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EAF35A55-CE6A-8039-5961-6A33490254FD}"/>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pic>
        <p:nvPicPr>
          <p:cNvPr id="2" name="Picture 1" descr="A cartoon of a child and a child playing a board game&#10;&#10;AI-generated content may be incorrect.">
            <a:extLst>
              <a:ext uri="{FF2B5EF4-FFF2-40B4-BE49-F238E27FC236}">
                <a16:creationId xmlns:a16="http://schemas.microsoft.com/office/drawing/2014/main" id="{50388E5C-9AFC-2382-4526-9108A3C51F3B}"/>
              </a:ext>
            </a:extLst>
          </p:cNvPr>
          <p:cNvPicPr>
            <a:picLocks noChangeAspect="1"/>
          </p:cNvPicPr>
          <p:nvPr/>
        </p:nvPicPr>
        <p:blipFill>
          <a:blip r:embed="rId2"/>
          <a:stretch>
            <a:fillRect/>
          </a:stretch>
        </p:blipFill>
        <p:spPr>
          <a:xfrm>
            <a:off x="227745" y="2168281"/>
            <a:ext cx="2953971" cy="2052515"/>
          </a:xfrm>
          <a:prstGeom prst="rect">
            <a:avLst/>
          </a:prstGeom>
        </p:spPr>
      </p:pic>
      <p:sp>
        <p:nvSpPr>
          <p:cNvPr id="4" name="TextBox 3">
            <a:extLst>
              <a:ext uri="{FF2B5EF4-FFF2-40B4-BE49-F238E27FC236}">
                <a16:creationId xmlns:a16="http://schemas.microsoft.com/office/drawing/2014/main" id="{4952F3B0-B7F4-80BD-4536-6A194A441AFA}"/>
              </a:ext>
            </a:extLst>
          </p:cNvPr>
          <p:cNvSpPr txBox="1"/>
          <p:nvPr/>
        </p:nvSpPr>
        <p:spPr>
          <a:xfrm>
            <a:off x="497208" y="1034731"/>
            <a:ext cx="9997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Label</a:t>
            </a:r>
            <a:r>
              <a:rPr lang="en-GB" sz="4000" dirty="0">
                <a:solidFill>
                  <a:srgbClr val="000000"/>
                </a:solidFill>
                <a:latin typeface="Sassoon Primary"/>
              </a:rPr>
              <a:t> </a:t>
            </a:r>
            <a:r>
              <a:rPr lang="en-GB" sz="4000" dirty="0">
                <a:latin typeface="Sassoon Primary"/>
              </a:rPr>
              <a:t>the pictures?</a:t>
            </a:r>
          </a:p>
        </p:txBody>
      </p:sp>
      <p:pic>
        <p:nvPicPr>
          <p:cNvPr id="5" name="Picture 4" descr="A cartoon of a mountain and lake&#10;&#10;AI-generated content may be incorrect.">
            <a:extLst>
              <a:ext uri="{FF2B5EF4-FFF2-40B4-BE49-F238E27FC236}">
                <a16:creationId xmlns:a16="http://schemas.microsoft.com/office/drawing/2014/main" id="{931401D9-7049-C17A-0178-FC886CE4E879}"/>
              </a:ext>
            </a:extLst>
          </p:cNvPr>
          <p:cNvPicPr>
            <a:picLocks noChangeAspect="1"/>
          </p:cNvPicPr>
          <p:nvPr/>
        </p:nvPicPr>
        <p:blipFill>
          <a:blip r:embed="rId3"/>
          <a:stretch>
            <a:fillRect/>
          </a:stretch>
        </p:blipFill>
        <p:spPr>
          <a:xfrm>
            <a:off x="3302244" y="2164007"/>
            <a:ext cx="3096357" cy="2061063"/>
          </a:xfrm>
          <a:prstGeom prst="rect">
            <a:avLst/>
          </a:prstGeom>
        </p:spPr>
      </p:pic>
      <p:pic>
        <p:nvPicPr>
          <p:cNvPr id="7" name="Picture 6" descr="A red and white striped candy cane&#10;&#10;AI-generated content may be incorrect.">
            <a:extLst>
              <a:ext uri="{FF2B5EF4-FFF2-40B4-BE49-F238E27FC236}">
                <a16:creationId xmlns:a16="http://schemas.microsoft.com/office/drawing/2014/main" id="{9F2B8FEF-9B49-2D76-0B32-8A82BB0A8DA2}"/>
              </a:ext>
            </a:extLst>
          </p:cNvPr>
          <p:cNvPicPr>
            <a:picLocks noChangeAspect="1"/>
          </p:cNvPicPr>
          <p:nvPr/>
        </p:nvPicPr>
        <p:blipFill>
          <a:blip r:embed="rId4"/>
          <a:stretch>
            <a:fillRect/>
          </a:stretch>
        </p:blipFill>
        <p:spPr>
          <a:xfrm>
            <a:off x="6510338" y="2159244"/>
            <a:ext cx="2385401" cy="2051050"/>
          </a:xfrm>
          <a:prstGeom prst="rect">
            <a:avLst/>
          </a:prstGeom>
        </p:spPr>
      </p:pic>
      <p:pic>
        <p:nvPicPr>
          <p:cNvPr id="9" name="Picture 8" descr="A red cape with a bow&#10;&#10;AI-generated content may be incorrect.">
            <a:extLst>
              <a:ext uri="{FF2B5EF4-FFF2-40B4-BE49-F238E27FC236}">
                <a16:creationId xmlns:a16="http://schemas.microsoft.com/office/drawing/2014/main" id="{7DFE49ED-747B-FBAE-BF2D-0521E725B7A9}"/>
              </a:ext>
            </a:extLst>
          </p:cNvPr>
          <p:cNvPicPr>
            <a:picLocks noChangeAspect="1"/>
          </p:cNvPicPr>
          <p:nvPr/>
        </p:nvPicPr>
        <p:blipFill>
          <a:blip r:embed="rId5"/>
          <a:stretch>
            <a:fillRect/>
          </a:stretch>
        </p:blipFill>
        <p:spPr>
          <a:xfrm>
            <a:off x="9131910" y="2164496"/>
            <a:ext cx="2544639" cy="2060086"/>
          </a:xfrm>
          <a:prstGeom prst="rect">
            <a:avLst/>
          </a:prstGeom>
        </p:spPr>
      </p:pic>
      <p:cxnSp>
        <p:nvCxnSpPr>
          <p:cNvPr id="10" name="Straight Arrow Connector 9">
            <a:extLst>
              <a:ext uri="{FF2B5EF4-FFF2-40B4-BE49-F238E27FC236}">
                <a16:creationId xmlns:a16="http://schemas.microsoft.com/office/drawing/2014/main" id="{3678F37D-6836-89F8-DFE1-3EF9E346DFD9}"/>
              </a:ext>
            </a:extLst>
          </p:cNvPr>
          <p:cNvCxnSpPr/>
          <p:nvPr/>
        </p:nvCxnSpPr>
        <p:spPr>
          <a:xfrm flipV="1">
            <a:off x="792845" y="5630552"/>
            <a:ext cx="2016949" cy="119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6FF50E6-8397-225C-441B-AA05B21B0FF3}"/>
              </a:ext>
            </a:extLst>
          </p:cNvPr>
          <p:cNvCxnSpPr>
            <a:cxnSpLocks/>
          </p:cNvCxnSpPr>
          <p:nvPr/>
        </p:nvCxnSpPr>
        <p:spPr>
          <a:xfrm flipV="1">
            <a:off x="3840844" y="5630552"/>
            <a:ext cx="2016949" cy="119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2825E49-3CDA-3E41-8343-0D66C73CD14E}"/>
              </a:ext>
            </a:extLst>
          </p:cNvPr>
          <p:cNvCxnSpPr>
            <a:cxnSpLocks/>
          </p:cNvCxnSpPr>
          <p:nvPr/>
        </p:nvCxnSpPr>
        <p:spPr>
          <a:xfrm flipV="1">
            <a:off x="6693459" y="5630552"/>
            <a:ext cx="2016949" cy="119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8FBAB58-15BC-A37D-B898-A4C5C1619A30}"/>
              </a:ext>
            </a:extLst>
          </p:cNvPr>
          <p:cNvCxnSpPr>
            <a:cxnSpLocks/>
          </p:cNvCxnSpPr>
          <p:nvPr/>
        </p:nvCxnSpPr>
        <p:spPr>
          <a:xfrm flipV="1">
            <a:off x="9477689" y="5630552"/>
            <a:ext cx="2016949" cy="1194"/>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08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FF3A-10FE-0711-F9C7-6E7168763F3A}"/>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B5F149F6-C033-C92A-7ADF-835EB9E325D5}"/>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CC5E6CCE-A721-51C6-C9B6-D2A06576A5B5}"/>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sp>
        <p:nvSpPr>
          <p:cNvPr id="2"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dirty="0">
                <a:latin typeface="Sassoon Primary"/>
              </a:rPr>
              <a:t>Underline the /a-e/ graphemes in the sentence.</a:t>
            </a:r>
          </a:p>
        </p:txBody>
      </p:sp>
      <p:sp>
        <p:nvSpPr>
          <p:cNvPr id="3" name="TextBox 5">
            <a:extLst>
              <a:ext uri="{FF2B5EF4-FFF2-40B4-BE49-F238E27FC236}">
                <a16:creationId xmlns:a16="http://schemas.microsoft.com/office/drawing/2014/main" id="{130F03C9-7142-E0D1-C108-5CD5C82EA3C5}"/>
              </a:ext>
            </a:extLst>
          </p:cNvPr>
          <p:cNvSpPr txBox="1"/>
          <p:nvPr/>
        </p:nvSpPr>
        <p:spPr>
          <a:xfrm>
            <a:off x="92023" y="3572104"/>
            <a:ext cx="733718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dirty="0">
                <a:solidFill>
                  <a:schemeClr val="accent5"/>
                </a:solidFill>
                <a:latin typeface="Sassoon Primary"/>
              </a:rPr>
              <a:t>The girl got cake all over her face when she ate it. </a:t>
            </a:r>
            <a:endParaRPr lang="en-US" sz="4800" dirty="0">
              <a:solidFill>
                <a:schemeClr val="accent5"/>
              </a:solidFill>
            </a:endParaRPr>
          </a:p>
        </p:txBody>
      </p:sp>
      <p:pic>
        <p:nvPicPr>
          <p:cNvPr id="4" name="Picture 3" descr="A child with sprinkles on her face and a cake with balloons in the background&#10;&#10;AI-generated content may be incorrect.">
            <a:extLst>
              <a:ext uri="{FF2B5EF4-FFF2-40B4-BE49-F238E27FC236}">
                <a16:creationId xmlns:a16="http://schemas.microsoft.com/office/drawing/2014/main" id="{65BA5D00-B07D-7123-3F2D-D7218EB1BCA5}"/>
              </a:ext>
            </a:extLst>
          </p:cNvPr>
          <p:cNvPicPr>
            <a:picLocks noChangeAspect="1"/>
          </p:cNvPicPr>
          <p:nvPr/>
        </p:nvPicPr>
        <p:blipFill>
          <a:blip r:embed="rId2"/>
          <a:stretch>
            <a:fillRect/>
          </a:stretch>
        </p:blipFill>
        <p:spPr>
          <a:xfrm>
            <a:off x="7424866" y="2322169"/>
            <a:ext cx="4076700" cy="4067175"/>
          </a:xfrm>
          <a:prstGeom prst="rect">
            <a:avLst/>
          </a:prstGeom>
        </p:spPr>
      </p:pic>
    </p:spTree>
    <p:extLst>
      <p:ext uri="{BB962C8B-B14F-4D97-AF65-F5344CB8AC3E}">
        <p14:creationId xmlns:p14="http://schemas.microsoft.com/office/powerpoint/2010/main" val="268230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2321-3F84-0058-4F09-5DB7CAA86F23}"/>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DB6E279-B31B-8070-8BAB-2CBDDD65D7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rPr>
              <a:t>TBAT: read and write words which include the /a-e/ digraph.</a:t>
            </a:r>
            <a:endParaRPr lang="en-US" dirty="0"/>
          </a:p>
        </p:txBody>
      </p:sp>
      <p:sp>
        <p:nvSpPr>
          <p:cNvPr id="8" name="TextBox 6">
            <a:extLst>
              <a:ext uri="{FF2B5EF4-FFF2-40B4-BE49-F238E27FC236}">
                <a16:creationId xmlns:a16="http://schemas.microsoft.com/office/drawing/2014/main" id="{49571A0F-F4D4-96F7-D5D9-D83F92B37389}"/>
              </a:ext>
            </a:extLst>
          </p:cNvPr>
          <p:cNvSpPr txBox="1"/>
          <p:nvPr/>
        </p:nvSpPr>
        <p:spPr>
          <a:xfrm>
            <a:off x="8041150" y="196524"/>
            <a:ext cx="389774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u="sng" dirty="0">
                <a:latin typeface="Sassoon Primary"/>
              </a:rPr>
              <a:t>Monday 12th May 2025</a:t>
            </a:r>
          </a:p>
        </p:txBody>
      </p:sp>
      <p:sp>
        <p:nvSpPr>
          <p:cNvPr id="2"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p:txBody>
      </p:sp>
      <p:pic>
        <p:nvPicPr>
          <p:cNvPr id="3" name="Picture 2" descr="A rake and flowers on a deck&#10;&#10;AI-generated content may be incorrect.">
            <a:extLst>
              <a:ext uri="{FF2B5EF4-FFF2-40B4-BE49-F238E27FC236}">
                <a16:creationId xmlns:a16="http://schemas.microsoft.com/office/drawing/2014/main" id="{12E430D2-4303-4166-FC14-DF6B17010020}"/>
              </a:ext>
            </a:extLst>
          </p:cNvPr>
          <p:cNvPicPr>
            <a:picLocks noChangeAspect="1"/>
          </p:cNvPicPr>
          <p:nvPr/>
        </p:nvPicPr>
        <p:blipFill>
          <a:blip r:embed="rId2"/>
          <a:stretch>
            <a:fillRect/>
          </a:stretch>
        </p:blipFill>
        <p:spPr>
          <a:xfrm>
            <a:off x="1055199" y="1499821"/>
            <a:ext cx="4200525" cy="4210050"/>
          </a:xfrm>
          <a:prstGeom prst="rect">
            <a:avLst/>
          </a:prstGeom>
        </p:spPr>
      </p:pic>
    </p:spTree>
    <p:extLst>
      <p:ext uri="{BB962C8B-B14F-4D97-AF65-F5344CB8AC3E}">
        <p14:creationId xmlns:p14="http://schemas.microsoft.com/office/powerpoint/2010/main" val="96605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612D77-D52A-485D-96B6-F56D13197D3F}"/>
</file>

<file path=customXml/itemProps2.xml><?xml version="1.0" encoding="utf-8"?>
<ds:datastoreItem xmlns:ds="http://schemas.openxmlformats.org/officeDocument/2006/customXml" ds:itemID="{CBD7EEC6-D9DA-4651-AE43-6D7EE4DFD333}">
  <ds:schemaRef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http://purl.org/dc/terms/"/>
    <ds:schemaRef ds:uri="e255f982-5f1f-41c7-871f-7a91432a5484"/>
    <ds:schemaRef ds:uri="http://schemas.microsoft.com/office/infopath/2007/PartnerControls"/>
    <ds:schemaRef ds:uri="5519ec2d-3025-400a-aa14-bba49a7e18f3"/>
    <ds:schemaRef ds:uri="http://schemas.microsoft.com/office/2006/metadata/properties"/>
  </ds:schemaRefs>
</ds:datastoreItem>
</file>

<file path=customXml/itemProps3.xml><?xml version="1.0" encoding="utf-8"?>
<ds:datastoreItem xmlns:ds="http://schemas.openxmlformats.org/officeDocument/2006/customXml" ds:itemID="{9E60C540-4E14-4AA5-BE7A-8103823DE7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4693</TotalTime>
  <Words>2223</Words>
  <Application>Microsoft Office PowerPoint</Application>
  <PresentationFormat>Widescreen</PresentationFormat>
  <Paragraphs>238</Paragraphs>
  <Slides>55</Slides>
  <Notes>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Monday 12th May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TBAT: subtract ones from a 2-digit number with regrouping  3 in 3 </vt:lpstr>
      <vt:lpstr>Subtraction equations  Blue/ Green</vt:lpstr>
      <vt:lpstr>TBAT: subtract ones from a 2-digit number with regrouping</vt:lpstr>
      <vt:lpstr>Which of these have an answer less than ten?</vt:lpstr>
      <vt:lpstr>How could we calculate the answer?</vt:lpstr>
      <vt:lpstr>How could we calculate the answer?</vt:lpstr>
      <vt:lpstr>PowerPoint Presentation</vt:lpstr>
      <vt:lpstr>How else could we represent this equation?</vt:lpstr>
      <vt:lpstr>Using the dienes to help, work out this calculation.   45 – 7 = </vt:lpstr>
      <vt:lpstr>How can I work out how much he has left?</vt:lpstr>
      <vt:lpstr>PowerPoint Presentation</vt:lpstr>
      <vt:lpstr>TBAT: subtract ones from a 2-digit number with regrouping</vt:lpstr>
      <vt:lpstr>PowerPoint Presentation</vt:lpstr>
      <vt:lpstr>PowerPoint Presentation</vt:lpstr>
      <vt:lpstr>Represent this equation on a part-whole model</vt:lpstr>
      <vt:lpstr>Lunch</vt:lpstr>
      <vt:lpstr>Today's Alien language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Monday 12th May 2025 12/05/2025</vt:lpstr>
      <vt:lpstr>Monday 12th May 2025 12/05/2025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Monday 12th May 2025 12/05/2025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150</cp:revision>
  <dcterms:created xsi:type="dcterms:W3CDTF">2025-03-23T10:16:40Z</dcterms:created>
  <dcterms:modified xsi:type="dcterms:W3CDTF">2025-05-11T20:46:02Z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278100.000000000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