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56" r:id="rId5"/>
    <p:sldId id="532" r:id="rId6"/>
    <p:sldId id="566" r:id="rId7"/>
    <p:sldId id="567" r:id="rId8"/>
    <p:sldId id="568" r:id="rId9"/>
    <p:sldId id="569" r:id="rId10"/>
    <p:sldId id="570" r:id="rId11"/>
    <p:sldId id="571" r:id="rId12"/>
    <p:sldId id="572" r:id="rId13"/>
    <p:sldId id="574" r:id="rId14"/>
    <p:sldId id="573" r:id="rId15"/>
    <p:sldId id="285" r:id="rId16"/>
    <p:sldId id="407" r:id="rId17"/>
    <p:sldId id="379" r:id="rId18"/>
    <p:sldId id="408" r:id="rId19"/>
    <p:sldId id="381" r:id="rId20"/>
    <p:sldId id="409" r:id="rId21"/>
    <p:sldId id="382" r:id="rId22"/>
    <p:sldId id="383" r:id="rId23"/>
    <p:sldId id="575" r:id="rId24"/>
    <p:sldId id="410" r:id="rId25"/>
    <p:sldId id="385" r:id="rId26"/>
    <p:sldId id="261" r:id="rId27"/>
    <p:sldId id="534" r:id="rId28"/>
    <p:sldId id="506" r:id="rId29"/>
    <p:sldId id="286" r:id="rId3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ED0C9-0BDB-48BF-9B5C-DCED68BDA07C}" v="377" dt="2025-05-15T15:38:07.998"/>
    <p1510:client id="{86CF685D-2C24-8584-D0D8-3D20766C457E}" v="418" dt="2025-05-15T15:35:13.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 Freel" userId="S::afreel@ohacademy.co.uk::f6dead3d-cc44-4b49-aee1-60fe86f08dbd" providerId="AD" clId="Web-{4E41F8D9-7A0E-8C71-0E06-7777CB3A6D95}"/>
    <pc:docChg chg="addSld modSld">
      <pc:chgData name="A Freel" userId="S::afreel@ohacademy.co.uk::f6dead3d-cc44-4b49-aee1-60fe86f08dbd" providerId="AD" clId="Web-{4E41F8D9-7A0E-8C71-0E06-7777CB3A6D95}" dt="2025-05-06T19:53:09.299" v="108" actId="14100"/>
      <pc:docMkLst>
        <pc:docMk/>
      </pc:docMkLst>
      <pc:sldChg chg="modSp mod setBg">
        <pc:chgData name="A Freel" userId="S::afreel@ohacademy.co.uk::f6dead3d-cc44-4b49-aee1-60fe86f08dbd" providerId="AD" clId="Web-{4E41F8D9-7A0E-8C71-0E06-7777CB3A6D95}" dt="2025-05-03T17:52:21.432" v="8"/>
        <pc:sldMkLst>
          <pc:docMk/>
          <pc:sldMk cId="109857222" sldId="256"/>
        </pc:sldMkLst>
        <pc:spChg chg="mod">
          <ac:chgData name="A Freel" userId="S::afreel@ohacademy.co.uk::f6dead3d-cc44-4b49-aee1-60fe86f08dbd" providerId="AD" clId="Web-{4E41F8D9-7A0E-8C71-0E06-7777CB3A6D95}" dt="2025-05-03T17:52:11.573" v="5" actId="20577"/>
          <ac:spMkLst>
            <pc:docMk/>
            <pc:sldMk cId="109857222" sldId="256"/>
            <ac:spMk id="2" creationId="{00000000-0000-0000-0000-000000000000}"/>
          </ac:spMkLst>
        </pc:spChg>
        <pc:spChg chg="mod">
          <ac:chgData name="A Freel" userId="S::afreel@ohacademy.co.uk::f6dead3d-cc44-4b49-aee1-60fe86f08dbd" providerId="AD" clId="Web-{4E41F8D9-7A0E-8C71-0E06-7777CB3A6D95}" dt="2025-05-03T17:52:16.651" v="7" actId="20577"/>
          <ac:spMkLst>
            <pc:docMk/>
            <pc:sldMk cId="109857222" sldId="256"/>
            <ac:spMk id="3" creationId="{00000000-0000-0000-0000-000000000000}"/>
          </ac:spMkLst>
        </pc:spChg>
      </pc:sldChg>
      <pc:sldChg chg="add mod setBg">
        <pc:chgData name="A Freel" userId="S::afreel@ohacademy.co.uk::f6dead3d-cc44-4b49-aee1-60fe86f08dbd" providerId="AD" clId="Web-{4E41F8D9-7A0E-8C71-0E06-7777CB3A6D95}" dt="2025-05-03T18:06:47.113" v="15"/>
        <pc:sldMkLst>
          <pc:docMk/>
          <pc:sldMk cId="3772315522" sldId="261"/>
        </pc:sldMkLst>
      </pc:sldChg>
      <pc:sldChg chg="add">
        <pc:chgData name="A Freel" userId="S::afreel@ohacademy.co.uk::f6dead3d-cc44-4b49-aee1-60fe86f08dbd" providerId="AD" clId="Web-{4E41F8D9-7A0E-8C71-0E06-7777CB3A6D95}" dt="2025-05-03T18:02:05.309" v="10"/>
        <pc:sldMkLst>
          <pc:docMk/>
          <pc:sldMk cId="160205333" sldId="285"/>
        </pc:sldMkLst>
      </pc:sldChg>
      <pc:sldChg chg="add">
        <pc:chgData name="A Freel" userId="S::afreel@ohacademy.co.uk::f6dead3d-cc44-4b49-aee1-60fe86f08dbd" providerId="AD" clId="Web-{4E41F8D9-7A0E-8C71-0E06-7777CB3A6D95}" dt="2025-05-03T18:05:41.971" v="14"/>
        <pc:sldMkLst>
          <pc:docMk/>
          <pc:sldMk cId="1982847962" sldId="286"/>
        </pc:sldMkLst>
      </pc:sldChg>
      <pc:sldChg chg="add">
        <pc:chgData name="A Freel" userId="S::afreel@ohacademy.co.uk::f6dead3d-cc44-4b49-aee1-60fe86f08dbd" providerId="AD" clId="Web-{4E41F8D9-7A0E-8C71-0E06-7777CB3A6D95}" dt="2025-05-03T18:05:33.767" v="13"/>
        <pc:sldMkLst>
          <pc:docMk/>
          <pc:sldMk cId="3495657367" sldId="506"/>
        </pc:sldMkLst>
      </pc:sldChg>
      <pc:sldChg chg="add">
        <pc:chgData name="A Freel" userId="S::afreel@ohacademy.co.uk::f6dead3d-cc44-4b49-aee1-60fe86f08dbd" providerId="AD" clId="Web-{4E41F8D9-7A0E-8C71-0E06-7777CB3A6D95}" dt="2025-05-03T17:57:41.365" v="9"/>
        <pc:sldMkLst>
          <pc:docMk/>
          <pc:sldMk cId="3615594355" sldId="532"/>
        </pc:sldMkLst>
      </pc:sldChg>
      <pc:sldChg chg="addSp modSp add mod setBg">
        <pc:chgData name="A Freel" userId="S::afreel@ohacademy.co.uk::f6dead3d-cc44-4b49-aee1-60fe86f08dbd" providerId="AD" clId="Web-{4E41F8D9-7A0E-8C71-0E06-7777CB3A6D95}" dt="2025-05-06T19:53:09.299" v="108" actId="14100"/>
        <pc:sldMkLst>
          <pc:docMk/>
          <pc:sldMk cId="1726649943" sldId="534"/>
        </pc:sldMkLst>
        <pc:picChg chg="add mod">
          <ac:chgData name="A Freel" userId="S::afreel@ohacademy.co.uk::f6dead3d-cc44-4b49-aee1-60fe86f08dbd" providerId="AD" clId="Web-{4E41F8D9-7A0E-8C71-0E06-7777CB3A6D95}" dt="2025-05-06T19:53:09.299" v="108" actId="14100"/>
          <ac:picMkLst>
            <pc:docMk/>
            <pc:sldMk cId="1726649943" sldId="534"/>
            <ac:picMk id="3" creationId="{F0FC5FFB-0DCD-2BC7-C93E-04A272A5EA3D}"/>
          </ac:picMkLst>
        </pc:picChg>
      </pc:sldChg>
      <pc:sldChg chg="modSp add">
        <pc:chgData name="A Freel" userId="S::afreel@ohacademy.co.uk::f6dead3d-cc44-4b49-aee1-60fe86f08dbd" providerId="AD" clId="Web-{4E41F8D9-7A0E-8C71-0E06-7777CB3A6D95}" dt="2025-05-03T18:21:43.166" v="32" actId="20577"/>
        <pc:sldMkLst>
          <pc:docMk/>
          <pc:sldMk cId="3771016500" sldId="566"/>
        </pc:sldMkLst>
        <pc:spChg chg="mod">
          <ac:chgData name="A Freel" userId="S::afreel@ohacademy.co.uk::f6dead3d-cc44-4b49-aee1-60fe86f08dbd" providerId="AD" clId="Web-{4E41F8D9-7A0E-8C71-0E06-7777CB3A6D95}" dt="2025-05-03T18:21:24.291" v="27" actId="20577"/>
          <ac:spMkLst>
            <pc:docMk/>
            <pc:sldMk cId="3771016500" sldId="566"/>
            <ac:spMk id="6" creationId="{B48B6036-4F36-6C8E-5FC4-F2439BA4DC6E}"/>
          </ac:spMkLst>
        </pc:spChg>
        <pc:spChg chg="mod">
          <ac:chgData name="A Freel" userId="S::afreel@ohacademy.co.uk::f6dead3d-cc44-4b49-aee1-60fe86f08dbd" providerId="AD" clId="Web-{4E41F8D9-7A0E-8C71-0E06-7777CB3A6D95}" dt="2025-05-03T18:21:43.166" v="32" actId="20577"/>
          <ac:spMkLst>
            <pc:docMk/>
            <pc:sldMk cId="3771016500" sldId="566"/>
            <ac:spMk id="8" creationId="{4F54BB59-41C2-0714-B37F-1FEC2C2B7240}"/>
          </ac:spMkLst>
        </pc:spChg>
      </pc:sldChg>
      <pc:sldChg chg="addSp delSp modSp add">
        <pc:chgData name="A Freel" userId="S::afreel@ohacademy.co.uk::f6dead3d-cc44-4b49-aee1-60fe86f08dbd" providerId="AD" clId="Web-{4E41F8D9-7A0E-8C71-0E06-7777CB3A6D95}" dt="2025-05-03T18:23:08.856" v="38" actId="1076"/>
        <pc:sldMkLst>
          <pc:docMk/>
          <pc:sldMk cId="1564834061" sldId="567"/>
        </pc:sldMkLst>
        <pc:spChg chg="mod">
          <ac:chgData name="A Freel" userId="S::afreel@ohacademy.co.uk::f6dead3d-cc44-4b49-aee1-60fe86f08dbd" providerId="AD" clId="Web-{4E41F8D9-7A0E-8C71-0E06-7777CB3A6D95}" dt="2025-05-03T18:21:21.932" v="26" actId="20577"/>
          <ac:spMkLst>
            <pc:docMk/>
            <pc:sldMk cId="1564834061" sldId="567"/>
            <ac:spMk id="6" creationId="{B48B6036-4F36-6C8E-5FC4-F2439BA4DC6E}"/>
          </ac:spMkLst>
        </pc:spChg>
        <pc:spChg chg="mod">
          <ac:chgData name="A Freel" userId="S::afreel@ohacademy.co.uk::f6dead3d-cc44-4b49-aee1-60fe86f08dbd" providerId="AD" clId="Web-{4E41F8D9-7A0E-8C71-0E06-7777CB3A6D95}" dt="2025-05-03T18:22:47.715" v="34" actId="20577"/>
          <ac:spMkLst>
            <pc:docMk/>
            <pc:sldMk cId="1564834061" sldId="567"/>
            <ac:spMk id="8" creationId="{4F54BB59-41C2-0714-B37F-1FEC2C2B7240}"/>
          </ac:spMkLst>
        </pc:spChg>
        <pc:picChg chg="add mod">
          <ac:chgData name="A Freel" userId="S::afreel@ohacademy.co.uk::f6dead3d-cc44-4b49-aee1-60fe86f08dbd" providerId="AD" clId="Web-{4E41F8D9-7A0E-8C71-0E06-7777CB3A6D95}" dt="2025-05-03T18:23:08.856" v="38" actId="1076"/>
          <ac:picMkLst>
            <pc:docMk/>
            <pc:sldMk cId="1564834061" sldId="567"/>
            <ac:picMk id="2" creationId="{C6D20572-E793-E931-47DF-91FA4AA241DC}"/>
          </ac:picMkLst>
        </pc:picChg>
      </pc:sldChg>
      <pc:sldChg chg="addSp delSp modSp add replId">
        <pc:chgData name="A Freel" userId="S::afreel@ohacademy.co.uk::f6dead3d-cc44-4b49-aee1-60fe86f08dbd" providerId="AD" clId="Web-{4E41F8D9-7A0E-8C71-0E06-7777CB3A6D95}" dt="2025-05-03T19:44:58.667" v="105" actId="20577"/>
        <pc:sldMkLst>
          <pc:docMk/>
          <pc:sldMk cId="461999870" sldId="568"/>
        </pc:sldMkLst>
        <pc:spChg chg="add mod">
          <ac:chgData name="A Freel" userId="S::afreel@ohacademy.co.uk::f6dead3d-cc44-4b49-aee1-60fe86f08dbd" providerId="AD" clId="Web-{4E41F8D9-7A0E-8C71-0E06-7777CB3A6D95}" dt="2025-05-03T19:42:33.244" v="65" actId="20577"/>
          <ac:spMkLst>
            <pc:docMk/>
            <pc:sldMk cId="461999870" sldId="568"/>
            <ac:spMk id="2" creationId="{0E73015B-9DB9-5327-FD6E-22EA08927CB2}"/>
          </ac:spMkLst>
        </pc:spChg>
        <pc:spChg chg="add mod">
          <ac:chgData name="A Freel" userId="S::afreel@ohacademy.co.uk::f6dead3d-cc44-4b49-aee1-60fe86f08dbd" providerId="AD" clId="Web-{4E41F8D9-7A0E-8C71-0E06-7777CB3A6D95}" dt="2025-05-03T19:42:48.057" v="74" actId="1076"/>
          <ac:spMkLst>
            <pc:docMk/>
            <pc:sldMk cId="461999870" sldId="568"/>
            <ac:spMk id="3" creationId="{B1AF2E9D-D766-3C35-7EC6-A41945C7CE53}"/>
          </ac:spMkLst>
        </pc:spChg>
        <pc:spChg chg="add">
          <ac:chgData name="A Freel" userId="S::afreel@ohacademy.co.uk::f6dead3d-cc44-4b49-aee1-60fe86f08dbd" providerId="AD" clId="Web-{4E41F8D9-7A0E-8C71-0E06-7777CB3A6D95}" dt="2025-05-03T19:42:49.979" v="75"/>
          <ac:spMkLst>
            <pc:docMk/>
            <pc:sldMk cId="461999870" sldId="568"/>
            <ac:spMk id="4" creationId="{364F7EE9-0608-BCDE-D918-FCBCD5AB1EA9}"/>
          </ac:spMkLst>
        </pc:spChg>
        <pc:spChg chg="add mod">
          <ac:chgData name="A Freel" userId="S::afreel@ohacademy.co.uk::f6dead3d-cc44-4b49-aee1-60fe86f08dbd" providerId="AD" clId="Web-{4E41F8D9-7A0E-8C71-0E06-7777CB3A6D95}" dt="2025-05-03T19:43:14.543" v="79" actId="20577"/>
          <ac:spMkLst>
            <pc:docMk/>
            <pc:sldMk cId="461999870" sldId="568"/>
            <ac:spMk id="5" creationId="{40A1B0C3-889E-8EC9-10FB-D0311A79F34C}"/>
          </ac:spMkLst>
        </pc:spChg>
        <pc:spChg chg="add mod">
          <ac:chgData name="A Freel" userId="S::afreel@ohacademy.co.uk::f6dead3d-cc44-4b49-aee1-60fe86f08dbd" providerId="AD" clId="Web-{4E41F8D9-7A0E-8C71-0E06-7777CB3A6D95}" dt="2025-05-03T19:43:40.053" v="84" actId="20577"/>
          <ac:spMkLst>
            <pc:docMk/>
            <pc:sldMk cId="461999870" sldId="568"/>
            <ac:spMk id="7" creationId="{8B32CEDE-4CCF-7A92-DC83-2AB37311D029}"/>
          </ac:spMkLst>
        </pc:spChg>
        <pc:spChg chg="add mod">
          <ac:chgData name="A Freel" userId="S::afreel@ohacademy.co.uk::f6dead3d-cc44-4b49-aee1-60fe86f08dbd" providerId="AD" clId="Web-{4E41F8D9-7A0E-8C71-0E06-7777CB3A6D95}" dt="2025-05-03T19:43:45.803" v="88" actId="20577"/>
          <ac:spMkLst>
            <pc:docMk/>
            <pc:sldMk cId="461999870" sldId="568"/>
            <ac:spMk id="9" creationId="{C0E49B86-19CF-CEDA-60B9-40B658D1A761}"/>
          </ac:spMkLst>
        </pc:spChg>
        <pc:spChg chg="add mod">
          <ac:chgData name="A Freel" userId="S::afreel@ohacademy.co.uk::f6dead3d-cc44-4b49-aee1-60fe86f08dbd" providerId="AD" clId="Web-{4E41F8D9-7A0E-8C71-0E06-7777CB3A6D95}" dt="2025-05-03T19:44:13.305" v="94" actId="20577"/>
          <ac:spMkLst>
            <pc:docMk/>
            <pc:sldMk cId="461999870" sldId="568"/>
            <ac:spMk id="10" creationId="{B382EB4E-8747-D9F9-042A-0C39652A221D}"/>
          </ac:spMkLst>
        </pc:spChg>
        <pc:spChg chg="add mod">
          <ac:chgData name="A Freel" userId="S::afreel@ohacademy.co.uk::f6dead3d-cc44-4b49-aee1-60fe86f08dbd" providerId="AD" clId="Web-{4E41F8D9-7A0E-8C71-0E06-7777CB3A6D95}" dt="2025-05-03T19:44:28.478" v="99" actId="20577"/>
          <ac:spMkLst>
            <pc:docMk/>
            <pc:sldMk cId="461999870" sldId="568"/>
            <ac:spMk id="11" creationId="{38406955-9ECF-799A-ED8D-9278449B92E9}"/>
          </ac:spMkLst>
        </pc:spChg>
        <pc:spChg chg="add mod">
          <ac:chgData name="A Freel" userId="S::afreel@ohacademy.co.uk::f6dead3d-cc44-4b49-aee1-60fe86f08dbd" providerId="AD" clId="Web-{4E41F8D9-7A0E-8C71-0E06-7777CB3A6D95}" dt="2025-05-03T19:44:42.291" v="102" actId="20577"/>
          <ac:spMkLst>
            <pc:docMk/>
            <pc:sldMk cId="461999870" sldId="568"/>
            <ac:spMk id="12" creationId="{15B764BE-9F2D-9465-22E3-843C00FFAB13}"/>
          </ac:spMkLst>
        </pc:spChg>
        <pc:spChg chg="add mod">
          <ac:chgData name="A Freel" userId="S::afreel@ohacademy.co.uk::f6dead3d-cc44-4b49-aee1-60fe86f08dbd" providerId="AD" clId="Web-{4E41F8D9-7A0E-8C71-0E06-7777CB3A6D95}" dt="2025-05-03T19:44:58.667" v="105" actId="20577"/>
          <ac:spMkLst>
            <pc:docMk/>
            <pc:sldMk cId="461999870" sldId="568"/>
            <ac:spMk id="13" creationId="{1D438E11-DBD4-4082-6576-77A0A40D01B6}"/>
          </ac:spMkLst>
        </pc:spChg>
      </pc:sldChg>
      <pc:sldChg chg="addSp modSp add replId">
        <pc:chgData name="A Freel" userId="S::afreel@ohacademy.co.uk::f6dead3d-cc44-4b49-aee1-60fe86f08dbd" providerId="AD" clId="Web-{4E41F8D9-7A0E-8C71-0E06-7777CB3A6D95}" dt="2025-05-03T19:34:35.544" v="61" actId="20577"/>
        <pc:sldMkLst>
          <pc:docMk/>
          <pc:sldMk cId="3166018430" sldId="569"/>
        </pc:sldMkLst>
        <pc:spChg chg="add">
          <ac:chgData name="A Freel" userId="S::afreel@ohacademy.co.uk::f6dead3d-cc44-4b49-aee1-60fe86f08dbd" providerId="AD" clId="Web-{4E41F8D9-7A0E-8C71-0E06-7777CB3A6D95}" dt="2025-05-03T18:44:31.015" v="50"/>
          <ac:spMkLst>
            <pc:docMk/>
            <pc:sldMk cId="3166018430" sldId="569"/>
            <ac:spMk id="2" creationId="{042BB82C-7679-B2FE-B586-C8CDD1143929}"/>
          </ac:spMkLst>
        </pc:spChg>
        <pc:spChg chg="add mod">
          <ac:chgData name="A Freel" userId="S::afreel@ohacademy.co.uk::f6dead3d-cc44-4b49-aee1-60fe86f08dbd" providerId="AD" clId="Web-{4E41F8D9-7A0E-8C71-0E06-7777CB3A6D95}" dt="2025-05-03T19:34:35.544" v="61" actId="20577"/>
          <ac:spMkLst>
            <pc:docMk/>
            <pc:sldMk cId="3166018430" sldId="569"/>
            <ac:spMk id="3" creationId="{130F03C9-7142-E0D1-C108-5CD5C82EA3C5}"/>
          </ac:spMkLst>
        </pc:spChg>
      </pc:sldChg>
      <pc:sldChg chg="addSp delSp modSp add replId">
        <pc:chgData name="A Freel" userId="S::afreel@ohacademy.co.uk::f6dead3d-cc44-4b49-aee1-60fe86f08dbd" providerId="AD" clId="Web-{4E41F8D9-7A0E-8C71-0E06-7777CB3A6D95}" dt="2025-05-03T19:35:44.033" v="63" actId="1076"/>
        <pc:sldMkLst>
          <pc:docMk/>
          <pc:sldMk cId="2786896313" sldId="570"/>
        </pc:sldMkLst>
        <pc:spChg chg="add">
          <ac:chgData name="A Freel" userId="S::afreel@ohacademy.co.uk::f6dead3d-cc44-4b49-aee1-60fe86f08dbd" providerId="AD" clId="Web-{4E41F8D9-7A0E-8C71-0E06-7777CB3A6D95}" dt="2025-05-03T18:44:12.327" v="43"/>
          <ac:spMkLst>
            <pc:docMk/>
            <pc:sldMk cId="2786896313" sldId="570"/>
            <ac:spMk id="2" creationId="{BA52BB0B-FD81-D1A7-030F-611615123524}"/>
          </ac:spMkLst>
        </pc:spChg>
        <pc:picChg chg="add mod">
          <ac:chgData name="A Freel" userId="S::afreel@ohacademy.co.uk::f6dead3d-cc44-4b49-aee1-60fe86f08dbd" providerId="AD" clId="Web-{4E41F8D9-7A0E-8C71-0E06-7777CB3A6D95}" dt="2025-05-03T19:35:44.033" v="63" actId="1076"/>
          <ac:picMkLst>
            <pc:docMk/>
            <pc:sldMk cId="2786896313" sldId="570"/>
            <ac:picMk id="3" creationId="{5E728FA6-3156-9242-5F15-3CBFF2096E47}"/>
          </ac:picMkLst>
        </pc:picChg>
      </pc:sldChg>
      <pc:sldMasterChg chg="addSldLayout">
        <pc:chgData name="A Freel" userId="S::afreel@ohacademy.co.uk::f6dead3d-cc44-4b49-aee1-60fe86f08dbd" providerId="AD" clId="Web-{4E41F8D9-7A0E-8C71-0E06-7777CB3A6D95}" dt="2025-05-03T18:03:06.154" v="11"/>
        <pc:sldMasterMkLst>
          <pc:docMk/>
          <pc:sldMasterMk cId="2460954070" sldId="2147483660"/>
        </pc:sldMasterMkLst>
        <pc:sldLayoutChg chg="add">
          <pc:chgData name="A Freel" userId="S::afreel@ohacademy.co.uk::f6dead3d-cc44-4b49-aee1-60fe86f08dbd" providerId="AD" clId="Web-{4E41F8D9-7A0E-8C71-0E06-7777CB3A6D95}" dt="2025-05-03T18:03:06.154" v="11"/>
          <pc:sldLayoutMkLst>
            <pc:docMk/>
            <pc:sldMasterMk cId="2460954070" sldId="2147483660"/>
            <pc:sldLayoutMk cId="1014053281" sldId="2147483672"/>
          </pc:sldLayoutMkLst>
        </pc:sldLayoutChg>
      </pc:sldMasterChg>
    </pc:docChg>
  </pc:docChgLst>
  <pc:docChgLst>
    <pc:chgData name="A Freel" userId="S::afreel@ohacademy.co.uk::f6dead3d-cc44-4b49-aee1-60fe86f08dbd" providerId="AD" clId="Web-{5C687FA5-A65B-C941-30C9-2A21B935833C}"/>
    <pc:docChg chg="addSld modSld sldOrd">
      <pc:chgData name="A Freel" userId="S::afreel@ohacademy.co.uk::f6dead3d-cc44-4b49-aee1-60fe86f08dbd" providerId="AD" clId="Web-{5C687FA5-A65B-C941-30C9-2A21B935833C}" dt="2025-05-13T16:06:00.660" v="197" actId="20577"/>
      <pc:docMkLst>
        <pc:docMk/>
      </pc:docMkLst>
      <pc:sldChg chg="addSp delSp modSp add replId">
        <pc:chgData name="A Freel" userId="S::afreel@ohacademy.co.uk::f6dead3d-cc44-4b49-aee1-60fe86f08dbd" providerId="AD" clId="Web-{5C687FA5-A65B-C941-30C9-2A21B935833C}" dt="2025-05-13T16:06:00.660" v="197" actId="20577"/>
        <pc:sldMkLst>
          <pc:docMk/>
          <pc:sldMk cId="1805768105" sldId="571"/>
        </pc:sldMkLst>
        <pc:spChg chg="add mod">
          <ac:chgData name="A Freel" userId="S::afreel@ohacademy.co.uk::f6dead3d-cc44-4b49-aee1-60fe86f08dbd" providerId="AD" clId="Web-{5C687FA5-A65B-C941-30C9-2A21B935833C}" dt="2025-05-13T16:04:26.423" v="135" actId="20577"/>
          <ac:spMkLst>
            <pc:docMk/>
            <pc:sldMk cId="1805768105" sldId="571"/>
            <ac:spMk id="4" creationId="{65EF78E2-1BC0-D3A5-EEE7-CF55FB546D65}"/>
          </ac:spMkLst>
        </pc:spChg>
        <pc:spChg chg="mod">
          <ac:chgData name="A Freel" userId="S::afreel@ohacademy.co.uk::f6dead3d-cc44-4b49-aee1-60fe86f08dbd" providerId="AD" clId="Web-{5C687FA5-A65B-C941-30C9-2A21B935833C}" dt="2025-05-13T15:50:29.121" v="28" actId="20577"/>
          <ac:spMkLst>
            <pc:docMk/>
            <pc:sldMk cId="1805768105" sldId="571"/>
            <ac:spMk id="6" creationId="{8B2F68B6-D0CC-8EAF-02E7-99AFEA9C339B}"/>
          </ac:spMkLst>
        </pc:spChg>
        <pc:spChg chg="add mod">
          <ac:chgData name="A Freel" userId="S::afreel@ohacademy.co.uk::f6dead3d-cc44-4b49-aee1-60fe86f08dbd" providerId="AD" clId="Web-{5C687FA5-A65B-C941-30C9-2A21B935833C}" dt="2025-05-13T16:05:51.519" v="193" actId="1076"/>
          <ac:spMkLst>
            <pc:docMk/>
            <pc:sldMk cId="1805768105" sldId="571"/>
            <ac:spMk id="7" creationId="{41ABB006-EFCD-5FDE-B1C6-E1B407AA4A87}"/>
          </ac:spMkLst>
        </pc:spChg>
        <pc:spChg chg="add mod">
          <ac:chgData name="A Freel" userId="S::afreel@ohacademy.co.uk::f6dead3d-cc44-4b49-aee1-60fe86f08dbd" providerId="AD" clId="Web-{5C687FA5-A65B-C941-30C9-2A21B935833C}" dt="2025-05-13T16:05:26.019" v="183" actId="20577"/>
          <ac:spMkLst>
            <pc:docMk/>
            <pc:sldMk cId="1805768105" sldId="571"/>
            <ac:spMk id="9" creationId="{9002ACD2-E221-3BDA-A2FD-00C01150B636}"/>
          </ac:spMkLst>
        </pc:spChg>
        <pc:spChg chg="add mod">
          <ac:chgData name="A Freel" userId="S::afreel@ohacademy.co.uk::f6dead3d-cc44-4b49-aee1-60fe86f08dbd" providerId="AD" clId="Web-{5C687FA5-A65B-C941-30C9-2A21B935833C}" dt="2025-05-13T16:05:36.081" v="187" actId="1076"/>
          <ac:spMkLst>
            <pc:docMk/>
            <pc:sldMk cId="1805768105" sldId="571"/>
            <ac:spMk id="10" creationId="{9973B0FA-7B4C-BA5B-C476-6DC3F6193695}"/>
          </ac:spMkLst>
        </pc:spChg>
        <pc:spChg chg="add mod">
          <ac:chgData name="A Freel" userId="S::afreel@ohacademy.co.uk::f6dead3d-cc44-4b49-aee1-60fe86f08dbd" providerId="AD" clId="Web-{5C687FA5-A65B-C941-30C9-2A21B935833C}" dt="2025-05-13T16:05:44.816" v="190" actId="20577"/>
          <ac:spMkLst>
            <pc:docMk/>
            <pc:sldMk cId="1805768105" sldId="571"/>
            <ac:spMk id="11" creationId="{75BF4981-98F6-1C17-B92D-1B11E003D351}"/>
          </ac:spMkLst>
        </pc:spChg>
        <pc:spChg chg="add mod">
          <ac:chgData name="A Freel" userId="S::afreel@ohacademy.co.uk::f6dead3d-cc44-4b49-aee1-60fe86f08dbd" providerId="AD" clId="Web-{5C687FA5-A65B-C941-30C9-2A21B935833C}" dt="2025-05-13T16:05:53.691" v="194" actId="20577"/>
          <ac:spMkLst>
            <pc:docMk/>
            <pc:sldMk cId="1805768105" sldId="571"/>
            <ac:spMk id="12" creationId="{D1564CCC-DE25-1A89-9C6E-6091A63E0DFE}"/>
          </ac:spMkLst>
        </pc:spChg>
        <pc:spChg chg="add mod">
          <ac:chgData name="A Freel" userId="S::afreel@ohacademy.co.uk::f6dead3d-cc44-4b49-aee1-60fe86f08dbd" providerId="AD" clId="Web-{5C687FA5-A65B-C941-30C9-2A21B935833C}" dt="2025-05-13T16:06:00.660" v="197" actId="20577"/>
          <ac:spMkLst>
            <pc:docMk/>
            <pc:sldMk cId="1805768105" sldId="571"/>
            <ac:spMk id="13" creationId="{C63C937A-4289-B8D5-B68C-AF8BD062F345}"/>
          </ac:spMkLst>
        </pc:spChg>
        <pc:graphicFrameChg chg="add mod modGraphic">
          <ac:chgData name="A Freel" userId="S::afreel@ohacademy.co.uk::f6dead3d-cc44-4b49-aee1-60fe86f08dbd" providerId="AD" clId="Web-{5C687FA5-A65B-C941-30C9-2A21B935833C}" dt="2025-05-13T16:04:58.658" v="171"/>
          <ac:graphicFrameMkLst>
            <pc:docMk/>
            <pc:sldMk cId="1805768105" sldId="571"/>
            <ac:graphicFrameMk id="5" creationId="{7F10BBC1-F6CB-B1A2-B60A-591FD56443FB}"/>
          </ac:graphicFrameMkLst>
        </pc:graphicFrameChg>
      </pc:sldChg>
      <pc:sldChg chg="addSp modSp add replId">
        <pc:chgData name="A Freel" userId="S::afreel@ohacademy.co.uk::f6dead3d-cc44-4b49-aee1-60fe86f08dbd" providerId="AD" clId="Web-{5C687FA5-A65B-C941-30C9-2A21B935833C}" dt="2025-05-13T15:51:26.091" v="49" actId="20577"/>
        <pc:sldMkLst>
          <pc:docMk/>
          <pc:sldMk cId="2001058211" sldId="572"/>
        </pc:sldMkLst>
        <pc:spChg chg="add mod">
          <ac:chgData name="A Freel" userId="S::afreel@ohacademy.co.uk::f6dead3d-cc44-4b49-aee1-60fe86f08dbd" providerId="AD" clId="Web-{5C687FA5-A65B-C941-30C9-2A21B935833C}" dt="2025-05-13T15:51:26.091" v="49" actId="20577"/>
          <ac:spMkLst>
            <pc:docMk/>
            <pc:sldMk cId="2001058211" sldId="572"/>
            <ac:spMk id="3" creationId="{782FDA50-4987-F9CD-C9C9-C93DC76860AA}"/>
          </ac:spMkLst>
        </pc:spChg>
      </pc:sldChg>
      <pc:sldChg chg="addSp modSp add replId">
        <pc:chgData name="A Freel" userId="S::afreel@ohacademy.co.uk::f6dead3d-cc44-4b49-aee1-60fe86f08dbd" providerId="AD" clId="Web-{5C687FA5-A65B-C941-30C9-2A21B935833C}" dt="2025-05-13T16:03:42.953" v="112" actId="20577"/>
        <pc:sldMkLst>
          <pc:docMk/>
          <pc:sldMk cId="2896424456" sldId="573"/>
        </pc:sldMkLst>
        <pc:spChg chg="add mod">
          <ac:chgData name="A Freel" userId="S::afreel@ohacademy.co.uk::f6dead3d-cc44-4b49-aee1-60fe86f08dbd" providerId="AD" clId="Web-{5C687FA5-A65B-C941-30C9-2A21B935833C}" dt="2025-05-13T15:52:20.655" v="79" actId="20577"/>
          <ac:spMkLst>
            <pc:docMk/>
            <pc:sldMk cId="2896424456" sldId="573"/>
            <ac:spMk id="4" creationId="{B472E45D-58AB-CA6D-9A1B-7A8AE07E3F86}"/>
          </ac:spMkLst>
        </pc:spChg>
        <pc:spChg chg="add mod">
          <ac:chgData name="A Freel" userId="S::afreel@ohacademy.co.uk::f6dead3d-cc44-4b49-aee1-60fe86f08dbd" providerId="AD" clId="Web-{5C687FA5-A65B-C941-30C9-2A21B935833C}" dt="2025-05-13T15:52:27.046" v="82" actId="20577"/>
          <ac:spMkLst>
            <pc:docMk/>
            <pc:sldMk cId="2896424456" sldId="573"/>
            <ac:spMk id="5" creationId="{C296ED61-6DEF-0866-66F5-72D3AB454F12}"/>
          </ac:spMkLst>
        </pc:spChg>
        <pc:spChg chg="add mod">
          <ac:chgData name="A Freel" userId="S::afreel@ohacademy.co.uk::f6dead3d-cc44-4b49-aee1-60fe86f08dbd" providerId="AD" clId="Web-{5C687FA5-A65B-C941-30C9-2A21B935833C}" dt="2025-05-13T15:52:34.202" v="88" actId="20577"/>
          <ac:spMkLst>
            <pc:docMk/>
            <pc:sldMk cId="2896424456" sldId="573"/>
            <ac:spMk id="7" creationId="{26EF4363-CC98-F49D-DC64-B433DC1A42BD}"/>
          </ac:spMkLst>
        </pc:spChg>
        <pc:spChg chg="add mod">
          <ac:chgData name="A Freel" userId="S::afreel@ohacademy.co.uk::f6dead3d-cc44-4b49-aee1-60fe86f08dbd" providerId="AD" clId="Web-{5C687FA5-A65B-C941-30C9-2A21B935833C}" dt="2025-05-13T16:00:05.182" v="94" actId="20577"/>
          <ac:spMkLst>
            <pc:docMk/>
            <pc:sldMk cId="2896424456" sldId="573"/>
            <ac:spMk id="9" creationId="{30E33A8F-1B0F-AB3E-D4F3-1D4C29A32608}"/>
          </ac:spMkLst>
        </pc:spChg>
        <pc:spChg chg="add mod">
          <ac:chgData name="A Freel" userId="S::afreel@ohacademy.co.uk::f6dead3d-cc44-4b49-aee1-60fe86f08dbd" providerId="AD" clId="Web-{5C687FA5-A65B-C941-30C9-2A21B935833C}" dt="2025-05-13T16:01:03.309" v="98" actId="20577"/>
          <ac:spMkLst>
            <pc:docMk/>
            <pc:sldMk cId="2896424456" sldId="573"/>
            <ac:spMk id="10" creationId="{54AF4FBE-787F-3F6F-1C45-756E89DEC1D3}"/>
          </ac:spMkLst>
        </pc:spChg>
        <pc:spChg chg="add mod">
          <ac:chgData name="A Freel" userId="S::afreel@ohacademy.co.uk::f6dead3d-cc44-4b49-aee1-60fe86f08dbd" providerId="AD" clId="Web-{5C687FA5-A65B-C941-30C9-2A21B935833C}" dt="2025-05-13T16:01:16.903" v="103" actId="20577"/>
          <ac:spMkLst>
            <pc:docMk/>
            <pc:sldMk cId="2896424456" sldId="573"/>
            <ac:spMk id="11" creationId="{6D71C8F6-366D-D31A-F742-BDF276D1C855}"/>
          </ac:spMkLst>
        </pc:spChg>
        <pc:spChg chg="add mod">
          <ac:chgData name="A Freel" userId="S::afreel@ohacademy.co.uk::f6dead3d-cc44-4b49-aee1-60fe86f08dbd" providerId="AD" clId="Web-{5C687FA5-A65B-C941-30C9-2A21B935833C}" dt="2025-05-13T16:03:42.953" v="112" actId="20577"/>
          <ac:spMkLst>
            <pc:docMk/>
            <pc:sldMk cId="2896424456" sldId="573"/>
            <ac:spMk id="12" creationId="{1113CCA7-65E9-B370-16CB-7F522D921DCE}"/>
          </ac:spMkLst>
        </pc:spChg>
        <pc:picChg chg="add mod">
          <ac:chgData name="A Freel" userId="S::afreel@ohacademy.co.uk::f6dead3d-cc44-4b49-aee1-60fe86f08dbd" providerId="AD" clId="Web-{5C687FA5-A65B-C941-30C9-2A21B935833C}" dt="2025-05-13T16:01:07.590" v="100" actId="1076"/>
          <ac:picMkLst>
            <pc:docMk/>
            <pc:sldMk cId="2896424456" sldId="573"/>
            <ac:picMk id="3" creationId="{AB6A913D-FE5E-2564-A10F-3265BB2DC485}"/>
          </ac:picMkLst>
        </pc:picChg>
      </pc:sldChg>
      <pc:sldChg chg="addSp modSp add ord replId">
        <pc:chgData name="A Freel" userId="S::afreel@ohacademy.co.uk::f6dead3d-cc44-4b49-aee1-60fe86f08dbd" providerId="AD" clId="Web-{5C687FA5-A65B-C941-30C9-2A21B935833C}" dt="2025-05-13T15:52:04.248" v="70" actId="20577"/>
        <pc:sldMkLst>
          <pc:docMk/>
          <pc:sldMk cId="4040993275" sldId="574"/>
        </pc:sldMkLst>
        <pc:spChg chg="add mod">
          <ac:chgData name="A Freel" userId="S::afreel@ohacademy.co.uk::f6dead3d-cc44-4b49-aee1-60fe86f08dbd" providerId="AD" clId="Web-{5C687FA5-A65B-C941-30C9-2A21B935833C}" dt="2025-05-13T15:52:04.248" v="70" actId="20577"/>
          <ac:spMkLst>
            <pc:docMk/>
            <pc:sldMk cId="4040993275" sldId="574"/>
            <ac:spMk id="3" creationId="{F218B642-8DC8-6AC3-AE97-093F24985EEB}"/>
          </ac:spMkLst>
        </pc:spChg>
        <pc:picChg chg="add mod">
          <ac:chgData name="A Freel" userId="S::afreel@ohacademy.co.uk::f6dead3d-cc44-4b49-aee1-60fe86f08dbd" providerId="AD" clId="Web-{5C687FA5-A65B-C941-30C9-2A21B935833C}" dt="2025-05-13T15:51:41.763" v="52" actId="1076"/>
          <ac:picMkLst>
            <pc:docMk/>
            <pc:sldMk cId="4040993275" sldId="574"/>
            <ac:picMk id="2" creationId="{3C97628C-5CCC-8DA7-6764-EA865827BF68}"/>
          </ac:picMkLst>
        </pc:picChg>
      </pc:sldChg>
    </pc:docChg>
  </pc:docChgLst>
  <pc:docChgLst>
    <pc:chgData name="P McKenzie-Cook" userId="6605cc89-aaff-4d80-9ee6-20e4afa4ef0c" providerId="ADAL" clId="{467ED0C9-0BDB-48BF-9B5C-DCED68BDA07C}"/>
    <pc:docChg chg="custSel addSld modSld modMainMaster">
      <pc:chgData name="P McKenzie-Cook" userId="6605cc89-aaff-4d80-9ee6-20e4afa4ef0c" providerId="ADAL" clId="{467ED0C9-0BDB-48BF-9B5C-DCED68BDA07C}" dt="2025-05-15T15:38:07.998" v="847" actId="1076"/>
      <pc:docMkLst>
        <pc:docMk/>
      </pc:docMkLst>
      <pc:sldChg chg="setBg">
        <pc:chgData name="P McKenzie-Cook" userId="6605cc89-aaff-4d80-9ee6-20e4afa4ef0c" providerId="ADAL" clId="{467ED0C9-0BDB-48BF-9B5C-DCED68BDA07C}" dt="2025-05-15T15:33:45.420" v="524"/>
        <pc:sldMkLst>
          <pc:docMk/>
          <pc:sldMk cId="109857222" sldId="256"/>
        </pc:sldMkLst>
      </pc:sldChg>
      <pc:sldChg chg="setBg">
        <pc:chgData name="P McKenzie-Cook" userId="6605cc89-aaff-4d80-9ee6-20e4afa4ef0c" providerId="ADAL" clId="{467ED0C9-0BDB-48BF-9B5C-DCED68BDA07C}" dt="2025-05-15T15:33:45.420" v="524"/>
        <pc:sldMkLst>
          <pc:docMk/>
          <pc:sldMk cId="3772315522" sldId="261"/>
        </pc:sldMkLst>
      </pc:sldChg>
      <pc:sldChg chg="setBg">
        <pc:chgData name="P McKenzie-Cook" userId="6605cc89-aaff-4d80-9ee6-20e4afa4ef0c" providerId="ADAL" clId="{467ED0C9-0BDB-48BF-9B5C-DCED68BDA07C}" dt="2025-05-15T15:33:45.420" v="524"/>
        <pc:sldMkLst>
          <pc:docMk/>
          <pc:sldMk cId="160205333" sldId="285"/>
        </pc:sldMkLst>
      </pc:sldChg>
      <pc:sldChg chg="setBg">
        <pc:chgData name="P McKenzie-Cook" userId="6605cc89-aaff-4d80-9ee6-20e4afa4ef0c" providerId="ADAL" clId="{467ED0C9-0BDB-48BF-9B5C-DCED68BDA07C}" dt="2025-05-15T15:33:45.420" v="524"/>
        <pc:sldMkLst>
          <pc:docMk/>
          <pc:sldMk cId="1982847962" sldId="286"/>
        </pc:sldMkLst>
      </pc:sldChg>
      <pc:sldChg chg="addSp modSp add mod setBg">
        <pc:chgData name="P McKenzie-Cook" userId="6605cc89-aaff-4d80-9ee6-20e4afa4ef0c" providerId="ADAL" clId="{467ED0C9-0BDB-48BF-9B5C-DCED68BDA07C}" dt="2025-05-15T15:37:45.626" v="845" actId="404"/>
        <pc:sldMkLst>
          <pc:docMk/>
          <pc:sldMk cId="4180892754" sldId="379"/>
        </pc:sldMkLst>
        <pc:spChg chg="mod">
          <ac:chgData name="P McKenzie-Cook" userId="6605cc89-aaff-4d80-9ee6-20e4afa4ef0c" providerId="ADAL" clId="{467ED0C9-0BDB-48BF-9B5C-DCED68BDA07C}" dt="2025-05-15T15:36:09.830" v="788" actId="207"/>
          <ac:spMkLst>
            <pc:docMk/>
            <pc:sldMk cId="4180892754" sldId="379"/>
            <ac:spMk id="2" creationId="{A8C2F38D-6834-A58E-B5B7-68EDC49B9A60}"/>
          </ac:spMkLst>
        </pc:spChg>
        <pc:spChg chg="mod">
          <ac:chgData name="P McKenzie-Cook" userId="6605cc89-aaff-4d80-9ee6-20e4afa4ef0c" providerId="ADAL" clId="{467ED0C9-0BDB-48BF-9B5C-DCED68BDA07C}" dt="2025-05-15T15:37:06.376" v="835" actId="207"/>
          <ac:spMkLst>
            <pc:docMk/>
            <pc:sldMk cId="4180892754" sldId="379"/>
            <ac:spMk id="3" creationId="{949FF7CD-F746-7D84-8CF8-1AC9B8CE5064}"/>
          </ac:spMkLst>
        </pc:spChg>
        <pc:spChg chg="add mod">
          <ac:chgData name="P McKenzie-Cook" userId="6605cc89-aaff-4d80-9ee6-20e4afa4ef0c" providerId="ADAL" clId="{467ED0C9-0BDB-48BF-9B5C-DCED68BDA07C}" dt="2025-05-15T15:37:26.104" v="842" actId="27636"/>
          <ac:spMkLst>
            <pc:docMk/>
            <pc:sldMk cId="4180892754" sldId="379"/>
            <ac:spMk id="4" creationId="{AF4F9E02-5A2E-C1A6-E683-92B60FCFF593}"/>
          </ac:spMkLst>
        </pc:spChg>
        <pc:spChg chg="mod">
          <ac:chgData name="P McKenzie-Cook" userId="6605cc89-aaff-4d80-9ee6-20e4afa4ef0c" providerId="ADAL" clId="{467ED0C9-0BDB-48BF-9B5C-DCED68BDA07C}" dt="2025-05-15T15:37:10.741" v="836" actId="207"/>
          <ac:spMkLst>
            <pc:docMk/>
            <pc:sldMk cId="4180892754" sldId="379"/>
            <ac:spMk id="5" creationId="{0DB19937-7221-1158-2DB9-21A58125BCB0}"/>
          </ac:spMkLst>
        </pc:spChg>
        <pc:spChg chg="mod">
          <ac:chgData name="P McKenzie-Cook" userId="6605cc89-aaff-4d80-9ee6-20e4afa4ef0c" providerId="ADAL" clId="{467ED0C9-0BDB-48BF-9B5C-DCED68BDA07C}" dt="2025-05-15T15:36:31.909" v="790" actId="207"/>
          <ac:spMkLst>
            <pc:docMk/>
            <pc:sldMk cId="4180892754" sldId="379"/>
            <ac:spMk id="6" creationId="{E1B437E4-3733-7AD7-A011-073E35C4554E}"/>
          </ac:spMkLst>
        </pc:spChg>
        <pc:spChg chg="mod">
          <ac:chgData name="P McKenzie-Cook" userId="6605cc89-aaff-4d80-9ee6-20e4afa4ef0c" providerId="ADAL" clId="{467ED0C9-0BDB-48BF-9B5C-DCED68BDA07C}" dt="2025-05-15T15:37:45.626" v="845" actId="404"/>
          <ac:spMkLst>
            <pc:docMk/>
            <pc:sldMk cId="4180892754" sldId="379"/>
            <ac:spMk id="15" creationId="{00000000-0000-0000-0000-000000000000}"/>
          </ac:spMkLst>
        </pc:spChg>
        <pc:spChg chg="mod">
          <ac:chgData name="P McKenzie-Cook" userId="6605cc89-aaff-4d80-9ee6-20e4afa4ef0c" providerId="ADAL" clId="{467ED0C9-0BDB-48BF-9B5C-DCED68BDA07C}" dt="2025-05-15T15:37:14.340" v="837" actId="207"/>
          <ac:spMkLst>
            <pc:docMk/>
            <pc:sldMk cId="4180892754" sldId="379"/>
            <ac:spMk id="24" creationId="{DD6E7E3E-BB6F-E8B6-EE05-B8F193695896}"/>
          </ac:spMkLst>
        </pc:spChg>
        <pc:spChg chg="mod">
          <ac:chgData name="P McKenzie-Cook" userId="6605cc89-aaff-4d80-9ee6-20e4afa4ef0c" providerId="ADAL" clId="{467ED0C9-0BDB-48BF-9B5C-DCED68BDA07C}" dt="2025-05-15T15:37:19.015" v="838" actId="207"/>
          <ac:spMkLst>
            <pc:docMk/>
            <pc:sldMk cId="4180892754" sldId="379"/>
            <ac:spMk id="25" creationId="{5D5FA628-E1E4-E145-2CBC-4B3AC4D069B4}"/>
          </ac:spMkLst>
        </pc:spChg>
      </pc:sldChg>
      <pc:sldChg chg="modSp add mod">
        <pc:chgData name="P McKenzie-Cook" userId="6605cc89-aaff-4d80-9ee6-20e4afa4ef0c" providerId="ADAL" clId="{467ED0C9-0BDB-48BF-9B5C-DCED68BDA07C}" dt="2025-05-15T15:38:07.998" v="847" actId="1076"/>
        <pc:sldMkLst>
          <pc:docMk/>
          <pc:sldMk cId="3802913977" sldId="381"/>
        </pc:sldMkLst>
        <pc:spChg chg="mod">
          <ac:chgData name="P McKenzie-Cook" userId="6605cc89-aaff-4d80-9ee6-20e4afa4ef0c" providerId="ADAL" clId="{467ED0C9-0BDB-48BF-9B5C-DCED68BDA07C}" dt="2025-05-15T15:38:07.998" v="847" actId="1076"/>
          <ac:spMkLst>
            <pc:docMk/>
            <pc:sldMk cId="3802913977" sldId="381"/>
            <ac:spMk id="2" creationId="{00000000-0000-0000-0000-000000000000}"/>
          </ac:spMkLst>
        </pc:spChg>
        <pc:spChg chg="mod">
          <ac:chgData name="P McKenzie-Cook" userId="6605cc89-aaff-4d80-9ee6-20e4afa4ef0c" providerId="ADAL" clId="{467ED0C9-0BDB-48BF-9B5C-DCED68BDA07C}" dt="2025-05-14T21:57:56.645" v="47" actId="1076"/>
          <ac:spMkLst>
            <pc:docMk/>
            <pc:sldMk cId="3802913977" sldId="381"/>
            <ac:spMk id="4" creationId="{00000000-0000-0000-0000-000000000000}"/>
          </ac:spMkLst>
        </pc:spChg>
      </pc:sldChg>
      <pc:sldChg chg="add">
        <pc:chgData name="P McKenzie-Cook" userId="6605cc89-aaff-4d80-9ee6-20e4afa4ef0c" providerId="ADAL" clId="{467ED0C9-0BDB-48BF-9B5C-DCED68BDA07C}" dt="2025-05-14T21:44:40.606" v="0"/>
        <pc:sldMkLst>
          <pc:docMk/>
          <pc:sldMk cId="3102883245" sldId="382"/>
        </pc:sldMkLst>
      </pc:sldChg>
      <pc:sldChg chg="modSp add mod">
        <pc:chgData name="P McKenzie-Cook" userId="6605cc89-aaff-4d80-9ee6-20e4afa4ef0c" providerId="ADAL" clId="{467ED0C9-0BDB-48BF-9B5C-DCED68BDA07C}" dt="2025-05-15T15:17:45.030" v="279" actId="1076"/>
        <pc:sldMkLst>
          <pc:docMk/>
          <pc:sldMk cId="962048734" sldId="383"/>
        </pc:sldMkLst>
        <pc:spChg chg="mod">
          <ac:chgData name="P McKenzie-Cook" userId="6605cc89-aaff-4d80-9ee6-20e4afa4ef0c" providerId="ADAL" clId="{467ED0C9-0BDB-48BF-9B5C-DCED68BDA07C}" dt="2025-05-14T21:59:08.516" v="50" actId="1076"/>
          <ac:spMkLst>
            <pc:docMk/>
            <pc:sldMk cId="962048734" sldId="383"/>
            <ac:spMk id="2" creationId="{00000000-0000-0000-0000-000000000000}"/>
          </ac:spMkLst>
        </pc:spChg>
        <pc:spChg chg="mod">
          <ac:chgData name="P McKenzie-Cook" userId="6605cc89-aaff-4d80-9ee6-20e4afa4ef0c" providerId="ADAL" clId="{467ED0C9-0BDB-48BF-9B5C-DCED68BDA07C}" dt="2025-05-15T15:17:45.030" v="279" actId="1076"/>
          <ac:spMkLst>
            <pc:docMk/>
            <pc:sldMk cId="962048734" sldId="383"/>
            <ac:spMk id="4" creationId="{00000000-0000-0000-0000-000000000000}"/>
          </ac:spMkLst>
        </pc:spChg>
      </pc:sldChg>
      <pc:sldChg chg="modSp add mod">
        <pc:chgData name="P McKenzie-Cook" userId="6605cc89-aaff-4d80-9ee6-20e4afa4ef0c" providerId="ADAL" clId="{467ED0C9-0BDB-48BF-9B5C-DCED68BDA07C}" dt="2025-05-15T15:18:59.548" v="338" actId="1076"/>
        <pc:sldMkLst>
          <pc:docMk/>
          <pc:sldMk cId="923842531" sldId="385"/>
        </pc:sldMkLst>
        <pc:spChg chg="mod">
          <ac:chgData name="P McKenzie-Cook" userId="6605cc89-aaff-4d80-9ee6-20e4afa4ef0c" providerId="ADAL" clId="{467ED0C9-0BDB-48BF-9B5C-DCED68BDA07C}" dt="2025-05-15T15:18:59.548" v="338" actId="1076"/>
          <ac:spMkLst>
            <pc:docMk/>
            <pc:sldMk cId="923842531" sldId="385"/>
            <ac:spMk id="2" creationId="{00000000-0000-0000-0000-000000000000}"/>
          </ac:spMkLst>
        </pc:spChg>
      </pc:sldChg>
      <pc:sldChg chg="addSp delSp modSp add mod">
        <pc:chgData name="P McKenzie-Cook" userId="6605cc89-aaff-4d80-9ee6-20e4afa4ef0c" providerId="ADAL" clId="{467ED0C9-0BDB-48BF-9B5C-DCED68BDA07C}" dt="2025-05-15T15:33:17.164" v="522" actId="1076"/>
        <pc:sldMkLst>
          <pc:docMk/>
          <pc:sldMk cId="614030182" sldId="407"/>
        </pc:sldMkLst>
        <pc:spChg chg="add mod">
          <ac:chgData name="P McKenzie-Cook" userId="6605cc89-aaff-4d80-9ee6-20e4afa4ef0c" providerId="ADAL" clId="{467ED0C9-0BDB-48BF-9B5C-DCED68BDA07C}" dt="2025-05-14T21:45:20.768" v="21" actId="20577"/>
          <ac:spMkLst>
            <pc:docMk/>
            <pc:sldMk cId="614030182" sldId="407"/>
            <ac:spMk id="3" creationId="{0C463B0B-FFF3-0DDA-6E68-1A1DAF3631B2}"/>
          </ac:spMkLst>
        </pc:spChg>
        <pc:spChg chg="add mod">
          <ac:chgData name="P McKenzie-Cook" userId="6605cc89-aaff-4d80-9ee6-20e4afa4ef0c" providerId="ADAL" clId="{467ED0C9-0BDB-48BF-9B5C-DCED68BDA07C}" dt="2025-05-15T15:14:07.423" v="208" actId="14100"/>
          <ac:spMkLst>
            <pc:docMk/>
            <pc:sldMk cId="614030182" sldId="407"/>
            <ac:spMk id="4" creationId="{67486EA2-549C-C2C1-07ED-1B4DE5DA5AFE}"/>
          </ac:spMkLst>
        </pc:spChg>
        <pc:spChg chg="del mod">
          <ac:chgData name="P McKenzie-Cook" userId="6605cc89-aaff-4d80-9ee6-20e4afa4ef0c" providerId="ADAL" clId="{467ED0C9-0BDB-48BF-9B5C-DCED68BDA07C}" dt="2025-05-14T21:45:09.938" v="17" actId="478"/>
          <ac:spMkLst>
            <pc:docMk/>
            <pc:sldMk cId="614030182" sldId="407"/>
            <ac:spMk id="6" creationId="{00000000-0000-0000-0000-000000000000}"/>
          </ac:spMkLst>
        </pc:spChg>
        <pc:spChg chg="mod">
          <ac:chgData name="P McKenzie-Cook" userId="6605cc89-aaff-4d80-9ee6-20e4afa4ef0c" providerId="ADAL" clId="{467ED0C9-0BDB-48BF-9B5C-DCED68BDA07C}" dt="2025-05-15T14:53:42.225" v="66" actId="27636"/>
          <ac:spMkLst>
            <pc:docMk/>
            <pc:sldMk cId="614030182" sldId="407"/>
            <ac:spMk id="7" creationId="{00000000-0000-0000-0000-000000000000}"/>
          </ac:spMkLst>
        </pc:spChg>
        <pc:spChg chg="add mod">
          <ac:chgData name="P McKenzie-Cook" userId="6605cc89-aaff-4d80-9ee6-20e4afa4ef0c" providerId="ADAL" clId="{467ED0C9-0BDB-48BF-9B5C-DCED68BDA07C}" dt="2025-05-15T15:16:25.622" v="269" actId="14100"/>
          <ac:spMkLst>
            <pc:docMk/>
            <pc:sldMk cId="614030182" sldId="407"/>
            <ac:spMk id="13" creationId="{D91697AB-B1EC-91C1-92F6-FB6902D51FFB}"/>
          </ac:spMkLst>
        </pc:spChg>
        <pc:spChg chg="add mod">
          <ac:chgData name="P McKenzie-Cook" userId="6605cc89-aaff-4d80-9ee6-20e4afa4ef0c" providerId="ADAL" clId="{467ED0C9-0BDB-48BF-9B5C-DCED68BDA07C}" dt="2025-05-15T15:16:23.074" v="268" actId="1076"/>
          <ac:spMkLst>
            <pc:docMk/>
            <pc:sldMk cId="614030182" sldId="407"/>
            <ac:spMk id="14" creationId="{87F062E4-89F9-FB88-FB7D-0AA3ACDA422C}"/>
          </ac:spMkLst>
        </pc:spChg>
        <pc:spChg chg="add mod">
          <ac:chgData name="P McKenzie-Cook" userId="6605cc89-aaff-4d80-9ee6-20e4afa4ef0c" providerId="ADAL" clId="{467ED0C9-0BDB-48BF-9B5C-DCED68BDA07C}" dt="2025-05-15T15:33:17.164" v="522" actId="1076"/>
          <ac:spMkLst>
            <pc:docMk/>
            <pc:sldMk cId="614030182" sldId="407"/>
            <ac:spMk id="15" creationId="{9C4158DF-4CD6-5749-1B87-2347F1900438}"/>
          </ac:spMkLst>
        </pc:spChg>
        <pc:picChg chg="add mod">
          <ac:chgData name="P McKenzie-Cook" userId="6605cc89-aaff-4d80-9ee6-20e4afa4ef0c" providerId="ADAL" clId="{467ED0C9-0BDB-48BF-9B5C-DCED68BDA07C}" dt="2025-05-15T15:16:38.806" v="278" actId="14100"/>
          <ac:picMkLst>
            <pc:docMk/>
            <pc:sldMk cId="614030182" sldId="407"/>
            <ac:picMk id="8" creationId="{79816675-C4F0-B2EE-5D2F-8E6951EE55DC}"/>
          </ac:picMkLst>
        </pc:picChg>
        <pc:picChg chg="add mod">
          <ac:chgData name="P McKenzie-Cook" userId="6605cc89-aaff-4d80-9ee6-20e4afa4ef0c" providerId="ADAL" clId="{467ED0C9-0BDB-48BF-9B5C-DCED68BDA07C}" dt="2025-05-15T15:16:30.711" v="276" actId="1038"/>
          <ac:picMkLst>
            <pc:docMk/>
            <pc:sldMk cId="614030182" sldId="407"/>
            <ac:picMk id="10" creationId="{AF9B5DB8-6531-0160-8360-F4CEF514A13D}"/>
          </ac:picMkLst>
        </pc:picChg>
        <pc:picChg chg="add mod">
          <ac:chgData name="P McKenzie-Cook" userId="6605cc89-aaff-4d80-9ee6-20e4afa4ef0c" providerId="ADAL" clId="{467ED0C9-0BDB-48BF-9B5C-DCED68BDA07C}" dt="2025-05-15T15:13:38.639" v="169" actId="1076"/>
          <ac:picMkLst>
            <pc:docMk/>
            <pc:sldMk cId="614030182" sldId="407"/>
            <ac:picMk id="12" creationId="{FFB6FBD7-1E47-7754-2C27-A64873FC6FA5}"/>
          </ac:picMkLst>
        </pc:picChg>
      </pc:sldChg>
      <pc:sldChg chg="modSp add mod">
        <pc:chgData name="P McKenzie-Cook" userId="6605cc89-aaff-4d80-9ee6-20e4afa4ef0c" providerId="ADAL" clId="{467ED0C9-0BDB-48BF-9B5C-DCED68BDA07C}" dt="2025-05-15T15:38:01.270" v="846" actId="404"/>
        <pc:sldMkLst>
          <pc:docMk/>
          <pc:sldMk cId="1603791582" sldId="408"/>
        </pc:sldMkLst>
        <pc:spChg chg="mod">
          <ac:chgData name="P McKenzie-Cook" userId="6605cc89-aaff-4d80-9ee6-20e4afa4ef0c" providerId="ADAL" clId="{467ED0C9-0BDB-48BF-9B5C-DCED68BDA07C}" dt="2025-05-15T15:38:01.270" v="846" actId="404"/>
          <ac:spMkLst>
            <pc:docMk/>
            <pc:sldMk cId="1603791582" sldId="408"/>
            <ac:spMk id="18" creationId="{AC18A2BC-9F7A-B91E-E2E2-DFE8D58660B2}"/>
          </ac:spMkLst>
        </pc:spChg>
      </pc:sldChg>
      <pc:sldChg chg="modSp add mod">
        <pc:chgData name="P McKenzie-Cook" userId="6605cc89-aaff-4d80-9ee6-20e4afa4ef0c" providerId="ADAL" clId="{467ED0C9-0BDB-48BF-9B5C-DCED68BDA07C}" dt="2025-05-14T21:58:25.538" v="48" actId="2711"/>
        <pc:sldMkLst>
          <pc:docMk/>
          <pc:sldMk cId="4065711191" sldId="409"/>
        </pc:sldMkLst>
        <pc:spChg chg="mod">
          <ac:chgData name="P McKenzie-Cook" userId="6605cc89-aaff-4d80-9ee6-20e4afa4ef0c" providerId="ADAL" clId="{467ED0C9-0BDB-48BF-9B5C-DCED68BDA07C}" dt="2025-05-14T21:58:25.538" v="48" actId="2711"/>
          <ac:spMkLst>
            <pc:docMk/>
            <pc:sldMk cId="4065711191" sldId="409"/>
            <ac:spMk id="2" creationId="{00000000-0000-0000-0000-000000000000}"/>
          </ac:spMkLst>
        </pc:spChg>
      </pc:sldChg>
      <pc:sldChg chg="modSp add mod">
        <pc:chgData name="P McKenzie-Cook" userId="6605cc89-aaff-4d80-9ee6-20e4afa4ef0c" providerId="ADAL" clId="{467ED0C9-0BDB-48BF-9B5C-DCED68BDA07C}" dt="2025-05-15T15:32:27.516" v="477" actId="1076"/>
        <pc:sldMkLst>
          <pc:docMk/>
          <pc:sldMk cId="2136960904" sldId="410"/>
        </pc:sldMkLst>
        <pc:spChg chg="mod">
          <ac:chgData name="P McKenzie-Cook" userId="6605cc89-aaff-4d80-9ee6-20e4afa4ef0c" providerId="ADAL" clId="{467ED0C9-0BDB-48BF-9B5C-DCED68BDA07C}" dt="2025-05-14T21:59:26.356" v="57" actId="20577"/>
          <ac:spMkLst>
            <pc:docMk/>
            <pc:sldMk cId="2136960904" sldId="410"/>
            <ac:spMk id="2" creationId="{00000000-0000-0000-0000-000000000000}"/>
          </ac:spMkLst>
        </pc:spChg>
        <pc:spChg chg="mod">
          <ac:chgData name="P McKenzie-Cook" userId="6605cc89-aaff-4d80-9ee6-20e4afa4ef0c" providerId="ADAL" clId="{467ED0C9-0BDB-48BF-9B5C-DCED68BDA07C}" dt="2025-05-15T15:32:27.516" v="477" actId="1076"/>
          <ac:spMkLst>
            <pc:docMk/>
            <pc:sldMk cId="2136960904" sldId="410"/>
            <ac:spMk id="4" creationId="{00000000-0000-0000-0000-000000000000}"/>
          </ac:spMkLst>
        </pc:spChg>
      </pc:sldChg>
      <pc:sldChg chg="setBg">
        <pc:chgData name="P McKenzie-Cook" userId="6605cc89-aaff-4d80-9ee6-20e4afa4ef0c" providerId="ADAL" clId="{467ED0C9-0BDB-48BF-9B5C-DCED68BDA07C}" dt="2025-05-15T15:33:45.420" v="524"/>
        <pc:sldMkLst>
          <pc:docMk/>
          <pc:sldMk cId="3495657367" sldId="506"/>
        </pc:sldMkLst>
      </pc:sldChg>
      <pc:sldChg chg="setBg">
        <pc:chgData name="P McKenzie-Cook" userId="6605cc89-aaff-4d80-9ee6-20e4afa4ef0c" providerId="ADAL" clId="{467ED0C9-0BDB-48BF-9B5C-DCED68BDA07C}" dt="2025-05-15T15:33:45.420" v="524"/>
        <pc:sldMkLst>
          <pc:docMk/>
          <pc:sldMk cId="3615594355" sldId="532"/>
        </pc:sldMkLst>
      </pc:sldChg>
      <pc:sldChg chg="setBg">
        <pc:chgData name="P McKenzie-Cook" userId="6605cc89-aaff-4d80-9ee6-20e4afa4ef0c" providerId="ADAL" clId="{467ED0C9-0BDB-48BF-9B5C-DCED68BDA07C}" dt="2025-05-15T15:33:45.420" v="524"/>
        <pc:sldMkLst>
          <pc:docMk/>
          <pc:sldMk cId="1726649943" sldId="534"/>
        </pc:sldMkLst>
      </pc:sldChg>
      <pc:sldChg chg="setBg">
        <pc:chgData name="P McKenzie-Cook" userId="6605cc89-aaff-4d80-9ee6-20e4afa4ef0c" providerId="ADAL" clId="{467ED0C9-0BDB-48BF-9B5C-DCED68BDA07C}" dt="2025-05-15T15:33:45.420" v="524"/>
        <pc:sldMkLst>
          <pc:docMk/>
          <pc:sldMk cId="3771016500" sldId="566"/>
        </pc:sldMkLst>
      </pc:sldChg>
      <pc:sldChg chg="setBg">
        <pc:chgData name="P McKenzie-Cook" userId="6605cc89-aaff-4d80-9ee6-20e4afa4ef0c" providerId="ADAL" clId="{467ED0C9-0BDB-48BF-9B5C-DCED68BDA07C}" dt="2025-05-15T15:33:45.420" v="524"/>
        <pc:sldMkLst>
          <pc:docMk/>
          <pc:sldMk cId="1564834061" sldId="567"/>
        </pc:sldMkLst>
      </pc:sldChg>
      <pc:sldChg chg="setBg">
        <pc:chgData name="P McKenzie-Cook" userId="6605cc89-aaff-4d80-9ee6-20e4afa4ef0c" providerId="ADAL" clId="{467ED0C9-0BDB-48BF-9B5C-DCED68BDA07C}" dt="2025-05-15T15:33:45.420" v="524"/>
        <pc:sldMkLst>
          <pc:docMk/>
          <pc:sldMk cId="461999870" sldId="568"/>
        </pc:sldMkLst>
      </pc:sldChg>
      <pc:sldChg chg="setBg">
        <pc:chgData name="P McKenzie-Cook" userId="6605cc89-aaff-4d80-9ee6-20e4afa4ef0c" providerId="ADAL" clId="{467ED0C9-0BDB-48BF-9B5C-DCED68BDA07C}" dt="2025-05-15T15:33:45.420" v="524"/>
        <pc:sldMkLst>
          <pc:docMk/>
          <pc:sldMk cId="3166018430" sldId="569"/>
        </pc:sldMkLst>
      </pc:sldChg>
      <pc:sldChg chg="setBg">
        <pc:chgData name="P McKenzie-Cook" userId="6605cc89-aaff-4d80-9ee6-20e4afa4ef0c" providerId="ADAL" clId="{467ED0C9-0BDB-48BF-9B5C-DCED68BDA07C}" dt="2025-05-15T15:33:45.420" v="524"/>
        <pc:sldMkLst>
          <pc:docMk/>
          <pc:sldMk cId="2786896313" sldId="570"/>
        </pc:sldMkLst>
      </pc:sldChg>
      <pc:sldChg chg="setBg">
        <pc:chgData name="P McKenzie-Cook" userId="6605cc89-aaff-4d80-9ee6-20e4afa4ef0c" providerId="ADAL" clId="{467ED0C9-0BDB-48BF-9B5C-DCED68BDA07C}" dt="2025-05-15T15:33:45.420" v="524"/>
        <pc:sldMkLst>
          <pc:docMk/>
          <pc:sldMk cId="1805768105" sldId="571"/>
        </pc:sldMkLst>
      </pc:sldChg>
      <pc:sldChg chg="setBg">
        <pc:chgData name="P McKenzie-Cook" userId="6605cc89-aaff-4d80-9ee6-20e4afa4ef0c" providerId="ADAL" clId="{467ED0C9-0BDB-48BF-9B5C-DCED68BDA07C}" dt="2025-05-15T15:33:45.420" v="524"/>
        <pc:sldMkLst>
          <pc:docMk/>
          <pc:sldMk cId="2001058211" sldId="572"/>
        </pc:sldMkLst>
      </pc:sldChg>
      <pc:sldChg chg="setBg">
        <pc:chgData name="P McKenzie-Cook" userId="6605cc89-aaff-4d80-9ee6-20e4afa4ef0c" providerId="ADAL" clId="{467ED0C9-0BDB-48BF-9B5C-DCED68BDA07C}" dt="2025-05-15T15:33:45.420" v="524"/>
        <pc:sldMkLst>
          <pc:docMk/>
          <pc:sldMk cId="2896424456" sldId="573"/>
        </pc:sldMkLst>
      </pc:sldChg>
      <pc:sldChg chg="setBg">
        <pc:chgData name="P McKenzie-Cook" userId="6605cc89-aaff-4d80-9ee6-20e4afa4ef0c" providerId="ADAL" clId="{467ED0C9-0BDB-48BF-9B5C-DCED68BDA07C}" dt="2025-05-15T15:33:45.420" v="524"/>
        <pc:sldMkLst>
          <pc:docMk/>
          <pc:sldMk cId="4040993275" sldId="574"/>
        </pc:sldMkLst>
      </pc:sldChg>
      <pc:sldChg chg="addSp modSp add mod">
        <pc:chgData name="P McKenzie-Cook" userId="6605cc89-aaff-4d80-9ee6-20e4afa4ef0c" providerId="ADAL" clId="{467ED0C9-0BDB-48BF-9B5C-DCED68BDA07C}" dt="2025-05-15T15:20:41.890" v="476" actId="207"/>
        <pc:sldMkLst>
          <pc:docMk/>
          <pc:sldMk cId="772557444" sldId="575"/>
        </pc:sldMkLst>
        <pc:spChg chg="mod">
          <ac:chgData name="P McKenzie-Cook" userId="6605cc89-aaff-4d80-9ee6-20e4afa4ef0c" providerId="ADAL" clId="{467ED0C9-0BDB-48BF-9B5C-DCED68BDA07C}" dt="2025-05-15T15:18:25.388" v="319" actId="1076"/>
          <ac:spMkLst>
            <pc:docMk/>
            <pc:sldMk cId="772557444" sldId="575"/>
            <ac:spMk id="2" creationId="{921ECE95-8800-37D2-D645-586EA34170F1}"/>
          </ac:spMkLst>
        </pc:spChg>
        <pc:spChg chg="mod">
          <ac:chgData name="P McKenzie-Cook" userId="6605cc89-aaff-4d80-9ee6-20e4afa4ef0c" providerId="ADAL" clId="{467ED0C9-0BDB-48BF-9B5C-DCED68BDA07C}" dt="2025-05-15T15:18:35.180" v="336" actId="20577"/>
          <ac:spMkLst>
            <pc:docMk/>
            <pc:sldMk cId="772557444" sldId="575"/>
            <ac:spMk id="4" creationId="{3D9211AE-F2D4-A034-44B3-1DCC583E934F}"/>
          </ac:spMkLst>
        </pc:spChg>
        <pc:spChg chg="add mod">
          <ac:chgData name="P McKenzie-Cook" userId="6605cc89-aaff-4d80-9ee6-20e4afa4ef0c" providerId="ADAL" clId="{467ED0C9-0BDB-48BF-9B5C-DCED68BDA07C}" dt="2025-05-15T15:20:41.890" v="476" actId="207"/>
          <ac:spMkLst>
            <pc:docMk/>
            <pc:sldMk cId="772557444" sldId="575"/>
            <ac:spMk id="9" creationId="{E859C5BA-B4E5-8BC1-6365-42A925F8C84C}"/>
          </ac:spMkLst>
        </pc:spChg>
      </pc:sldChg>
      <pc:sldMasterChg chg="setBg modSldLayout">
        <pc:chgData name="P McKenzie-Cook" userId="6605cc89-aaff-4d80-9ee6-20e4afa4ef0c" providerId="ADAL" clId="{467ED0C9-0BDB-48BF-9B5C-DCED68BDA07C}" dt="2025-05-15T15:33:45.420" v="524"/>
        <pc:sldMasterMkLst>
          <pc:docMk/>
          <pc:sldMasterMk cId="2460954070" sldId="2147483660"/>
        </pc:sldMasterMkLst>
        <pc:sldLayoutChg chg="setBg">
          <pc:chgData name="P McKenzie-Cook" userId="6605cc89-aaff-4d80-9ee6-20e4afa4ef0c" providerId="ADAL" clId="{467ED0C9-0BDB-48BF-9B5C-DCED68BDA07C}" dt="2025-05-15T15:33:45.420" v="524"/>
          <pc:sldLayoutMkLst>
            <pc:docMk/>
            <pc:sldMasterMk cId="2460954070" sldId="2147483660"/>
            <pc:sldLayoutMk cId="2385387890" sldId="2147483661"/>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949138452" sldId="2147483662"/>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2591524520" sldId="2147483663"/>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1203092039" sldId="2147483664"/>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3733172339" sldId="2147483665"/>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3210312558" sldId="2147483666"/>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3146388984" sldId="2147483667"/>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3171841454" sldId="2147483668"/>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1718958274" sldId="2147483669"/>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2202905451" sldId="2147483670"/>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3479445657" sldId="2147483671"/>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1014053281" sldId="2147483672"/>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372283728" sldId="2147483673"/>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816258928" sldId="2147483674"/>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1711201081" sldId="2147483675"/>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2246796878" sldId="2147483676"/>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2653294104" sldId="2147483677"/>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1461751812" sldId="2147483678"/>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2069578957" sldId="2147483679"/>
          </pc:sldLayoutMkLst>
        </pc:sldLayoutChg>
        <pc:sldLayoutChg chg="setBg">
          <pc:chgData name="P McKenzie-Cook" userId="6605cc89-aaff-4d80-9ee6-20e4afa4ef0c" providerId="ADAL" clId="{467ED0C9-0BDB-48BF-9B5C-DCED68BDA07C}" dt="2025-05-15T15:33:45.420" v="524"/>
          <pc:sldLayoutMkLst>
            <pc:docMk/>
            <pc:sldMasterMk cId="2460954070" sldId="2147483660"/>
            <pc:sldLayoutMk cId="1916161394" sldId="2147483680"/>
          </pc:sldLayoutMkLst>
        </pc:sldLayoutChg>
      </pc:sldMasterChg>
    </pc:docChg>
  </pc:docChgLst>
  <pc:docChgLst>
    <pc:chgData name="A Freel" userId="S::afreel@ohacademy.co.uk::f6dead3d-cc44-4b49-aee1-60fe86f08dbd" providerId="AD" clId="Web-{86CF685D-2C24-8584-D0D8-3D20766C457E}"/>
    <pc:docChg chg="modSld">
      <pc:chgData name="A Freel" userId="S::afreel@ohacademy.co.uk::f6dead3d-cc44-4b49-aee1-60fe86f08dbd" providerId="AD" clId="Web-{86CF685D-2C24-8584-D0D8-3D20766C457E}" dt="2025-05-15T15:35:13.781" v="316" actId="20577"/>
      <pc:docMkLst>
        <pc:docMk/>
      </pc:docMkLst>
      <pc:sldChg chg="addSp delSp modSp">
        <pc:chgData name="A Freel" userId="S::afreel@ohacademy.co.uk::f6dead3d-cc44-4b49-aee1-60fe86f08dbd" providerId="AD" clId="Web-{86CF685D-2C24-8584-D0D8-3D20766C457E}" dt="2025-05-15T15:35:13.781" v="316" actId="20577"/>
        <pc:sldMkLst>
          <pc:docMk/>
          <pc:sldMk cId="2001058211" sldId="572"/>
        </pc:sldMkLst>
        <pc:spChg chg="add mod">
          <ac:chgData name="A Freel" userId="S::afreel@ohacademy.co.uk::f6dead3d-cc44-4b49-aee1-60fe86f08dbd" providerId="AD" clId="Web-{86CF685D-2C24-8584-D0D8-3D20766C457E}" dt="2025-05-15T15:34:40.358" v="254" actId="20577"/>
          <ac:spMkLst>
            <pc:docMk/>
            <pc:sldMk cId="2001058211" sldId="572"/>
            <ac:spMk id="2" creationId="{B9D197B5-FC3B-4CB3-5A1E-9581239C49C9}"/>
          </ac:spMkLst>
        </pc:spChg>
        <pc:spChg chg="mod">
          <ac:chgData name="A Freel" userId="S::afreel@ohacademy.co.uk::f6dead3d-cc44-4b49-aee1-60fe86f08dbd" providerId="AD" clId="Web-{86CF685D-2C24-8584-D0D8-3D20766C457E}" dt="2025-05-15T15:31:28.898" v="78" actId="1076"/>
          <ac:spMkLst>
            <pc:docMk/>
            <pc:sldMk cId="2001058211" sldId="572"/>
            <ac:spMk id="3" creationId="{782FDA50-4987-F9CD-C9C9-C93DC76860AA}"/>
          </ac:spMkLst>
        </pc:spChg>
        <pc:spChg chg="add mod">
          <ac:chgData name="A Freel" userId="S::afreel@ohacademy.co.uk::f6dead3d-cc44-4b49-aee1-60fe86f08dbd" providerId="AD" clId="Web-{86CF685D-2C24-8584-D0D8-3D20766C457E}" dt="2025-05-15T15:35:13.781" v="316" actId="20577"/>
          <ac:spMkLst>
            <pc:docMk/>
            <pc:sldMk cId="2001058211" sldId="572"/>
            <ac:spMk id="4" creationId="{20F37AA6-9F08-722C-5B81-0E838EB95483}"/>
          </ac:spMkLst>
        </pc:spChg>
        <pc:spChg chg="add del">
          <ac:chgData name="A Freel" userId="S::afreel@ohacademy.co.uk::f6dead3d-cc44-4b49-aee1-60fe86f08dbd" providerId="AD" clId="Web-{86CF685D-2C24-8584-D0D8-3D20766C457E}" dt="2025-05-15T15:31:26.133" v="77"/>
          <ac:spMkLst>
            <pc:docMk/>
            <pc:sldMk cId="2001058211" sldId="572"/>
            <ac:spMk id="5" creationId="{8A37AA52-06C4-94C5-59B1-EAB655F5138A}"/>
          </ac:spMkLst>
        </pc:spChg>
        <pc:spChg chg="add mod">
          <ac:chgData name="A Freel" userId="S::afreel@ohacademy.co.uk::f6dead3d-cc44-4b49-aee1-60fe86f08dbd" providerId="AD" clId="Web-{86CF685D-2C24-8584-D0D8-3D20766C457E}" dt="2025-05-15T15:32:20.666" v="133" actId="1076"/>
          <ac:spMkLst>
            <pc:docMk/>
            <pc:sldMk cId="2001058211" sldId="572"/>
            <ac:spMk id="7" creationId="{CDAF5F3A-3536-77E4-6F6F-828CD77316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F2C99A-C9A4-4840-8B4F-5002BBADDEE4}" type="datetimeFigureOut">
              <a:t>5/15/2025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9008A7-4898-41F9-AC44-38E3CCB5044C}" type="slidenum">
              <a:t>‹#›</a:t>
            </a:fld>
            <a:endParaRPr lang="en-GB"/>
          </a:p>
        </p:txBody>
      </p:sp>
    </p:spTree>
    <p:extLst>
      <p:ext uri="{BB962C8B-B14F-4D97-AF65-F5344CB8AC3E}">
        <p14:creationId xmlns:p14="http://schemas.microsoft.com/office/powerpoint/2010/main" val="2348912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Do Now: </a:t>
            </a:r>
            <a:r>
              <a:rPr lang="en-GB" sz="1200" b="1" i="1">
                <a:solidFill>
                  <a:srgbClr val="000000"/>
                </a:solidFill>
                <a:effectLst/>
                <a:latin typeface="Arial" panose="020B0604020202020204" pitchFamily="34" charset="0"/>
              </a:rPr>
              <a:t>Solving missing number problems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a manipulative such as interlocking cubes and a part-whole model. They find the missing numbers in the equations on the slide.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Do you know the whole? Do you know both parts?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Can you represent the values on a part-whole model to help you find the missing number?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14</a:t>
            </a:fld>
            <a:endParaRPr lang="en-GB"/>
          </a:p>
        </p:txBody>
      </p:sp>
    </p:spTree>
    <p:extLst>
      <p:ext uri="{BB962C8B-B14F-4D97-AF65-F5344CB8AC3E}">
        <p14:creationId xmlns:p14="http://schemas.microsoft.com/office/powerpoint/2010/main" val="3474965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Understanding superhero cards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Introduce the context: ACP Comics are creating a new range of superhero cards and they need your help! Each superhero has scores for three skills and these must sum to 20. Show pupils an example of a superhero card on the slide and give them a chance to discuss it and ask questions.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 next slide presents three cards for discussion; these should enable pupils to further clarify the context and constraints of the task.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a:t>
            </a:r>
            <a:r>
              <a:rPr lang="en-GB" sz="1200" b="0" i="1" err="1">
                <a:solidFill>
                  <a:srgbClr val="000000"/>
                </a:solidFill>
                <a:effectLst/>
                <a:latin typeface="Arial" panose="020B0604020202020204" pitchFamily="34" charset="0"/>
              </a:rPr>
              <a:t>Capeman</a:t>
            </a:r>
            <a:r>
              <a:rPr lang="en-GB" sz="1200" b="0" i="1">
                <a:solidFill>
                  <a:srgbClr val="000000"/>
                </a:solidFill>
                <a:effectLst/>
                <a:latin typeface="Arial" panose="020B0604020202020204" pitchFamily="34" charset="0"/>
              </a:rPr>
              <a:t> card has a mistake. What is it? Can you suggest how to correct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a:t>
            </a:r>
            <a:r>
              <a:rPr lang="en-GB" sz="1200" b="0" i="1" err="1">
                <a:solidFill>
                  <a:srgbClr val="000000"/>
                </a:solidFill>
                <a:effectLst/>
                <a:latin typeface="Arial" panose="020B0604020202020204" pitchFamily="34" charset="0"/>
              </a:rPr>
              <a:t>Blobman</a:t>
            </a:r>
            <a:r>
              <a:rPr lang="en-GB" sz="1200" b="0" i="1">
                <a:solidFill>
                  <a:srgbClr val="000000"/>
                </a:solidFill>
                <a:effectLst/>
                <a:latin typeface="Arial" panose="020B0604020202020204" pitchFamily="34" charset="0"/>
              </a:rPr>
              <a:t> card has a missing value. Can you find it? How did you calculate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a:t>
            </a:r>
            <a:r>
              <a:rPr lang="en-GB" sz="1200" b="0" i="1" err="1">
                <a:solidFill>
                  <a:srgbClr val="000000"/>
                </a:solidFill>
                <a:effectLst/>
                <a:latin typeface="Arial" panose="020B0604020202020204" pitchFamily="34" charset="0"/>
              </a:rPr>
              <a:t>Eggman</a:t>
            </a:r>
            <a:r>
              <a:rPr lang="en-GB" sz="1200" b="0" i="1">
                <a:solidFill>
                  <a:srgbClr val="000000"/>
                </a:solidFill>
                <a:effectLst/>
                <a:latin typeface="Arial" panose="020B0604020202020204" pitchFamily="34" charset="0"/>
              </a:rPr>
              <a:t> card has two missing values! What might the missing values be? Is there more than one possibility? Can you find all the possibilities?  </a:t>
            </a:r>
          </a:p>
          <a:p>
            <a:pPr algn="l" rtl="0" fontAlgn="base"/>
            <a:r>
              <a:rPr lang="en-GB" sz="1200" b="0" i="0">
                <a:solidFill>
                  <a:srgbClr val="000000"/>
                </a:solidFill>
                <a:effectLst/>
                <a:latin typeface="Arial" panose="020B0604020202020204" pitchFamily="34" charset="0"/>
              </a:rPr>
              <a:t>The </a:t>
            </a:r>
            <a:r>
              <a:rPr lang="en-GB" sz="1200" b="0" i="0" err="1">
                <a:solidFill>
                  <a:srgbClr val="000000"/>
                </a:solidFill>
                <a:effectLst/>
                <a:latin typeface="Arial" panose="020B0604020202020204" pitchFamily="34" charset="0"/>
              </a:rPr>
              <a:t>Eggman</a:t>
            </a:r>
            <a:r>
              <a:rPr lang="en-GB" sz="1200" b="0" i="0">
                <a:solidFill>
                  <a:srgbClr val="000000"/>
                </a:solidFill>
                <a:effectLst/>
                <a:latin typeface="Arial" panose="020B0604020202020204" pitchFamily="34" charset="0"/>
              </a:rPr>
              <a:t> example will prepare pupils for the Let’s Explore, where they will explore the possibilities when two values are missing. Rather than systematically finding all the possibilities here, and therefore ‘solving’ the Let’s Explore problem, you may want to model the beginning of working systematically and then introduce the Let’s Explore.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For each example discussed in the New Learning, have pupils reflect on the calculations they are doing and the strategies they are using.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16</a:t>
            </a:fld>
            <a:endParaRPr lang="en-GB"/>
          </a:p>
        </p:txBody>
      </p:sp>
    </p:spTree>
    <p:extLst>
      <p:ext uri="{BB962C8B-B14F-4D97-AF65-F5344CB8AC3E}">
        <p14:creationId xmlns:p14="http://schemas.microsoft.com/office/powerpoint/2010/main" val="134327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New Learning:</a:t>
            </a:r>
            <a:r>
              <a:rPr lang="en-GB" sz="1200" b="1" i="1">
                <a:solidFill>
                  <a:srgbClr val="000000"/>
                </a:solidFill>
                <a:effectLst/>
                <a:latin typeface="Arial" panose="020B0604020202020204" pitchFamily="34" charset="0"/>
              </a:rPr>
              <a:t> Understanding superhero cards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Introduce the context: ACP Comics are creating a new range of superhero cards and they need your help! Each superhero has scores for three skills and these must sum to 20. Show pupils an example of a superhero card on the slide and give them a chance to discuss it and ask questions.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The next slide presents three cards for discussion; these should enable pupils to further clarify the context and constraints of the task.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a:t>
            </a:r>
            <a:r>
              <a:rPr lang="en-GB" sz="1200" b="0" i="1" err="1">
                <a:solidFill>
                  <a:srgbClr val="000000"/>
                </a:solidFill>
                <a:effectLst/>
                <a:latin typeface="Arial" panose="020B0604020202020204" pitchFamily="34" charset="0"/>
              </a:rPr>
              <a:t>Capeman</a:t>
            </a:r>
            <a:r>
              <a:rPr lang="en-GB" sz="1200" b="0" i="1">
                <a:solidFill>
                  <a:srgbClr val="000000"/>
                </a:solidFill>
                <a:effectLst/>
                <a:latin typeface="Arial" panose="020B0604020202020204" pitchFamily="34" charset="0"/>
              </a:rPr>
              <a:t> card has a mistake. What is it? Can you suggest how to correct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a:t>
            </a:r>
            <a:r>
              <a:rPr lang="en-GB" sz="1200" b="0" i="1" err="1">
                <a:solidFill>
                  <a:srgbClr val="000000"/>
                </a:solidFill>
                <a:effectLst/>
                <a:latin typeface="Arial" panose="020B0604020202020204" pitchFamily="34" charset="0"/>
              </a:rPr>
              <a:t>Blobman</a:t>
            </a:r>
            <a:r>
              <a:rPr lang="en-GB" sz="1200" b="0" i="1">
                <a:solidFill>
                  <a:srgbClr val="000000"/>
                </a:solidFill>
                <a:effectLst/>
                <a:latin typeface="Arial" panose="020B0604020202020204" pitchFamily="34" charset="0"/>
              </a:rPr>
              <a:t> card has a missing value. Can you find it? How did you calculate it? </a:t>
            </a: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The </a:t>
            </a:r>
            <a:r>
              <a:rPr lang="en-GB" sz="1200" b="0" i="1" err="1">
                <a:solidFill>
                  <a:srgbClr val="000000"/>
                </a:solidFill>
                <a:effectLst/>
                <a:latin typeface="Arial" panose="020B0604020202020204" pitchFamily="34" charset="0"/>
              </a:rPr>
              <a:t>Eggman</a:t>
            </a:r>
            <a:r>
              <a:rPr lang="en-GB" sz="1200" b="0" i="1">
                <a:solidFill>
                  <a:srgbClr val="000000"/>
                </a:solidFill>
                <a:effectLst/>
                <a:latin typeface="Arial" panose="020B0604020202020204" pitchFamily="34" charset="0"/>
              </a:rPr>
              <a:t> card has two missing values! What might the missing values be? Is there more than one possibility? Can you find all the possibilities?  </a:t>
            </a:r>
          </a:p>
          <a:p>
            <a:pPr algn="l" rtl="0" fontAlgn="base"/>
            <a:r>
              <a:rPr lang="en-GB" sz="1200" b="0" i="0">
                <a:solidFill>
                  <a:srgbClr val="000000"/>
                </a:solidFill>
                <a:effectLst/>
                <a:latin typeface="Arial" panose="020B0604020202020204" pitchFamily="34" charset="0"/>
              </a:rPr>
              <a:t>The </a:t>
            </a:r>
            <a:r>
              <a:rPr lang="en-GB" sz="1200" b="0" i="0" err="1">
                <a:solidFill>
                  <a:srgbClr val="000000"/>
                </a:solidFill>
                <a:effectLst/>
                <a:latin typeface="Arial" panose="020B0604020202020204" pitchFamily="34" charset="0"/>
              </a:rPr>
              <a:t>Eggman</a:t>
            </a:r>
            <a:r>
              <a:rPr lang="en-GB" sz="1200" b="0" i="0">
                <a:solidFill>
                  <a:srgbClr val="000000"/>
                </a:solidFill>
                <a:effectLst/>
                <a:latin typeface="Arial" panose="020B0604020202020204" pitchFamily="34" charset="0"/>
              </a:rPr>
              <a:t> example will prepare pupils for the Let’s Explore, where they will explore the possibilities when two values are missing. Rather than systematically finding all the possibilities here, and therefore ‘solving’ the Let’s Explore problem, you may want to model the beginning of working systematically and then introduce the Let’s Explore.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For each example discussed in the New Learning, have pupils reflect on the calculations they are doing and the strategies they are using.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17</a:t>
            </a:fld>
            <a:endParaRPr lang="en-GB"/>
          </a:p>
        </p:txBody>
      </p:sp>
    </p:spTree>
    <p:extLst>
      <p:ext uri="{BB962C8B-B14F-4D97-AF65-F5344CB8AC3E}">
        <p14:creationId xmlns:p14="http://schemas.microsoft.com/office/powerpoint/2010/main" val="512639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Let’s Explore:</a:t>
            </a:r>
            <a:r>
              <a:rPr lang="en-GB" sz="1200" b="0"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Finding all the possibilities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the Task Sheet and a suitable manipulative (e.g. 20 cubes and two ten-frames, or a bead string). They work together to find different possibilities for the missing numbers on each card. Encourage pupils to use mathematical thinking to help them to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work systematically. If pupils guess numbers, try to encourage them to consider what they learn when numbers are incorrect.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How do you know you have found all the possibilities? Convince me!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18</a:t>
            </a:fld>
            <a:endParaRPr lang="en-GB"/>
          </a:p>
        </p:txBody>
      </p:sp>
    </p:spTree>
    <p:extLst>
      <p:ext uri="{BB962C8B-B14F-4D97-AF65-F5344CB8AC3E}">
        <p14:creationId xmlns:p14="http://schemas.microsoft.com/office/powerpoint/2010/main" val="94745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 </a:t>
            </a:r>
            <a:r>
              <a:rPr lang="en-GB" sz="1200" b="1" i="1">
                <a:solidFill>
                  <a:srgbClr val="000000"/>
                </a:solidFill>
                <a:effectLst/>
                <a:latin typeface="Arial" panose="020B0604020202020204" pitchFamily="34" charset="0"/>
              </a:rPr>
              <a:t>Creating superhero cards</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Take feedback on the Let’s Explore. What strategies did pupils use to find all the possibilities? (e.g. adding one to one skill and subtracting one from the other.)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it is the pupils’ turn to create their own superhero cards. Remind pupils of the criterion that the sum of the skills must be 20.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thinking aloud to complete a sample superhero card.</a:t>
            </a:r>
            <a:r>
              <a:rPr lang="en-GB" sz="1800" b="0" i="0">
                <a:solidFill>
                  <a:srgbClr val="000000"/>
                </a:solidFill>
                <a:effectLst/>
                <a:latin typeface="Calibri" panose="020F0502020204030204" pitchFamily="34" charset="0"/>
              </a:rPr>
              <a:t> </a:t>
            </a:r>
            <a:r>
              <a:rPr lang="en-GB" sz="1200" b="0" i="0">
                <a:solidFill>
                  <a:srgbClr val="000000"/>
                </a:solidFill>
                <a:effectLst/>
                <a:latin typeface="Arial" panose="020B0604020202020204" pitchFamily="34" charset="0"/>
              </a:rPr>
              <a:t>Explicitly show a range of strategies to calculate the four numbers. This can be through using physical representations (such as 20 cubes) or pictorial representations. This will allow pupils to see that there is more than one approach to completing the problem.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want my superhero to be strong so I’ll give her 11 for strength. If I know 1 + 9 = 10, then I know 11 + 9 = 20, so I have nine points left to use.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19</a:t>
            </a:fld>
            <a:endParaRPr lang="en-GB"/>
          </a:p>
        </p:txBody>
      </p:sp>
    </p:spTree>
    <p:extLst>
      <p:ext uri="{BB962C8B-B14F-4D97-AF65-F5344CB8AC3E}">
        <p14:creationId xmlns:p14="http://schemas.microsoft.com/office/powerpoint/2010/main" val="2273404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F2053-35D1-E869-4CA6-5F908CC4E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1E6CA-EF34-62B8-49CD-D00858B954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6529A-BA9A-831A-5F5B-8DA305A1574F}"/>
              </a:ext>
            </a:extLst>
          </p:cNvPr>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Develop Learning: </a:t>
            </a:r>
            <a:r>
              <a:rPr lang="en-GB" sz="1200" b="1" i="1">
                <a:solidFill>
                  <a:srgbClr val="000000"/>
                </a:solidFill>
                <a:effectLst/>
                <a:latin typeface="Arial" panose="020B0604020202020204" pitchFamily="34" charset="0"/>
              </a:rPr>
              <a:t>Creating superhero cards</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Take feedback on the Let’s Explore. What strategies did pupils use to find all the possibilities? (e.g. adding one to one skill and subtracting one from the other.)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Now it is the pupils’ turn to create their own superhero cards. Remind pupils of the criterion that the sum of the skills must be 20.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Model thinking aloud to complete a sample superhero card.</a:t>
            </a:r>
            <a:r>
              <a:rPr lang="en-GB" sz="1800" b="0" i="0">
                <a:solidFill>
                  <a:srgbClr val="000000"/>
                </a:solidFill>
                <a:effectLst/>
                <a:latin typeface="Calibri" panose="020F0502020204030204" pitchFamily="34" charset="0"/>
              </a:rPr>
              <a:t> </a:t>
            </a:r>
            <a:r>
              <a:rPr lang="en-GB" sz="1200" b="0" i="0">
                <a:solidFill>
                  <a:srgbClr val="000000"/>
                </a:solidFill>
                <a:effectLst/>
                <a:latin typeface="Arial" panose="020B0604020202020204" pitchFamily="34" charset="0"/>
              </a:rPr>
              <a:t>Explicitly show a range of strategies to calculate the four numbers. This can be through using physical representations (such as 20 cubes) or pictorial representations. This will allow pupils to see that there is more than one approach to completing the problem.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1">
                <a:solidFill>
                  <a:srgbClr val="000000"/>
                </a:solidFill>
                <a:effectLst/>
                <a:latin typeface="Arial" panose="020B0604020202020204" pitchFamily="34" charset="0"/>
              </a:rPr>
              <a:t>I want my superhero to be strong so I’ll give her 11 for strength. If I know 1 + 9 = 10, then I know 11 + 9 = 20, so I have nine points left to use. </a:t>
            </a:r>
          </a:p>
          <a:p>
            <a:endParaRPr lang="en-GB"/>
          </a:p>
        </p:txBody>
      </p:sp>
      <p:sp>
        <p:nvSpPr>
          <p:cNvPr id="4" name="Slide Number Placeholder 3">
            <a:extLst>
              <a:ext uri="{FF2B5EF4-FFF2-40B4-BE49-F238E27FC236}">
                <a16:creationId xmlns:a16="http://schemas.microsoft.com/office/drawing/2014/main" id="{4CD6E2C6-9FCF-C5D8-5C63-631095A49F6D}"/>
              </a:ext>
            </a:extLst>
          </p:cNvPr>
          <p:cNvSpPr>
            <a:spLocks noGrp="1"/>
          </p:cNvSpPr>
          <p:nvPr>
            <p:ph type="sldNum" sz="quarter" idx="5"/>
          </p:nvPr>
        </p:nvSpPr>
        <p:spPr/>
        <p:txBody>
          <a:bodyPr/>
          <a:lstStyle/>
          <a:p>
            <a:fld id="{FC83585D-67E6-47C6-B97C-FD02F69C172E}" type="slidenum">
              <a:rPr lang="en-GB" smtClean="0"/>
              <a:t>20</a:t>
            </a:fld>
            <a:endParaRPr lang="en-GB"/>
          </a:p>
        </p:txBody>
      </p:sp>
    </p:spTree>
    <p:extLst>
      <p:ext uri="{BB962C8B-B14F-4D97-AF65-F5344CB8AC3E}">
        <p14:creationId xmlns:p14="http://schemas.microsoft.com/office/powerpoint/2010/main" val="302710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Independent Task: </a:t>
            </a:r>
            <a:r>
              <a:rPr lang="en-GB" sz="1200" b="1" i="1">
                <a:solidFill>
                  <a:srgbClr val="000000"/>
                </a:solidFill>
                <a:effectLst/>
                <a:latin typeface="Arial" panose="020B0604020202020204" pitchFamily="34" charset="0"/>
              </a:rPr>
              <a:t>Applying addition and subtraction to create superhero cards</a:t>
            </a:r>
            <a:r>
              <a:rPr lang="en-GB" sz="1200" b="0" i="1">
                <a:solidFill>
                  <a:srgbClr val="000000"/>
                </a:solidFill>
                <a:effectLst/>
                <a:latin typeface="Arial" panose="020B0604020202020204" pitchFamily="34" charset="0"/>
              </a:rPr>
              <a:t> </a:t>
            </a:r>
            <a:endParaRPr lang="en-GB" b="0" i="1">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Pupils have the Task Sheet and a suitable manipulative, as in the Let’s Explore. They design their own superhero cards. You could add constraints to this task, e.g. asking pupils to create two different cards where the strength and speed are equal. You could ask whether it is possible to make a card with all even numbers. What about all odd numbers? </a:t>
            </a:r>
            <a:endParaRPr lang="en-GB" b="0" i="0">
              <a:solidFill>
                <a:srgbClr val="000000"/>
              </a:solidFill>
              <a:effectLst/>
              <a:latin typeface="Segoe UI" panose="020B0502040204020203" pitchFamily="34" charset="0"/>
            </a:endParaRPr>
          </a:p>
          <a:p>
            <a:pPr algn="l" rtl="0" fontAlgn="base"/>
            <a:r>
              <a:rPr lang="en-GB" sz="1200" b="1" i="0">
                <a:solidFill>
                  <a:srgbClr val="000000"/>
                </a:solidFill>
                <a:effectLst/>
                <a:latin typeface="Arial" panose="020B0604020202020204" pitchFamily="34" charset="0"/>
              </a:rPr>
              <a:t>Possible adaptations:</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work with a higher total, e.g. 50. </a:t>
            </a:r>
          </a:p>
          <a:p>
            <a:pPr algn="l" rtl="0" fontAlgn="base">
              <a:buFont typeface="Arial" panose="020B0604020202020204" pitchFamily="34" charset="0"/>
              <a:buChar char="•"/>
            </a:pPr>
            <a:r>
              <a:rPr lang="en-GB" sz="1200" b="0" i="0">
                <a:solidFill>
                  <a:srgbClr val="000000"/>
                </a:solidFill>
                <a:effectLst/>
                <a:latin typeface="Arial" panose="020B0604020202020204" pitchFamily="34" charset="0"/>
              </a:rPr>
              <a:t>Pupils could continue to explore the constraint from the Let’s Explore, where one value is given and they must find all the possibilities for the remaining values. </a:t>
            </a: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21</a:t>
            </a:fld>
            <a:endParaRPr lang="en-GB"/>
          </a:p>
        </p:txBody>
      </p:sp>
    </p:spTree>
    <p:extLst>
      <p:ext uri="{BB962C8B-B14F-4D97-AF65-F5344CB8AC3E}">
        <p14:creationId xmlns:p14="http://schemas.microsoft.com/office/powerpoint/2010/main" val="972760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200" b="1" i="0">
                <a:solidFill>
                  <a:srgbClr val="000000"/>
                </a:solidFill>
                <a:effectLst/>
                <a:latin typeface="Arial" panose="020B0604020202020204" pitchFamily="34" charset="0"/>
              </a:rPr>
              <a:t>Plenary: </a:t>
            </a:r>
            <a:r>
              <a:rPr lang="en-GB" sz="1200" b="1" i="1">
                <a:solidFill>
                  <a:srgbClr val="000000"/>
                </a:solidFill>
                <a:effectLst/>
                <a:latin typeface="Arial" panose="020B0604020202020204" pitchFamily="34" charset="0"/>
              </a:rPr>
              <a:t>Sharing and</a:t>
            </a:r>
            <a:r>
              <a:rPr lang="en-GB" sz="1200" b="1" i="0">
                <a:solidFill>
                  <a:srgbClr val="000000"/>
                </a:solidFill>
                <a:effectLst/>
                <a:latin typeface="Arial" panose="020B0604020202020204" pitchFamily="34" charset="0"/>
              </a:rPr>
              <a:t> </a:t>
            </a:r>
            <a:r>
              <a:rPr lang="en-GB" sz="1200" b="1" i="1">
                <a:solidFill>
                  <a:srgbClr val="000000"/>
                </a:solidFill>
                <a:effectLst/>
                <a:latin typeface="Arial" panose="020B0604020202020204" pitchFamily="34" charset="0"/>
              </a:rPr>
              <a:t>comparing work</a:t>
            </a:r>
            <a:r>
              <a:rPr lang="en-GB" sz="1200" b="0" i="0">
                <a:solidFill>
                  <a:srgbClr val="000000"/>
                </a:solidFill>
                <a:effectLst/>
                <a:latin typeface="Arial" panose="020B0604020202020204" pitchFamily="34" charset="0"/>
              </a:rPr>
              <a:t> </a:t>
            </a:r>
            <a:endParaRPr lang="en-GB" b="0" i="0">
              <a:solidFill>
                <a:srgbClr val="000000"/>
              </a:solidFill>
              <a:effectLst/>
              <a:latin typeface="Segoe UI" panose="020B0502040204020203" pitchFamily="34" charset="0"/>
            </a:endParaRPr>
          </a:p>
          <a:p>
            <a:pPr algn="l" rtl="0" fontAlgn="base"/>
            <a:r>
              <a:rPr lang="en-GB" sz="1200" b="0" i="0">
                <a:solidFill>
                  <a:srgbClr val="000000"/>
                </a:solidFill>
                <a:effectLst/>
                <a:latin typeface="Arial" panose="020B0604020202020204" pitchFamily="34" charset="0"/>
              </a:rPr>
              <a:t>Use the Plenary to share pupils’ work from the Independent Task. How did pupils work on the task? What calculation strategies did they use? </a:t>
            </a:r>
            <a:endParaRPr lang="en-GB" b="0" i="0">
              <a:solidFill>
                <a:srgbClr val="000000"/>
              </a:solidFill>
              <a:effectLst/>
              <a:latin typeface="Segoe UI" panose="020B0502040204020203" pitchFamily="34" charset="0"/>
            </a:endParaRPr>
          </a:p>
          <a:p>
            <a:endParaRPr lang="en-GB"/>
          </a:p>
        </p:txBody>
      </p:sp>
      <p:sp>
        <p:nvSpPr>
          <p:cNvPr id="4" name="Slide Number Placeholder 3"/>
          <p:cNvSpPr>
            <a:spLocks noGrp="1"/>
          </p:cNvSpPr>
          <p:nvPr>
            <p:ph type="sldNum" sz="quarter" idx="5"/>
          </p:nvPr>
        </p:nvSpPr>
        <p:spPr/>
        <p:txBody>
          <a:bodyPr/>
          <a:lstStyle/>
          <a:p>
            <a:fld id="{FC83585D-67E6-47C6-B97C-FD02F69C172E}" type="slidenum">
              <a:rPr lang="en-GB" smtClean="0"/>
              <a:t>22</a:t>
            </a:fld>
            <a:endParaRPr lang="en-GB"/>
          </a:p>
        </p:txBody>
      </p:sp>
    </p:spTree>
    <p:extLst>
      <p:ext uri="{BB962C8B-B14F-4D97-AF65-F5344CB8AC3E}">
        <p14:creationId xmlns:p14="http://schemas.microsoft.com/office/powerpoint/2010/main" val="263151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eca61e715e_0_14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eca61e715e_0_14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14053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22_1e_Title_Elephant_Calcul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F7674-D72D-F4D3-8874-04996BB6E162}"/>
              </a:ext>
            </a:extLst>
          </p:cNvPr>
          <p:cNvSpPr>
            <a:spLocks noGrp="1"/>
          </p:cNvSpPr>
          <p:nvPr>
            <p:ph type="title" hasCustomPrompt="1"/>
          </p:nvPr>
        </p:nvSpPr>
        <p:spPr/>
        <p:txBody>
          <a:bodyPr/>
          <a:lstStyle>
            <a:lvl1pPr>
              <a:defRPr/>
            </a:lvl1pPr>
          </a:lstStyle>
          <a:p>
            <a:r>
              <a:rPr lang="en-US"/>
              <a:t>Unit title</a:t>
            </a:r>
            <a:endParaRPr lang="en-GB"/>
          </a:p>
        </p:txBody>
      </p:sp>
      <p:sp>
        <p:nvSpPr>
          <p:cNvPr id="4" name="Text Placeholder 3">
            <a:extLst>
              <a:ext uri="{FF2B5EF4-FFF2-40B4-BE49-F238E27FC236}">
                <a16:creationId xmlns:a16="http://schemas.microsoft.com/office/drawing/2014/main" id="{4DCC3023-2279-9A03-EE12-7006F6BBAC5D}"/>
              </a:ext>
            </a:extLst>
          </p:cNvPr>
          <p:cNvSpPr>
            <a:spLocks noGrp="1"/>
          </p:cNvSpPr>
          <p:nvPr>
            <p:ph type="body" sz="quarter" idx="10" hasCustomPrompt="1"/>
          </p:nvPr>
        </p:nvSpPr>
        <p:spPr>
          <a:xfrm>
            <a:off x="418539" y="5106988"/>
            <a:ext cx="5784850" cy="615950"/>
          </a:xfrm>
        </p:spPr>
        <p:txBody>
          <a:bodyPr/>
          <a:lstStyle>
            <a:lvl1pPr>
              <a:defRPr/>
            </a:lvl1pPr>
          </a:lstStyle>
          <a:p>
            <a:pPr lvl="0"/>
            <a:r>
              <a:rPr lang="en-US"/>
              <a:t>Week / lesson title</a:t>
            </a:r>
          </a:p>
        </p:txBody>
      </p:sp>
      <p:pic>
        <p:nvPicPr>
          <p:cNvPr id="6" name="Picture 5">
            <a:extLst>
              <a:ext uri="{FF2B5EF4-FFF2-40B4-BE49-F238E27FC236}">
                <a16:creationId xmlns:a16="http://schemas.microsoft.com/office/drawing/2014/main" id="{56DD294F-045D-D9B6-A776-4D6960221C08}"/>
              </a:ext>
            </a:extLst>
          </p:cNvPr>
          <p:cNvPicPr>
            <a:picLocks noChangeAspect="1"/>
          </p:cNvPicPr>
          <p:nvPr userDrawn="1"/>
        </p:nvPicPr>
        <p:blipFill>
          <a:blip r:embed="rId2"/>
          <a:srcRect/>
          <a:stretch/>
        </p:blipFill>
        <p:spPr>
          <a:xfrm>
            <a:off x="6933309" y="852972"/>
            <a:ext cx="4214918" cy="5271684"/>
          </a:xfrm>
          <a:prstGeom prst="rect">
            <a:avLst/>
          </a:prstGeom>
        </p:spPr>
      </p:pic>
    </p:spTree>
    <p:extLst>
      <p:ext uri="{BB962C8B-B14F-4D97-AF65-F5344CB8AC3E}">
        <p14:creationId xmlns:p14="http://schemas.microsoft.com/office/powerpoint/2010/main" val="372283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022_3a_DoN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C607F-0532-7F53-CEB2-AC99F4B987B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35AE0B98-85F3-265E-819D-26CB2DD635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247313" y="306750"/>
            <a:ext cx="720000" cy="720000"/>
          </a:xfrm>
          <a:prstGeom prst="rect">
            <a:avLst/>
          </a:prstGeom>
        </p:spPr>
      </p:pic>
      <p:pic>
        <p:nvPicPr>
          <p:cNvPr id="4" name="Google Shape;467;p18" descr="Angie pencil.png">
            <a:extLst>
              <a:ext uri="{FF2B5EF4-FFF2-40B4-BE49-F238E27FC236}">
                <a16:creationId xmlns:a16="http://schemas.microsoft.com/office/drawing/2014/main" id="{4FA2DD64-2B2E-C9C7-CE3A-F1EB6F1308FE}"/>
              </a:ext>
            </a:extLst>
          </p:cNvPr>
          <p:cNvPicPr preferRelativeResize="0"/>
          <p:nvPr userDrawn="1"/>
        </p:nvPicPr>
        <p:blipFill rotWithShape="1">
          <a:blip r:embed="rId3" cstate="print">
            <a:alphaModFix/>
            <a:extLst>
              <a:ext uri="{28A0092B-C50C-407E-A947-70E740481C1C}">
                <a14:useLocalDpi xmlns:a14="http://schemas.microsoft.com/office/drawing/2010/main"/>
              </a:ext>
            </a:extLst>
          </a:blip>
          <a:srcRect/>
          <a:stretch/>
        </p:blipFill>
        <p:spPr>
          <a:xfrm>
            <a:off x="10325575" y="4988484"/>
            <a:ext cx="2509638" cy="1869516"/>
          </a:xfrm>
          <a:prstGeom prst="rect">
            <a:avLst/>
          </a:prstGeom>
          <a:noFill/>
          <a:ln>
            <a:noFill/>
          </a:ln>
        </p:spPr>
      </p:pic>
      <p:sp>
        <p:nvSpPr>
          <p:cNvPr id="5" name="TextBox 4">
            <a:extLst>
              <a:ext uri="{FF2B5EF4-FFF2-40B4-BE49-F238E27FC236}">
                <a16:creationId xmlns:a16="http://schemas.microsoft.com/office/drawing/2014/main" id="{D8B10B88-1967-3FA1-9FE4-DEC478F0D13E}"/>
              </a:ext>
            </a:extLst>
          </p:cNvPr>
          <p:cNvSpPr txBox="1"/>
          <p:nvPr userDrawn="1"/>
        </p:nvSpPr>
        <p:spPr>
          <a:xfrm rot="5400000">
            <a:off x="10713478" y="1863665"/>
            <a:ext cx="1787669"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Do Now</a:t>
            </a:r>
          </a:p>
        </p:txBody>
      </p:sp>
      <p:sp>
        <p:nvSpPr>
          <p:cNvPr id="7" name="Text Placeholder 6">
            <a:extLst>
              <a:ext uri="{FF2B5EF4-FFF2-40B4-BE49-F238E27FC236}">
                <a16:creationId xmlns:a16="http://schemas.microsoft.com/office/drawing/2014/main" id="{8546054A-3785-2E81-4869-113AABD70936}"/>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16258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022_4a_StarWor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62A8-D1CE-0F74-EF7A-53B4CA9A9574}"/>
              </a:ext>
            </a:extLst>
          </p:cNvPr>
          <p:cNvSpPr>
            <a:spLocks noGrp="1"/>
          </p:cNvSpPr>
          <p:nvPr>
            <p:ph type="title"/>
          </p:nvPr>
        </p:nvSpPr>
        <p:spPr/>
        <p:txBody>
          <a:bodyPr/>
          <a:lstStyle/>
          <a:p>
            <a:r>
              <a:rPr lang="en-US"/>
              <a:t>Click to edit Master title style</a:t>
            </a:r>
            <a:endParaRPr lang="en-GB"/>
          </a:p>
        </p:txBody>
      </p:sp>
      <p:pic>
        <p:nvPicPr>
          <p:cNvPr id="3" name="Picture 2">
            <a:extLst>
              <a:ext uri="{FF2B5EF4-FFF2-40B4-BE49-F238E27FC236}">
                <a16:creationId xmlns:a16="http://schemas.microsoft.com/office/drawing/2014/main" id="{D3D0332B-6E1A-9666-EBC7-A999BC35459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0739702" y="5019249"/>
            <a:ext cx="1493520" cy="1838752"/>
          </a:xfrm>
          <a:prstGeom prst="rect">
            <a:avLst/>
          </a:prstGeom>
        </p:spPr>
      </p:pic>
      <p:sp>
        <p:nvSpPr>
          <p:cNvPr id="4" name="TextBox 3">
            <a:extLst>
              <a:ext uri="{FF2B5EF4-FFF2-40B4-BE49-F238E27FC236}">
                <a16:creationId xmlns:a16="http://schemas.microsoft.com/office/drawing/2014/main" id="{F124B3C2-C048-488A-3748-3685343F9435}"/>
              </a:ext>
            </a:extLst>
          </p:cNvPr>
          <p:cNvSpPr txBox="1"/>
          <p:nvPr userDrawn="1"/>
        </p:nvSpPr>
        <p:spPr>
          <a:xfrm rot="5400000">
            <a:off x="9798635" y="2778507"/>
            <a:ext cx="361735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Star Words</a:t>
            </a:r>
          </a:p>
        </p:txBody>
      </p:sp>
      <p:pic>
        <p:nvPicPr>
          <p:cNvPr id="5" name="Picture 4">
            <a:extLst>
              <a:ext uri="{FF2B5EF4-FFF2-40B4-BE49-F238E27FC236}">
                <a16:creationId xmlns:a16="http://schemas.microsoft.com/office/drawing/2014/main" id="{88DF2645-9824-F36F-95C3-53881A45C975}"/>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17550"/>
          </a:xfrm>
          <a:prstGeom prst="rect">
            <a:avLst/>
          </a:prstGeom>
          <a:noFill/>
          <a:ln>
            <a:noFill/>
          </a:ln>
        </p:spPr>
      </p:pic>
    </p:spTree>
    <p:extLst>
      <p:ext uri="{BB962C8B-B14F-4D97-AF65-F5344CB8AC3E}">
        <p14:creationId xmlns:p14="http://schemas.microsoft.com/office/powerpoint/2010/main" val="1711201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022_3b_New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74AF-F3BC-6C60-78FC-9A8CC433AB85}"/>
              </a:ext>
            </a:extLst>
          </p:cNvPr>
          <p:cNvSpPr>
            <a:spLocks noGrp="1"/>
          </p:cNvSpPr>
          <p:nvPr>
            <p:ph type="title"/>
          </p:nvPr>
        </p:nvSpPr>
        <p:spPr/>
        <p:txBody>
          <a:bodyPr/>
          <a:lstStyle/>
          <a:p>
            <a:r>
              <a:rPr lang="en-US"/>
              <a:t>Click to edit Master title style</a:t>
            </a:r>
            <a:endParaRPr lang="en-GB"/>
          </a:p>
        </p:txBody>
      </p:sp>
      <p:sp>
        <p:nvSpPr>
          <p:cNvPr id="3" name="TextBox 2">
            <a:extLst>
              <a:ext uri="{FF2B5EF4-FFF2-40B4-BE49-F238E27FC236}">
                <a16:creationId xmlns:a16="http://schemas.microsoft.com/office/drawing/2014/main" id="{38883143-399C-CC6C-9932-9FA05E13AF5B}"/>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New Learning</a:t>
            </a:r>
          </a:p>
        </p:txBody>
      </p:sp>
      <p:pic>
        <p:nvPicPr>
          <p:cNvPr id="4" name="Picture 3">
            <a:extLst>
              <a:ext uri="{FF2B5EF4-FFF2-40B4-BE49-F238E27FC236}">
                <a16:creationId xmlns:a16="http://schemas.microsoft.com/office/drawing/2014/main" id="{E3E1B9B5-58AB-F9EC-D52E-80AB45366672}"/>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5" name="Picture 4">
            <a:extLst>
              <a:ext uri="{FF2B5EF4-FFF2-40B4-BE49-F238E27FC236}">
                <a16:creationId xmlns:a16="http://schemas.microsoft.com/office/drawing/2014/main" id="{4EC26991-EAF5-CB6D-3FB2-C6B87F42D64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0466345" y="5120883"/>
            <a:ext cx="1725653" cy="1737117"/>
          </a:xfrm>
          <a:prstGeom prst="rect">
            <a:avLst/>
          </a:prstGeom>
        </p:spPr>
      </p:pic>
      <p:sp>
        <p:nvSpPr>
          <p:cNvPr id="6" name="Text Placeholder 6">
            <a:extLst>
              <a:ext uri="{FF2B5EF4-FFF2-40B4-BE49-F238E27FC236}">
                <a16:creationId xmlns:a16="http://schemas.microsoft.com/office/drawing/2014/main" id="{F6338784-F06A-A6B4-103D-9FE29680F640}"/>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4679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22_3e_LetsExplore_Single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A0149-391E-8062-DD21-60126407462F}"/>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98799FF6-E848-6EDC-0346-B0AA5AACD002}"/>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B95A8FA5-B32E-AE16-1EFE-8B7F1C2525D4}"/>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Let’s Explore</a:t>
            </a:r>
          </a:p>
        </p:txBody>
      </p:sp>
      <p:pic>
        <p:nvPicPr>
          <p:cNvPr id="5" name="Picture 4">
            <a:extLst>
              <a:ext uri="{FF2B5EF4-FFF2-40B4-BE49-F238E27FC236}">
                <a16:creationId xmlns:a16="http://schemas.microsoft.com/office/drawing/2014/main" id="{ECDCBA7E-8E2E-6E5B-3EEA-D1D91872A75C}"/>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6" name="Rectangle 5">
            <a:extLst>
              <a:ext uri="{FF2B5EF4-FFF2-40B4-BE49-F238E27FC236}">
                <a16:creationId xmlns:a16="http://schemas.microsoft.com/office/drawing/2014/main" id="{7B22617D-2CA5-F207-089B-6F1185015BE4}"/>
              </a:ext>
            </a:extLst>
          </p:cNvPr>
          <p:cNvSpPr/>
          <p:nvPr userDrawn="1"/>
        </p:nvSpPr>
        <p:spPr>
          <a:xfrm>
            <a:off x="726257" y="6045200"/>
            <a:ext cx="9540000" cy="405179"/>
          </a:xfrm>
          <a:prstGeom prst="rect">
            <a:avLst/>
          </a:prstGeom>
          <a:solidFill>
            <a:srgbClr val="F3A0BA"/>
          </a:solidFill>
          <a:ln>
            <a:solidFill>
              <a:srgbClr val="F3A0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entury Gothic" panose="020B0502020202020204" pitchFamily="34" charset="0"/>
            </a:endParaRPr>
          </a:p>
        </p:txBody>
      </p:sp>
      <p:sp>
        <p:nvSpPr>
          <p:cNvPr id="7" name="Star: 5 Points 6">
            <a:extLst>
              <a:ext uri="{FF2B5EF4-FFF2-40B4-BE49-F238E27FC236}">
                <a16:creationId xmlns:a16="http://schemas.microsoft.com/office/drawing/2014/main" id="{A54DBEB7-933F-5C5C-AD9F-CFCB0486A561}"/>
              </a:ext>
            </a:extLst>
          </p:cNvPr>
          <p:cNvSpPr/>
          <p:nvPr userDrawn="1"/>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E6006CC8-6A64-BEA9-634E-378C756DCBEE}"/>
              </a:ext>
            </a:extLst>
          </p:cNvPr>
          <p:cNvSpPr/>
          <p:nvPr userDrawn="1"/>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6">
            <a:extLst>
              <a:ext uri="{FF2B5EF4-FFF2-40B4-BE49-F238E27FC236}">
                <a16:creationId xmlns:a16="http://schemas.microsoft.com/office/drawing/2014/main" id="{E0C5A2DD-2D07-DBE5-5869-5A13019AE8EC}"/>
              </a:ext>
            </a:extLst>
          </p:cNvPr>
          <p:cNvSpPr>
            <a:spLocks noGrp="1"/>
          </p:cNvSpPr>
          <p:nvPr>
            <p:ph type="body" sz="quarter" idx="11" hasCustomPrompt="1"/>
          </p:nvPr>
        </p:nvSpPr>
        <p:spPr>
          <a:xfrm>
            <a:off x="1110521" y="6025596"/>
            <a:ext cx="8761504" cy="521160"/>
          </a:xfrm>
          <a:prstGeom prst="rect">
            <a:avLst/>
          </a:prstGeom>
        </p:spPr>
        <p:txBody>
          <a:bodyPr/>
          <a:lstStyle>
            <a:lvl1pPr marL="0" indent="0" algn="ctr">
              <a:lnSpc>
                <a:spcPct val="100000"/>
              </a:lnSpc>
              <a:spcBef>
                <a:spcPts val="0"/>
              </a:spcBef>
              <a:buFontTx/>
              <a:buNone/>
              <a:defRPr sz="2200">
                <a:latin typeface="Century Gothic" panose="020B0502020202020204" pitchFamily="34" charset="0"/>
              </a:defRPr>
            </a:lvl1pPr>
          </a:lstStyle>
          <a:p>
            <a:pPr lvl="0"/>
            <a:r>
              <a:rPr lang="en-US"/>
              <a:t>star words</a:t>
            </a:r>
          </a:p>
        </p:txBody>
      </p:sp>
    </p:spTree>
    <p:extLst>
      <p:ext uri="{BB962C8B-B14F-4D97-AF65-F5344CB8AC3E}">
        <p14:creationId xmlns:p14="http://schemas.microsoft.com/office/powerpoint/2010/main" val="2653294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022_3g_DevelopLearn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00260-1F50-D17A-179C-C1CCB966B085}"/>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2629ABD3-C927-F8DD-936F-23F5E0844295}"/>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7BCB5DE6-D5F7-F5A8-FFA0-288FD0D05A38}"/>
              </a:ext>
            </a:extLst>
          </p:cNvPr>
          <p:cNvSpPr txBox="1"/>
          <p:nvPr userDrawn="1"/>
        </p:nvSpPr>
        <p:spPr>
          <a:xfrm rot="5400000">
            <a:off x="9697755" y="2879386"/>
            <a:ext cx="3819113"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Develop Learning</a:t>
            </a:r>
          </a:p>
        </p:txBody>
      </p:sp>
      <p:pic>
        <p:nvPicPr>
          <p:cNvPr id="5" name="Picture 4">
            <a:extLst>
              <a:ext uri="{FF2B5EF4-FFF2-40B4-BE49-F238E27FC236}">
                <a16:creationId xmlns:a16="http://schemas.microsoft.com/office/drawing/2014/main" id="{A148A2BC-5C9A-14D0-4074-D86AB765D678}"/>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EF8E58A6-B10A-0EBB-3A46-797D686F3FB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451691" y="4978268"/>
            <a:ext cx="1999482" cy="1879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1751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022_4b_IndependentTas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3A0A7-D217-4761-AAA2-06DAE8F5C69F}"/>
              </a:ext>
            </a:extLst>
          </p:cNvPr>
          <p:cNvSpPr>
            <a:spLocks noGrp="1"/>
          </p:cNvSpPr>
          <p:nvPr>
            <p:ph type="title"/>
          </p:nvPr>
        </p:nvSpPr>
        <p:spPr/>
        <p:txBody>
          <a:bodyPr/>
          <a:lstStyle/>
          <a:p>
            <a:r>
              <a:rPr lang="en-US"/>
              <a:t>Click to edit Master title style</a:t>
            </a:r>
            <a:endParaRPr lang="en-GB"/>
          </a:p>
        </p:txBody>
      </p:sp>
      <p:sp>
        <p:nvSpPr>
          <p:cNvPr id="4" name="Text Placeholder 6">
            <a:extLst>
              <a:ext uri="{FF2B5EF4-FFF2-40B4-BE49-F238E27FC236}">
                <a16:creationId xmlns:a16="http://schemas.microsoft.com/office/drawing/2014/main" id="{022A2179-F26A-D196-3FC1-D6C6A0EE7417}"/>
              </a:ext>
            </a:extLst>
          </p:cNvPr>
          <p:cNvSpPr>
            <a:spLocks noGrp="1"/>
          </p:cNvSpPr>
          <p:nvPr>
            <p:ph type="body" sz="quarter" idx="10"/>
          </p:nvPr>
        </p:nvSpPr>
        <p:spPr>
          <a:xfrm>
            <a:off x="219075" y="1766167"/>
            <a:ext cx="10606088" cy="1107996"/>
          </a:xfrm>
          <a:prstGeom prst="rect">
            <a:avLst/>
          </a:prstGeom>
        </p:spPr>
        <p:txBody>
          <a:bodyPr>
            <a:spAutoFit/>
          </a:bodyPr>
          <a:lstStyle/>
          <a:p>
            <a:pPr lvl="0"/>
            <a:r>
              <a:rPr lang="en-US"/>
              <a:t>Click to edit Master text styles</a:t>
            </a:r>
          </a:p>
          <a:p>
            <a:pPr lvl="1"/>
            <a:r>
              <a:rPr lang="en-US"/>
              <a:t>Second level</a:t>
            </a:r>
          </a:p>
        </p:txBody>
      </p:sp>
      <p:sp>
        <p:nvSpPr>
          <p:cNvPr id="6" name="TextBox 5">
            <a:extLst>
              <a:ext uri="{FF2B5EF4-FFF2-40B4-BE49-F238E27FC236}">
                <a16:creationId xmlns:a16="http://schemas.microsoft.com/office/drawing/2014/main" id="{02432203-753A-9CAA-FB79-490EA565B95F}"/>
              </a:ext>
            </a:extLst>
          </p:cNvPr>
          <p:cNvSpPr txBox="1"/>
          <p:nvPr userDrawn="1"/>
        </p:nvSpPr>
        <p:spPr>
          <a:xfrm rot="5400000">
            <a:off x="9461968" y="3115172"/>
            <a:ext cx="4290685"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Independent Task</a:t>
            </a:r>
          </a:p>
        </p:txBody>
      </p:sp>
      <p:pic>
        <p:nvPicPr>
          <p:cNvPr id="7" name="Picture 6">
            <a:extLst>
              <a:ext uri="{FF2B5EF4-FFF2-40B4-BE49-F238E27FC236}">
                <a16:creationId xmlns:a16="http://schemas.microsoft.com/office/drawing/2014/main" id="{13608B14-6D98-1EC1-1D14-D77DDE90CDE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r="9840" b="18237"/>
          <a:stretch/>
        </p:blipFill>
        <p:spPr>
          <a:xfrm>
            <a:off x="10451687" y="4955313"/>
            <a:ext cx="1999103" cy="1902688"/>
          </a:xfrm>
          <a:prstGeom prst="rect">
            <a:avLst/>
          </a:prstGeom>
        </p:spPr>
      </p:pic>
      <p:pic>
        <p:nvPicPr>
          <p:cNvPr id="8" name="Picture 7">
            <a:extLst>
              <a:ext uri="{FF2B5EF4-FFF2-40B4-BE49-F238E27FC236}">
                <a16:creationId xmlns:a16="http://schemas.microsoft.com/office/drawing/2014/main" id="{7D27A8EC-8E62-7B05-A05B-9095793E5320}"/>
              </a:ext>
            </a:extLst>
          </p:cNvPr>
          <p:cNvPicPr/>
          <p:nvPr userDrawn="1"/>
        </p:nvPicPr>
        <p:blipFill>
          <a:blip r:embed="rId3">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sp>
        <p:nvSpPr>
          <p:cNvPr id="12" name="Text Placeholder 11">
            <a:extLst>
              <a:ext uri="{FF2B5EF4-FFF2-40B4-BE49-F238E27FC236}">
                <a16:creationId xmlns:a16="http://schemas.microsoft.com/office/drawing/2014/main" id="{8CED83C9-4158-C984-CB4A-FB062F7A94BC}"/>
              </a:ext>
            </a:extLst>
          </p:cNvPr>
          <p:cNvSpPr>
            <a:spLocks noGrp="1"/>
          </p:cNvSpPr>
          <p:nvPr>
            <p:ph type="body" sz="quarter" idx="11" hasCustomPrompt="1"/>
          </p:nvPr>
        </p:nvSpPr>
        <p:spPr>
          <a:xfrm>
            <a:off x="208694" y="952475"/>
            <a:ext cx="10606088" cy="619483"/>
          </a:xfrm>
          <a:prstGeom prst="rect">
            <a:avLst/>
          </a:prstGeom>
        </p:spPr>
        <p:txBody>
          <a:bodyPr/>
          <a:lstStyle>
            <a:lvl1pPr>
              <a:defRPr sz="3200" b="1">
                <a:solidFill>
                  <a:srgbClr val="E50E46"/>
                </a:solidFill>
              </a:defRPr>
            </a:lvl1pPr>
          </a:lstStyle>
          <a:p>
            <a:pPr lvl="0"/>
            <a:r>
              <a:rPr lang="en-US"/>
              <a:t>Slide title (if needed)</a:t>
            </a:r>
          </a:p>
        </p:txBody>
      </p:sp>
    </p:spTree>
    <p:extLst>
      <p:ext uri="{BB962C8B-B14F-4D97-AF65-F5344CB8AC3E}">
        <p14:creationId xmlns:p14="http://schemas.microsoft.com/office/powerpoint/2010/main" val="2069578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22_3h_Plen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AA41D-79D9-A8B3-822C-56E1F20791DA}"/>
              </a:ext>
            </a:extLst>
          </p:cNvPr>
          <p:cNvSpPr>
            <a:spLocks noGrp="1"/>
          </p:cNvSpPr>
          <p:nvPr>
            <p:ph type="title"/>
          </p:nvPr>
        </p:nvSpPr>
        <p:spPr/>
        <p:txBody>
          <a:bodyPr/>
          <a:lstStyle/>
          <a:p>
            <a:r>
              <a:rPr lang="en-US"/>
              <a:t>Click to edit Master title style</a:t>
            </a:r>
            <a:endParaRPr lang="en-GB"/>
          </a:p>
        </p:txBody>
      </p:sp>
      <p:sp>
        <p:nvSpPr>
          <p:cNvPr id="3" name="Text Placeholder 6">
            <a:extLst>
              <a:ext uri="{FF2B5EF4-FFF2-40B4-BE49-F238E27FC236}">
                <a16:creationId xmlns:a16="http://schemas.microsoft.com/office/drawing/2014/main" id="{AFFE5357-715D-5A92-E9A7-76DCF07BF768}"/>
              </a:ext>
            </a:extLst>
          </p:cNvPr>
          <p:cNvSpPr>
            <a:spLocks noGrp="1"/>
          </p:cNvSpPr>
          <p:nvPr>
            <p:ph type="body" sz="quarter" idx="10"/>
          </p:nvPr>
        </p:nvSpPr>
        <p:spPr>
          <a:xfrm>
            <a:off x="219075" y="1166400"/>
            <a:ext cx="10606088" cy="1107996"/>
          </a:xfrm>
        </p:spPr>
        <p:txBody>
          <a:bodyPr>
            <a:spAutoFit/>
          </a:bodyPr>
          <a:lstStyle/>
          <a:p>
            <a:pPr lvl="0"/>
            <a:r>
              <a:rPr lang="en-US"/>
              <a:t>Click to edit Master text styles</a:t>
            </a:r>
          </a:p>
          <a:p>
            <a:pPr lvl="1"/>
            <a:r>
              <a:rPr lang="en-US"/>
              <a:t>Second level</a:t>
            </a:r>
          </a:p>
        </p:txBody>
      </p:sp>
      <p:sp>
        <p:nvSpPr>
          <p:cNvPr id="4" name="TextBox 3">
            <a:extLst>
              <a:ext uri="{FF2B5EF4-FFF2-40B4-BE49-F238E27FC236}">
                <a16:creationId xmlns:a16="http://schemas.microsoft.com/office/drawing/2014/main" id="{D0604356-72CB-EDC8-F4FC-34E5740F9F8E}"/>
              </a:ext>
            </a:extLst>
          </p:cNvPr>
          <p:cNvSpPr txBox="1"/>
          <p:nvPr userDrawn="1"/>
        </p:nvSpPr>
        <p:spPr>
          <a:xfrm rot="5400000">
            <a:off x="10134318" y="2442824"/>
            <a:ext cx="2945988" cy="584775"/>
          </a:xfrm>
          <a:prstGeom prst="rect">
            <a:avLst/>
          </a:prstGeom>
          <a:noFill/>
        </p:spPr>
        <p:txBody>
          <a:bodyPr wrap="none" rtlCol="0">
            <a:noAutofit/>
          </a:bodyPr>
          <a:lstStyle/>
          <a:p>
            <a:r>
              <a:rPr lang="en-GB" sz="3200">
                <a:solidFill>
                  <a:schemeClr val="bg1"/>
                </a:solidFill>
                <a:latin typeface="Century Gothic" panose="020B0502020202020204" pitchFamily="34" charset="0"/>
              </a:rPr>
              <a:t>Plenary</a:t>
            </a:r>
          </a:p>
        </p:txBody>
      </p:sp>
      <p:pic>
        <p:nvPicPr>
          <p:cNvPr id="5" name="Picture 4">
            <a:extLst>
              <a:ext uri="{FF2B5EF4-FFF2-40B4-BE49-F238E27FC236}">
                <a16:creationId xmlns:a16="http://schemas.microsoft.com/office/drawing/2014/main" id="{3EBA8F90-08BC-DD45-095A-EDFA0F155D40}"/>
              </a:ext>
            </a:extLst>
          </p:cNvPr>
          <p:cNvPicPr/>
          <p:nvPr userDrawn="1"/>
        </p:nvPicPr>
        <p:blipFill>
          <a:blip r:embed="rId2">
            <a:extLst>
              <a:ext uri="{28A0092B-C50C-407E-A947-70E740481C1C}">
                <a14:useLocalDpi xmlns:a14="http://schemas.microsoft.com/office/drawing/2010/main"/>
              </a:ext>
            </a:extLst>
          </a:blip>
          <a:srcRect/>
          <a:stretch>
            <a:fillRect/>
          </a:stretch>
        </p:blipFill>
        <p:spPr bwMode="auto">
          <a:xfrm>
            <a:off x="11246400" y="306000"/>
            <a:ext cx="717550" cy="723900"/>
          </a:xfrm>
          <a:prstGeom prst="rect">
            <a:avLst/>
          </a:prstGeom>
          <a:noFill/>
          <a:ln>
            <a:noFill/>
          </a:ln>
        </p:spPr>
      </p:pic>
      <p:pic>
        <p:nvPicPr>
          <p:cNvPr id="6" name="Picture 5">
            <a:extLst>
              <a:ext uri="{FF2B5EF4-FFF2-40B4-BE49-F238E27FC236}">
                <a16:creationId xmlns:a16="http://schemas.microsoft.com/office/drawing/2014/main" id="{9D83D30F-80A3-E483-24B8-249D163B806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0776156" y="5161967"/>
            <a:ext cx="1221868" cy="1696033"/>
          </a:xfrm>
          <a:prstGeom prst="rect">
            <a:avLst/>
          </a:prstGeom>
          <a:noFill/>
          <a:ln>
            <a:noFill/>
          </a:ln>
        </p:spPr>
      </p:pic>
    </p:spTree>
    <p:extLst>
      <p:ext uri="{BB962C8B-B14F-4D97-AF65-F5344CB8AC3E}">
        <p14:creationId xmlns:p14="http://schemas.microsoft.com/office/powerpoint/2010/main" val="191616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15/05/2025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15/05/2025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15/05/2025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15/05/2025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15/05/2025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15/05/2025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hyperlink" Target="https://www.teachyourmonster.org/digital-flashcard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latin typeface="Sassoon Primary"/>
              </a:rPr>
              <a:t>Friday 16th May 2025</a:t>
            </a:r>
            <a:endParaRPr lang="en-US"/>
          </a:p>
        </p:txBody>
      </p:sp>
      <p:sp>
        <p:nvSpPr>
          <p:cNvPr id="3" name="Subtitle 2"/>
          <p:cNvSpPr>
            <a:spLocks noGrp="1"/>
          </p:cNvSpPr>
          <p:nvPr>
            <p:ph type="subTitle" idx="1"/>
          </p:nvPr>
        </p:nvSpPr>
        <p:spPr/>
        <p:txBody>
          <a:bodyPr vert="horz" lIns="91440" tIns="45720" rIns="91440" bIns="45720" rtlCol="0" anchor="t">
            <a:normAutofit/>
          </a:bodyPr>
          <a:lstStyle/>
          <a:p>
            <a:r>
              <a:rPr lang="en-GB" sz="6000">
                <a:latin typeface="Sassoon Primary"/>
              </a:rPr>
              <a:t>16/5/25</a:t>
            </a:r>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103D3-677F-92DC-37B9-E0DD40F31FEA}"/>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D22A08AB-8AAF-E263-9C42-F7B34B07A3D9}"/>
              </a:ext>
            </a:extLst>
          </p:cNvPr>
          <p:cNvSpPr txBox="1"/>
          <p:nvPr/>
        </p:nvSpPr>
        <p:spPr>
          <a:xfrm>
            <a:off x="229279" y="163770"/>
            <a:ext cx="514240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correctly add –s or –es to create plurals. </a:t>
            </a:r>
          </a:p>
        </p:txBody>
      </p:sp>
      <p:sp>
        <p:nvSpPr>
          <p:cNvPr id="8" name="TextBox 6">
            <a:extLst>
              <a:ext uri="{FF2B5EF4-FFF2-40B4-BE49-F238E27FC236}">
                <a16:creationId xmlns:a16="http://schemas.microsoft.com/office/drawing/2014/main" id="{39E944B1-4C79-6459-F956-1A4C82CD946E}"/>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pic>
        <p:nvPicPr>
          <p:cNvPr id="2" name="Picture 1" descr="A person standing in a grassy area with animals&#10;&#10;AI-generated content may be incorrect.">
            <a:extLst>
              <a:ext uri="{FF2B5EF4-FFF2-40B4-BE49-F238E27FC236}">
                <a16:creationId xmlns:a16="http://schemas.microsoft.com/office/drawing/2014/main" id="{3C97628C-5CCC-8DA7-6764-EA865827BF68}"/>
              </a:ext>
            </a:extLst>
          </p:cNvPr>
          <p:cNvPicPr>
            <a:picLocks noChangeAspect="1"/>
          </p:cNvPicPr>
          <p:nvPr/>
        </p:nvPicPr>
        <p:blipFill>
          <a:blip r:embed="rId2"/>
          <a:stretch>
            <a:fillRect/>
          </a:stretch>
        </p:blipFill>
        <p:spPr>
          <a:xfrm>
            <a:off x="3047512" y="958606"/>
            <a:ext cx="5295900" cy="3905250"/>
          </a:xfrm>
          <a:prstGeom prst="rect">
            <a:avLst/>
          </a:prstGeom>
        </p:spPr>
      </p:pic>
      <p:sp>
        <p:nvSpPr>
          <p:cNvPr id="3" name="TextBox 2">
            <a:extLst>
              <a:ext uri="{FF2B5EF4-FFF2-40B4-BE49-F238E27FC236}">
                <a16:creationId xmlns:a16="http://schemas.microsoft.com/office/drawing/2014/main" id="{F218B642-8DC8-6AC3-AE97-093F24985EEB}"/>
              </a:ext>
            </a:extLst>
          </p:cNvPr>
          <p:cNvSpPr txBox="1"/>
          <p:nvPr/>
        </p:nvSpPr>
        <p:spPr>
          <a:xfrm>
            <a:off x="1263179" y="5052715"/>
            <a:ext cx="1006511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Sassoon Primary"/>
              </a:rPr>
              <a:t>What animals can you see in this picture?</a:t>
            </a:r>
          </a:p>
        </p:txBody>
      </p:sp>
    </p:spTree>
    <p:extLst>
      <p:ext uri="{BB962C8B-B14F-4D97-AF65-F5344CB8AC3E}">
        <p14:creationId xmlns:p14="http://schemas.microsoft.com/office/powerpoint/2010/main" val="4040993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CC5B9-0A1D-A1D2-B05D-43A550DA9DCE}"/>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B935349F-A6A0-9D9D-6AB6-7E01EF2B47E5}"/>
              </a:ext>
            </a:extLst>
          </p:cNvPr>
          <p:cNvSpPr txBox="1"/>
          <p:nvPr/>
        </p:nvSpPr>
        <p:spPr>
          <a:xfrm>
            <a:off x="229279" y="163770"/>
            <a:ext cx="514240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correctly add –s or –es to create plurals. </a:t>
            </a:r>
          </a:p>
        </p:txBody>
      </p:sp>
      <p:sp>
        <p:nvSpPr>
          <p:cNvPr id="8" name="TextBox 6">
            <a:extLst>
              <a:ext uri="{FF2B5EF4-FFF2-40B4-BE49-F238E27FC236}">
                <a16:creationId xmlns:a16="http://schemas.microsoft.com/office/drawing/2014/main" id="{E5EC99CA-ED90-2D96-08A9-540907B5DE48}"/>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pic>
        <p:nvPicPr>
          <p:cNvPr id="3" name="Picture 2" descr="A person standing in a grassy area with animals&#10;&#10;AI-generated content may be incorrect.">
            <a:extLst>
              <a:ext uri="{FF2B5EF4-FFF2-40B4-BE49-F238E27FC236}">
                <a16:creationId xmlns:a16="http://schemas.microsoft.com/office/drawing/2014/main" id="{AB6A913D-FE5E-2564-A10F-3265BB2DC485}"/>
              </a:ext>
            </a:extLst>
          </p:cNvPr>
          <p:cNvPicPr>
            <a:picLocks noChangeAspect="1"/>
          </p:cNvPicPr>
          <p:nvPr/>
        </p:nvPicPr>
        <p:blipFill>
          <a:blip r:embed="rId2"/>
          <a:stretch>
            <a:fillRect/>
          </a:stretch>
        </p:blipFill>
        <p:spPr>
          <a:xfrm>
            <a:off x="2940051" y="1368914"/>
            <a:ext cx="5295900" cy="3905250"/>
          </a:xfrm>
          <a:prstGeom prst="rect">
            <a:avLst/>
          </a:prstGeom>
        </p:spPr>
      </p:pic>
      <p:sp>
        <p:nvSpPr>
          <p:cNvPr id="4" name="TextBox 3">
            <a:extLst>
              <a:ext uri="{FF2B5EF4-FFF2-40B4-BE49-F238E27FC236}">
                <a16:creationId xmlns:a16="http://schemas.microsoft.com/office/drawing/2014/main" id="{B472E45D-58AB-CA6D-9A1B-7A8AE07E3F86}"/>
              </a:ext>
            </a:extLst>
          </p:cNvPr>
          <p:cNvSpPr txBox="1"/>
          <p:nvPr/>
        </p:nvSpPr>
        <p:spPr>
          <a:xfrm>
            <a:off x="349390" y="2244157"/>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bear</a:t>
            </a:r>
          </a:p>
        </p:txBody>
      </p:sp>
      <p:sp>
        <p:nvSpPr>
          <p:cNvPr id="5" name="TextBox 4">
            <a:extLst>
              <a:ext uri="{FF2B5EF4-FFF2-40B4-BE49-F238E27FC236}">
                <a16:creationId xmlns:a16="http://schemas.microsoft.com/office/drawing/2014/main" id="{C296ED61-6DEF-0866-66F5-72D3AB454F12}"/>
              </a:ext>
            </a:extLst>
          </p:cNvPr>
          <p:cNvSpPr txBox="1"/>
          <p:nvPr/>
        </p:nvSpPr>
        <p:spPr>
          <a:xfrm>
            <a:off x="349390" y="4969772"/>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fox</a:t>
            </a:r>
          </a:p>
        </p:txBody>
      </p:sp>
      <p:sp>
        <p:nvSpPr>
          <p:cNvPr id="7" name="TextBox 6">
            <a:extLst>
              <a:ext uri="{FF2B5EF4-FFF2-40B4-BE49-F238E27FC236}">
                <a16:creationId xmlns:a16="http://schemas.microsoft.com/office/drawing/2014/main" id="{26EF4363-CC98-F49D-DC64-B433DC1A42BD}"/>
              </a:ext>
            </a:extLst>
          </p:cNvPr>
          <p:cNvSpPr txBox="1"/>
          <p:nvPr/>
        </p:nvSpPr>
        <p:spPr>
          <a:xfrm>
            <a:off x="9053774" y="1814310"/>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giraffe</a:t>
            </a:r>
          </a:p>
        </p:txBody>
      </p:sp>
      <p:sp>
        <p:nvSpPr>
          <p:cNvPr id="9" name="TextBox 8">
            <a:extLst>
              <a:ext uri="{FF2B5EF4-FFF2-40B4-BE49-F238E27FC236}">
                <a16:creationId xmlns:a16="http://schemas.microsoft.com/office/drawing/2014/main" id="{30E33A8F-1B0F-AB3E-D4F3-1D4C29A32608}"/>
              </a:ext>
            </a:extLst>
          </p:cNvPr>
          <p:cNvSpPr txBox="1"/>
          <p:nvPr/>
        </p:nvSpPr>
        <p:spPr>
          <a:xfrm>
            <a:off x="9053774" y="5614540"/>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ostrich</a:t>
            </a:r>
          </a:p>
        </p:txBody>
      </p:sp>
      <p:sp>
        <p:nvSpPr>
          <p:cNvPr id="10" name="TextBox 9">
            <a:extLst>
              <a:ext uri="{FF2B5EF4-FFF2-40B4-BE49-F238E27FC236}">
                <a16:creationId xmlns:a16="http://schemas.microsoft.com/office/drawing/2014/main" id="{54AF4FBE-787F-3F6F-1C45-756E89DEC1D3}"/>
              </a:ext>
            </a:extLst>
          </p:cNvPr>
          <p:cNvSpPr txBox="1"/>
          <p:nvPr/>
        </p:nvSpPr>
        <p:spPr>
          <a:xfrm>
            <a:off x="789004" y="896001"/>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walrus</a:t>
            </a:r>
          </a:p>
        </p:txBody>
      </p:sp>
      <p:sp>
        <p:nvSpPr>
          <p:cNvPr id="11" name="TextBox 10">
            <a:extLst>
              <a:ext uri="{FF2B5EF4-FFF2-40B4-BE49-F238E27FC236}">
                <a16:creationId xmlns:a16="http://schemas.microsoft.com/office/drawing/2014/main" id="{6D71C8F6-366D-D31A-F742-BDF276D1C855}"/>
              </a:ext>
            </a:extLst>
          </p:cNvPr>
          <p:cNvSpPr txBox="1"/>
          <p:nvPr/>
        </p:nvSpPr>
        <p:spPr>
          <a:xfrm>
            <a:off x="232157" y="3426231"/>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deer</a:t>
            </a:r>
          </a:p>
        </p:txBody>
      </p:sp>
      <p:sp>
        <p:nvSpPr>
          <p:cNvPr id="12" name="TextBox 11">
            <a:extLst>
              <a:ext uri="{FF2B5EF4-FFF2-40B4-BE49-F238E27FC236}">
                <a16:creationId xmlns:a16="http://schemas.microsoft.com/office/drawing/2014/main" id="{1113CCA7-65E9-B370-16CB-7F522D921DCE}"/>
              </a:ext>
            </a:extLst>
          </p:cNvPr>
          <p:cNvSpPr txBox="1"/>
          <p:nvPr/>
        </p:nvSpPr>
        <p:spPr>
          <a:xfrm>
            <a:off x="9053772" y="4071000"/>
            <a:ext cx="225759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600">
                <a:latin typeface="Sassoon Primary"/>
              </a:rPr>
              <a:t>bird</a:t>
            </a:r>
          </a:p>
        </p:txBody>
      </p:sp>
    </p:spTree>
    <p:extLst>
      <p:ext uri="{BB962C8B-B14F-4D97-AF65-F5344CB8AC3E}">
        <p14:creationId xmlns:p14="http://schemas.microsoft.com/office/powerpoint/2010/main" val="2896424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AAF-9774-BA95-F307-4FC014E78631}"/>
              </a:ext>
            </a:extLst>
          </p:cNvPr>
          <p:cNvSpPr>
            <a:spLocks noGrp="1"/>
          </p:cNvSpPr>
          <p:nvPr>
            <p:ph type="title"/>
          </p:nvPr>
        </p:nvSpPr>
        <p:spPr/>
        <p:txBody>
          <a:bodyPr/>
          <a:lstStyle/>
          <a:p>
            <a:r>
              <a:rPr lang="en-GB">
                <a:latin typeface="Sassoon Primary"/>
              </a:rPr>
              <a:t>Break</a:t>
            </a:r>
          </a:p>
        </p:txBody>
      </p:sp>
      <p:pic>
        <p:nvPicPr>
          <p:cNvPr id="4" name="Picture 4" descr="A picture containing text, doll, toy, clipart&#10;&#10;Description automatically generated">
            <a:extLst>
              <a:ext uri="{FF2B5EF4-FFF2-40B4-BE49-F238E27FC236}">
                <a16:creationId xmlns:a16="http://schemas.microsoft.com/office/drawing/2014/main" id="{80E16F55-9742-1DE8-655B-441A64BE4BF1}"/>
              </a:ext>
            </a:extLst>
          </p:cNvPr>
          <p:cNvPicPr>
            <a:picLocks noChangeAspect="1"/>
          </p:cNvPicPr>
          <p:nvPr/>
        </p:nvPicPr>
        <p:blipFill>
          <a:blip r:embed="rId2"/>
          <a:stretch>
            <a:fillRect/>
          </a:stretch>
        </p:blipFill>
        <p:spPr>
          <a:xfrm>
            <a:off x="4362450" y="3063081"/>
            <a:ext cx="3467100" cy="1876425"/>
          </a:xfrm>
          <a:prstGeom prst="rect">
            <a:avLst/>
          </a:prstGeom>
        </p:spPr>
      </p:pic>
    </p:spTree>
    <p:extLst>
      <p:ext uri="{BB962C8B-B14F-4D97-AF65-F5344CB8AC3E}">
        <p14:creationId xmlns:p14="http://schemas.microsoft.com/office/powerpoint/2010/main" val="16020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11150" y="1764348"/>
            <a:ext cx="5784850" cy="615950"/>
          </a:xfrm>
        </p:spPr>
        <p:txBody>
          <a:bodyPr>
            <a:normAutofit/>
          </a:bodyPr>
          <a:lstStyle/>
          <a:p>
            <a:pPr marL="0" indent="0">
              <a:buNone/>
            </a:pPr>
            <a:r>
              <a:rPr lang="en-US"/>
              <a:t>3 in 3</a:t>
            </a:r>
          </a:p>
          <a:p>
            <a:pPr marL="0" indent="0">
              <a:buNone/>
            </a:pPr>
            <a:endParaRPr lang="en-US"/>
          </a:p>
          <a:p>
            <a:pPr marL="0" indent="0">
              <a:buNone/>
            </a:pPr>
            <a:endParaRPr lang="en-US"/>
          </a:p>
        </p:txBody>
      </p:sp>
      <p:sp>
        <p:nvSpPr>
          <p:cNvPr id="3" name="TextBox 2">
            <a:extLst>
              <a:ext uri="{FF2B5EF4-FFF2-40B4-BE49-F238E27FC236}">
                <a16:creationId xmlns:a16="http://schemas.microsoft.com/office/drawing/2014/main" id="{0C463B0B-FFF3-0DDA-6E68-1A1DAF3631B2}"/>
              </a:ext>
            </a:extLst>
          </p:cNvPr>
          <p:cNvSpPr txBox="1"/>
          <p:nvPr/>
        </p:nvSpPr>
        <p:spPr>
          <a:xfrm>
            <a:off x="262964" y="257294"/>
            <a:ext cx="7214796" cy="1200329"/>
          </a:xfrm>
          <a:prstGeom prst="rect">
            <a:avLst/>
          </a:prstGeom>
          <a:noFill/>
        </p:spPr>
        <p:txBody>
          <a:bodyPr wrap="square">
            <a:spAutoFit/>
          </a:bodyPr>
          <a:lstStyle/>
          <a:p>
            <a:r>
              <a:rPr lang="en-GB" sz="3600">
                <a:latin typeface="Sassoon Primary" pitchFamily="50" charset="0"/>
              </a:rPr>
              <a:t>TBAT: solve problems in context using addition and subtraction.</a:t>
            </a:r>
          </a:p>
        </p:txBody>
      </p:sp>
      <p:sp>
        <p:nvSpPr>
          <p:cNvPr id="4" name="TextBox 3">
            <a:extLst>
              <a:ext uri="{FF2B5EF4-FFF2-40B4-BE49-F238E27FC236}">
                <a16:creationId xmlns:a16="http://schemas.microsoft.com/office/drawing/2014/main" id="{67486EA2-549C-C2C1-07ED-1B4DE5DA5AFE}"/>
              </a:ext>
            </a:extLst>
          </p:cNvPr>
          <p:cNvSpPr txBox="1"/>
          <p:nvPr/>
        </p:nvSpPr>
        <p:spPr>
          <a:xfrm>
            <a:off x="141044" y="2356937"/>
            <a:ext cx="3879327" cy="954107"/>
          </a:xfrm>
          <a:prstGeom prst="rect">
            <a:avLst/>
          </a:prstGeom>
          <a:noFill/>
        </p:spPr>
        <p:txBody>
          <a:bodyPr wrap="square">
            <a:spAutoFit/>
          </a:bodyPr>
          <a:lstStyle/>
          <a:p>
            <a:r>
              <a:rPr lang="en-GB" sz="2800">
                <a:latin typeface="Sassoon Primary" pitchFamily="50" charset="0"/>
              </a:rPr>
              <a:t>Complete the number </a:t>
            </a:r>
          </a:p>
          <a:p>
            <a:r>
              <a:rPr lang="en-GB" sz="2800">
                <a:latin typeface="Sassoon Primary" pitchFamily="50" charset="0"/>
              </a:rPr>
              <a:t>bond to 20</a:t>
            </a:r>
          </a:p>
        </p:txBody>
      </p:sp>
      <p:pic>
        <p:nvPicPr>
          <p:cNvPr id="8" name="Picture 7">
            <a:extLst>
              <a:ext uri="{FF2B5EF4-FFF2-40B4-BE49-F238E27FC236}">
                <a16:creationId xmlns:a16="http://schemas.microsoft.com/office/drawing/2014/main" id="{79816675-C4F0-B2EE-5D2F-8E6951EE55DC}"/>
              </a:ext>
            </a:extLst>
          </p:cNvPr>
          <p:cNvPicPr>
            <a:picLocks noChangeAspect="1"/>
          </p:cNvPicPr>
          <p:nvPr/>
        </p:nvPicPr>
        <p:blipFill>
          <a:blip r:embed="rId2"/>
          <a:stretch>
            <a:fillRect/>
          </a:stretch>
        </p:blipFill>
        <p:spPr>
          <a:xfrm>
            <a:off x="311150" y="3196217"/>
            <a:ext cx="2956378" cy="3004319"/>
          </a:xfrm>
          <a:prstGeom prst="rect">
            <a:avLst/>
          </a:prstGeom>
        </p:spPr>
      </p:pic>
      <p:pic>
        <p:nvPicPr>
          <p:cNvPr id="10" name="Picture 9">
            <a:extLst>
              <a:ext uri="{FF2B5EF4-FFF2-40B4-BE49-F238E27FC236}">
                <a16:creationId xmlns:a16="http://schemas.microsoft.com/office/drawing/2014/main" id="{AF9B5DB8-6531-0160-8360-F4CEF514A13D}"/>
              </a:ext>
            </a:extLst>
          </p:cNvPr>
          <p:cNvPicPr>
            <a:picLocks noChangeAspect="1"/>
          </p:cNvPicPr>
          <p:nvPr/>
        </p:nvPicPr>
        <p:blipFill>
          <a:blip r:embed="rId3"/>
          <a:stretch>
            <a:fillRect/>
          </a:stretch>
        </p:blipFill>
        <p:spPr>
          <a:xfrm>
            <a:off x="6369722" y="3076527"/>
            <a:ext cx="4320989" cy="1711741"/>
          </a:xfrm>
          <a:prstGeom prst="rect">
            <a:avLst/>
          </a:prstGeom>
        </p:spPr>
      </p:pic>
      <p:pic>
        <p:nvPicPr>
          <p:cNvPr id="12" name="Picture 11">
            <a:extLst>
              <a:ext uri="{FF2B5EF4-FFF2-40B4-BE49-F238E27FC236}">
                <a16:creationId xmlns:a16="http://schemas.microsoft.com/office/drawing/2014/main" id="{FFB6FBD7-1E47-7754-2C27-A64873FC6FA5}"/>
              </a:ext>
            </a:extLst>
          </p:cNvPr>
          <p:cNvPicPr>
            <a:picLocks noChangeAspect="1"/>
          </p:cNvPicPr>
          <p:nvPr/>
        </p:nvPicPr>
        <p:blipFill>
          <a:blip r:embed="rId4"/>
          <a:stretch>
            <a:fillRect/>
          </a:stretch>
        </p:blipFill>
        <p:spPr>
          <a:xfrm>
            <a:off x="3267528" y="5183015"/>
            <a:ext cx="8420464" cy="1521170"/>
          </a:xfrm>
          <a:prstGeom prst="rect">
            <a:avLst/>
          </a:prstGeom>
        </p:spPr>
      </p:pic>
      <p:sp>
        <p:nvSpPr>
          <p:cNvPr id="13" name="TextBox 12">
            <a:extLst>
              <a:ext uri="{FF2B5EF4-FFF2-40B4-BE49-F238E27FC236}">
                <a16:creationId xmlns:a16="http://schemas.microsoft.com/office/drawing/2014/main" id="{D91697AB-B1EC-91C1-92F6-FB6902D51FFB}"/>
              </a:ext>
            </a:extLst>
          </p:cNvPr>
          <p:cNvSpPr txBox="1"/>
          <p:nvPr/>
        </p:nvSpPr>
        <p:spPr>
          <a:xfrm>
            <a:off x="6410362" y="2217957"/>
            <a:ext cx="4013798" cy="954107"/>
          </a:xfrm>
          <a:prstGeom prst="rect">
            <a:avLst/>
          </a:prstGeom>
          <a:solidFill>
            <a:schemeClr val="bg1"/>
          </a:solidFill>
        </p:spPr>
        <p:txBody>
          <a:bodyPr wrap="square">
            <a:spAutoFit/>
          </a:bodyPr>
          <a:lstStyle/>
          <a:p>
            <a:r>
              <a:rPr lang="en-GB" sz="2800">
                <a:latin typeface="Sassoon Primary" pitchFamily="50" charset="0"/>
              </a:rPr>
              <a:t>Find one more and one less</a:t>
            </a:r>
          </a:p>
        </p:txBody>
      </p:sp>
      <p:sp>
        <p:nvSpPr>
          <p:cNvPr id="14" name="TextBox 13">
            <a:extLst>
              <a:ext uri="{FF2B5EF4-FFF2-40B4-BE49-F238E27FC236}">
                <a16:creationId xmlns:a16="http://schemas.microsoft.com/office/drawing/2014/main" id="{87F062E4-89F9-FB88-FB7D-0AA3ACDA422C}"/>
              </a:ext>
            </a:extLst>
          </p:cNvPr>
          <p:cNvSpPr txBox="1"/>
          <p:nvPr/>
        </p:nvSpPr>
        <p:spPr>
          <a:xfrm>
            <a:off x="4792627" y="4788268"/>
            <a:ext cx="5125230" cy="523220"/>
          </a:xfrm>
          <a:prstGeom prst="rect">
            <a:avLst/>
          </a:prstGeom>
          <a:solidFill>
            <a:schemeClr val="bg1"/>
          </a:solidFill>
        </p:spPr>
        <p:txBody>
          <a:bodyPr wrap="square">
            <a:spAutoFit/>
          </a:bodyPr>
          <a:lstStyle/>
          <a:p>
            <a:r>
              <a:rPr lang="en-GB" sz="2800">
                <a:latin typeface="Sassoon Primary" pitchFamily="50" charset="0"/>
              </a:rPr>
              <a:t>Complete the sequence</a:t>
            </a:r>
          </a:p>
        </p:txBody>
      </p:sp>
      <p:sp>
        <p:nvSpPr>
          <p:cNvPr id="15" name="TextBox 14">
            <a:extLst>
              <a:ext uri="{FF2B5EF4-FFF2-40B4-BE49-F238E27FC236}">
                <a16:creationId xmlns:a16="http://schemas.microsoft.com/office/drawing/2014/main" id="{9C4158DF-4CD6-5749-1B87-2347F1900438}"/>
              </a:ext>
            </a:extLst>
          </p:cNvPr>
          <p:cNvSpPr txBox="1"/>
          <p:nvPr/>
        </p:nvSpPr>
        <p:spPr>
          <a:xfrm>
            <a:off x="9917857" y="2967335"/>
            <a:ext cx="1930400" cy="923330"/>
          </a:xfrm>
          <a:prstGeom prst="rect">
            <a:avLst/>
          </a:prstGeom>
          <a:solidFill>
            <a:schemeClr val="bg1"/>
          </a:solidFill>
        </p:spPr>
        <p:txBody>
          <a:bodyPr wrap="square" rtlCol="0">
            <a:spAutoFit/>
          </a:bodyPr>
          <a:lstStyle/>
          <a:p>
            <a:r>
              <a:rPr lang="en-GB">
                <a:solidFill>
                  <a:srgbClr val="FF0000"/>
                </a:solidFill>
                <a:latin typeface="Sassoon Infant Std" panose="020B0503020103030203" pitchFamily="34" charset="0"/>
              </a:rPr>
              <a:t>Challenge: Find ten more and ten less</a:t>
            </a:r>
          </a:p>
        </p:txBody>
      </p:sp>
    </p:spTree>
    <p:extLst>
      <p:ext uri="{BB962C8B-B14F-4D97-AF65-F5344CB8AC3E}">
        <p14:creationId xmlns:p14="http://schemas.microsoft.com/office/powerpoint/2010/main" val="614030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C2F38D-6834-A58E-B5B7-68EDC49B9A60}"/>
              </a:ext>
            </a:extLst>
          </p:cNvPr>
          <p:cNvSpPr/>
          <p:nvPr/>
        </p:nvSpPr>
        <p:spPr>
          <a:xfrm>
            <a:off x="389056" y="3064455"/>
            <a:ext cx="2428870" cy="523220"/>
          </a:xfrm>
          <a:prstGeom prst="rect">
            <a:avLst/>
          </a:prstGeom>
        </p:spPr>
        <p:txBody>
          <a:bodyPr wrap="none">
            <a:spAutoFit/>
          </a:bodyPr>
          <a:lstStyle/>
          <a:p>
            <a:pPr lvl="0"/>
            <a:r>
              <a:rPr lang="en-GB" sz="2800">
                <a:solidFill>
                  <a:srgbClr val="0070C0"/>
                </a:solidFill>
                <a:latin typeface="Cambria Math" panose="02040503050406030204" pitchFamily="18" charset="0"/>
                <a:ea typeface="Cambria Math" panose="02040503050406030204" pitchFamily="18" charset="0"/>
              </a:rPr>
              <a:t>14 + 7 = ______</a:t>
            </a:r>
          </a:p>
        </p:txBody>
      </p:sp>
      <p:sp>
        <p:nvSpPr>
          <p:cNvPr id="3" name="Rectangle 2">
            <a:extLst>
              <a:ext uri="{FF2B5EF4-FFF2-40B4-BE49-F238E27FC236}">
                <a16:creationId xmlns:a16="http://schemas.microsoft.com/office/drawing/2014/main" id="{949FF7CD-F746-7D84-8CF8-1AC9B8CE5064}"/>
              </a:ext>
            </a:extLst>
          </p:cNvPr>
          <p:cNvSpPr/>
          <p:nvPr/>
        </p:nvSpPr>
        <p:spPr>
          <a:xfrm>
            <a:off x="4002602" y="3040270"/>
            <a:ext cx="2627642" cy="523220"/>
          </a:xfrm>
          <a:prstGeom prst="rect">
            <a:avLst/>
          </a:prstGeom>
        </p:spPr>
        <p:txBody>
          <a:bodyPr wrap="none">
            <a:spAutoFit/>
          </a:bodyPr>
          <a:lstStyle/>
          <a:p>
            <a:pPr lvl="0"/>
            <a:r>
              <a:rPr lang="en-GB" sz="2800">
                <a:solidFill>
                  <a:srgbClr val="00B050"/>
                </a:solidFill>
                <a:latin typeface="Cambria Math" panose="02040503050406030204" pitchFamily="18" charset="0"/>
                <a:ea typeface="Cambria Math" panose="02040503050406030204" pitchFamily="18" charset="0"/>
              </a:rPr>
              <a:t>23 = ______ + 14</a:t>
            </a:r>
          </a:p>
        </p:txBody>
      </p:sp>
      <p:sp>
        <p:nvSpPr>
          <p:cNvPr id="5" name="Rectangle 4">
            <a:extLst>
              <a:ext uri="{FF2B5EF4-FFF2-40B4-BE49-F238E27FC236}">
                <a16:creationId xmlns:a16="http://schemas.microsoft.com/office/drawing/2014/main" id="{0DB19937-7221-1158-2DB9-21A58125BCB0}"/>
              </a:ext>
            </a:extLst>
          </p:cNvPr>
          <p:cNvSpPr/>
          <p:nvPr/>
        </p:nvSpPr>
        <p:spPr>
          <a:xfrm>
            <a:off x="7863797" y="3040270"/>
            <a:ext cx="2428870" cy="523220"/>
          </a:xfrm>
          <a:prstGeom prst="rect">
            <a:avLst/>
          </a:prstGeom>
        </p:spPr>
        <p:txBody>
          <a:bodyPr wrap="none">
            <a:spAutoFit/>
          </a:bodyPr>
          <a:lstStyle/>
          <a:p>
            <a:pPr lvl="0"/>
            <a:r>
              <a:rPr lang="en-GB" sz="2800">
                <a:solidFill>
                  <a:srgbClr val="0070C0"/>
                </a:solidFill>
                <a:latin typeface="Cambria Math" panose="02040503050406030204" pitchFamily="18" charset="0"/>
                <a:ea typeface="Cambria Math" panose="02040503050406030204" pitchFamily="18" charset="0"/>
              </a:rPr>
              <a:t>______ = 7 + 14</a:t>
            </a:r>
          </a:p>
        </p:txBody>
      </p:sp>
      <p:sp>
        <p:nvSpPr>
          <p:cNvPr id="6" name="Rectangle 5">
            <a:extLst>
              <a:ext uri="{FF2B5EF4-FFF2-40B4-BE49-F238E27FC236}">
                <a16:creationId xmlns:a16="http://schemas.microsoft.com/office/drawing/2014/main" id="{E1B437E4-3733-7AD7-A011-073E35C4554E}"/>
              </a:ext>
            </a:extLst>
          </p:cNvPr>
          <p:cNvSpPr/>
          <p:nvPr/>
        </p:nvSpPr>
        <p:spPr>
          <a:xfrm>
            <a:off x="389056" y="4699832"/>
            <a:ext cx="2428870" cy="523220"/>
          </a:xfrm>
          <a:prstGeom prst="rect">
            <a:avLst/>
          </a:prstGeom>
        </p:spPr>
        <p:txBody>
          <a:bodyPr wrap="none">
            <a:spAutoFit/>
          </a:bodyPr>
          <a:lstStyle/>
          <a:p>
            <a:pPr lvl="0"/>
            <a:r>
              <a:rPr lang="en-GB" sz="2800">
                <a:solidFill>
                  <a:srgbClr val="00B050"/>
                </a:solidFill>
                <a:latin typeface="Cambria Math" panose="02040503050406030204" pitchFamily="18" charset="0"/>
                <a:ea typeface="Cambria Math" panose="02040503050406030204" pitchFamily="18" charset="0"/>
              </a:rPr>
              <a:t>______ + 8 = 22</a:t>
            </a:r>
          </a:p>
        </p:txBody>
      </p:sp>
      <p:sp>
        <p:nvSpPr>
          <p:cNvPr id="24" name="Rectangle 23">
            <a:extLst>
              <a:ext uri="{FF2B5EF4-FFF2-40B4-BE49-F238E27FC236}">
                <a16:creationId xmlns:a16="http://schemas.microsoft.com/office/drawing/2014/main" id="{DD6E7E3E-BB6F-E8B6-EE05-B8F193695896}"/>
              </a:ext>
            </a:extLst>
          </p:cNvPr>
          <p:cNvSpPr/>
          <p:nvPr/>
        </p:nvSpPr>
        <p:spPr>
          <a:xfrm>
            <a:off x="4002602" y="4628484"/>
            <a:ext cx="2627642" cy="523220"/>
          </a:xfrm>
          <a:prstGeom prst="rect">
            <a:avLst/>
          </a:prstGeom>
        </p:spPr>
        <p:txBody>
          <a:bodyPr wrap="none">
            <a:spAutoFit/>
          </a:bodyPr>
          <a:lstStyle/>
          <a:p>
            <a:pPr lvl="0"/>
            <a:r>
              <a:rPr lang="en-GB" sz="2800">
                <a:solidFill>
                  <a:srgbClr val="0070C0"/>
                </a:solidFill>
                <a:latin typeface="Cambria Math" panose="02040503050406030204" pitchFamily="18" charset="0"/>
                <a:ea typeface="Cambria Math" panose="02040503050406030204" pitchFamily="18" charset="0"/>
              </a:rPr>
              <a:t>14 + ______ = 23</a:t>
            </a:r>
          </a:p>
        </p:txBody>
      </p:sp>
      <p:sp>
        <p:nvSpPr>
          <p:cNvPr id="25" name="Rectangle 24">
            <a:extLst>
              <a:ext uri="{FF2B5EF4-FFF2-40B4-BE49-F238E27FC236}">
                <a16:creationId xmlns:a16="http://schemas.microsoft.com/office/drawing/2014/main" id="{5D5FA628-E1E4-E145-2CBC-4B3AC4D069B4}"/>
              </a:ext>
            </a:extLst>
          </p:cNvPr>
          <p:cNvSpPr/>
          <p:nvPr/>
        </p:nvSpPr>
        <p:spPr>
          <a:xfrm>
            <a:off x="7863797" y="4628484"/>
            <a:ext cx="2428870" cy="523220"/>
          </a:xfrm>
          <a:prstGeom prst="rect">
            <a:avLst/>
          </a:prstGeom>
        </p:spPr>
        <p:txBody>
          <a:bodyPr wrap="none">
            <a:spAutoFit/>
          </a:bodyPr>
          <a:lstStyle/>
          <a:p>
            <a:pPr lvl="0"/>
            <a:r>
              <a:rPr lang="en-GB" sz="2800">
                <a:solidFill>
                  <a:srgbClr val="00B050"/>
                </a:solidFill>
                <a:latin typeface="Cambria Math" panose="02040503050406030204" pitchFamily="18" charset="0"/>
                <a:ea typeface="Cambria Math" panose="02040503050406030204" pitchFamily="18" charset="0"/>
              </a:rPr>
              <a:t>21 = 7 + ______</a:t>
            </a:r>
          </a:p>
        </p:txBody>
      </p:sp>
      <p:sp>
        <p:nvSpPr>
          <p:cNvPr id="15" name="Title 1"/>
          <p:cNvSpPr>
            <a:spLocks noGrp="1"/>
          </p:cNvSpPr>
          <p:nvPr>
            <p:ph type="title"/>
          </p:nvPr>
        </p:nvSpPr>
        <p:spPr>
          <a:xfrm>
            <a:off x="389056" y="1043701"/>
            <a:ext cx="10515600" cy="2869783"/>
          </a:xfrm>
        </p:spPr>
        <p:txBody>
          <a:bodyPr>
            <a:noAutofit/>
          </a:bodyPr>
          <a:lstStyle/>
          <a:p>
            <a:r>
              <a:rPr lang="en-US" sz="3300">
                <a:solidFill>
                  <a:schemeClr val="tx2">
                    <a:lumMod val="75000"/>
                    <a:lumOff val="25000"/>
                  </a:schemeClr>
                </a:solidFill>
                <a:latin typeface="Sassoon Primary" pitchFamily="50" charset="0"/>
              </a:rPr>
              <a:t>Blue</a:t>
            </a:r>
            <a:r>
              <a:rPr lang="en-US" sz="3300">
                <a:latin typeface="Sassoon Primary" pitchFamily="50" charset="0"/>
              </a:rPr>
              <a:t> / </a:t>
            </a:r>
            <a:r>
              <a:rPr lang="en-US" sz="3300">
                <a:solidFill>
                  <a:srgbClr val="00B050"/>
                </a:solidFill>
                <a:latin typeface="Sassoon Primary" pitchFamily="50" charset="0"/>
              </a:rPr>
              <a:t>green</a:t>
            </a:r>
            <a:r>
              <a:rPr lang="en-US" sz="3300">
                <a:latin typeface="Sassoon Primary" pitchFamily="50" charset="0"/>
              </a:rPr>
              <a:t> </a:t>
            </a:r>
            <a:br>
              <a:rPr lang="en-US" sz="3300">
                <a:latin typeface="Sassoon Primary" pitchFamily="50" charset="0"/>
              </a:rPr>
            </a:br>
            <a:br>
              <a:rPr lang="en-US" sz="3300">
                <a:latin typeface="Sassoon Primary" pitchFamily="50" charset="0"/>
              </a:rPr>
            </a:br>
            <a:r>
              <a:rPr lang="en-US" sz="3300">
                <a:latin typeface="Sassoon Primary" pitchFamily="50" charset="0"/>
              </a:rPr>
              <a:t>Discuss what method you would use to calculate the missing numbers and why.</a:t>
            </a:r>
            <a:br>
              <a:rPr lang="en-US" sz="3300">
                <a:latin typeface="Sassoon Primary" pitchFamily="50" charset="0"/>
              </a:rPr>
            </a:br>
            <a:br>
              <a:rPr lang="en-US" sz="2800">
                <a:latin typeface="Sassoon Primary" pitchFamily="50" charset="0"/>
              </a:rPr>
            </a:br>
            <a:r>
              <a:rPr lang="en-US" sz="2800">
                <a:latin typeface="Sassoon Primary" pitchFamily="50" charset="0"/>
              </a:rPr>
              <a:t>I would __________ because ____</a:t>
            </a:r>
            <a:br>
              <a:rPr lang="en-US">
                <a:latin typeface="Sassoon Primary" pitchFamily="50" charset="0"/>
              </a:rPr>
            </a:br>
            <a:br>
              <a:rPr lang="en-US">
                <a:latin typeface="Sassoon Primary" pitchFamily="50" charset="0"/>
              </a:rPr>
            </a:br>
            <a:br>
              <a:rPr lang="en-US">
                <a:latin typeface="Sassoon Primary" pitchFamily="50" charset="0"/>
              </a:rPr>
            </a:br>
            <a:endParaRPr lang="en-US">
              <a:latin typeface="Sassoon Primary" pitchFamily="50" charset="0"/>
            </a:endParaRPr>
          </a:p>
        </p:txBody>
      </p:sp>
      <p:sp>
        <p:nvSpPr>
          <p:cNvPr id="4" name="Title 1">
            <a:extLst>
              <a:ext uri="{FF2B5EF4-FFF2-40B4-BE49-F238E27FC236}">
                <a16:creationId xmlns:a16="http://schemas.microsoft.com/office/drawing/2014/main" id="{AF4F9E02-5A2E-C1A6-E683-92B60FCFF593}"/>
              </a:ext>
            </a:extLst>
          </p:cNvPr>
          <p:cNvSpPr txBox="1">
            <a:spLocks/>
          </p:cNvSpPr>
          <p:nvPr/>
        </p:nvSpPr>
        <p:spPr>
          <a:xfrm>
            <a:off x="526143" y="5751135"/>
            <a:ext cx="10515600" cy="1433436"/>
          </a:xfrm>
          <a:prstGeom prst="rect">
            <a:avLst/>
          </a:prstGeom>
        </p:spPr>
        <p:txBody>
          <a:bodyPr vert="horz" lIns="91440" tIns="45720" rIns="91440" bIns="45720" rtlCol="0" anchor="ctr">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300">
                <a:latin typeface="Sassoon Primary" pitchFamily="50" charset="0"/>
              </a:rPr>
              <a:t>Take in turns to talk your partner through the calculations.</a:t>
            </a:r>
            <a:br>
              <a:rPr lang="en-US">
                <a:latin typeface="Sassoon Primary" pitchFamily="50" charset="0"/>
              </a:rPr>
            </a:br>
            <a:br>
              <a:rPr lang="en-US">
                <a:latin typeface="Sassoon Primary" pitchFamily="50" charset="0"/>
              </a:rPr>
            </a:br>
            <a:br>
              <a:rPr lang="en-US">
                <a:latin typeface="Sassoon Primary" pitchFamily="50" charset="0"/>
              </a:rPr>
            </a:br>
            <a:endParaRPr lang="en-US">
              <a:latin typeface="Sassoon Primary" pitchFamily="50" charset="0"/>
            </a:endParaRPr>
          </a:p>
        </p:txBody>
      </p:sp>
    </p:spTree>
    <p:extLst>
      <p:ext uri="{BB962C8B-B14F-4D97-AF65-F5344CB8AC3E}">
        <p14:creationId xmlns:p14="http://schemas.microsoft.com/office/powerpoint/2010/main" val="418089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C18A2BC-9F7A-B91E-E2E2-DFE8D58660B2}"/>
              </a:ext>
            </a:extLst>
          </p:cNvPr>
          <p:cNvSpPr>
            <a:spLocks noGrp="1"/>
          </p:cNvSpPr>
          <p:nvPr>
            <p:ph type="title"/>
          </p:nvPr>
        </p:nvSpPr>
        <p:spPr>
          <a:xfrm>
            <a:off x="758114" y="234455"/>
            <a:ext cx="10515600" cy="1325563"/>
          </a:xfrm>
        </p:spPr>
        <p:txBody>
          <a:bodyPr>
            <a:normAutofit/>
          </a:bodyPr>
          <a:lstStyle/>
          <a:p>
            <a:r>
              <a:rPr lang="en-GB" sz="4000">
                <a:latin typeface="Sassoon Primary" pitchFamily="50" charset="0"/>
              </a:rPr>
              <a:t>TBAT: solve problems in context using addition and subtraction</a:t>
            </a:r>
          </a:p>
        </p:txBody>
      </p:sp>
      <p:sp>
        <p:nvSpPr>
          <p:cNvPr id="2" name="Star: 5 Points 1">
            <a:extLst>
              <a:ext uri="{FF2B5EF4-FFF2-40B4-BE49-F238E27FC236}">
                <a16:creationId xmlns:a16="http://schemas.microsoft.com/office/drawing/2014/main" id="{932C8C4C-7507-4039-9809-3AE36DCC5732}"/>
              </a:ext>
            </a:extLst>
          </p:cNvPr>
          <p:cNvSpPr/>
          <p:nvPr/>
        </p:nvSpPr>
        <p:spPr>
          <a:xfrm>
            <a:off x="2415340" y="497919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CAE3CB7E-38A6-4F8D-A1E6-D405E43ECEB1}"/>
              </a:ext>
            </a:extLst>
          </p:cNvPr>
          <p:cNvSpPr/>
          <p:nvPr/>
        </p:nvSpPr>
        <p:spPr>
          <a:xfrm>
            <a:off x="7219598" y="1270857"/>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tar: 5 Points 10">
            <a:extLst>
              <a:ext uri="{FF2B5EF4-FFF2-40B4-BE49-F238E27FC236}">
                <a16:creationId xmlns:a16="http://schemas.microsoft.com/office/drawing/2014/main" id="{6B96B244-4919-4FE5-916A-C02C084E0BCF}"/>
              </a:ext>
            </a:extLst>
          </p:cNvPr>
          <p:cNvSpPr/>
          <p:nvPr/>
        </p:nvSpPr>
        <p:spPr>
          <a:xfrm>
            <a:off x="5061679" y="3336718"/>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8">
            <a:extLst>
              <a:ext uri="{FF2B5EF4-FFF2-40B4-BE49-F238E27FC236}">
                <a16:creationId xmlns:a16="http://schemas.microsoft.com/office/drawing/2014/main" id="{82265CE6-8C2B-4289-85E8-95F1B3AEE60F}"/>
              </a:ext>
            </a:extLst>
          </p:cNvPr>
          <p:cNvSpPr/>
          <p:nvPr/>
        </p:nvSpPr>
        <p:spPr>
          <a:xfrm>
            <a:off x="1211656" y="1801120"/>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tar: 5 Points 9">
            <a:extLst>
              <a:ext uri="{FF2B5EF4-FFF2-40B4-BE49-F238E27FC236}">
                <a16:creationId xmlns:a16="http://schemas.microsoft.com/office/drawing/2014/main" id="{A727E20B-A05A-4A07-9C4E-FA02DA600BF9}"/>
              </a:ext>
            </a:extLst>
          </p:cNvPr>
          <p:cNvSpPr/>
          <p:nvPr/>
        </p:nvSpPr>
        <p:spPr>
          <a:xfrm>
            <a:off x="8821947" y="4532606"/>
            <a:ext cx="1034321" cy="10193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ontent Placeholder 2">
            <a:extLst>
              <a:ext uri="{FF2B5EF4-FFF2-40B4-BE49-F238E27FC236}">
                <a16:creationId xmlns:a16="http://schemas.microsoft.com/office/drawing/2014/main" id="{0D9DC644-163D-2180-83D2-2C8903EA40EF}"/>
              </a:ext>
            </a:extLst>
          </p:cNvPr>
          <p:cNvSpPr txBox="1">
            <a:spLocks/>
          </p:cNvSpPr>
          <p:nvPr/>
        </p:nvSpPr>
        <p:spPr>
          <a:xfrm>
            <a:off x="1430985" y="3650704"/>
            <a:ext cx="2566253" cy="646331"/>
          </a:xfrm>
          <a:prstGeom prst="rect">
            <a:avLst/>
          </a:prstGeom>
        </p:spPr>
        <p:txBody>
          <a:bodyPr wrap="square">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a:t>subtract</a:t>
            </a:r>
          </a:p>
        </p:txBody>
      </p:sp>
      <p:sp>
        <p:nvSpPr>
          <p:cNvPr id="20" name="Content Placeholder 2">
            <a:extLst>
              <a:ext uri="{FF2B5EF4-FFF2-40B4-BE49-F238E27FC236}">
                <a16:creationId xmlns:a16="http://schemas.microsoft.com/office/drawing/2014/main" id="{1F405575-B03B-1C91-A8B7-4CB7E0E05DEF}"/>
              </a:ext>
            </a:extLst>
          </p:cNvPr>
          <p:cNvSpPr txBox="1">
            <a:spLocks/>
          </p:cNvSpPr>
          <p:nvPr/>
        </p:nvSpPr>
        <p:spPr>
          <a:xfrm>
            <a:off x="3449661" y="1643857"/>
            <a:ext cx="2566253" cy="646331"/>
          </a:xfrm>
          <a:prstGeom prst="rect">
            <a:avLst/>
          </a:prstGeom>
        </p:spPr>
        <p:txBody>
          <a:bodyPr wrap="square">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a:t>add	</a:t>
            </a:r>
          </a:p>
        </p:txBody>
      </p:sp>
      <p:sp>
        <p:nvSpPr>
          <p:cNvPr id="21" name="Content Placeholder 2">
            <a:extLst>
              <a:ext uri="{FF2B5EF4-FFF2-40B4-BE49-F238E27FC236}">
                <a16:creationId xmlns:a16="http://schemas.microsoft.com/office/drawing/2014/main" id="{48C1220B-B0D6-31D7-D2ED-6ECC3C9A8981}"/>
              </a:ext>
            </a:extLst>
          </p:cNvPr>
          <p:cNvSpPr txBox="1">
            <a:spLocks/>
          </p:cNvSpPr>
          <p:nvPr/>
        </p:nvSpPr>
        <p:spPr>
          <a:xfrm>
            <a:off x="6772854" y="3105834"/>
            <a:ext cx="2566253" cy="646331"/>
          </a:xfrm>
          <a:prstGeom prst="rect">
            <a:avLst/>
          </a:prstGeom>
        </p:spPr>
        <p:txBody>
          <a:bodyPr wrap="square">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a:t>total</a:t>
            </a:r>
          </a:p>
        </p:txBody>
      </p:sp>
      <p:sp>
        <p:nvSpPr>
          <p:cNvPr id="22" name="Content Placeholder 2">
            <a:extLst>
              <a:ext uri="{FF2B5EF4-FFF2-40B4-BE49-F238E27FC236}">
                <a16:creationId xmlns:a16="http://schemas.microsoft.com/office/drawing/2014/main" id="{FD1EDBB9-8A7C-6252-31F3-C08111E31AEB}"/>
              </a:ext>
            </a:extLst>
          </p:cNvPr>
          <p:cNvSpPr txBox="1">
            <a:spLocks/>
          </p:cNvSpPr>
          <p:nvPr/>
        </p:nvSpPr>
        <p:spPr>
          <a:xfrm>
            <a:off x="5610251" y="5165691"/>
            <a:ext cx="2566253" cy="646331"/>
          </a:xfrm>
          <a:prstGeom prst="rect">
            <a:avLst/>
          </a:prstGeom>
        </p:spPr>
        <p:txBody>
          <a:bodyPr wrap="square">
            <a:sp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800" kern="1200">
                <a:solidFill>
                  <a:schemeClr val="tx1"/>
                </a:solidFill>
                <a:latin typeface="Century Gothic" panose="020B0502020202020204" pitchFamily="34" charset="0"/>
                <a:ea typeface="+mn-ea"/>
                <a:cs typeface="+mn-cs"/>
              </a:defRPr>
            </a:lvl1pPr>
            <a:lvl2pPr marL="540000" indent="-360000" algn="l" defTabSz="914400" rtl="0" eaLnBrk="1" latinLnBrk="0" hangingPunct="1">
              <a:lnSpc>
                <a:spcPct val="100000"/>
              </a:lnSpc>
              <a:spcBef>
                <a:spcPts val="600"/>
              </a:spcBef>
              <a:spcAft>
                <a:spcPts val="600"/>
              </a:spcAft>
              <a:buClr>
                <a:srgbClr val="E50E46"/>
              </a:buClr>
              <a:buFont typeface="Arial" panose="020B0604020202020204" pitchFamily="34" charset="0"/>
              <a:buChar char="•"/>
              <a:defRPr sz="28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600" b="1"/>
              <a:t>value</a:t>
            </a:r>
          </a:p>
        </p:txBody>
      </p:sp>
    </p:spTree>
    <p:extLst>
      <p:ext uri="{BB962C8B-B14F-4D97-AF65-F5344CB8AC3E}">
        <p14:creationId xmlns:p14="http://schemas.microsoft.com/office/powerpoint/2010/main" val="1603791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25" y="-81939"/>
            <a:ext cx="10515600" cy="1325563"/>
          </a:xfrm>
        </p:spPr>
        <p:txBody>
          <a:bodyPr>
            <a:normAutofit/>
          </a:bodyPr>
          <a:lstStyle/>
          <a:p>
            <a:r>
              <a:rPr lang="en-US" sz="4000">
                <a:latin typeface="Sassoon Primary" pitchFamily="50" charset="0"/>
              </a:rPr>
              <a:t>ACP Comics are creating superhero cards</a:t>
            </a:r>
          </a:p>
        </p:txBody>
      </p:sp>
      <p:sp>
        <p:nvSpPr>
          <p:cNvPr id="4" name="Text Placeholder 3"/>
          <p:cNvSpPr>
            <a:spLocks noGrp="1"/>
          </p:cNvSpPr>
          <p:nvPr>
            <p:ph type="body" sz="quarter" idx="10"/>
          </p:nvPr>
        </p:nvSpPr>
        <p:spPr>
          <a:xfrm>
            <a:off x="324262" y="1611879"/>
            <a:ext cx="5407881" cy="2850076"/>
          </a:xfrm>
        </p:spPr>
        <p:txBody>
          <a:bodyPr/>
          <a:lstStyle/>
          <a:p>
            <a:r>
              <a:rPr lang="en-GB" sz="3600">
                <a:latin typeface="Sassoon Infant Std" panose="020B0503020103030203" pitchFamily="34" charset="0"/>
              </a:rPr>
              <a:t>They need your help!</a:t>
            </a:r>
          </a:p>
          <a:p>
            <a:r>
              <a:rPr lang="en-GB" sz="3600">
                <a:latin typeface="Sassoon Infant Std" panose="020B0503020103030203" pitchFamily="34" charset="0"/>
              </a:rPr>
              <a:t>Each superhero has scores for three skills. </a:t>
            </a:r>
          </a:p>
          <a:p>
            <a:r>
              <a:rPr lang="en-GB" sz="3600">
                <a:latin typeface="Sassoon Infant Std" panose="020B0503020103030203" pitchFamily="34" charset="0"/>
              </a:rPr>
              <a:t>The scores must total 20</a:t>
            </a:r>
            <a:r>
              <a:rPr lang="en-GB"/>
              <a:t>.</a:t>
            </a:r>
          </a:p>
        </p:txBody>
      </p:sp>
      <p:grpSp>
        <p:nvGrpSpPr>
          <p:cNvPr id="22" name="Group 21">
            <a:extLst>
              <a:ext uri="{FF2B5EF4-FFF2-40B4-BE49-F238E27FC236}">
                <a16:creationId xmlns:a16="http://schemas.microsoft.com/office/drawing/2014/main" id="{04DC33C1-5FAA-0C06-F7CC-7D5B4B70B9CF}"/>
              </a:ext>
            </a:extLst>
          </p:cNvPr>
          <p:cNvGrpSpPr/>
          <p:nvPr/>
        </p:nvGrpSpPr>
        <p:grpSpPr>
          <a:xfrm>
            <a:off x="6188076" y="1166400"/>
            <a:ext cx="3244063" cy="3808125"/>
            <a:chOff x="7411496" y="773206"/>
            <a:chExt cx="3244063" cy="3808125"/>
          </a:xfrm>
        </p:grpSpPr>
        <p:sp>
          <p:nvSpPr>
            <p:cNvPr id="5" name="Rectangle 4"/>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Blobman</a:t>
              </a:r>
            </a:p>
          </p:txBody>
        </p:sp>
        <p:sp>
          <p:nvSpPr>
            <p:cNvPr id="11" name="TextBox 10"/>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12" name="Rectangle 11"/>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8</a:t>
              </a:r>
            </a:p>
          </p:txBody>
        </p:sp>
        <p:sp>
          <p:nvSpPr>
            <p:cNvPr id="18" name="Rectangle 17"/>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sp>
          <p:nvSpPr>
            <p:cNvPr id="19" name="Rectangle 18"/>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a:solidFill>
                    <a:schemeClr val="tx1"/>
                  </a:solidFill>
                  <a:latin typeface="Cambria Math" panose="02040503050406030204" pitchFamily="18" charset="0"/>
                  <a:ea typeface="Cambria Math" panose="02040503050406030204" pitchFamily="18" charset="0"/>
                </a:rPr>
                <a:t>6</a:t>
              </a:r>
            </a:p>
          </p:txBody>
        </p:sp>
        <p:sp>
          <p:nvSpPr>
            <p:cNvPr id="13" name="TextBox 12"/>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14" name="TextBox 13"/>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15" name="TextBox 14"/>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pic>
          <p:nvPicPr>
            <p:cNvPr id="58" name="Picture 57">
              <a:extLst>
                <a:ext uri="{FF2B5EF4-FFF2-40B4-BE49-F238E27FC236}">
                  <a16:creationId xmlns:a16="http://schemas.microsoft.com/office/drawing/2014/main" id="{061EC206-ED08-4D4B-98CA-61F57FA619A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87928" y="964055"/>
              <a:ext cx="896925" cy="597950"/>
            </a:xfrm>
            <a:prstGeom prst="rect">
              <a:avLst/>
            </a:prstGeom>
            <a:ln w="25400">
              <a:solidFill>
                <a:schemeClr val="tx1"/>
              </a:solidFill>
            </a:ln>
          </p:spPr>
        </p:pic>
      </p:grpSp>
      <p:grpSp>
        <p:nvGrpSpPr>
          <p:cNvPr id="1126" name="Group 1125">
            <a:extLst>
              <a:ext uri="{FF2B5EF4-FFF2-40B4-BE49-F238E27FC236}">
                <a16:creationId xmlns:a16="http://schemas.microsoft.com/office/drawing/2014/main" id="{51618860-0990-9A9F-7339-F31CEC341263}"/>
              </a:ext>
            </a:extLst>
          </p:cNvPr>
          <p:cNvGrpSpPr/>
          <p:nvPr/>
        </p:nvGrpSpPr>
        <p:grpSpPr>
          <a:xfrm>
            <a:off x="87928" y="5909068"/>
            <a:ext cx="10143355" cy="661663"/>
            <a:chOff x="87928" y="5909068"/>
            <a:chExt cx="10143355" cy="661663"/>
          </a:xfrm>
        </p:grpSpPr>
        <p:grpSp>
          <p:nvGrpSpPr>
            <p:cNvPr id="1122" name="Group 1121">
              <a:extLst>
                <a:ext uri="{FF2B5EF4-FFF2-40B4-BE49-F238E27FC236}">
                  <a16:creationId xmlns:a16="http://schemas.microsoft.com/office/drawing/2014/main" id="{278D0BE0-38F4-3057-5FC6-C81DB60D5473}"/>
                </a:ext>
              </a:extLst>
            </p:cNvPr>
            <p:cNvGrpSpPr/>
            <p:nvPr/>
          </p:nvGrpSpPr>
          <p:grpSpPr>
            <a:xfrm>
              <a:off x="407845" y="5909068"/>
              <a:ext cx="9507680" cy="399838"/>
              <a:chOff x="407845" y="5909068"/>
              <a:chExt cx="2444294" cy="399838"/>
            </a:xfrm>
          </p:grpSpPr>
          <p:cxnSp>
            <p:nvCxnSpPr>
              <p:cNvPr id="32" name="Straight Connector 31">
                <a:extLst>
                  <a:ext uri="{FF2B5EF4-FFF2-40B4-BE49-F238E27FC236}">
                    <a16:creationId xmlns:a16="http://schemas.microsoft.com/office/drawing/2014/main" id="{E3830E1D-2D60-C486-A146-8A8A935776CC}"/>
                  </a:ext>
                </a:extLst>
              </p:cNvPr>
              <p:cNvCxnSpPr>
                <a:cxnSpLocks/>
              </p:cNvCxnSpPr>
              <p:nvPr/>
            </p:nvCxnSpPr>
            <p:spPr>
              <a:xfrm>
                <a:off x="407845" y="6108987"/>
                <a:ext cx="244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004DA33-BE8B-C1FA-FAC8-1E19D71306E5}"/>
                  </a:ext>
                </a:extLst>
              </p:cNvPr>
              <p:cNvCxnSpPr>
                <a:cxnSpLocks/>
              </p:cNvCxnSpPr>
              <p:nvPr/>
            </p:nvCxnSpPr>
            <p:spPr>
              <a:xfrm>
                <a:off x="407845"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C24B603-62D1-5B63-4895-815AEC5FC113}"/>
                  </a:ext>
                </a:extLst>
              </p:cNvPr>
              <p:cNvCxnSpPr>
                <a:cxnSpLocks/>
              </p:cNvCxnSpPr>
              <p:nvPr/>
            </p:nvCxnSpPr>
            <p:spPr>
              <a:xfrm>
                <a:off x="1385562"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36EA4D4-FDD3-2EF6-9232-06780AA42DF8}"/>
                  </a:ext>
                </a:extLst>
              </p:cNvPr>
              <p:cNvCxnSpPr>
                <a:cxnSpLocks/>
              </p:cNvCxnSpPr>
              <p:nvPr/>
            </p:nvCxnSpPr>
            <p:spPr>
              <a:xfrm>
                <a:off x="2363280"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0" name="Straight Connector 1029">
                <a:extLst>
                  <a:ext uri="{FF2B5EF4-FFF2-40B4-BE49-F238E27FC236}">
                    <a16:creationId xmlns:a16="http://schemas.microsoft.com/office/drawing/2014/main" id="{8019675B-3944-0E4C-99DA-77A8C6104360}"/>
                  </a:ext>
                </a:extLst>
              </p:cNvPr>
              <p:cNvCxnSpPr>
                <a:cxnSpLocks/>
              </p:cNvCxnSpPr>
              <p:nvPr/>
            </p:nvCxnSpPr>
            <p:spPr>
              <a:xfrm>
                <a:off x="896704"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9F17E31F-CD94-3ADE-65AB-1CC19AEB3279}"/>
                  </a:ext>
                </a:extLst>
              </p:cNvPr>
              <p:cNvCxnSpPr>
                <a:cxnSpLocks/>
              </p:cNvCxnSpPr>
              <p:nvPr/>
            </p:nvCxnSpPr>
            <p:spPr>
              <a:xfrm>
                <a:off x="1874421"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3" name="Straight Connector 1032">
                <a:extLst>
                  <a:ext uri="{FF2B5EF4-FFF2-40B4-BE49-F238E27FC236}">
                    <a16:creationId xmlns:a16="http://schemas.microsoft.com/office/drawing/2014/main" id="{F681CCD1-D611-B766-E987-5F8F474EB0E6}"/>
                  </a:ext>
                </a:extLst>
              </p:cNvPr>
              <p:cNvCxnSpPr>
                <a:cxnSpLocks/>
              </p:cNvCxnSpPr>
              <p:nvPr/>
            </p:nvCxnSpPr>
            <p:spPr>
              <a:xfrm>
                <a:off x="2852139"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C49DE922-5718-B8A5-0844-B7ACF1A0C41D}"/>
                  </a:ext>
                </a:extLst>
              </p:cNvPr>
              <p:cNvCxnSpPr>
                <a:cxnSpLocks/>
              </p:cNvCxnSpPr>
              <p:nvPr/>
            </p:nvCxnSpPr>
            <p:spPr>
              <a:xfrm>
                <a:off x="50561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0D966B34-3D26-A2E6-4089-1259EF483BE0}"/>
                  </a:ext>
                </a:extLst>
              </p:cNvPr>
              <p:cNvCxnSpPr>
                <a:cxnSpLocks/>
              </p:cNvCxnSpPr>
              <p:nvPr/>
            </p:nvCxnSpPr>
            <p:spPr>
              <a:xfrm>
                <a:off x="60338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635C7D1E-CF18-6FC3-8406-5D789A27FE1C}"/>
                  </a:ext>
                </a:extLst>
              </p:cNvPr>
              <p:cNvCxnSpPr>
                <a:cxnSpLocks/>
              </p:cNvCxnSpPr>
              <p:nvPr/>
            </p:nvCxnSpPr>
            <p:spPr>
              <a:xfrm>
                <a:off x="701160"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16635785-D911-BA02-743B-D6F6A457F7BD}"/>
                  </a:ext>
                </a:extLst>
              </p:cNvPr>
              <p:cNvCxnSpPr>
                <a:cxnSpLocks/>
              </p:cNvCxnSpPr>
              <p:nvPr/>
            </p:nvCxnSpPr>
            <p:spPr>
              <a:xfrm>
                <a:off x="79893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a:extLst>
                  <a:ext uri="{FF2B5EF4-FFF2-40B4-BE49-F238E27FC236}">
                    <a16:creationId xmlns:a16="http://schemas.microsoft.com/office/drawing/2014/main" id="{FCE2CCAD-85C9-2F11-A095-92168E5D5E92}"/>
                  </a:ext>
                </a:extLst>
              </p:cNvPr>
              <p:cNvCxnSpPr>
                <a:cxnSpLocks/>
              </p:cNvCxnSpPr>
              <p:nvPr/>
            </p:nvCxnSpPr>
            <p:spPr>
              <a:xfrm>
                <a:off x="99447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6" name="Straight Connector 1045">
                <a:extLst>
                  <a:ext uri="{FF2B5EF4-FFF2-40B4-BE49-F238E27FC236}">
                    <a16:creationId xmlns:a16="http://schemas.microsoft.com/office/drawing/2014/main" id="{E6DBB2ED-B00B-9AB8-DA0D-2878A69E876B}"/>
                  </a:ext>
                </a:extLst>
              </p:cNvPr>
              <p:cNvCxnSpPr>
                <a:cxnSpLocks/>
              </p:cNvCxnSpPr>
              <p:nvPr/>
            </p:nvCxnSpPr>
            <p:spPr>
              <a:xfrm>
                <a:off x="109224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7" name="Straight Connector 1046">
                <a:extLst>
                  <a:ext uri="{FF2B5EF4-FFF2-40B4-BE49-F238E27FC236}">
                    <a16:creationId xmlns:a16="http://schemas.microsoft.com/office/drawing/2014/main" id="{F5C4D02B-48EB-AF03-5386-1CCE06D3E55F}"/>
                  </a:ext>
                </a:extLst>
              </p:cNvPr>
              <p:cNvCxnSpPr>
                <a:cxnSpLocks/>
              </p:cNvCxnSpPr>
              <p:nvPr/>
            </p:nvCxnSpPr>
            <p:spPr>
              <a:xfrm>
                <a:off x="119001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8" name="Straight Connector 1047">
                <a:extLst>
                  <a:ext uri="{FF2B5EF4-FFF2-40B4-BE49-F238E27FC236}">
                    <a16:creationId xmlns:a16="http://schemas.microsoft.com/office/drawing/2014/main" id="{1FFDEFEE-2795-8F07-6434-7009F0361AE4}"/>
                  </a:ext>
                </a:extLst>
              </p:cNvPr>
              <p:cNvCxnSpPr>
                <a:cxnSpLocks/>
              </p:cNvCxnSpPr>
              <p:nvPr/>
            </p:nvCxnSpPr>
            <p:spPr>
              <a:xfrm>
                <a:off x="1287791"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Straight Connector 1048">
                <a:extLst>
                  <a:ext uri="{FF2B5EF4-FFF2-40B4-BE49-F238E27FC236}">
                    <a16:creationId xmlns:a16="http://schemas.microsoft.com/office/drawing/2014/main" id="{CC4C8CAF-483C-125C-DE88-F06E0E3A3A7F}"/>
                  </a:ext>
                </a:extLst>
              </p:cNvPr>
              <p:cNvCxnSpPr>
                <a:cxnSpLocks/>
              </p:cNvCxnSpPr>
              <p:nvPr/>
            </p:nvCxnSpPr>
            <p:spPr>
              <a:xfrm>
                <a:off x="1483334"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B3075A93-5F40-22D1-9C9D-2597A1648CB1}"/>
                  </a:ext>
                </a:extLst>
              </p:cNvPr>
              <p:cNvCxnSpPr>
                <a:cxnSpLocks/>
              </p:cNvCxnSpPr>
              <p:nvPr/>
            </p:nvCxnSpPr>
            <p:spPr>
              <a:xfrm>
                <a:off x="158110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DFFF4C7B-3882-F13F-2488-1C58686F68C8}"/>
                  </a:ext>
                </a:extLst>
              </p:cNvPr>
              <p:cNvCxnSpPr>
                <a:cxnSpLocks/>
              </p:cNvCxnSpPr>
              <p:nvPr/>
            </p:nvCxnSpPr>
            <p:spPr>
              <a:xfrm>
                <a:off x="167887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2" name="Straight Connector 1051">
                <a:extLst>
                  <a:ext uri="{FF2B5EF4-FFF2-40B4-BE49-F238E27FC236}">
                    <a16:creationId xmlns:a16="http://schemas.microsoft.com/office/drawing/2014/main" id="{C2F01C9C-3643-61DF-DAE8-778645CC652F}"/>
                  </a:ext>
                </a:extLst>
              </p:cNvPr>
              <p:cNvCxnSpPr>
                <a:cxnSpLocks/>
              </p:cNvCxnSpPr>
              <p:nvPr/>
            </p:nvCxnSpPr>
            <p:spPr>
              <a:xfrm>
                <a:off x="177664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3" name="Straight Connector 1052">
                <a:extLst>
                  <a:ext uri="{FF2B5EF4-FFF2-40B4-BE49-F238E27FC236}">
                    <a16:creationId xmlns:a16="http://schemas.microsoft.com/office/drawing/2014/main" id="{312CD109-B714-D942-DE38-AB8D1E88BBC7}"/>
                  </a:ext>
                </a:extLst>
              </p:cNvPr>
              <p:cNvCxnSpPr>
                <a:cxnSpLocks/>
              </p:cNvCxnSpPr>
              <p:nvPr/>
            </p:nvCxnSpPr>
            <p:spPr>
              <a:xfrm>
                <a:off x="197219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Straight Connector 1053">
                <a:extLst>
                  <a:ext uri="{FF2B5EF4-FFF2-40B4-BE49-F238E27FC236}">
                    <a16:creationId xmlns:a16="http://schemas.microsoft.com/office/drawing/2014/main" id="{7D392129-C3D6-CEDE-5F04-87A2C63088B9}"/>
                  </a:ext>
                </a:extLst>
              </p:cNvPr>
              <p:cNvCxnSpPr>
                <a:cxnSpLocks/>
              </p:cNvCxnSpPr>
              <p:nvPr/>
            </p:nvCxnSpPr>
            <p:spPr>
              <a:xfrm>
                <a:off x="206996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5" name="Straight Connector 1054">
                <a:extLst>
                  <a:ext uri="{FF2B5EF4-FFF2-40B4-BE49-F238E27FC236}">
                    <a16:creationId xmlns:a16="http://schemas.microsoft.com/office/drawing/2014/main" id="{DE5BC260-DD9B-60C9-CDA5-E28FCFC0E167}"/>
                  </a:ext>
                </a:extLst>
              </p:cNvPr>
              <p:cNvCxnSpPr>
                <a:cxnSpLocks/>
              </p:cNvCxnSpPr>
              <p:nvPr/>
            </p:nvCxnSpPr>
            <p:spPr>
              <a:xfrm>
                <a:off x="216773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FAF48A12-8391-EC35-6EF2-54CCE43D7148}"/>
                  </a:ext>
                </a:extLst>
              </p:cNvPr>
              <p:cNvCxnSpPr>
                <a:cxnSpLocks/>
              </p:cNvCxnSpPr>
              <p:nvPr/>
            </p:nvCxnSpPr>
            <p:spPr>
              <a:xfrm>
                <a:off x="226550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CC929B45-C143-6FD7-81F0-B07EB657850C}"/>
                  </a:ext>
                </a:extLst>
              </p:cNvPr>
              <p:cNvCxnSpPr>
                <a:cxnSpLocks/>
              </p:cNvCxnSpPr>
              <p:nvPr/>
            </p:nvCxnSpPr>
            <p:spPr>
              <a:xfrm>
                <a:off x="246105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8" name="Straight Connector 1057">
                <a:extLst>
                  <a:ext uri="{FF2B5EF4-FFF2-40B4-BE49-F238E27FC236}">
                    <a16:creationId xmlns:a16="http://schemas.microsoft.com/office/drawing/2014/main" id="{71F13D85-CB3F-F634-84A8-17094DDF5A95}"/>
                  </a:ext>
                </a:extLst>
              </p:cNvPr>
              <p:cNvCxnSpPr>
                <a:cxnSpLocks/>
              </p:cNvCxnSpPr>
              <p:nvPr/>
            </p:nvCxnSpPr>
            <p:spPr>
              <a:xfrm>
                <a:off x="255882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Straight Connector 1058">
                <a:extLst>
                  <a:ext uri="{FF2B5EF4-FFF2-40B4-BE49-F238E27FC236}">
                    <a16:creationId xmlns:a16="http://schemas.microsoft.com/office/drawing/2014/main" id="{EAE57A88-E106-112B-C3E3-D1F6C5CC58DD}"/>
                  </a:ext>
                </a:extLst>
              </p:cNvPr>
              <p:cNvCxnSpPr>
                <a:cxnSpLocks/>
              </p:cNvCxnSpPr>
              <p:nvPr/>
            </p:nvCxnSpPr>
            <p:spPr>
              <a:xfrm>
                <a:off x="265659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3C4EA5BE-109A-660B-9B08-8BBD1F18CA11}"/>
                  </a:ext>
                </a:extLst>
              </p:cNvPr>
              <p:cNvCxnSpPr>
                <a:cxnSpLocks/>
              </p:cNvCxnSpPr>
              <p:nvPr/>
            </p:nvCxnSpPr>
            <p:spPr>
              <a:xfrm>
                <a:off x="275436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3D55D43C-DA49-439B-560F-F03663C964CA}"/>
                </a:ext>
              </a:extLst>
            </p:cNvPr>
            <p:cNvSpPr txBox="1"/>
            <p:nvPr/>
          </p:nvSpPr>
          <p:spPr>
            <a:xfrm>
              <a:off x="7686476"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20</a:t>
              </a:r>
            </a:p>
          </p:txBody>
        </p:sp>
        <p:sp>
          <p:nvSpPr>
            <p:cNvPr id="29" name="TextBox 28">
              <a:extLst>
                <a:ext uri="{FF2B5EF4-FFF2-40B4-BE49-F238E27FC236}">
                  <a16:creationId xmlns:a16="http://schemas.microsoft.com/office/drawing/2014/main" id="{BBBEEAD3-6443-9AF9-2A96-589DEB21A75C}"/>
                </a:ext>
              </a:extLst>
            </p:cNvPr>
            <p:cNvSpPr txBox="1"/>
            <p:nvPr/>
          </p:nvSpPr>
          <p:spPr>
            <a:xfrm>
              <a:off x="3887202"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10</a:t>
              </a:r>
            </a:p>
          </p:txBody>
        </p:sp>
        <p:sp>
          <p:nvSpPr>
            <p:cNvPr id="31" name="TextBox 30">
              <a:extLst>
                <a:ext uri="{FF2B5EF4-FFF2-40B4-BE49-F238E27FC236}">
                  <a16:creationId xmlns:a16="http://schemas.microsoft.com/office/drawing/2014/main" id="{AC45FBDB-35C0-040D-FAEC-B648DB6762EF}"/>
                </a:ext>
              </a:extLst>
            </p:cNvPr>
            <p:cNvSpPr txBox="1"/>
            <p:nvPr/>
          </p:nvSpPr>
          <p:spPr>
            <a:xfrm>
              <a:off x="87928"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0</a:t>
              </a:r>
            </a:p>
          </p:txBody>
        </p:sp>
        <p:sp>
          <p:nvSpPr>
            <p:cNvPr id="1123" name="TextBox 1122">
              <a:extLst>
                <a:ext uri="{FF2B5EF4-FFF2-40B4-BE49-F238E27FC236}">
                  <a16:creationId xmlns:a16="http://schemas.microsoft.com/office/drawing/2014/main" id="{BB59BFF4-2954-0DB1-CF53-51503F1831A6}"/>
                </a:ext>
              </a:extLst>
            </p:cNvPr>
            <p:cNvSpPr txBox="1"/>
            <p:nvPr/>
          </p:nvSpPr>
          <p:spPr>
            <a:xfrm>
              <a:off x="1987565"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5</a:t>
              </a:r>
            </a:p>
          </p:txBody>
        </p:sp>
        <p:sp>
          <p:nvSpPr>
            <p:cNvPr id="1124" name="TextBox 1123">
              <a:extLst>
                <a:ext uri="{FF2B5EF4-FFF2-40B4-BE49-F238E27FC236}">
                  <a16:creationId xmlns:a16="http://schemas.microsoft.com/office/drawing/2014/main" id="{BBAB57F9-92D6-D627-37DB-EF4D9F731FD9}"/>
                </a:ext>
              </a:extLst>
            </p:cNvPr>
            <p:cNvSpPr txBox="1"/>
            <p:nvPr/>
          </p:nvSpPr>
          <p:spPr>
            <a:xfrm>
              <a:off x="5786839"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15</a:t>
              </a:r>
            </a:p>
          </p:txBody>
        </p:sp>
        <p:sp>
          <p:nvSpPr>
            <p:cNvPr id="1125" name="TextBox 1124">
              <a:extLst>
                <a:ext uri="{FF2B5EF4-FFF2-40B4-BE49-F238E27FC236}">
                  <a16:creationId xmlns:a16="http://schemas.microsoft.com/office/drawing/2014/main" id="{55D615D2-BF58-EED4-F3D5-6459A2DE9DA7}"/>
                </a:ext>
              </a:extLst>
            </p:cNvPr>
            <p:cNvSpPr txBox="1"/>
            <p:nvPr/>
          </p:nvSpPr>
          <p:spPr>
            <a:xfrm>
              <a:off x="9586111"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25</a:t>
              </a:r>
            </a:p>
          </p:txBody>
        </p:sp>
      </p:grpSp>
    </p:spTree>
    <p:extLst>
      <p:ext uri="{BB962C8B-B14F-4D97-AF65-F5344CB8AC3E}">
        <p14:creationId xmlns:p14="http://schemas.microsoft.com/office/powerpoint/2010/main" val="3802913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68" y="247137"/>
            <a:ext cx="10606548" cy="608269"/>
          </a:xfrm>
        </p:spPr>
        <p:txBody>
          <a:bodyPr>
            <a:normAutofit fontScale="90000"/>
          </a:bodyPr>
          <a:lstStyle/>
          <a:p>
            <a:r>
              <a:rPr lang="en-US">
                <a:latin typeface="Sassoon Infant Std" panose="020B0503020103030203" pitchFamily="34" charset="0"/>
              </a:rPr>
              <a:t>Remember: the skills must sum to 20</a:t>
            </a:r>
          </a:p>
        </p:txBody>
      </p:sp>
      <p:pic>
        <p:nvPicPr>
          <p:cNvPr id="29" name="Picture 28">
            <a:extLst>
              <a:ext uri="{FF2B5EF4-FFF2-40B4-BE49-F238E27FC236}">
                <a16:creationId xmlns:a16="http://schemas.microsoft.com/office/drawing/2014/main" id="{B3595733-CD8F-113E-EB37-E8382321F8D3}"/>
              </a:ext>
            </a:extLst>
          </p:cNvPr>
          <p:cNvPicPr>
            <a:picLocks noChangeAspect="1"/>
          </p:cNvPicPr>
          <p:nvPr/>
        </p:nvPicPr>
        <p:blipFill>
          <a:blip r:embed="rId3"/>
          <a:stretch>
            <a:fillRect/>
          </a:stretch>
        </p:blipFill>
        <p:spPr>
          <a:xfrm>
            <a:off x="9621095" y="989078"/>
            <a:ext cx="1237595" cy="737680"/>
          </a:xfrm>
          <a:prstGeom prst="rect">
            <a:avLst/>
          </a:prstGeom>
        </p:spPr>
      </p:pic>
      <p:pic>
        <p:nvPicPr>
          <p:cNvPr id="30" name="Picture 29">
            <a:extLst>
              <a:ext uri="{FF2B5EF4-FFF2-40B4-BE49-F238E27FC236}">
                <a16:creationId xmlns:a16="http://schemas.microsoft.com/office/drawing/2014/main" id="{312E9012-4C64-FD59-F99A-83846BCF3400}"/>
              </a:ext>
            </a:extLst>
          </p:cNvPr>
          <p:cNvPicPr>
            <a:picLocks noChangeAspect="1"/>
          </p:cNvPicPr>
          <p:nvPr/>
        </p:nvPicPr>
        <p:blipFill>
          <a:blip r:embed="rId4"/>
          <a:stretch>
            <a:fillRect/>
          </a:stretch>
        </p:blipFill>
        <p:spPr>
          <a:xfrm>
            <a:off x="8298627" y="182290"/>
            <a:ext cx="1243692" cy="731583"/>
          </a:xfrm>
          <a:prstGeom prst="rect">
            <a:avLst/>
          </a:prstGeom>
        </p:spPr>
      </p:pic>
      <p:pic>
        <p:nvPicPr>
          <p:cNvPr id="31" name="Picture 30">
            <a:extLst>
              <a:ext uri="{FF2B5EF4-FFF2-40B4-BE49-F238E27FC236}">
                <a16:creationId xmlns:a16="http://schemas.microsoft.com/office/drawing/2014/main" id="{ABCA83BF-997B-BE4E-11EF-D4DB90633450}"/>
              </a:ext>
            </a:extLst>
          </p:cNvPr>
          <p:cNvPicPr>
            <a:picLocks noChangeAspect="1"/>
          </p:cNvPicPr>
          <p:nvPr/>
        </p:nvPicPr>
        <p:blipFill>
          <a:blip r:embed="rId5"/>
          <a:stretch>
            <a:fillRect/>
          </a:stretch>
        </p:blipFill>
        <p:spPr>
          <a:xfrm>
            <a:off x="9607758" y="173541"/>
            <a:ext cx="1243692" cy="749873"/>
          </a:xfrm>
          <a:prstGeom prst="rect">
            <a:avLst/>
          </a:prstGeom>
        </p:spPr>
      </p:pic>
      <p:grpSp>
        <p:nvGrpSpPr>
          <p:cNvPr id="2060" name="Group 2059">
            <a:extLst>
              <a:ext uri="{FF2B5EF4-FFF2-40B4-BE49-F238E27FC236}">
                <a16:creationId xmlns:a16="http://schemas.microsoft.com/office/drawing/2014/main" id="{753A68B6-00EB-1638-71E6-D47C94F542E6}"/>
              </a:ext>
            </a:extLst>
          </p:cNvPr>
          <p:cNvGrpSpPr/>
          <p:nvPr/>
        </p:nvGrpSpPr>
        <p:grpSpPr>
          <a:xfrm>
            <a:off x="3815970" y="2109834"/>
            <a:ext cx="3244063" cy="3808125"/>
            <a:chOff x="7411496" y="773206"/>
            <a:chExt cx="3244063" cy="3808125"/>
          </a:xfrm>
        </p:grpSpPr>
        <p:sp>
          <p:nvSpPr>
            <p:cNvPr id="2061" name="Rectangle 2060">
              <a:extLst>
                <a:ext uri="{FF2B5EF4-FFF2-40B4-BE49-F238E27FC236}">
                  <a16:creationId xmlns:a16="http://schemas.microsoft.com/office/drawing/2014/main" id="{035C9353-0EDF-96AB-293C-B6EDFCDD99FB}"/>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62" name="Rectangle 2061">
              <a:extLst>
                <a:ext uri="{FF2B5EF4-FFF2-40B4-BE49-F238E27FC236}">
                  <a16:creationId xmlns:a16="http://schemas.microsoft.com/office/drawing/2014/main" id="{472BC31F-CA9B-75B3-3C6E-FFB19B8E5A46}"/>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Blobman</a:t>
              </a:r>
            </a:p>
          </p:txBody>
        </p:sp>
        <p:sp>
          <p:nvSpPr>
            <p:cNvPr id="2063" name="TextBox 2062">
              <a:extLst>
                <a:ext uri="{FF2B5EF4-FFF2-40B4-BE49-F238E27FC236}">
                  <a16:creationId xmlns:a16="http://schemas.microsoft.com/office/drawing/2014/main" id="{39C66D89-EE94-6C2D-9EA5-1B963C79AFE3}"/>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2064" name="Rectangle 2063">
              <a:extLst>
                <a:ext uri="{FF2B5EF4-FFF2-40B4-BE49-F238E27FC236}">
                  <a16:creationId xmlns:a16="http://schemas.microsoft.com/office/drawing/2014/main" id="{D8599F54-10FB-1101-5B4A-6744056720D3}"/>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4</a:t>
              </a:r>
            </a:p>
          </p:txBody>
        </p:sp>
        <p:sp>
          <p:nvSpPr>
            <p:cNvPr id="2065" name="Rectangle 2064">
              <a:extLst>
                <a:ext uri="{FF2B5EF4-FFF2-40B4-BE49-F238E27FC236}">
                  <a16:creationId xmlns:a16="http://schemas.microsoft.com/office/drawing/2014/main" id="{95BD681B-3B78-927B-C49E-35CDEA613F78}"/>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8</a:t>
              </a:r>
            </a:p>
          </p:txBody>
        </p:sp>
        <p:sp>
          <p:nvSpPr>
            <p:cNvPr id="2066" name="Rectangle 2065">
              <a:extLst>
                <a:ext uri="{FF2B5EF4-FFF2-40B4-BE49-F238E27FC236}">
                  <a16:creationId xmlns:a16="http://schemas.microsoft.com/office/drawing/2014/main" id="{E2AB78A2-28B3-549D-4147-E0B3822C0A73}"/>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a:solidFill>
                  <a:schemeClr val="tx1"/>
                </a:solidFill>
                <a:latin typeface="Cambria Math" panose="02040503050406030204" pitchFamily="18" charset="0"/>
                <a:ea typeface="Cambria Math" panose="02040503050406030204" pitchFamily="18" charset="0"/>
              </a:endParaRPr>
            </a:p>
          </p:txBody>
        </p:sp>
        <p:sp>
          <p:nvSpPr>
            <p:cNvPr id="2067" name="TextBox 2066">
              <a:extLst>
                <a:ext uri="{FF2B5EF4-FFF2-40B4-BE49-F238E27FC236}">
                  <a16:creationId xmlns:a16="http://schemas.microsoft.com/office/drawing/2014/main" id="{D073ECDB-A5DC-209D-1071-712F261BA821}"/>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2068" name="TextBox 2067">
              <a:extLst>
                <a:ext uri="{FF2B5EF4-FFF2-40B4-BE49-F238E27FC236}">
                  <a16:creationId xmlns:a16="http://schemas.microsoft.com/office/drawing/2014/main" id="{13E71C70-51D5-64E5-6AA5-7A5FE75D5A53}"/>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2069" name="TextBox 2068">
              <a:extLst>
                <a:ext uri="{FF2B5EF4-FFF2-40B4-BE49-F238E27FC236}">
                  <a16:creationId xmlns:a16="http://schemas.microsoft.com/office/drawing/2014/main" id="{D0A28BC7-90B8-6E66-2D41-204BF648D56E}"/>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pic>
          <p:nvPicPr>
            <p:cNvPr id="2070" name="Picture 2069">
              <a:extLst>
                <a:ext uri="{FF2B5EF4-FFF2-40B4-BE49-F238E27FC236}">
                  <a16:creationId xmlns:a16="http://schemas.microsoft.com/office/drawing/2014/main" id="{B6F244DF-1881-3732-A786-5A7129546A8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587928" y="964055"/>
              <a:ext cx="896925" cy="597950"/>
            </a:xfrm>
            <a:prstGeom prst="rect">
              <a:avLst/>
            </a:prstGeom>
            <a:ln w="25400">
              <a:solidFill>
                <a:schemeClr val="tx1"/>
              </a:solidFill>
            </a:ln>
          </p:spPr>
        </p:pic>
      </p:grpSp>
      <p:grpSp>
        <p:nvGrpSpPr>
          <p:cNvPr id="45" name="Group 44">
            <a:extLst>
              <a:ext uri="{FF2B5EF4-FFF2-40B4-BE49-F238E27FC236}">
                <a16:creationId xmlns:a16="http://schemas.microsoft.com/office/drawing/2014/main" id="{06507098-FC62-1F58-E557-267E3ADBCD52}"/>
              </a:ext>
            </a:extLst>
          </p:cNvPr>
          <p:cNvGrpSpPr/>
          <p:nvPr/>
        </p:nvGrpSpPr>
        <p:grpSpPr>
          <a:xfrm>
            <a:off x="365595" y="2109834"/>
            <a:ext cx="3244063" cy="3808125"/>
            <a:chOff x="365595" y="2481309"/>
            <a:chExt cx="3244063" cy="3808125"/>
          </a:xfrm>
        </p:grpSpPr>
        <p:grpSp>
          <p:nvGrpSpPr>
            <p:cNvPr id="2071" name="Group 2070">
              <a:extLst>
                <a:ext uri="{FF2B5EF4-FFF2-40B4-BE49-F238E27FC236}">
                  <a16:creationId xmlns:a16="http://schemas.microsoft.com/office/drawing/2014/main" id="{F2289096-50E8-A370-0F59-63AB264B5292}"/>
                </a:ext>
              </a:extLst>
            </p:cNvPr>
            <p:cNvGrpSpPr/>
            <p:nvPr/>
          </p:nvGrpSpPr>
          <p:grpSpPr>
            <a:xfrm>
              <a:off x="365595" y="2481309"/>
              <a:ext cx="3244063" cy="3808125"/>
              <a:chOff x="7411496" y="773206"/>
              <a:chExt cx="3244063" cy="3808125"/>
            </a:xfrm>
          </p:grpSpPr>
          <p:sp>
            <p:nvSpPr>
              <p:cNvPr id="2072" name="Rectangle 2071">
                <a:extLst>
                  <a:ext uri="{FF2B5EF4-FFF2-40B4-BE49-F238E27FC236}">
                    <a16:creationId xmlns:a16="http://schemas.microsoft.com/office/drawing/2014/main" id="{D3A8087B-0D5E-1642-AB1A-04BB7B1F02F8}"/>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73" name="Rectangle 2072">
                <a:extLst>
                  <a:ext uri="{FF2B5EF4-FFF2-40B4-BE49-F238E27FC236}">
                    <a16:creationId xmlns:a16="http://schemas.microsoft.com/office/drawing/2014/main" id="{2343D600-A9BC-09B7-206A-D84B552C2D78}"/>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 rIns="18000" rtlCol="0" anchor="ctr"/>
              <a:lstStyle/>
              <a:p>
                <a:pPr algn="ctr"/>
                <a:r>
                  <a:rPr lang="en-GB" sz="2800" b="1">
                    <a:solidFill>
                      <a:schemeClr val="tx1"/>
                    </a:solidFill>
                    <a:latin typeface="Century Gothic" panose="020B0502020202020204" pitchFamily="34" charset="0"/>
                  </a:rPr>
                  <a:t>Capeman</a:t>
                </a:r>
              </a:p>
            </p:txBody>
          </p:sp>
          <p:sp>
            <p:nvSpPr>
              <p:cNvPr id="2074" name="TextBox 2073">
                <a:extLst>
                  <a:ext uri="{FF2B5EF4-FFF2-40B4-BE49-F238E27FC236}">
                    <a16:creationId xmlns:a16="http://schemas.microsoft.com/office/drawing/2014/main" id="{FB6842AD-6326-6A54-4310-D7F36293AA95}"/>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2075" name="Rectangle 2074">
                <a:extLst>
                  <a:ext uri="{FF2B5EF4-FFF2-40B4-BE49-F238E27FC236}">
                    <a16:creationId xmlns:a16="http://schemas.microsoft.com/office/drawing/2014/main" id="{B8BE551D-72E3-1051-8EC3-FC4FF2B68814}"/>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6</a:t>
                </a:r>
              </a:p>
            </p:txBody>
          </p:sp>
          <p:sp>
            <p:nvSpPr>
              <p:cNvPr id="2076" name="Rectangle 2075">
                <a:extLst>
                  <a:ext uri="{FF2B5EF4-FFF2-40B4-BE49-F238E27FC236}">
                    <a16:creationId xmlns:a16="http://schemas.microsoft.com/office/drawing/2014/main" id="{C503832B-6937-B63F-4559-BCC5DF32927C}"/>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7</a:t>
                </a:r>
              </a:p>
            </p:txBody>
          </p:sp>
          <p:sp>
            <p:nvSpPr>
              <p:cNvPr id="2077" name="Rectangle 2076">
                <a:extLst>
                  <a:ext uri="{FF2B5EF4-FFF2-40B4-BE49-F238E27FC236}">
                    <a16:creationId xmlns:a16="http://schemas.microsoft.com/office/drawing/2014/main" id="{CBF192E1-EA39-F735-E134-F7D95C3C512A}"/>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a:solidFill>
                      <a:schemeClr val="tx1"/>
                    </a:solidFill>
                    <a:latin typeface="Cambria Math" panose="02040503050406030204" pitchFamily="18" charset="0"/>
                    <a:ea typeface="Cambria Math" panose="02040503050406030204" pitchFamily="18" charset="0"/>
                  </a:rPr>
                  <a:t>9</a:t>
                </a:r>
              </a:p>
            </p:txBody>
          </p:sp>
          <p:sp>
            <p:nvSpPr>
              <p:cNvPr id="2078" name="TextBox 2077">
                <a:extLst>
                  <a:ext uri="{FF2B5EF4-FFF2-40B4-BE49-F238E27FC236}">
                    <a16:creationId xmlns:a16="http://schemas.microsoft.com/office/drawing/2014/main" id="{AD583AE3-9731-B985-BFE1-2670578652CD}"/>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2079" name="TextBox 2078">
                <a:extLst>
                  <a:ext uri="{FF2B5EF4-FFF2-40B4-BE49-F238E27FC236}">
                    <a16:creationId xmlns:a16="http://schemas.microsoft.com/office/drawing/2014/main" id="{6B056704-2092-02DA-488A-E15EC7EF0AC5}"/>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32" name="TextBox 31">
                <a:extLst>
                  <a:ext uri="{FF2B5EF4-FFF2-40B4-BE49-F238E27FC236}">
                    <a16:creationId xmlns:a16="http://schemas.microsoft.com/office/drawing/2014/main" id="{AE1D45F0-9F77-7DB5-0936-BCAF284FD259}"/>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grpSp>
        <p:pic>
          <p:nvPicPr>
            <p:cNvPr id="25" name="Picture 24">
              <a:extLst>
                <a:ext uri="{FF2B5EF4-FFF2-40B4-BE49-F238E27FC236}">
                  <a16:creationId xmlns:a16="http://schemas.microsoft.com/office/drawing/2014/main" id="{5B940E0B-D9B9-C747-A88B-13F1AB223B5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42552" y="2651421"/>
              <a:ext cx="896400" cy="597600"/>
            </a:xfrm>
            <a:prstGeom prst="rect">
              <a:avLst/>
            </a:prstGeom>
            <a:ln w="25400">
              <a:solidFill>
                <a:schemeClr val="tx1"/>
              </a:solidFill>
            </a:ln>
          </p:spPr>
        </p:pic>
      </p:grpSp>
      <p:grpSp>
        <p:nvGrpSpPr>
          <p:cNvPr id="47" name="Group 46">
            <a:extLst>
              <a:ext uri="{FF2B5EF4-FFF2-40B4-BE49-F238E27FC236}">
                <a16:creationId xmlns:a16="http://schemas.microsoft.com/office/drawing/2014/main" id="{FE8F50E7-D108-864D-7C38-B25C12BC6950}"/>
              </a:ext>
            </a:extLst>
          </p:cNvPr>
          <p:cNvGrpSpPr/>
          <p:nvPr/>
        </p:nvGrpSpPr>
        <p:grpSpPr>
          <a:xfrm>
            <a:off x="7266345" y="2109834"/>
            <a:ext cx="3244063" cy="3808125"/>
            <a:chOff x="7428270" y="2481309"/>
            <a:chExt cx="3244063" cy="3808125"/>
          </a:xfrm>
        </p:grpSpPr>
        <p:grpSp>
          <p:nvGrpSpPr>
            <p:cNvPr id="34" name="Group 33">
              <a:extLst>
                <a:ext uri="{FF2B5EF4-FFF2-40B4-BE49-F238E27FC236}">
                  <a16:creationId xmlns:a16="http://schemas.microsoft.com/office/drawing/2014/main" id="{9992A63C-4E5A-AE82-34C4-F61C697EEEF0}"/>
                </a:ext>
              </a:extLst>
            </p:cNvPr>
            <p:cNvGrpSpPr/>
            <p:nvPr/>
          </p:nvGrpSpPr>
          <p:grpSpPr>
            <a:xfrm>
              <a:off x="7428270" y="2481309"/>
              <a:ext cx="3244063" cy="3808125"/>
              <a:chOff x="7411496" y="773206"/>
              <a:chExt cx="3244063" cy="3808125"/>
            </a:xfrm>
          </p:grpSpPr>
          <p:sp>
            <p:nvSpPr>
              <p:cNvPr id="35" name="Rectangle 34">
                <a:extLst>
                  <a:ext uri="{FF2B5EF4-FFF2-40B4-BE49-F238E27FC236}">
                    <a16:creationId xmlns:a16="http://schemas.microsoft.com/office/drawing/2014/main" id="{3B85EDE0-07F1-4AF2-AD64-4230E92F3870}"/>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902DF87D-AB55-CE9A-EDFC-BEE8B782D82C}"/>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tx1"/>
                    </a:solidFill>
                    <a:latin typeface="Century Gothic" panose="020B0502020202020204" pitchFamily="34" charset="0"/>
                  </a:rPr>
                  <a:t>Eggman</a:t>
                </a:r>
              </a:p>
            </p:txBody>
          </p:sp>
          <p:sp>
            <p:nvSpPr>
              <p:cNvPr id="37" name="TextBox 36">
                <a:extLst>
                  <a:ext uri="{FF2B5EF4-FFF2-40B4-BE49-F238E27FC236}">
                    <a16:creationId xmlns:a16="http://schemas.microsoft.com/office/drawing/2014/main" id="{146E092C-6A5E-315E-847D-4F80F72BCD7A}"/>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38" name="Rectangle 37">
                <a:extLst>
                  <a:ext uri="{FF2B5EF4-FFF2-40B4-BE49-F238E27FC236}">
                    <a16:creationId xmlns:a16="http://schemas.microsoft.com/office/drawing/2014/main" id="{19D4BC81-81AF-530F-743A-13C809E5FA53}"/>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39" name="Rectangle 38">
                <a:extLst>
                  <a:ext uri="{FF2B5EF4-FFF2-40B4-BE49-F238E27FC236}">
                    <a16:creationId xmlns:a16="http://schemas.microsoft.com/office/drawing/2014/main" id="{BE8F56B5-3B78-C2EF-F1BD-481FAA5041AA}"/>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latin typeface="Cambria Math" panose="02040503050406030204" pitchFamily="18" charset="0"/>
                    <a:ea typeface="Cambria Math" panose="02040503050406030204" pitchFamily="18" charset="0"/>
                  </a:rPr>
                  <a:t>12</a:t>
                </a:r>
              </a:p>
            </p:txBody>
          </p:sp>
          <p:sp>
            <p:nvSpPr>
              <p:cNvPr id="40" name="Rectangle 39">
                <a:extLst>
                  <a:ext uri="{FF2B5EF4-FFF2-40B4-BE49-F238E27FC236}">
                    <a16:creationId xmlns:a16="http://schemas.microsoft.com/office/drawing/2014/main" id="{DEFBD89C-AD3A-01B7-378B-C4579873A6CC}"/>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a:solidFill>
                    <a:schemeClr val="tx1"/>
                  </a:solidFill>
                  <a:latin typeface="Cambria Math" panose="02040503050406030204" pitchFamily="18" charset="0"/>
                  <a:ea typeface="Cambria Math" panose="02040503050406030204" pitchFamily="18" charset="0"/>
                </a:endParaRPr>
              </a:p>
            </p:txBody>
          </p:sp>
          <p:sp>
            <p:nvSpPr>
              <p:cNvPr id="41" name="TextBox 40">
                <a:extLst>
                  <a:ext uri="{FF2B5EF4-FFF2-40B4-BE49-F238E27FC236}">
                    <a16:creationId xmlns:a16="http://schemas.microsoft.com/office/drawing/2014/main" id="{46985767-F168-6BFA-102F-60702BEE7AAC}"/>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42" name="TextBox 41">
                <a:extLst>
                  <a:ext uri="{FF2B5EF4-FFF2-40B4-BE49-F238E27FC236}">
                    <a16:creationId xmlns:a16="http://schemas.microsoft.com/office/drawing/2014/main" id="{74ED5685-1C85-5988-AAB9-DA2132EF6F7C}"/>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43" name="TextBox 42">
                <a:extLst>
                  <a:ext uri="{FF2B5EF4-FFF2-40B4-BE49-F238E27FC236}">
                    <a16:creationId xmlns:a16="http://schemas.microsoft.com/office/drawing/2014/main" id="{126A8866-6700-C045-7547-FE5D217B572A}"/>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grpSp>
        <p:grpSp>
          <p:nvGrpSpPr>
            <p:cNvPr id="46" name="Group 45">
              <a:extLst>
                <a:ext uri="{FF2B5EF4-FFF2-40B4-BE49-F238E27FC236}">
                  <a16:creationId xmlns:a16="http://schemas.microsoft.com/office/drawing/2014/main" id="{D195D3B4-AD37-8483-E01A-B1E06C4A377D}"/>
                </a:ext>
              </a:extLst>
            </p:cNvPr>
            <p:cNvGrpSpPr/>
            <p:nvPr/>
          </p:nvGrpSpPr>
          <p:grpSpPr>
            <a:xfrm>
              <a:off x="7604702" y="2651421"/>
              <a:ext cx="896400" cy="597600"/>
              <a:chOff x="7561774" y="6337237"/>
              <a:chExt cx="896400" cy="597600"/>
            </a:xfrm>
          </p:grpSpPr>
          <p:sp>
            <p:nvSpPr>
              <p:cNvPr id="21" name="Rectangle 20"/>
              <p:cNvSpPr>
                <a:spLocks noChangeAspect="1"/>
              </p:cNvSpPr>
              <p:nvPr/>
            </p:nvSpPr>
            <p:spPr>
              <a:xfrm>
                <a:off x="7561774" y="6337237"/>
                <a:ext cx="896400" cy="597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30FDDBA6-1FB4-F249-9E76-7513BF89115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83366" y="6339699"/>
                <a:ext cx="428404" cy="594237"/>
              </a:xfrm>
              <a:prstGeom prst="rect">
                <a:avLst/>
              </a:prstGeom>
            </p:spPr>
          </p:pic>
        </p:grpSp>
      </p:grpSp>
    </p:spTree>
    <p:extLst>
      <p:ext uri="{BB962C8B-B14F-4D97-AF65-F5344CB8AC3E}">
        <p14:creationId xmlns:p14="http://schemas.microsoft.com/office/powerpoint/2010/main" val="4065711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7022CE-00CB-5F50-041F-1433009C58E5}"/>
              </a:ext>
            </a:extLst>
          </p:cNvPr>
          <p:cNvSpPr>
            <a:spLocks noGrp="1"/>
          </p:cNvSpPr>
          <p:nvPr>
            <p:ph type="body" sz="quarter" idx="11"/>
          </p:nvPr>
        </p:nvSpPr>
        <p:spPr/>
        <p:txBody>
          <a:bodyPr/>
          <a:lstStyle/>
          <a:p>
            <a:r>
              <a:rPr lang="en-GB"/>
              <a:t>add      subtract      total      value</a:t>
            </a:r>
          </a:p>
        </p:txBody>
      </p:sp>
      <p:sp>
        <p:nvSpPr>
          <p:cNvPr id="11" name="Rectangular Callout 10"/>
          <p:cNvSpPr/>
          <p:nvPr/>
        </p:nvSpPr>
        <p:spPr>
          <a:xfrm>
            <a:off x="1607353" y="4750709"/>
            <a:ext cx="5669092" cy="885147"/>
          </a:xfrm>
          <a:prstGeom prst="wedgeRectCallout">
            <a:avLst>
              <a:gd name="adj1" fmla="val -57057"/>
              <a:gd name="adj2" fmla="val -4259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2400">
                <a:solidFill>
                  <a:schemeClr val="tx1"/>
                </a:solidFill>
                <a:latin typeface="Century Gothic" panose="020B0502020202020204" pitchFamily="34" charset="0"/>
              </a:rPr>
              <a:t>I am going to check our answer by adding all the values. 6 + 6 + 8 = 20.</a:t>
            </a:r>
          </a:p>
        </p:txBody>
      </p:sp>
      <p:grpSp>
        <p:nvGrpSpPr>
          <p:cNvPr id="31" name="Group 30">
            <a:extLst>
              <a:ext uri="{FF2B5EF4-FFF2-40B4-BE49-F238E27FC236}">
                <a16:creationId xmlns:a16="http://schemas.microsoft.com/office/drawing/2014/main" id="{DD6E5011-E750-9E4B-DE0F-E9F92CCF0F6A}"/>
              </a:ext>
            </a:extLst>
          </p:cNvPr>
          <p:cNvGrpSpPr/>
          <p:nvPr/>
        </p:nvGrpSpPr>
        <p:grpSpPr>
          <a:xfrm>
            <a:off x="3883870" y="192377"/>
            <a:ext cx="2788613" cy="3376447"/>
            <a:chOff x="7411496" y="773206"/>
            <a:chExt cx="2788613" cy="3376447"/>
          </a:xfrm>
        </p:grpSpPr>
        <p:sp>
          <p:nvSpPr>
            <p:cNvPr id="32" name="Rectangle 31">
              <a:extLst>
                <a:ext uri="{FF2B5EF4-FFF2-40B4-BE49-F238E27FC236}">
                  <a16:creationId xmlns:a16="http://schemas.microsoft.com/office/drawing/2014/main" id="{5F8A16CA-537D-FD65-947A-29C1D13909FD}"/>
                </a:ext>
              </a:extLst>
            </p:cNvPr>
            <p:cNvSpPr/>
            <p:nvPr/>
          </p:nvSpPr>
          <p:spPr>
            <a:xfrm>
              <a:off x="7411496" y="773206"/>
              <a:ext cx="2788613" cy="337644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3" name="Rectangle 32">
              <a:extLst>
                <a:ext uri="{FF2B5EF4-FFF2-40B4-BE49-F238E27FC236}">
                  <a16:creationId xmlns:a16="http://schemas.microsoft.com/office/drawing/2014/main" id="{BE2F1569-F1F8-91E7-D4B4-8C67A93E056A}"/>
                </a:ext>
              </a:extLst>
            </p:cNvPr>
            <p:cNvSpPr/>
            <p:nvPr/>
          </p:nvSpPr>
          <p:spPr>
            <a:xfrm>
              <a:off x="8458200" y="876643"/>
              <a:ext cx="1596441" cy="55680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a:solidFill>
                    <a:schemeClr val="tx1"/>
                  </a:solidFill>
                  <a:latin typeface="Century Gothic" panose="020B0502020202020204" pitchFamily="34" charset="0"/>
                </a:rPr>
                <a:t>Blobman</a:t>
              </a:r>
            </a:p>
          </p:txBody>
        </p:sp>
        <p:sp>
          <p:nvSpPr>
            <p:cNvPr id="34" name="TextBox 33">
              <a:extLst>
                <a:ext uri="{FF2B5EF4-FFF2-40B4-BE49-F238E27FC236}">
                  <a16:creationId xmlns:a16="http://schemas.microsoft.com/office/drawing/2014/main" id="{0B815983-6614-3475-4388-55C423B95EFC}"/>
                </a:ext>
              </a:extLst>
            </p:cNvPr>
            <p:cNvSpPr txBox="1"/>
            <p:nvPr/>
          </p:nvSpPr>
          <p:spPr>
            <a:xfrm>
              <a:off x="7411496" y="1570230"/>
              <a:ext cx="278861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35" name="Rectangle 34">
              <a:extLst>
                <a:ext uri="{FF2B5EF4-FFF2-40B4-BE49-F238E27FC236}">
                  <a16:creationId xmlns:a16="http://schemas.microsoft.com/office/drawing/2014/main" id="{0A86AF25-5660-7A49-14C1-9E709EB4BEF3}"/>
                </a:ext>
              </a:extLst>
            </p:cNvPr>
            <p:cNvSpPr>
              <a:spLocks noChangeAspect="1"/>
            </p:cNvSpPr>
            <p:nvPr/>
          </p:nvSpPr>
          <p:spPr>
            <a:xfrm>
              <a:off x="9415303" y="2106651"/>
              <a:ext cx="639338"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solidFill>
                    <a:schemeClr val="tx1"/>
                  </a:solidFill>
                  <a:latin typeface="Cambria Math" panose="02040503050406030204" pitchFamily="18" charset="0"/>
                  <a:ea typeface="Cambria Math" panose="02040503050406030204" pitchFamily="18" charset="0"/>
                </a:rPr>
                <a:t>6</a:t>
              </a:r>
            </a:p>
          </p:txBody>
        </p:sp>
        <p:sp>
          <p:nvSpPr>
            <p:cNvPr id="37" name="Rectangle 36">
              <a:extLst>
                <a:ext uri="{FF2B5EF4-FFF2-40B4-BE49-F238E27FC236}">
                  <a16:creationId xmlns:a16="http://schemas.microsoft.com/office/drawing/2014/main" id="{48BB7B86-2F9E-5E1C-663D-B67CAFFB5719}"/>
                </a:ext>
              </a:extLst>
            </p:cNvPr>
            <p:cNvSpPr>
              <a:spLocks noChangeAspect="1"/>
            </p:cNvSpPr>
            <p:nvPr/>
          </p:nvSpPr>
          <p:spPr>
            <a:xfrm>
              <a:off x="9415303" y="2801778"/>
              <a:ext cx="639338"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1"/>
                </a:solidFill>
                <a:latin typeface="Cambria Math" panose="02040503050406030204" pitchFamily="18" charset="0"/>
                <a:ea typeface="Cambria Math" panose="02040503050406030204" pitchFamily="18" charset="0"/>
              </a:endParaRPr>
            </a:p>
          </p:txBody>
        </p:sp>
        <p:sp>
          <p:nvSpPr>
            <p:cNvPr id="40" name="Rectangle 39">
              <a:extLst>
                <a:ext uri="{FF2B5EF4-FFF2-40B4-BE49-F238E27FC236}">
                  <a16:creationId xmlns:a16="http://schemas.microsoft.com/office/drawing/2014/main" id="{9933BB68-BC0E-5B3E-2AF1-BFE64D1D56F5}"/>
                </a:ext>
              </a:extLst>
            </p:cNvPr>
            <p:cNvSpPr>
              <a:spLocks noChangeAspect="1"/>
            </p:cNvSpPr>
            <p:nvPr/>
          </p:nvSpPr>
          <p:spPr>
            <a:xfrm>
              <a:off x="9415303" y="3496905"/>
              <a:ext cx="639338" cy="5400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400">
                <a:solidFill>
                  <a:schemeClr val="tx1"/>
                </a:solidFill>
                <a:latin typeface="Cambria Math" panose="02040503050406030204" pitchFamily="18" charset="0"/>
                <a:ea typeface="Cambria Math" panose="02040503050406030204" pitchFamily="18" charset="0"/>
              </a:endParaRPr>
            </a:p>
          </p:txBody>
        </p:sp>
        <p:sp>
          <p:nvSpPr>
            <p:cNvPr id="41" name="TextBox 40">
              <a:extLst>
                <a:ext uri="{FF2B5EF4-FFF2-40B4-BE49-F238E27FC236}">
                  <a16:creationId xmlns:a16="http://schemas.microsoft.com/office/drawing/2014/main" id="{2060B8AA-B8DA-CA3E-DF67-5656F30F9562}"/>
                </a:ext>
              </a:extLst>
            </p:cNvPr>
            <p:cNvSpPr txBox="1"/>
            <p:nvPr/>
          </p:nvSpPr>
          <p:spPr>
            <a:xfrm>
              <a:off x="7483475" y="2146589"/>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42" name="TextBox 41">
              <a:extLst>
                <a:ext uri="{FF2B5EF4-FFF2-40B4-BE49-F238E27FC236}">
                  <a16:creationId xmlns:a16="http://schemas.microsoft.com/office/drawing/2014/main" id="{5ABDB344-16E6-1E69-6FEB-7F1A40DEB4CE}"/>
                </a:ext>
              </a:extLst>
            </p:cNvPr>
            <p:cNvSpPr txBox="1"/>
            <p:nvPr/>
          </p:nvSpPr>
          <p:spPr>
            <a:xfrm>
              <a:off x="7483475" y="2840901"/>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46" name="TextBox 45">
              <a:extLst>
                <a:ext uri="{FF2B5EF4-FFF2-40B4-BE49-F238E27FC236}">
                  <a16:creationId xmlns:a16="http://schemas.microsoft.com/office/drawing/2014/main" id="{5C451ACF-1647-CB39-0CDF-62D92E8A7143}"/>
                </a:ext>
              </a:extLst>
            </p:cNvPr>
            <p:cNvSpPr txBox="1"/>
            <p:nvPr/>
          </p:nvSpPr>
          <p:spPr>
            <a:xfrm>
              <a:off x="7483475" y="3535213"/>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pic>
          <p:nvPicPr>
            <p:cNvPr id="47" name="Picture 46">
              <a:extLst>
                <a:ext uri="{FF2B5EF4-FFF2-40B4-BE49-F238E27FC236}">
                  <a16:creationId xmlns:a16="http://schemas.microsoft.com/office/drawing/2014/main" id="{0E32D33A-7039-4FFA-A9A3-C2833B4F04E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49829" y="897380"/>
              <a:ext cx="804108" cy="536072"/>
            </a:xfrm>
            <a:prstGeom prst="rect">
              <a:avLst/>
            </a:prstGeom>
            <a:ln w="25400">
              <a:solidFill>
                <a:schemeClr val="tx1"/>
              </a:solidFill>
            </a:ln>
          </p:spPr>
        </p:pic>
      </p:grpSp>
      <p:sp>
        <p:nvSpPr>
          <p:cNvPr id="15" name="Rectangular Callout 14"/>
          <p:cNvSpPr/>
          <p:nvPr/>
        </p:nvSpPr>
        <p:spPr>
          <a:xfrm>
            <a:off x="76200" y="1298137"/>
            <a:ext cx="3483723" cy="2061590"/>
          </a:xfrm>
          <a:prstGeom prst="wedgeRectCallout">
            <a:avLst>
              <a:gd name="adj1" fmla="val 773"/>
              <a:gd name="adj2" fmla="val 69964"/>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I know that the total of all the numbers has to be 20. Six of the points have been used. 20 – 6 = 14.</a:t>
            </a:r>
            <a:r>
              <a:rPr lang="en-GB" sz="2400">
                <a:latin typeface="Century Gothic" panose="020B0502020202020204" pitchFamily="34" charset="0"/>
              </a:rPr>
              <a:t>.</a:t>
            </a:r>
          </a:p>
        </p:txBody>
      </p:sp>
      <p:sp>
        <p:nvSpPr>
          <p:cNvPr id="48" name="Rectangular Callout 14">
            <a:extLst>
              <a:ext uri="{FF2B5EF4-FFF2-40B4-BE49-F238E27FC236}">
                <a16:creationId xmlns:a16="http://schemas.microsoft.com/office/drawing/2014/main" id="{01FD68DE-D36F-69FC-9E60-A2E62A0C7637}"/>
              </a:ext>
            </a:extLst>
          </p:cNvPr>
          <p:cNvSpPr/>
          <p:nvPr/>
        </p:nvSpPr>
        <p:spPr>
          <a:xfrm>
            <a:off x="7029130" y="2439698"/>
            <a:ext cx="3575812" cy="1274691"/>
          </a:xfrm>
          <a:prstGeom prst="wedgeRectCallout">
            <a:avLst>
              <a:gd name="adj1" fmla="val -1939"/>
              <a:gd name="adj2" fmla="val 74698"/>
            </a:avLst>
          </a:prstGeom>
          <a:solidFill>
            <a:schemeClr val="bg1"/>
          </a:solidFill>
          <a:ln w="19050" cmpd="sng">
            <a:solidFill>
              <a:srgbClr val="E50E46"/>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a:solidFill>
                  <a:schemeClr val="tx1"/>
                </a:solidFill>
                <a:latin typeface="Century Gothic" panose="020B0502020202020204" pitchFamily="34" charset="0"/>
              </a:rPr>
              <a:t>We need to find two numbers that total 14. </a:t>
            </a:r>
          </a:p>
          <a:p>
            <a:pPr algn="ctr"/>
            <a:r>
              <a:rPr lang="en-GB" sz="2400">
                <a:solidFill>
                  <a:schemeClr val="tx1"/>
                </a:solidFill>
                <a:latin typeface="Century Gothic" panose="020B0502020202020204" pitchFamily="34" charset="0"/>
              </a:rPr>
              <a:t>I know that 8 + 6 = 14.</a:t>
            </a:r>
          </a:p>
        </p:txBody>
      </p:sp>
      <p:pic>
        <p:nvPicPr>
          <p:cNvPr id="8" name="Picture 7">
            <a:extLst>
              <a:ext uri="{FF2B5EF4-FFF2-40B4-BE49-F238E27FC236}">
                <a16:creationId xmlns:a16="http://schemas.microsoft.com/office/drawing/2014/main" id="{E896FD61-BD01-D6B2-0207-F3EC0C5EB71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976" y="3880886"/>
            <a:ext cx="1402121" cy="2144710"/>
          </a:xfrm>
          <a:prstGeom prst="rect">
            <a:avLst/>
          </a:prstGeom>
        </p:spPr>
      </p:pic>
      <p:pic>
        <p:nvPicPr>
          <p:cNvPr id="10" name="Picture 9">
            <a:extLst>
              <a:ext uri="{FF2B5EF4-FFF2-40B4-BE49-F238E27FC236}">
                <a16:creationId xmlns:a16="http://schemas.microsoft.com/office/drawing/2014/main" id="{371433D3-5689-E38B-4B71-7B37B35D5BB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719172" y="3791491"/>
            <a:ext cx="1485388" cy="2235950"/>
          </a:xfrm>
          <a:prstGeom prst="rect">
            <a:avLst/>
          </a:prstGeom>
        </p:spPr>
      </p:pic>
      <p:sp>
        <p:nvSpPr>
          <p:cNvPr id="12" name="Star: 5 Points 11">
            <a:extLst>
              <a:ext uri="{FF2B5EF4-FFF2-40B4-BE49-F238E27FC236}">
                <a16:creationId xmlns:a16="http://schemas.microsoft.com/office/drawing/2014/main" id="{A0BF513E-F6E4-791B-08E3-6269343FAD6D}"/>
              </a:ext>
            </a:extLst>
          </p:cNvPr>
          <p:cNvSpPr/>
          <p:nvPr/>
        </p:nvSpPr>
        <p:spPr>
          <a:xfrm>
            <a:off x="9872025"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tar: 5 Points 12">
            <a:extLst>
              <a:ext uri="{FF2B5EF4-FFF2-40B4-BE49-F238E27FC236}">
                <a16:creationId xmlns:a16="http://schemas.microsoft.com/office/drawing/2014/main" id="{5BAB9DEC-9F61-AD30-0104-D6CF04EE96B7}"/>
              </a:ext>
            </a:extLst>
          </p:cNvPr>
          <p:cNvSpPr/>
          <p:nvPr/>
        </p:nvSpPr>
        <p:spPr>
          <a:xfrm>
            <a:off x="76200" y="5635856"/>
            <a:ext cx="1034321" cy="1019331"/>
          </a:xfrm>
          <a:prstGeom prst="star5">
            <a:avLst/>
          </a:prstGeom>
          <a:solidFill>
            <a:srgbClr val="E50D45"/>
          </a:solidFill>
          <a:ln>
            <a:solidFill>
              <a:srgbClr val="A807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0288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60" y="19600"/>
            <a:ext cx="10515600" cy="1325563"/>
          </a:xfrm>
        </p:spPr>
        <p:txBody>
          <a:bodyPr/>
          <a:lstStyle/>
          <a:p>
            <a:r>
              <a:rPr lang="en-US">
                <a:latin typeface="Sassoon Primary" pitchFamily="50" charset="0"/>
              </a:rPr>
              <a:t>Let’s create a card together</a:t>
            </a:r>
          </a:p>
        </p:txBody>
      </p:sp>
      <p:sp>
        <p:nvSpPr>
          <p:cNvPr id="4" name="Text Placeholder 3"/>
          <p:cNvSpPr>
            <a:spLocks noGrp="1"/>
          </p:cNvSpPr>
          <p:nvPr>
            <p:ph type="body" sz="quarter" idx="10"/>
          </p:nvPr>
        </p:nvSpPr>
        <p:spPr>
          <a:xfrm>
            <a:off x="554672" y="1570311"/>
            <a:ext cx="10606088" cy="996170"/>
          </a:xfrm>
        </p:spPr>
        <p:txBody>
          <a:bodyPr/>
          <a:lstStyle/>
          <a:p>
            <a:r>
              <a:rPr lang="en-GB">
                <a:latin typeface="Sassoon Primary" pitchFamily="50" charset="0"/>
              </a:rPr>
              <a:t>Which numbers shall we use? </a:t>
            </a:r>
          </a:p>
          <a:p>
            <a:r>
              <a:rPr lang="en-GB">
                <a:latin typeface="Sassoon Primary" pitchFamily="50" charset="0"/>
              </a:rPr>
              <a:t>How will we keep count?</a:t>
            </a:r>
          </a:p>
        </p:txBody>
      </p:sp>
      <p:sp>
        <p:nvSpPr>
          <p:cNvPr id="32" name="TextBox 31"/>
          <p:cNvSpPr txBox="1"/>
          <p:nvPr/>
        </p:nvSpPr>
        <p:spPr>
          <a:xfrm>
            <a:off x="8831998" y="4740919"/>
            <a:ext cx="1803887" cy="523220"/>
          </a:xfrm>
          <a:prstGeom prst="rect">
            <a:avLst/>
          </a:prstGeom>
          <a:noFill/>
        </p:spPr>
        <p:txBody>
          <a:bodyPr wrap="square" rtlCol="0">
            <a:spAutoFit/>
          </a:bodyPr>
          <a:lstStyle/>
          <a:p>
            <a:pPr algn="r"/>
            <a:r>
              <a:rPr lang="en-GB" sz="2800">
                <a:latin typeface="Century Gothic" panose="020B0502020202020204" pitchFamily="34" charset="0"/>
              </a:rPr>
              <a:t>Total:   </a:t>
            </a:r>
            <a:r>
              <a:rPr lang="en-GB" sz="2800" b="1">
                <a:latin typeface="Cambria Math" panose="02040503050406030204" pitchFamily="18" charset="0"/>
                <a:ea typeface="Cambria Math" panose="02040503050406030204" pitchFamily="18" charset="0"/>
              </a:rPr>
              <a:t>20</a:t>
            </a:r>
          </a:p>
        </p:txBody>
      </p:sp>
      <p:grpSp>
        <p:nvGrpSpPr>
          <p:cNvPr id="69" name="Group 68">
            <a:extLst>
              <a:ext uri="{FF2B5EF4-FFF2-40B4-BE49-F238E27FC236}">
                <a16:creationId xmlns:a16="http://schemas.microsoft.com/office/drawing/2014/main" id="{6214BC63-70DC-B45F-50CC-BA0C760F5967}"/>
              </a:ext>
            </a:extLst>
          </p:cNvPr>
          <p:cNvGrpSpPr/>
          <p:nvPr/>
        </p:nvGrpSpPr>
        <p:grpSpPr>
          <a:xfrm>
            <a:off x="7617858" y="775480"/>
            <a:ext cx="3244063" cy="3808125"/>
            <a:chOff x="7428270" y="2481309"/>
            <a:chExt cx="3244063" cy="3808125"/>
          </a:xfrm>
        </p:grpSpPr>
        <p:grpSp>
          <p:nvGrpSpPr>
            <p:cNvPr id="70" name="Group 69">
              <a:extLst>
                <a:ext uri="{FF2B5EF4-FFF2-40B4-BE49-F238E27FC236}">
                  <a16:creationId xmlns:a16="http://schemas.microsoft.com/office/drawing/2014/main" id="{51D3E4A1-DE1B-AE36-7933-7FB9CFFBE261}"/>
                </a:ext>
              </a:extLst>
            </p:cNvPr>
            <p:cNvGrpSpPr/>
            <p:nvPr/>
          </p:nvGrpSpPr>
          <p:grpSpPr>
            <a:xfrm>
              <a:off x="7428270" y="2481309"/>
              <a:ext cx="3244063" cy="3808125"/>
              <a:chOff x="7411496" y="773206"/>
              <a:chExt cx="3244063" cy="3808125"/>
            </a:xfrm>
          </p:grpSpPr>
          <p:sp>
            <p:nvSpPr>
              <p:cNvPr id="74" name="Rectangle 73">
                <a:extLst>
                  <a:ext uri="{FF2B5EF4-FFF2-40B4-BE49-F238E27FC236}">
                    <a16:creationId xmlns:a16="http://schemas.microsoft.com/office/drawing/2014/main" id="{8D86D71D-4E35-C26D-A8C5-41E8D1A6B005}"/>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316447C-33CF-BE46-50C1-71DCD60BEE77}"/>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a:solidFill>
                    <a:schemeClr val="tx1"/>
                  </a:solidFill>
                  <a:latin typeface="Century Gothic" panose="020B0502020202020204" pitchFamily="34" charset="0"/>
                </a:endParaRPr>
              </a:p>
            </p:txBody>
          </p:sp>
          <p:sp>
            <p:nvSpPr>
              <p:cNvPr id="76" name="TextBox 75">
                <a:extLst>
                  <a:ext uri="{FF2B5EF4-FFF2-40B4-BE49-F238E27FC236}">
                    <a16:creationId xmlns:a16="http://schemas.microsoft.com/office/drawing/2014/main" id="{247EC42D-323B-3821-40A4-E6278F48C111}"/>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77" name="Rectangle 76">
                <a:extLst>
                  <a:ext uri="{FF2B5EF4-FFF2-40B4-BE49-F238E27FC236}">
                    <a16:creationId xmlns:a16="http://schemas.microsoft.com/office/drawing/2014/main" id="{E3A1ABBF-BB29-984D-49DC-C7C1C808D1AF}"/>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78" name="Rectangle 77">
                <a:extLst>
                  <a:ext uri="{FF2B5EF4-FFF2-40B4-BE49-F238E27FC236}">
                    <a16:creationId xmlns:a16="http://schemas.microsoft.com/office/drawing/2014/main" id="{13891B11-2747-7467-2E4E-029959415910}"/>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79" name="Rectangle 78">
                <a:extLst>
                  <a:ext uri="{FF2B5EF4-FFF2-40B4-BE49-F238E27FC236}">
                    <a16:creationId xmlns:a16="http://schemas.microsoft.com/office/drawing/2014/main" id="{EEB2EE6A-17FB-6BA4-786D-8AB062C82F54}"/>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a:solidFill>
                    <a:schemeClr val="tx1"/>
                  </a:solidFill>
                  <a:latin typeface="Cambria Math" panose="02040503050406030204" pitchFamily="18" charset="0"/>
                  <a:ea typeface="Cambria Math" panose="02040503050406030204" pitchFamily="18" charset="0"/>
                </a:endParaRPr>
              </a:p>
            </p:txBody>
          </p:sp>
          <p:sp>
            <p:nvSpPr>
              <p:cNvPr id="80" name="TextBox 79">
                <a:extLst>
                  <a:ext uri="{FF2B5EF4-FFF2-40B4-BE49-F238E27FC236}">
                    <a16:creationId xmlns:a16="http://schemas.microsoft.com/office/drawing/2014/main" id="{AF1D6331-9D74-F719-6A29-9C021F1702D3}"/>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81" name="TextBox 80">
                <a:extLst>
                  <a:ext uri="{FF2B5EF4-FFF2-40B4-BE49-F238E27FC236}">
                    <a16:creationId xmlns:a16="http://schemas.microsoft.com/office/drawing/2014/main" id="{C18A1A3B-5FCA-BC3A-2851-CD16F4B115CD}"/>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82" name="TextBox 81">
                <a:extLst>
                  <a:ext uri="{FF2B5EF4-FFF2-40B4-BE49-F238E27FC236}">
                    <a16:creationId xmlns:a16="http://schemas.microsoft.com/office/drawing/2014/main" id="{E6290CCC-641A-74E2-0CDC-163E7E301A9A}"/>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grpSp>
        <p:sp>
          <p:nvSpPr>
            <p:cNvPr id="72" name="Rectangle 71">
              <a:extLst>
                <a:ext uri="{FF2B5EF4-FFF2-40B4-BE49-F238E27FC236}">
                  <a16:creationId xmlns:a16="http://schemas.microsoft.com/office/drawing/2014/main" id="{A3A0DD70-9362-D656-E18D-28310EC2D00B}"/>
                </a:ext>
              </a:extLst>
            </p:cNvPr>
            <p:cNvSpPr>
              <a:spLocks noChangeAspect="1"/>
            </p:cNvSpPr>
            <p:nvPr/>
          </p:nvSpPr>
          <p:spPr>
            <a:xfrm>
              <a:off x="7604702" y="2651421"/>
              <a:ext cx="896400" cy="597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3D4BEEFF-4EB8-B633-445E-29017CD2D3E3}"/>
              </a:ext>
            </a:extLst>
          </p:cNvPr>
          <p:cNvGrpSpPr/>
          <p:nvPr/>
        </p:nvGrpSpPr>
        <p:grpSpPr>
          <a:xfrm>
            <a:off x="87928" y="5909068"/>
            <a:ext cx="10143355" cy="661663"/>
            <a:chOff x="87928" y="5909068"/>
            <a:chExt cx="10143355" cy="661663"/>
          </a:xfrm>
        </p:grpSpPr>
        <p:grpSp>
          <p:nvGrpSpPr>
            <p:cNvPr id="5" name="Group 4">
              <a:extLst>
                <a:ext uri="{FF2B5EF4-FFF2-40B4-BE49-F238E27FC236}">
                  <a16:creationId xmlns:a16="http://schemas.microsoft.com/office/drawing/2014/main" id="{532F7371-663F-A6C9-06CF-2C4256C1F834}"/>
                </a:ext>
              </a:extLst>
            </p:cNvPr>
            <p:cNvGrpSpPr/>
            <p:nvPr/>
          </p:nvGrpSpPr>
          <p:grpSpPr>
            <a:xfrm>
              <a:off x="407845" y="5909068"/>
              <a:ext cx="9507680" cy="399838"/>
              <a:chOff x="407845" y="5909068"/>
              <a:chExt cx="2444294" cy="399838"/>
            </a:xfrm>
          </p:grpSpPr>
          <p:cxnSp>
            <p:nvCxnSpPr>
              <p:cNvPr id="13" name="Straight Connector 12">
                <a:extLst>
                  <a:ext uri="{FF2B5EF4-FFF2-40B4-BE49-F238E27FC236}">
                    <a16:creationId xmlns:a16="http://schemas.microsoft.com/office/drawing/2014/main" id="{A02256D4-B527-6A9C-307D-3D0BE9E11652}"/>
                  </a:ext>
                </a:extLst>
              </p:cNvPr>
              <p:cNvCxnSpPr>
                <a:cxnSpLocks/>
              </p:cNvCxnSpPr>
              <p:nvPr/>
            </p:nvCxnSpPr>
            <p:spPr>
              <a:xfrm>
                <a:off x="407845" y="6108987"/>
                <a:ext cx="244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F7077E-E740-3373-1EF4-38D29E412B80}"/>
                  </a:ext>
                </a:extLst>
              </p:cNvPr>
              <p:cNvCxnSpPr>
                <a:cxnSpLocks/>
              </p:cNvCxnSpPr>
              <p:nvPr/>
            </p:nvCxnSpPr>
            <p:spPr>
              <a:xfrm>
                <a:off x="407845"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D394A0-A455-055B-81F3-F4353D2AC91A}"/>
                  </a:ext>
                </a:extLst>
              </p:cNvPr>
              <p:cNvCxnSpPr>
                <a:cxnSpLocks/>
              </p:cNvCxnSpPr>
              <p:nvPr/>
            </p:nvCxnSpPr>
            <p:spPr>
              <a:xfrm>
                <a:off x="1385562"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64D7209-A93D-5558-4C44-CA7444F5D8B9}"/>
                  </a:ext>
                </a:extLst>
              </p:cNvPr>
              <p:cNvCxnSpPr>
                <a:cxnSpLocks/>
              </p:cNvCxnSpPr>
              <p:nvPr/>
            </p:nvCxnSpPr>
            <p:spPr>
              <a:xfrm>
                <a:off x="2363280"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6C09B61-43B2-1802-F835-D92E95C4A69F}"/>
                  </a:ext>
                </a:extLst>
              </p:cNvPr>
              <p:cNvCxnSpPr>
                <a:cxnSpLocks/>
              </p:cNvCxnSpPr>
              <p:nvPr/>
            </p:nvCxnSpPr>
            <p:spPr>
              <a:xfrm>
                <a:off x="896704"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2552B3-86B0-2737-D3BF-30433B9FFC32}"/>
                  </a:ext>
                </a:extLst>
              </p:cNvPr>
              <p:cNvCxnSpPr>
                <a:cxnSpLocks/>
              </p:cNvCxnSpPr>
              <p:nvPr/>
            </p:nvCxnSpPr>
            <p:spPr>
              <a:xfrm>
                <a:off x="1874421"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1519D3-F39B-580C-1FDD-FDC90EA0E778}"/>
                  </a:ext>
                </a:extLst>
              </p:cNvPr>
              <p:cNvCxnSpPr>
                <a:cxnSpLocks/>
              </p:cNvCxnSpPr>
              <p:nvPr/>
            </p:nvCxnSpPr>
            <p:spPr>
              <a:xfrm>
                <a:off x="2852139"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BC6088-AF7A-F838-9827-526BD47FED35}"/>
                  </a:ext>
                </a:extLst>
              </p:cNvPr>
              <p:cNvCxnSpPr>
                <a:cxnSpLocks/>
              </p:cNvCxnSpPr>
              <p:nvPr/>
            </p:nvCxnSpPr>
            <p:spPr>
              <a:xfrm>
                <a:off x="50561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B158DC2-FFD6-1945-6F39-523C393E943B}"/>
                  </a:ext>
                </a:extLst>
              </p:cNvPr>
              <p:cNvCxnSpPr>
                <a:cxnSpLocks/>
              </p:cNvCxnSpPr>
              <p:nvPr/>
            </p:nvCxnSpPr>
            <p:spPr>
              <a:xfrm>
                <a:off x="60338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96046D-819A-448F-55F6-9608471E834F}"/>
                  </a:ext>
                </a:extLst>
              </p:cNvPr>
              <p:cNvCxnSpPr>
                <a:cxnSpLocks/>
              </p:cNvCxnSpPr>
              <p:nvPr/>
            </p:nvCxnSpPr>
            <p:spPr>
              <a:xfrm>
                <a:off x="701160"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B6D855F-ACC1-947E-967C-06598CDF6547}"/>
                  </a:ext>
                </a:extLst>
              </p:cNvPr>
              <p:cNvCxnSpPr>
                <a:cxnSpLocks/>
              </p:cNvCxnSpPr>
              <p:nvPr/>
            </p:nvCxnSpPr>
            <p:spPr>
              <a:xfrm>
                <a:off x="79893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A0D3BD-288D-6F5F-5A27-25B8009A6A37}"/>
                  </a:ext>
                </a:extLst>
              </p:cNvPr>
              <p:cNvCxnSpPr>
                <a:cxnSpLocks/>
              </p:cNvCxnSpPr>
              <p:nvPr/>
            </p:nvCxnSpPr>
            <p:spPr>
              <a:xfrm>
                <a:off x="99447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BEFC00C-756D-BA86-E28E-36018D2F7C31}"/>
                  </a:ext>
                </a:extLst>
              </p:cNvPr>
              <p:cNvCxnSpPr>
                <a:cxnSpLocks/>
              </p:cNvCxnSpPr>
              <p:nvPr/>
            </p:nvCxnSpPr>
            <p:spPr>
              <a:xfrm>
                <a:off x="109224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E32080-AACF-4C35-5A23-92A7195ABE7C}"/>
                  </a:ext>
                </a:extLst>
              </p:cNvPr>
              <p:cNvCxnSpPr>
                <a:cxnSpLocks/>
              </p:cNvCxnSpPr>
              <p:nvPr/>
            </p:nvCxnSpPr>
            <p:spPr>
              <a:xfrm>
                <a:off x="119001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0D2A59F-AF9C-1AA3-DDDA-6E37EA737F74}"/>
                  </a:ext>
                </a:extLst>
              </p:cNvPr>
              <p:cNvCxnSpPr>
                <a:cxnSpLocks/>
              </p:cNvCxnSpPr>
              <p:nvPr/>
            </p:nvCxnSpPr>
            <p:spPr>
              <a:xfrm>
                <a:off x="1287791"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5376342-EF4C-B0F4-6A66-0D216FB16A87}"/>
                  </a:ext>
                </a:extLst>
              </p:cNvPr>
              <p:cNvCxnSpPr>
                <a:cxnSpLocks/>
              </p:cNvCxnSpPr>
              <p:nvPr/>
            </p:nvCxnSpPr>
            <p:spPr>
              <a:xfrm>
                <a:off x="1483334"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840314D-6B14-CC70-2929-B2EE73DCF51B}"/>
                  </a:ext>
                </a:extLst>
              </p:cNvPr>
              <p:cNvCxnSpPr>
                <a:cxnSpLocks/>
              </p:cNvCxnSpPr>
              <p:nvPr/>
            </p:nvCxnSpPr>
            <p:spPr>
              <a:xfrm>
                <a:off x="158110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D1920BA-F836-4F65-D8EA-B5881B51349D}"/>
                  </a:ext>
                </a:extLst>
              </p:cNvPr>
              <p:cNvCxnSpPr>
                <a:cxnSpLocks/>
              </p:cNvCxnSpPr>
              <p:nvPr/>
            </p:nvCxnSpPr>
            <p:spPr>
              <a:xfrm>
                <a:off x="167887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21F715F-5D4D-2461-FB62-A585ACF9D19C}"/>
                  </a:ext>
                </a:extLst>
              </p:cNvPr>
              <p:cNvCxnSpPr>
                <a:cxnSpLocks/>
              </p:cNvCxnSpPr>
              <p:nvPr/>
            </p:nvCxnSpPr>
            <p:spPr>
              <a:xfrm>
                <a:off x="177664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AFB12C6-1C5E-286D-CCAD-02B506160736}"/>
                  </a:ext>
                </a:extLst>
              </p:cNvPr>
              <p:cNvCxnSpPr>
                <a:cxnSpLocks/>
              </p:cNvCxnSpPr>
              <p:nvPr/>
            </p:nvCxnSpPr>
            <p:spPr>
              <a:xfrm>
                <a:off x="197219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44931B2-4197-BD88-35C5-C5DFEFA18E5C}"/>
                  </a:ext>
                </a:extLst>
              </p:cNvPr>
              <p:cNvCxnSpPr>
                <a:cxnSpLocks/>
              </p:cNvCxnSpPr>
              <p:nvPr/>
            </p:nvCxnSpPr>
            <p:spPr>
              <a:xfrm>
                <a:off x="206996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9E27C7D-229A-2A32-DA34-B8667386382A}"/>
                  </a:ext>
                </a:extLst>
              </p:cNvPr>
              <p:cNvCxnSpPr>
                <a:cxnSpLocks/>
              </p:cNvCxnSpPr>
              <p:nvPr/>
            </p:nvCxnSpPr>
            <p:spPr>
              <a:xfrm>
                <a:off x="216773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0AE18B-98D5-8E4B-6DEA-28FC65606E0C}"/>
                  </a:ext>
                </a:extLst>
              </p:cNvPr>
              <p:cNvCxnSpPr>
                <a:cxnSpLocks/>
              </p:cNvCxnSpPr>
              <p:nvPr/>
            </p:nvCxnSpPr>
            <p:spPr>
              <a:xfrm>
                <a:off x="226550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05E7CB4-9000-C0AA-75B7-3A54E8816613}"/>
                  </a:ext>
                </a:extLst>
              </p:cNvPr>
              <p:cNvCxnSpPr>
                <a:cxnSpLocks/>
              </p:cNvCxnSpPr>
              <p:nvPr/>
            </p:nvCxnSpPr>
            <p:spPr>
              <a:xfrm>
                <a:off x="246105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798B9D7-43B2-72C8-C4D4-C6CE64C55717}"/>
                  </a:ext>
                </a:extLst>
              </p:cNvPr>
              <p:cNvCxnSpPr>
                <a:cxnSpLocks/>
              </p:cNvCxnSpPr>
              <p:nvPr/>
            </p:nvCxnSpPr>
            <p:spPr>
              <a:xfrm>
                <a:off x="255882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0B32F16E-ECEA-DA8D-881F-E41886B027CE}"/>
                  </a:ext>
                </a:extLst>
              </p:cNvPr>
              <p:cNvCxnSpPr>
                <a:cxnSpLocks/>
              </p:cNvCxnSpPr>
              <p:nvPr/>
            </p:nvCxnSpPr>
            <p:spPr>
              <a:xfrm>
                <a:off x="265659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D24BCD7-AA2C-BBDC-AF80-EFC2E5934948}"/>
                  </a:ext>
                </a:extLst>
              </p:cNvPr>
              <p:cNvCxnSpPr>
                <a:cxnSpLocks/>
              </p:cNvCxnSpPr>
              <p:nvPr/>
            </p:nvCxnSpPr>
            <p:spPr>
              <a:xfrm>
                <a:off x="275436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977FD5C6-9558-366D-1ECA-095331D9DAAE}"/>
                </a:ext>
              </a:extLst>
            </p:cNvPr>
            <p:cNvSpPr txBox="1"/>
            <p:nvPr/>
          </p:nvSpPr>
          <p:spPr>
            <a:xfrm>
              <a:off x="7686476"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20</a:t>
              </a:r>
            </a:p>
          </p:txBody>
        </p:sp>
        <p:sp>
          <p:nvSpPr>
            <p:cNvPr id="7" name="TextBox 6">
              <a:extLst>
                <a:ext uri="{FF2B5EF4-FFF2-40B4-BE49-F238E27FC236}">
                  <a16:creationId xmlns:a16="http://schemas.microsoft.com/office/drawing/2014/main" id="{79F1AEF3-97F1-4634-5916-46EB60747DB7}"/>
                </a:ext>
              </a:extLst>
            </p:cNvPr>
            <p:cNvSpPr txBox="1"/>
            <p:nvPr/>
          </p:nvSpPr>
          <p:spPr>
            <a:xfrm>
              <a:off x="3887202"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10</a:t>
              </a:r>
            </a:p>
          </p:txBody>
        </p:sp>
        <p:sp>
          <p:nvSpPr>
            <p:cNvPr id="8" name="TextBox 7">
              <a:extLst>
                <a:ext uri="{FF2B5EF4-FFF2-40B4-BE49-F238E27FC236}">
                  <a16:creationId xmlns:a16="http://schemas.microsoft.com/office/drawing/2014/main" id="{767CDF4B-03A8-7F82-A1E2-5F5AC5F2C2A8}"/>
                </a:ext>
              </a:extLst>
            </p:cNvPr>
            <p:cNvSpPr txBox="1"/>
            <p:nvPr/>
          </p:nvSpPr>
          <p:spPr>
            <a:xfrm>
              <a:off x="87928"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0</a:t>
              </a:r>
            </a:p>
          </p:txBody>
        </p:sp>
        <p:sp>
          <p:nvSpPr>
            <p:cNvPr id="10" name="TextBox 9">
              <a:extLst>
                <a:ext uri="{FF2B5EF4-FFF2-40B4-BE49-F238E27FC236}">
                  <a16:creationId xmlns:a16="http://schemas.microsoft.com/office/drawing/2014/main" id="{75F2E8E5-432D-58EC-642B-345FA1127D4A}"/>
                </a:ext>
              </a:extLst>
            </p:cNvPr>
            <p:cNvSpPr txBox="1"/>
            <p:nvPr/>
          </p:nvSpPr>
          <p:spPr>
            <a:xfrm>
              <a:off x="1987565"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5</a:t>
              </a:r>
            </a:p>
          </p:txBody>
        </p:sp>
        <p:sp>
          <p:nvSpPr>
            <p:cNvPr id="11" name="TextBox 10">
              <a:extLst>
                <a:ext uri="{FF2B5EF4-FFF2-40B4-BE49-F238E27FC236}">
                  <a16:creationId xmlns:a16="http://schemas.microsoft.com/office/drawing/2014/main" id="{553D5C60-160D-622F-CD9B-2B2B4FC7E909}"/>
                </a:ext>
              </a:extLst>
            </p:cNvPr>
            <p:cNvSpPr txBox="1"/>
            <p:nvPr/>
          </p:nvSpPr>
          <p:spPr>
            <a:xfrm>
              <a:off x="5786839"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15</a:t>
              </a:r>
            </a:p>
          </p:txBody>
        </p:sp>
        <p:sp>
          <p:nvSpPr>
            <p:cNvPr id="12" name="TextBox 11">
              <a:extLst>
                <a:ext uri="{FF2B5EF4-FFF2-40B4-BE49-F238E27FC236}">
                  <a16:creationId xmlns:a16="http://schemas.microsoft.com/office/drawing/2014/main" id="{D45BBEB2-710B-B7C1-7ED2-0EAEA01A3B75}"/>
                </a:ext>
              </a:extLst>
            </p:cNvPr>
            <p:cNvSpPr txBox="1"/>
            <p:nvPr/>
          </p:nvSpPr>
          <p:spPr>
            <a:xfrm>
              <a:off x="9586111"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25</a:t>
              </a:r>
            </a:p>
          </p:txBody>
        </p:sp>
      </p:grpSp>
    </p:spTree>
    <p:extLst>
      <p:ext uri="{BB962C8B-B14F-4D97-AF65-F5344CB8AC3E}">
        <p14:creationId xmlns:p14="http://schemas.microsoft.com/office/powerpoint/2010/main" val="962048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line of blue and grey lines&#10;&#10;Description automatically generated">
            <a:extLst>
              <a:ext uri="{FF2B5EF4-FFF2-40B4-BE49-F238E27FC236}">
                <a16:creationId xmlns:a16="http://schemas.microsoft.com/office/drawing/2014/main" id="{604768FA-990E-5175-1325-265C264B657E}"/>
              </a:ext>
            </a:extLst>
          </p:cNvPr>
          <p:cNvPicPr>
            <a:picLocks noChangeAspect="1"/>
          </p:cNvPicPr>
          <p:nvPr/>
        </p:nvPicPr>
        <p:blipFill>
          <a:blip r:embed="rId2"/>
          <a:stretch>
            <a:fillRect/>
          </a:stretch>
        </p:blipFill>
        <p:spPr>
          <a:xfrm>
            <a:off x="454479" y="1492024"/>
            <a:ext cx="7962900" cy="1724025"/>
          </a:xfrm>
          <a:prstGeom prst="rect">
            <a:avLst/>
          </a:prstGeom>
        </p:spPr>
      </p:pic>
      <p:sp>
        <p:nvSpPr>
          <p:cNvPr id="10" name="Title 1">
            <a:extLst>
              <a:ext uri="{FF2B5EF4-FFF2-40B4-BE49-F238E27FC236}">
                <a16:creationId xmlns:a16="http://schemas.microsoft.com/office/drawing/2014/main" id="{D3E55996-49C3-341C-9E60-08338473CDB3}"/>
              </a:ext>
            </a:extLst>
          </p:cNvPr>
          <p:cNvSpPr>
            <a:spLocks noGrp="1"/>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atin typeface="Sassoon Primary"/>
              </a:rPr>
              <a:t>Morning Challenges:</a:t>
            </a:r>
          </a:p>
        </p:txBody>
      </p:sp>
      <p:sp>
        <p:nvSpPr>
          <p:cNvPr id="11" name="TextBox 7">
            <a:extLst>
              <a:ext uri="{FF2B5EF4-FFF2-40B4-BE49-F238E27FC236}">
                <a16:creationId xmlns:a16="http://schemas.microsoft.com/office/drawing/2014/main" id="{60F0FEAA-2BFF-4C53-0ADC-FB0FE3336592}"/>
              </a:ext>
            </a:extLst>
          </p:cNvPr>
          <p:cNvSpPr txBox="1"/>
          <p:nvPr/>
        </p:nvSpPr>
        <p:spPr>
          <a:xfrm>
            <a:off x="8698876" y="1628472"/>
            <a:ext cx="3188082"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400">
                <a:latin typeface="Sassoon Primary"/>
              </a:rPr>
              <a:t>Name writing</a:t>
            </a:r>
          </a:p>
        </p:txBody>
      </p:sp>
      <p:pic>
        <p:nvPicPr>
          <p:cNvPr id="2" name="Picture 1" descr="A black and white image of a letter&#10;&#10;AI-generated content may be incorrect.">
            <a:extLst>
              <a:ext uri="{FF2B5EF4-FFF2-40B4-BE49-F238E27FC236}">
                <a16:creationId xmlns:a16="http://schemas.microsoft.com/office/drawing/2014/main" id="{A7A34764-67B5-7C2F-11C6-78A2765EAFC2}"/>
              </a:ext>
            </a:extLst>
          </p:cNvPr>
          <p:cNvPicPr>
            <a:picLocks noChangeAspect="1"/>
          </p:cNvPicPr>
          <p:nvPr/>
        </p:nvPicPr>
        <p:blipFill>
          <a:blip r:embed="rId3"/>
          <a:stretch>
            <a:fillRect/>
          </a:stretch>
        </p:blipFill>
        <p:spPr>
          <a:xfrm>
            <a:off x="450354" y="3430042"/>
            <a:ext cx="2081212" cy="3424237"/>
          </a:xfrm>
          <a:prstGeom prst="rect">
            <a:avLst/>
          </a:prstGeom>
        </p:spPr>
      </p:pic>
      <p:pic>
        <p:nvPicPr>
          <p:cNvPr id="3" name="Picture 2">
            <a:extLst>
              <a:ext uri="{FF2B5EF4-FFF2-40B4-BE49-F238E27FC236}">
                <a16:creationId xmlns:a16="http://schemas.microsoft.com/office/drawing/2014/main" id="{FCA00A05-56BA-1062-B2A9-C89A81C6D3BE}"/>
              </a:ext>
            </a:extLst>
          </p:cNvPr>
          <p:cNvPicPr>
            <a:picLocks noChangeAspect="1"/>
          </p:cNvPicPr>
          <p:nvPr/>
        </p:nvPicPr>
        <p:blipFill>
          <a:blip r:embed="rId4"/>
          <a:stretch>
            <a:fillRect/>
          </a:stretch>
        </p:blipFill>
        <p:spPr>
          <a:xfrm>
            <a:off x="3048000" y="3681412"/>
            <a:ext cx="3940968" cy="2507456"/>
          </a:xfrm>
          <a:prstGeom prst="rect">
            <a:avLst/>
          </a:prstGeom>
        </p:spPr>
      </p:pic>
      <p:pic>
        <p:nvPicPr>
          <p:cNvPr id="8" name="Picture 7" descr="A close-up of a word&#10;&#10;AI-generated content may be incorrect.">
            <a:extLst>
              <a:ext uri="{FF2B5EF4-FFF2-40B4-BE49-F238E27FC236}">
                <a16:creationId xmlns:a16="http://schemas.microsoft.com/office/drawing/2014/main" id="{FF0835B1-0E4D-060F-4B88-29FAEAC8BFC3}"/>
              </a:ext>
            </a:extLst>
          </p:cNvPr>
          <p:cNvPicPr>
            <a:picLocks noChangeAspect="1"/>
          </p:cNvPicPr>
          <p:nvPr/>
        </p:nvPicPr>
        <p:blipFill>
          <a:blip r:embed="rId5"/>
          <a:stretch>
            <a:fillRect/>
          </a:stretch>
        </p:blipFill>
        <p:spPr>
          <a:xfrm>
            <a:off x="7210425" y="3426618"/>
            <a:ext cx="3962399" cy="1719262"/>
          </a:xfrm>
          <a:prstGeom prst="rect">
            <a:avLst/>
          </a:prstGeom>
        </p:spPr>
      </p:pic>
      <p:pic>
        <p:nvPicPr>
          <p:cNvPr id="12" name="Picture 11" descr="A black text with a white background&#10;&#10;AI-generated content may be incorrect.">
            <a:extLst>
              <a:ext uri="{FF2B5EF4-FFF2-40B4-BE49-F238E27FC236}">
                <a16:creationId xmlns:a16="http://schemas.microsoft.com/office/drawing/2014/main" id="{5284975A-C38F-5FCA-7F65-593633DCA03F}"/>
              </a:ext>
            </a:extLst>
          </p:cNvPr>
          <p:cNvPicPr>
            <a:picLocks noChangeAspect="1"/>
          </p:cNvPicPr>
          <p:nvPr/>
        </p:nvPicPr>
        <p:blipFill>
          <a:blip r:embed="rId6"/>
          <a:stretch>
            <a:fillRect/>
          </a:stretch>
        </p:blipFill>
        <p:spPr>
          <a:xfrm>
            <a:off x="7212806" y="5334000"/>
            <a:ext cx="3945731" cy="1357312"/>
          </a:xfrm>
          <a:prstGeom prst="rect">
            <a:avLst/>
          </a:prstGeom>
        </p:spPr>
      </p:pic>
    </p:spTree>
    <p:extLst>
      <p:ext uri="{BB962C8B-B14F-4D97-AF65-F5344CB8AC3E}">
        <p14:creationId xmlns:p14="http://schemas.microsoft.com/office/powerpoint/2010/main" val="3615594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BA613-D333-3BE2-AFB5-38786F6987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1ECE95-8800-37D2-D645-586EA34170F1}"/>
              </a:ext>
            </a:extLst>
          </p:cNvPr>
          <p:cNvSpPr>
            <a:spLocks noGrp="1"/>
          </p:cNvSpPr>
          <p:nvPr>
            <p:ph type="title"/>
          </p:nvPr>
        </p:nvSpPr>
        <p:spPr>
          <a:xfrm>
            <a:off x="645160" y="165833"/>
            <a:ext cx="6972698" cy="1325563"/>
          </a:xfrm>
        </p:spPr>
        <p:txBody>
          <a:bodyPr/>
          <a:lstStyle/>
          <a:p>
            <a:r>
              <a:rPr lang="en-US">
                <a:latin typeface="Sassoon Primary" pitchFamily="50" charset="0"/>
              </a:rPr>
              <a:t>Now, create your own on your board.</a:t>
            </a:r>
          </a:p>
        </p:txBody>
      </p:sp>
      <p:sp>
        <p:nvSpPr>
          <p:cNvPr id="4" name="Text Placeholder 3">
            <a:extLst>
              <a:ext uri="{FF2B5EF4-FFF2-40B4-BE49-F238E27FC236}">
                <a16:creationId xmlns:a16="http://schemas.microsoft.com/office/drawing/2014/main" id="{3D9211AE-F2D4-A034-44B3-1DCC583E934F}"/>
              </a:ext>
            </a:extLst>
          </p:cNvPr>
          <p:cNvSpPr>
            <a:spLocks noGrp="1"/>
          </p:cNvSpPr>
          <p:nvPr>
            <p:ph type="body" sz="quarter" idx="10"/>
          </p:nvPr>
        </p:nvSpPr>
        <p:spPr>
          <a:xfrm>
            <a:off x="483795" y="2028756"/>
            <a:ext cx="10606088" cy="996170"/>
          </a:xfrm>
        </p:spPr>
        <p:txBody>
          <a:bodyPr/>
          <a:lstStyle/>
          <a:p>
            <a:r>
              <a:rPr lang="en-GB">
                <a:latin typeface="Sassoon Primary" pitchFamily="50" charset="0"/>
              </a:rPr>
              <a:t>Which numbers will you use? </a:t>
            </a:r>
          </a:p>
          <a:p>
            <a:r>
              <a:rPr lang="en-GB">
                <a:latin typeface="Sassoon Primary" pitchFamily="50" charset="0"/>
              </a:rPr>
              <a:t>How will we keep count?</a:t>
            </a:r>
          </a:p>
        </p:txBody>
      </p:sp>
      <p:sp>
        <p:nvSpPr>
          <p:cNvPr id="32" name="TextBox 31">
            <a:extLst>
              <a:ext uri="{FF2B5EF4-FFF2-40B4-BE49-F238E27FC236}">
                <a16:creationId xmlns:a16="http://schemas.microsoft.com/office/drawing/2014/main" id="{850878F1-65D4-D056-5103-ED616B8CC197}"/>
              </a:ext>
            </a:extLst>
          </p:cNvPr>
          <p:cNvSpPr txBox="1"/>
          <p:nvPr/>
        </p:nvSpPr>
        <p:spPr>
          <a:xfrm>
            <a:off x="8831998" y="4740919"/>
            <a:ext cx="1803887" cy="523220"/>
          </a:xfrm>
          <a:prstGeom prst="rect">
            <a:avLst/>
          </a:prstGeom>
          <a:noFill/>
        </p:spPr>
        <p:txBody>
          <a:bodyPr wrap="square" rtlCol="0">
            <a:spAutoFit/>
          </a:bodyPr>
          <a:lstStyle/>
          <a:p>
            <a:pPr algn="r"/>
            <a:r>
              <a:rPr lang="en-GB" sz="2800">
                <a:latin typeface="Century Gothic" panose="020B0502020202020204" pitchFamily="34" charset="0"/>
              </a:rPr>
              <a:t>Total:   </a:t>
            </a:r>
            <a:r>
              <a:rPr lang="en-GB" sz="2800" b="1">
                <a:latin typeface="Cambria Math" panose="02040503050406030204" pitchFamily="18" charset="0"/>
                <a:ea typeface="Cambria Math" panose="02040503050406030204" pitchFamily="18" charset="0"/>
              </a:rPr>
              <a:t>20</a:t>
            </a:r>
          </a:p>
        </p:txBody>
      </p:sp>
      <p:grpSp>
        <p:nvGrpSpPr>
          <p:cNvPr id="69" name="Group 68">
            <a:extLst>
              <a:ext uri="{FF2B5EF4-FFF2-40B4-BE49-F238E27FC236}">
                <a16:creationId xmlns:a16="http://schemas.microsoft.com/office/drawing/2014/main" id="{292BECA5-C19B-DD53-124A-29205042CFAB}"/>
              </a:ext>
            </a:extLst>
          </p:cNvPr>
          <p:cNvGrpSpPr/>
          <p:nvPr/>
        </p:nvGrpSpPr>
        <p:grpSpPr>
          <a:xfrm>
            <a:off x="7617858" y="775480"/>
            <a:ext cx="3244063" cy="3808125"/>
            <a:chOff x="7428270" y="2481309"/>
            <a:chExt cx="3244063" cy="3808125"/>
          </a:xfrm>
        </p:grpSpPr>
        <p:grpSp>
          <p:nvGrpSpPr>
            <p:cNvPr id="70" name="Group 69">
              <a:extLst>
                <a:ext uri="{FF2B5EF4-FFF2-40B4-BE49-F238E27FC236}">
                  <a16:creationId xmlns:a16="http://schemas.microsoft.com/office/drawing/2014/main" id="{BF3765D8-D560-BA85-63CD-6F96AE592629}"/>
                </a:ext>
              </a:extLst>
            </p:cNvPr>
            <p:cNvGrpSpPr/>
            <p:nvPr/>
          </p:nvGrpSpPr>
          <p:grpSpPr>
            <a:xfrm>
              <a:off x="7428270" y="2481309"/>
              <a:ext cx="3244063" cy="3808125"/>
              <a:chOff x="7411496" y="773206"/>
              <a:chExt cx="3244063" cy="3808125"/>
            </a:xfrm>
          </p:grpSpPr>
          <p:sp>
            <p:nvSpPr>
              <p:cNvPr id="74" name="Rectangle 73">
                <a:extLst>
                  <a:ext uri="{FF2B5EF4-FFF2-40B4-BE49-F238E27FC236}">
                    <a16:creationId xmlns:a16="http://schemas.microsoft.com/office/drawing/2014/main" id="{174476BA-3427-71BA-91D6-5FEBC70B6449}"/>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564C3B5D-7DCD-DEB1-A41A-AB26DE8916D6}"/>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a:solidFill>
                    <a:schemeClr val="tx1"/>
                  </a:solidFill>
                  <a:latin typeface="Century Gothic" panose="020B0502020202020204" pitchFamily="34" charset="0"/>
                </a:endParaRPr>
              </a:p>
            </p:txBody>
          </p:sp>
          <p:sp>
            <p:nvSpPr>
              <p:cNvPr id="76" name="TextBox 75">
                <a:extLst>
                  <a:ext uri="{FF2B5EF4-FFF2-40B4-BE49-F238E27FC236}">
                    <a16:creationId xmlns:a16="http://schemas.microsoft.com/office/drawing/2014/main" id="{0F59F509-871F-EF27-A056-975E0B347E35}"/>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77" name="Rectangle 76">
                <a:extLst>
                  <a:ext uri="{FF2B5EF4-FFF2-40B4-BE49-F238E27FC236}">
                    <a16:creationId xmlns:a16="http://schemas.microsoft.com/office/drawing/2014/main" id="{84FD63E7-686A-9628-5170-159550C3D5CB}"/>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78" name="Rectangle 77">
                <a:extLst>
                  <a:ext uri="{FF2B5EF4-FFF2-40B4-BE49-F238E27FC236}">
                    <a16:creationId xmlns:a16="http://schemas.microsoft.com/office/drawing/2014/main" id="{89D8BCC1-2C81-80B8-5F98-8FB39B447066}"/>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79" name="Rectangle 78">
                <a:extLst>
                  <a:ext uri="{FF2B5EF4-FFF2-40B4-BE49-F238E27FC236}">
                    <a16:creationId xmlns:a16="http://schemas.microsoft.com/office/drawing/2014/main" id="{E9D79BF7-CD48-0DEC-DDFD-2EF93B3111AA}"/>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a:solidFill>
                    <a:schemeClr val="tx1"/>
                  </a:solidFill>
                  <a:latin typeface="Cambria Math" panose="02040503050406030204" pitchFamily="18" charset="0"/>
                  <a:ea typeface="Cambria Math" panose="02040503050406030204" pitchFamily="18" charset="0"/>
                </a:endParaRPr>
              </a:p>
            </p:txBody>
          </p:sp>
          <p:sp>
            <p:nvSpPr>
              <p:cNvPr id="80" name="TextBox 79">
                <a:extLst>
                  <a:ext uri="{FF2B5EF4-FFF2-40B4-BE49-F238E27FC236}">
                    <a16:creationId xmlns:a16="http://schemas.microsoft.com/office/drawing/2014/main" id="{250B21B4-F7FD-8F93-F877-3481F84D8F26}"/>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81" name="TextBox 80">
                <a:extLst>
                  <a:ext uri="{FF2B5EF4-FFF2-40B4-BE49-F238E27FC236}">
                    <a16:creationId xmlns:a16="http://schemas.microsoft.com/office/drawing/2014/main" id="{80051643-81FA-1C38-519B-0D837EE23A47}"/>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82" name="TextBox 81">
                <a:extLst>
                  <a:ext uri="{FF2B5EF4-FFF2-40B4-BE49-F238E27FC236}">
                    <a16:creationId xmlns:a16="http://schemas.microsoft.com/office/drawing/2014/main" id="{104F3E0D-0E64-B947-613F-807068370D7E}"/>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grpSp>
        <p:sp>
          <p:nvSpPr>
            <p:cNvPr id="72" name="Rectangle 71">
              <a:extLst>
                <a:ext uri="{FF2B5EF4-FFF2-40B4-BE49-F238E27FC236}">
                  <a16:creationId xmlns:a16="http://schemas.microsoft.com/office/drawing/2014/main" id="{CFD562A2-2563-D028-C864-5C24E13D33EA}"/>
                </a:ext>
              </a:extLst>
            </p:cNvPr>
            <p:cNvSpPr>
              <a:spLocks noChangeAspect="1"/>
            </p:cNvSpPr>
            <p:nvPr/>
          </p:nvSpPr>
          <p:spPr>
            <a:xfrm>
              <a:off x="7604702" y="2651421"/>
              <a:ext cx="896400" cy="597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7348A4CA-FB67-1426-D357-4A242EFB0291}"/>
              </a:ext>
            </a:extLst>
          </p:cNvPr>
          <p:cNvGrpSpPr/>
          <p:nvPr/>
        </p:nvGrpSpPr>
        <p:grpSpPr>
          <a:xfrm>
            <a:off x="87928" y="5909068"/>
            <a:ext cx="10143355" cy="661663"/>
            <a:chOff x="87928" y="5909068"/>
            <a:chExt cx="10143355" cy="661663"/>
          </a:xfrm>
        </p:grpSpPr>
        <p:grpSp>
          <p:nvGrpSpPr>
            <p:cNvPr id="5" name="Group 4">
              <a:extLst>
                <a:ext uri="{FF2B5EF4-FFF2-40B4-BE49-F238E27FC236}">
                  <a16:creationId xmlns:a16="http://schemas.microsoft.com/office/drawing/2014/main" id="{7F08C520-D35B-4A1E-58C7-28509279220F}"/>
                </a:ext>
              </a:extLst>
            </p:cNvPr>
            <p:cNvGrpSpPr/>
            <p:nvPr/>
          </p:nvGrpSpPr>
          <p:grpSpPr>
            <a:xfrm>
              <a:off x="407845" y="5909068"/>
              <a:ext cx="9507680" cy="399838"/>
              <a:chOff x="407845" y="5909068"/>
              <a:chExt cx="2444294" cy="399838"/>
            </a:xfrm>
          </p:grpSpPr>
          <p:cxnSp>
            <p:nvCxnSpPr>
              <p:cNvPr id="13" name="Straight Connector 12">
                <a:extLst>
                  <a:ext uri="{FF2B5EF4-FFF2-40B4-BE49-F238E27FC236}">
                    <a16:creationId xmlns:a16="http://schemas.microsoft.com/office/drawing/2014/main" id="{5672B296-FB72-FA4C-913A-73969CF8D114}"/>
                  </a:ext>
                </a:extLst>
              </p:cNvPr>
              <p:cNvCxnSpPr>
                <a:cxnSpLocks/>
              </p:cNvCxnSpPr>
              <p:nvPr/>
            </p:nvCxnSpPr>
            <p:spPr>
              <a:xfrm>
                <a:off x="407845" y="6108987"/>
                <a:ext cx="244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14AB5F9-C396-75A4-AA27-F4B2C5D83590}"/>
                  </a:ext>
                </a:extLst>
              </p:cNvPr>
              <p:cNvCxnSpPr>
                <a:cxnSpLocks/>
              </p:cNvCxnSpPr>
              <p:nvPr/>
            </p:nvCxnSpPr>
            <p:spPr>
              <a:xfrm>
                <a:off x="407845"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B6F997-AB50-2EDD-5C10-25EFF7A49644}"/>
                  </a:ext>
                </a:extLst>
              </p:cNvPr>
              <p:cNvCxnSpPr>
                <a:cxnSpLocks/>
              </p:cNvCxnSpPr>
              <p:nvPr/>
            </p:nvCxnSpPr>
            <p:spPr>
              <a:xfrm>
                <a:off x="1385562"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CA35F0D-5D07-375F-4228-DED6A7661199}"/>
                  </a:ext>
                </a:extLst>
              </p:cNvPr>
              <p:cNvCxnSpPr>
                <a:cxnSpLocks/>
              </p:cNvCxnSpPr>
              <p:nvPr/>
            </p:nvCxnSpPr>
            <p:spPr>
              <a:xfrm>
                <a:off x="2363280"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EC44008-8EFE-2D02-C314-C0A1F7923B81}"/>
                  </a:ext>
                </a:extLst>
              </p:cNvPr>
              <p:cNvCxnSpPr>
                <a:cxnSpLocks/>
              </p:cNvCxnSpPr>
              <p:nvPr/>
            </p:nvCxnSpPr>
            <p:spPr>
              <a:xfrm>
                <a:off x="896704"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3F6842E-88C3-9583-BBCD-0160FFBE6855}"/>
                  </a:ext>
                </a:extLst>
              </p:cNvPr>
              <p:cNvCxnSpPr>
                <a:cxnSpLocks/>
              </p:cNvCxnSpPr>
              <p:nvPr/>
            </p:nvCxnSpPr>
            <p:spPr>
              <a:xfrm>
                <a:off x="1874421"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0FF59D9-2578-EBCB-545C-7A383DD7B802}"/>
                  </a:ext>
                </a:extLst>
              </p:cNvPr>
              <p:cNvCxnSpPr>
                <a:cxnSpLocks/>
              </p:cNvCxnSpPr>
              <p:nvPr/>
            </p:nvCxnSpPr>
            <p:spPr>
              <a:xfrm>
                <a:off x="2852139"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AFAF7A5-003C-59C0-E1DC-D95AC005E17F}"/>
                  </a:ext>
                </a:extLst>
              </p:cNvPr>
              <p:cNvCxnSpPr>
                <a:cxnSpLocks/>
              </p:cNvCxnSpPr>
              <p:nvPr/>
            </p:nvCxnSpPr>
            <p:spPr>
              <a:xfrm>
                <a:off x="50561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2750301-55AE-EDE8-5455-64693AC71BA5}"/>
                  </a:ext>
                </a:extLst>
              </p:cNvPr>
              <p:cNvCxnSpPr>
                <a:cxnSpLocks/>
              </p:cNvCxnSpPr>
              <p:nvPr/>
            </p:nvCxnSpPr>
            <p:spPr>
              <a:xfrm>
                <a:off x="60338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8DE0EC-95A6-9DD8-1C56-174F362AF145}"/>
                  </a:ext>
                </a:extLst>
              </p:cNvPr>
              <p:cNvCxnSpPr>
                <a:cxnSpLocks/>
              </p:cNvCxnSpPr>
              <p:nvPr/>
            </p:nvCxnSpPr>
            <p:spPr>
              <a:xfrm>
                <a:off x="701160"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946693-025F-8D00-9788-7BCE1EA3F149}"/>
                  </a:ext>
                </a:extLst>
              </p:cNvPr>
              <p:cNvCxnSpPr>
                <a:cxnSpLocks/>
              </p:cNvCxnSpPr>
              <p:nvPr/>
            </p:nvCxnSpPr>
            <p:spPr>
              <a:xfrm>
                <a:off x="79893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6F11B20-6F7A-3E55-8B13-63A1F66AAB30}"/>
                  </a:ext>
                </a:extLst>
              </p:cNvPr>
              <p:cNvCxnSpPr>
                <a:cxnSpLocks/>
              </p:cNvCxnSpPr>
              <p:nvPr/>
            </p:nvCxnSpPr>
            <p:spPr>
              <a:xfrm>
                <a:off x="99447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F773808-A0A5-7E56-DF41-BBEA1A12B6F4}"/>
                  </a:ext>
                </a:extLst>
              </p:cNvPr>
              <p:cNvCxnSpPr>
                <a:cxnSpLocks/>
              </p:cNvCxnSpPr>
              <p:nvPr/>
            </p:nvCxnSpPr>
            <p:spPr>
              <a:xfrm>
                <a:off x="109224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DDD10FB-FF66-3926-CD25-B27E2A316E00}"/>
                  </a:ext>
                </a:extLst>
              </p:cNvPr>
              <p:cNvCxnSpPr>
                <a:cxnSpLocks/>
              </p:cNvCxnSpPr>
              <p:nvPr/>
            </p:nvCxnSpPr>
            <p:spPr>
              <a:xfrm>
                <a:off x="119001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01FB1C3-FE31-50D5-498E-27AE6B7730A8}"/>
                  </a:ext>
                </a:extLst>
              </p:cNvPr>
              <p:cNvCxnSpPr>
                <a:cxnSpLocks/>
              </p:cNvCxnSpPr>
              <p:nvPr/>
            </p:nvCxnSpPr>
            <p:spPr>
              <a:xfrm>
                <a:off x="1287791"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C1B6B44-DCFA-C7EF-3C52-5057A3C93624}"/>
                  </a:ext>
                </a:extLst>
              </p:cNvPr>
              <p:cNvCxnSpPr>
                <a:cxnSpLocks/>
              </p:cNvCxnSpPr>
              <p:nvPr/>
            </p:nvCxnSpPr>
            <p:spPr>
              <a:xfrm>
                <a:off x="1483334"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2B77151-09D5-60C7-1A45-0FEC8AE90EE7}"/>
                  </a:ext>
                </a:extLst>
              </p:cNvPr>
              <p:cNvCxnSpPr>
                <a:cxnSpLocks/>
              </p:cNvCxnSpPr>
              <p:nvPr/>
            </p:nvCxnSpPr>
            <p:spPr>
              <a:xfrm>
                <a:off x="158110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8076555-B0C9-088B-A58D-99914AAE151C}"/>
                  </a:ext>
                </a:extLst>
              </p:cNvPr>
              <p:cNvCxnSpPr>
                <a:cxnSpLocks/>
              </p:cNvCxnSpPr>
              <p:nvPr/>
            </p:nvCxnSpPr>
            <p:spPr>
              <a:xfrm>
                <a:off x="167887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B22F4F55-B195-145E-BE84-66ECC270739C}"/>
                  </a:ext>
                </a:extLst>
              </p:cNvPr>
              <p:cNvCxnSpPr>
                <a:cxnSpLocks/>
              </p:cNvCxnSpPr>
              <p:nvPr/>
            </p:nvCxnSpPr>
            <p:spPr>
              <a:xfrm>
                <a:off x="177664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6A7A2FF-7BA9-AE92-012C-692A3414C607}"/>
                  </a:ext>
                </a:extLst>
              </p:cNvPr>
              <p:cNvCxnSpPr>
                <a:cxnSpLocks/>
              </p:cNvCxnSpPr>
              <p:nvPr/>
            </p:nvCxnSpPr>
            <p:spPr>
              <a:xfrm>
                <a:off x="197219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89A5D1A-79C4-4E8C-99B1-734DB472ADB3}"/>
                  </a:ext>
                </a:extLst>
              </p:cNvPr>
              <p:cNvCxnSpPr>
                <a:cxnSpLocks/>
              </p:cNvCxnSpPr>
              <p:nvPr/>
            </p:nvCxnSpPr>
            <p:spPr>
              <a:xfrm>
                <a:off x="206996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6E982BB-571B-CDCE-86F2-D0E0DE48203E}"/>
                  </a:ext>
                </a:extLst>
              </p:cNvPr>
              <p:cNvCxnSpPr>
                <a:cxnSpLocks/>
              </p:cNvCxnSpPr>
              <p:nvPr/>
            </p:nvCxnSpPr>
            <p:spPr>
              <a:xfrm>
                <a:off x="216773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ECC0F70A-7BC0-0E0C-F70F-7CEA7123613B}"/>
                  </a:ext>
                </a:extLst>
              </p:cNvPr>
              <p:cNvCxnSpPr>
                <a:cxnSpLocks/>
              </p:cNvCxnSpPr>
              <p:nvPr/>
            </p:nvCxnSpPr>
            <p:spPr>
              <a:xfrm>
                <a:off x="226550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E4A531A-FA27-71CD-4B89-B406767DCF57}"/>
                  </a:ext>
                </a:extLst>
              </p:cNvPr>
              <p:cNvCxnSpPr>
                <a:cxnSpLocks/>
              </p:cNvCxnSpPr>
              <p:nvPr/>
            </p:nvCxnSpPr>
            <p:spPr>
              <a:xfrm>
                <a:off x="246105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F8C7AC7-D70F-ABF2-B06F-1422EFB1A3C6}"/>
                  </a:ext>
                </a:extLst>
              </p:cNvPr>
              <p:cNvCxnSpPr>
                <a:cxnSpLocks/>
              </p:cNvCxnSpPr>
              <p:nvPr/>
            </p:nvCxnSpPr>
            <p:spPr>
              <a:xfrm>
                <a:off x="255882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BAEA4AE9-AD63-CA71-A890-05684A6E8A65}"/>
                  </a:ext>
                </a:extLst>
              </p:cNvPr>
              <p:cNvCxnSpPr>
                <a:cxnSpLocks/>
              </p:cNvCxnSpPr>
              <p:nvPr/>
            </p:nvCxnSpPr>
            <p:spPr>
              <a:xfrm>
                <a:off x="265659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7A99D5D2-7208-2734-B051-359ECAF7F09D}"/>
                  </a:ext>
                </a:extLst>
              </p:cNvPr>
              <p:cNvCxnSpPr>
                <a:cxnSpLocks/>
              </p:cNvCxnSpPr>
              <p:nvPr/>
            </p:nvCxnSpPr>
            <p:spPr>
              <a:xfrm>
                <a:off x="275436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DF2EF042-44C4-BD7E-E6BD-BC73124E2E82}"/>
                </a:ext>
              </a:extLst>
            </p:cNvPr>
            <p:cNvSpPr txBox="1"/>
            <p:nvPr/>
          </p:nvSpPr>
          <p:spPr>
            <a:xfrm>
              <a:off x="7686476"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20</a:t>
              </a:r>
            </a:p>
          </p:txBody>
        </p:sp>
        <p:sp>
          <p:nvSpPr>
            <p:cNvPr id="7" name="TextBox 6">
              <a:extLst>
                <a:ext uri="{FF2B5EF4-FFF2-40B4-BE49-F238E27FC236}">
                  <a16:creationId xmlns:a16="http://schemas.microsoft.com/office/drawing/2014/main" id="{7663743F-4F20-1A44-7D01-D02AC4F831CE}"/>
                </a:ext>
              </a:extLst>
            </p:cNvPr>
            <p:cNvSpPr txBox="1"/>
            <p:nvPr/>
          </p:nvSpPr>
          <p:spPr>
            <a:xfrm>
              <a:off x="3887202"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10</a:t>
              </a:r>
            </a:p>
          </p:txBody>
        </p:sp>
        <p:sp>
          <p:nvSpPr>
            <p:cNvPr id="8" name="TextBox 7">
              <a:extLst>
                <a:ext uri="{FF2B5EF4-FFF2-40B4-BE49-F238E27FC236}">
                  <a16:creationId xmlns:a16="http://schemas.microsoft.com/office/drawing/2014/main" id="{1836F3C4-4533-FE2A-6557-171EBAB1F88E}"/>
                </a:ext>
              </a:extLst>
            </p:cNvPr>
            <p:cNvSpPr txBox="1"/>
            <p:nvPr/>
          </p:nvSpPr>
          <p:spPr>
            <a:xfrm>
              <a:off x="87928"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0</a:t>
              </a:r>
            </a:p>
          </p:txBody>
        </p:sp>
        <p:sp>
          <p:nvSpPr>
            <p:cNvPr id="10" name="TextBox 9">
              <a:extLst>
                <a:ext uri="{FF2B5EF4-FFF2-40B4-BE49-F238E27FC236}">
                  <a16:creationId xmlns:a16="http://schemas.microsoft.com/office/drawing/2014/main" id="{F5596AEB-FB03-2540-BB4C-A8ABB60601DF}"/>
                </a:ext>
              </a:extLst>
            </p:cNvPr>
            <p:cNvSpPr txBox="1"/>
            <p:nvPr/>
          </p:nvSpPr>
          <p:spPr>
            <a:xfrm>
              <a:off x="1987565"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5</a:t>
              </a:r>
            </a:p>
          </p:txBody>
        </p:sp>
        <p:sp>
          <p:nvSpPr>
            <p:cNvPr id="11" name="TextBox 10">
              <a:extLst>
                <a:ext uri="{FF2B5EF4-FFF2-40B4-BE49-F238E27FC236}">
                  <a16:creationId xmlns:a16="http://schemas.microsoft.com/office/drawing/2014/main" id="{E3EFF5BD-4397-D453-251F-3E66D5B21C09}"/>
                </a:ext>
              </a:extLst>
            </p:cNvPr>
            <p:cNvSpPr txBox="1"/>
            <p:nvPr/>
          </p:nvSpPr>
          <p:spPr>
            <a:xfrm>
              <a:off x="5786839"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15</a:t>
              </a:r>
            </a:p>
          </p:txBody>
        </p:sp>
        <p:sp>
          <p:nvSpPr>
            <p:cNvPr id="12" name="TextBox 11">
              <a:extLst>
                <a:ext uri="{FF2B5EF4-FFF2-40B4-BE49-F238E27FC236}">
                  <a16:creationId xmlns:a16="http://schemas.microsoft.com/office/drawing/2014/main" id="{568A2325-0CD1-A264-788F-49A31A0DDC24}"/>
                </a:ext>
              </a:extLst>
            </p:cNvPr>
            <p:cNvSpPr txBox="1"/>
            <p:nvPr/>
          </p:nvSpPr>
          <p:spPr>
            <a:xfrm>
              <a:off x="9586111"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25</a:t>
              </a:r>
            </a:p>
          </p:txBody>
        </p:sp>
      </p:grpSp>
      <p:sp>
        <p:nvSpPr>
          <p:cNvPr id="9" name="TextBox 8">
            <a:extLst>
              <a:ext uri="{FF2B5EF4-FFF2-40B4-BE49-F238E27FC236}">
                <a16:creationId xmlns:a16="http://schemas.microsoft.com/office/drawing/2014/main" id="{E859C5BA-B4E5-8BC1-6365-42A925F8C84C}"/>
              </a:ext>
            </a:extLst>
          </p:cNvPr>
          <p:cNvSpPr txBox="1"/>
          <p:nvPr/>
        </p:nvSpPr>
        <p:spPr>
          <a:xfrm>
            <a:off x="788153" y="3686247"/>
            <a:ext cx="5307847" cy="1600438"/>
          </a:xfrm>
          <a:prstGeom prst="rect">
            <a:avLst/>
          </a:prstGeom>
          <a:noFill/>
        </p:spPr>
        <p:txBody>
          <a:bodyPr wrap="square" rtlCol="0">
            <a:spAutoFit/>
          </a:bodyPr>
          <a:lstStyle/>
          <a:p>
            <a:r>
              <a:rPr lang="en-GB" sz="2000">
                <a:solidFill>
                  <a:srgbClr val="FF0000"/>
                </a:solidFill>
                <a:latin typeface="Sassoon Primary" pitchFamily="50" charset="0"/>
              </a:rPr>
              <a:t>Challenge: </a:t>
            </a:r>
          </a:p>
          <a:p>
            <a:r>
              <a:rPr lang="en-GB" sz="2000">
                <a:solidFill>
                  <a:srgbClr val="FF0000"/>
                </a:solidFill>
                <a:latin typeface="Sassoon Primary" pitchFamily="50" charset="0"/>
              </a:rPr>
              <a:t>Can you include 2 odd numbers?</a:t>
            </a:r>
          </a:p>
          <a:p>
            <a:r>
              <a:rPr lang="en-GB" sz="2000">
                <a:solidFill>
                  <a:srgbClr val="FF0000"/>
                </a:solidFill>
                <a:latin typeface="Sassoon Primary" pitchFamily="50" charset="0"/>
              </a:rPr>
              <a:t>Can you include a number that is greater then 15?</a:t>
            </a:r>
          </a:p>
          <a:p>
            <a:endParaRPr lang="en-GB"/>
          </a:p>
        </p:txBody>
      </p:sp>
    </p:spTree>
    <p:extLst>
      <p:ext uri="{BB962C8B-B14F-4D97-AF65-F5344CB8AC3E}">
        <p14:creationId xmlns:p14="http://schemas.microsoft.com/office/powerpoint/2010/main" val="772557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3732"/>
            <a:ext cx="10515600" cy="1325563"/>
          </a:xfrm>
        </p:spPr>
        <p:txBody>
          <a:bodyPr>
            <a:normAutofit/>
          </a:bodyPr>
          <a:lstStyle/>
          <a:p>
            <a:r>
              <a:rPr lang="en-US" sz="2200">
                <a:solidFill>
                  <a:srgbClr val="000000"/>
                </a:solidFill>
                <a:latin typeface="Century Gothic"/>
              </a:rPr>
              <a:t>TBAT: solve problems in context using addition and subtraction</a:t>
            </a:r>
            <a:endParaRPr lang="en-US"/>
          </a:p>
        </p:txBody>
      </p:sp>
      <p:sp>
        <p:nvSpPr>
          <p:cNvPr id="4" name="Text Placeholder 3"/>
          <p:cNvSpPr>
            <a:spLocks noGrp="1"/>
          </p:cNvSpPr>
          <p:nvPr>
            <p:ph type="body" sz="quarter" idx="10"/>
          </p:nvPr>
        </p:nvSpPr>
        <p:spPr>
          <a:xfrm>
            <a:off x="329850" y="1341750"/>
            <a:ext cx="3463609" cy="874407"/>
          </a:xfrm>
        </p:spPr>
        <p:txBody>
          <a:bodyPr/>
          <a:lstStyle/>
          <a:p>
            <a:r>
              <a:rPr lang="en-GB">
                <a:latin typeface="Sassoon Infant Std" panose="020B0503020103030203" pitchFamily="34" charset="0"/>
              </a:rPr>
              <a:t>Design your own superhero cards.</a:t>
            </a:r>
          </a:p>
        </p:txBody>
      </p:sp>
      <p:sp>
        <p:nvSpPr>
          <p:cNvPr id="13" name="TextBox 12">
            <a:extLst>
              <a:ext uri="{FF2B5EF4-FFF2-40B4-BE49-F238E27FC236}">
                <a16:creationId xmlns:a16="http://schemas.microsoft.com/office/drawing/2014/main" id="{2380FA55-6FFA-07CD-CE1B-4B5D317BF950}"/>
              </a:ext>
            </a:extLst>
          </p:cNvPr>
          <p:cNvSpPr txBox="1"/>
          <p:nvPr/>
        </p:nvSpPr>
        <p:spPr>
          <a:xfrm>
            <a:off x="8484853" y="5043019"/>
            <a:ext cx="1803887" cy="523220"/>
          </a:xfrm>
          <a:prstGeom prst="rect">
            <a:avLst/>
          </a:prstGeom>
          <a:noFill/>
        </p:spPr>
        <p:txBody>
          <a:bodyPr wrap="square" rtlCol="0">
            <a:spAutoFit/>
          </a:bodyPr>
          <a:lstStyle/>
          <a:p>
            <a:pPr algn="r"/>
            <a:r>
              <a:rPr lang="en-GB" sz="2800">
                <a:latin typeface="Century Gothic" panose="020B0502020202020204" pitchFamily="34" charset="0"/>
              </a:rPr>
              <a:t>Total:   </a:t>
            </a:r>
            <a:r>
              <a:rPr lang="en-GB" sz="2800" b="1">
                <a:latin typeface="Cambria Math" panose="02040503050406030204" pitchFamily="18" charset="0"/>
                <a:ea typeface="Cambria Math" panose="02040503050406030204" pitchFamily="18" charset="0"/>
              </a:rPr>
              <a:t>20</a:t>
            </a:r>
          </a:p>
        </p:txBody>
      </p:sp>
      <p:grpSp>
        <p:nvGrpSpPr>
          <p:cNvPr id="21" name="Group 20">
            <a:extLst>
              <a:ext uri="{FF2B5EF4-FFF2-40B4-BE49-F238E27FC236}">
                <a16:creationId xmlns:a16="http://schemas.microsoft.com/office/drawing/2014/main" id="{8CDEE1B4-95A5-C2A8-0EDD-204CA0D93463}"/>
              </a:ext>
            </a:extLst>
          </p:cNvPr>
          <p:cNvGrpSpPr/>
          <p:nvPr/>
        </p:nvGrpSpPr>
        <p:grpSpPr>
          <a:xfrm>
            <a:off x="7270713" y="1077580"/>
            <a:ext cx="3244063" cy="3808125"/>
            <a:chOff x="7428270" y="2481309"/>
            <a:chExt cx="3244063" cy="3808125"/>
          </a:xfrm>
        </p:grpSpPr>
        <p:grpSp>
          <p:nvGrpSpPr>
            <p:cNvPr id="22" name="Group 21">
              <a:extLst>
                <a:ext uri="{FF2B5EF4-FFF2-40B4-BE49-F238E27FC236}">
                  <a16:creationId xmlns:a16="http://schemas.microsoft.com/office/drawing/2014/main" id="{C416ECFF-15BF-F1CF-6863-6A77FD338E1C}"/>
                </a:ext>
              </a:extLst>
            </p:cNvPr>
            <p:cNvGrpSpPr/>
            <p:nvPr/>
          </p:nvGrpSpPr>
          <p:grpSpPr>
            <a:xfrm>
              <a:off x="7428270" y="2481309"/>
              <a:ext cx="3244063" cy="3808125"/>
              <a:chOff x="7411496" y="773206"/>
              <a:chExt cx="3244063" cy="3808125"/>
            </a:xfrm>
          </p:grpSpPr>
          <p:sp>
            <p:nvSpPr>
              <p:cNvPr id="24" name="Rectangle 23">
                <a:extLst>
                  <a:ext uri="{FF2B5EF4-FFF2-40B4-BE49-F238E27FC236}">
                    <a16:creationId xmlns:a16="http://schemas.microsoft.com/office/drawing/2014/main" id="{50D28242-F521-6E5C-4ECB-0EDEEDD72B79}"/>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5345F0A3-9BFC-2F54-33A5-DB6D3F7258CC}"/>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a:solidFill>
                    <a:schemeClr val="tx1"/>
                  </a:solidFill>
                  <a:latin typeface="Century Gothic" panose="020B0502020202020204" pitchFamily="34" charset="0"/>
                </a:endParaRPr>
              </a:p>
            </p:txBody>
          </p:sp>
          <p:sp>
            <p:nvSpPr>
              <p:cNvPr id="26" name="TextBox 25">
                <a:extLst>
                  <a:ext uri="{FF2B5EF4-FFF2-40B4-BE49-F238E27FC236}">
                    <a16:creationId xmlns:a16="http://schemas.microsoft.com/office/drawing/2014/main" id="{8FF2B8B2-FB04-722F-6EA7-F8F27B9ACAAD}"/>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27" name="Rectangle 26">
                <a:extLst>
                  <a:ext uri="{FF2B5EF4-FFF2-40B4-BE49-F238E27FC236}">
                    <a16:creationId xmlns:a16="http://schemas.microsoft.com/office/drawing/2014/main" id="{522F1AA7-7ECC-1725-5971-559B3571E2BA}"/>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28" name="Rectangle 27">
                <a:extLst>
                  <a:ext uri="{FF2B5EF4-FFF2-40B4-BE49-F238E27FC236}">
                    <a16:creationId xmlns:a16="http://schemas.microsoft.com/office/drawing/2014/main" id="{4F82871D-0690-BAD6-FD5B-ED5C6A1BB946}"/>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29" name="Rectangle 28">
                <a:extLst>
                  <a:ext uri="{FF2B5EF4-FFF2-40B4-BE49-F238E27FC236}">
                    <a16:creationId xmlns:a16="http://schemas.microsoft.com/office/drawing/2014/main" id="{1F911AAB-C444-5452-2E79-CA9353BE478F}"/>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a:solidFill>
                    <a:schemeClr val="tx1"/>
                  </a:solidFill>
                  <a:latin typeface="Cambria Math" panose="02040503050406030204" pitchFamily="18" charset="0"/>
                  <a:ea typeface="Cambria Math" panose="02040503050406030204" pitchFamily="18" charset="0"/>
                </a:endParaRPr>
              </a:p>
            </p:txBody>
          </p:sp>
          <p:sp>
            <p:nvSpPr>
              <p:cNvPr id="30" name="TextBox 29">
                <a:extLst>
                  <a:ext uri="{FF2B5EF4-FFF2-40B4-BE49-F238E27FC236}">
                    <a16:creationId xmlns:a16="http://schemas.microsoft.com/office/drawing/2014/main" id="{CEA82865-1FC4-FB1C-F1CA-C1EB616CB9DD}"/>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31" name="TextBox 30">
                <a:extLst>
                  <a:ext uri="{FF2B5EF4-FFF2-40B4-BE49-F238E27FC236}">
                    <a16:creationId xmlns:a16="http://schemas.microsoft.com/office/drawing/2014/main" id="{1223D0D5-01E8-62C7-9B62-9EAC81834E7A}"/>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74" name="TextBox 73">
                <a:extLst>
                  <a:ext uri="{FF2B5EF4-FFF2-40B4-BE49-F238E27FC236}">
                    <a16:creationId xmlns:a16="http://schemas.microsoft.com/office/drawing/2014/main" id="{7C766988-D75A-78B9-FDAB-69AC1F777E55}"/>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grpSp>
        <p:sp>
          <p:nvSpPr>
            <p:cNvPr id="23" name="Rectangle 22">
              <a:extLst>
                <a:ext uri="{FF2B5EF4-FFF2-40B4-BE49-F238E27FC236}">
                  <a16:creationId xmlns:a16="http://schemas.microsoft.com/office/drawing/2014/main" id="{8B06CDCF-C122-BA0A-889D-0D4DEE33E33C}"/>
                </a:ext>
              </a:extLst>
            </p:cNvPr>
            <p:cNvSpPr>
              <a:spLocks noChangeAspect="1"/>
            </p:cNvSpPr>
            <p:nvPr/>
          </p:nvSpPr>
          <p:spPr>
            <a:xfrm>
              <a:off x="7604702" y="2651421"/>
              <a:ext cx="896400" cy="597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5" name="TextBox 74">
            <a:extLst>
              <a:ext uri="{FF2B5EF4-FFF2-40B4-BE49-F238E27FC236}">
                <a16:creationId xmlns:a16="http://schemas.microsoft.com/office/drawing/2014/main" id="{EE5A5BAF-B4A1-35E3-AEAA-C592954434C3}"/>
              </a:ext>
            </a:extLst>
          </p:cNvPr>
          <p:cNvSpPr txBox="1"/>
          <p:nvPr/>
        </p:nvSpPr>
        <p:spPr>
          <a:xfrm>
            <a:off x="5048219" y="5043019"/>
            <a:ext cx="1803887" cy="523220"/>
          </a:xfrm>
          <a:prstGeom prst="rect">
            <a:avLst/>
          </a:prstGeom>
          <a:noFill/>
        </p:spPr>
        <p:txBody>
          <a:bodyPr wrap="square" rtlCol="0">
            <a:spAutoFit/>
          </a:bodyPr>
          <a:lstStyle/>
          <a:p>
            <a:pPr algn="r"/>
            <a:r>
              <a:rPr lang="en-GB" sz="2800">
                <a:latin typeface="Century Gothic" panose="020B0502020202020204" pitchFamily="34" charset="0"/>
              </a:rPr>
              <a:t>Total:   </a:t>
            </a:r>
            <a:r>
              <a:rPr lang="en-GB" sz="2800" b="1">
                <a:latin typeface="Cambria Math" panose="02040503050406030204" pitchFamily="18" charset="0"/>
                <a:ea typeface="Cambria Math" panose="02040503050406030204" pitchFamily="18" charset="0"/>
              </a:rPr>
              <a:t>20</a:t>
            </a:r>
          </a:p>
        </p:txBody>
      </p:sp>
      <p:grpSp>
        <p:nvGrpSpPr>
          <p:cNvPr id="76" name="Group 75">
            <a:extLst>
              <a:ext uri="{FF2B5EF4-FFF2-40B4-BE49-F238E27FC236}">
                <a16:creationId xmlns:a16="http://schemas.microsoft.com/office/drawing/2014/main" id="{6A9822EB-D025-26E6-CC29-B1EA3BFD8E83}"/>
              </a:ext>
            </a:extLst>
          </p:cNvPr>
          <p:cNvGrpSpPr/>
          <p:nvPr/>
        </p:nvGrpSpPr>
        <p:grpSpPr>
          <a:xfrm>
            <a:off x="3834079" y="1077580"/>
            <a:ext cx="3244063" cy="3808125"/>
            <a:chOff x="7428270" y="2481309"/>
            <a:chExt cx="3244063" cy="3808125"/>
          </a:xfrm>
        </p:grpSpPr>
        <p:grpSp>
          <p:nvGrpSpPr>
            <p:cNvPr id="77" name="Group 76">
              <a:extLst>
                <a:ext uri="{FF2B5EF4-FFF2-40B4-BE49-F238E27FC236}">
                  <a16:creationId xmlns:a16="http://schemas.microsoft.com/office/drawing/2014/main" id="{8C3A2B36-BFF5-CE5F-FE32-D9B66821A8B8}"/>
                </a:ext>
              </a:extLst>
            </p:cNvPr>
            <p:cNvGrpSpPr/>
            <p:nvPr/>
          </p:nvGrpSpPr>
          <p:grpSpPr>
            <a:xfrm>
              <a:off x="7428270" y="2481309"/>
              <a:ext cx="3244063" cy="3808125"/>
              <a:chOff x="7411496" y="773206"/>
              <a:chExt cx="3244063" cy="3808125"/>
            </a:xfrm>
          </p:grpSpPr>
          <p:sp>
            <p:nvSpPr>
              <p:cNvPr id="79" name="Rectangle 78">
                <a:extLst>
                  <a:ext uri="{FF2B5EF4-FFF2-40B4-BE49-F238E27FC236}">
                    <a16:creationId xmlns:a16="http://schemas.microsoft.com/office/drawing/2014/main" id="{E96B23B5-C5A6-608E-6D6C-82AE10CAEE34}"/>
                  </a:ext>
                </a:extLst>
              </p:cNvPr>
              <p:cNvSpPr/>
              <p:nvPr/>
            </p:nvSpPr>
            <p:spPr>
              <a:xfrm>
                <a:off x="7411496" y="773206"/>
                <a:ext cx="3244063" cy="3808125"/>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202D8230-FCB2-BA1A-486A-A8117256EA07}"/>
                  </a:ext>
                </a:extLst>
              </p:cNvPr>
              <p:cNvSpPr/>
              <p:nvPr/>
            </p:nvSpPr>
            <p:spPr>
              <a:xfrm>
                <a:off x="8565568" y="943318"/>
                <a:ext cx="1938596" cy="6223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b="1">
                  <a:solidFill>
                    <a:schemeClr val="tx1"/>
                  </a:solidFill>
                  <a:latin typeface="Century Gothic" panose="020B0502020202020204" pitchFamily="34" charset="0"/>
                </a:endParaRPr>
              </a:p>
            </p:txBody>
          </p:sp>
          <p:sp>
            <p:nvSpPr>
              <p:cNvPr id="81" name="TextBox 80">
                <a:extLst>
                  <a:ext uri="{FF2B5EF4-FFF2-40B4-BE49-F238E27FC236}">
                    <a16:creationId xmlns:a16="http://schemas.microsoft.com/office/drawing/2014/main" id="{96DF6A60-9F1C-2D37-A20B-FA7921A738F8}"/>
                  </a:ext>
                </a:extLst>
              </p:cNvPr>
              <p:cNvSpPr txBox="1"/>
              <p:nvPr/>
            </p:nvSpPr>
            <p:spPr>
              <a:xfrm>
                <a:off x="7411496" y="1732155"/>
                <a:ext cx="3244063" cy="461665"/>
              </a:xfrm>
              <a:prstGeom prst="rect">
                <a:avLst/>
              </a:prstGeom>
              <a:noFill/>
            </p:spPr>
            <p:txBody>
              <a:bodyPr wrap="square" rtlCol="0">
                <a:spAutoFit/>
              </a:bodyPr>
              <a:lstStyle/>
              <a:p>
                <a:pPr algn="ctr"/>
                <a:r>
                  <a:rPr lang="en-GB" sz="2400" u="sng">
                    <a:latin typeface="Century Gothic" panose="020B0502020202020204" pitchFamily="34" charset="0"/>
                  </a:rPr>
                  <a:t>Skills</a:t>
                </a:r>
              </a:p>
            </p:txBody>
          </p:sp>
          <p:sp>
            <p:nvSpPr>
              <p:cNvPr id="82" name="Rectangle 81">
                <a:extLst>
                  <a:ext uri="{FF2B5EF4-FFF2-40B4-BE49-F238E27FC236}">
                    <a16:creationId xmlns:a16="http://schemas.microsoft.com/office/drawing/2014/main" id="{E74DEF1C-5DF0-5BBC-D815-B926A3823984}"/>
                  </a:ext>
                </a:extLst>
              </p:cNvPr>
              <p:cNvSpPr/>
              <p:nvPr/>
            </p:nvSpPr>
            <p:spPr>
              <a:xfrm>
                <a:off x="9751689" y="2296138"/>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83" name="Rectangle 82">
                <a:extLst>
                  <a:ext uri="{FF2B5EF4-FFF2-40B4-BE49-F238E27FC236}">
                    <a16:creationId xmlns:a16="http://schemas.microsoft.com/office/drawing/2014/main" id="{F2B71B2C-71E7-92E7-4156-6C3EA2D2195E}"/>
                  </a:ext>
                </a:extLst>
              </p:cNvPr>
              <p:cNvSpPr/>
              <p:nvPr/>
            </p:nvSpPr>
            <p:spPr>
              <a:xfrm>
                <a:off x="9751689" y="3048415"/>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solidFill>
                    <a:schemeClr val="tx1"/>
                  </a:solidFill>
                  <a:latin typeface="Cambria Math" panose="02040503050406030204" pitchFamily="18" charset="0"/>
                  <a:ea typeface="Cambria Math" panose="02040503050406030204" pitchFamily="18" charset="0"/>
                </a:endParaRPr>
              </a:p>
            </p:txBody>
          </p:sp>
          <p:sp>
            <p:nvSpPr>
              <p:cNvPr id="84" name="Rectangle 83">
                <a:extLst>
                  <a:ext uri="{FF2B5EF4-FFF2-40B4-BE49-F238E27FC236}">
                    <a16:creationId xmlns:a16="http://schemas.microsoft.com/office/drawing/2014/main" id="{EB0F19A3-F3C8-00FA-5C9D-4011D98151A1}"/>
                  </a:ext>
                </a:extLst>
              </p:cNvPr>
              <p:cNvSpPr/>
              <p:nvPr/>
            </p:nvSpPr>
            <p:spPr>
              <a:xfrm>
                <a:off x="9751689" y="3800692"/>
                <a:ext cx="752475" cy="63555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800">
                  <a:solidFill>
                    <a:schemeClr val="tx1"/>
                  </a:solidFill>
                  <a:latin typeface="Cambria Math" panose="02040503050406030204" pitchFamily="18" charset="0"/>
                  <a:ea typeface="Cambria Math" panose="02040503050406030204" pitchFamily="18" charset="0"/>
                </a:endParaRPr>
              </a:p>
            </p:txBody>
          </p:sp>
          <p:sp>
            <p:nvSpPr>
              <p:cNvPr id="85" name="TextBox 84">
                <a:extLst>
                  <a:ext uri="{FF2B5EF4-FFF2-40B4-BE49-F238E27FC236}">
                    <a16:creationId xmlns:a16="http://schemas.microsoft.com/office/drawing/2014/main" id="{31F1124E-AA58-B2BD-F702-8FE0FAB0531B}"/>
                  </a:ext>
                </a:extLst>
              </p:cNvPr>
              <p:cNvSpPr txBox="1"/>
              <p:nvPr/>
            </p:nvSpPr>
            <p:spPr>
              <a:xfrm>
                <a:off x="7607300" y="2384714"/>
                <a:ext cx="1778000" cy="461665"/>
              </a:xfrm>
              <a:prstGeom prst="rect">
                <a:avLst/>
              </a:prstGeom>
              <a:noFill/>
            </p:spPr>
            <p:txBody>
              <a:bodyPr wrap="square" rtlCol="0">
                <a:spAutoFit/>
              </a:bodyPr>
              <a:lstStyle/>
              <a:p>
                <a:r>
                  <a:rPr lang="en-GB" sz="2400">
                    <a:latin typeface="Century Gothic" panose="020B0502020202020204" pitchFamily="34" charset="0"/>
                  </a:rPr>
                  <a:t>Strength</a:t>
                </a:r>
              </a:p>
            </p:txBody>
          </p:sp>
          <p:sp>
            <p:nvSpPr>
              <p:cNvPr id="86" name="TextBox 85">
                <a:extLst>
                  <a:ext uri="{FF2B5EF4-FFF2-40B4-BE49-F238E27FC236}">
                    <a16:creationId xmlns:a16="http://schemas.microsoft.com/office/drawing/2014/main" id="{E49DF09E-F929-1D6A-FB21-5B0886EC74F5}"/>
                  </a:ext>
                </a:extLst>
              </p:cNvPr>
              <p:cNvSpPr txBox="1"/>
              <p:nvPr/>
            </p:nvSpPr>
            <p:spPr>
              <a:xfrm>
                <a:off x="7607300" y="3136176"/>
                <a:ext cx="2159314" cy="461665"/>
              </a:xfrm>
              <a:prstGeom prst="rect">
                <a:avLst/>
              </a:prstGeom>
              <a:noFill/>
            </p:spPr>
            <p:txBody>
              <a:bodyPr wrap="square" rtlCol="0">
                <a:spAutoFit/>
              </a:bodyPr>
              <a:lstStyle/>
              <a:p>
                <a:r>
                  <a:rPr lang="en-GB" sz="2400">
                    <a:latin typeface="Century Gothic" panose="020B0502020202020204" pitchFamily="34" charset="0"/>
                  </a:rPr>
                  <a:t>Speed</a:t>
                </a:r>
              </a:p>
            </p:txBody>
          </p:sp>
          <p:sp>
            <p:nvSpPr>
              <p:cNvPr id="87" name="TextBox 86">
                <a:extLst>
                  <a:ext uri="{FF2B5EF4-FFF2-40B4-BE49-F238E27FC236}">
                    <a16:creationId xmlns:a16="http://schemas.microsoft.com/office/drawing/2014/main" id="{6BE3AC50-C3E0-D074-B531-549D0C082255}"/>
                  </a:ext>
                </a:extLst>
              </p:cNvPr>
              <p:cNvSpPr txBox="1"/>
              <p:nvPr/>
            </p:nvSpPr>
            <p:spPr>
              <a:xfrm>
                <a:off x="7607300" y="3887638"/>
                <a:ext cx="2025708" cy="461665"/>
              </a:xfrm>
              <a:prstGeom prst="rect">
                <a:avLst/>
              </a:prstGeom>
              <a:noFill/>
            </p:spPr>
            <p:txBody>
              <a:bodyPr wrap="square" rtlCol="0">
                <a:spAutoFit/>
              </a:bodyPr>
              <a:lstStyle/>
              <a:p>
                <a:r>
                  <a:rPr lang="en-GB" sz="2400">
                    <a:latin typeface="Century Gothic" panose="020B0502020202020204" pitchFamily="34" charset="0"/>
                  </a:rPr>
                  <a:t>Intelligence</a:t>
                </a:r>
              </a:p>
            </p:txBody>
          </p:sp>
        </p:grpSp>
        <p:sp>
          <p:nvSpPr>
            <p:cNvPr id="78" name="Rectangle 77">
              <a:extLst>
                <a:ext uri="{FF2B5EF4-FFF2-40B4-BE49-F238E27FC236}">
                  <a16:creationId xmlns:a16="http://schemas.microsoft.com/office/drawing/2014/main" id="{6D19B089-31F7-03B1-F618-E5125EB0A692}"/>
                </a:ext>
              </a:extLst>
            </p:cNvPr>
            <p:cNvSpPr>
              <a:spLocks noChangeAspect="1"/>
            </p:cNvSpPr>
            <p:nvPr/>
          </p:nvSpPr>
          <p:spPr>
            <a:xfrm>
              <a:off x="7604702" y="2651421"/>
              <a:ext cx="896400" cy="597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7D24B137-5AED-F575-A9A7-8A720FE6C0C3}"/>
              </a:ext>
            </a:extLst>
          </p:cNvPr>
          <p:cNvGrpSpPr/>
          <p:nvPr/>
        </p:nvGrpSpPr>
        <p:grpSpPr>
          <a:xfrm>
            <a:off x="87928" y="5909068"/>
            <a:ext cx="10143355" cy="661663"/>
            <a:chOff x="87928" y="5909068"/>
            <a:chExt cx="10143355" cy="661663"/>
          </a:xfrm>
        </p:grpSpPr>
        <p:grpSp>
          <p:nvGrpSpPr>
            <p:cNvPr id="5" name="Group 4">
              <a:extLst>
                <a:ext uri="{FF2B5EF4-FFF2-40B4-BE49-F238E27FC236}">
                  <a16:creationId xmlns:a16="http://schemas.microsoft.com/office/drawing/2014/main" id="{FDE1A193-CFD6-9C48-CFA0-7928F4C61679}"/>
                </a:ext>
              </a:extLst>
            </p:cNvPr>
            <p:cNvGrpSpPr/>
            <p:nvPr/>
          </p:nvGrpSpPr>
          <p:grpSpPr>
            <a:xfrm>
              <a:off x="407845" y="5909068"/>
              <a:ext cx="9507680" cy="399838"/>
              <a:chOff x="407845" y="5909068"/>
              <a:chExt cx="2444294" cy="399838"/>
            </a:xfrm>
          </p:grpSpPr>
          <p:cxnSp>
            <p:nvCxnSpPr>
              <p:cNvPr id="12" name="Straight Connector 11">
                <a:extLst>
                  <a:ext uri="{FF2B5EF4-FFF2-40B4-BE49-F238E27FC236}">
                    <a16:creationId xmlns:a16="http://schemas.microsoft.com/office/drawing/2014/main" id="{3B6A58C5-0F69-E084-3020-97B97F58344F}"/>
                  </a:ext>
                </a:extLst>
              </p:cNvPr>
              <p:cNvCxnSpPr>
                <a:cxnSpLocks/>
              </p:cNvCxnSpPr>
              <p:nvPr/>
            </p:nvCxnSpPr>
            <p:spPr>
              <a:xfrm>
                <a:off x="407845" y="6108987"/>
                <a:ext cx="24442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DB693D-EE73-E433-C0E4-3568F0ACC7C2}"/>
                  </a:ext>
                </a:extLst>
              </p:cNvPr>
              <p:cNvCxnSpPr>
                <a:cxnSpLocks/>
              </p:cNvCxnSpPr>
              <p:nvPr/>
            </p:nvCxnSpPr>
            <p:spPr>
              <a:xfrm>
                <a:off x="407845"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DAA2D8-7AF8-1587-14EF-E5576BC2D059}"/>
                  </a:ext>
                </a:extLst>
              </p:cNvPr>
              <p:cNvCxnSpPr>
                <a:cxnSpLocks/>
              </p:cNvCxnSpPr>
              <p:nvPr/>
            </p:nvCxnSpPr>
            <p:spPr>
              <a:xfrm>
                <a:off x="1385562"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71404E-F67D-A6C7-DB3B-0BD2487A592F}"/>
                  </a:ext>
                </a:extLst>
              </p:cNvPr>
              <p:cNvCxnSpPr>
                <a:cxnSpLocks/>
              </p:cNvCxnSpPr>
              <p:nvPr/>
            </p:nvCxnSpPr>
            <p:spPr>
              <a:xfrm>
                <a:off x="2363280" y="5909068"/>
                <a:ext cx="0" cy="3998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E97262-74CE-54B3-DE2B-749BA443D9DD}"/>
                  </a:ext>
                </a:extLst>
              </p:cNvPr>
              <p:cNvCxnSpPr>
                <a:cxnSpLocks/>
              </p:cNvCxnSpPr>
              <p:nvPr/>
            </p:nvCxnSpPr>
            <p:spPr>
              <a:xfrm>
                <a:off x="896704"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0F31C50-852C-AB44-CDA6-EB3152678B18}"/>
                  </a:ext>
                </a:extLst>
              </p:cNvPr>
              <p:cNvCxnSpPr>
                <a:cxnSpLocks/>
              </p:cNvCxnSpPr>
              <p:nvPr/>
            </p:nvCxnSpPr>
            <p:spPr>
              <a:xfrm>
                <a:off x="1874421"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8BB8E4-35AF-D7D5-F61B-B7538C4D99C9}"/>
                  </a:ext>
                </a:extLst>
              </p:cNvPr>
              <p:cNvCxnSpPr>
                <a:cxnSpLocks/>
              </p:cNvCxnSpPr>
              <p:nvPr/>
            </p:nvCxnSpPr>
            <p:spPr>
              <a:xfrm>
                <a:off x="2852139" y="5977461"/>
                <a:ext cx="0" cy="2630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F110091-D07C-541D-2E79-052812EDCEA5}"/>
                  </a:ext>
                </a:extLst>
              </p:cNvPr>
              <p:cNvCxnSpPr>
                <a:cxnSpLocks/>
              </p:cNvCxnSpPr>
              <p:nvPr/>
            </p:nvCxnSpPr>
            <p:spPr>
              <a:xfrm>
                <a:off x="50561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10E7331-5C80-9779-F63D-2B460FAC7D6E}"/>
                  </a:ext>
                </a:extLst>
              </p:cNvPr>
              <p:cNvCxnSpPr>
                <a:cxnSpLocks/>
              </p:cNvCxnSpPr>
              <p:nvPr/>
            </p:nvCxnSpPr>
            <p:spPr>
              <a:xfrm>
                <a:off x="60338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06F0F05-EAA6-13F1-8232-65FE0D48DB05}"/>
                  </a:ext>
                </a:extLst>
              </p:cNvPr>
              <p:cNvCxnSpPr>
                <a:cxnSpLocks/>
              </p:cNvCxnSpPr>
              <p:nvPr/>
            </p:nvCxnSpPr>
            <p:spPr>
              <a:xfrm>
                <a:off x="701160"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93B4A49-DE4E-97A9-DA35-22A96AB42786}"/>
                  </a:ext>
                </a:extLst>
              </p:cNvPr>
              <p:cNvCxnSpPr>
                <a:cxnSpLocks/>
              </p:cNvCxnSpPr>
              <p:nvPr/>
            </p:nvCxnSpPr>
            <p:spPr>
              <a:xfrm>
                <a:off x="79893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FD4F799-B3A4-9585-8C94-9CF6D0A6969A}"/>
                  </a:ext>
                </a:extLst>
              </p:cNvPr>
              <p:cNvCxnSpPr>
                <a:cxnSpLocks/>
              </p:cNvCxnSpPr>
              <p:nvPr/>
            </p:nvCxnSpPr>
            <p:spPr>
              <a:xfrm>
                <a:off x="99447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B469196C-0CD0-10E4-CFAE-6DA365C1CA0C}"/>
                  </a:ext>
                </a:extLst>
              </p:cNvPr>
              <p:cNvCxnSpPr>
                <a:cxnSpLocks/>
              </p:cNvCxnSpPr>
              <p:nvPr/>
            </p:nvCxnSpPr>
            <p:spPr>
              <a:xfrm>
                <a:off x="109224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96A7C83-06DD-479C-0D12-9068A3C84D6B}"/>
                  </a:ext>
                </a:extLst>
              </p:cNvPr>
              <p:cNvCxnSpPr>
                <a:cxnSpLocks/>
              </p:cNvCxnSpPr>
              <p:nvPr/>
            </p:nvCxnSpPr>
            <p:spPr>
              <a:xfrm>
                <a:off x="119001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F723621-C5F6-CA31-531F-8FFB570168CA}"/>
                  </a:ext>
                </a:extLst>
              </p:cNvPr>
              <p:cNvCxnSpPr>
                <a:cxnSpLocks/>
              </p:cNvCxnSpPr>
              <p:nvPr/>
            </p:nvCxnSpPr>
            <p:spPr>
              <a:xfrm>
                <a:off x="1287791"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45EE1C9-8403-5C83-3F16-F7EA1E24BF1D}"/>
                  </a:ext>
                </a:extLst>
              </p:cNvPr>
              <p:cNvCxnSpPr>
                <a:cxnSpLocks/>
              </p:cNvCxnSpPr>
              <p:nvPr/>
            </p:nvCxnSpPr>
            <p:spPr>
              <a:xfrm>
                <a:off x="1483334"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D352C3-4E51-7EA5-D9C2-E78B337068F2}"/>
                  </a:ext>
                </a:extLst>
              </p:cNvPr>
              <p:cNvCxnSpPr>
                <a:cxnSpLocks/>
              </p:cNvCxnSpPr>
              <p:nvPr/>
            </p:nvCxnSpPr>
            <p:spPr>
              <a:xfrm>
                <a:off x="158110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DD3093C1-FEA5-9659-BEC3-25BF70BE7AC9}"/>
                  </a:ext>
                </a:extLst>
              </p:cNvPr>
              <p:cNvCxnSpPr>
                <a:cxnSpLocks/>
              </p:cNvCxnSpPr>
              <p:nvPr/>
            </p:nvCxnSpPr>
            <p:spPr>
              <a:xfrm>
                <a:off x="167887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0E32C985-6A3B-10E2-1776-F5451EF4DA17}"/>
                  </a:ext>
                </a:extLst>
              </p:cNvPr>
              <p:cNvCxnSpPr>
                <a:cxnSpLocks/>
              </p:cNvCxnSpPr>
              <p:nvPr/>
            </p:nvCxnSpPr>
            <p:spPr>
              <a:xfrm>
                <a:off x="1776649"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7E1262-2C83-885E-D2E0-76E334B27699}"/>
                  </a:ext>
                </a:extLst>
              </p:cNvPr>
              <p:cNvCxnSpPr>
                <a:cxnSpLocks/>
              </p:cNvCxnSpPr>
              <p:nvPr/>
            </p:nvCxnSpPr>
            <p:spPr>
              <a:xfrm>
                <a:off x="197219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549D52A-52E4-D0CB-3C4A-DC04CE940728}"/>
                  </a:ext>
                </a:extLst>
              </p:cNvPr>
              <p:cNvCxnSpPr>
                <a:cxnSpLocks/>
              </p:cNvCxnSpPr>
              <p:nvPr/>
            </p:nvCxnSpPr>
            <p:spPr>
              <a:xfrm>
                <a:off x="206996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E7B9A4F-3470-BC30-00B7-5C6AD83CAD22}"/>
                  </a:ext>
                </a:extLst>
              </p:cNvPr>
              <p:cNvCxnSpPr>
                <a:cxnSpLocks/>
              </p:cNvCxnSpPr>
              <p:nvPr/>
            </p:nvCxnSpPr>
            <p:spPr>
              <a:xfrm>
                <a:off x="2167736"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9DA1B6-3FCE-716B-608F-518A8925C737}"/>
                  </a:ext>
                </a:extLst>
              </p:cNvPr>
              <p:cNvCxnSpPr>
                <a:cxnSpLocks/>
              </p:cNvCxnSpPr>
              <p:nvPr/>
            </p:nvCxnSpPr>
            <p:spPr>
              <a:xfrm>
                <a:off x="2265508"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2AC9220-9532-F6F7-ACF9-5F2B18CDFF8A}"/>
                  </a:ext>
                </a:extLst>
              </p:cNvPr>
              <p:cNvCxnSpPr>
                <a:cxnSpLocks/>
              </p:cNvCxnSpPr>
              <p:nvPr/>
            </p:nvCxnSpPr>
            <p:spPr>
              <a:xfrm>
                <a:off x="2461052"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5A6B601-4BB0-49B2-B786-8038E3F84D49}"/>
                  </a:ext>
                </a:extLst>
              </p:cNvPr>
              <p:cNvCxnSpPr>
                <a:cxnSpLocks/>
              </p:cNvCxnSpPr>
              <p:nvPr/>
            </p:nvCxnSpPr>
            <p:spPr>
              <a:xfrm>
                <a:off x="2558823"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F132AB-D9D6-08AE-7A81-60A441AD4C7E}"/>
                  </a:ext>
                </a:extLst>
              </p:cNvPr>
              <p:cNvCxnSpPr>
                <a:cxnSpLocks/>
              </p:cNvCxnSpPr>
              <p:nvPr/>
            </p:nvCxnSpPr>
            <p:spPr>
              <a:xfrm>
                <a:off x="2656595"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D7CA1EF7-7F15-C8EC-C17F-695AA82FC61B}"/>
                  </a:ext>
                </a:extLst>
              </p:cNvPr>
              <p:cNvCxnSpPr>
                <a:cxnSpLocks/>
              </p:cNvCxnSpPr>
              <p:nvPr/>
            </p:nvCxnSpPr>
            <p:spPr>
              <a:xfrm>
                <a:off x="2754367" y="6030072"/>
                <a:ext cx="0" cy="1578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C52C71B5-73F7-4BFB-75DE-8A26271641F1}"/>
                </a:ext>
              </a:extLst>
            </p:cNvPr>
            <p:cNvSpPr txBox="1"/>
            <p:nvPr/>
          </p:nvSpPr>
          <p:spPr>
            <a:xfrm>
              <a:off x="7686476"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20</a:t>
              </a:r>
            </a:p>
          </p:txBody>
        </p:sp>
        <p:sp>
          <p:nvSpPr>
            <p:cNvPr id="7" name="TextBox 6">
              <a:extLst>
                <a:ext uri="{FF2B5EF4-FFF2-40B4-BE49-F238E27FC236}">
                  <a16:creationId xmlns:a16="http://schemas.microsoft.com/office/drawing/2014/main" id="{9AA3AD2D-6CED-BAE9-EECB-74C93A774B3C}"/>
                </a:ext>
              </a:extLst>
            </p:cNvPr>
            <p:cNvSpPr txBox="1"/>
            <p:nvPr/>
          </p:nvSpPr>
          <p:spPr>
            <a:xfrm>
              <a:off x="3887202"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10</a:t>
              </a:r>
            </a:p>
          </p:txBody>
        </p:sp>
        <p:sp>
          <p:nvSpPr>
            <p:cNvPr id="8" name="TextBox 7">
              <a:extLst>
                <a:ext uri="{FF2B5EF4-FFF2-40B4-BE49-F238E27FC236}">
                  <a16:creationId xmlns:a16="http://schemas.microsoft.com/office/drawing/2014/main" id="{6A203A4F-CFC1-1DDA-3788-73FAB2495435}"/>
                </a:ext>
              </a:extLst>
            </p:cNvPr>
            <p:cNvSpPr txBox="1"/>
            <p:nvPr/>
          </p:nvSpPr>
          <p:spPr>
            <a:xfrm>
              <a:off x="87928"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0</a:t>
              </a:r>
            </a:p>
          </p:txBody>
        </p:sp>
        <p:sp>
          <p:nvSpPr>
            <p:cNvPr id="9" name="TextBox 8">
              <a:extLst>
                <a:ext uri="{FF2B5EF4-FFF2-40B4-BE49-F238E27FC236}">
                  <a16:creationId xmlns:a16="http://schemas.microsoft.com/office/drawing/2014/main" id="{99C2E8EB-7DDA-E808-19CF-0A8128B0FC0E}"/>
                </a:ext>
              </a:extLst>
            </p:cNvPr>
            <p:cNvSpPr txBox="1"/>
            <p:nvPr/>
          </p:nvSpPr>
          <p:spPr>
            <a:xfrm>
              <a:off x="1987565"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5</a:t>
              </a:r>
            </a:p>
          </p:txBody>
        </p:sp>
        <p:sp>
          <p:nvSpPr>
            <p:cNvPr id="10" name="TextBox 9">
              <a:extLst>
                <a:ext uri="{FF2B5EF4-FFF2-40B4-BE49-F238E27FC236}">
                  <a16:creationId xmlns:a16="http://schemas.microsoft.com/office/drawing/2014/main" id="{D158AA63-E4B4-F56F-2458-D39E8741A7D6}"/>
                </a:ext>
              </a:extLst>
            </p:cNvPr>
            <p:cNvSpPr txBox="1"/>
            <p:nvPr/>
          </p:nvSpPr>
          <p:spPr>
            <a:xfrm>
              <a:off x="5786839"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15</a:t>
              </a:r>
            </a:p>
          </p:txBody>
        </p:sp>
        <p:sp>
          <p:nvSpPr>
            <p:cNvPr id="11" name="TextBox 10">
              <a:extLst>
                <a:ext uri="{FF2B5EF4-FFF2-40B4-BE49-F238E27FC236}">
                  <a16:creationId xmlns:a16="http://schemas.microsoft.com/office/drawing/2014/main" id="{58754737-9336-333A-5548-12EB23C3835F}"/>
                </a:ext>
              </a:extLst>
            </p:cNvPr>
            <p:cNvSpPr txBox="1"/>
            <p:nvPr/>
          </p:nvSpPr>
          <p:spPr>
            <a:xfrm>
              <a:off x="9586111" y="6232177"/>
              <a:ext cx="645172" cy="338554"/>
            </a:xfrm>
            <a:prstGeom prst="rect">
              <a:avLst/>
            </a:prstGeom>
            <a:noFill/>
          </p:spPr>
          <p:txBody>
            <a:bodyPr wrap="none" lIns="18000" rIns="18000" rtlCol="0">
              <a:noAutofit/>
            </a:bodyPr>
            <a:lstStyle/>
            <a:p>
              <a:pPr algn="ctr"/>
              <a:r>
                <a:rPr lang="en-GB" sz="2400">
                  <a:latin typeface="Cambria Math" panose="02040503050406030204" pitchFamily="18" charset="0"/>
                  <a:ea typeface="Cambria Math" panose="02040503050406030204" pitchFamily="18" charset="0"/>
                </a:rPr>
                <a:t>25</a:t>
              </a:r>
            </a:p>
          </p:txBody>
        </p:sp>
      </p:grpSp>
    </p:spTree>
    <p:extLst>
      <p:ext uri="{BB962C8B-B14F-4D97-AF65-F5344CB8AC3E}">
        <p14:creationId xmlns:p14="http://schemas.microsoft.com/office/powerpoint/2010/main" val="213696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a:latin typeface="Sassoon Primary" pitchFamily="50" charset="0"/>
              </a:rPr>
              <a:t>Sharing and comparing work</a:t>
            </a:r>
          </a:p>
        </p:txBody>
      </p:sp>
      <p:sp>
        <p:nvSpPr>
          <p:cNvPr id="4" name="Text Placeholder 3"/>
          <p:cNvSpPr>
            <a:spLocks noGrp="1"/>
          </p:cNvSpPr>
          <p:nvPr>
            <p:ph type="body" sz="quarter" idx="10"/>
          </p:nvPr>
        </p:nvSpPr>
        <p:spPr>
          <a:xfrm>
            <a:off x="219075" y="1166400"/>
            <a:ext cx="10606088" cy="2277547"/>
          </a:xfrm>
        </p:spPr>
        <p:txBody>
          <a:bodyPr/>
          <a:lstStyle/>
          <a:p>
            <a:r>
              <a:rPr lang="en-GB"/>
              <a:t>What superhero cards did you create? </a:t>
            </a:r>
          </a:p>
          <a:p>
            <a:r>
              <a:rPr lang="en-GB"/>
              <a:t>What scores did you give them for each skill?</a:t>
            </a:r>
          </a:p>
          <a:p>
            <a:r>
              <a:rPr lang="en-GB"/>
              <a:t>How did you decide? </a:t>
            </a:r>
          </a:p>
          <a:p>
            <a:r>
              <a:rPr lang="en-GB"/>
              <a:t>How did you calculate?</a:t>
            </a:r>
          </a:p>
        </p:txBody>
      </p:sp>
    </p:spTree>
    <p:extLst>
      <p:ext uri="{BB962C8B-B14F-4D97-AF65-F5344CB8AC3E}">
        <p14:creationId xmlns:p14="http://schemas.microsoft.com/office/powerpoint/2010/main" val="923842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
                <a:latin typeface="Sassoon Primary"/>
              </a:rPr>
              <a:t>Lunch</a:t>
            </a:r>
            <a:endParaRPr>
              <a:latin typeface="Sassoon Primary"/>
            </a:endParaRPr>
          </a:p>
        </p:txBody>
      </p:sp>
      <p:pic>
        <p:nvPicPr>
          <p:cNvPr id="241" name="Google Shape;241;p36"/>
          <p:cNvPicPr preferRelativeResize="0"/>
          <p:nvPr/>
        </p:nvPicPr>
        <p:blipFill>
          <a:blip r:embed="rId3">
            <a:alphaModFix/>
          </a:blip>
          <a:stretch>
            <a:fillRect/>
          </a:stretch>
        </p:blipFill>
        <p:spPr>
          <a:xfrm>
            <a:off x="3053699" y="1451533"/>
            <a:ext cx="5376165" cy="4555200"/>
          </a:xfrm>
          <a:prstGeom prst="rect">
            <a:avLst/>
          </a:prstGeom>
          <a:noFill/>
          <a:ln>
            <a:noFill/>
          </a:ln>
        </p:spPr>
      </p:pic>
    </p:spTree>
    <p:extLst>
      <p:ext uri="{BB962C8B-B14F-4D97-AF65-F5344CB8AC3E}">
        <p14:creationId xmlns:p14="http://schemas.microsoft.com/office/powerpoint/2010/main" val="3772315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E1D3A-911F-F80C-4F76-752868B14B72}"/>
              </a:ext>
            </a:extLst>
          </p:cNvPr>
          <p:cNvSpPr>
            <a:spLocks noGrp="1"/>
          </p:cNvSpPr>
          <p:nvPr>
            <p:ph type="title"/>
          </p:nvPr>
        </p:nvSpPr>
        <p:spPr/>
        <p:txBody>
          <a:bodyPr>
            <a:normAutofit fontScale="90000"/>
          </a:bodyPr>
          <a:lstStyle/>
          <a:p>
            <a:r>
              <a:rPr lang="en-GB">
                <a:latin typeface="Sassoon Primary"/>
              </a:rPr>
              <a:t>Today's Alien language is.......</a:t>
            </a:r>
          </a:p>
        </p:txBody>
      </p:sp>
      <p:pic>
        <p:nvPicPr>
          <p:cNvPr id="3" name="Picture 2" descr="A black text on a white background&#10;&#10;AI-generated content may be incorrect.">
            <a:extLst>
              <a:ext uri="{FF2B5EF4-FFF2-40B4-BE49-F238E27FC236}">
                <a16:creationId xmlns:a16="http://schemas.microsoft.com/office/drawing/2014/main" id="{F0FC5FFB-0DCD-2BC7-C93E-04A272A5EA3D}"/>
              </a:ext>
            </a:extLst>
          </p:cNvPr>
          <p:cNvPicPr>
            <a:picLocks noChangeAspect="1"/>
          </p:cNvPicPr>
          <p:nvPr/>
        </p:nvPicPr>
        <p:blipFill>
          <a:blip r:embed="rId2"/>
          <a:stretch>
            <a:fillRect/>
          </a:stretch>
        </p:blipFill>
        <p:spPr>
          <a:xfrm>
            <a:off x="1691560" y="1673113"/>
            <a:ext cx="8905472" cy="3136140"/>
          </a:xfrm>
          <a:prstGeom prst="rect">
            <a:avLst/>
          </a:prstGeom>
        </p:spPr>
      </p:pic>
    </p:spTree>
    <p:extLst>
      <p:ext uri="{BB962C8B-B14F-4D97-AF65-F5344CB8AC3E}">
        <p14:creationId xmlns:p14="http://schemas.microsoft.com/office/powerpoint/2010/main" val="1726649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75401-6681-319A-8CBA-2355A6EFF4EF}"/>
              </a:ext>
            </a:extLst>
          </p:cNvPr>
          <p:cNvSpPr>
            <a:spLocks noGrp="1"/>
          </p:cNvSpPr>
          <p:nvPr>
            <p:ph type="title"/>
          </p:nvPr>
        </p:nvSpPr>
        <p:spPr/>
        <p:txBody>
          <a:bodyPr>
            <a:noAutofit/>
          </a:bodyPr>
          <a:lstStyle/>
          <a:p>
            <a:r>
              <a:rPr lang="en-GB" sz="4900">
                <a:latin typeface="Sassoon Primary"/>
              </a:rPr>
              <a:t>Singing and Golden Book assembly</a:t>
            </a:r>
          </a:p>
        </p:txBody>
      </p:sp>
      <p:pic>
        <p:nvPicPr>
          <p:cNvPr id="4" name="Picture 3" descr="A yellow star with stars and sparkles&#10;&#10;Description automatically generated">
            <a:extLst>
              <a:ext uri="{FF2B5EF4-FFF2-40B4-BE49-F238E27FC236}">
                <a16:creationId xmlns:a16="http://schemas.microsoft.com/office/drawing/2014/main" id="{E1943AF9-9E4D-A183-5F1D-A55C7DC9DCEE}"/>
              </a:ext>
            </a:extLst>
          </p:cNvPr>
          <p:cNvPicPr>
            <a:picLocks noChangeAspect="1"/>
          </p:cNvPicPr>
          <p:nvPr/>
        </p:nvPicPr>
        <p:blipFill>
          <a:blip r:embed="rId2"/>
          <a:stretch>
            <a:fillRect/>
          </a:stretch>
        </p:blipFill>
        <p:spPr>
          <a:xfrm>
            <a:off x="6742063" y="2061789"/>
            <a:ext cx="4102893" cy="3793331"/>
          </a:xfrm>
          <a:prstGeom prst="rect">
            <a:avLst/>
          </a:prstGeom>
        </p:spPr>
      </p:pic>
      <p:pic>
        <p:nvPicPr>
          <p:cNvPr id="5" name="Picture 4" descr="A group of children singing&#10;&#10;Description automatically generated">
            <a:extLst>
              <a:ext uri="{FF2B5EF4-FFF2-40B4-BE49-F238E27FC236}">
                <a16:creationId xmlns:a16="http://schemas.microsoft.com/office/drawing/2014/main" id="{50A42E71-5F30-B986-60C1-C6224E52140B}"/>
              </a:ext>
            </a:extLst>
          </p:cNvPr>
          <p:cNvPicPr>
            <a:picLocks noChangeAspect="1"/>
          </p:cNvPicPr>
          <p:nvPr/>
        </p:nvPicPr>
        <p:blipFill>
          <a:blip r:embed="rId3"/>
          <a:stretch>
            <a:fillRect/>
          </a:stretch>
        </p:blipFill>
        <p:spPr>
          <a:xfrm>
            <a:off x="847725" y="2066925"/>
            <a:ext cx="5257799" cy="3152774"/>
          </a:xfrm>
          <a:prstGeom prst="rect">
            <a:avLst/>
          </a:prstGeom>
        </p:spPr>
      </p:pic>
    </p:spTree>
    <p:extLst>
      <p:ext uri="{BB962C8B-B14F-4D97-AF65-F5344CB8AC3E}">
        <p14:creationId xmlns:p14="http://schemas.microsoft.com/office/powerpoint/2010/main" val="3495657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B51C-F314-D3F4-8BEA-4E5F715E98D1}"/>
              </a:ext>
            </a:extLst>
          </p:cNvPr>
          <p:cNvSpPr>
            <a:spLocks noGrp="1"/>
          </p:cNvSpPr>
          <p:nvPr>
            <p:ph type="title"/>
          </p:nvPr>
        </p:nvSpPr>
        <p:spPr/>
        <p:txBody>
          <a:bodyPr/>
          <a:lstStyle/>
          <a:p>
            <a:r>
              <a:rPr lang="en-GB">
                <a:latin typeface="Sassoon Primary"/>
                <a:cs typeface="Calibri Light"/>
              </a:rPr>
              <a:t>Enrichment</a:t>
            </a:r>
            <a:endParaRPr lang="en-GB">
              <a:latin typeface="Sassoon Primary"/>
            </a:endParaRPr>
          </a:p>
        </p:txBody>
      </p:sp>
      <p:pic>
        <p:nvPicPr>
          <p:cNvPr id="3" name="Picture 2" descr="A puzzle pieces of different colors&#10;&#10;Description automatically generated">
            <a:extLst>
              <a:ext uri="{FF2B5EF4-FFF2-40B4-BE49-F238E27FC236}">
                <a16:creationId xmlns:a16="http://schemas.microsoft.com/office/drawing/2014/main" id="{7E392945-90D2-E1DE-2ACC-2F7FBDA7D243}"/>
              </a:ext>
            </a:extLst>
          </p:cNvPr>
          <p:cNvPicPr>
            <a:picLocks noChangeAspect="1"/>
          </p:cNvPicPr>
          <p:nvPr/>
        </p:nvPicPr>
        <p:blipFill>
          <a:blip r:embed="rId2"/>
          <a:stretch>
            <a:fillRect/>
          </a:stretch>
        </p:blipFill>
        <p:spPr>
          <a:xfrm>
            <a:off x="843643" y="1677761"/>
            <a:ext cx="3069771" cy="3197678"/>
          </a:xfrm>
          <a:prstGeom prst="rect">
            <a:avLst/>
          </a:prstGeom>
        </p:spPr>
      </p:pic>
      <p:pic>
        <p:nvPicPr>
          <p:cNvPr id="4" name="Picture 3" descr="A group of kids watering plants&#10;&#10;Description automatically generated">
            <a:extLst>
              <a:ext uri="{FF2B5EF4-FFF2-40B4-BE49-F238E27FC236}">
                <a16:creationId xmlns:a16="http://schemas.microsoft.com/office/drawing/2014/main" id="{432E913D-3593-2909-4E56-D78C10940FAD}"/>
              </a:ext>
            </a:extLst>
          </p:cNvPr>
          <p:cNvPicPr>
            <a:picLocks noChangeAspect="1"/>
          </p:cNvPicPr>
          <p:nvPr/>
        </p:nvPicPr>
        <p:blipFill>
          <a:blip r:embed="rId3"/>
          <a:stretch>
            <a:fillRect/>
          </a:stretch>
        </p:blipFill>
        <p:spPr>
          <a:xfrm>
            <a:off x="6096000" y="1025677"/>
            <a:ext cx="4201885" cy="2194076"/>
          </a:xfrm>
          <a:prstGeom prst="rect">
            <a:avLst/>
          </a:prstGeom>
        </p:spPr>
      </p:pic>
      <p:pic>
        <p:nvPicPr>
          <p:cNvPr id="5" name="Picture 4" descr="A group of children jumping on a rope&#10;&#10;Description automatically generated">
            <a:extLst>
              <a:ext uri="{FF2B5EF4-FFF2-40B4-BE49-F238E27FC236}">
                <a16:creationId xmlns:a16="http://schemas.microsoft.com/office/drawing/2014/main" id="{9366C3D7-F35C-2FA9-4226-1B0B9511A1B1}"/>
              </a:ext>
            </a:extLst>
          </p:cNvPr>
          <p:cNvPicPr>
            <a:picLocks noChangeAspect="1"/>
          </p:cNvPicPr>
          <p:nvPr/>
        </p:nvPicPr>
        <p:blipFill>
          <a:blip r:embed="rId4"/>
          <a:stretch>
            <a:fillRect/>
          </a:stretch>
        </p:blipFill>
        <p:spPr>
          <a:xfrm>
            <a:off x="8434388" y="4276045"/>
            <a:ext cx="3077427" cy="1958311"/>
          </a:xfrm>
          <a:prstGeom prst="rect">
            <a:avLst/>
          </a:prstGeom>
        </p:spPr>
      </p:pic>
      <p:pic>
        <p:nvPicPr>
          <p:cNvPr id="6" name="Picture 5" descr="A close-up of a building block&#10;&#10;Description automatically generated">
            <a:extLst>
              <a:ext uri="{FF2B5EF4-FFF2-40B4-BE49-F238E27FC236}">
                <a16:creationId xmlns:a16="http://schemas.microsoft.com/office/drawing/2014/main" id="{8EB2CBB6-EF93-B20B-37B5-816C1F5253CA}"/>
              </a:ext>
            </a:extLst>
          </p:cNvPr>
          <p:cNvPicPr>
            <a:picLocks noChangeAspect="1"/>
          </p:cNvPicPr>
          <p:nvPr/>
        </p:nvPicPr>
        <p:blipFill>
          <a:blip r:embed="rId5"/>
          <a:stretch>
            <a:fillRect/>
          </a:stretch>
        </p:blipFill>
        <p:spPr>
          <a:xfrm>
            <a:off x="4456339" y="3733120"/>
            <a:ext cx="2343150" cy="2809875"/>
          </a:xfrm>
          <a:prstGeom prst="rect">
            <a:avLst/>
          </a:prstGeom>
        </p:spPr>
      </p:pic>
    </p:spTree>
    <p:extLst>
      <p:ext uri="{BB962C8B-B14F-4D97-AF65-F5344CB8AC3E}">
        <p14:creationId xmlns:p14="http://schemas.microsoft.com/office/powerpoint/2010/main" val="1982847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7D741A12-3297-3009-44AA-BC636AE39C25}"/>
              </a:ext>
            </a:extLst>
          </p:cNvPr>
          <p:cNvSpPr txBox="1"/>
          <p:nvPr/>
        </p:nvSpPr>
        <p:spPr>
          <a:xfrm>
            <a:off x="2271034" y="2069463"/>
            <a:ext cx="7377502"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6000">
                <a:latin typeface="Sassoon Primary"/>
              </a:rPr>
              <a:t>Speedy sounds</a:t>
            </a:r>
          </a:p>
        </p:txBody>
      </p:sp>
      <p:sp>
        <p:nvSpPr>
          <p:cNvPr id="5" name="TextBox 4">
            <a:extLst>
              <a:ext uri="{FF2B5EF4-FFF2-40B4-BE49-F238E27FC236}">
                <a16:creationId xmlns:a16="http://schemas.microsoft.com/office/drawing/2014/main" id="{1296DB12-F9EE-F5E9-6BCD-56D341F90D5B}"/>
              </a:ext>
            </a:extLst>
          </p:cNvPr>
          <p:cNvSpPr txBox="1"/>
          <p:nvPr/>
        </p:nvSpPr>
        <p:spPr>
          <a:xfrm>
            <a:off x="3356708" y="3737708"/>
            <a:ext cx="274320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2"/>
              </a:rPr>
              <a:t>Digital Flashcards - Teach Your Monster to Read</a:t>
            </a:r>
            <a:endParaRPr lang="en-US"/>
          </a:p>
        </p:txBody>
      </p:sp>
      <p:sp>
        <p:nvSpPr>
          <p:cNvPr id="6" name="TextBox 1">
            <a:extLst>
              <a:ext uri="{FF2B5EF4-FFF2-40B4-BE49-F238E27FC236}">
                <a16:creationId xmlns:a16="http://schemas.microsoft.com/office/drawing/2014/main" id="{B48B6036-4F36-6C8E-5FC4-F2439BA4DC6E}"/>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/u-e/ digraph.</a:t>
            </a:r>
            <a:endParaRPr lang="en-US"/>
          </a:p>
        </p:txBody>
      </p:sp>
      <p:sp>
        <p:nvSpPr>
          <p:cNvPr id="8" name="TextBox 6">
            <a:extLst>
              <a:ext uri="{FF2B5EF4-FFF2-40B4-BE49-F238E27FC236}">
                <a16:creationId xmlns:a16="http://schemas.microsoft.com/office/drawing/2014/main" id="{4F54BB59-41C2-0714-B37F-1FEC2C2B7240}"/>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p>
        </p:txBody>
      </p:sp>
    </p:spTree>
    <p:extLst>
      <p:ext uri="{BB962C8B-B14F-4D97-AF65-F5344CB8AC3E}">
        <p14:creationId xmlns:p14="http://schemas.microsoft.com/office/powerpoint/2010/main" val="3771016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B48B6036-4F36-6C8E-5FC4-F2439BA4DC6E}"/>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/u-e/ digraph.</a:t>
            </a:r>
          </a:p>
        </p:txBody>
      </p:sp>
      <p:sp>
        <p:nvSpPr>
          <p:cNvPr id="8" name="TextBox 6">
            <a:extLst>
              <a:ext uri="{FF2B5EF4-FFF2-40B4-BE49-F238E27FC236}">
                <a16:creationId xmlns:a16="http://schemas.microsoft.com/office/drawing/2014/main" id="{4F54BB59-41C2-0714-B37F-1FEC2C2B7240}"/>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pic>
        <p:nvPicPr>
          <p:cNvPr id="2" name="Picture 1" descr="A pink and white card with black letters&#10;&#10;AI-generated content may be incorrect.">
            <a:extLst>
              <a:ext uri="{FF2B5EF4-FFF2-40B4-BE49-F238E27FC236}">
                <a16:creationId xmlns:a16="http://schemas.microsoft.com/office/drawing/2014/main" id="{C6D20572-E793-E931-47DF-91FA4AA241DC}"/>
              </a:ext>
            </a:extLst>
          </p:cNvPr>
          <p:cNvPicPr>
            <a:picLocks noChangeAspect="1"/>
          </p:cNvPicPr>
          <p:nvPr/>
        </p:nvPicPr>
        <p:blipFill>
          <a:blip r:embed="rId2"/>
          <a:stretch>
            <a:fillRect/>
          </a:stretch>
        </p:blipFill>
        <p:spPr>
          <a:xfrm>
            <a:off x="3047388" y="809015"/>
            <a:ext cx="4094529" cy="5894509"/>
          </a:xfrm>
          <a:prstGeom prst="rect">
            <a:avLst/>
          </a:prstGeom>
        </p:spPr>
      </p:pic>
    </p:spTree>
    <p:extLst>
      <p:ext uri="{BB962C8B-B14F-4D97-AF65-F5344CB8AC3E}">
        <p14:creationId xmlns:p14="http://schemas.microsoft.com/office/powerpoint/2010/main" val="1564834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C7549-FBD7-7ECA-FAB8-7F15FC0F2763}"/>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F49F9E5D-7DA5-1B6E-95E1-A6E34D1C1B2E}"/>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/u-e/ digraph.</a:t>
            </a:r>
          </a:p>
        </p:txBody>
      </p:sp>
      <p:sp>
        <p:nvSpPr>
          <p:cNvPr id="8" name="TextBox 6">
            <a:extLst>
              <a:ext uri="{FF2B5EF4-FFF2-40B4-BE49-F238E27FC236}">
                <a16:creationId xmlns:a16="http://schemas.microsoft.com/office/drawing/2014/main" id="{FC9884F6-AF33-49B4-A3DC-A5A18802237C}"/>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sp>
        <p:nvSpPr>
          <p:cNvPr id="2" name="TextBox 1">
            <a:extLst>
              <a:ext uri="{FF2B5EF4-FFF2-40B4-BE49-F238E27FC236}">
                <a16:creationId xmlns:a16="http://schemas.microsoft.com/office/drawing/2014/main" id="{0E73015B-9DB9-5327-FD6E-22EA08927CB2}"/>
              </a:ext>
            </a:extLst>
          </p:cNvPr>
          <p:cNvSpPr txBox="1"/>
          <p:nvPr/>
        </p:nvSpPr>
        <p:spPr>
          <a:xfrm>
            <a:off x="497208" y="1034731"/>
            <a:ext cx="9997926"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a:latin typeface="Sassoon Primary"/>
              </a:rPr>
              <a:t>Are the words real or fake?</a:t>
            </a:r>
          </a:p>
        </p:txBody>
      </p:sp>
      <p:sp>
        <p:nvSpPr>
          <p:cNvPr id="3" name="TextBox 2">
            <a:extLst>
              <a:ext uri="{FF2B5EF4-FFF2-40B4-BE49-F238E27FC236}">
                <a16:creationId xmlns:a16="http://schemas.microsoft.com/office/drawing/2014/main" id="{B1AF2E9D-D766-3C35-7EC6-A41945C7CE53}"/>
              </a:ext>
            </a:extLst>
          </p:cNvPr>
          <p:cNvSpPr txBox="1"/>
          <p:nvPr/>
        </p:nvSpPr>
        <p:spPr>
          <a:xfrm>
            <a:off x="1072786" y="2464245"/>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latin typeface="Sassoon Primary"/>
              </a:rPr>
              <a:t>June</a:t>
            </a:r>
          </a:p>
        </p:txBody>
      </p:sp>
      <p:sp>
        <p:nvSpPr>
          <p:cNvPr id="4" name="TextBox 1">
            <a:extLst>
              <a:ext uri="{FF2B5EF4-FFF2-40B4-BE49-F238E27FC236}">
                <a16:creationId xmlns:a16="http://schemas.microsoft.com/office/drawing/2014/main" id="{364F7EE9-0608-BCDE-D918-FCBCD5AB1EA9}"/>
              </a:ext>
            </a:extLst>
          </p:cNvPr>
          <p:cNvSpPr txBox="1"/>
          <p:nvPr/>
        </p:nvSpPr>
        <p:spPr>
          <a:xfrm>
            <a:off x="497208" y="1034731"/>
            <a:ext cx="9997926"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a:latin typeface="Sassoon Primary"/>
              </a:rPr>
              <a:t>Are the words real or f</a:t>
            </a:r>
            <a:r>
              <a:rPr lang="en-GB" sz="4000">
                <a:solidFill>
                  <a:srgbClr val="0070C0"/>
                </a:solidFill>
                <a:latin typeface="Sassoon Primary"/>
              </a:rPr>
              <a:t>a</a:t>
            </a:r>
            <a:r>
              <a:rPr lang="en-GB" sz="4000">
                <a:latin typeface="Sassoon Primary"/>
              </a:rPr>
              <a:t>k</a:t>
            </a:r>
            <a:r>
              <a:rPr lang="en-GB" sz="4000">
                <a:solidFill>
                  <a:srgbClr val="0070C0"/>
                </a:solidFill>
                <a:latin typeface="Sassoon Primary"/>
              </a:rPr>
              <a:t>e</a:t>
            </a:r>
            <a:r>
              <a:rPr lang="en-GB" sz="4000">
                <a:latin typeface="Sassoon Primary"/>
              </a:rPr>
              <a:t>?</a:t>
            </a:r>
          </a:p>
        </p:txBody>
      </p:sp>
      <p:sp>
        <p:nvSpPr>
          <p:cNvPr id="5" name="TextBox 4">
            <a:extLst>
              <a:ext uri="{FF2B5EF4-FFF2-40B4-BE49-F238E27FC236}">
                <a16:creationId xmlns:a16="http://schemas.microsoft.com/office/drawing/2014/main" id="{40A1B0C3-889E-8EC9-10FB-D0311A79F34C}"/>
              </a:ext>
            </a:extLst>
          </p:cNvPr>
          <p:cNvSpPr txBox="1"/>
          <p:nvPr/>
        </p:nvSpPr>
        <p:spPr>
          <a:xfrm>
            <a:off x="5498247" y="3431398"/>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latin typeface="Sassoon Primary"/>
              </a:rPr>
              <a:t>prune</a:t>
            </a:r>
          </a:p>
        </p:txBody>
      </p:sp>
      <p:sp>
        <p:nvSpPr>
          <p:cNvPr id="7" name="TextBox 6">
            <a:extLst>
              <a:ext uri="{FF2B5EF4-FFF2-40B4-BE49-F238E27FC236}">
                <a16:creationId xmlns:a16="http://schemas.microsoft.com/office/drawing/2014/main" id="{8B32CEDE-4CCF-7A92-DC83-2AB37311D029}"/>
              </a:ext>
            </a:extLst>
          </p:cNvPr>
          <p:cNvSpPr txBox="1"/>
          <p:nvPr/>
        </p:nvSpPr>
        <p:spPr>
          <a:xfrm>
            <a:off x="2704247" y="5228936"/>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latin typeface="Sassoon Primary"/>
              </a:rPr>
              <a:t>rude</a:t>
            </a:r>
          </a:p>
        </p:txBody>
      </p:sp>
      <p:sp>
        <p:nvSpPr>
          <p:cNvPr id="9" name="TextBox 8">
            <a:extLst>
              <a:ext uri="{FF2B5EF4-FFF2-40B4-BE49-F238E27FC236}">
                <a16:creationId xmlns:a16="http://schemas.microsoft.com/office/drawing/2014/main" id="{C0E49B86-19CF-CEDA-60B9-40B658D1A761}"/>
              </a:ext>
            </a:extLst>
          </p:cNvPr>
          <p:cNvSpPr txBox="1"/>
          <p:nvPr/>
        </p:nvSpPr>
        <p:spPr>
          <a:xfrm>
            <a:off x="9200785" y="2005089"/>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latin typeface="Sassoon Primary"/>
              </a:rPr>
              <a:t>plume</a:t>
            </a:r>
          </a:p>
        </p:txBody>
      </p:sp>
      <p:sp>
        <p:nvSpPr>
          <p:cNvPr id="10" name="TextBox 9">
            <a:extLst>
              <a:ext uri="{FF2B5EF4-FFF2-40B4-BE49-F238E27FC236}">
                <a16:creationId xmlns:a16="http://schemas.microsoft.com/office/drawing/2014/main" id="{B382EB4E-8747-D9F9-042A-0C39652A221D}"/>
              </a:ext>
            </a:extLst>
          </p:cNvPr>
          <p:cNvSpPr txBox="1"/>
          <p:nvPr/>
        </p:nvSpPr>
        <p:spPr>
          <a:xfrm>
            <a:off x="2098554" y="3431396"/>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err="1">
                <a:latin typeface="Sassoon Primary"/>
              </a:rPr>
              <a:t>trute</a:t>
            </a:r>
          </a:p>
        </p:txBody>
      </p:sp>
      <p:sp>
        <p:nvSpPr>
          <p:cNvPr id="11" name="TextBox 10">
            <a:extLst>
              <a:ext uri="{FF2B5EF4-FFF2-40B4-BE49-F238E27FC236}">
                <a16:creationId xmlns:a16="http://schemas.microsoft.com/office/drawing/2014/main" id="{38406955-9ECF-799A-ED8D-9278449B92E9}"/>
              </a:ext>
            </a:extLst>
          </p:cNvPr>
          <p:cNvSpPr txBox="1"/>
          <p:nvPr/>
        </p:nvSpPr>
        <p:spPr>
          <a:xfrm>
            <a:off x="7413015" y="5092165"/>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err="1">
                <a:latin typeface="Sassoon Primary"/>
              </a:rPr>
              <a:t>splude</a:t>
            </a:r>
          </a:p>
        </p:txBody>
      </p:sp>
      <p:sp>
        <p:nvSpPr>
          <p:cNvPr id="12" name="TextBox 11">
            <a:extLst>
              <a:ext uri="{FF2B5EF4-FFF2-40B4-BE49-F238E27FC236}">
                <a16:creationId xmlns:a16="http://schemas.microsoft.com/office/drawing/2014/main" id="{15B764BE-9F2D-9465-22E3-843C00FFAB13}"/>
              </a:ext>
            </a:extLst>
          </p:cNvPr>
          <p:cNvSpPr txBox="1"/>
          <p:nvPr/>
        </p:nvSpPr>
        <p:spPr>
          <a:xfrm>
            <a:off x="3837476" y="2005088"/>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err="1">
                <a:latin typeface="Sassoon Primary"/>
              </a:rPr>
              <a:t>blute</a:t>
            </a:r>
          </a:p>
        </p:txBody>
      </p:sp>
      <p:sp>
        <p:nvSpPr>
          <p:cNvPr id="13" name="TextBox 12">
            <a:extLst>
              <a:ext uri="{FF2B5EF4-FFF2-40B4-BE49-F238E27FC236}">
                <a16:creationId xmlns:a16="http://schemas.microsoft.com/office/drawing/2014/main" id="{1D438E11-DBD4-4082-6576-77A0A40D01B6}"/>
              </a:ext>
            </a:extLst>
          </p:cNvPr>
          <p:cNvSpPr txBox="1"/>
          <p:nvPr/>
        </p:nvSpPr>
        <p:spPr>
          <a:xfrm>
            <a:off x="711322" y="5678318"/>
            <a:ext cx="258011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3200">
                <a:latin typeface="Sassoon Primary"/>
              </a:rPr>
              <a:t>thrute</a:t>
            </a:r>
          </a:p>
        </p:txBody>
      </p:sp>
    </p:spTree>
    <p:extLst>
      <p:ext uri="{BB962C8B-B14F-4D97-AF65-F5344CB8AC3E}">
        <p14:creationId xmlns:p14="http://schemas.microsoft.com/office/powerpoint/2010/main" val="461999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96D13-32A6-8481-E517-216BD8CFD07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32F8F7DC-FC6E-6C14-FB4D-C7CD536AA27D}"/>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/u-e/ digraph.</a:t>
            </a:r>
          </a:p>
        </p:txBody>
      </p:sp>
      <p:sp>
        <p:nvSpPr>
          <p:cNvPr id="8" name="TextBox 6">
            <a:extLst>
              <a:ext uri="{FF2B5EF4-FFF2-40B4-BE49-F238E27FC236}">
                <a16:creationId xmlns:a16="http://schemas.microsoft.com/office/drawing/2014/main" id="{48815EA7-BE3D-1E2C-B153-A3B908D362C0}"/>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sp>
        <p:nvSpPr>
          <p:cNvPr id="2" name="TextBox 3">
            <a:extLst>
              <a:ext uri="{FF2B5EF4-FFF2-40B4-BE49-F238E27FC236}">
                <a16:creationId xmlns:a16="http://schemas.microsoft.com/office/drawing/2014/main" id="{042BB82C-7679-B2FE-B586-C8CDD1143929}"/>
              </a:ext>
            </a:extLst>
          </p:cNvPr>
          <p:cNvSpPr txBox="1"/>
          <p:nvPr/>
        </p:nvSpPr>
        <p:spPr>
          <a:xfrm>
            <a:off x="389703" y="1263178"/>
            <a:ext cx="8694433"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3600">
                <a:latin typeface="Sassoon Primary"/>
              </a:rPr>
              <a:t>Underline the /u-e/ graphemes in the sentence.</a:t>
            </a:r>
          </a:p>
        </p:txBody>
      </p:sp>
      <p:sp>
        <p:nvSpPr>
          <p:cNvPr id="3" name="TextBox 5">
            <a:extLst>
              <a:ext uri="{FF2B5EF4-FFF2-40B4-BE49-F238E27FC236}">
                <a16:creationId xmlns:a16="http://schemas.microsoft.com/office/drawing/2014/main" id="{130F03C9-7142-E0D1-C108-5CD5C82EA3C5}"/>
              </a:ext>
            </a:extLst>
          </p:cNvPr>
          <p:cNvSpPr txBox="1"/>
          <p:nvPr/>
        </p:nvSpPr>
        <p:spPr>
          <a:xfrm>
            <a:off x="2244158" y="3211699"/>
            <a:ext cx="7337187"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4800">
                <a:solidFill>
                  <a:schemeClr val="accent5"/>
                </a:solidFill>
                <a:latin typeface="Sassoon Primary"/>
              </a:rPr>
              <a:t>I love riding the log flume at the theme park. </a:t>
            </a:r>
            <a:endParaRPr lang="en-US" sz="4800">
              <a:solidFill>
                <a:schemeClr val="accent5"/>
              </a:solidFill>
            </a:endParaRPr>
          </a:p>
        </p:txBody>
      </p:sp>
    </p:spTree>
    <p:extLst>
      <p:ext uri="{BB962C8B-B14F-4D97-AF65-F5344CB8AC3E}">
        <p14:creationId xmlns:p14="http://schemas.microsoft.com/office/powerpoint/2010/main" val="316601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3A48F-92FA-6C21-2DEC-AAF792A006D7}"/>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5FE786CE-497F-15F5-CB76-8E9B3A152A59}"/>
              </a:ext>
            </a:extLst>
          </p:cNvPr>
          <p:cNvSpPr txBox="1"/>
          <p:nvPr/>
        </p:nvSpPr>
        <p:spPr>
          <a:xfrm>
            <a:off x="229279" y="163770"/>
            <a:ext cx="5142405"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read and write words which include the /u-e/ digraph.</a:t>
            </a:r>
          </a:p>
        </p:txBody>
      </p:sp>
      <p:sp>
        <p:nvSpPr>
          <p:cNvPr id="8" name="TextBox 6">
            <a:extLst>
              <a:ext uri="{FF2B5EF4-FFF2-40B4-BE49-F238E27FC236}">
                <a16:creationId xmlns:a16="http://schemas.microsoft.com/office/drawing/2014/main" id="{89976820-9946-88B8-99DC-32BB91B8E96C}"/>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sp>
        <p:nvSpPr>
          <p:cNvPr id="2" name="TextBox 3">
            <a:extLst>
              <a:ext uri="{FF2B5EF4-FFF2-40B4-BE49-F238E27FC236}">
                <a16:creationId xmlns:a16="http://schemas.microsoft.com/office/drawing/2014/main" id="{BA52BB0B-FD81-D1A7-030F-611615123524}"/>
              </a:ext>
            </a:extLst>
          </p:cNvPr>
          <p:cNvSpPr txBox="1"/>
          <p:nvPr/>
        </p:nvSpPr>
        <p:spPr>
          <a:xfrm>
            <a:off x="6219353" y="2529726"/>
            <a:ext cx="5267724" cy="286232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a:t>…......................................................................</a:t>
            </a:r>
          </a:p>
          <a:p>
            <a:endParaRPr lang="en-GB"/>
          </a:p>
          <a:p>
            <a:endParaRPr lang="en-GB"/>
          </a:p>
          <a:p>
            <a:r>
              <a:rPr lang="en-GB"/>
              <a:t>…......................................................................</a:t>
            </a:r>
          </a:p>
          <a:p>
            <a:endParaRPr lang="en-GB"/>
          </a:p>
          <a:p>
            <a:endParaRPr lang="en-GB"/>
          </a:p>
          <a:p>
            <a:r>
              <a:rPr lang="en-GB"/>
              <a:t>….......................................................................</a:t>
            </a:r>
          </a:p>
          <a:p>
            <a:endParaRPr lang="en-GB"/>
          </a:p>
          <a:p>
            <a:endParaRPr lang="en-GB"/>
          </a:p>
          <a:p>
            <a:r>
              <a:rPr lang="en-GB"/>
              <a:t>…........................................................................</a:t>
            </a:r>
          </a:p>
        </p:txBody>
      </p:sp>
      <p:pic>
        <p:nvPicPr>
          <p:cNvPr id="3" name="Picture 2" descr="A group of people with a flute&#10;&#10;AI-generated content may be incorrect.">
            <a:extLst>
              <a:ext uri="{FF2B5EF4-FFF2-40B4-BE49-F238E27FC236}">
                <a16:creationId xmlns:a16="http://schemas.microsoft.com/office/drawing/2014/main" id="{5E728FA6-3156-9242-5F15-3CBFF2096E47}"/>
              </a:ext>
            </a:extLst>
          </p:cNvPr>
          <p:cNvPicPr>
            <a:picLocks noChangeAspect="1"/>
          </p:cNvPicPr>
          <p:nvPr/>
        </p:nvPicPr>
        <p:blipFill>
          <a:blip r:embed="rId2"/>
          <a:stretch>
            <a:fillRect/>
          </a:stretch>
        </p:blipFill>
        <p:spPr>
          <a:xfrm>
            <a:off x="786618" y="1486236"/>
            <a:ext cx="4029075" cy="4314825"/>
          </a:xfrm>
          <a:prstGeom prst="rect">
            <a:avLst/>
          </a:prstGeom>
        </p:spPr>
      </p:pic>
    </p:spTree>
    <p:extLst>
      <p:ext uri="{BB962C8B-B14F-4D97-AF65-F5344CB8AC3E}">
        <p14:creationId xmlns:p14="http://schemas.microsoft.com/office/powerpoint/2010/main" val="2786896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F2CC-9497-D9AD-82AE-FB17DE8A0815}"/>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8B2F68B6-D0CC-8EAF-02E7-99AFEA9C339B}"/>
              </a:ext>
            </a:extLst>
          </p:cNvPr>
          <p:cNvSpPr txBox="1"/>
          <p:nvPr/>
        </p:nvSpPr>
        <p:spPr>
          <a:xfrm>
            <a:off x="229279" y="163770"/>
            <a:ext cx="514240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correctly add –s or –es to create plurals. </a:t>
            </a:r>
          </a:p>
        </p:txBody>
      </p:sp>
      <p:sp>
        <p:nvSpPr>
          <p:cNvPr id="8" name="TextBox 6">
            <a:extLst>
              <a:ext uri="{FF2B5EF4-FFF2-40B4-BE49-F238E27FC236}">
                <a16:creationId xmlns:a16="http://schemas.microsoft.com/office/drawing/2014/main" id="{C23159D9-2981-B42E-652D-14DB12AC3360}"/>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sp>
        <p:nvSpPr>
          <p:cNvPr id="4" name="TextBox 3">
            <a:extLst>
              <a:ext uri="{FF2B5EF4-FFF2-40B4-BE49-F238E27FC236}">
                <a16:creationId xmlns:a16="http://schemas.microsoft.com/office/drawing/2014/main" id="{65EF78E2-1BC0-D3A5-EEE7-CF55FB546D65}"/>
              </a:ext>
            </a:extLst>
          </p:cNvPr>
          <p:cNvSpPr txBox="1"/>
          <p:nvPr/>
        </p:nvSpPr>
        <p:spPr>
          <a:xfrm>
            <a:off x="389704" y="779408"/>
            <a:ext cx="105024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latin typeface="Sassoon Primary"/>
              </a:rPr>
              <a:t>3 in 3- Sort the words into the table.</a:t>
            </a:r>
          </a:p>
        </p:txBody>
      </p:sp>
      <p:graphicFrame>
        <p:nvGraphicFramePr>
          <p:cNvPr id="5" name="Table 4">
            <a:extLst>
              <a:ext uri="{FF2B5EF4-FFF2-40B4-BE49-F238E27FC236}">
                <a16:creationId xmlns:a16="http://schemas.microsoft.com/office/drawing/2014/main" id="{7F10BBC1-F6CB-B1A2-B60A-591FD56443FB}"/>
              </a:ext>
            </a:extLst>
          </p:cNvPr>
          <p:cNvGraphicFramePr>
            <a:graphicFrameLocks noGrp="1"/>
          </p:cNvGraphicFramePr>
          <p:nvPr>
            <p:extLst>
              <p:ext uri="{D42A27DB-BD31-4B8C-83A1-F6EECF244321}">
                <p14:modId xmlns:p14="http://schemas.microsoft.com/office/powerpoint/2010/main" val="3204314510"/>
              </p:ext>
            </p:extLst>
          </p:nvPr>
        </p:nvGraphicFramePr>
        <p:xfrm>
          <a:off x="1826846" y="1758461"/>
          <a:ext cx="8168640" cy="3331307"/>
        </p:xfrm>
        <a:graphic>
          <a:graphicData uri="http://schemas.openxmlformats.org/drawingml/2006/table">
            <a:tbl>
              <a:tblPr firstRow="1" bandRow="1">
                <a:tableStyleId>{5C22544A-7EE6-4342-B048-85BDC9FD1C3A}</a:tableStyleId>
              </a:tblPr>
              <a:tblGrid>
                <a:gridCol w="4084320">
                  <a:extLst>
                    <a:ext uri="{9D8B030D-6E8A-4147-A177-3AD203B41FA5}">
                      <a16:colId xmlns:a16="http://schemas.microsoft.com/office/drawing/2014/main" val="561618750"/>
                    </a:ext>
                  </a:extLst>
                </a:gridCol>
                <a:gridCol w="4084320">
                  <a:extLst>
                    <a:ext uri="{9D8B030D-6E8A-4147-A177-3AD203B41FA5}">
                      <a16:colId xmlns:a16="http://schemas.microsoft.com/office/drawing/2014/main" val="2363980395"/>
                    </a:ext>
                  </a:extLst>
                </a:gridCol>
              </a:tblGrid>
              <a:tr h="644769">
                <a:tc>
                  <a:txBody>
                    <a:bodyPr/>
                    <a:lstStyle/>
                    <a:p>
                      <a:pPr algn="ctr"/>
                      <a:r>
                        <a:rPr lang="en-GB" sz="3600">
                          <a:latin typeface="Sassoon Primary"/>
                        </a:rPr>
                        <a:t>-s</a:t>
                      </a:r>
                    </a:p>
                  </a:txBody>
                  <a:tcPr/>
                </a:tc>
                <a:tc>
                  <a:txBody>
                    <a:bodyPr/>
                    <a:lstStyle/>
                    <a:p>
                      <a:pPr algn="ctr"/>
                      <a:r>
                        <a:rPr lang="en-GB" sz="3600">
                          <a:latin typeface="Sassoon Primary"/>
                        </a:rPr>
                        <a:t>-es</a:t>
                      </a:r>
                    </a:p>
                  </a:txBody>
                  <a:tcPr/>
                </a:tc>
                <a:extLst>
                  <a:ext uri="{0D108BD9-81ED-4DB2-BD59-A6C34878D82A}">
                    <a16:rowId xmlns:a16="http://schemas.microsoft.com/office/drawing/2014/main" val="3487927791"/>
                  </a:ext>
                </a:extLst>
              </a:tr>
              <a:tr h="2686538">
                <a:tc>
                  <a:txBody>
                    <a:bodyPr/>
                    <a:lstStyle/>
                    <a:p>
                      <a:endParaRPr lang="en-GB"/>
                    </a:p>
                  </a:txBody>
                  <a:tcPr/>
                </a:tc>
                <a:tc>
                  <a:txBody>
                    <a:bodyPr/>
                    <a:lstStyle/>
                    <a:p>
                      <a:endParaRPr lang="en-GB"/>
                    </a:p>
                  </a:txBody>
                  <a:tcPr/>
                </a:tc>
                <a:extLst>
                  <a:ext uri="{0D108BD9-81ED-4DB2-BD59-A6C34878D82A}">
                    <a16:rowId xmlns:a16="http://schemas.microsoft.com/office/drawing/2014/main" val="3847081195"/>
                  </a:ext>
                </a:extLst>
              </a:tr>
            </a:tbl>
          </a:graphicData>
        </a:graphic>
      </p:graphicFrame>
      <p:sp>
        <p:nvSpPr>
          <p:cNvPr id="7" name="TextBox 6">
            <a:extLst>
              <a:ext uri="{FF2B5EF4-FFF2-40B4-BE49-F238E27FC236}">
                <a16:creationId xmlns:a16="http://schemas.microsoft.com/office/drawing/2014/main" id="{41ABB006-EFCD-5FDE-B1C6-E1B407AA4A87}"/>
              </a:ext>
            </a:extLst>
          </p:cNvPr>
          <p:cNvSpPr txBox="1"/>
          <p:nvPr/>
        </p:nvSpPr>
        <p:spPr>
          <a:xfrm>
            <a:off x="457109" y="6225366"/>
            <a:ext cx="40851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rPr>
              <a:t>sandwich</a:t>
            </a:r>
          </a:p>
        </p:txBody>
      </p:sp>
      <p:sp>
        <p:nvSpPr>
          <p:cNvPr id="9" name="TextBox 8">
            <a:extLst>
              <a:ext uri="{FF2B5EF4-FFF2-40B4-BE49-F238E27FC236}">
                <a16:creationId xmlns:a16="http://schemas.microsoft.com/office/drawing/2014/main" id="{9002ACD2-E221-3BDA-A2FD-00C01150B636}"/>
              </a:ext>
            </a:extLst>
          </p:cNvPr>
          <p:cNvSpPr txBox="1"/>
          <p:nvPr/>
        </p:nvSpPr>
        <p:spPr>
          <a:xfrm>
            <a:off x="8106417" y="5385212"/>
            <a:ext cx="40851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rPr>
              <a:t>dish</a:t>
            </a:r>
          </a:p>
        </p:txBody>
      </p:sp>
      <p:sp>
        <p:nvSpPr>
          <p:cNvPr id="10" name="TextBox 9">
            <a:extLst>
              <a:ext uri="{FF2B5EF4-FFF2-40B4-BE49-F238E27FC236}">
                <a16:creationId xmlns:a16="http://schemas.microsoft.com/office/drawing/2014/main" id="{9973B0FA-7B4C-BA5B-C476-6DC3F6193695}"/>
              </a:ext>
            </a:extLst>
          </p:cNvPr>
          <p:cNvSpPr txBox="1"/>
          <p:nvPr/>
        </p:nvSpPr>
        <p:spPr>
          <a:xfrm>
            <a:off x="4540648" y="5385212"/>
            <a:ext cx="40851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rPr>
              <a:t>box</a:t>
            </a:r>
          </a:p>
        </p:txBody>
      </p:sp>
      <p:sp>
        <p:nvSpPr>
          <p:cNvPr id="11" name="TextBox 10">
            <a:extLst>
              <a:ext uri="{FF2B5EF4-FFF2-40B4-BE49-F238E27FC236}">
                <a16:creationId xmlns:a16="http://schemas.microsoft.com/office/drawing/2014/main" id="{75BF4981-98F6-1C17-B92D-1B11E003D351}"/>
              </a:ext>
            </a:extLst>
          </p:cNvPr>
          <p:cNvSpPr txBox="1"/>
          <p:nvPr/>
        </p:nvSpPr>
        <p:spPr>
          <a:xfrm>
            <a:off x="6396801" y="6127673"/>
            <a:ext cx="40851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rPr>
              <a:t>skirt</a:t>
            </a:r>
          </a:p>
        </p:txBody>
      </p:sp>
      <p:sp>
        <p:nvSpPr>
          <p:cNvPr id="12" name="TextBox 11">
            <a:extLst>
              <a:ext uri="{FF2B5EF4-FFF2-40B4-BE49-F238E27FC236}">
                <a16:creationId xmlns:a16="http://schemas.microsoft.com/office/drawing/2014/main" id="{D1564CCC-DE25-1A89-9C6E-6091A63E0DFE}"/>
              </a:ext>
            </a:extLst>
          </p:cNvPr>
          <p:cNvSpPr txBox="1"/>
          <p:nvPr/>
        </p:nvSpPr>
        <p:spPr>
          <a:xfrm>
            <a:off x="1922493" y="5238673"/>
            <a:ext cx="40851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rPr>
              <a:t>dog</a:t>
            </a:r>
          </a:p>
        </p:txBody>
      </p:sp>
      <p:sp>
        <p:nvSpPr>
          <p:cNvPr id="13" name="TextBox 12">
            <a:extLst>
              <a:ext uri="{FF2B5EF4-FFF2-40B4-BE49-F238E27FC236}">
                <a16:creationId xmlns:a16="http://schemas.microsoft.com/office/drawing/2014/main" id="{C63C937A-4289-B8D5-B68C-AF8BD062F345}"/>
              </a:ext>
            </a:extLst>
          </p:cNvPr>
          <p:cNvSpPr txBox="1"/>
          <p:nvPr/>
        </p:nvSpPr>
        <p:spPr>
          <a:xfrm>
            <a:off x="9806262" y="6127673"/>
            <a:ext cx="408517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2800">
                <a:latin typeface="Sassoon Primary"/>
              </a:rPr>
              <a:t>fork</a:t>
            </a:r>
          </a:p>
        </p:txBody>
      </p:sp>
    </p:spTree>
    <p:extLst>
      <p:ext uri="{BB962C8B-B14F-4D97-AF65-F5344CB8AC3E}">
        <p14:creationId xmlns:p14="http://schemas.microsoft.com/office/powerpoint/2010/main" val="180576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BE262-00CB-2BB0-14A3-742E17E35623}"/>
            </a:ext>
          </a:extLst>
        </p:cNvPr>
        <p:cNvGrpSpPr/>
        <p:nvPr/>
      </p:nvGrpSpPr>
      <p:grpSpPr>
        <a:xfrm>
          <a:off x="0" y="0"/>
          <a:ext cx="0" cy="0"/>
          <a:chOff x="0" y="0"/>
          <a:chExt cx="0" cy="0"/>
        </a:xfrm>
      </p:grpSpPr>
      <p:sp>
        <p:nvSpPr>
          <p:cNvPr id="6" name="TextBox 1">
            <a:extLst>
              <a:ext uri="{FF2B5EF4-FFF2-40B4-BE49-F238E27FC236}">
                <a16:creationId xmlns:a16="http://schemas.microsoft.com/office/drawing/2014/main" id="{8F009108-D949-AA61-6BA1-25E508C533F7}"/>
              </a:ext>
            </a:extLst>
          </p:cNvPr>
          <p:cNvSpPr txBox="1"/>
          <p:nvPr/>
        </p:nvSpPr>
        <p:spPr>
          <a:xfrm>
            <a:off x="229279" y="163770"/>
            <a:ext cx="514240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atin typeface="Sassoon Primary"/>
              </a:rPr>
              <a:t>TBAT: correctly add –s or –es to create plurals. </a:t>
            </a:r>
          </a:p>
        </p:txBody>
      </p:sp>
      <p:sp>
        <p:nvSpPr>
          <p:cNvPr id="8" name="TextBox 6">
            <a:extLst>
              <a:ext uri="{FF2B5EF4-FFF2-40B4-BE49-F238E27FC236}">
                <a16:creationId xmlns:a16="http://schemas.microsoft.com/office/drawing/2014/main" id="{A0A67E67-175F-0DCF-5924-CDEC009BCD27}"/>
              </a:ext>
            </a:extLst>
          </p:cNvPr>
          <p:cNvSpPr txBox="1"/>
          <p:nvPr/>
        </p:nvSpPr>
        <p:spPr>
          <a:xfrm>
            <a:off x="8041150" y="196524"/>
            <a:ext cx="3897747"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u="sng">
                <a:latin typeface="Sassoon Primary"/>
              </a:rPr>
              <a:t>Friday 16th May 2025</a:t>
            </a:r>
            <a:endParaRPr lang="en-US"/>
          </a:p>
        </p:txBody>
      </p:sp>
      <p:sp>
        <p:nvSpPr>
          <p:cNvPr id="3" name="TextBox 2">
            <a:extLst>
              <a:ext uri="{FF2B5EF4-FFF2-40B4-BE49-F238E27FC236}">
                <a16:creationId xmlns:a16="http://schemas.microsoft.com/office/drawing/2014/main" id="{782FDA50-4987-F9CD-C9C9-C93DC76860AA}"/>
              </a:ext>
            </a:extLst>
          </p:cNvPr>
          <p:cNvSpPr txBox="1"/>
          <p:nvPr/>
        </p:nvSpPr>
        <p:spPr>
          <a:xfrm>
            <a:off x="256407" y="716730"/>
            <a:ext cx="114616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a:solidFill>
                  <a:srgbClr val="0070C0"/>
                </a:solidFill>
                <a:latin typeface="Sassoon Primary"/>
              </a:rPr>
              <a:t>Blue</a:t>
            </a:r>
            <a:r>
              <a:rPr lang="en-GB" sz="3600" b="1">
                <a:latin typeface="Sassoon Primary"/>
              </a:rPr>
              <a:t>/ </a:t>
            </a:r>
            <a:r>
              <a:rPr lang="en-GB" sz="3600" b="1">
                <a:solidFill>
                  <a:schemeClr val="accent6"/>
                </a:solidFill>
                <a:latin typeface="Sassoon Primary"/>
              </a:rPr>
              <a:t>Green- </a:t>
            </a:r>
            <a:r>
              <a:rPr lang="en-GB" sz="3600">
                <a:latin typeface="Sassoon Primary"/>
              </a:rPr>
              <a:t>Do you need to add an –s or –es to make a plural?</a:t>
            </a:r>
          </a:p>
        </p:txBody>
      </p:sp>
      <p:sp>
        <p:nvSpPr>
          <p:cNvPr id="2" name="Rectangle 1">
            <a:extLst>
              <a:ext uri="{FF2B5EF4-FFF2-40B4-BE49-F238E27FC236}">
                <a16:creationId xmlns:a16="http://schemas.microsoft.com/office/drawing/2014/main" id="{B9D197B5-FC3B-4CB3-5A1E-9581239C49C9}"/>
              </a:ext>
            </a:extLst>
          </p:cNvPr>
          <p:cNvSpPr/>
          <p:nvPr/>
        </p:nvSpPr>
        <p:spPr>
          <a:xfrm>
            <a:off x="828076" y="2298100"/>
            <a:ext cx="10201201" cy="1505821"/>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Sassoon Primary"/>
              </a:rPr>
              <a:t>I was moving to a new house so I needed a lot of box....</a:t>
            </a:r>
          </a:p>
        </p:txBody>
      </p:sp>
      <p:sp>
        <p:nvSpPr>
          <p:cNvPr id="4" name="Rectangle 3">
            <a:extLst>
              <a:ext uri="{FF2B5EF4-FFF2-40B4-BE49-F238E27FC236}">
                <a16:creationId xmlns:a16="http://schemas.microsoft.com/office/drawing/2014/main" id="{20F37AA6-9F08-722C-5B81-0E838EB95483}"/>
              </a:ext>
            </a:extLst>
          </p:cNvPr>
          <p:cNvSpPr/>
          <p:nvPr/>
        </p:nvSpPr>
        <p:spPr>
          <a:xfrm>
            <a:off x="908395" y="4172294"/>
            <a:ext cx="10201201" cy="1505821"/>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800">
                <a:latin typeface="Sassoon Primary"/>
              </a:rPr>
              <a:t>The bird... in the trees were singing a lovely song.</a:t>
            </a:r>
          </a:p>
        </p:txBody>
      </p:sp>
      <p:sp>
        <p:nvSpPr>
          <p:cNvPr id="7" name="TextBox 6">
            <a:extLst>
              <a:ext uri="{FF2B5EF4-FFF2-40B4-BE49-F238E27FC236}">
                <a16:creationId xmlns:a16="http://schemas.microsoft.com/office/drawing/2014/main" id="{CDAF5F3A-3536-77E4-6F6F-828CD773161A}"/>
              </a:ext>
            </a:extLst>
          </p:cNvPr>
          <p:cNvSpPr txBox="1"/>
          <p:nvPr/>
        </p:nvSpPr>
        <p:spPr>
          <a:xfrm>
            <a:off x="254974" y="6236391"/>
            <a:ext cx="124008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solidFill>
                  <a:srgbClr val="7030A0"/>
                </a:solidFill>
                <a:latin typeface="Sassoon Primary"/>
              </a:rPr>
              <a:t>I need to add an –s/-es because.......................................</a:t>
            </a:r>
          </a:p>
        </p:txBody>
      </p:sp>
    </p:spTree>
    <p:extLst>
      <p:ext uri="{BB962C8B-B14F-4D97-AF65-F5344CB8AC3E}">
        <p14:creationId xmlns:p14="http://schemas.microsoft.com/office/powerpoint/2010/main" val="2001058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SharedWithUsers xmlns="e255f982-5f1f-41c7-871f-7a91432a5484">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93717D-2832-46BF-88F2-68B8E342D415}">
  <ds:schemaRefs>
    <ds:schemaRef ds:uri="http://schemas.microsoft.com/sharepoint/v3/contenttype/forms"/>
  </ds:schemaRefs>
</ds:datastoreItem>
</file>

<file path=customXml/itemProps2.xml><?xml version="1.0" encoding="utf-8"?>
<ds:datastoreItem xmlns:ds="http://schemas.openxmlformats.org/officeDocument/2006/customXml" ds:itemID="{5E95C848-DF9A-4721-B9AA-A9A2BFD9B4AC}">
  <ds:schemaRefs>
    <ds:schemaRef ds:uri="5519ec2d-3025-400a-aa14-bba49a7e18f3"/>
    <ds:schemaRef ds:uri="e255f982-5f1f-41c7-871f-7a91432a54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FA87A9-A0D6-4118-880F-EE7FF572F862}"/>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26</Slides>
  <Notes>9</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Friday 16th May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Break</vt:lpstr>
      <vt:lpstr>PowerPoint Presentation</vt:lpstr>
      <vt:lpstr>Blue / green   Discuss what method you would use to calculate the missing numbers and why.  I would __________ because ____   </vt:lpstr>
      <vt:lpstr>TBAT: solve problems in context using addition and subtraction</vt:lpstr>
      <vt:lpstr>ACP Comics are creating superhero cards</vt:lpstr>
      <vt:lpstr>Remember: the skills must sum to 20</vt:lpstr>
      <vt:lpstr>PowerPoint Presentation</vt:lpstr>
      <vt:lpstr>Let’s create a card together</vt:lpstr>
      <vt:lpstr>Now, create your own on your board.</vt:lpstr>
      <vt:lpstr>TBAT: solve problems in context using addition and subtraction</vt:lpstr>
      <vt:lpstr>Sharing and comparing work</vt:lpstr>
      <vt:lpstr>Lunch</vt:lpstr>
      <vt:lpstr>Today's Alien language is.......</vt:lpstr>
      <vt:lpstr>Singing and Golden Book assembly</vt:lpstr>
      <vt:lpstr>Enrichment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2025-03-23T10:18:00Z</dcterms:created>
  <dcterms:modified xsi:type="dcterms:W3CDTF">2025-05-15T15:38:36Z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y fmtid="{D5CDD505-2E9C-101B-9397-08002B2CF9AE}" pid="4" name="Order">
    <vt:r8>278500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