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6" r:id="rId5"/>
    <p:sldId id="664" r:id="rId6"/>
    <p:sldId id="272" r:id="rId7"/>
    <p:sldId id="299" r:id="rId8"/>
    <p:sldId id="300" r:id="rId9"/>
    <p:sldId id="301" r:id="rId10"/>
    <p:sldId id="303" r:id="rId11"/>
    <p:sldId id="304" r:id="rId12"/>
    <p:sldId id="305" r:id="rId13"/>
    <p:sldId id="306" r:id="rId14"/>
    <p:sldId id="307" r:id="rId15"/>
    <p:sldId id="308" r:id="rId16"/>
    <p:sldId id="309" r:id="rId17"/>
    <p:sldId id="310" r:id="rId18"/>
    <p:sldId id="302" r:id="rId19"/>
    <p:sldId id="257" r:id="rId20"/>
    <p:sldId id="258" r:id="rId21"/>
    <p:sldId id="259" r:id="rId22"/>
    <p:sldId id="288" r:id="rId23"/>
    <p:sldId id="273" r:id="rId24"/>
    <p:sldId id="284" r:id="rId25"/>
    <p:sldId id="276" r:id="rId26"/>
    <p:sldId id="278" r:id="rId27"/>
    <p:sldId id="282" r:id="rId28"/>
    <p:sldId id="285" r:id="rId29"/>
    <p:sldId id="286" r:id="rId30"/>
    <p:sldId id="287" r:id="rId31"/>
    <p:sldId id="656" r:id="rId32"/>
    <p:sldId id="657" r:id="rId33"/>
    <p:sldId id="663" r:id="rId34"/>
    <p:sldId id="658" r:id="rId35"/>
    <p:sldId id="659" r:id="rId36"/>
    <p:sldId id="660" r:id="rId37"/>
    <p:sldId id="661" r:id="rId38"/>
    <p:sldId id="662" r:id="rId39"/>
    <p:sldId id="265" r:id="rId4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0E6F2-A5CA-822F-486A-D5B8D92116AD}" v="75" dt="2025-04-01T13:51:21.157"/>
    <p1510:client id="{6673D285-E0B1-9E2B-A8FD-13F8E79D5AEB}" v="200" dt="2025-03-31T11:11:37.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8BABA-985B-47EC-BF0B-CE8C8AB293A9}" type="datetimeFigureOut">
              <a:t>01/04/2025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485C4-E8A1-4E06-BDC3-8AAAA33CEB26}" type="slidenum">
              <a:t>‹#›</a:t>
            </a:fld>
            <a:endParaRPr lang="en-GB"/>
          </a:p>
        </p:txBody>
      </p:sp>
    </p:spTree>
    <p:extLst>
      <p:ext uri="{BB962C8B-B14F-4D97-AF65-F5344CB8AC3E}">
        <p14:creationId xmlns:p14="http://schemas.microsoft.com/office/powerpoint/2010/main" val="100836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3091AC2A-DF77-98B1-108B-E4ADA17533A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1E8998F-5C56-7DA6-F4AF-B5912C26C0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Click the tick to change the score when a correct answer is chosen. If an incorrect answer is chosen, click the arrow to go to the next question </a:t>
            </a:r>
            <a:r>
              <a:rPr lang="en-GB" altLang="en-US">
                <a:sym typeface="Wingdings" panose="05000000000000000000" pitchFamily="2" charset="2"/>
              </a:rPr>
              <a:t></a:t>
            </a:r>
            <a:endParaRPr lang="en-GB" altLang="en-US"/>
          </a:p>
        </p:txBody>
      </p:sp>
      <p:sp>
        <p:nvSpPr>
          <p:cNvPr id="4" name="Slide Number Placeholder 3">
            <a:extLst>
              <a:ext uri="{FF2B5EF4-FFF2-40B4-BE49-F238E27FC236}">
                <a16:creationId xmlns:a16="http://schemas.microsoft.com/office/drawing/2014/main" id="{810BDF70-6BB2-344E-7F48-AFC14E0FB4F5}"/>
              </a:ext>
            </a:extLst>
          </p:cNvPr>
          <p:cNvSpPr>
            <a:spLocks noGrp="1"/>
          </p:cNvSpPr>
          <p:nvPr>
            <p:ph type="sldNum" sz="quarter" idx="5"/>
          </p:nvPr>
        </p:nvSpPr>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fld id="{5A94A6F8-B677-499C-975B-3F48219D2DE6}" type="slidenum">
              <a:rPr lang="en-GB" altLang="en-US">
                <a:latin typeface="Calibri" panose="020F0502020204030204" pitchFamily="34" charset="0"/>
              </a:rPr>
              <a:pPr/>
              <a:t>15</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01/04/2025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825060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4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ear 4 2A / Year 5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128FBA76-E0DF-4690-2583-6BD4B7DA7B3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81308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01/04/2025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01/04/2025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01/04/2025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01/04/2025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4.xml"/><Relationship Id="rId7"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11.xml"/><Relationship Id="rId5" Type="http://schemas.openxmlformats.org/officeDocument/2006/relationships/slide" Target="slide12.xml"/><Relationship Id="rId10" Type="http://schemas.openxmlformats.org/officeDocument/2006/relationships/slide" Target="slide7.xml"/><Relationship Id="rId4" Type="http://schemas.openxmlformats.org/officeDocument/2006/relationships/slide" Target="slide13.xml"/><Relationship Id="rId9" Type="http://schemas.openxmlformats.org/officeDocument/2006/relationships/slide" Target="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opmarks.co.uk/maths-games/daily10"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4.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8609" y="-1329289"/>
            <a:ext cx="9144000" cy="2387600"/>
          </a:xfrm>
        </p:spPr>
        <p:txBody>
          <a:bodyPr/>
          <a:lstStyle/>
          <a:p>
            <a:r>
              <a:rPr lang="en-GB" dirty="0"/>
              <a:t>Morning challenge</a:t>
            </a:r>
          </a:p>
        </p:txBody>
      </p:sp>
      <p:pic>
        <p:nvPicPr>
          <p:cNvPr id="4" name="Picture 3">
            <a:extLst>
              <a:ext uri="{FF2B5EF4-FFF2-40B4-BE49-F238E27FC236}">
                <a16:creationId xmlns:a16="http://schemas.microsoft.com/office/drawing/2014/main" id="{97B966DA-D732-A5E1-6531-AA453069E72E}"/>
              </a:ext>
            </a:extLst>
          </p:cNvPr>
          <p:cNvPicPr>
            <a:picLocks noChangeAspect="1"/>
          </p:cNvPicPr>
          <p:nvPr/>
        </p:nvPicPr>
        <p:blipFill>
          <a:blip r:embed="rId2"/>
          <a:stretch>
            <a:fillRect/>
          </a:stretch>
        </p:blipFill>
        <p:spPr>
          <a:xfrm>
            <a:off x="6098316" y="0"/>
            <a:ext cx="5760065"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
            <a:extLst>
              <a:ext uri="{FF2B5EF4-FFF2-40B4-BE49-F238E27FC236}">
                <a16:creationId xmlns:a16="http://schemas.microsoft.com/office/drawing/2014/main" id="{839687DE-9290-365D-1347-4AD021F31327}"/>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9394C4DB-B707-AA09-373B-47C7B880D1C7}"/>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gloryify</a:t>
              </a:r>
              <a:endParaRPr lang="en-GB" sz="2400" dirty="0">
                <a:solidFill>
                  <a:sysClr val="windowText" lastClr="000000"/>
                </a:solidFill>
                <a:latin typeface="Twinkl SemiBold" pitchFamily="2" charset="0"/>
              </a:endParaRPr>
            </a:p>
          </p:txBody>
        </p:sp>
        <p:sp>
          <p:nvSpPr>
            <p:cNvPr id="25" name="A">
              <a:extLst>
                <a:ext uri="{FF2B5EF4-FFF2-40B4-BE49-F238E27FC236}">
                  <a16:creationId xmlns:a16="http://schemas.microsoft.com/office/drawing/2014/main" id="{869E49E5-2928-291A-698B-6D8E2602C0F1}"/>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sp>
        <p:nvSpPr>
          <p:cNvPr id="65" name="Rectangle 64">
            <a:extLst>
              <a:ext uri="{FF2B5EF4-FFF2-40B4-BE49-F238E27FC236}">
                <a16:creationId xmlns:a16="http://schemas.microsoft.com/office/drawing/2014/main" id="{F3852040-EF61-4721-217F-0A75BBF4FF61}"/>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“We praise thee, we bless thee, we worship thee, we </a:t>
            </a:r>
            <a:r>
              <a:rPr lang="en-GB" sz="2000" dirty="0">
                <a:solidFill>
                  <a:schemeClr val="tx1"/>
                </a:solidFill>
                <a:latin typeface="Arial" panose="020B0604020202020204" pitchFamily="34" charset="0"/>
                <a:cs typeface="Arial" panose="020B0604020202020204" pitchFamily="34" charset="0"/>
              </a:rPr>
              <a:t>_____</a:t>
            </a:r>
            <a:r>
              <a:rPr lang="en-GB" sz="2000" dirty="0">
                <a:solidFill>
                  <a:schemeClr val="tx1"/>
                </a:solidFill>
              </a:rPr>
              <a:t> thee,”  cried the priest during the service.</a:t>
            </a:r>
          </a:p>
        </p:txBody>
      </p:sp>
      <p:sp>
        <p:nvSpPr>
          <p:cNvPr id="5" name="Pentagon 4">
            <a:extLst>
              <a:ext uri="{FF2B5EF4-FFF2-40B4-BE49-F238E27FC236}">
                <a16:creationId xmlns:a16="http://schemas.microsoft.com/office/drawing/2014/main" id="{9DA645FD-A3B8-2DCF-3C61-08E5F278BD1A}"/>
              </a:ext>
            </a:extLst>
          </p:cNvPr>
          <p:cNvSpPr/>
          <p:nvPr/>
        </p:nvSpPr>
        <p:spPr>
          <a:xfrm>
            <a:off x="1976438"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5</a:t>
            </a:r>
          </a:p>
        </p:txBody>
      </p:sp>
      <p:sp>
        <p:nvSpPr>
          <p:cNvPr id="8" name="Rectangle 7">
            <a:extLst>
              <a:ext uri="{FF2B5EF4-FFF2-40B4-BE49-F238E27FC236}">
                <a16:creationId xmlns:a16="http://schemas.microsoft.com/office/drawing/2014/main" id="{6F90757F-DBC5-9B2D-319D-6B44AF915B9C}"/>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56" name="C">
            <a:extLst>
              <a:ext uri="{FF2B5EF4-FFF2-40B4-BE49-F238E27FC236}">
                <a16:creationId xmlns:a16="http://schemas.microsoft.com/office/drawing/2014/main" id="{20DD4674-61B1-22F4-E4C8-1B827DAD4BC5}"/>
              </a:ext>
            </a:extLst>
          </p:cNvPr>
          <p:cNvGrpSpPr>
            <a:grpSpLocks/>
          </p:cNvGrpSpPr>
          <p:nvPr/>
        </p:nvGrpSpPr>
        <p:grpSpPr bwMode="auto">
          <a:xfrm>
            <a:off x="6373814" y="3971925"/>
            <a:ext cx="3343275" cy="742950"/>
            <a:chOff x="755650" y="3866401"/>
            <a:chExt cx="3343385" cy="744139"/>
          </a:xfrm>
        </p:grpSpPr>
        <p:sp>
          <p:nvSpPr>
            <p:cNvPr id="57" name="A Answer">
              <a:extLst>
                <a:ext uri="{FF2B5EF4-FFF2-40B4-BE49-F238E27FC236}">
                  <a16:creationId xmlns:a16="http://schemas.microsoft.com/office/drawing/2014/main" id="{3656F502-0C6A-6105-87EE-15110758EF90}"/>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glourify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9C803858-6884-A6FC-673A-79C6BE896487}"/>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67E73C58-C9FB-3146-9F4D-BBAFFED1F81D}"/>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197B9DDD-49CB-2857-9D73-3F7951979E47}"/>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glorrify</a:t>
              </a:r>
              <a:endParaRPr lang="en-GB" sz="2400" dirty="0">
                <a:solidFill>
                  <a:sysClr val="windowText" lastClr="000000"/>
                </a:solidFill>
                <a:latin typeface="Twinkl SemiBold" pitchFamily="2" charset="0"/>
              </a:endParaRPr>
            </a:p>
          </p:txBody>
        </p:sp>
        <p:sp>
          <p:nvSpPr>
            <p:cNvPr id="61" name="A">
              <a:extLst>
                <a:ext uri="{FF2B5EF4-FFF2-40B4-BE49-F238E27FC236}">
                  <a16:creationId xmlns:a16="http://schemas.microsoft.com/office/drawing/2014/main" id="{7F0DA74E-AD64-E4C4-371E-F89BD3757EB3}"/>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E6C30213-46C0-8C08-1CA2-F7BB299754C9}"/>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A6CE7270-D551-AC7C-D476-B999FF77546F}"/>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glorify</a:t>
              </a:r>
            </a:p>
          </p:txBody>
        </p:sp>
        <p:sp>
          <p:nvSpPr>
            <p:cNvPr id="64" name="A">
              <a:extLst>
                <a:ext uri="{FF2B5EF4-FFF2-40B4-BE49-F238E27FC236}">
                  <a16:creationId xmlns:a16="http://schemas.microsoft.com/office/drawing/2014/main" id="{7305ECB6-F36D-A756-94DD-4AD396F83CE8}"/>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45" name="Correct">
            <a:extLst>
              <a:ext uri="{FF2B5EF4-FFF2-40B4-BE49-F238E27FC236}">
                <a16:creationId xmlns:a16="http://schemas.microsoft.com/office/drawing/2014/main" id="{C7364BEA-8791-1B04-E002-057CDC691D1B}"/>
              </a:ext>
            </a:extLst>
          </p:cNvPr>
          <p:cNvGrpSpPr>
            <a:grpSpLocks/>
          </p:cNvGrpSpPr>
          <p:nvPr/>
        </p:nvGrpSpPr>
        <p:grpSpPr bwMode="auto">
          <a:xfrm>
            <a:off x="6350001" y="5030789"/>
            <a:ext cx="3370263" cy="795337"/>
            <a:chOff x="918297" y="3837076"/>
            <a:chExt cx="3369923" cy="794484"/>
          </a:xfrm>
        </p:grpSpPr>
        <p:sp>
          <p:nvSpPr>
            <p:cNvPr id="29" name="Rounded Rectangle 28">
              <a:extLst>
                <a:ext uri="{FF2B5EF4-FFF2-40B4-BE49-F238E27FC236}">
                  <a16:creationId xmlns:a16="http://schemas.microsoft.com/office/drawing/2014/main" id="{A1C69B5B-2A83-B4AE-DEDC-A15B8680C070}"/>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0" name="Oval 29">
              <a:extLst>
                <a:ext uri="{FF2B5EF4-FFF2-40B4-BE49-F238E27FC236}">
                  <a16:creationId xmlns:a16="http://schemas.microsoft.com/office/drawing/2014/main" id="{16B4F8A9-EB35-B0AC-7E79-53AF2BD3DB65}"/>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1" name="Freeform 30">
              <a:extLst>
                <a:ext uri="{FF2B5EF4-FFF2-40B4-BE49-F238E27FC236}">
                  <a16:creationId xmlns:a16="http://schemas.microsoft.com/office/drawing/2014/main" id="{9BF08F3C-8364-559B-1CBA-FFE3A6B69F47}"/>
                </a:ext>
              </a:extLst>
            </p:cNvPr>
            <p:cNvSpPr/>
            <p:nvPr/>
          </p:nvSpPr>
          <p:spPr bwMode="auto">
            <a:xfrm rot="20730365">
              <a:off x="1046872" y="4090804"/>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6" name="Incorrect 1">
            <a:extLst>
              <a:ext uri="{FF2B5EF4-FFF2-40B4-BE49-F238E27FC236}">
                <a16:creationId xmlns:a16="http://schemas.microsoft.com/office/drawing/2014/main" id="{CDF12578-15DF-5152-9E71-999EC602E5C3}"/>
              </a:ext>
            </a:extLst>
          </p:cNvPr>
          <p:cNvGrpSpPr>
            <a:grpSpLocks/>
          </p:cNvGrpSpPr>
          <p:nvPr/>
        </p:nvGrpSpPr>
        <p:grpSpPr bwMode="auto">
          <a:xfrm>
            <a:off x="2484438" y="5040313"/>
            <a:ext cx="3370262" cy="785812"/>
            <a:chOff x="918297" y="4709497"/>
            <a:chExt cx="3369923" cy="786196"/>
          </a:xfrm>
        </p:grpSpPr>
        <p:sp>
          <p:nvSpPr>
            <p:cNvPr id="33" name="Incorrect 1">
              <a:extLst>
                <a:ext uri="{FF2B5EF4-FFF2-40B4-BE49-F238E27FC236}">
                  <a16:creationId xmlns:a16="http://schemas.microsoft.com/office/drawing/2014/main" id="{248CD5D2-E7D2-BDE3-A754-74DAF081EBE0}"/>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34" name="Oval 33">
              <a:extLst>
                <a:ext uri="{FF2B5EF4-FFF2-40B4-BE49-F238E27FC236}">
                  <a16:creationId xmlns:a16="http://schemas.microsoft.com/office/drawing/2014/main" id="{97B4DB44-85FF-E363-A547-B34B3FA893F5}"/>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5" name="Multiply 34">
              <a:extLst>
                <a:ext uri="{FF2B5EF4-FFF2-40B4-BE49-F238E27FC236}">
                  <a16:creationId xmlns:a16="http://schemas.microsoft.com/office/drawing/2014/main" id="{422CB7D0-5E2A-AF9F-15D4-F4748DD5B1E3}"/>
                </a:ext>
              </a:extLst>
            </p:cNvPr>
            <p:cNvSpPr/>
            <p:nvPr/>
          </p:nvSpPr>
          <p:spPr bwMode="auto">
            <a:xfrm>
              <a:off x="978616" y="4780969"/>
              <a:ext cx="658746"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66" name="Incorrect 2">
            <a:extLst>
              <a:ext uri="{FF2B5EF4-FFF2-40B4-BE49-F238E27FC236}">
                <a16:creationId xmlns:a16="http://schemas.microsoft.com/office/drawing/2014/main" id="{6DC9F3E7-B22C-92EA-E9B7-9423D53FA971}"/>
              </a:ext>
            </a:extLst>
          </p:cNvPr>
          <p:cNvGrpSpPr>
            <a:grpSpLocks/>
          </p:cNvGrpSpPr>
          <p:nvPr/>
        </p:nvGrpSpPr>
        <p:grpSpPr bwMode="auto">
          <a:xfrm>
            <a:off x="6346826" y="3951288"/>
            <a:ext cx="3370263" cy="785812"/>
            <a:chOff x="918297" y="4709497"/>
            <a:chExt cx="3369923" cy="786196"/>
          </a:xfrm>
        </p:grpSpPr>
        <p:sp>
          <p:nvSpPr>
            <p:cNvPr id="67" name="Rounded Rectangle 66">
              <a:extLst>
                <a:ext uri="{FF2B5EF4-FFF2-40B4-BE49-F238E27FC236}">
                  <a16:creationId xmlns:a16="http://schemas.microsoft.com/office/drawing/2014/main" id="{54145E62-6AE8-CA3E-02A9-3A35A91C1CF7}"/>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68" name="Oval 67">
              <a:extLst>
                <a:ext uri="{FF2B5EF4-FFF2-40B4-BE49-F238E27FC236}">
                  <a16:creationId xmlns:a16="http://schemas.microsoft.com/office/drawing/2014/main" id="{9BDF9B16-CFA6-2B09-1899-D3AC996EF63D}"/>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69" name="Multiply 68">
              <a:extLst>
                <a:ext uri="{FF2B5EF4-FFF2-40B4-BE49-F238E27FC236}">
                  <a16:creationId xmlns:a16="http://schemas.microsoft.com/office/drawing/2014/main" id="{CF546E0A-B7AE-6845-E33C-298376705D69}"/>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70" name="Incorrect 3">
            <a:extLst>
              <a:ext uri="{FF2B5EF4-FFF2-40B4-BE49-F238E27FC236}">
                <a16:creationId xmlns:a16="http://schemas.microsoft.com/office/drawing/2014/main" id="{DC3A290A-41A7-6741-16DD-B9A985041878}"/>
              </a:ext>
            </a:extLst>
          </p:cNvPr>
          <p:cNvGrpSpPr>
            <a:grpSpLocks/>
          </p:cNvGrpSpPr>
          <p:nvPr/>
        </p:nvGrpSpPr>
        <p:grpSpPr bwMode="auto">
          <a:xfrm>
            <a:off x="2473326" y="3949700"/>
            <a:ext cx="3370263" cy="787400"/>
            <a:chOff x="918297" y="4709497"/>
            <a:chExt cx="3369923" cy="786196"/>
          </a:xfrm>
        </p:grpSpPr>
        <p:sp>
          <p:nvSpPr>
            <p:cNvPr id="71" name="Rounded Rectangle 70">
              <a:extLst>
                <a:ext uri="{FF2B5EF4-FFF2-40B4-BE49-F238E27FC236}">
                  <a16:creationId xmlns:a16="http://schemas.microsoft.com/office/drawing/2014/main" id="{94DF2666-204B-ECC8-0968-C50469EBACE4}"/>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72" name="Oval 71">
              <a:extLst>
                <a:ext uri="{FF2B5EF4-FFF2-40B4-BE49-F238E27FC236}">
                  <a16:creationId xmlns:a16="http://schemas.microsoft.com/office/drawing/2014/main" id="{D6694205-9B6F-835D-58C6-6F9742F63C1D}"/>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73" name="Multiply 72">
              <a:extLst>
                <a:ext uri="{FF2B5EF4-FFF2-40B4-BE49-F238E27FC236}">
                  <a16:creationId xmlns:a16="http://schemas.microsoft.com/office/drawing/2014/main" id="{90DD08A5-9775-4E6B-28DE-C22A33E5982B}"/>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7" name="Right Arrow 36">
            <a:hlinkClick r:id="rId2" action="ppaction://hlinksldjump"/>
            <a:extLst>
              <a:ext uri="{FF2B5EF4-FFF2-40B4-BE49-F238E27FC236}">
                <a16:creationId xmlns:a16="http://schemas.microsoft.com/office/drawing/2014/main" id="{85DED9DA-6159-BFC3-8089-03342E6925A8}"/>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childTnLst>
                    </p:cTn>
                  </p:par>
                </p:childTnLst>
              </p:cTn>
              <p:nextCondLst>
                <p:cond evt="onClick" delay="0">
                  <p:tgtEl>
                    <p:spTgt spid="44"/>
                  </p:tgtEl>
                </p:cond>
              </p:nextCondLst>
            </p:seq>
            <p:seq concurrent="1" nextAc="seek">
              <p:cTn id="39" restart="whenNotActive" fill="hold" evtFilter="cancelBubble" nodeType="interactiveSeq">
                <p:stCondLst>
                  <p:cond evt="onClick" delay="0">
                    <p:tgtEl>
                      <p:spTgt spid="59"/>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childTnLst>
              </p:cTn>
              <p:nextCondLst>
                <p:cond evt="onClick" delay="0">
                  <p:tgtEl>
                    <p:spTgt spid="59"/>
                  </p:tgtEl>
                </p:cond>
              </p:nextCondLst>
            </p:seq>
            <p:seq concurrent="1" nextAc="seek">
              <p:cTn id="45" restart="whenNotActive" fill="hold" evtFilter="cancelBubble" nodeType="interactiveSeq">
                <p:stCondLst>
                  <p:cond evt="onClick" delay="0">
                    <p:tgtEl>
                      <p:spTgt spid="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6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65" grpId="0" animBg="1"/>
      <p:bldP spid="5" grpId="0" animBg="1"/>
      <p:bldP spid="8"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
            <a:extLst>
              <a:ext uri="{FF2B5EF4-FFF2-40B4-BE49-F238E27FC236}">
                <a16:creationId xmlns:a16="http://schemas.microsoft.com/office/drawing/2014/main" id="{CF998B03-EDE6-39B8-D23D-6F71531DB09B}"/>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87B8898C-AB41-E1BD-4A07-FBE3F30D04CC}"/>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falssify</a:t>
              </a:r>
              <a:endParaRPr lang="en-GB" sz="2400" dirty="0">
                <a:solidFill>
                  <a:sysClr val="windowText" lastClr="000000"/>
                </a:solidFill>
                <a:latin typeface="Twinkl SemiBold" pitchFamily="2" charset="0"/>
              </a:endParaRPr>
            </a:p>
          </p:txBody>
        </p:sp>
        <p:sp>
          <p:nvSpPr>
            <p:cNvPr id="25" name="A">
              <a:extLst>
                <a:ext uri="{FF2B5EF4-FFF2-40B4-BE49-F238E27FC236}">
                  <a16:creationId xmlns:a16="http://schemas.microsoft.com/office/drawing/2014/main" id="{4A724B1F-CEAC-0D6B-4C42-69C277D8EB71}"/>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sp>
        <p:nvSpPr>
          <p:cNvPr id="65" name="Rectangle 64">
            <a:extLst>
              <a:ext uri="{FF2B5EF4-FFF2-40B4-BE49-F238E27FC236}">
                <a16:creationId xmlns:a16="http://schemas.microsoft.com/office/drawing/2014/main" id="{09B3695F-396C-49A3-8792-3AD48C7E48EA}"/>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The unruly investigator had been caught red-handed trying to </a:t>
            </a:r>
            <a:r>
              <a:rPr lang="en-GB" sz="2000" dirty="0">
                <a:solidFill>
                  <a:schemeClr val="tx1"/>
                </a:solidFill>
                <a:latin typeface="Arial" panose="020B0604020202020204" pitchFamily="34" charset="0"/>
                <a:cs typeface="Arial" panose="020B0604020202020204" pitchFamily="34" charset="0"/>
              </a:rPr>
              <a:t>_______</a:t>
            </a:r>
            <a:r>
              <a:rPr lang="en-GB" sz="2000" dirty="0">
                <a:solidFill>
                  <a:schemeClr val="tx1"/>
                </a:solidFill>
              </a:rPr>
              <a:t> the evidence. </a:t>
            </a:r>
          </a:p>
        </p:txBody>
      </p:sp>
      <p:sp>
        <p:nvSpPr>
          <p:cNvPr id="5" name="Pentagon 4">
            <a:extLst>
              <a:ext uri="{FF2B5EF4-FFF2-40B4-BE49-F238E27FC236}">
                <a16:creationId xmlns:a16="http://schemas.microsoft.com/office/drawing/2014/main" id="{BC33B136-A402-6E75-B014-CE3B08ECDEC1}"/>
              </a:ext>
            </a:extLst>
          </p:cNvPr>
          <p:cNvSpPr/>
          <p:nvPr/>
        </p:nvSpPr>
        <p:spPr>
          <a:xfrm>
            <a:off x="1976438"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6</a:t>
            </a:r>
          </a:p>
        </p:txBody>
      </p:sp>
      <p:sp>
        <p:nvSpPr>
          <p:cNvPr id="8" name="Rectangle 7">
            <a:extLst>
              <a:ext uri="{FF2B5EF4-FFF2-40B4-BE49-F238E27FC236}">
                <a16:creationId xmlns:a16="http://schemas.microsoft.com/office/drawing/2014/main" id="{6E9976E5-F4A7-3562-D2AA-C4AFA539B391}"/>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56" name="C">
            <a:extLst>
              <a:ext uri="{FF2B5EF4-FFF2-40B4-BE49-F238E27FC236}">
                <a16:creationId xmlns:a16="http://schemas.microsoft.com/office/drawing/2014/main" id="{8F8956A3-3510-C6C8-74C0-ADA5470D8F8B}"/>
              </a:ext>
            </a:extLst>
          </p:cNvPr>
          <p:cNvGrpSpPr>
            <a:grpSpLocks/>
          </p:cNvGrpSpPr>
          <p:nvPr/>
        </p:nvGrpSpPr>
        <p:grpSpPr bwMode="auto">
          <a:xfrm>
            <a:off x="6373814" y="3971925"/>
            <a:ext cx="3343275" cy="742950"/>
            <a:chOff x="755650" y="3866401"/>
            <a:chExt cx="3343385" cy="744139"/>
          </a:xfrm>
        </p:grpSpPr>
        <p:sp>
          <p:nvSpPr>
            <p:cNvPr id="57" name="A Answer">
              <a:extLst>
                <a:ext uri="{FF2B5EF4-FFF2-40B4-BE49-F238E27FC236}">
                  <a16:creationId xmlns:a16="http://schemas.microsoft.com/office/drawing/2014/main" id="{9514304E-1928-7622-EF6E-5B90293F5E46}"/>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falseify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5FD81FFB-1C87-8DDA-F8B4-66DDB9991D01}"/>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2D41E9AB-EC77-1E3C-A3AA-ACC84402C36B}"/>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3D238BF4-2FF7-A419-18E2-172BF62772CA}"/>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falsify</a:t>
              </a:r>
            </a:p>
          </p:txBody>
        </p:sp>
        <p:sp>
          <p:nvSpPr>
            <p:cNvPr id="61" name="A">
              <a:extLst>
                <a:ext uri="{FF2B5EF4-FFF2-40B4-BE49-F238E27FC236}">
                  <a16:creationId xmlns:a16="http://schemas.microsoft.com/office/drawing/2014/main" id="{D513456B-A4FC-91E1-3BA4-93F5218A90CE}"/>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4270B5D1-574E-7AAA-38F9-7B8F2C8F3668}"/>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A710E195-9366-A293-7110-24C4B5C1E1F2}"/>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faulsify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5444BA8A-3604-62B5-A7FB-DF0B84415EC5}"/>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36" name="Correct">
            <a:extLst>
              <a:ext uri="{FF2B5EF4-FFF2-40B4-BE49-F238E27FC236}">
                <a16:creationId xmlns:a16="http://schemas.microsoft.com/office/drawing/2014/main" id="{ABFF9F17-1B51-048E-09D6-DE2243BD222B}"/>
              </a:ext>
            </a:extLst>
          </p:cNvPr>
          <p:cNvGrpSpPr>
            <a:grpSpLocks/>
          </p:cNvGrpSpPr>
          <p:nvPr/>
        </p:nvGrpSpPr>
        <p:grpSpPr bwMode="auto">
          <a:xfrm>
            <a:off x="2479676" y="5024439"/>
            <a:ext cx="3370263" cy="795337"/>
            <a:chOff x="918297" y="3837076"/>
            <a:chExt cx="3369923" cy="794484"/>
          </a:xfrm>
        </p:grpSpPr>
        <p:sp>
          <p:nvSpPr>
            <p:cNvPr id="37" name="Rounded Rectangle 36">
              <a:extLst>
                <a:ext uri="{FF2B5EF4-FFF2-40B4-BE49-F238E27FC236}">
                  <a16:creationId xmlns:a16="http://schemas.microsoft.com/office/drawing/2014/main" id="{435D91BC-8F9E-6301-5EF3-A0AACE3EE7C8}"/>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8" name="Oval 37">
              <a:extLst>
                <a:ext uri="{FF2B5EF4-FFF2-40B4-BE49-F238E27FC236}">
                  <a16:creationId xmlns:a16="http://schemas.microsoft.com/office/drawing/2014/main" id="{9E9E6E96-F1C5-2F98-BD62-F22B4CBDF7DA}"/>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9" name="Freeform 38">
              <a:extLst>
                <a:ext uri="{FF2B5EF4-FFF2-40B4-BE49-F238E27FC236}">
                  <a16:creationId xmlns:a16="http://schemas.microsoft.com/office/drawing/2014/main" id="{80DF75F6-4247-9B70-0FF0-88B48E6A8E9C}"/>
                </a:ext>
              </a:extLst>
            </p:cNvPr>
            <p:cNvSpPr/>
            <p:nvPr/>
          </p:nvSpPr>
          <p:spPr bwMode="auto">
            <a:xfrm rot="20730365">
              <a:off x="1046872" y="4090804"/>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0" name="Incorrect 1">
            <a:extLst>
              <a:ext uri="{FF2B5EF4-FFF2-40B4-BE49-F238E27FC236}">
                <a16:creationId xmlns:a16="http://schemas.microsoft.com/office/drawing/2014/main" id="{3DD39654-26CD-02F4-CEC2-1E6764DFEFDA}"/>
              </a:ext>
            </a:extLst>
          </p:cNvPr>
          <p:cNvGrpSpPr>
            <a:grpSpLocks/>
          </p:cNvGrpSpPr>
          <p:nvPr/>
        </p:nvGrpSpPr>
        <p:grpSpPr bwMode="auto">
          <a:xfrm>
            <a:off x="2484438" y="3951288"/>
            <a:ext cx="3370262" cy="785812"/>
            <a:chOff x="918297" y="4709497"/>
            <a:chExt cx="3369923" cy="786196"/>
          </a:xfrm>
        </p:grpSpPr>
        <p:sp>
          <p:nvSpPr>
            <p:cNvPr id="41" name="Incorrect 1">
              <a:extLst>
                <a:ext uri="{FF2B5EF4-FFF2-40B4-BE49-F238E27FC236}">
                  <a16:creationId xmlns:a16="http://schemas.microsoft.com/office/drawing/2014/main" id="{03E8242F-8B36-5217-5E9B-181E9E84D8ED}"/>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2" name="Oval 41">
              <a:extLst>
                <a:ext uri="{FF2B5EF4-FFF2-40B4-BE49-F238E27FC236}">
                  <a16:creationId xmlns:a16="http://schemas.microsoft.com/office/drawing/2014/main" id="{BE81D7CB-46CF-7B98-3093-482A74F849FD}"/>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43" name="Multiply 42">
              <a:extLst>
                <a:ext uri="{FF2B5EF4-FFF2-40B4-BE49-F238E27FC236}">
                  <a16:creationId xmlns:a16="http://schemas.microsoft.com/office/drawing/2014/main" id="{38284119-CA13-F2C1-D99D-6D72329D5BE7}"/>
                </a:ext>
              </a:extLst>
            </p:cNvPr>
            <p:cNvSpPr/>
            <p:nvPr/>
          </p:nvSpPr>
          <p:spPr bwMode="auto">
            <a:xfrm>
              <a:off x="978616" y="4780969"/>
              <a:ext cx="658746"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7" name="Incorrect 2">
            <a:extLst>
              <a:ext uri="{FF2B5EF4-FFF2-40B4-BE49-F238E27FC236}">
                <a16:creationId xmlns:a16="http://schemas.microsoft.com/office/drawing/2014/main" id="{ED9DE0EB-2675-84ED-82D4-82A674AFA3D0}"/>
              </a:ext>
            </a:extLst>
          </p:cNvPr>
          <p:cNvGrpSpPr>
            <a:grpSpLocks/>
          </p:cNvGrpSpPr>
          <p:nvPr/>
        </p:nvGrpSpPr>
        <p:grpSpPr bwMode="auto">
          <a:xfrm>
            <a:off x="6346826" y="3951288"/>
            <a:ext cx="3370263" cy="785812"/>
            <a:chOff x="918297" y="4709497"/>
            <a:chExt cx="3369923" cy="786196"/>
          </a:xfrm>
        </p:grpSpPr>
        <p:sp>
          <p:nvSpPr>
            <p:cNvPr id="48" name="Rounded Rectangle 47">
              <a:extLst>
                <a:ext uri="{FF2B5EF4-FFF2-40B4-BE49-F238E27FC236}">
                  <a16:creationId xmlns:a16="http://schemas.microsoft.com/office/drawing/2014/main" id="{09EF0014-1E78-7ABA-7B43-9A6DB9332271}"/>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9" name="Oval 48">
              <a:extLst>
                <a:ext uri="{FF2B5EF4-FFF2-40B4-BE49-F238E27FC236}">
                  <a16:creationId xmlns:a16="http://schemas.microsoft.com/office/drawing/2014/main" id="{A7FC41B3-6B6F-46C8-FFE4-04FF83CB4F85}"/>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0" name="Multiply 49">
              <a:extLst>
                <a:ext uri="{FF2B5EF4-FFF2-40B4-BE49-F238E27FC236}">
                  <a16:creationId xmlns:a16="http://schemas.microsoft.com/office/drawing/2014/main" id="{9EE20710-F5F7-4F14-7E0C-A69C7BA98A50}"/>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1" name="Incorrect 3">
            <a:extLst>
              <a:ext uri="{FF2B5EF4-FFF2-40B4-BE49-F238E27FC236}">
                <a16:creationId xmlns:a16="http://schemas.microsoft.com/office/drawing/2014/main" id="{B9D0B906-C3F7-9A91-5383-FAAACAF90F3E}"/>
              </a:ext>
            </a:extLst>
          </p:cNvPr>
          <p:cNvGrpSpPr>
            <a:grpSpLocks/>
          </p:cNvGrpSpPr>
          <p:nvPr/>
        </p:nvGrpSpPr>
        <p:grpSpPr bwMode="auto">
          <a:xfrm>
            <a:off x="6346826" y="5041900"/>
            <a:ext cx="3370263" cy="787400"/>
            <a:chOff x="918297" y="4709497"/>
            <a:chExt cx="3369923" cy="786196"/>
          </a:xfrm>
        </p:grpSpPr>
        <p:sp>
          <p:nvSpPr>
            <p:cNvPr id="52" name="Rounded Rectangle 51">
              <a:extLst>
                <a:ext uri="{FF2B5EF4-FFF2-40B4-BE49-F238E27FC236}">
                  <a16:creationId xmlns:a16="http://schemas.microsoft.com/office/drawing/2014/main" id="{CBF5181B-15BE-1ED9-4FB9-B08F7DFAEF61}"/>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53" name="Oval 52">
              <a:extLst>
                <a:ext uri="{FF2B5EF4-FFF2-40B4-BE49-F238E27FC236}">
                  <a16:creationId xmlns:a16="http://schemas.microsoft.com/office/drawing/2014/main" id="{D474575F-6704-301A-84E9-E62ADAC42E80}"/>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4" name="Multiply 53">
              <a:extLst>
                <a:ext uri="{FF2B5EF4-FFF2-40B4-BE49-F238E27FC236}">
                  <a16:creationId xmlns:a16="http://schemas.microsoft.com/office/drawing/2014/main" id="{B83CE45C-B5CF-4D11-C148-19ABD4197DA7}"/>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 name="Right Arrow 33">
            <a:hlinkClick r:id="rId2" action="ppaction://hlinksldjump"/>
            <a:extLst>
              <a:ext uri="{FF2B5EF4-FFF2-40B4-BE49-F238E27FC236}">
                <a16:creationId xmlns:a16="http://schemas.microsoft.com/office/drawing/2014/main" id="{B354AFC4-9BD1-71BB-7277-C40E7B14F0A6}"/>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9"/>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childTnLst>
              </p:cTn>
              <p:nextCondLst>
                <p:cond evt="onClick" delay="0">
                  <p:tgtEl>
                    <p:spTgt spid="59"/>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nextCondLst>
                <p:cond evt="onClick" delay="0">
                  <p:tgtEl>
                    <p:spTgt spid="44"/>
                  </p:tgtEl>
                </p:cond>
              </p:nextCondLst>
            </p:seq>
            <p:seq concurrent="1" nextAc="seek">
              <p:cTn id="45" restart="whenNotActive" fill="hold" evtFilter="cancelBubble" nodeType="interactiveSeq">
                <p:stCondLst>
                  <p:cond evt="onClick" delay="0">
                    <p:tgtEl>
                      <p:spTgt spid="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6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5" grpId="0" animBg="1"/>
      <p:bldP spid="5" grpId="0" animBg="1"/>
      <p:bldP spid="8"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
            <a:extLst>
              <a:ext uri="{FF2B5EF4-FFF2-40B4-BE49-F238E27FC236}">
                <a16:creationId xmlns:a16="http://schemas.microsoft.com/office/drawing/2014/main" id="{F2C9E087-F528-2D99-C824-AE540B4FA8BE}"/>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8368199E-7140-58CA-D96C-207E75E9AB7C}"/>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amplify</a:t>
              </a:r>
            </a:p>
          </p:txBody>
        </p:sp>
        <p:sp>
          <p:nvSpPr>
            <p:cNvPr id="25" name="A">
              <a:extLst>
                <a:ext uri="{FF2B5EF4-FFF2-40B4-BE49-F238E27FC236}">
                  <a16:creationId xmlns:a16="http://schemas.microsoft.com/office/drawing/2014/main" id="{22707C66-BF8E-6D9E-AC1F-0A4E744DAE3A}"/>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sp>
        <p:nvSpPr>
          <p:cNvPr id="65" name="Rectangle 64">
            <a:extLst>
              <a:ext uri="{FF2B5EF4-FFF2-40B4-BE49-F238E27FC236}">
                <a16:creationId xmlns:a16="http://schemas.microsoft.com/office/drawing/2014/main" id="{9C5D01CF-21A5-5535-E27E-C8FD5B04858C}"/>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The spokesperson used a loudspeaker to </a:t>
            </a:r>
            <a:r>
              <a:rPr lang="en-GB" sz="2000" dirty="0">
                <a:solidFill>
                  <a:schemeClr val="tx1"/>
                </a:solidFill>
                <a:latin typeface="Arial" panose="020B0604020202020204" pitchFamily="34" charset="0"/>
                <a:cs typeface="Arial" panose="020B0604020202020204" pitchFamily="34" charset="0"/>
              </a:rPr>
              <a:t>________</a:t>
            </a:r>
            <a:r>
              <a:rPr lang="en-GB" sz="2000" dirty="0">
                <a:solidFill>
                  <a:schemeClr val="tx1"/>
                </a:solidFill>
              </a:rPr>
              <a:t> his voice for the crowds.</a:t>
            </a:r>
          </a:p>
        </p:txBody>
      </p:sp>
      <p:sp>
        <p:nvSpPr>
          <p:cNvPr id="5" name="Pentagon 4">
            <a:extLst>
              <a:ext uri="{FF2B5EF4-FFF2-40B4-BE49-F238E27FC236}">
                <a16:creationId xmlns:a16="http://schemas.microsoft.com/office/drawing/2014/main" id="{FE7F311D-A0E5-AE90-FDDB-363D1E267FFD}"/>
              </a:ext>
            </a:extLst>
          </p:cNvPr>
          <p:cNvSpPr/>
          <p:nvPr/>
        </p:nvSpPr>
        <p:spPr>
          <a:xfrm>
            <a:off x="1976438"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7</a:t>
            </a:r>
          </a:p>
        </p:txBody>
      </p:sp>
      <p:sp>
        <p:nvSpPr>
          <p:cNvPr id="8" name="Rectangle 7">
            <a:extLst>
              <a:ext uri="{FF2B5EF4-FFF2-40B4-BE49-F238E27FC236}">
                <a16:creationId xmlns:a16="http://schemas.microsoft.com/office/drawing/2014/main" id="{8E205830-3894-F154-A45A-7D0CC1195DBB}"/>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56" name="C">
            <a:extLst>
              <a:ext uri="{FF2B5EF4-FFF2-40B4-BE49-F238E27FC236}">
                <a16:creationId xmlns:a16="http://schemas.microsoft.com/office/drawing/2014/main" id="{CF712B0A-1897-E7E9-69FD-EAD90875C014}"/>
              </a:ext>
            </a:extLst>
          </p:cNvPr>
          <p:cNvGrpSpPr>
            <a:grpSpLocks/>
          </p:cNvGrpSpPr>
          <p:nvPr/>
        </p:nvGrpSpPr>
        <p:grpSpPr bwMode="auto">
          <a:xfrm>
            <a:off x="6373814" y="3971925"/>
            <a:ext cx="3343275" cy="742950"/>
            <a:chOff x="755650" y="3866401"/>
            <a:chExt cx="3343385" cy="744139"/>
          </a:xfrm>
        </p:grpSpPr>
        <p:sp>
          <p:nvSpPr>
            <p:cNvPr id="57" name="A Answer">
              <a:extLst>
                <a:ext uri="{FF2B5EF4-FFF2-40B4-BE49-F238E27FC236}">
                  <a16:creationId xmlns:a16="http://schemas.microsoft.com/office/drawing/2014/main" id="{C04DB476-8DA9-7E4B-C115-564D5390565D}"/>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ammplify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CA0DB82E-D513-3722-EDEF-6610B3A7CC81}"/>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00BDB2ED-2D30-B10E-2F7A-1AE5731D2975}"/>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FD20FB57-9C6D-EAE9-73BA-A4397BED7305}"/>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ampplify</a:t>
              </a:r>
              <a:endParaRPr lang="en-GB" sz="2400" dirty="0">
                <a:solidFill>
                  <a:sysClr val="windowText" lastClr="000000"/>
                </a:solidFill>
                <a:latin typeface="Twinkl SemiBold" pitchFamily="2" charset="0"/>
              </a:endParaRPr>
            </a:p>
          </p:txBody>
        </p:sp>
        <p:sp>
          <p:nvSpPr>
            <p:cNvPr id="61" name="A">
              <a:extLst>
                <a:ext uri="{FF2B5EF4-FFF2-40B4-BE49-F238E27FC236}">
                  <a16:creationId xmlns:a16="http://schemas.microsoft.com/office/drawing/2014/main" id="{4294EF33-A704-B5CC-3C8F-CFE582BF6663}"/>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77DC7BBD-14B3-4467-A430-96A6148BC988}"/>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13D91E8F-8737-D82C-6368-2F3A5D9708FF}"/>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ampleify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0FE588AA-6683-E26D-84FC-AF421BA88AEB}"/>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36" name="Correct">
            <a:extLst>
              <a:ext uri="{FF2B5EF4-FFF2-40B4-BE49-F238E27FC236}">
                <a16:creationId xmlns:a16="http://schemas.microsoft.com/office/drawing/2014/main" id="{5E3229CA-6615-1522-2325-AA862F218403}"/>
              </a:ext>
            </a:extLst>
          </p:cNvPr>
          <p:cNvGrpSpPr>
            <a:grpSpLocks/>
          </p:cNvGrpSpPr>
          <p:nvPr/>
        </p:nvGrpSpPr>
        <p:grpSpPr bwMode="auto">
          <a:xfrm>
            <a:off x="2479676" y="3941764"/>
            <a:ext cx="3370263" cy="795337"/>
            <a:chOff x="918297" y="3837076"/>
            <a:chExt cx="3369923" cy="794484"/>
          </a:xfrm>
        </p:grpSpPr>
        <p:sp>
          <p:nvSpPr>
            <p:cNvPr id="37" name="Rounded Rectangle 36">
              <a:extLst>
                <a:ext uri="{FF2B5EF4-FFF2-40B4-BE49-F238E27FC236}">
                  <a16:creationId xmlns:a16="http://schemas.microsoft.com/office/drawing/2014/main" id="{0F34A4A7-2F78-7D87-F252-7E00E1B2C99E}"/>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8" name="Oval 37">
              <a:extLst>
                <a:ext uri="{FF2B5EF4-FFF2-40B4-BE49-F238E27FC236}">
                  <a16:creationId xmlns:a16="http://schemas.microsoft.com/office/drawing/2014/main" id="{2ECABE1D-F839-D937-E091-3FAEE9081C1F}"/>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9" name="Freeform 38">
              <a:extLst>
                <a:ext uri="{FF2B5EF4-FFF2-40B4-BE49-F238E27FC236}">
                  <a16:creationId xmlns:a16="http://schemas.microsoft.com/office/drawing/2014/main" id="{1D258D20-1F8F-12AE-8BE9-EBEC49EEAECC}"/>
                </a:ext>
              </a:extLst>
            </p:cNvPr>
            <p:cNvSpPr/>
            <p:nvPr/>
          </p:nvSpPr>
          <p:spPr bwMode="auto">
            <a:xfrm rot="20730365">
              <a:off x="1046872" y="4090804"/>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0" name="Incorrect 1">
            <a:extLst>
              <a:ext uri="{FF2B5EF4-FFF2-40B4-BE49-F238E27FC236}">
                <a16:creationId xmlns:a16="http://schemas.microsoft.com/office/drawing/2014/main" id="{02A3D2FD-6BF8-FC2B-ABC6-9870D2D5C35F}"/>
              </a:ext>
            </a:extLst>
          </p:cNvPr>
          <p:cNvGrpSpPr>
            <a:grpSpLocks/>
          </p:cNvGrpSpPr>
          <p:nvPr/>
        </p:nvGrpSpPr>
        <p:grpSpPr bwMode="auto">
          <a:xfrm>
            <a:off x="2484438" y="5048251"/>
            <a:ext cx="3370262" cy="785813"/>
            <a:chOff x="918297" y="4709497"/>
            <a:chExt cx="3369923" cy="786196"/>
          </a:xfrm>
        </p:grpSpPr>
        <p:sp>
          <p:nvSpPr>
            <p:cNvPr id="41" name="Incorrect 1">
              <a:extLst>
                <a:ext uri="{FF2B5EF4-FFF2-40B4-BE49-F238E27FC236}">
                  <a16:creationId xmlns:a16="http://schemas.microsoft.com/office/drawing/2014/main" id="{A6C3EE3C-B1BA-8A5C-08E7-BDD1AEB09920}"/>
                </a:ext>
              </a:extLst>
            </p:cNvPr>
            <p:cNvSpPr/>
            <p:nvPr/>
          </p:nvSpPr>
          <p:spPr bwMode="auto">
            <a:xfrm>
              <a:off x="1143699" y="4819088"/>
              <a:ext cx="3144521" cy="568602"/>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2" name="Oval 41">
              <a:extLst>
                <a:ext uri="{FF2B5EF4-FFF2-40B4-BE49-F238E27FC236}">
                  <a16:creationId xmlns:a16="http://schemas.microsoft.com/office/drawing/2014/main" id="{DD25066C-6A79-6D45-CEE0-74D861799A58}"/>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43" name="Multiply 42">
              <a:extLst>
                <a:ext uri="{FF2B5EF4-FFF2-40B4-BE49-F238E27FC236}">
                  <a16:creationId xmlns:a16="http://schemas.microsoft.com/office/drawing/2014/main" id="{4C72295D-1D26-6CB0-4C11-E5621CD827A6}"/>
                </a:ext>
              </a:extLst>
            </p:cNvPr>
            <p:cNvSpPr/>
            <p:nvPr/>
          </p:nvSpPr>
          <p:spPr bwMode="auto">
            <a:xfrm>
              <a:off x="978616" y="4780970"/>
              <a:ext cx="658746" cy="65754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7" name="Incorrect 2">
            <a:extLst>
              <a:ext uri="{FF2B5EF4-FFF2-40B4-BE49-F238E27FC236}">
                <a16:creationId xmlns:a16="http://schemas.microsoft.com/office/drawing/2014/main" id="{C7C5EC0B-D390-4412-11D9-708DCC0716C2}"/>
              </a:ext>
            </a:extLst>
          </p:cNvPr>
          <p:cNvGrpSpPr>
            <a:grpSpLocks/>
          </p:cNvGrpSpPr>
          <p:nvPr/>
        </p:nvGrpSpPr>
        <p:grpSpPr bwMode="auto">
          <a:xfrm>
            <a:off x="6346826" y="3951288"/>
            <a:ext cx="3370263" cy="785812"/>
            <a:chOff x="918297" y="4709497"/>
            <a:chExt cx="3369923" cy="786196"/>
          </a:xfrm>
        </p:grpSpPr>
        <p:sp>
          <p:nvSpPr>
            <p:cNvPr id="48" name="Rounded Rectangle 47">
              <a:extLst>
                <a:ext uri="{FF2B5EF4-FFF2-40B4-BE49-F238E27FC236}">
                  <a16:creationId xmlns:a16="http://schemas.microsoft.com/office/drawing/2014/main" id="{36D473EF-9587-C035-C6A5-6B99CF13709C}"/>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9" name="Oval 48">
              <a:extLst>
                <a:ext uri="{FF2B5EF4-FFF2-40B4-BE49-F238E27FC236}">
                  <a16:creationId xmlns:a16="http://schemas.microsoft.com/office/drawing/2014/main" id="{099AD5A6-DD61-4C47-8571-1E7D5C8D234D}"/>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0" name="Multiply 49">
              <a:extLst>
                <a:ext uri="{FF2B5EF4-FFF2-40B4-BE49-F238E27FC236}">
                  <a16:creationId xmlns:a16="http://schemas.microsoft.com/office/drawing/2014/main" id="{1AB01835-1831-DD6F-54E7-4E4C8A95A4E1}"/>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1" name="Incorrect 3">
            <a:extLst>
              <a:ext uri="{FF2B5EF4-FFF2-40B4-BE49-F238E27FC236}">
                <a16:creationId xmlns:a16="http://schemas.microsoft.com/office/drawing/2014/main" id="{6FE28489-23E2-2B65-000A-52F5AAF35069}"/>
              </a:ext>
            </a:extLst>
          </p:cNvPr>
          <p:cNvGrpSpPr>
            <a:grpSpLocks/>
          </p:cNvGrpSpPr>
          <p:nvPr/>
        </p:nvGrpSpPr>
        <p:grpSpPr bwMode="auto">
          <a:xfrm>
            <a:off x="6346826" y="5041900"/>
            <a:ext cx="3370263" cy="787400"/>
            <a:chOff x="918297" y="4709497"/>
            <a:chExt cx="3369923" cy="786196"/>
          </a:xfrm>
        </p:grpSpPr>
        <p:sp>
          <p:nvSpPr>
            <p:cNvPr id="52" name="Rounded Rectangle 51">
              <a:extLst>
                <a:ext uri="{FF2B5EF4-FFF2-40B4-BE49-F238E27FC236}">
                  <a16:creationId xmlns:a16="http://schemas.microsoft.com/office/drawing/2014/main" id="{F925A1BE-F223-0EA5-658A-DCF8814EE734}"/>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53" name="Oval 52">
              <a:extLst>
                <a:ext uri="{FF2B5EF4-FFF2-40B4-BE49-F238E27FC236}">
                  <a16:creationId xmlns:a16="http://schemas.microsoft.com/office/drawing/2014/main" id="{2BCFE5DE-DA34-EAE2-0A75-EC32405A5457}"/>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4" name="Multiply 53">
              <a:extLst>
                <a:ext uri="{FF2B5EF4-FFF2-40B4-BE49-F238E27FC236}">
                  <a16:creationId xmlns:a16="http://schemas.microsoft.com/office/drawing/2014/main" id="{16E14DA9-7665-3425-8EC2-2AE958D5BAF2}"/>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 name="Right Arrow 33">
            <a:hlinkClick r:id="rId2" action="ppaction://hlinksldjump"/>
            <a:extLst>
              <a:ext uri="{FF2B5EF4-FFF2-40B4-BE49-F238E27FC236}">
                <a16:creationId xmlns:a16="http://schemas.microsoft.com/office/drawing/2014/main" id="{0689F37B-ECCC-6457-A635-DE9A205D5DBA}"/>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childTnLst>
              </p:cTn>
              <p:nextCondLst>
                <p:cond evt="onClick" delay="0">
                  <p:tgtEl>
                    <p:spTgt spid="44"/>
                  </p:tgtEl>
                </p:cond>
              </p:nextCondLst>
            </p:seq>
            <p:seq concurrent="1" nextAc="seek">
              <p:cTn id="39" restart="whenNotActive" fill="hold" evtFilter="cancelBubble" nodeType="interactiveSeq">
                <p:stCondLst>
                  <p:cond evt="onClick" delay="0">
                    <p:tgtEl>
                      <p:spTgt spid="59"/>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nextCondLst>
                <p:cond evt="onClick" delay="0">
                  <p:tgtEl>
                    <p:spTgt spid="59"/>
                  </p:tgtEl>
                </p:cond>
              </p:nextCondLst>
            </p:seq>
            <p:seq concurrent="1" nextAc="seek">
              <p:cTn id="45" restart="whenNotActive" fill="hold" evtFilter="cancelBubble" nodeType="interactiveSeq">
                <p:stCondLst>
                  <p:cond evt="onClick" delay="0">
                    <p:tgtEl>
                      <p:spTgt spid="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6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5" grpId="0" animBg="1"/>
      <p:bldP spid="5" grpId="0" animBg="1"/>
      <p:bldP spid="8"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
            <a:extLst>
              <a:ext uri="{FF2B5EF4-FFF2-40B4-BE49-F238E27FC236}">
                <a16:creationId xmlns:a16="http://schemas.microsoft.com/office/drawing/2014/main" id="{76F68468-D774-3129-DEC9-64C758FBBBF9}"/>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C251ED73-B1AA-E618-8852-907960515BB1}"/>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solidify</a:t>
              </a:r>
            </a:p>
          </p:txBody>
        </p:sp>
        <p:sp>
          <p:nvSpPr>
            <p:cNvPr id="25" name="A">
              <a:extLst>
                <a:ext uri="{FF2B5EF4-FFF2-40B4-BE49-F238E27FC236}">
                  <a16:creationId xmlns:a16="http://schemas.microsoft.com/office/drawing/2014/main" id="{BADFB07C-4F45-1500-D4D1-709D9627592F}"/>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sp>
        <p:nvSpPr>
          <p:cNvPr id="65" name="Rectangle 64">
            <a:extLst>
              <a:ext uri="{FF2B5EF4-FFF2-40B4-BE49-F238E27FC236}">
                <a16:creationId xmlns:a16="http://schemas.microsoft.com/office/drawing/2014/main" id="{1BECFD50-8BFA-7028-F81B-957610CF4DB2}"/>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The melted chocolate quickly began to </a:t>
            </a:r>
            <a:r>
              <a:rPr lang="en-GB" sz="2000" dirty="0">
                <a:solidFill>
                  <a:schemeClr val="tx1"/>
                </a:solidFill>
                <a:latin typeface="Arial" panose="020B0604020202020204" pitchFamily="34" charset="0"/>
                <a:cs typeface="Arial" panose="020B0604020202020204" pitchFamily="34" charset="0"/>
              </a:rPr>
              <a:t>________</a:t>
            </a:r>
            <a:r>
              <a:rPr lang="en-GB" sz="2000" dirty="0">
                <a:solidFill>
                  <a:schemeClr val="tx1"/>
                </a:solidFill>
              </a:rPr>
              <a:t> when it was back in room temperature. </a:t>
            </a:r>
          </a:p>
        </p:txBody>
      </p:sp>
      <p:sp>
        <p:nvSpPr>
          <p:cNvPr id="5" name="Pentagon 4">
            <a:extLst>
              <a:ext uri="{FF2B5EF4-FFF2-40B4-BE49-F238E27FC236}">
                <a16:creationId xmlns:a16="http://schemas.microsoft.com/office/drawing/2014/main" id="{1CAD0C7D-157C-DF1F-2653-C7964E4C7717}"/>
              </a:ext>
            </a:extLst>
          </p:cNvPr>
          <p:cNvSpPr/>
          <p:nvPr/>
        </p:nvSpPr>
        <p:spPr>
          <a:xfrm>
            <a:off x="1976438"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8</a:t>
            </a:r>
          </a:p>
        </p:txBody>
      </p:sp>
      <p:sp>
        <p:nvSpPr>
          <p:cNvPr id="8" name="Rectangle 7">
            <a:extLst>
              <a:ext uri="{FF2B5EF4-FFF2-40B4-BE49-F238E27FC236}">
                <a16:creationId xmlns:a16="http://schemas.microsoft.com/office/drawing/2014/main" id="{DCF0BE71-CCA7-01A4-DA62-4F6E6222C042}"/>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56" name="C">
            <a:extLst>
              <a:ext uri="{FF2B5EF4-FFF2-40B4-BE49-F238E27FC236}">
                <a16:creationId xmlns:a16="http://schemas.microsoft.com/office/drawing/2014/main" id="{72F0428B-391A-4AD0-1E9B-3104EB0DC6F3}"/>
              </a:ext>
            </a:extLst>
          </p:cNvPr>
          <p:cNvGrpSpPr>
            <a:grpSpLocks/>
          </p:cNvGrpSpPr>
          <p:nvPr/>
        </p:nvGrpSpPr>
        <p:grpSpPr bwMode="auto">
          <a:xfrm>
            <a:off x="6373814" y="3971925"/>
            <a:ext cx="3343275" cy="742950"/>
            <a:chOff x="755650" y="3866401"/>
            <a:chExt cx="3343384" cy="744139"/>
          </a:xfrm>
        </p:grpSpPr>
        <p:sp>
          <p:nvSpPr>
            <p:cNvPr id="57" name="A Answer">
              <a:extLst>
                <a:ext uri="{FF2B5EF4-FFF2-40B4-BE49-F238E27FC236}">
                  <a16:creationId xmlns:a16="http://schemas.microsoft.com/office/drawing/2014/main" id="{25AE6F60-4608-4327-1C9A-D46B0B84BCBC}"/>
                </a:ext>
              </a:extLst>
            </p:cNvPr>
            <p:cNvSpPr/>
            <p:nvPr/>
          </p:nvSpPr>
          <p:spPr>
            <a:xfrm>
              <a:off x="1314468" y="3964984"/>
              <a:ext cx="2784566"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soliddify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0763FE8F-68E5-53F4-C37D-0BA3C774D85B}"/>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8DA93A59-CDF9-F10C-0CF1-DF0D0C3288BD}"/>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BF0437F8-1997-8339-C8DC-F624CE7148EB}"/>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sollidify</a:t>
              </a:r>
              <a:endParaRPr lang="en-GB" sz="2400" dirty="0">
                <a:solidFill>
                  <a:sysClr val="windowText" lastClr="000000"/>
                </a:solidFill>
                <a:latin typeface="Twinkl SemiBold" pitchFamily="2" charset="0"/>
              </a:endParaRPr>
            </a:p>
          </p:txBody>
        </p:sp>
        <p:sp>
          <p:nvSpPr>
            <p:cNvPr id="61" name="A">
              <a:extLst>
                <a:ext uri="{FF2B5EF4-FFF2-40B4-BE49-F238E27FC236}">
                  <a16:creationId xmlns:a16="http://schemas.microsoft.com/office/drawing/2014/main" id="{47F8D0BC-070B-2987-6C83-33AB1761E7DA}"/>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A136F9FB-AA17-8D6E-783F-9EB445C61C90}"/>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59555039-B540-8A10-86FB-24361A6B73F6}"/>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solidiffy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0D85214D-357E-BAAB-F688-DAE5BB17A3D1}"/>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36" name="Correct">
            <a:extLst>
              <a:ext uri="{FF2B5EF4-FFF2-40B4-BE49-F238E27FC236}">
                <a16:creationId xmlns:a16="http://schemas.microsoft.com/office/drawing/2014/main" id="{39BB3DC4-EB09-70F0-AC8B-AFEC91B37E2D}"/>
              </a:ext>
            </a:extLst>
          </p:cNvPr>
          <p:cNvGrpSpPr>
            <a:grpSpLocks/>
          </p:cNvGrpSpPr>
          <p:nvPr/>
        </p:nvGrpSpPr>
        <p:grpSpPr bwMode="auto">
          <a:xfrm>
            <a:off x="2479676" y="3941764"/>
            <a:ext cx="3370263" cy="795337"/>
            <a:chOff x="918297" y="3837076"/>
            <a:chExt cx="3369923" cy="794484"/>
          </a:xfrm>
        </p:grpSpPr>
        <p:sp>
          <p:nvSpPr>
            <p:cNvPr id="37" name="Rounded Rectangle 36">
              <a:extLst>
                <a:ext uri="{FF2B5EF4-FFF2-40B4-BE49-F238E27FC236}">
                  <a16:creationId xmlns:a16="http://schemas.microsoft.com/office/drawing/2014/main" id="{72382410-CD24-C761-F500-2582E57ED809}"/>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8" name="Oval 37">
              <a:extLst>
                <a:ext uri="{FF2B5EF4-FFF2-40B4-BE49-F238E27FC236}">
                  <a16:creationId xmlns:a16="http://schemas.microsoft.com/office/drawing/2014/main" id="{587AB991-67D1-E3C0-DCE4-5E12B10E7FB3}"/>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9" name="Freeform 38">
              <a:extLst>
                <a:ext uri="{FF2B5EF4-FFF2-40B4-BE49-F238E27FC236}">
                  <a16:creationId xmlns:a16="http://schemas.microsoft.com/office/drawing/2014/main" id="{29F913F8-18DE-675A-A127-C75B47336612}"/>
                </a:ext>
              </a:extLst>
            </p:cNvPr>
            <p:cNvSpPr/>
            <p:nvPr/>
          </p:nvSpPr>
          <p:spPr bwMode="auto">
            <a:xfrm rot="20730365">
              <a:off x="1046872" y="4090804"/>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0" name="Incorrect 1">
            <a:extLst>
              <a:ext uri="{FF2B5EF4-FFF2-40B4-BE49-F238E27FC236}">
                <a16:creationId xmlns:a16="http://schemas.microsoft.com/office/drawing/2014/main" id="{2B97197F-1CCD-B9F1-2206-B493527DBF5F}"/>
              </a:ext>
            </a:extLst>
          </p:cNvPr>
          <p:cNvGrpSpPr>
            <a:grpSpLocks/>
          </p:cNvGrpSpPr>
          <p:nvPr/>
        </p:nvGrpSpPr>
        <p:grpSpPr bwMode="auto">
          <a:xfrm>
            <a:off x="2484438" y="5048251"/>
            <a:ext cx="3370262" cy="785813"/>
            <a:chOff x="918297" y="4709497"/>
            <a:chExt cx="3369923" cy="786196"/>
          </a:xfrm>
        </p:grpSpPr>
        <p:sp>
          <p:nvSpPr>
            <p:cNvPr id="41" name="Incorrect 1">
              <a:extLst>
                <a:ext uri="{FF2B5EF4-FFF2-40B4-BE49-F238E27FC236}">
                  <a16:creationId xmlns:a16="http://schemas.microsoft.com/office/drawing/2014/main" id="{B07EA474-78FB-BEB6-0367-7E26546AEE03}"/>
                </a:ext>
              </a:extLst>
            </p:cNvPr>
            <p:cNvSpPr/>
            <p:nvPr/>
          </p:nvSpPr>
          <p:spPr bwMode="auto">
            <a:xfrm>
              <a:off x="1143699" y="4819088"/>
              <a:ext cx="3144521" cy="568602"/>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2" name="Oval 41">
              <a:extLst>
                <a:ext uri="{FF2B5EF4-FFF2-40B4-BE49-F238E27FC236}">
                  <a16:creationId xmlns:a16="http://schemas.microsoft.com/office/drawing/2014/main" id="{92E64AF0-E00A-AA7E-6D13-34B9CC862E58}"/>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43" name="Multiply 42">
              <a:extLst>
                <a:ext uri="{FF2B5EF4-FFF2-40B4-BE49-F238E27FC236}">
                  <a16:creationId xmlns:a16="http://schemas.microsoft.com/office/drawing/2014/main" id="{FFBBDEC0-834D-8445-054F-D9253BC047A0}"/>
                </a:ext>
              </a:extLst>
            </p:cNvPr>
            <p:cNvSpPr/>
            <p:nvPr/>
          </p:nvSpPr>
          <p:spPr bwMode="auto">
            <a:xfrm>
              <a:off x="978616" y="4780970"/>
              <a:ext cx="658746" cy="65754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7" name="Incorrect 2">
            <a:extLst>
              <a:ext uri="{FF2B5EF4-FFF2-40B4-BE49-F238E27FC236}">
                <a16:creationId xmlns:a16="http://schemas.microsoft.com/office/drawing/2014/main" id="{F83B7305-3381-C8F4-0E68-7EE9ABBB7254}"/>
              </a:ext>
            </a:extLst>
          </p:cNvPr>
          <p:cNvGrpSpPr>
            <a:grpSpLocks/>
          </p:cNvGrpSpPr>
          <p:nvPr/>
        </p:nvGrpSpPr>
        <p:grpSpPr bwMode="auto">
          <a:xfrm>
            <a:off x="6346826" y="3951288"/>
            <a:ext cx="3370263" cy="785812"/>
            <a:chOff x="918297" y="4709497"/>
            <a:chExt cx="3369923" cy="786196"/>
          </a:xfrm>
        </p:grpSpPr>
        <p:sp>
          <p:nvSpPr>
            <p:cNvPr id="48" name="Rounded Rectangle 47">
              <a:extLst>
                <a:ext uri="{FF2B5EF4-FFF2-40B4-BE49-F238E27FC236}">
                  <a16:creationId xmlns:a16="http://schemas.microsoft.com/office/drawing/2014/main" id="{DCB9B2A1-4D46-20A2-54A4-782A133E781D}"/>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9" name="Oval 48">
              <a:extLst>
                <a:ext uri="{FF2B5EF4-FFF2-40B4-BE49-F238E27FC236}">
                  <a16:creationId xmlns:a16="http://schemas.microsoft.com/office/drawing/2014/main" id="{FECF9549-9D0D-BDCF-6AEB-DBCBFB4F8DF9}"/>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0" name="Multiply 49">
              <a:extLst>
                <a:ext uri="{FF2B5EF4-FFF2-40B4-BE49-F238E27FC236}">
                  <a16:creationId xmlns:a16="http://schemas.microsoft.com/office/drawing/2014/main" id="{C9097844-ACCA-069E-EB52-9E81F9AF4095}"/>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1" name="Incorrect 3">
            <a:extLst>
              <a:ext uri="{FF2B5EF4-FFF2-40B4-BE49-F238E27FC236}">
                <a16:creationId xmlns:a16="http://schemas.microsoft.com/office/drawing/2014/main" id="{06B45B8A-2861-4553-8C83-08750DF471F6}"/>
              </a:ext>
            </a:extLst>
          </p:cNvPr>
          <p:cNvGrpSpPr>
            <a:grpSpLocks/>
          </p:cNvGrpSpPr>
          <p:nvPr/>
        </p:nvGrpSpPr>
        <p:grpSpPr bwMode="auto">
          <a:xfrm>
            <a:off x="6346826" y="5041900"/>
            <a:ext cx="3370263" cy="787400"/>
            <a:chOff x="918297" y="4709497"/>
            <a:chExt cx="3369923" cy="786196"/>
          </a:xfrm>
        </p:grpSpPr>
        <p:sp>
          <p:nvSpPr>
            <p:cNvPr id="52" name="Rounded Rectangle 51">
              <a:extLst>
                <a:ext uri="{FF2B5EF4-FFF2-40B4-BE49-F238E27FC236}">
                  <a16:creationId xmlns:a16="http://schemas.microsoft.com/office/drawing/2014/main" id="{D3638275-9C41-F772-E801-244DFA632887}"/>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53" name="Oval 52">
              <a:extLst>
                <a:ext uri="{FF2B5EF4-FFF2-40B4-BE49-F238E27FC236}">
                  <a16:creationId xmlns:a16="http://schemas.microsoft.com/office/drawing/2014/main" id="{8914B35A-CA1C-E1DE-C8F2-CF2689B8856C}"/>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4" name="Multiply 53">
              <a:extLst>
                <a:ext uri="{FF2B5EF4-FFF2-40B4-BE49-F238E27FC236}">
                  <a16:creationId xmlns:a16="http://schemas.microsoft.com/office/drawing/2014/main" id="{9B692F3E-547E-6987-8B74-D0DB51B82CED}"/>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 name="Right Arrow 33">
            <a:hlinkClick r:id="rId2" action="ppaction://hlinksldjump"/>
            <a:extLst>
              <a:ext uri="{FF2B5EF4-FFF2-40B4-BE49-F238E27FC236}">
                <a16:creationId xmlns:a16="http://schemas.microsoft.com/office/drawing/2014/main" id="{1273C3FA-8B98-BF73-E566-BF29B1F16D04}"/>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childTnLst>
              </p:cTn>
              <p:nextCondLst>
                <p:cond evt="onClick" delay="0">
                  <p:tgtEl>
                    <p:spTgt spid="44"/>
                  </p:tgtEl>
                </p:cond>
              </p:nextCondLst>
            </p:seq>
            <p:seq concurrent="1" nextAc="seek">
              <p:cTn id="39" restart="whenNotActive" fill="hold" evtFilter="cancelBubble" nodeType="interactiveSeq">
                <p:stCondLst>
                  <p:cond evt="onClick" delay="0">
                    <p:tgtEl>
                      <p:spTgt spid="59"/>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nextCondLst>
                <p:cond evt="onClick" delay="0">
                  <p:tgtEl>
                    <p:spTgt spid="59"/>
                  </p:tgtEl>
                </p:cond>
              </p:nextCondLst>
            </p:seq>
            <p:seq concurrent="1" nextAc="seek">
              <p:cTn id="45" restart="whenNotActive" fill="hold" evtFilter="cancelBubble" nodeType="interactiveSeq">
                <p:stCondLst>
                  <p:cond evt="onClick" delay="0">
                    <p:tgtEl>
                      <p:spTgt spid="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6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5" grpId="0" animBg="1"/>
      <p:bldP spid="5" grpId="0" animBg="1"/>
      <p:bldP spid="8" grpId="0"/>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
            <a:extLst>
              <a:ext uri="{FF2B5EF4-FFF2-40B4-BE49-F238E27FC236}">
                <a16:creationId xmlns:a16="http://schemas.microsoft.com/office/drawing/2014/main" id="{8B9A7305-7F77-3313-C357-CAC0C564CF30}"/>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B477DFCD-9870-65FA-02B1-758F50068B2A}"/>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cignify</a:t>
              </a:r>
              <a:endParaRPr lang="en-GB" sz="2400" dirty="0">
                <a:solidFill>
                  <a:sysClr val="windowText" lastClr="000000"/>
                </a:solidFill>
                <a:latin typeface="Twinkl SemiBold" pitchFamily="2" charset="0"/>
              </a:endParaRPr>
            </a:p>
          </p:txBody>
        </p:sp>
        <p:sp>
          <p:nvSpPr>
            <p:cNvPr id="25" name="A">
              <a:extLst>
                <a:ext uri="{FF2B5EF4-FFF2-40B4-BE49-F238E27FC236}">
                  <a16:creationId xmlns:a16="http://schemas.microsoft.com/office/drawing/2014/main" id="{AB46E1E7-EB65-FACB-9797-5EE0FF41E740}"/>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sp>
        <p:nvSpPr>
          <p:cNvPr id="65" name="Rectangle 64">
            <a:extLst>
              <a:ext uri="{FF2B5EF4-FFF2-40B4-BE49-F238E27FC236}">
                <a16:creationId xmlns:a16="http://schemas.microsoft.com/office/drawing/2014/main" id="{FA1AD7EF-4EDA-8E1F-5A37-0F931AD0AD65}"/>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White doves are often used to </a:t>
            </a:r>
            <a:r>
              <a:rPr lang="en-GB" sz="2000" dirty="0">
                <a:solidFill>
                  <a:schemeClr val="tx1"/>
                </a:solidFill>
                <a:latin typeface="Arial" panose="020B0604020202020204" pitchFamily="34" charset="0"/>
                <a:cs typeface="Arial" panose="020B0604020202020204" pitchFamily="34" charset="0"/>
              </a:rPr>
              <a:t>________</a:t>
            </a:r>
            <a:r>
              <a:rPr lang="en-GB" sz="2000" dirty="0">
                <a:solidFill>
                  <a:schemeClr val="tx1"/>
                </a:solidFill>
              </a:rPr>
              <a:t> peace and love.</a:t>
            </a:r>
          </a:p>
        </p:txBody>
      </p:sp>
      <p:sp>
        <p:nvSpPr>
          <p:cNvPr id="5" name="Pentagon 4">
            <a:extLst>
              <a:ext uri="{FF2B5EF4-FFF2-40B4-BE49-F238E27FC236}">
                <a16:creationId xmlns:a16="http://schemas.microsoft.com/office/drawing/2014/main" id="{36067EEB-9FB5-61AB-2EAF-AA8EF5B8861C}"/>
              </a:ext>
            </a:extLst>
          </p:cNvPr>
          <p:cNvSpPr/>
          <p:nvPr/>
        </p:nvSpPr>
        <p:spPr>
          <a:xfrm>
            <a:off x="1976438"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9</a:t>
            </a:r>
          </a:p>
        </p:txBody>
      </p:sp>
      <p:sp>
        <p:nvSpPr>
          <p:cNvPr id="8" name="Rectangle 7">
            <a:extLst>
              <a:ext uri="{FF2B5EF4-FFF2-40B4-BE49-F238E27FC236}">
                <a16:creationId xmlns:a16="http://schemas.microsoft.com/office/drawing/2014/main" id="{925AA2CF-0709-5A58-6CE6-6E999A2BA583}"/>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56" name="C">
            <a:extLst>
              <a:ext uri="{FF2B5EF4-FFF2-40B4-BE49-F238E27FC236}">
                <a16:creationId xmlns:a16="http://schemas.microsoft.com/office/drawing/2014/main" id="{5038AD55-9694-E882-6C0F-FACCC0549217}"/>
              </a:ext>
            </a:extLst>
          </p:cNvPr>
          <p:cNvGrpSpPr>
            <a:grpSpLocks/>
          </p:cNvGrpSpPr>
          <p:nvPr/>
        </p:nvGrpSpPr>
        <p:grpSpPr bwMode="auto">
          <a:xfrm>
            <a:off x="6373814" y="3971925"/>
            <a:ext cx="3343275" cy="742950"/>
            <a:chOff x="755650" y="3866401"/>
            <a:chExt cx="3343384" cy="744139"/>
          </a:xfrm>
        </p:grpSpPr>
        <p:sp>
          <p:nvSpPr>
            <p:cNvPr id="57" name="A Answer">
              <a:extLst>
                <a:ext uri="{FF2B5EF4-FFF2-40B4-BE49-F238E27FC236}">
                  <a16:creationId xmlns:a16="http://schemas.microsoft.com/office/drawing/2014/main" id="{7F506A53-47A2-388C-DA36-AB0B7F08D7D5}"/>
                </a:ext>
              </a:extLst>
            </p:cNvPr>
            <p:cNvSpPr/>
            <p:nvPr/>
          </p:nvSpPr>
          <p:spPr>
            <a:xfrm>
              <a:off x="1314468" y="3964984"/>
              <a:ext cx="2784566"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siggnify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3B9B7284-1E22-7484-F867-8FE0F2385CA5}"/>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F15689FB-DC4D-932E-C6F4-3288E45DC296}"/>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EC4F8730-6EBD-1778-44D7-C4AA87B3A108}"/>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signify</a:t>
              </a:r>
            </a:p>
          </p:txBody>
        </p:sp>
        <p:sp>
          <p:nvSpPr>
            <p:cNvPr id="61" name="A">
              <a:extLst>
                <a:ext uri="{FF2B5EF4-FFF2-40B4-BE49-F238E27FC236}">
                  <a16:creationId xmlns:a16="http://schemas.microsoft.com/office/drawing/2014/main" id="{F72B480C-A3FE-E9E8-7F2D-A50FB087F97C}"/>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27AF436B-0F70-E902-3482-39E4A9FA3B26}"/>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E8E0BB1F-9055-5FAD-41B4-95136981A45D}"/>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ciggnify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3FB50273-7127-29C3-3627-E64496860EE9}"/>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36" name="Correct">
            <a:extLst>
              <a:ext uri="{FF2B5EF4-FFF2-40B4-BE49-F238E27FC236}">
                <a16:creationId xmlns:a16="http://schemas.microsoft.com/office/drawing/2014/main" id="{19D04D77-6E18-1C26-EDCA-D2E26BF59759}"/>
              </a:ext>
            </a:extLst>
          </p:cNvPr>
          <p:cNvGrpSpPr>
            <a:grpSpLocks/>
          </p:cNvGrpSpPr>
          <p:nvPr/>
        </p:nvGrpSpPr>
        <p:grpSpPr bwMode="auto">
          <a:xfrm>
            <a:off x="2479676" y="5027614"/>
            <a:ext cx="3370263" cy="795337"/>
            <a:chOff x="918297" y="3837076"/>
            <a:chExt cx="3369923" cy="794484"/>
          </a:xfrm>
        </p:grpSpPr>
        <p:sp>
          <p:nvSpPr>
            <p:cNvPr id="37" name="Rounded Rectangle 36">
              <a:extLst>
                <a:ext uri="{FF2B5EF4-FFF2-40B4-BE49-F238E27FC236}">
                  <a16:creationId xmlns:a16="http://schemas.microsoft.com/office/drawing/2014/main" id="{C4DED439-F4DF-B7D9-C40E-33B0C3BC160B}"/>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8" name="Oval 37">
              <a:extLst>
                <a:ext uri="{FF2B5EF4-FFF2-40B4-BE49-F238E27FC236}">
                  <a16:creationId xmlns:a16="http://schemas.microsoft.com/office/drawing/2014/main" id="{29CCB67B-92B6-973A-29E3-7B4DBFD2595F}"/>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9" name="Freeform 38">
              <a:extLst>
                <a:ext uri="{FF2B5EF4-FFF2-40B4-BE49-F238E27FC236}">
                  <a16:creationId xmlns:a16="http://schemas.microsoft.com/office/drawing/2014/main" id="{C5BE9830-8B2E-86E5-F0F3-9204B213014D}"/>
                </a:ext>
              </a:extLst>
            </p:cNvPr>
            <p:cNvSpPr/>
            <p:nvPr/>
          </p:nvSpPr>
          <p:spPr bwMode="auto">
            <a:xfrm rot="20730365">
              <a:off x="1046872" y="4090804"/>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0" name="Incorrect 1">
            <a:extLst>
              <a:ext uri="{FF2B5EF4-FFF2-40B4-BE49-F238E27FC236}">
                <a16:creationId xmlns:a16="http://schemas.microsoft.com/office/drawing/2014/main" id="{660B29B0-3AB0-2ABA-74DF-57EAAB7F5D32}"/>
              </a:ext>
            </a:extLst>
          </p:cNvPr>
          <p:cNvGrpSpPr>
            <a:grpSpLocks/>
          </p:cNvGrpSpPr>
          <p:nvPr/>
        </p:nvGrpSpPr>
        <p:grpSpPr bwMode="auto">
          <a:xfrm>
            <a:off x="2484438" y="3962401"/>
            <a:ext cx="3370262" cy="785813"/>
            <a:chOff x="918297" y="4709497"/>
            <a:chExt cx="3369923" cy="786196"/>
          </a:xfrm>
        </p:grpSpPr>
        <p:sp>
          <p:nvSpPr>
            <p:cNvPr id="41" name="Incorrect 1">
              <a:extLst>
                <a:ext uri="{FF2B5EF4-FFF2-40B4-BE49-F238E27FC236}">
                  <a16:creationId xmlns:a16="http://schemas.microsoft.com/office/drawing/2014/main" id="{CB1F932E-90DD-57AF-4E71-89F870E9D2C9}"/>
                </a:ext>
              </a:extLst>
            </p:cNvPr>
            <p:cNvSpPr/>
            <p:nvPr/>
          </p:nvSpPr>
          <p:spPr bwMode="auto">
            <a:xfrm>
              <a:off x="1143699" y="4819088"/>
              <a:ext cx="3144521" cy="568602"/>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2" name="Oval 41">
              <a:extLst>
                <a:ext uri="{FF2B5EF4-FFF2-40B4-BE49-F238E27FC236}">
                  <a16:creationId xmlns:a16="http://schemas.microsoft.com/office/drawing/2014/main" id="{5C3F3B84-235B-633C-2D03-4874EDB1ADA7}"/>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43" name="Multiply 42">
              <a:extLst>
                <a:ext uri="{FF2B5EF4-FFF2-40B4-BE49-F238E27FC236}">
                  <a16:creationId xmlns:a16="http://schemas.microsoft.com/office/drawing/2014/main" id="{067026C2-E732-25CB-129F-739A4FE6BADF}"/>
                </a:ext>
              </a:extLst>
            </p:cNvPr>
            <p:cNvSpPr/>
            <p:nvPr/>
          </p:nvSpPr>
          <p:spPr bwMode="auto">
            <a:xfrm>
              <a:off x="978616" y="4780970"/>
              <a:ext cx="658746" cy="65754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7" name="Incorrect 2">
            <a:extLst>
              <a:ext uri="{FF2B5EF4-FFF2-40B4-BE49-F238E27FC236}">
                <a16:creationId xmlns:a16="http://schemas.microsoft.com/office/drawing/2014/main" id="{899A85DE-4C07-7A16-3B62-C1B28A7FADC0}"/>
              </a:ext>
            </a:extLst>
          </p:cNvPr>
          <p:cNvGrpSpPr>
            <a:grpSpLocks/>
          </p:cNvGrpSpPr>
          <p:nvPr/>
        </p:nvGrpSpPr>
        <p:grpSpPr bwMode="auto">
          <a:xfrm>
            <a:off x="6346826" y="3951288"/>
            <a:ext cx="3370263" cy="785812"/>
            <a:chOff x="918297" y="4709497"/>
            <a:chExt cx="3369923" cy="786196"/>
          </a:xfrm>
        </p:grpSpPr>
        <p:sp>
          <p:nvSpPr>
            <p:cNvPr id="48" name="Rounded Rectangle 47">
              <a:extLst>
                <a:ext uri="{FF2B5EF4-FFF2-40B4-BE49-F238E27FC236}">
                  <a16:creationId xmlns:a16="http://schemas.microsoft.com/office/drawing/2014/main" id="{6E46265F-7C6D-D67B-2701-70397FF0217E}"/>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49" name="Oval 48">
              <a:extLst>
                <a:ext uri="{FF2B5EF4-FFF2-40B4-BE49-F238E27FC236}">
                  <a16:creationId xmlns:a16="http://schemas.microsoft.com/office/drawing/2014/main" id="{322F37F7-1FF4-E2E3-82E3-627D25F91131}"/>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0" name="Multiply 49">
              <a:extLst>
                <a:ext uri="{FF2B5EF4-FFF2-40B4-BE49-F238E27FC236}">
                  <a16:creationId xmlns:a16="http://schemas.microsoft.com/office/drawing/2014/main" id="{66274717-DC11-1EA7-4D51-4CBD6FECFA90}"/>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1" name="Incorrect 3">
            <a:extLst>
              <a:ext uri="{FF2B5EF4-FFF2-40B4-BE49-F238E27FC236}">
                <a16:creationId xmlns:a16="http://schemas.microsoft.com/office/drawing/2014/main" id="{DEA63879-F56E-4914-8DC8-6ACD1C8A97F6}"/>
              </a:ext>
            </a:extLst>
          </p:cNvPr>
          <p:cNvGrpSpPr>
            <a:grpSpLocks/>
          </p:cNvGrpSpPr>
          <p:nvPr/>
        </p:nvGrpSpPr>
        <p:grpSpPr bwMode="auto">
          <a:xfrm>
            <a:off x="6346826" y="5041900"/>
            <a:ext cx="3370263" cy="787400"/>
            <a:chOff x="918297" y="4709497"/>
            <a:chExt cx="3369923" cy="786196"/>
          </a:xfrm>
        </p:grpSpPr>
        <p:sp>
          <p:nvSpPr>
            <p:cNvPr id="52" name="Rounded Rectangle 51">
              <a:extLst>
                <a:ext uri="{FF2B5EF4-FFF2-40B4-BE49-F238E27FC236}">
                  <a16:creationId xmlns:a16="http://schemas.microsoft.com/office/drawing/2014/main" id="{8A35FA67-B935-EE55-ABFC-7169D2F47B24}"/>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53" name="Oval 52">
              <a:extLst>
                <a:ext uri="{FF2B5EF4-FFF2-40B4-BE49-F238E27FC236}">
                  <a16:creationId xmlns:a16="http://schemas.microsoft.com/office/drawing/2014/main" id="{B619A03D-980B-134E-E15A-3B4FC3754C84}"/>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54" name="Multiply 53">
              <a:extLst>
                <a:ext uri="{FF2B5EF4-FFF2-40B4-BE49-F238E27FC236}">
                  <a16:creationId xmlns:a16="http://schemas.microsoft.com/office/drawing/2014/main" id="{3F2BAFCC-4F8F-1618-35B7-15EE25B0C07E}"/>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 name="Right Arrow 33">
            <a:hlinkClick r:id="rId2" action="ppaction://hlinksldjump"/>
            <a:extLst>
              <a:ext uri="{FF2B5EF4-FFF2-40B4-BE49-F238E27FC236}">
                <a16:creationId xmlns:a16="http://schemas.microsoft.com/office/drawing/2014/main" id="{F86E1059-B145-3FAA-172F-C38696997D06}"/>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9"/>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childTnLst>
              </p:cTn>
              <p:nextCondLst>
                <p:cond evt="onClick" delay="0">
                  <p:tgtEl>
                    <p:spTgt spid="59"/>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nextCondLst>
                <p:cond evt="onClick" delay="0">
                  <p:tgtEl>
                    <p:spTgt spid="44"/>
                  </p:tgtEl>
                </p:cond>
              </p:nextCondLst>
            </p:seq>
            <p:seq concurrent="1" nextAc="seek">
              <p:cTn id="45" restart="whenNotActive" fill="hold" evtFilter="cancelBubble" nodeType="interactiveSeq">
                <p:stCondLst>
                  <p:cond evt="onClick" delay="0">
                    <p:tgtEl>
                      <p:spTgt spid="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6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5" grpId="0" animBg="1"/>
      <p:bldP spid="5" grpId="0" animBg="1"/>
      <p:bldP spid="8" grpId="0"/>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a:extLst>
              <a:ext uri="{FF2B5EF4-FFF2-40B4-BE49-F238E27FC236}">
                <a16:creationId xmlns:a16="http://schemas.microsoft.com/office/drawing/2014/main" id="{FDA193B0-AB6D-A923-9978-50400BEA82C7}"/>
              </a:ext>
            </a:extLst>
          </p:cNvPr>
          <p:cNvSpPr/>
          <p:nvPr/>
        </p:nvSpPr>
        <p:spPr>
          <a:xfrm>
            <a:off x="4999039" y="5629276"/>
            <a:ext cx="2211387" cy="346075"/>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grpSp>
        <p:nvGrpSpPr>
          <p:cNvPr id="39" name="Correct">
            <a:extLst>
              <a:ext uri="{FF2B5EF4-FFF2-40B4-BE49-F238E27FC236}">
                <a16:creationId xmlns:a16="http://schemas.microsoft.com/office/drawing/2014/main" id="{9598C1A5-B972-3458-7C5E-075D1988DABD}"/>
              </a:ext>
            </a:extLst>
          </p:cNvPr>
          <p:cNvGrpSpPr>
            <a:grpSpLocks/>
          </p:cNvGrpSpPr>
          <p:nvPr/>
        </p:nvGrpSpPr>
        <p:grpSpPr bwMode="auto">
          <a:xfrm>
            <a:off x="2279650" y="5692776"/>
            <a:ext cx="457200" cy="468313"/>
            <a:chOff x="918297" y="3837076"/>
            <a:chExt cx="777993" cy="794484"/>
          </a:xfrm>
        </p:grpSpPr>
        <p:sp>
          <p:nvSpPr>
            <p:cNvPr id="41" name="Oval 40">
              <a:extLst>
                <a:ext uri="{FF2B5EF4-FFF2-40B4-BE49-F238E27FC236}">
                  <a16:creationId xmlns:a16="http://schemas.microsoft.com/office/drawing/2014/main" id="{6F77D8F8-A845-9C72-B9CA-04DD9022D86B}"/>
                </a:ext>
              </a:extLst>
            </p:cNvPr>
            <p:cNvSpPr/>
            <p:nvPr/>
          </p:nvSpPr>
          <p:spPr bwMode="auto">
            <a:xfrm>
              <a:off x="918297" y="3837076"/>
              <a:ext cx="777993" cy="794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42" name="Freeform 41">
              <a:extLst>
                <a:ext uri="{FF2B5EF4-FFF2-40B4-BE49-F238E27FC236}">
                  <a16:creationId xmlns:a16="http://schemas.microsoft.com/office/drawing/2014/main" id="{2FB3C181-51C3-F123-F250-5F5CFAAF9E1C}"/>
                </a:ext>
              </a:extLst>
            </p:cNvPr>
            <p:cNvSpPr/>
            <p:nvPr/>
          </p:nvSpPr>
          <p:spPr bwMode="auto">
            <a:xfrm rot="20730365">
              <a:off x="1047962" y="4090233"/>
              <a:ext cx="561884" cy="374351"/>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sp>
        <p:nvSpPr>
          <p:cNvPr id="6" name="Right Arrow 5">
            <a:hlinkClick r:id="" action="ppaction://hlinkshowjump?jump=nextslide"/>
            <a:extLst>
              <a:ext uri="{FF2B5EF4-FFF2-40B4-BE49-F238E27FC236}">
                <a16:creationId xmlns:a16="http://schemas.microsoft.com/office/drawing/2014/main" id="{48DC4838-CD0B-FE5D-095C-4B09AE9419DA}"/>
              </a:ext>
            </a:extLst>
          </p:cNvPr>
          <p:cNvSpPr/>
          <p:nvPr/>
        </p:nvSpPr>
        <p:spPr>
          <a:xfrm flipV="1">
            <a:off x="9355138" y="584358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Right Arrow 47">
            <a:hlinkClick r:id="rId3" action="ppaction://hlinksldjump"/>
            <a:extLst>
              <a:ext uri="{FF2B5EF4-FFF2-40B4-BE49-F238E27FC236}">
                <a16:creationId xmlns:a16="http://schemas.microsoft.com/office/drawing/2014/main" id="{9C4DF1EE-B21F-D085-98EC-B32D6C02F2DE}"/>
              </a:ext>
            </a:extLst>
          </p:cNvPr>
          <p:cNvSpPr/>
          <p:nvPr/>
        </p:nvSpPr>
        <p:spPr>
          <a:xfrm flipV="1">
            <a:off x="9355138" y="5835650"/>
            <a:ext cx="557212" cy="319088"/>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Right Arrow 48">
            <a:hlinkClick r:id="rId4" action="ppaction://hlinksldjump"/>
            <a:extLst>
              <a:ext uri="{FF2B5EF4-FFF2-40B4-BE49-F238E27FC236}">
                <a16:creationId xmlns:a16="http://schemas.microsoft.com/office/drawing/2014/main" id="{D368134C-F35F-535A-2682-A7ECFB6E8AB2}"/>
              </a:ext>
            </a:extLst>
          </p:cNvPr>
          <p:cNvSpPr/>
          <p:nvPr/>
        </p:nvSpPr>
        <p:spPr>
          <a:xfrm flipV="1">
            <a:off x="9355138" y="585628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Right Arrow 49">
            <a:hlinkClick r:id="rId5" action="ppaction://hlinksldjump"/>
            <a:extLst>
              <a:ext uri="{FF2B5EF4-FFF2-40B4-BE49-F238E27FC236}">
                <a16:creationId xmlns:a16="http://schemas.microsoft.com/office/drawing/2014/main" id="{5258EC40-33B4-14CA-4EB9-17754B169C9A}"/>
              </a:ext>
            </a:extLst>
          </p:cNvPr>
          <p:cNvSpPr/>
          <p:nvPr/>
        </p:nvSpPr>
        <p:spPr>
          <a:xfrm flipV="1">
            <a:off x="9355138" y="584358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 name="Right Arrow 50">
            <a:hlinkClick r:id="rId6" action="ppaction://hlinksldjump"/>
            <a:extLst>
              <a:ext uri="{FF2B5EF4-FFF2-40B4-BE49-F238E27FC236}">
                <a16:creationId xmlns:a16="http://schemas.microsoft.com/office/drawing/2014/main" id="{BE099E9C-F5DB-4B23-8F06-59DDE5096B7A}"/>
              </a:ext>
            </a:extLst>
          </p:cNvPr>
          <p:cNvSpPr/>
          <p:nvPr/>
        </p:nvSpPr>
        <p:spPr>
          <a:xfrm flipV="1">
            <a:off x="9355138" y="5843589"/>
            <a:ext cx="557212" cy="319087"/>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Right Arrow 51">
            <a:hlinkClick r:id="rId7" action="ppaction://hlinksldjump"/>
            <a:extLst>
              <a:ext uri="{FF2B5EF4-FFF2-40B4-BE49-F238E27FC236}">
                <a16:creationId xmlns:a16="http://schemas.microsoft.com/office/drawing/2014/main" id="{3B79FD38-73C8-CF74-D31A-3C717814C91B}"/>
              </a:ext>
            </a:extLst>
          </p:cNvPr>
          <p:cNvSpPr/>
          <p:nvPr/>
        </p:nvSpPr>
        <p:spPr>
          <a:xfrm flipV="1">
            <a:off x="9355138" y="585628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 name="Right Arrow 52">
            <a:hlinkClick r:id="rId8" action="ppaction://hlinksldjump"/>
            <a:extLst>
              <a:ext uri="{FF2B5EF4-FFF2-40B4-BE49-F238E27FC236}">
                <a16:creationId xmlns:a16="http://schemas.microsoft.com/office/drawing/2014/main" id="{B9DB75C2-7A75-BCB2-459B-A8BD83BA7921}"/>
              </a:ext>
            </a:extLst>
          </p:cNvPr>
          <p:cNvSpPr/>
          <p:nvPr/>
        </p:nvSpPr>
        <p:spPr>
          <a:xfrm flipV="1">
            <a:off x="9355138" y="5842001"/>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Right Arrow 53">
            <a:hlinkClick r:id="rId9" action="ppaction://hlinksldjump"/>
            <a:extLst>
              <a:ext uri="{FF2B5EF4-FFF2-40B4-BE49-F238E27FC236}">
                <a16:creationId xmlns:a16="http://schemas.microsoft.com/office/drawing/2014/main" id="{DEE3CE19-4CCE-9797-C05B-8890FF5B05FB}"/>
              </a:ext>
            </a:extLst>
          </p:cNvPr>
          <p:cNvSpPr/>
          <p:nvPr/>
        </p:nvSpPr>
        <p:spPr>
          <a:xfrm flipV="1">
            <a:off x="9355138" y="585628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5" name="Right Arrow 54">
            <a:hlinkClick r:id="rId10" action="ppaction://hlinksldjump"/>
            <a:extLst>
              <a:ext uri="{FF2B5EF4-FFF2-40B4-BE49-F238E27FC236}">
                <a16:creationId xmlns:a16="http://schemas.microsoft.com/office/drawing/2014/main" id="{4A77154B-41CE-B430-58A3-0DB435867188}"/>
              </a:ext>
            </a:extLst>
          </p:cNvPr>
          <p:cNvSpPr/>
          <p:nvPr/>
        </p:nvSpPr>
        <p:spPr>
          <a:xfrm flipV="1">
            <a:off x="9355138" y="5840414"/>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a:extLst>
              <a:ext uri="{FF2B5EF4-FFF2-40B4-BE49-F238E27FC236}">
                <a16:creationId xmlns:a16="http://schemas.microsoft.com/office/drawing/2014/main" id="{7BC6B867-0BBA-377B-6230-A9285FB67EF5}"/>
              </a:ext>
            </a:extLst>
          </p:cNvPr>
          <p:cNvSpPr/>
          <p:nvPr/>
        </p:nvSpPr>
        <p:spPr>
          <a:xfrm>
            <a:off x="1976439" y="693738"/>
            <a:ext cx="8250237" cy="614362"/>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tx1"/>
                </a:solidFill>
                <a:latin typeface="Twinkl SemiBold" pitchFamily="2" charset="0"/>
              </a:rPr>
              <a:t>Points</a:t>
            </a:r>
          </a:p>
        </p:txBody>
      </p:sp>
      <p:sp>
        <p:nvSpPr>
          <p:cNvPr id="29" name="Pentagon 28">
            <a:extLst>
              <a:ext uri="{FF2B5EF4-FFF2-40B4-BE49-F238E27FC236}">
                <a16:creationId xmlns:a16="http://schemas.microsoft.com/office/drawing/2014/main" id="{FF8A9E14-26B0-AB8D-2E1C-BED115C59914}"/>
              </a:ext>
            </a:extLst>
          </p:cNvPr>
          <p:cNvSpPr/>
          <p:nvPr/>
        </p:nvSpPr>
        <p:spPr>
          <a:xfrm rot="10800000">
            <a:off x="7216776" y="570388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Pentagon 75">
            <a:extLst>
              <a:ext uri="{FF2B5EF4-FFF2-40B4-BE49-F238E27FC236}">
                <a16:creationId xmlns:a16="http://schemas.microsoft.com/office/drawing/2014/main" id="{7028945D-D14C-AFB4-4175-005C6203A690}"/>
              </a:ext>
            </a:extLst>
          </p:cNvPr>
          <p:cNvSpPr/>
          <p:nvPr/>
        </p:nvSpPr>
        <p:spPr>
          <a:xfrm>
            <a:off x="4765676" y="570388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Freeform 42">
            <a:extLst>
              <a:ext uri="{FF2B5EF4-FFF2-40B4-BE49-F238E27FC236}">
                <a16:creationId xmlns:a16="http://schemas.microsoft.com/office/drawing/2014/main" id="{3B2E4FF7-3C2B-7856-FCA7-EE93D8149B38}"/>
              </a:ext>
            </a:extLst>
          </p:cNvPr>
          <p:cNvSpPr/>
          <p:nvPr/>
        </p:nvSpPr>
        <p:spPr>
          <a:xfrm>
            <a:off x="4999039" y="5116514"/>
            <a:ext cx="2211387" cy="346075"/>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44" name="Pentagon 43">
            <a:extLst>
              <a:ext uri="{FF2B5EF4-FFF2-40B4-BE49-F238E27FC236}">
                <a16:creationId xmlns:a16="http://schemas.microsoft.com/office/drawing/2014/main" id="{E15DB992-5CD7-2886-598C-65E7C971703C}"/>
              </a:ext>
            </a:extLst>
          </p:cNvPr>
          <p:cNvSpPr/>
          <p:nvPr/>
        </p:nvSpPr>
        <p:spPr>
          <a:xfrm rot="10800000">
            <a:off x="7216776" y="5191125"/>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Pentagon 44">
            <a:extLst>
              <a:ext uri="{FF2B5EF4-FFF2-40B4-BE49-F238E27FC236}">
                <a16:creationId xmlns:a16="http://schemas.microsoft.com/office/drawing/2014/main" id="{C5DFDE51-4B96-49C3-084F-8924E8C1DC44}"/>
              </a:ext>
            </a:extLst>
          </p:cNvPr>
          <p:cNvSpPr/>
          <p:nvPr/>
        </p:nvSpPr>
        <p:spPr>
          <a:xfrm>
            <a:off x="4765676" y="5191125"/>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Freeform 45">
            <a:extLst>
              <a:ext uri="{FF2B5EF4-FFF2-40B4-BE49-F238E27FC236}">
                <a16:creationId xmlns:a16="http://schemas.microsoft.com/office/drawing/2014/main" id="{0C879791-5B11-A910-DF34-6B57847D4D89}"/>
              </a:ext>
            </a:extLst>
          </p:cNvPr>
          <p:cNvSpPr/>
          <p:nvPr/>
        </p:nvSpPr>
        <p:spPr>
          <a:xfrm>
            <a:off x="4999039" y="4584701"/>
            <a:ext cx="2211387" cy="347663"/>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47" name="Pentagon 46">
            <a:extLst>
              <a:ext uri="{FF2B5EF4-FFF2-40B4-BE49-F238E27FC236}">
                <a16:creationId xmlns:a16="http://schemas.microsoft.com/office/drawing/2014/main" id="{F89291CA-6138-FEA5-D053-78AED31700A4}"/>
              </a:ext>
            </a:extLst>
          </p:cNvPr>
          <p:cNvSpPr/>
          <p:nvPr/>
        </p:nvSpPr>
        <p:spPr>
          <a:xfrm rot="10800000">
            <a:off x="7216776" y="4659313"/>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Pentagon 55">
            <a:extLst>
              <a:ext uri="{FF2B5EF4-FFF2-40B4-BE49-F238E27FC236}">
                <a16:creationId xmlns:a16="http://schemas.microsoft.com/office/drawing/2014/main" id="{D8EF57E3-371C-D735-5037-1AFC29605E37}"/>
              </a:ext>
            </a:extLst>
          </p:cNvPr>
          <p:cNvSpPr/>
          <p:nvPr/>
        </p:nvSpPr>
        <p:spPr>
          <a:xfrm>
            <a:off x="4765676" y="4659313"/>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7" name="Freeform 56">
            <a:extLst>
              <a:ext uri="{FF2B5EF4-FFF2-40B4-BE49-F238E27FC236}">
                <a16:creationId xmlns:a16="http://schemas.microsoft.com/office/drawing/2014/main" id="{EFF35776-2961-DB77-19B0-67349340C12C}"/>
              </a:ext>
            </a:extLst>
          </p:cNvPr>
          <p:cNvSpPr/>
          <p:nvPr/>
        </p:nvSpPr>
        <p:spPr>
          <a:xfrm>
            <a:off x="4999039" y="4076701"/>
            <a:ext cx="2211387" cy="347663"/>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59" name="Pentagon 58">
            <a:extLst>
              <a:ext uri="{FF2B5EF4-FFF2-40B4-BE49-F238E27FC236}">
                <a16:creationId xmlns:a16="http://schemas.microsoft.com/office/drawing/2014/main" id="{7D980273-1B3E-C171-0DFE-12AC751AB97D}"/>
              </a:ext>
            </a:extLst>
          </p:cNvPr>
          <p:cNvSpPr/>
          <p:nvPr/>
        </p:nvSpPr>
        <p:spPr>
          <a:xfrm rot="10800000">
            <a:off x="7216776" y="4151313"/>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Pentagon 59">
            <a:extLst>
              <a:ext uri="{FF2B5EF4-FFF2-40B4-BE49-F238E27FC236}">
                <a16:creationId xmlns:a16="http://schemas.microsoft.com/office/drawing/2014/main" id="{2F736FAE-9658-ED9C-FFB7-ADB4B242EFA9}"/>
              </a:ext>
            </a:extLst>
          </p:cNvPr>
          <p:cNvSpPr/>
          <p:nvPr/>
        </p:nvSpPr>
        <p:spPr>
          <a:xfrm>
            <a:off x="4765676" y="4151313"/>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Freeform 60">
            <a:extLst>
              <a:ext uri="{FF2B5EF4-FFF2-40B4-BE49-F238E27FC236}">
                <a16:creationId xmlns:a16="http://schemas.microsoft.com/office/drawing/2014/main" id="{5B1AF490-4CF0-A602-DDE6-83F03D3F6903}"/>
              </a:ext>
            </a:extLst>
          </p:cNvPr>
          <p:cNvSpPr/>
          <p:nvPr/>
        </p:nvSpPr>
        <p:spPr>
          <a:xfrm>
            <a:off x="4999039" y="3546476"/>
            <a:ext cx="2211387" cy="346075"/>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62" name="Pentagon 61">
            <a:extLst>
              <a:ext uri="{FF2B5EF4-FFF2-40B4-BE49-F238E27FC236}">
                <a16:creationId xmlns:a16="http://schemas.microsoft.com/office/drawing/2014/main" id="{930F8AC2-EEBE-9896-F09B-29A89D09F4F5}"/>
              </a:ext>
            </a:extLst>
          </p:cNvPr>
          <p:cNvSpPr/>
          <p:nvPr/>
        </p:nvSpPr>
        <p:spPr>
          <a:xfrm rot="10800000">
            <a:off x="7216776" y="362108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3" name="Pentagon 62">
            <a:extLst>
              <a:ext uri="{FF2B5EF4-FFF2-40B4-BE49-F238E27FC236}">
                <a16:creationId xmlns:a16="http://schemas.microsoft.com/office/drawing/2014/main" id="{766C831D-6B7F-3F2B-F8E5-CC607E1C16D8}"/>
              </a:ext>
            </a:extLst>
          </p:cNvPr>
          <p:cNvSpPr/>
          <p:nvPr/>
        </p:nvSpPr>
        <p:spPr>
          <a:xfrm>
            <a:off x="4765676" y="362108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Freeform 63">
            <a:extLst>
              <a:ext uri="{FF2B5EF4-FFF2-40B4-BE49-F238E27FC236}">
                <a16:creationId xmlns:a16="http://schemas.microsoft.com/office/drawing/2014/main" id="{A6DCE5D1-3C48-8E46-C51A-9A781D98F6BE}"/>
              </a:ext>
            </a:extLst>
          </p:cNvPr>
          <p:cNvSpPr/>
          <p:nvPr/>
        </p:nvSpPr>
        <p:spPr>
          <a:xfrm>
            <a:off x="4999039" y="3032126"/>
            <a:ext cx="2211387" cy="347663"/>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65" name="Pentagon 64">
            <a:extLst>
              <a:ext uri="{FF2B5EF4-FFF2-40B4-BE49-F238E27FC236}">
                <a16:creationId xmlns:a16="http://schemas.microsoft.com/office/drawing/2014/main" id="{6C685B13-50D6-90E6-B6E1-702AA452F917}"/>
              </a:ext>
            </a:extLst>
          </p:cNvPr>
          <p:cNvSpPr/>
          <p:nvPr/>
        </p:nvSpPr>
        <p:spPr>
          <a:xfrm rot="10800000">
            <a:off x="7216776" y="310673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 name="Pentagon 66">
            <a:extLst>
              <a:ext uri="{FF2B5EF4-FFF2-40B4-BE49-F238E27FC236}">
                <a16:creationId xmlns:a16="http://schemas.microsoft.com/office/drawing/2014/main" id="{8110A8A9-EE9B-97B2-AE25-47FE051E807A}"/>
              </a:ext>
            </a:extLst>
          </p:cNvPr>
          <p:cNvSpPr/>
          <p:nvPr/>
        </p:nvSpPr>
        <p:spPr>
          <a:xfrm>
            <a:off x="4765676" y="310673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Freeform 83">
            <a:extLst>
              <a:ext uri="{FF2B5EF4-FFF2-40B4-BE49-F238E27FC236}">
                <a16:creationId xmlns:a16="http://schemas.microsoft.com/office/drawing/2014/main" id="{71197D3C-6B90-B9CF-1F0B-631521817819}"/>
              </a:ext>
            </a:extLst>
          </p:cNvPr>
          <p:cNvSpPr/>
          <p:nvPr/>
        </p:nvSpPr>
        <p:spPr>
          <a:xfrm>
            <a:off x="4999039" y="2508251"/>
            <a:ext cx="2211387" cy="347663"/>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85" name="Pentagon 84">
            <a:extLst>
              <a:ext uri="{FF2B5EF4-FFF2-40B4-BE49-F238E27FC236}">
                <a16:creationId xmlns:a16="http://schemas.microsoft.com/office/drawing/2014/main" id="{8186F703-57DD-8D0A-91F5-8A23CBC63AC7}"/>
              </a:ext>
            </a:extLst>
          </p:cNvPr>
          <p:cNvSpPr/>
          <p:nvPr/>
        </p:nvSpPr>
        <p:spPr>
          <a:xfrm rot="10800000">
            <a:off x="7216776" y="2582863"/>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 name="Pentagon 85">
            <a:extLst>
              <a:ext uri="{FF2B5EF4-FFF2-40B4-BE49-F238E27FC236}">
                <a16:creationId xmlns:a16="http://schemas.microsoft.com/office/drawing/2014/main" id="{63DCDFEF-8A6F-49D2-A143-AB60FDDA8071}"/>
              </a:ext>
            </a:extLst>
          </p:cNvPr>
          <p:cNvSpPr/>
          <p:nvPr/>
        </p:nvSpPr>
        <p:spPr>
          <a:xfrm>
            <a:off x="4765676" y="2582863"/>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7" name="Freeform 86">
            <a:extLst>
              <a:ext uri="{FF2B5EF4-FFF2-40B4-BE49-F238E27FC236}">
                <a16:creationId xmlns:a16="http://schemas.microsoft.com/office/drawing/2014/main" id="{2FB58266-358A-ADCE-7B31-68374DB962CA}"/>
              </a:ext>
            </a:extLst>
          </p:cNvPr>
          <p:cNvSpPr/>
          <p:nvPr/>
        </p:nvSpPr>
        <p:spPr>
          <a:xfrm>
            <a:off x="4999039" y="1976438"/>
            <a:ext cx="2211387" cy="347662"/>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88" name="Pentagon 87">
            <a:extLst>
              <a:ext uri="{FF2B5EF4-FFF2-40B4-BE49-F238E27FC236}">
                <a16:creationId xmlns:a16="http://schemas.microsoft.com/office/drawing/2014/main" id="{171F5B0B-E70E-B640-5CC2-AA41E44D8D7E}"/>
              </a:ext>
            </a:extLst>
          </p:cNvPr>
          <p:cNvSpPr/>
          <p:nvPr/>
        </p:nvSpPr>
        <p:spPr>
          <a:xfrm rot="10800000">
            <a:off x="7216776" y="205263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9" name="Pentagon 88">
            <a:extLst>
              <a:ext uri="{FF2B5EF4-FFF2-40B4-BE49-F238E27FC236}">
                <a16:creationId xmlns:a16="http://schemas.microsoft.com/office/drawing/2014/main" id="{8C01E2F2-7C03-E7DF-CA1E-905393B4BF66}"/>
              </a:ext>
            </a:extLst>
          </p:cNvPr>
          <p:cNvSpPr/>
          <p:nvPr/>
        </p:nvSpPr>
        <p:spPr>
          <a:xfrm>
            <a:off x="4765676" y="205263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0" name="Freeform 89">
            <a:extLst>
              <a:ext uri="{FF2B5EF4-FFF2-40B4-BE49-F238E27FC236}">
                <a16:creationId xmlns:a16="http://schemas.microsoft.com/office/drawing/2014/main" id="{8C68B658-7186-52FD-06A1-C6B05D330651}"/>
              </a:ext>
            </a:extLst>
          </p:cNvPr>
          <p:cNvSpPr/>
          <p:nvPr/>
        </p:nvSpPr>
        <p:spPr>
          <a:xfrm>
            <a:off x="4999039" y="1463676"/>
            <a:ext cx="2211387" cy="346075"/>
          </a:xfrm>
          <a:custGeom>
            <a:avLst/>
            <a:gdLst>
              <a:gd name="connsiteX0" fmla="*/ 132960 w 2210247"/>
              <a:gd name="connsiteY0" fmla="*/ 0 h 292735"/>
              <a:gd name="connsiteX1" fmla="*/ 226349 w 2210247"/>
              <a:gd name="connsiteY1" fmla="*/ 0 h 292735"/>
              <a:gd name="connsiteX2" fmla="*/ 265921 w 2210247"/>
              <a:gd name="connsiteY2" fmla="*/ 0 h 292735"/>
              <a:gd name="connsiteX3" fmla="*/ 1944326 w 2210247"/>
              <a:gd name="connsiteY3" fmla="*/ 0 h 292735"/>
              <a:gd name="connsiteX4" fmla="*/ 2077287 w 2210247"/>
              <a:gd name="connsiteY4" fmla="*/ 0 h 292735"/>
              <a:gd name="connsiteX5" fmla="*/ 2210247 w 2210247"/>
              <a:gd name="connsiteY5" fmla="*/ 146368 h 292735"/>
              <a:gd name="connsiteX6" fmla="*/ 2077287 w 2210247"/>
              <a:gd name="connsiteY6" fmla="*/ 292735 h 292735"/>
              <a:gd name="connsiteX7" fmla="*/ 1944326 w 2210247"/>
              <a:gd name="connsiteY7" fmla="*/ 292735 h 292735"/>
              <a:gd name="connsiteX8" fmla="*/ 265921 w 2210247"/>
              <a:gd name="connsiteY8" fmla="*/ 292735 h 292735"/>
              <a:gd name="connsiteX9" fmla="*/ 226349 w 2210247"/>
              <a:gd name="connsiteY9" fmla="*/ 292735 h 292735"/>
              <a:gd name="connsiteX10" fmla="*/ 132960 w 2210247"/>
              <a:gd name="connsiteY10" fmla="*/ 292735 h 292735"/>
              <a:gd name="connsiteX11" fmla="*/ 0 w 2210247"/>
              <a:gd name="connsiteY11" fmla="*/ 146367 h 29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47" h="292735">
                <a:moveTo>
                  <a:pt x="132960" y="0"/>
                </a:moveTo>
                <a:lnTo>
                  <a:pt x="226349" y="0"/>
                </a:lnTo>
                <a:lnTo>
                  <a:pt x="265921" y="0"/>
                </a:lnTo>
                <a:lnTo>
                  <a:pt x="1944326" y="0"/>
                </a:lnTo>
                <a:lnTo>
                  <a:pt x="2077287" y="0"/>
                </a:lnTo>
                <a:lnTo>
                  <a:pt x="2210247" y="146368"/>
                </a:lnTo>
                <a:lnTo>
                  <a:pt x="2077287" y="292735"/>
                </a:lnTo>
                <a:lnTo>
                  <a:pt x="1944326" y="292735"/>
                </a:lnTo>
                <a:lnTo>
                  <a:pt x="265921" y="292735"/>
                </a:lnTo>
                <a:lnTo>
                  <a:pt x="226349" y="292735"/>
                </a:lnTo>
                <a:lnTo>
                  <a:pt x="132960" y="292735"/>
                </a:lnTo>
                <a:lnTo>
                  <a:pt x="0" y="146367"/>
                </a:lnTo>
                <a:close/>
              </a:path>
            </a:pathLst>
          </a:cu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100</a:t>
            </a:r>
          </a:p>
        </p:txBody>
      </p:sp>
      <p:sp>
        <p:nvSpPr>
          <p:cNvPr id="91" name="Pentagon 90">
            <a:extLst>
              <a:ext uri="{FF2B5EF4-FFF2-40B4-BE49-F238E27FC236}">
                <a16:creationId xmlns:a16="http://schemas.microsoft.com/office/drawing/2014/main" id="{B8A9A871-0643-3DB7-A11F-02DD50212ACE}"/>
              </a:ext>
            </a:extLst>
          </p:cNvPr>
          <p:cNvSpPr/>
          <p:nvPr/>
        </p:nvSpPr>
        <p:spPr>
          <a:xfrm rot="10800000">
            <a:off x="7216776" y="153828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 name="Pentagon 91">
            <a:extLst>
              <a:ext uri="{FF2B5EF4-FFF2-40B4-BE49-F238E27FC236}">
                <a16:creationId xmlns:a16="http://schemas.microsoft.com/office/drawing/2014/main" id="{638E3266-97BF-E281-9901-AEB5F8FAA392}"/>
              </a:ext>
            </a:extLst>
          </p:cNvPr>
          <p:cNvSpPr/>
          <p:nvPr/>
        </p:nvSpPr>
        <p:spPr>
          <a:xfrm>
            <a:off x="4765676" y="1538288"/>
            <a:ext cx="227013" cy="215900"/>
          </a:xfrm>
          <a:prstGeom prst="homePlate">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048" name="TextBox 3">
            <a:extLst>
              <a:ext uri="{FF2B5EF4-FFF2-40B4-BE49-F238E27FC236}">
                <a16:creationId xmlns:a16="http://schemas.microsoft.com/office/drawing/2014/main" id="{805A9D46-EA97-1FA3-E0A0-8C5DD65DED3F}"/>
              </a:ext>
            </a:extLst>
          </p:cNvPr>
          <p:cNvSpPr txBox="1">
            <a:spLocks noChangeArrowheads="1"/>
          </p:cNvSpPr>
          <p:nvPr/>
        </p:nvSpPr>
        <p:spPr bwMode="auto">
          <a:xfrm>
            <a:off x="5226051" y="1404939"/>
            <a:ext cx="175101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ts val="3100"/>
              </a:lnSpc>
              <a:buFont typeface="Arial" panose="020B0604020202020204" pitchFamily="34" charset="0"/>
              <a:buNone/>
            </a:pPr>
            <a:r>
              <a:rPr lang="en-GB" altLang="en-US" sz="2800">
                <a:latin typeface="Twinkl SemiBold" pitchFamily="2" charset="0"/>
              </a:rPr>
              <a:t>100 000</a:t>
            </a:r>
          </a:p>
          <a:p>
            <a:pPr algn="ctr">
              <a:lnSpc>
                <a:spcPts val="3100"/>
              </a:lnSpc>
              <a:buFont typeface="Arial" panose="020B0604020202020204" pitchFamily="34" charset="0"/>
              <a:buNone/>
            </a:pPr>
            <a:r>
              <a:rPr lang="en-GB" altLang="en-US" sz="2800">
                <a:latin typeface="Twinkl SemiBold" pitchFamily="2" charset="0"/>
              </a:rPr>
              <a:t>50 000</a:t>
            </a:r>
          </a:p>
          <a:p>
            <a:pPr algn="ctr">
              <a:lnSpc>
                <a:spcPts val="3100"/>
              </a:lnSpc>
              <a:buFont typeface="Arial" panose="020B0604020202020204" pitchFamily="34" charset="0"/>
              <a:buNone/>
            </a:pPr>
            <a:r>
              <a:rPr lang="en-GB" altLang="en-US" sz="2800">
                <a:latin typeface="Twinkl SemiBold" pitchFamily="2" charset="0"/>
              </a:rPr>
              <a:t>10 000</a:t>
            </a:r>
          </a:p>
          <a:p>
            <a:pPr algn="ctr">
              <a:lnSpc>
                <a:spcPts val="3100"/>
              </a:lnSpc>
              <a:buFont typeface="Arial" panose="020B0604020202020204" pitchFamily="34" charset="0"/>
              <a:buNone/>
            </a:pPr>
            <a:r>
              <a:rPr lang="en-GB" altLang="en-US" sz="2800">
                <a:latin typeface="Twinkl SemiBold" pitchFamily="2" charset="0"/>
              </a:rPr>
              <a:t>5000</a:t>
            </a:r>
          </a:p>
          <a:p>
            <a:pPr algn="ctr">
              <a:lnSpc>
                <a:spcPts val="3100"/>
              </a:lnSpc>
              <a:buFont typeface="Arial" panose="020B0604020202020204" pitchFamily="34" charset="0"/>
              <a:buNone/>
            </a:pPr>
            <a:r>
              <a:rPr lang="en-GB" altLang="en-US" sz="2800">
                <a:latin typeface="Twinkl SemiBold" pitchFamily="2" charset="0"/>
              </a:rPr>
              <a:t>2000</a:t>
            </a:r>
          </a:p>
          <a:p>
            <a:pPr algn="ctr">
              <a:lnSpc>
                <a:spcPts val="3100"/>
              </a:lnSpc>
              <a:buFont typeface="Arial" panose="020B0604020202020204" pitchFamily="34" charset="0"/>
              <a:buNone/>
            </a:pPr>
            <a:r>
              <a:rPr lang="en-GB" altLang="en-US" sz="2800">
                <a:latin typeface="Twinkl SemiBold" pitchFamily="2" charset="0"/>
              </a:rPr>
              <a:t>1000</a:t>
            </a:r>
          </a:p>
          <a:p>
            <a:pPr algn="ctr">
              <a:lnSpc>
                <a:spcPts val="3100"/>
              </a:lnSpc>
              <a:buFont typeface="Arial" panose="020B0604020202020204" pitchFamily="34" charset="0"/>
              <a:buNone/>
            </a:pPr>
            <a:r>
              <a:rPr lang="en-GB" altLang="en-US" sz="2800">
                <a:latin typeface="Twinkl SemiBold" pitchFamily="2" charset="0"/>
              </a:rPr>
              <a:t>500</a:t>
            </a:r>
          </a:p>
          <a:p>
            <a:pPr algn="ctr">
              <a:lnSpc>
                <a:spcPts val="3100"/>
              </a:lnSpc>
              <a:buFont typeface="Arial" panose="020B0604020202020204" pitchFamily="34" charset="0"/>
              <a:buNone/>
            </a:pPr>
            <a:r>
              <a:rPr lang="en-GB" altLang="en-US" sz="2800">
                <a:latin typeface="Twinkl SemiBold" pitchFamily="2" charset="0"/>
              </a:rPr>
              <a:t>200</a:t>
            </a:r>
          </a:p>
          <a:p>
            <a:pPr algn="ctr">
              <a:lnSpc>
                <a:spcPts val="3100"/>
              </a:lnSpc>
              <a:buFont typeface="Arial" panose="020B0604020202020204" pitchFamily="34" charset="0"/>
              <a:buNone/>
            </a:pPr>
            <a:r>
              <a:rPr lang="en-GB" altLang="en-US" sz="2800">
                <a:latin typeface="Twinkl SemiBold" pitchFamily="2" charset="0"/>
              </a:rPr>
              <a:t>100</a:t>
            </a:r>
          </a:p>
        </p:txBody>
      </p:sp>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nodeType="afterGroup">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barn(inVertical)">
                                      <p:cBhvr>
                                        <p:cTn id="14" dur="500"/>
                                        <p:tgtEl>
                                          <p:spTgt spid="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nodeType="afterGroup">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par>
                                <p:cTn id="27" presetID="16" presetClass="exit" presetSubtype="37" fill="hold" grpId="1" nodeType="withEffect">
                                  <p:stCondLst>
                                    <p:cond delay="0"/>
                                  </p:stCondLst>
                                  <p:childTnLst>
                                    <p:animEffect transition="out" filter="barn(outVertical)">
                                      <p:cBhvr>
                                        <p:cTn id="28" dur="500"/>
                                        <p:tgtEl>
                                          <p:spTgt spid="68"/>
                                        </p:tgtEl>
                                      </p:cBhvr>
                                    </p:animEffect>
                                    <p:set>
                                      <p:cBhvr>
                                        <p:cTn id="29" dur="1" fill="hold">
                                          <p:stCondLst>
                                            <p:cond delay="499"/>
                                          </p:stCondLst>
                                        </p:cTn>
                                        <p:tgtEl>
                                          <p:spTgt spid="68"/>
                                        </p:tgtEl>
                                        <p:attrNameLst>
                                          <p:attrName>style.visibility</p:attrName>
                                        </p:attrNameLst>
                                      </p:cBhvr>
                                      <p:to>
                                        <p:strVal val="hidden"/>
                                      </p:to>
                                    </p:set>
                                  </p:childTnLst>
                                </p:cTn>
                              </p:par>
                            </p:childTnLst>
                          </p:cTn>
                        </p:par>
                        <p:par>
                          <p:cTn id="30" fill="hold" nodeType="afterGroup">
                            <p:stCondLst>
                              <p:cond delay="1000"/>
                            </p:stCondLst>
                            <p:childTnLst>
                              <p:par>
                                <p:cTn id="31" presetID="10" presetClass="exit" presetSubtype="0" fill="hold" grpId="1" nodeType="afterEffect">
                                  <p:stCondLst>
                                    <p:cond delay="0"/>
                                  </p:stCondLst>
                                  <p:childTnLst>
                                    <p:animEffect transition="out" filter="fade">
                                      <p:cBhvr>
                                        <p:cTn id="32" dur="500"/>
                                        <p:tgtEl>
                                          <p:spTgt spid="76"/>
                                        </p:tgtEl>
                                      </p:cBhvr>
                                    </p:animEffect>
                                    <p:set>
                                      <p:cBhvr>
                                        <p:cTn id="33" dur="1" fill="hold">
                                          <p:stCondLst>
                                            <p:cond delay="499"/>
                                          </p:stCondLst>
                                        </p:cTn>
                                        <p:tgtEl>
                                          <p:spTgt spid="7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par>
                          <p:cTn id="45" fill="hold" nodeType="afterGroup">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inVertical)">
                                      <p:cBhvr>
                                        <p:cTn id="48" dur="500"/>
                                        <p:tgtEl>
                                          <p:spTgt spid="46"/>
                                        </p:tgtEl>
                                      </p:cBhvr>
                                    </p:animEffect>
                                  </p:childTnLst>
                                </p:cTn>
                              </p:par>
                              <p:par>
                                <p:cTn id="49" presetID="16" presetClass="exit" presetSubtype="37" fill="hold" grpId="1" nodeType="withEffect">
                                  <p:stCondLst>
                                    <p:cond delay="0"/>
                                  </p:stCondLst>
                                  <p:childTnLst>
                                    <p:animEffect transition="out" filter="barn(outVertical)">
                                      <p:cBhvr>
                                        <p:cTn id="50" dur="500"/>
                                        <p:tgtEl>
                                          <p:spTgt spid="43"/>
                                        </p:tgtEl>
                                      </p:cBhvr>
                                    </p:animEffect>
                                    <p:set>
                                      <p:cBhvr>
                                        <p:cTn id="51" dur="1" fill="hold">
                                          <p:stCondLst>
                                            <p:cond delay="499"/>
                                          </p:stCondLst>
                                        </p:cTn>
                                        <p:tgtEl>
                                          <p:spTgt spid="43"/>
                                        </p:tgtEl>
                                        <p:attrNameLst>
                                          <p:attrName>style.visibility</p:attrName>
                                        </p:attrNameLst>
                                      </p:cBhvr>
                                      <p:to>
                                        <p:strVal val="hidden"/>
                                      </p:to>
                                    </p:set>
                                  </p:childTnLst>
                                </p:cTn>
                              </p:par>
                            </p:childTnLst>
                          </p:cTn>
                        </p:par>
                        <p:par>
                          <p:cTn id="52" fill="hold" nodeType="afterGroup">
                            <p:stCondLst>
                              <p:cond delay="1000"/>
                            </p:stCondLst>
                            <p:childTnLst>
                              <p:par>
                                <p:cTn id="53" presetID="10" presetClass="exit" presetSubtype="0" fill="hold" grpId="1" nodeType="afterEffect">
                                  <p:stCondLst>
                                    <p:cond delay="0"/>
                                  </p:stCondLst>
                                  <p:childTnLst>
                                    <p:animEffect transition="out" filter="fade">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par>
                          <p:cTn id="67" fill="hold" nodeType="afterGroup">
                            <p:stCondLst>
                              <p:cond delay="500"/>
                            </p:stCondLst>
                            <p:childTnLst>
                              <p:par>
                                <p:cTn id="68" presetID="16" presetClass="entr" presetSubtype="21"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barn(inVertical)">
                                      <p:cBhvr>
                                        <p:cTn id="70" dur="500"/>
                                        <p:tgtEl>
                                          <p:spTgt spid="57"/>
                                        </p:tgtEl>
                                      </p:cBhvr>
                                    </p:animEffect>
                                  </p:childTnLst>
                                </p:cTn>
                              </p:par>
                              <p:par>
                                <p:cTn id="71" presetID="16" presetClass="exit" presetSubtype="37" fill="hold" grpId="1" nodeType="withEffect">
                                  <p:stCondLst>
                                    <p:cond delay="0"/>
                                  </p:stCondLst>
                                  <p:childTnLst>
                                    <p:animEffect transition="out" filter="barn(outVertical)">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cTn>
                              </p:par>
                            </p:childTnLst>
                          </p:cTn>
                        </p:par>
                        <p:par>
                          <p:cTn id="74" fill="hold" nodeType="afterGroup">
                            <p:stCondLst>
                              <p:cond delay="1000"/>
                            </p:stCondLst>
                            <p:childTnLst>
                              <p:par>
                                <p:cTn id="75" presetID="10" presetClass="exit" presetSubtype="0" fill="hold" grpId="1" nodeType="afterEffect">
                                  <p:stCondLst>
                                    <p:cond delay="0"/>
                                  </p:stCondLst>
                                  <p:childTnLst>
                                    <p:animEffect transition="out" filter="fade">
                                      <p:cBhvr>
                                        <p:cTn id="76" dur="500"/>
                                        <p:tgtEl>
                                          <p:spTgt spid="56"/>
                                        </p:tgtEl>
                                      </p:cBhvr>
                                    </p:animEffect>
                                    <p:set>
                                      <p:cBhvr>
                                        <p:cTn id="77" dur="1" fill="hold">
                                          <p:stCondLst>
                                            <p:cond delay="499"/>
                                          </p:stCondLst>
                                        </p:cTn>
                                        <p:tgtEl>
                                          <p:spTgt spid="5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47"/>
                                        </p:tgtEl>
                                      </p:cBhvr>
                                    </p:animEffect>
                                    <p:set>
                                      <p:cBhvr>
                                        <p:cTn id="80" dur="1" fill="hold">
                                          <p:stCondLst>
                                            <p:cond delay="499"/>
                                          </p:stCondLst>
                                        </p:cTn>
                                        <p:tgtEl>
                                          <p:spTgt spid="47"/>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fade">
                                      <p:cBhvr>
                                        <p:cTn id="88" dur="500"/>
                                        <p:tgtEl>
                                          <p:spTgt spid="62"/>
                                        </p:tgtEl>
                                      </p:cBhvr>
                                    </p:animEffect>
                                  </p:childTnLst>
                                </p:cTn>
                              </p:par>
                            </p:childTnLst>
                          </p:cTn>
                        </p:par>
                        <p:par>
                          <p:cTn id="89" fill="hold" nodeType="afterGroup">
                            <p:stCondLst>
                              <p:cond delay="500"/>
                            </p:stCondLst>
                            <p:childTnLst>
                              <p:par>
                                <p:cTn id="90" presetID="16" presetClass="entr" presetSubtype="21" fill="hold" grpId="0" nodeType="after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barn(inVertical)">
                                      <p:cBhvr>
                                        <p:cTn id="92" dur="500"/>
                                        <p:tgtEl>
                                          <p:spTgt spid="61"/>
                                        </p:tgtEl>
                                      </p:cBhvr>
                                    </p:animEffect>
                                  </p:childTnLst>
                                </p:cTn>
                              </p:par>
                              <p:par>
                                <p:cTn id="93" presetID="16" presetClass="exit" presetSubtype="37" fill="hold" grpId="1" nodeType="withEffect">
                                  <p:stCondLst>
                                    <p:cond delay="0"/>
                                  </p:stCondLst>
                                  <p:childTnLst>
                                    <p:animEffect transition="out" filter="barn(outVertical)">
                                      <p:cBhvr>
                                        <p:cTn id="94" dur="500"/>
                                        <p:tgtEl>
                                          <p:spTgt spid="57"/>
                                        </p:tgtEl>
                                      </p:cBhvr>
                                    </p:animEffect>
                                    <p:set>
                                      <p:cBhvr>
                                        <p:cTn id="95" dur="1" fill="hold">
                                          <p:stCondLst>
                                            <p:cond delay="499"/>
                                          </p:stCondLst>
                                        </p:cTn>
                                        <p:tgtEl>
                                          <p:spTgt spid="57"/>
                                        </p:tgtEl>
                                        <p:attrNameLst>
                                          <p:attrName>style.visibility</p:attrName>
                                        </p:attrNameLst>
                                      </p:cBhvr>
                                      <p:to>
                                        <p:strVal val="hidden"/>
                                      </p:to>
                                    </p:set>
                                  </p:childTnLst>
                                </p:cTn>
                              </p:par>
                            </p:childTnLst>
                          </p:cTn>
                        </p:par>
                        <p:par>
                          <p:cTn id="96" fill="hold" nodeType="afterGroup">
                            <p:stCondLst>
                              <p:cond delay="1000"/>
                            </p:stCondLst>
                            <p:childTnLst>
                              <p:par>
                                <p:cTn id="97" presetID="10" presetClass="exit" presetSubtype="0" fill="hold" grpId="1" nodeType="afterEffect">
                                  <p:stCondLst>
                                    <p:cond delay="0"/>
                                  </p:stCondLst>
                                  <p:childTnLst>
                                    <p:animEffect transition="out" filter="fade">
                                      <p:cBhvr>
                                        <p:cTn id="98" dur="500"/>
                                        <p:tgtEl>
                                          <p:spTgt spid="60"/>
                                        </p:tgtEl>
                                      </p:cBhvr>
                                    </p:animEffect>
                                    <p:set>
                                      <p:cBhvr>
                                        <p:cTn id="99" dur="1" fill="hold">
                                          <p:stCondLst>
                                            <p:cond delay="499"/>
                                          </p:stCondLst>
                                        </p:cTn>
                                        <p:tgtEl>
                                          <p:spTgt spid="6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59"/>
                                        </p:tgtEl>
                                      </p:cBhvr>
                                    </p:animEffect>
                                    <p:set>
                                      <p:cBhvr>
                                        <p:cTn id="102" dur="1" fill="hold">
                                          <p:stCondLst>
                                            <p:cond delay="499"/>
                                          </p:stCondLst>
                                        </p:cTn>
                                        <p:tgtEl>
                                          <p:spTgt spid="59"/>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5"/>
                                        </p:tgtEl>
                                        <p:attrNameLst>
                                          <p:attrName>style.visibility</p:attrName>
                                        </p:attrNameLst>
                                      </p:cBhvr>
                                      <p:to>
                                        <p:strVal val="visible"/>
                                      </p:to>
                                    </p:set>
                                    <p:animEffect transition="in" filter="fade">
                                      <p:cBhvr>
                                        <p:cTn id="110" dur="500"/>
                                        <p:tgtEl>
                                          <p:spTgt spid="65"/>
                                        </p:tgtEl>
                                      </p:cBhvr>
                                    </p:animEffect>
                                  </p:childTnLst>
                                </p:cTn>
                              </p:par>
                            </p:childTnLst>
                          </p:cTn>
                        </p:par>
                        <p:par>
                          <p:cTn id="111" fill="hold" nodeType="afterGroup">
                            <p:stCondLst>
                              <p:cond delay="500"/>
                            </p:stCondLst>
                            <p:childTnLst>
                              <p:par>
                                <p:cTn id="112" presetID="16" presetClass="entr" presetSubtype="21" fill="hold" grpId="0" nodeType="afterEffect">
                                  <p:stCondLst>
                                    <p:cond delay="0"/>
                                  </p:stCondLst>
                                  <p:childTnLst>
                                    <p:set>
                                      <p:cBhvr>
                                        <p:cTn id="113" dur="1" fill="hold">
                                          <p:stCondLst>
                                            <p:cond delay="0"/>
                                          </p:stCondLst>
                                        </p:cTn>
                                        <p:tgtEl>
                                          <p:spTgt spid="64"/>
                                        </p:tgtEl>
                                        <p:attrNameLst>
                                          <p:attrName>style.visibility</p:attrName>
                                        </p:attrNameLst>
                                      </p:cBhvr>
                                      <p:to>
                                        <p:strVal val="visible"/>
                                      </p:to>
                                    </p:set>
                                    <p:animEffect transition="in" filter="barn(inVertical)">
                                      <p:cBhvr>
                                        <p:cTn id="114" dur="500"/>
                                        <p:tgtEl>
                                          <p:spTgt spid="64"/>
                                        </p:tgtEl>
                                      </p:cBhvr>
                                    </p:animEffect>
                                  </p:childTnLst>
                                </p:cTn>
                              </p:par>
                              <p:par>
                                <p:cTn id="115" presetID="16" presetClass="exit" presetSubtype="37" fill="hold" grpId="1" nodeType="withEffect">
                                  <p:stCondLst>
                                    <p:cond delay="0"/>
                                  </p:stCondLst>
                                  <p:childTnLst>
                                    <p:animEffect transition="out" filter="barn(outVertical)">
                                      <p:cBhvr>
                                        <p:cTn id="116" dur="500"/>
                                        <p:tgtEl>
                                          <p:spTgt spid="61"/>
                                        </p:tgtEl>
                                      </p:cBhvr>
                                    </p:animEffect>
                                    <p:set>
                                      <p:cBhvr>
                                        <p:cTn id="117" dur="1" fill="hold">
                                          <p:stCondLst>
                                            <p:cond delay="499"/>
                                          </p:stCondLst>
                                        </p:cTn>
                                        <p:tgtEl>
                                          <p:spTgt spid="61"/>
                                        </p:tgtEl>
                                        <p:attrNameLst>
                                          <p:attrName>style.visibility</p:attrName>
                                        </p:attrNameLst>
                                      </p:cBhvr>
                                      <p:to>
                                        <p:strVal val="hidden"/>
                                      </p:to>
                                    </p:set>
                                  </p:childTnLst>
                                </p:cTn>
                              </p:par>
                            </p:childTnLst>
                          </p:cTn>
                        </p:par>
                        <p:par>
                          <p:cTn id="118" fill="hold" nodeType="afterGroup">
                            <p:stCondLst>
                              <p:cond delay="1000"/>
                            </p:stCondLst>
                            <p:childTnLst>
                              <p:par>
                                <p:cTn id="119" presetID="10" presetClass="exit" presetSubtype="0" fill="hold" grpId="1" nodeType="afterEffect">
                                  <p:stCondLst>
                                    <p:cond delay="0"/>
                                  </p:stCondLst>
                                  <p:childTnLst>
                                    <p:animEffect transition="out" filter="fade">
                                      <p:cBhvr>
                                        <p:cTn id="120" dur="500"/>
                                        <p:tgtEl>
                                          <p:spTgt spid="63"/>
                                        </p:tgtEl>
                                      </p:cBhvr>
                                    </p:animEffect>
                                    <p:set>
                                      <p:cBhvr>
                                        <p:cTn id="121" dur="1" fill="hold">
                                          <p:stCondLst>
                                            <p:cond delay="499"/>
                                          </p:stCondLst>
                                        </p:cTn>
                                        <p:tgtEl>
                                          <p:spTgt spid="6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6"/>
                                        </p:tgtEl>
                                        <p:attrNameLst>
                                          <p:attrName>style.visibility</p:attrName>
                                        </p:attrNameLst>
                                      </p:cBhvr>
                                      <p:to>
                                        <p:strVal val="visible"/>
                                      </p:to>
                                    </p:set>
                                    <p:animEffect transition="in" filter="fade">
                                      <p:cBhvr>
                                        <p:cTn id="129" dur="500"/>
                                        <p:tgtEl>
                                          <p:spTgt spid="8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500"/>
                                        <p:tgtEl>
                                          <p:spTgt spid="85"/>
                                        </p:tgtEl>
                                      </p:cBhvr>
                                    </p:animEffect>
                                  </p:childTnLst>
                                </p:cTn>
                              </p:par>
                            </p:childTnLst>
                          </p:cTn>
                        </p:par>
                        <p:par>
                          <p:cTn id="133" fill="hold" nodeType="afterGroup">
                            <p:stCondLst>
                              <p:cond delay="500"/>
                            </p:stCondLst>
                            <p:childTnLst>
                              <p:par>
                                <p:cTn id="134" presetID="16" presetClass="entr" presetSubtype="21" fill="hold" grpId="0" nodeType="after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barn(inVertical)">
                                      <p:cBhvr>
                                        <p:cTn id="136" dur="500"/>
                                        <p:tgtEl>
                                          <p:spTgt spid="84"/>
                                        </p:tgtEl>
                                      </p:cBhvr>
                                    </p:animEffect>
                                  </p:childTnLst>
                                </p:cTn>
                              </p:par>
                              <p:par>
                                <p:cTn id="137" presetID="16" presetClass="exit" presetSubtype="37" fill="hold" grpId="1" nodeType="withEffect">
                                  <p:stCondLst>
                                    <p:cond delay="0"/>
                                  </p:stCondLst>
                                  <p:childTnLst>
                                    <p:animEffect transition="out" filter="barn(outVertical)">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childTnLst>
                          </p:cTn>
                        </p:par>
                        <p:par>
                          <p:cTn id="140" fill="hold" nodeType="afterGroup">
                            <p:stCondLst>
                              <p:cond delay="1000"/>
                            </p:stCondLst>
                            <p:childTnLst>
                              <p:par>
                                <p:cTn id="141" presetID="10" presetClass="exit" presetSubtype="0" fill="hold" grpId="1" nodeType="afterEffect">
                                  <p:stCondLst>
                                    <p:cond delay="0"/>
                                  </p:stCondLst>
                                  <p:childTnLst>
                                    <p:animEffect transition="out" filter="fade">
                                      <p:cBhvr>
                                        <p:cTn id="142" dur="500"/>
                                        <p:tgtEl>
                                          <p:spTgt spid="67"/>
                                        </p:tgtEl>
                                      </p:cBhvr>
                                    </p:animEffect>
                                    <p:set>
                                      <p:cBhvr>
                                        <p:cTn id="143" dur="1" fill="hold">
                                          <p:stCondLst>
                                            <p:cond delay="499"/>
                                          </p:stCondLst>
                                        </p:cTn>
                                        <p:tgtEl>
                                          <p:spTgt spid="67"/>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65"/>
                                        </p:tgtEl>
                                      </p:cBhvr>
                                    </p:animEffect>
                                    <p:set>
                                      <p:cBhvr>
                                        <p:cTn id="146" dur="1" fill="hold">
                                          <p:stCondLst>
                                            <p:cond delay="499"/>
                                          </p:stCondLst>
                                        </p:cTn>
                                        <p:tgtEl>
                                          <p:spTgt spid="65"/>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89"/>
                                        </p:tgtEl>
                                        <p:attrNameLst>
                                          <p:attrName>style.visibility</p:attrName>
                                        </p:attrNameLst>
                                      </p:cBhvr>
                                      <p:to>
                                        <p:strVal val="visible"/>
                                      </p:to>
                                    </p:set>
                                    <p:animEffect transition="in" filter="fade">
                                      <p:cBhvr>
                                        <p:cTn id="151" dur="500"/>
                                        <p:tgtEl>
                                          <p:spTgt spid="8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8"/>
                                        </p:tgtEl>
                                        <p:attrNameLst>
                                          <p:attrName>style.visibility</p:attrName>
                                        </p:attrNameLst>
                                      </p:cBhvr>
                                      <p:to>
                                        <p:strVal val="visible"/>
                                      </p:to>
                                    </p:set>
                                    <p:animEffect transition="in" filter="fade">
                                      <p:cBhvr>
                                        <p:cTn id="154" dur="500"/>
                                        <p:tgtEl>
                                          <p:spTgt spid="88"/>
                                        </p:tgtEl>
                                      </p:cBhvr>
                                    </p:animEffect>
                                  </p:childTnLst>
                                </p:cTn>
                              </p:par>
                            </p:childTnLst>
                          </p:cTn>
                        </p:par>
                        <p:par>
                          <p:cTn id="155" fill="hold" nodeType="afterGroup">
                            <p:stCondLst>
                              <p:cond delay="500"/>
                            </p:stCondLst>
                            <p:childTnLst>
                              <p:par>
                                <p:cTn id="156" presetID="16" presetClass="entr" presetSubtype="21" fill="hold" grpId="0" nodeType="afterEffect">
                                  <p:stCondLst>
                                    <p:cond delay="0"/>
                                  </p:stCondLst>
                                  <p:childTnLst>
                                    <p:set>
                                      <p:cBhvr>
                                        <p:cTn id="157" dur="1" fill="hold">
                                          <p:stCondLst>
                                            <p:cond delay="0"/>
                                          </p:stCondLst>
                                        </p:cTn>
                                        <p:tgtEl>
                                          <p:spTgt spid="87"/>
                                        </p:tgtEl>
                                        <p:attrNameLst>
                                          <p:attrName>style.visibility</p:attrName>
                                        </p:attrNameLst>
                                      </p:cBhvr>
                                      <p:to>
                                        <p:strVal val="visible"/>
                                      </p:to>
                                    </p:set>
                                    <p:animEffect transition="in" filter="barn(inVertical)">
                                      <p:cBhvr>
                                        <p:cTn id="158" dur="500"/>
                                        <p:tgtEl>
                                          <p:spTgt spid="87"/>
                                        </p:tgtEl>
                                      </p:cBhvr>
                                    </p:animEffect>
                                  </p:childTnLst>
                                </p:cTn>
                              </p:par>
                              <p:par>
                                <p:cTn id="159" presetID="16" presetClass="exit" presetSubtype="37" fill="hold" grpId="1" nodeType="withEffect">
                                  <p:stCondLst>
                                    <p:cond delay="0"/>
                                  </p:stCondLst>
                                  <p:childTnLst>
                                    <p:animEffect transition="out" filter="barn(outVertical)">
                                      <p:cBhvr>
                                        <p:cTn id="160" dur="500"/>
                                        <p:tgtEl>
                                          <p:spTgt spid="84"/>
                                        </p:tgtEl>
                                      </p:cBhvr>
                                    </p:animEffect>
                                    <p:set>
                                      <p:cBhvr>
                                        <p:cTn id="161" dur="1" fill="hold">
                                          <p:stCondLst>
                                            <p:cond delay="499"/>
                                          </p:stCondLst>
                                        </p:cTn>
                                        <p:tgtEl>
                                          <p:spTgt spid="84"/>
                                        </p:tgtEl>
                                        <p:attrNameLst>
                                          <p:attrName>style.visibility</p:attrName>
                                        </p:attrNameLst>
                                      </p:cBhvr>
                                      <p:to>
                                        <p:strVal val="hidden"/>
                                      </p:to>
                                    </p:set>
                                  </p:childTnLst>
                                </p:cTn>
                              </p:par>
                            </p:childTnLst>
                          </p:cTn>
                        </p:par>
                        <p:par>
                          <p:cTn id="162" fill="hold" nodeType="afterGroup">
                            <p:stCondLst>
                              <p:cond delay="1000"/>
                            </p:stCondLst>
                            <p:childTnLst>
                              <p:par>
                                <p:cTn id="163" presetID="10" presetClass="exit" presetSubtype="0" fill="hold" grpId="1" nodeType="afterEffect">
                                  <p:stCondLst>
                                    <p:cond delay="0"/>
                                  </p:stCondLst>
                                  <p:childTnLst>
                                    <p:animEffect transition="out" filter="fade">
                                      <p:cBhvr>
                                        <p:cTn id="164" dur="500"/>
                                        <p:tgtEl>
                                          <p:spTgt spid="86"/>
                                        </p:tgtEl>
                                      </p:cBhvr>
                                    </p:animEffect>
                                    <p:set>
                                      <p:cBhvr>
                                        <p:cTn id="165" dur="1" fill="hold">
                                          <p:stCondLst>
                                            <p:cond delay="499"/>
                                          </p:stCondLst>
                                        </p:cTn>
                                        <p:tgtEl>
                                          <p:spTgt spid="86"/>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85"/>
                                        </p:tgtEl>
                                      </p:cBhvr>
                                    </p:animEffect>
                                    <p:set>
                                      <p:cBhvr>
                                        <p:cTn id="168" dur="1" fill="hold">
                                          <p:stCondLst>
                                            <p:cond delay="499"/>
                                          </p:stCondLst>
                                        </p:cTn>
                                        <p:tgtEl>
                                          <p:spTgt spid="85"/>
                                        </p:tgtEl>
                                        <p:attrNameLst>
                                          <p:attrName>style.visibility</p:attrName>
                                        </p:attrNameLst>
                                      </p:cBhvr>
                                      <p:to>
                                        <p:strVal val="hidden"/>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92"/>
                                        </p:tgtEl>
                                        <p:attrNameLst>
                                          <p:attrName>style.visibility</p:attrName>
                                        </p:attrNameLst>
                                      </p:cBhvr>
                                      <p:to>
                                        <p:strVal val="visible"/>
                                      </p:to>
                                    </p:set>
                                    <p:animEffect transition="in" filter="fade">
                                      <p:cBhvr>
                                        <p:cTn id="173" dur="500"/>
                                        <p:tgtEl>
                                          <p:spTgt spid="92"/>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91"/>
                                        </p:tgtEl>
                                        <p:attrNameLst>
                                          <p:attrName>style.visibility</p:attrName>
                                        </p:attrNameLst>
                                      </p:cBhvr>
                                      <p:to>
                                        <p:strVal val="visible"/>
                                      </p:to>
                                    </p:set>
                                    <p:animEffect transition="in" filter="fade">
                                      <p:cBhvr>
                                        <p:cTn id="176" dur="500"/>
                                        <p:tgtEl>
                                          <p:spTgt spid="91"/>
                                        </p:tgtEl>
                                      </p:cBhvr>
                                    </p:animEffect>
                                  </p:childTnLst>
                                </p:cTn>
                              </p:par>
                            </p:childTnLst>
                          </p:cTn>
                        </p:par>
                        <p:par>
                          <p:cTn id="177" fill="hold" nodeType="afterGroup">
                            <p:stCondLst>
                              <p:cond delay="500"/>
                            </p:stCondLst>
                            <p:childTnLst>
                              <p:par>
                                <p:cTn id="178" presetID="16" presetClass="entr" presetSubtype="21" fill="hold" grpId="0" nodeType="afterEffect">
                                  <p:stCondLst>
                                    <p:cond delay="0"/>
                                  </p:stCondLst>
                                  <p:childTnLst>
                                    <p:set>
                                      <p:cBhvr>
                                        <p:cTn id="179" dur="1" fill="hold">
                                          <p:stCondLst>
                                            <p:cond delay="0"/>
                                          </p:stCondLst>
                                        </p:cTn>
                                        <p:tgtEl>
                                          <p:spTgt spid="90"/>
                                        </p:tgtEl>
                                        <p:attrNameLst>
                                          <p:attrName>style.visibility</p:attrName>
                                        </p:attrNameLst>
                                      </p:cBhvr>
                                      <p:to>
                                        <p:strVal val="visible"/>
                                      </p:to>
                                    </p:set>
                                    <p:animEffect transition="in" filter="barn(inVertical)">
                                      <p:cBhvr>
                                        <p:cTn id="180" dur="500"/>
                                        <p:tgtEl>
                                          <p:spTgt spid="90"/>
                                        </p:tgtEl>
                                      </p:cBhvr>
                                    </p:animEffect>
                                  </p:childTnLst>
                                </p:cTn>
                              </p:par>
                              <p:par>
                                <p:cTn id="181" presetID="16" presetClass="exit" presetSubtype="37" fill="hold" grpId="1" nodeType="withEffect">
                                  <p:stCondLst>
                                    <p:cond delay="0"/>
                                  </p:stCondLst>
                                  <p:childTnLst>
                                    <p:animEffect transition="out" filter="barn(outVertical)">
                                      <p:cBhvr>
                                        <p:cTn id="182" dur="500"/>
                                        <p:tgtEl>
                                          <p:spTgt spid="87"/>
                                        </p:tgtEl>
                                      </p:cBhvr>
                                    </p:animEffect>
                                    <p:set>
                                      <p:cBhvr>
                                        <p:cTn id="183" dur="1" fill="hold">
                                          <p:stCondLst>
                                            <p:cond delay="499"/>
                                          </p:stCondLst>
                                        </p:cTn>
                                        <p:tgtEl>
                                          <p:spTgt spid="87"/>
                                        </p:tgtEl>
                                        <p:attrNameLst>
                                          <p:attrName>style.visibility</p:attrName>
                                        </p:attrNameLst>
                                      </p:cBhvr>
                                      <p:to>
                                        <p:strVal val="hidden"/>
                                      </p:to>
                                    </p:set>
                                  </p:childTnLst>
                                </p:cTn>
                              </p:par>
                            </p:childTnLst>
                          </p:cTn>
                        </p:par>
                        <p:par>
                          <p:cTn id="184" fill="hold" nodeType="afterGroup">
                            <p:stCondLst>
                              <p:cond delay="1000"/>
                            </p:stCondLst>
                            <p:childTnLst>
                              <p:par>
                                <p:cTn id="185" presetID="10" presetClass="exit" presetSubtype="0" fill="hold" grpId="1" nodeType="afterEffect">
                                  <p:stCondLst>
                                    <p:cond delay="0"/>
                                  </p:stCondLst>
                                  <p:childTnLst>
                                    <p:animEffect transition="out" filter="fade">
                                      <p:cBhvr>
                                        <p:cTn id="186" dur="500"/>
                                        <p:tgtEl>
                                          <p:spTgt spid="89"/>
                                        </p:tgtEl>
                                      </p:cBhvr>
                                    </p:animEffect>
                                    <p:set>
                                      <p:cBhvr>
                                        <p:cTn id="187" dur="1" fill="hold">
                                          <p:stCondLst>
                                            <p:cond delay="499"/>
                                          </p:stCondLst>
                                        </p:cTn>
                                        <p:tgtEl>
                                          <p:spTgt spid="89"/>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88"/>
                                        </p:tgtEl>
                                      </p:cBhvr>
                                    </p:animEffect>
                                    <p:set>
                                      <p:cBhvr>
                                        <p:cTn id="190" dur="1" fill="hold">
                                          <p:stCondLst>
                                            <p:cond delay="499"/>
                                          </p:stCondLst>
                                        </p:cTn>
                                        <p:tgtEl>
                                          <p:spTgt spid="88"/>
                                        </p:tgtEl>
                                        <p:attrNameLst>
                                          <p:attrName>style.visibility</p:attrName>
                                        </p:attrNameLst>
                                      </p:cBhvr>
                                      <p:to>
                                        <p:strVal val="hidden"/>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6" presetClass="exit" presetSubtype="37" fill="hold" grpId="1" nodeType="clickEffect">
                                  <p:stCondLst>
                                    <p:cond delay="0"/>
                                  </p:stCondLst>
                                  <p:childTnLst>
                                    <p:animEffect transition="out" filter="barn(outVertical)">
                                      <p:cBhvr>
                                        <p:cTn id="194" dur="500"/>
                                        <p:tgtEl>
                                          <p:spTgt spid="90"/>
                                        </p:tgtEl>
                                      </p:cBhvr>
                                    </p:animEffect>
                                    <p:set>
                                      <p:cBhvr>
                                        <p:cTn id="195" dur="1" fill="hold">
                                          <p:stCondLst>
                                            <p:cond delay="499"/>
                                          </p:stCondLst>
                                        </p:cTn>
                                        <p:tgtEl>
                                          <p:spTgt spid="90"/>
                                        </p:tgtEl>
                                        <p:attrNameLst>
                                          <p:attrName>style.visibility</p:attrName>
                                        </p:attrNameLst>
                                      </p:cBhvr>
                                      <p:to>
                                        <p:strVal val="hidden"/>
                                      </p:to>
                                    </p:set>
                                  </p:childTnLst>
                                </p:cTn>
                              </p:par>
                            </p:childTnLst>
                          </p:cTn>
                        </p:par>
                        <p:par>
                          <p:cTn id="196" fill="hold" nodeType="afterGroup">
                            <p:stCondLst>
                              <p:cond delay="500"/>
                            </p:stCondLst>
                            <p:childTnLst>
                              <p:par>
                                <p:cTn id="197" presetID="10" presetClass="exit" presetSubtype="0" fill="hold" grpId="1" nodeType="afterEffect">
                                  <p:stCondLst>
                                    <p:cond delay="0"/>
                                  </p:stCondLst>
                                  <p:childTnLst>
                                    <p:animEffect transition="out" filter="fade">
                                      <p:cBhvr>
                                        <p:cTn id="198" dur="500"/>
                                        <p:tgtEl>
                                          <p:spTgt spid="92"/>
                                        </p:tgtEl>
                                      </p:cBhvr>
                                    </p:animEffect>
                                    <p:set>
                                      <p:cBhvr>
                                        <p:cTn id="199" dur="1" fill="hold">
                                          <p:stCondLst>
                                            <p:cond delay="499"/>
                                          </p:stCondLst>
                                        </p:cTn>
                                        <p:tgtEl>
                                          <p:spTgt spid="92"/>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91"/>
                                        </p:tgtEl>
                                      </p:cBhvr>
                                    </p:animEffect>
                                    <p:set>
                                      <p:cBhvr>
                                        <p:cTn id="202"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3" restart="whenNotActive" fill="hold" evtFilter="cancelBubble" nodeType="interactiveSeq">
                <p:stCondLst>
                  <p:cond evt="onClick" delay="0">
                    <p:tgtEl>
                      <p:spTgt spid="6"/>
                    </p:tgtEl>
                  </p:cond>
                </p:stCondLst>
                <p:endSync evt="end" delay="0">
                  <p:rtn val="all"/>
                </p:endSync>
                <p:childTnLst>
                  <p:par>
                    <p:cTn id="204" fill="hold" nodeType="clickPar">
                      <p:stCondLst>
                        <p:cond delay="0"/>
                      </p:stCondLst>
                      <p:childTnLst>
                        <p:par>
                          <p:cTn id="205" fill="hold" nodeType="withGroup">
                            <p:stCondLst>
                              <p:cond delay="0"/>
                            </p:stCondLst>
                            <p:childTnLst>
                              <p:par>
                                <p:cTn id="206" presetID="10" presetClass="exit" presetSubtype="0" fill="hold" grpId="0" nodeType="clickEffect">
                                  <p:stCondLst>
                                    <p:cond delay="0"/>
                                  </p:stCondLst>
                                  <p:childTnLst>
                                    <p:animEffect transition="out" filter="fade">
                                      <p:cBhvr>
                                        <p:cTn id="207" dur="500"/>
                                        <p:tgtEl>
                                          <p:spTgt spid="6"/>
                                        </p:tgtEl>
                                      </p:cBhvr>
                                    </p:animEffect>
                                    <p:set>
                                      <p:cBhvr>
                                        <p:cTn id="20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9" restart="whenNotActive" fill="hold" evtFilter="cancelBubble" nodeType="interactiveSeq">
                <p:stCondLst>
                  <p:cond evt="onClick" delay="0">
                    <p:tgtEl>
                      <p:spTgt spid="55"/>
                    </p:tgtEl>
                  </p:cond>
                </p:stCondLst>
                <p:endSync evt="end" delay="0">
                  <p:rtn val="all"/>
                </p:endSync>
                <p:childTnLst>
                  <p:par>
                    <p:cTn id="210" fill="hold" nodeType="clickPar">
                      <p:stCondLst>
                        <p:cond delay="0"/>
                      </p:stCondLst>
                      <p:childTnLst>
                        <p:par>
                          <p:cTn id="211" fill="hold" nodeType="withGroup">
                            <p:stCondLst>
                              <p:cond delay="0"/>
                            </p:stCondLst>
                            <p:childTnLst>
                              <p:par>
                                <p:cTn id="212" presetID="10" presetClass="exit" presetSubtype="0" fill="hold" grpId="0" nodeType="clickEffect">
                                  <p:stCondLst>
                                    <p:cond delay="0"/>
                                  </p:stCondLst>
                                  <p:childTnLst>
                                    <p:animEffect transition="out" filter="fade">
                                      <p:cBhvr>
                                        <p:cTn id="213" dur="500"/>
                                        <p:tgtEl>
                                          <p:spTgt spid="55"/>
                                        </p:tgtEl>
                                      </p:cBhvr>
                                    </p:animEffect>
                                    <p:set>
                                      <p:cBhvr>
                                        <p:cTn id="21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15" restart="whenNotActive" fill="hold" evtFilter="cancelBubble" nodeType="interactiveSeq">
                <p:stCondLst>
                  <p:cond evt="onClick" delay="0">
                    <p:tgtEl>
                      <p:spTgt spid="54"/>
                    </p:tgtEl>
                  </p:cond>
                </p:stCondLst>
                <p:endSync evt="end" delay="0">
                  <p:rtn val="all"/>
                </p:endSync>
                <p:childTnLst>
                  <p:par>
                    <p:cTn id="216" fill="hold" nodeType="clickPar">
                      <p:stCondLst>
                        <p:cond delay="0"/>
                      </p:stCondLst>
                      <p:childTnLst>
                        <p:par>
                          <p:cTn id="217" fill="hold" nodeType="withGroup">
                            <p:stCondLst>
                              <p:cond delay="0"/>
                            </p:stCondLst>
                            <p:childTnLst>
                              <p:par>
                                <p:cTn id="218" presetID="10" presetClass="exit" presetSubtype="0" fill="hold" grpId="0" nodeType="clickEffect">
                                  <p:stCondLst>
                                    <p:cond delay="0"/>
                                  </p:stCondLst>
                                  <p:childTnLst>
                                    <p:animEffect transition="out" filter="fade">
                                      <p:cBhvr>
                                        <p:cTn id="219" dur="500"/>
                                        <p:tgtEl>
                                          <p:spTgt spid="54"/>
                                        </p:tgtEl>
                                      </p:cBhvr>
                                    </p:animEffect>
                                    <p:set>
                                      <p:cBhvr>
                                        <p:cTn id="2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21" restart="whenNotActive" fill="hold" evtFilter="cancelBubble" nodeType="interactiveSeq">
                <p:stCondLst>
                  <p:cond evt="onClick" delay="0">
                    <p:tgtEl>
                      <p:spTgt spid="53"/>
                    </p:tgtEl>
                  </p:cond>
                </p:stCondLst>
                <p:endSync evt="end" delay="0">
                  <p:rtn val="all"/>
                </p:endSync>
                <p:childTnLst>
                  <p:par>
                    <p:cTn id="222" fill="hold" nodeType="clickPar">
                      <p:stCondLst>
                        <p:cond delay="0"/>
                      </p:stCondLst>
                      <p:childTnLst>
                        <p:par>
                          <p:cTn id="223" fill="hold" nodeType="withGroup">
                            <p:stCondLst>
                              <p:cond delay="0"/>
                            </p:stCondLst>
                            <p:childTnLst>
                              <p:par>
                                <p:cTn id="224" presetID="10" presetClass="exit" presetSubtype="0" fill="hold" grpId="0" nodeType="clickEffect">
                                  <p:stCondLst>
                                    <p:cond delay="0"/>
                                  </p:stCondLst>
                                  <p:childTnLst>
                                    <p:animEffect transition="out" filter="fade">
                                      <p:cBhvr>
                                        <p:cTn id="225" dur="500"/>
                                        <p:tgtEl>
                                          <p:spTgt spid="53"/>
                                        </p:tgtEl>
                                      </p:cBhvr>
                                    </p:animEffect>
                                    <p:set>
                                      <p:cBhvr>
                                        <p:cTn id="22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27" restart="whenNotActive" fill="hold" evtFilter="cancelBubble" nodeType="interactiveSeq">
                <p:stCondLst>
                  <p:cond evt="onClick" delay="0">
                    <p:tgtEl>
                      <p:spTgt spid="52"/>
                    </p:tgtEl>
                  </p:cond>
                </p:stCondLst>
                <p:endSync evt="end" delay="0">
                  <p:rtn val="all"/>
                </p:endSync>
                <p:childTnLst>
                  <p:par>
                    <p:cTn id="228" fill="hold" nodeType="clickPar">
                      <p:stCondLst>
                        <p:cond delay="0"/>
                      </p:stCondLst>
                      <p:childTnLst>
                        <p:par>
                          <p:cTn id="229" fill="hold" nodeType="withGroup">
                            <p:stCondLst>
                              <p:cond delay="0"/>
                            </p:stCondLst>
                            <p:childTnLst>
                              <p:par>
                                <p:cTn id="230" presetID="10" presetClass="exit" presetSubtype="0" fill="hold" grpId="0" nodeType="clickEffect">
                                  <p:stCondLst>
                                    <p:cond delay="0"/>
                                  </p:stCondLst>
                                  <p:childTnLst>
                                    <p:animEffect transition="out" filter="fade">
                                      <p:cBhvr>
                                        <p:cTn id="231" dur="500"/>
                                        <p:tgtEl>
                                          <p:spTgt spid="52"/>
                                        </p:tgtEl>
                                      </p:cBhvr>
                                    </p:animEffect>
                                    <p:set>
                                      <p:cBhvr>
                                        <p:cTn id="23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33" restart="whenNotActive" fill="hold" evtFilter="cancelBubble" nodeType="interactiveSeq">
                <p:stCondLst>
                  <p:cond evt="onClick" delay="0">
                    <p:tgtEl>
                      <p:spTgt spid="51"/>
                    </p:tgtEl>
                  </p:cond>
                </p:stCondLst>
                <p:endSync evt="end" delay="0">
                  <p:rtn val="all"/>
                </p:endSync>
                <p:childTnLst>
                  <p:par>
                    <p:cTn id="234" fill="hold" nodeType="clickPar">
                      <p:stCondLst>
                        <p:cond delay="0"/>
                      </p:stCondLst>
                      <p:childTnLst>
                        <p:par>
                          <p:cTn id="235" fill="hold" nodeType="withGroup">
                            <p:stCondLst>
                              <p:cond delay="0"/>
                            </p:stCondLst>
                            <p:childTnLst>
                              <p:par>
                                <p:cTn id="236" presetID="10" presetClass="exit" presetSubtype="0" fill="hold" grpId="0" nodeType="clickEffect">
                                  <p:stCondLst>
                                    <p:cond delay="0"/>
                                  </p:stCondLst>
                                  <p:childTnLst>
                                    <p:animEffect transition="out" filter="fade">
                                      <p:cBhvr>
                                        <p:cTn id="237" dur="500"/>
                                        <p:tgtEl>
                                          <p:spTgt spid="51"/>
                                        </p:tgtEl>
                                      </p:cBhvr>
                                    </p:animEffect>
                                    <p:set>
                                      <p:cBhvr>
                                        <p:cTn id="23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39" restart="whenNotActive" fill="hold" evtFilter="cancelBubble" nodeType="interactiveSeq">
                <p:stCondLst>
                  <p:cond evt="onClick" delay="0">
                    <p:tgtEl>
                      <p:spTgt spid="50"/>
                    </p:tgtEl>
                  </p:cond>
                </p:stCondLst>
                <p:endSync evt="end" delay="0">
                  <p:rtn val="all"/>
                </p:endSync>
                <p:childTnLst>
                  <p:par>
                    <p:cTn id="240" fill="hold" nodeType="clickPar">
                      <p:stCondLst>
                        <p:cond delay="0"/>
                      </p:stCondLst>
                      <p:childTnLst>
                        <p:par>
                          <p:cTn id="241" fill="hold" nodeType="withGroup">
                            <p:stCondLst>
                              <p:cond delay="0"/>
                            </p:stCondLst>
                            <p:childTnLst>
                              <p:par>
                                <p:cTn id="242" presetID="10" presetClass="exit" presetSubtype="0" fill="hold" grpId="0" nodeType="clickEffect">
                                  <p:stCondLst>
                                    <p:cond delay="0"/>
                                  </p:stCondLst>
                                  <p:childTnLst>
                                    <p:animEffect transition="out" filter="fade">
                                      <p:cBhvr>
                                        <p:cTn id="243" dur="500"/>
                                        <p:tgtEl>
                                          <p:spTgt spid="50"/>
                                        </p:tgtEl>
                                      </p:cBhvr>
                                    </p:animEffect>
                                    <p:set>
                                      <p:cBhvr>
                                        <p:cTn id="24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45" restart="whenNotActive" fill="hold" evtFilter="cancelBubble" nodeType="interactiveSeq">
                <p:stCondLst>
                  <p:cond evt="onClick" delay="0">
                    <p:tgtEl>
                      <p:spTgt spid="49"/>
                    </p:tgtEl>
                  </p:cond>
                </p:stCondLst>
                <p:endSync evt="end" delay="0">
                  <p:rtn val="all"/>
                </p:endSync>
                <p:childTnLst>
                  <p:par>
                    <p:cTn id="246" fill="hold" nodeType="clickPar">
                      <p:stCondLst>
                        <p:cond delay="0"/>
                      </p:stCondLst>
                      <p:childTnLst>
                        <p:par>
                          <p:cTn id="247" fill="hold" nodeType="withGroup">
                            <p:stCondLst>
                              <p:cond delay="0"/>
                            </p:stCondLst>
                            <p:childTnLst>
                              <p:par>
                                <p:cTn id="248" presetID="10" presetClass="exit" presetSubtype="0" fill="hold" grpId="0" nodeType="clickEffect">
                                  <p:stCondLst>
                                    <p:cond delay="0"/>
                                  </p:stCondLst>
                                  <p:childTnLst>
                                    <p:animEffect transition="out" filter="fade">
                                      <p:cBhvr>
                                        <p:cTn id="249" dur="500"/>
                                        <p:tgtEl>
                                          <p:spTgt spid="49"/>
                                        </p:tgtEl>
                                      </p:cBhvr>
                                    </p:animEffect>
                                    <p:set>
                                      <p:cBhvr>
                                        <p:cTn id="25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51" restart="whenNotActive" fill="hold" evtFilter="cancelBubble" nodeType="interactiveSeq">
                <p:stCondLst>
                  <p:cond evt="onClick" delay="0">
                    <p:tgtEl>
                      <p:spTgt spid="48"/>
                    </p:tgtEl>
                  </p:cond>
                </p:stCondLst>
                <p:endSync evt="end" delay="0">
                  <p:rtn val="all"/>
                </p:endSync>
                <p:childTnLst>
                  <p:par>
                    <p:cTn id="252" fill="hold" nodeType="clickPar">
                      <p:stCondLst>
                        <p:cond delay="0"/>
                      </p:stCondLst>
                      <p:childTnLst>
                        <p:par>
                          <p:cTn id="253" fill="hold" nodeType="withGroup">
                            <p:stCondLst>
                              <p:cond delay="0"/>
                            </p:stCondLst>
                            <p:childTnLst>
                              <p:par>
                                <p:cTn id="254" presetID="10" presetClass="exit" presetSubtype="0" fill="hold" grpId="0" nodeType="clickEffect">
                                  <p:stCondLst>
                                    <p:cond delay="0"/>
                                  </p:stCondLst>
                                  <p:childTnLst>
                                    <p:animEffect transition="out" filter="fade">
                                      <p:cBhvr>
                                        <p:cTn id="255" dur="500"/>
                                        <p:tgtEl>
                                          <p:spTgt spid="48"/>
                                        </p:tgtEl>
                                      </p:cBhvr>
                                    </p:animEffect>
                                    <p:set>
                                      <p:cBhvr>
                                        <p:cTn id="25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68" grpId="0" animBg="1"/>
      <p:bldP spid="68" grpId="1" animBg="1"/>
      <p:bldP spid="6" grpId="0" animBg="1"/>
      <p:bldP spid="48" grpId="0" animBg="1"/>
      <p:bldP spid="49" grpId="0" animBg="1"/>
      <p:bldP spid="50" grpId="0" animBg="1"/>
      <p:bldP spid="51" grpId="0" animBg="1"/>
      <p:bldP spid="52" grpId="0" animBg="1"/>
      <p:bldP spid="53" grpId="0" animBg="1"/>
      <p:bldP spid="54" grpId="0" animBg="1"/>
      <p:bldP spid="55" grpId="0" animBg="1"/>
      <p:bldP spid="29" grpId="0" animBg="1"/>
      <p:bldP spid="29" grpId="1" animBg="1"/>
      <p:bldP spid="76" grpId="0" animBg="1"/>
      <p:bldP spid="76"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56" grpId="0" animBg="1"/>
      <p:bldP spid="56" grpId="1" animBg="1"/>
      <p:bldP spid="57" grpId="0" animBg="1"/>
      <p:bldP spid="57"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7" grpId="0" animBg="1"/>
      <p:bldP spid="67"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8A33-5062-3D37-9DBB-E965EE584AC8}"/>
              </a:ext>
            </a:extLst>
          </p:cNvPr>
          <p:cNvSpPr>
            <a:spLocks noGrp="1"/>
          </p:cNvSpPr>
          <p:nvPr>
            <p:ph type="title"/>
          </p:nvPr>
        </p:nvSpPr>
        <p:spPr>
          <a:xfrm>
            <a:off x="374821" y="2620233"/>
            <a:ext cx="11442356" cy="1325563"/>
          </a:xfrm>
        </p:spPr>
        <p:txBody>
          <a:bodyPr>
            <a:normAutofit fontScale="90000"/>
          </a:bodyPr>
          <a:lstStyle/>
          <a:p>
            <a:r>
              <a:rPr lang="en-GB" u="sng" dirty="0"/>
              <a:t>2.4.25</a:t>
            </a:r>
            <a:br>
              <a:rPr lang="en-GB" u="sng" dirty="0"/>
            </a:br>
            <a:r>
              <a:rPr lang="en-GB" u="sng" dirty="0"/>
              <a:t>TBAT- read, write and plot coordinates. </a:t>
            </a:r>
            <a:br>
              <a:rPr lang="en-GB" dirty="0"/>
            </a:br>
            <a:br>
              <a:rPr lang="en-GB" dirty="0"/>
            </a:br>
            <a:r>
              <a:rPr lang="en-GB" dirty="0"/>
              <a:t>1) 5.907 x 1000  = </a:t>
            </a:r>
            <a:br>
              <a:rPr lang="en-GB" dirty="0"/>
            </a:br>
            <a:br>
              <a:rPr lang="en-GB" dirty="0"/>
            </a:br>
            <a:br>
              <a:rPr lang="en-GB" dirty="0"/>
            </a:br>
            <a:r>
              <a:rPr lang="en-GB" dirty="0"/>
              <a:t>2)  5/6 x 3 =</a:t>
            </a:r>
            <a:br>
              <a:rPr lang="en-GB" dirty="0"/>
            </a:br>
            <a:br>
              <a:rPr lang="en-GB" dirty="0"/>
            </a:br>
            <a:br>
              <a:rPr lang="en-GB" dirty="0"/>
            </a:br>
            <a:r>
              <a:rPr lang="en-GB" dirty="0"/>
              <a:t>3) 2, 453</a:t>
            </a:r>
            <a:br>
              <a:rPr lang="en-GB" dirty="0"/>
            </a:br>
            <a:r>
              <a:rPr lang="en-GB" dirty="0"/>
              <a:t>Nearest 10=               Nearest 100 =         Nearest 1, 000=</a:t>
            </a:r>
          </a:p>
        </p:txBody>
      </p:sp>
    </p:spTree>
    <p:extLst>
      <p:ext uri="{BB962C8B-B14F-4D97-AF65-F5344CB8AC3E}">
        <p14:creationId xmlns:p14="http://schemas.microsoft.com/office/powerpoint/2010/main" val="861958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BF7F-AA4F-18BC-C39F-6D2505BA0D57}"/>
              </a:ext>
            </a:extLst>
          </p:cNvPr>
          <p:cNvSpPr>
            <a:spLocks noGrp="1"/>
          </p:cNvSpPr>
          <p:nvPr>
            <p:ph type="title"/>
          </p:nvPr>
        </p:nvSpPr>
        <p:spPr/>
        <p:txBody>
          <a:bodyPr>
            <a:normAutofit fontScale="90000"/>
          </a:bodyPr>
          <a:lstStyle/>
          <a:p>
            <a:r>
              <a:rPr lang="en-GB"/>
              <a:t>Daily 10 </a:t>
            </a:r>
            <a:br>
              <a:rPr lang="en-GB"/>
            </a:br>
            <a:br>
              <a:rPr lang="en-GB"/>
            </a:br>
            <a:r>
              <a:rPr lang="en-GB">
                <a:ea typeface="+mj-lt"/>
                <a:cs typeface="+mj-lt"/>
                <a:hlinkClick r:id="rId2"/>
              </a:rPr>
              <a:t>Daily 10 - Mental Maths Challenge - Topmarks</a:t>
            </a:r>
            <a:endParaRPr lang="en-GB"/>
          </a:p>
        </p:txBody>
      </p:sp>
      <p:pic>
        <p:nvPicPr>
          <p:cNvPr id="3" name="Picture 2" descr="A screenshot of a game&#10;&#10;AI-generated content may be incorrect.">
            <a:extLst>
              <a:ext uri="{FF2B5EF4-FFF2-40B4-BE49-F238E27FC236}">
                <a16:creationId xmlns:a16="http://schemas.microsoft.com/office/drawing/2014/main" id="{FE4BEE0F-0927-BEA6-B553-DACE4B929169}"/>
              </a:ext>
            </a:extLst>
          </p:cNvPr>
          <p:cNvPicPr>
            <a:picLocks noChangeAspect="1"/>
          </p:cNvPicPr>
          <p:nvPr/>
        </p:nvPicPr>
        <p:blipFill>
          <a:blip r:embed="rId3"/>
          <a:stretch>
            <a:fillRect/>
          </a:stretch>
        </p:blipFill>
        <p:spPr>
          <a:xfrm>
            <a:off x="2734061" y="2432865"/>
            <a:ext cx="5591175" cy="4257675"/>
          </a:xfrm>
          <a:prstGeom prst="rect">
            <a:avLst/>
          </a:prstGeom>
        </p:spPr>
      </p:pic>
    </p:spTree>
    <p:extLst>
      <p:ext uri="{BB962C8B-B14F-4D97-AF65-F5344CB8AC3E}">
        <p14:creationId xmlns:p14="http://schemas.microsoft.com/office/powerpoint/2010/main" val="3954129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9E4E-8521-4775-A637-61EFA42BF9B3}"/>
              </a:ext>
            </a:extLst>
          </p:cNvPr>
          <p:cNvSpPr>
            <a:spLocks noGrp="1"/>
          </p:cNvSpPr>
          <p:nvPr>
            <p:ph type="title"/>
          </p:nvPr>
        </p:nvSpPr>
        <p:spPr>
          <a:xfrm>
            <a:off x="611659" y="169476"/>
            <a:ext cx="10515600" cy="1325563"/>
          </a:xfrm>
        </p:spPr>
        <p:txBody>
          <a:bodyPr>
            <a:normAutofit fontScale="90000"/>
          </a:bodyPr>
          <a:lstStyle/>
          <a:p>
            <a:r>
              <a:rPr lang="en-GB"/>
              <a:t>Talk partners: Which axis is 'x' and which is 'y'?</a:t>
            </a:r>
            <a:br>
              <a:rPr lang="en-GB"/>
            </a:br>
            <a:endParaRPr lang="en-GB"/>
          </a:p>
        </p:txBody>
      </p:sp>
      <p:pic>
        <p:nvPicPr>
          <p:cNvPr id="3" name="Picture 2" descr="A graph paper with numbers&#10;&#10;AI-generated content may be incorrect.">
            <a:extLst>
              <a:ext uri="{FF2B5EF4-FFF2-40B4-BE49-F238E27FC236}">
                <a16:creationId xmlns:a16="http://schemas.microsoft.com/office/drawing/2014/main" id="{24485742-2F0D-6A39-EC9C-6540E0D2406C}"/>
              </a:ext>
            </a:extLst>
          </p:cNvPr>
          <p:cNvPicPr>
            <a:picLocks noChangeAspect="1"/>
          </p:cNvPicPr>
          <p:nvPr/>
        </p:nvPicPr>
        <p:blipFill>
          <a:blip r:embed="rId2"/>
          <a:stretch>
            <a:fillRect/>
          </a:stretch>
        </p:blipFill>
        <p:spPr>
          <a:xfrm>
            <a:off x="3336839" y="1024709"/>
            <a:ext cx="5508024" cy="5488202"/>
          </a:xfrm>
          <a:prstGeom prst="rect">
            <a:avLst/>
          </a:prstGeom>
        </p:spPr>
      </p:pic>
    </p:spTree>
    <p:extLst>
      <p:ext uri="{BB962C8B-B14F-4D97-AF65-F5344CB8AC3E}">
        <p14:creationId xmlns:p14="http://schemas.microsoft.com/office/powerpoint/2010/main" val="372067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D2591-01A4-0160-0A82-A77F5611B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58C3A-433D-5FEA-98EF-E482749D5E54}"/>
              </a:ext>
            </a:extLst>
          </p:cNvPr>
          <p:cNvSpPr>
            <a:spLocks noGrp="1"/>
          </p:cNvSpPr>
          <p:nvPr>
            <p:ph type="title"/>
          </p:nvPr>
        </p:nvSpPr>
        <p:spPr>
          <a:xfrm>
            <a:off x="611659" y="169476"/>
            <a:ext cx="10515600" cy="1325563"/>
          </a:xfrm>
        </p:spPr>
        <p:txBody>
          <a:bodyPr>
            <a:normAutofit fontScale="90000"/>
          </a:bodyPr>
          <a:lstStyle/>
          <a:p>
            <a:r>
              <a:rPr lang="en-GB"/>
              <a:t>Talk partners: Which axis do you read or plot first?</a:t>
            </a:r>
            <a:br>
              <a:rPr lang="en-GB"/>
            </a:br>
            <a:endParaRPr lang="en-GB"/>
          </a:p>
        </p:txBody>
      </p:sp>
      <p:pic>
        <p:nvPicPr>
          <p:cNvPr id="4" name="Picture 3" descr="A graph of x and y&#10;&#10;AI-generated content may be incorrect.">
            <a:extLst>
              <a:ext uri="{FF2B5EF4-FFF2-40B4-BE49-F238E27FC236}">
                <a16:creationId xmlns:a16="http://schemas.microsoft.com/office/drawing/2014/main" id="{3E57C4C3-8DEF-C522-0BEF-69F0EBF6597B}"/>
              </a:ext>
            </a:extLst>
          </p:cNvPr>
          <p:cNvPicPr>
            <a:picLocks noChangeAspect="1"/>
          </p:cNvPicPr>
          <p:nvPr/>
        </p:nvPicPr>
        <p:blipFill>
          <a:blip r:embed="rId2"/>
          <a:stretch>
            <a:fillRect/>
          </a:stretch>
        </p:blipFill>
        <p:spPr>
          <a:xfrm>
            <a:off x="3364127" y="1025996"/>
            <a:ext cx="5391664" cy="5187006"/>
          </a:xfrm>
          <a:prstGeom prst="rect">
            <a:avLst/>
          </a:prstGeom>
        </p:spPr>
      </p:pic>
    </p:spTree>
    <p:extLst>
      <p:ext uri="{BB962C8B-B14F-4D97-AF65-F5344CB8AC3E}">
        <p14:creationId xmlns:p14="http://schemas.microsoft.com/office/powerpoint/2010/main" val="265320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88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CB72406A-0A47-473A-86C4-CE41DE1517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49" t="15748" r="7850" b="2903"/>
          <a:stretch/>
        </p:blipFill>
        <p:spPr>
          <a:xfrm>
            <a:off x="2223383" y="1553359"/>
            <a:ext cx="7726771" cy="4454795"/>
          </a:xfrm>
          <a:prstGeom prst="rect">
            <a:avLst/>
          </a:prstGeom>
        </p:spPr>
      </p:pic>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Olympic Sports Coordinates</a:t>
            </a:r>
            <a:endParaRPr lang="en-GB" sz="3600"/>
          </a:p>
        </p:txBody>
      </p:sp>
      <p:sp>
        <p:nvSpPr>
          <p:cNvPr id="108" name="Rectangle 107">
            <a:extLst>
              <a:ext uri="{FF2B5EF4-FFF2-40B4-BE49-F238E27FC236}">
                <a16:creationId xmlns:a16="http://schemas.microsoft.com/office/drawing/2014/main" id="{F195A652-35C9-4164-AB09-0765556F05FD}"/>
              </a:ext>
            </a:extLst>
          </p:cNvPr>
          <p:cNvSpPr/>
          <p:nvPr/>
        </p:nvSpPr>
        <p:spPr>
          <a:xfrm>
            <a:off x="2223383" y="1553359"/>
            <a:ext cx="7743863" cy="4454795"/>
          </a:xfrm>
          <a:prstGeom prst="rect">
            <a:avLst/>
          </a:prstGeom>
          <a:solidFill>
            <a:schemeClr val="bg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sp>
        <p:nvSpPr>
          <p:cNvPr id="109" name="Rectangle 108">
            <a:extLst>
              <a:ext uri="{FF2B5EF4-FFF2-40B4-BE49-F238E27FC236}">
                <a16:creationId xmlns:a16="http://schemas.microsoft.com/office/drawing/2014/main" id="{A3A161E6-3E20-498D-A8DE-654E26581D18}"/>
              </a:ext>
            </a:extLst>
          </p:cNvPr>
          <p:cNvSpPr/>
          <p:nvPr/>
        </p:nvSpPr>
        <p:spPr>
          <a:xfrm>
            <a:off x="2223383" y="1553358"/>
            <a:ext cx="3871931" cy="44266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3" name="Picture 12">
            <a:extLst>
              <a:ext uri="{FF2B5EF4-FFF2-40B4-BE49-F238E27FC236}">
                <a16:creationId xmlns:a16="http://schemas.microsoft.com/office/drawing/2014/main" id="{EA07657A-4E25-44F5-A941-7497DF4E72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2000" y="63046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D95FE1C-0F07-457A-899E-6C27307B1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40424" y="2231189"/>
            <a:ext cx="3199770" cy="3776964"/>
          </a:xfrm>
          <a:prstGeom prst="rect">
            <a:avLst/>
          </a:prstGeom>
        </p:spPr>
      </p:pic>
      <p:sp>
        <p:nvSpPr>
          <p:cNvPr id="4" name="Rectangle 3">
            <a:extLst>
              <a:ext uri="{FF2B5EF4-FFF2-40B4-BE49-F238E27FC236}">
                <a16:creationId xmlns:a16="http://schemas.microsoft.com/office/drawing/2014/main" id="{AB62B77A-8C46-499D-B70E-8AF8CA18328B}"/>
              </a:ext>
            </a:extLst>
          </p:cNvPr>
          <p:cNvSpPr/>
          <p:nvPr/>
        </p:nvSpPr>
        <p:spPr>
          <a:xfrm>
            <a:off x="2223383" y="5438424"/>
            <a:ext cx="7470396" cy="646331"/>
          </a:xfrm>
          <a:prstGeom prst="rect">
            <a:avLst/>
          </a:prstGeom>
          <a:solidFill>
            <a:srgbClr val="669FC7"/>
          </a:solidFill>
        </p:spPr>
        <p:txBody>
          <a:bodyPr wrap="square">
            <a:spAutoFit/>
          </a:bodyPr>
          <a:lstStyle/>
          <a:p>
            <a:r>
              <a:rPr lang="en-GB" sz="1800">
                <a:solidFill>
                  <a:schemeClr val="bg1"/>
                </a:solidFill>
              </a:rPr>
              <a:t>Click the correct coordinates to </a:t>
            </a:r>
            <a:br>
              <a:rPr lang="en-GB" sz="1800">
                <a:solidFill>
                  <a:schemeClr val="bg1"/>
                </a:solidFill>
              </a:rPr>
            </a:br>
            <a:r>
              <a:rPr lang="en-GB" sz="1800">
                <a:solidFill>
                  <a:schemeClr val="bg1"/>
                </a:solidFill>
              </a:rPr>
              <a:t>find Joe’s favourite Olympic sports:</a:t>
            </a:r>
            <a:endParaRPr lang="en-GB" sz="1800">
              <a:solidFill>
                <a:schemeClr val="bg1"/>
              </a:solidFill>
              <a:latin typeface="Twinkl" pitchFamily="50" charset="0"/>
            </a:endParaRPr>
          </a:p>
        </p:txBody>
      </p:sp>
      <p:graphicFrame>
        <p:nvGraphicFramePr>
          <p:cNvPr id="7" name="Table 6">
            <a:extLst>
              <a:ext uri="{FF2B5EF4-FFF2-40B4-BE49-F238E27FC236}">
                <a16:creationId xmlns:a16="http://schemas.microsoft.com/office/drawing/2014/main" id="{A707A4D7-F081-4BD3-A4FF-26BECA2535FA}"/>
              </a:ext>
            </a:extLst>
          </p:cNvPr>
          <p:cNvGraphicFramePr>
            <a:graphicFrameLocks noGrp="1"/>
          </p:cNvGraphicFramePr>
          <p:nvPr/>
        </p:nvGraphicFramePr>
        <p:xfrm>
          <a:off x="2586604" y="1803652"/>
          <a:ext cx="3273936" cy="3212106"/>
        </p:xfrm>
        <a:graphic>
          <a:graphicData uri="http://schemas.openxmlformats.org/drawingml/2006/table">
            <a:tbl>
              <a:tblPr firstRow="1" bandRow="1">
                <a:tableStyleId>{5940675A-B579-460E-94D1-54222C63F5DA}</a:tableStyleId>
              </a:tblPr>
              <a:tblGrid>
                <a:gridCol w="545656">
                  <a:extLst>
                    <a:ext uri="{9D8B030D-6E8A-4147-A177-3AD203B41FA5}">
                      <a16:colId xmlns:a16="http://schemas.microsoft.com/office/drawing/2014/main" val="3453724286"/>
                    </a:ext>
                  </a:extLst>
                </a:gridCol>
                <a:gridCol w="545656">
                  <a:extLst>
                    <a:ext uri="{9D8B030D-6E8A-4147-A177-3AD203B41FA5}">
                      <a16:colId xmlns:a16="http://schemas.microsoft.com/office/drawing/2014/main" val="1291528541"/>
                    </a:ext>
                  </a:extLst>
                </a:gridCol>
                <a:gridCol w="545656">
                  <a:extLst>
                    <a:ext uri="{9D8B030D-6E8A-4147-A177-3AD203B41FA5}">
                      <a16:colId xmlns:a16="http://schemas.microsoft.com/office/drawing/2014/main" val="2669484942"/>
                    </a:ext>
                  </a:extLst>
                </a:gridCol>
                <a:gridCol w="545656">
                  <a:extLst>
                    <a:ext uri="{9D8B030D-6E8A-4147-A177-3AD203B41FA5}">
                      <a16:colId xmlns:a16="http://schemas.microsoft.com/office/drawing/2014/main" val="4254877710"/>
                    </a:ext>
                  </a:extLst>
                </a:gridCol>
                <a:gridCol w="545656">
                  <a:extLst>
                    <a:ext uri="{9D8B030D-6E8A-4147-A177-3AD203B41FA5}">
                      <a16:colId xmlns:a16="http://schemas.microsoft.com/office/drawing/2014/main" val="3012404891"/>
                    </a:ext>
                  </a:extLst>
                </a:gridCol>
                <a:gridCol w="545656">
                  <a:extLst>
                    <a:ext uri="{9D8B030D-6E8A-4147-A177-3AD203B41FA5}">
                      <a16:colId xmlns:a16="http://schemas.microsoft.com/office/drawing/2014/main" val="1890205353"/>
                    </a:ext>
                  </a:extLst>
                </a:gridCol>
              </a:tblGrid>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033330891"/>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54249676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4005931846"/>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60771918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135677882"/>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612159369"/>
                  </a:ext>
                </a:extLst>
              </a:tr>
            </a:tbl>
          </a:graphicData>
        </a:graphic>
      </p:graphicFrame>
      <p:sp>
        <p:nvSpPr>
          <p:cNvPr id="8" name="Rectangle 7">
            <a:extLst>
              <a:ext uri="{FF2B5EF4-FFF2-40B4-BE49-F238E27FC236}">
                <a16:creationId xmlns:a16="http://schemas.microsoft.com/office/drawing/2014/main" id="{4763C424-446F-48F3-BCEE-F090C2585143}"/>
              </a:ext>
            </a:extLst>
          </p:cNvPr>
          <p:cNvSpPr/>
          <p:nvPr/>
        </p:nvSpPr>
        <p:spPr>
          <a:xfrm>
            <a:off x="2223382" y="1613710"/>
            <a:ext cx="4391638" cy="369332"/>
          </a:xfrm>
          <a:prstGeom prst="rect">
            <a:avLst/>
          </a:prstGeom>
        </p:spPr>
        <p:txBody>
          <a:bodyPr wrap="square">
            <a:spAutoFit/>
          </a:bodyPr>
          <a:lstStyle/>
          <a:p>
            <a:r>
              <a:rPr lang="en-GB" sz="1800">
                <a:latin typeface="Twinkl" pitchFamily="50" charset="0"/>
              </a:rPr>
              <a:t>6</a:t>
            </a:r>
          </a:p>
        </p:txBody>
      </p:sp>
      <p:sp>
        <p:nvSpPr>
          <p:cNvPr id="9" name="Rectangle 8">
            <a:extLst>
              <a:ext uri="{FF2B5EF4-FFF2-40B4-BE49-F238E27FC236}">
                <a16:creationId xmlns:a16="http://schemas.microsoft.com/office/drawing/2014/main" id="{1BD5725E-97B0-48A6-8DC1-AD5E220444B6}"/>
              </a:ext>
            </a:extLst>
          </p:cNvPr>
          <p:cNvSpPr/>
          <p:nvPr/>
        </p:nvSpPr>
        <p:spPr>
          <a:xfrm>
            <a:off x="2223382" y="2145671"/>
            <a:ext cx="4391638" cy="369332"/>
          </a:xfrm>
          <a:prstGeom prst="rect">
            <a:avLst/>
          </a:prstGeom>
        </p:spPr>
        <p:txBody>
          <a:bodyPr wrap="square">
            <a:spAutoFit/>
          </a:bodyPr>
          <a:lstStyle/>
          <a:p>
            <a:r>
              <a:rPr lang="en-GB" sz="1800">
                <a:latin typeface="Twinkl" pitchFamily="50" charset="0"/>
              </a:rPr>
              <a:t>5</a:t>
            </a:r>
          </a:p>
        </p:txBody>
      </p:sp>
      <p:sp>
        <p:nvSpPr>
          <p:cNvPr id="10" name="Rectangle 9">
            <a:extLst>
              <a:ext uri="{FF2B5EF4-FFF2-40B4-BE49-F238E27FC236}">
                <a16:creationId xmlns:a16="http://schemas.microsoft.com/office/drawing/2014/main" id="{F88381E6-81F4-46BF-9DF0-95E851663537}"/>
              </a:ext>
            </a:extLst>
          </p:cNvPr>
          <p:cNvSpPr/>
          <p:nvPr/>
        </p:nvSpPr>
        <p:spPr>
          <a:xfrm>
            <a:off x="2223382" y="2693404"/>
            <a:ext cx="4391638" cy="369332"/>
          </a:xfrm>
          <a:prstGeom prst="rect">
            <a:avLst/>
          </a:prstGeom>
        </p:spPr>
        <p:txBody>
          <a:bodyPr wrap="square">
            <a:spAutoFit/>
          </a:bodyPr>
          <a:lstStyle/>
          <a:p>
            <a:r>
              <a:rPr lang="en-GB" sz="1800">
                <a:latin typeface="Twinkl" pitchFamily="50" charset="0"/>
              </a:rPr>
              <a:t>4</a:t>
            </a:r>
          </a:p>
        </p:txBody>
      </p:sp>
      <p:sp>
        <p:nvSpPr>
          <p:cNvPr id="11" name="Rectangle 10">
            <a:extLst>
              <a:ext uri="{FF2B5EF4-FFF2-40B4-BE49-F238E27FC236}">
                <a16:creationId xmlns:a16="http://schemas.microsoft.com/office/drawing/2014/main" id="{227FF146-BEFD-4566-9735-027D5E31138B}"/>
              </a:ext>
            </a:extLst>
          </p:cNvPr>
          <p:cNvSpPr/>
          <p:nvPr/>
        </p:nvSpPr>
        <p:spPr>
          <a:xfrm>
            <a:off x="2223382" y="3221424"/>
            <a:ext cx="4391638" cy="369332"/>
          </a:xfrm>
          <a:prstGeom prst="rect">
            <a:avLst/>
          </a:prstGeom>
        </p:spPr>
        <p:txBody>
          <a:bodyPr wrap="square">
            <a:spAutoFit/>
          </a:bodyPr>
          <a:lstStyle/>
          <a:p>
            <a:r>
              <a:rPr lang="en-GB" sz="1800">
                <a:latin typeface="Twinkl" pitchFamily="50" charset="0"/>
              </a:rPr>
              <a:t>3</a:t>
            </a:r>
          </a:p>
        </p:txBody>
      </p:sp>
      <p:sp>
        <p:nvSpPr>
          <p:cNvPr id="12" name="Rectangle 11">
            <a:extLst>
              <a:ext uri="{FF2B5EF4-FFF2-40B4-BE49-F238E27FC236}">
                <a16:creationId xmlns:a16="http://schemas.microsoft.com/office/drawing/2014/main" id="{52BE1D8F-8199-4DA0-8793-0A295B4C4F60}"/>
              </a:ext>
            </a:extLst>
          </p:cNvPr>
          <p:cNvSpPr/>
          <p:nvPr/>
        </p:nvSpPr>
        <p:spPr>
          <a:xfrm>
            <a:off x="2223382" y="3726239"/>
            <a:ext cx="4391638" cy="369332"/>
          </a:xfrm>
          <a:prstGeom prst="rect">
            <a:avLst/>
          </a:prstGeom>
        </p:spPr>
        <p:txBody>
          <a:bodyPr wrap="square">
            <a:spAutoFit/>
          </a:bodyPr>
          <a:lstStyle/>
          <a:p>
            <a:r>
              <a:rPr lang="en-GB" sz="1800">
                <a:latin typeface="Twinkl" pitchFamily="50" charset="0"/>
              </a:rPr>
              <a:t>2</a:t>
            </a:r>
          </a:p>
        </p:txBody>
      </p:sp>
      <p:sp>
        <p:nvSpPr>
          <p:cNvPr id="15" name="Rectangle 14">
            <a:extLst>
              <a:ext uri="{FF2B5EF4-FFF2-40B4-BE49-F238E27FC236}">
                <a16:creationId xmlns:a16="http://schemas.microsoft.com/office/drawing/2014/main" id="{C28BBCFB-C8C4-44D0-A0BF-C72F8CC22C6D}"/>
              </a:ext>
            </a:extLst>
          </p:cNvPr>
          <p:cNvSpPr/>
          <p:nvPr/>
        </p:nvSpPr>
        <p:spPr>
          <a:xfrm>
            <a:off x="2223382" y="4296505"/>
            <a:ext cx="4391638" cy="369332"/>
          </a:xfrm>
          <a:prstGeom prst="rect">
            <a:avLst/>
          </a:prstGeom>
        </p:spPr>
        <p:txBody>
          <a:bodyPr wrap="square">
            <a:spAutoFit/>
          </a:bodyPr>
          <a:lstStyle/>
          <a:p>
            <a:r>
              <a:rPr lang="en-GB" sz="1800">
                <a:latin typeface="Twinkl" pitchFamily="50" charset="0"/>
              </a:rPr>
              <a:t>1</a:t>
            </a:r>
          </a:p>
        </p:txBody>
      </p:sp>
      <p:sp>
        <p:nvSpPr>
          <p:cNvPr id="16" name="Rectangle 15">
            <a:extLst>
              <a:ext uri="{FF2B5EF4-FFF2-40B4-BE49-F238E27FC236}">
                <a16:creationId xmlns:a16="http://schemas.microsoft.com/office/drawing/2014/main" id="{FD3C81DD-41CA-4637-959D-F621BE8A0B88}"/>
              </a:ext>
            </a:extLst>
          </p:cNvPr>
          <p:cNvSpPr/>
          <p:nvPr/>
        </p:nvSpPr>
        <p:spPr>
          <a:xfrm>
            <a:off x="2223382" y="4931559"/>
            <a:ext cx="4391638" cy="369332"/>
          </a:xfrm>
          <a:prstGeom prst="rect">
            <a:avLst/>
          </a:prstGeom>
        </p:spPr>
        <p:txBody>
          <a:bodyPr wrap="square">
            <a:spAutoFit/>
          </a:bodyPr>
          <a:lstStyle/>
          <a:p>
            <a:r>
              <a:rPr lang="en-GB" sz="1800">
                <a:latin typeface="Twinkl" pitchFamily="50" charset="0"/>
              </a:rPr>
              <a:t>0</a:t>
            </a:r>
          </a:p>
        </p:txBody>
      </p:sp>
      <p:sp>
        <p:nvSpPr>
          <p:cNvPr id="17" name="Rectangle 16">
            <a:extLst>
              <a:ext uri="{FF2B5EF4-FFF2-40B4-BE49-F238E27FC236}">
                <a16:creationId xmlns:a16="http://schemas.microsoft.com/office/drawing/2014/main" id="{DD153785-D496-4149-AD3C-E6A68A29A056}"/>
              </a:ext>
            </a:extLst>
          </p:cNvPr>
          <p:cNvSpPr/>
          <p:nvPr/>
        </p:nvSpPr>
        <p:spPr>
          <a:xfrm>
            <a:off x="3002777" y="5061177"/>
            <a:ext cx="264253" cy="369332"/>
          </a:xfrm>
          <a:prstGeom prst="rect">
            <a:avLst/>
          </a:prstGeom>
        </p:spPr>
        <p:txBody>
          <a:bodyPr wrap="square">
            <a:spAutoFit/>
          </a:bodyPr>
          <a:lstStyle/>
          <a:p>
            <a:r>
              <a:rPr lang="en-GB" sz="1800">
                <a:latin typeface="Twinkl" pitchFamily="50" charset="0"/>
              </a:rPr>
              <a:t>1</a:t>
            </a:r>
          </a:p>
        </p:txBody>
      </p:sp>
      <p:sp>
        <p:nvSpPr>
          <p:cNvPr id="18" name="Rectangle 17">
            <a:extLst>
              <a:ext uri="{FF2B5EF4-FFF2-40B4-BE49-F238E27FC236}">
                <a16:creationId xmlns:a16="http://schemas.microsoft.com/office/drawing/2014/main" id="{81A072BD-995A-4513-852B-782BED8B170C}"/>
              </a:ext>
            </a:extLst>
          </p:cNvPr>
          <p:cNvSpPr/>
          <p:nvPr/>
        </p:nvSpPr>
        <p:spPr>
          <a:xfrm>
            <a:off x="3533983" y="5061177"/>
            <a:ext cx="264253" cy="369332"/>
          </a:xfrm>
          <a:prstGeom prst="rect">
            <a:avLst/>
          </a:prstGeom>
        </p:spPr>
        <p:txBody>
          <a:bodyPr wrap="square">
            <a:spAutoFit/>
          </a:bodyPr>
          <a:lstStyle/>
          <a:p>
            <a:r>
              <a:rPr lang="en-GB" sz="1800">
                <a:latin typeface="Twinkl" pitchFamily="50" charset="0"/>
              </a:rPr>
              <a:t>2</a:t>
            </a:r>
          </a:p>
        </p:txBody>
      </p:sp>
      <p:sp>
        <p:nvSpPr>
          <p:cNvPr id="19" name="Rectangle 18">
            <a:extLst>
              <a:ext uri="{FF2B5EF4-FFF2-40B4-BE49-F238E27FC236}">
                <a16:creationId xmlns:a16="http://schemas.microsoft.com/office/drawing/2014/main" id="{E4085D39-543F-48DC-B1BD-513CE1071F72}"/>
              </a:ext>
            </a:extLst>
          </p:cNvPr>
          <p:cNvSpPr/>
          <p:nvPr/>
        </p:nvSpPr>
        <p:spPr>
          <a:xfrm>
            <a:off x="4091446" y="5061177"/>
            <a:ext cx="264253" cy="369332"/>
          </a:xfrm>
          <a:prstGeom prst="rect">
            <a:avLst/>
          </a:prstGeom>
        </p:spPr>
        <p:txBody>
          <a:bodyPr wrap="square">
            <a:spAutoFit/>
          </a:bodyPr>
          <a:lstStyle/>
          <a:p>
            <a:r>
              <a:rPr lang="en-GB" sz="1800">
                <a:latin typeface="Twinkl" pitchFamily="50" charset="0"/>
              </a:rPr>
              <a:t>3</a:t>
            </a:r>
          </a:p>
        </p:txBody>
      </p:sp>
      <p:sp>
        <p:nvSpPr>
          <p:cNvPr id="20" name="Rectangle 19">
            <a:extLst>
              <a:ext uri="{FF2B5EF4-FFF2-40B4-BE49-F238E27FC236}">
                <a16:creationId xmlns:a16="http://schemas.microsoft.com/office/drawing/2014/main" id="{261B04EC-C296-474D-9641-FB95D476BB75}"/>
              </a:ext>
            </a:extLst>
          </p:cNvPr>
          <p:cNvSpPr/>
          <p:nvPr/>
        </p:nvSpPr>
        <p:spPr>
          <a:xfrm>
            <a:off x="4617287" y="5061177"/>
            <a:ext cx="264253" cy="369332"/>
          </a:xfrm>
          <a:prstGeom prst="rect">
            <a:avLst/>
          </a:prstGeom>
        </p:spPr>
        <p:txBody>
          <a:bodyPr wrap="square">
            <a:spAutoFit/>
          </a:bodyPr>
          <a:lstStyle/>
          <a:p>
            <a:r>
              <a:rPr lang="en-GB" sz="1800">
                <a:latin typeface="Twinkl" pitchFamily="50" charset="0"/>
              </a:rPr>
              <a:t>4</a:t>
            </a:r>
          </a:p>
        </p:txBody>
      </p:sp>
      <p:sp>
        <p:nvSpPr>
          <p:cNvPr id="21" name="Rectangle 20">
            <a:extLst>
              <a:ext uri="{FF2B5EF4-FFF2-40B4-BE49-F238E27FC236}">
                <a16:creationId xmlns:a16="http://schemas.microsoft.com/office/drawing/2014/main" id="{1974F2D3-3A5A-494B-ABAC-39E09526C185}"/>
              </a:ext>
            </a:extLst>
          </p:cNvPr>
          <p:cNvSpPr/>
          <p:nvPr/>
        </p:nvSpPr>
        <p:spPr>
          <a:xfrm>
            <a:off x="5172546" y="5061177"/>
            <a:ext cx="264253" cy="369332"/>
          </a:xfrm>
          <a:prstGeom prst="rect">
            <a:avLst/>
          </a:prstGeom>
        </p:spPr>
        <p:txBody>
          <a:bodyPr wrap="square">
            <a:spAutoFit/>
          </a:bodyPr>
          <a:lstStyle/>
          <a:p>
            <a:r>
              <a:rPr lang="en-GB" sz="1800">
                <a:latin typeface="Twinkl" pitchFamily="50" charset="0"/>
              </a:rPr>
              <a:t>5</a:t>
            </a:r>
          </a:p>
        </p:txBody>
      </p:sp>
      <p:sp>
        <p:nvSpPr>
          <p:cNvPr id="22" name="Rectangle 21">
            <a:extLst>
              <a:ext uri="{FF2B5EF4-FFF2-40B4-BE49-F238E27FC236}">
                <a16:creationId xmlns:a16="http://schemas.microsoft.com/office/drawing/2014/main" id="{9445D689-F14D-4F43-8917-4593B1805CB1}"/>
              </a:ext>
            </a:extLst>
          </p:cNvPr>
          <p:cNvSpPr/>
          <p:nvPr/>
        </p:nvSpPr>
        <p:spPr>
          <a:xfrm>
            <a:off x="5698387" y="5061177"/>
            <a:ext cx="264253" cy="369332"/>
          </a:xfrm>
          <a:prstGeom prst="rect">
            <a:avLst/>
          </a:prstGeom>
        </p:spPr>
        <p:txBody>
          <a:bodyPr wrap="square">
            <a:spAutoFit/>
          </a:bodyPr>
          <a:lstStyle/>
          <a:p>
            <a:r>
              <a:rPr lang="en-GB" sz="1800">
                <a:latin typeface="Twinkl" pitchFamily="50" charset="0"/>
              </a:rPr>
              <a:t>6</a:t>
            </a:r>
          </a:p>
        </p:txBody>
      </p:sp>
      <p:sp>
        <p:nvSpPr>
          <p:cNvPr id="5" name="Oval 4">
            <a:extLst>
              <a:ext uri="{FF2B5EF4-FFF2-40B4-BE49-F238E27FC236}">
                <a16:creationId xmlns:a16="http://schemas.microsoft.com/office/drawing/2014/main" id="{CAAE05EE-871A-4B07-BFB8-195506F168CF}"/>
              </a:ext>
            </a:extLst>
          </p:cNvPr>
          <p:cNvSpPr/>
          <p:nvPr/>
        </p:nvSpPr>
        <p:spPr>
          <a:xfrm>
            <a:off x="5963174"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Speech Bubble: Rectangle with Corners Rounded 13">
            <a:extLst>
              <a:ext uri="{FF2B5EF4-FFF2-40B4-BE49-F238E27FC236}">
                <a16:creationId xmlns:a16="http://schemas.microsoft.com/office/drawing/2014/main" id="{16DB3222-3152-4E79-853B-20C547E17C43}"/>
              </a:ext>
            </a:extLst>
          </p:cNvPr>
          <p:cNvSpPr/>
          <p:nvPr/>
        </p:nvSpPr>
        <p:spPr>
          <a:xfrm>
            <a:off x="6266101" y="1678733"/>
            <a:ext cx="2422754" cy="1337841"/>
          </a:xfrm>
          <a:prstGeom prst="wedgeRoundRectCallout">
            <a:avLst>
              <a:gd name="adj1" fmla="val 37320"/>
              <a:gd name="adj2" fmla="val 67241"/>
              <a:gd name="adj3" fmla="val 16667"/>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latin typeface="Twinkl" pitchFamily="50" charset="0"/>
              </a:rPr>
              <a:t>My favourite sports to watch are (5,3), (2,5) and (0,1).</a:t>
            </a:r>
          </a:p>
        </p:txBody>
      </p:sp>
      <p:sp>
        <p:nvSpPr>
          <p:cNvPr id="25" name="Oval 24">
            <a:extLst>
              <a:ext uri="{FF2B5EF4-FFF2-40B4-BE49-F238E27FC236}">
                <a16:creationId xmlns:a16="http://schemas.microsoft.com/office/drawing/2014/main" id="{E575ABED-E2E4-42D5-84C7-1FE36F0CC4F9}"/>
              </a:ext>
            </a:extLst>
          </p:cNvPr>
          <p:cNvSpPr/>
          <p:nvPr/>
        </p:nvSpPr>
        <p:spPr>
          <a:xfrm>
            <a:off x="7352233"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3,0">
            <a:extLst>
              <a:ext uri="{FF2B5EF4-FFF2-40B4-BE49-F238E27FC236}">
                <a16:creationId xmlns:a16="http://schemas.microsoft.com/office/drawing/2014/main" id="{41CC7234-21A0-4C57-A343-A7F7EDCB7172}"/>
              </a:ext>
            </a:extLst>
          </p:cNvPr>
          <p:cNvSpPr/>
          <p:nvPr/>
        </p:nvSpPr>
        <p:spPr>
          <a:xfrm>
            <a:off x="2483817" y="3274089"/>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4" name="0,0">
            <a:extLst>
              <a:ext uri="{FF2B5EF4-FFF2-40B4-BE49-F238E27FC236}">
                <a16:creationId xmlns:a16="http://schemas.microsoft.com/office/drawing/2014/main" id="{D0030822-004D-4BA2-95BF-E76E1C660693}"/>
              </a:ext>
            </a:extLst>
          </p:cNvPr>
          <p:cNvSpPr/>
          <p:nvPr/>
        </p:nvSpPr>
        <p:spPr>
          <a:xfrm>
            <a:off x="2483817" y="487071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5" name="4,0">
            <a:extLst>
              <a:ext uri="{FF2B5EF4-FFF2-40B4-BE49-F238E27FC236}">
                <a16:creationId xmlns:a16="http://schemas.microsoft.com/office/drawing/2014/main" id="{A20A6819-A6E7-4864-9851-FA318A6D77A2}"/>
              </a:ext>
            </a:extLst>
          </p:cNvPr>
          <p:cNvSpPr/>
          <p:nvPr/>
        </p:nvSpPr>
        <p:spPr>
          <a:xfrm>
            <a:off x="2483817" y="2750816"/>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6" name="5,0">
            <a:extLst>
              <a:ext uri="{FF2B5EF4-FFF2-40B4-BE49-F238E27FC236}">
                <a16:creationId xmlns:a16="http://schemas.microsoft.com/office/drawing/2014/main" id="{1025303B-E36C-4DFF-9F0C-00BCA63E0EB0}"/>
              </a:ext>
            </a:extLst>
          </p:cNvPr>
          <p:cNvSpPr/>
          <p:nvPr/>
        </p:nvSpPr>
        <p:spPr>
          <a:xfrm>
            <a:off x="2483817" y="2227544"/>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7" name="3,1">
            <a:extLst>
              <a:ext uri="{FF2B5EF4-FFF2-40B4-BE49-F238E27FC236}">
                <a16:creationId xmlns:a16="http://schemas.microsoft.com/office/drawing/2014/main" id="{A39EFE87-4234-490B-BF5D-D986F0CD888D}"/>
              </a:ext>
            </a:extLst>
          </p:cNvPr>
          <p:cNvSpPr/>
          <p:nvPr/>
        </p:nvSpPr>
        <p:spPr>
          <a:xfrm>
            <a:off x="3024374" y="3273882"/>
            <a:ext cx="227012"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8" name="2,1">
            <a:extLst>
              <a:ext uri="{FF2B5EF4-FFF2-40B4-BE49-F238E27FC236}">
                <a16:creationId xmlns:a16="http://schemas.microsoft.com/office/drawing/2014/main" id="{06B51080-40A7-48DA-9363-F51097718B1A}"/>
              </a:ext>
            </a:extLst>
          </p:cNvPr>
          <p:cNvSpPr/>
          <p:nvPr/>
        </p:nvSpPr>
        <p:spPr>
          <a:xfrm>
            <a:off x="3024374" y="3798673"/>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9" name="1,1">
            <a:extLst>
              <a:ext uri="{FF2B5EF4-FFF2-40B4-BE49-F238E27FC236}">
                <a16:creationId xmlns:a16="http://schemas.microsoft.com/office/drawing/2014/main" id="{AF2CD2C2-2952-4A19-8B5E-967AC6DDCAC5}"/>
              </a:ext>
            </a:extLst>
          </p:cNvPr>
          <p:cNvSpPr/>
          <p:nvPr/>
        </p:nvSpPr>
        <p:spPr>
          <a:xfrm>
            <a:off x="3024374" y="4321877"/>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0" name="0,1">
            <a:extLst>
              <a:ext uri="{FF2B5EF4-FFF2-40B4-BE49-F238E27FC236}">
                <a16:creationId xmlns:a16="http://schemas.microsoft.com/office/drawing/2014/main" id="{881FB7DD-5E26-4153-98F9-CBF82EAB9ED9}"/>
              </a:ext>
            </a:extLst>
          </p:cNvPr>
          <p:cNvSpPr/>
          <p:nvPr/>
        </p:nvSpPr>
        <p:spPr>
          <a:xfrm>
            <a:off x="3024374" y="487071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1" name="4,1">
            <a:extLst>
              <a:ext uri="{FF2B5EF4-FFF2-40B4-BE49-F238E27FC236}">
                <a16:creationId xmlns:a16="http://schemas.microsoft.com/office/drawing/2014/main" id="{158A1B42-FB2C-4AEE-910A-698D03D7F1D5}"/>
              </a:ext>
            </a:extLst>
          </p:cNvPr>
          <p:cNvSpPr/>
          <p:nvPr/>
        </p:nvSpPr>
        <p:spPr>
          <a:xfrm>
            <a:off x="3024374" y="2750679"/>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2" name="5,1">
            <a:extLst>
              <a:ext uri="{FF2B5EF4-FFF2-40B4-BE49-F238E27FC236}">
                <a16:creationId xmlns:a16="http://schemas.microsoft.com/office/drawing/2014/main" id="{DBA6C5ED-059C-44F1-B5D0-7A9989E5902B}"/>
              </a:ext>
            </a:extLst>
          </p:cNvPr>
          <p:cNvSpPr/>
          <p:nvPr/>
        </p:nvSpPr>
        <p:spPr>
          <a:xfrm>
            <a:off x="3024374" y="2227475"/>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3" name="3,2">
            <a:extLst>
              <a:ext uri="{FF2B5EF4-FFF2-40B4-BE49-F238E27FC236}">
                <a16:creationId xmlns:a16="http://schemas.microsoft.com/office/drawing/2014/main" id="{EB84348E-92A9-4411-BB98-0FB4DB54E751}"/>
              </a:ext>
            </a:extLst>
          </p:cNvPr>
          <p:cNvSpPr/>
          <p:nvPr/>
        </p:nvSpPr>
        <p:spPr>
          <a:xfrm>
            <a:off x="3568621" y="3301108"/>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4" name="2,2">
            <a:extLst>
              <a:ext uri="{FF2B5EF4-FFF2-40B4-BE49-F238E27FC236}">
                <a16:creationId xmlns:a16="http://schemas.microsoft.com/office/drawing/2014/main" id="{FBFDCB3D-4386-469C-9762-0D4837A1C8EA}"/>
              </a:ext>
            </a:extLst>
          </p:cNvPr>
          <p:cNvSpPr/>
          <p:nvPr/>
        </p:nvSpPr>
        <p:spPr>
          <a:xfrm>
            <a:off x="3568621" y="383285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5" name="1,2">
            <a:extLst>
              <a:ext uri="{FF2B5EF4-FFF2-40B4-BE49-F238E27FC236}">
                <a16:creationId xmlns:a16="http://schemas.microsoft.com/office/drawing/2014/main" id="{D1CF7D76-6518-4CDC-AE51-2D70F3868AC0}"/>
              </a:ext>
            </a:extLst>
          </p:cNvPr>
          <p:cNvSpPr/>
          <p:nvPr/>
        </p:nvSpPr>
        <p:spPr>
          <a:xfrm>
            <a:off x="3568621" y="436460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6" name="0,2">
            <a:extLst>
              <a:ext uri="{FF2B5EF4-FFF2-40B4-BE49-F238E27FC236}">
                <a16:creationId xmlns:a16="http://schemas.microsoft.com/office/drawing/2014/main" id="{F1857E35-6926-433B-BC0E-21E95EE9CB71}"/>
              </a:ext>
            </a:extLst>
          </p:cNvPr>
          <p:cNvSpPr/>
          <p:nvPr/>
        </p:nvSpPr>
        <p:spPr>
          <a:xfrm>
            <a:off x="3568621" y="4870717"/>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7" name="4,2">
            <a:extLst>
              <a:ext uri="{FF2B5EF4-FFF2-40B4-BE49-F238E27FC236}">
                <a16:creationId xmlns:a16="http://schemas.microsoft.com/office/drawing/2014/main" id="{F7EC9CBB-9B76-47B4-82BA-55E1011956D4}"/>
              </a:ext>
            </a:extLst>
          </p:cNvPr>
          <p:cNvSpPr/>
          <p:nvPr/>
        </p:nvSpPr>
        <p:spPr>
          <a:xfrm>
            <a:off x="3568621" y="2767771"/>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8" name="second answer">
            <a:extLst>
              <a:ext uri="{FF2B5EF4-FFF2-40B4-BE49-F238E27FC236}">
                <a16:creationId xmlns:a16="http://schemas.microsoft.com/office/drawing/2014/main" id="{4C476288-CC33-45AF-9AC1-ABCCC3A75E76}"/>
              </a:ext>
            </a:extLst>
          </p:cNvPr>
          <p:cNvSpPr/>
          <p:nvPr/>
        </p:nvSpPr>
        <p:spPr>
          <a:xfrm>
            <a:off x="3568621" y="223602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2" name="0,3">
            <a:extLst>
              <a:ext uri="{FF2B5EF4-FFF2-40B4-BE49-F238E27FC236}">
                <a16:creationId xmlns:a16="http://schemas.microsoft.com/office/drawing/2014/main" id="{EC43E9CE-01FC-4FDD-BCC0-FD9D221A62A2}"/>
              </a:ext>
            </a:extLst>
          </p:cNvPr>
          <p:cNvSpPr/>
          <p:nvPr/>
        </p:nvSpPr>
        <p:spPr>
          <a:xfrm>
            <a:off x="4114047" y="487071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8" name="0,4">
            <a:extLst>
              <a:ext uri="{FF2B5EF4-FFF2-40B4-BE49-F238E27FC236}">
                <a16:creationId xmlns:a16="http://schemas.microsoft.com/office/drawing/2014/main" id="{A1E97657-311C-4E4B-9132-5574BF47F799}"/>
              </a:ext>
            </a:extLst>
          </p:cNvPr>
          <p:cNvSpPr/>
          <p:nvPr/>
        </p:nvSpPr>
        <p:spPr>
          <a:xfrm>
            <a:off x="4671466" y="487071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3" name="1,5">
            <a:extLst>
              <a:ext uri="{FF2B5EF4-FFF2-40B4-BE49-F238E27FC236}">
                <a16:creationId xmlns:a16="http://schemas.microsoft.com/office/drawing/2014/main" id="{DDEF2C06-64D6-49EE-8BD9-A2180EF3E371}"/>
              </a:ext>
            </a:extLst>
          </p:cNvPr>
          <p:cNvSpPr/>
          <p:nvPr/>
        </p:nvSpPr>
        <p:spPr>
          <a:xfrm>
            <a:off x="5747939" y="487071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4" name="0,5">
            <a:extLst>
              <a:ext uri="{FF2B5EF4-FFF2-40B4-BE49-F238E27FC236}">
                <a16:creationId xmlns:a16="http://schemas.microsoft.com/office/drawing/2014/main" id="{4C9902C1-FBE1-4C97-9A74-0943E7F137FA}"/>
              </a:ext>
            </a:extLst>
          </p:cNvPr>
          <p:cNvSpPr/>
          <p:nvPr/>
        </p:nvSpPr>
        <p:spPr>
          <a:xfrm>
            <a:off x="5210177" y="4870717"/>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6" name="5,5">
            <a:extLst>
              <a:ext uri="{FF2B5EF4-FFF2-40B4-BE49-F238E27FC236}">
                <a16:creationId xmlns:a16="http://schemas.microsoft.com/office/drawing/2014/main" id="{4CBBA953-AD3E-4BA4-9709-2D9FE2E3BAC0}"/>
              </a:ext>
            </a:extLst>
          </p:cNvPr>
          <p:cNvSpPr/>
          <p:nvPr/>
        </p:nvSpPr>
        <p:spPr>
          <a:xfrm>
            <a:off x="4671465" y="168874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7" name="5,0">
            <a:extLst>
              <a:ext uri="{FF2B5EF4-FFF2-40B4-BE49-F238E27FC236}">
                <a16:creationId xmlns:a16="http://schemas.microsoft.com/office/drawing/2014/main" id="{A424D2D8-B046-400B-873E-40330230B963}"/>
              </a:ext>
            </a:extLst>
          </p:cNvPr>
          <p:cNvSpPr/>
          <p:nvPr/>
        </p:nvSpPr>
        <p:spPr>
          <a:xfrm>
            <a:off x="2483817" y="170427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8" name="5,1">
            <a:extLst>
              <a:ext uri="{FF2B5EF4-FFF2-40B4-BE49-F238E27FC236}">
                <a16:creationId xmlns:a16="http://schemas.microsoft.com/office/drawing/2014/main" id="{2F38924A-241F-4C82-A55D-109C378505DC}"/>
              </a:ext>
            </a:extLst>
          </p:cNvPr>
          <p:cNvSpPr/>
          <p:nvPr/>
        </p:nvSpPr>
        <p:spPr>
          <a:xfrm>
            <a:off x="3024374" y="1704272"/>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9" name="5,2">
            <a:extLst>
              <a:ext uri="{FF2B5EF4-FFF2-40B4-BE49-F238E27FC236}">
                <a16:creationId xmlns:a16="http://schemas.microsoft.com/office/drawing/2014/main" id="{88A7F8A2-71C9-46F6-B7A3-9DCD5D46BF90}"/>
              </a:ext>
            </a:extLst>
          </p:cNvPr>
          <p:cNvSpPr/>
          <p:nvPr/>
        </p:nvSpPr>
        <p:spPr>
          <a:xfrm>
            <a:off x="3568621" y="170427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0" name="5,3">
            <a:extLst>
              <a:ext uri="{FF2B5EF4-FFF2-40B4-BE49-F238E27FC236}">
                <a16:creationId xmlns:a16="http://schemas.microsoft.com/office/drawing/2014/main" id="{B5034DFD-53F5-4A3E-89E0-AA434D8A96A1}"/>
              </a:ext>
            </a:extLst>
          </p:cNvPr>
          <p:cNvSpPr/>
          <p:nvPr/>
        </p:nvSpPr>
        <p:spPr>
          <a:xfrm>
            <a:off x="4123837" y="1702684"/>
            <a:ext cx="227012"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1" name="5,4">
            <a:extLst>
              <a:ext uri="{FF2B5EF4-FFF2-40B4-BE49-F238E27FC236}">
                <a16:creationId xmlns:a16="http://schemas.microsoft.com/office/drawing/2014/main" id="{BF9E16BD-52F4-4962-8C3F-7FFAB809CD39}"/>
              </a:ext>
            </a:extLst>
          </p:cNvPr>
          <p:cNvSpPr/>
          <p:nvPr/>
        </p:nvSpPr>
        <p:spPr>
          <a:xfrm>
            <a:off x="5217450" y="170427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2" name="5,4">
            <a:extLst>
              <a:ext uri="{FF2B5EF4-FFF2-40B4-BE49-F238E27FC236}">
                <a16:creationId xmlns:a16="http://schemas.microsoft.com/office/drawing/2014/main" id="{6AC49F8D-0081-47E6-958F-10AF86E4ED59}"/>
              </a:ext>
            </a:extLst>
          </p:cNvPr>
          <p:cNvSpPr/>
          <p:nvPr/>
        </p:nvSpPr>
        <p:spPr>
          <a:xfrm>
            <a:off x="5729942" y="170427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3" name="third answer">
            <a:extLst>
              <a:ext uri="{FF2B5EF4-FFF2-40B4-BE49-F238E27FC236}">
                <a16:creationId xmlns:a16="http://schemas.microsoft.com/office/drawing/2014/main" id="{0D1B30F9-8879-435B-9DC8-03E1C43CC81B}"/>
              </a:ext>
            </a:extLst>
          </p:cNvPr>
          <p:cNvSpPr/>
          <p:nvPr/>
        </p:nvSpPr>
        <p:spPr>
          <a:xfrm>
            <a:off x="2482822" y="4347515"/>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4" name="3,2">
            <a:extLst>
              <a:ext uri="{FF2B5EF4-FFF2-40B4-BE49-F238E27FC236}">
                <a16:creationId xmlns:a16="http://schemas.microsoft.com/office/drawing/2014/main" id="{7022584C-1C29-40B1-8906-B85C72C2C4D0}"/>
              </a:ext>
            </a:extLst>
          </p:cNvPr>
          <p:cNvSpPr/>
          <p:nvPr/>
        </p:nvSpPr>
        <p:spPr>
          <a:xfrm>
            <a:off x="4116451" y="3301108"/>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5" name="2,2">
            <a:extLst>
              <a:ext uri="{FF2B5EF4-FFF2-40B4-BE49-F238E27FC236}">
                <a16:creationId xmlns:a16="http://schemas.microsoft.com/office/drawing/2014/main" id="{C7F4114F-525F-4CB9-9F4C-368C5A504EBF}"/>
              </a:ext>
            </a:extLst>
          </p:cNvPr>
          <p:cNvSpPr/>
          <p:nvPr/>
        </p:nvSpPr>
        <p:spPr>
          <a:xfrm>
            <a:off x="4116451" y="383285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6" name="1,2">
            <a:extLst>
              <a:ext uri="{FF2B5EF4-FFF2-40B4-BE49-F238E27FC236}">
                <a16:creationId xmlns:a16="http://schemas.microsoft.com/office/drawing/2014/main" id="{10C41CF3-77F1-417D-A6B6-432E7B076755}"/>
              </a:ext>
            </a:extLst>
          </p:cNvPr>
          <p:cNvSpPr/>
          <p:nvPr/>
        </p:nvSpPr>
        <p:spPr>
          <a:xfrm>
            <a:off x="4116451" y="436460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7" name="4,2">
            <a:extLst>
              <a:ext uri="{FF2B5EF4-FFF2-40B4-BE49-F238E27FC236}">
                <a16:creationId xmlns:a16="http://schemas.microsoft.com/office/drawing/2014/main" id="{C6B27C85-B988-49EC-9E19-85C2C39E77DB}"/>
              </a:ext>
            </a:extLst>
          </p:cNvPr>
          <p:cNvSpPr/>
          <p:nvPr/>
        </p:nvSpPr>
        <p:spPr>
          <a:xfrm>
            <a:off x="4116451" y="2767771"/>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8" name="5,2">
            <a:extLst>
              <a:ext uri="{FF2B5EF4-FFF2-40B4-BE49-F238E27FC236}">
                <a16:creationId xmlns:a16="http://schemas.microsoft.com/office/drawing/2014/main" id="{C649EF0F-E582-4576-9997-3DE746EA5A28}"/>
              </a:ext>
            </a:extLst>
          </p:cNvPr>
          <p:cNvSpPr/>
          <p:nvPr/>
        </p:nvSpPr>
        <p:spPr>
          <a:xfrm>
            <a:off x="4116451" y="223602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9" name="3,2">
            <a:extLst>
              <a:ext uri="{FF2B5EF4-FFF2-40B4-BE49-F238E27FC236}">
                <a16:creationId xmlns:a16="http://schemas.microsoft.com/office/drawing/2014/main" id="{ED4BBD58-01BB-40C8-9FCD-91AD784438FC}"/>
              </a:ext>
            </a:extLst>
          </p:cNvPr>
          <p:cNvSpPr/>
          <p:nvPr/>
        </p:nvSpPr>
        <p:spPr>
          <a:xfrm>
            <a:off x="4661971" y="3301108"/>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0" name="2,2">
            <a:extLst>
              <a:ext uri="{FF2B5EF4-FFF2-40B4-BE49-F238E27FC236}">
                <a16:creationId xmlns:a16="http://schemas.microsoft.com/office/drawing/2014/main" id="{0F8B069A-B974-496F-8C4B-30F618E6263F}"/>
              </a:ext>
            </a:extLst>
          </p:cNvPr>
          <p:cNvSpPr/>
          <p:nvPr/>
        </p:nvSpPr>
        <p:spPr>
          <a:xfrm>
            <a:off x="4661971" y="383285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1" name="1,2">
            <a:extLst>
              <a:ext uri="{FF2B5EF4-FFF2-40B4-BE49-F238E27FC236}">
                <a16:creationId xmlns:a16="http://schemas.microsoft.com/office/drawing/2014/main" id="{7941E336-D1BE-47BD-A09E-676C360100C1}"/>
              </a:ext>
            </a:extLst>
          </p:cNvPr>
          <p:cNvSpPr/>
          <p:nvPr/>
        </p:nvSpPr>
        <p:spPr>
          <a:xfrm>
            <a:off x="4661971" y="436460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2" name="4,2">
            <a:extLst>
              <a:ext uri="{FF2B5EF4-FFF2-40B4-BE49-F238E27FC236}">
                <a16:creationId xmlns:a16="http://schemas.microsoft.com/office/drawing/2014/main" id="{CAC46A96-56E0-473B-A262-7D5EC541D5DB}"/>
              </a:ext>
            </a:extLst>
          </p:cNvPr>
          <p:cNvSpPr/>
          <p:nvPr/>
        </p:nvSpPr>
        <p:spPr>
          <a:xfrm>
            <a:off x="4661971" y="2767771"/>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3" name="5,2">
            <a:extLst>
              <a:ext uri="{FF2B5EF4-FFF2-40B4-BE49-F238E27FC236}">
                <a16:creationId xmlns:a16="http://schemas.microsoft.com/office/drawing/2014/main" id="{A798733E-65B3-4525-8148-134C877C2EDB}"/>
              </a:ext>
            </a:extLst>
          </p:cNvPr>
          <p:cNvSpPr/>
          <p:nvPr/>
        </p:nvSpPr>
        <p:spPr>
          <a:xfrm>
            <a:off x="4661971" y="223602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4" name="first asnwer">
            <a:extLst>
              <a:ext uri="{FF2B5EF4-FFF2-40B4-BE49-F238E27FC236}">
                <a16:creationId xmlns:a16="http://schemas.microsoft.com/office/drawing/2014/main" id="{5B258D21-AC7A-4FFE-9D37-F166FDD65A36}"/>
              </a:ext>
            </a:extLst>
          </p:cNvPr>
          <p:cNvSpPr/>
          <p:nvPr/>
        </p:nvSpPr>
        <p:spPr>
          <a:xfrm>
            <a:off x="5199635" y="329256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5" name="2,2">
            <a:extLst>
              <a:ext uri="{FF2B5EF4-FFF2-40B4-BE49-F238E27FC236}">
                <a16:creationId xmlns:a16="http://schemas.microsoft.com/office/drawing/2014/main" id="{FBFC58F7-9086-4F56-9ADA-C2722720A247}"/>
              </a:ext>
            </a:extLst>
          </p:cNvPr>
          <p:cNvSpPr/>
          <p:nvPr/>
        </p:nvSpPr>
        <p:spPr>
          <a:xfrm>
            <a:off x="5199635" y="382431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6" name="1,2">
            <a:extLst>
              <a:ext uri="{FF2B5EF4-FFF2-40B4-BE49-F238E27FC236}">
                <a16:creationId xmlns:a16="http://schemas.microsoft.com/office/drawing/2014/main" id="{4BBCD164-A8AF-44DD-90EC-7AEDCDB0E4FC}"/>
              </a:ext>
            </a:extLst>
          </p:cNvPr>
          <p:cNvSpPr/>
          <p:nvPr/>
        </p:nvSpPr>
        <p:spPr>
          <a:xfrm>
            <a:off x="5199635" y="435606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7" name="4,2">
            <a:extLst>
              <a:ext uri="{FF2B5EF4-FFF2-40B4-BE49-F238E27FC236}">
                <a16:creationId xmlns:a16="http://schemas.microsoft.com/office/drawing/2014/main" id="{562FE591-C1F7-40D8-A81B-2030883DA4D9}"/>
              </a:ext>
            </a:extLst>
          </p:cNvPr>
          <p:cNvSpPr/>
          <p:nvPr/>
        </p:nvSpPr>
        <p:spPr>
          <a:xfrm>
            <a:off x="5199635" y="2759225"/>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8" name="5,2">
            <a:extLst>
              <a:ext uri="{FF2B5EF4-FFF2-40B4-BE49-F238E27FC236}">
                <a16:creationId xmlns:a16="http://schemas.microsoft.com/office/drawing/2014/main" id="{0DD9785C-D2C8-421D-BDE0-EA32A757771C}"/>
              </a:ext>
            </a:extLst>
          </p:cNvPr>
          <p:cNvSpPr/>
          <p:nvPr/>
        </p:nvSpPr>
        <p:spPr>
          <a:xfrm>
            <a:off x="5199635" y="2227476"/>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9" name="3,2">
            <a:extLst>
              <a:ext uri="{FF2B5EF4-FFF2-40B4-BE49-F238E27FC236}">
                <a16:creationId xmlns:a16="http://schemas.microsoft.com/office/drawing/2014/main" id="{88780930-1DF9-4FE7-B081-79AC1FEC23CB}"/>
              </a:ext>
            </a:extLst>
          </p:cNvPr>
          <p:cNvSpPr/>
          <p:nvPr/>
        </p:nvSpPr>
        <p:spPr>
          <a:xfrm>
            <a:off x="5752674" y="329256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0" name="2,2">
            <a:extLst>
              <a:ext uri="{FF2B5EF4-FFF2-40B4-BE49-F238E27FC236}">
                <a16:creationId xmlns:a16="http://schemas.microsoft.com/office/drawing/2014/main" id="{D2C68D2E-3042-4E5D-84C4-8DE7246EA048}"/>
              </a:ext>
            </a:extLst>
          </p:cNvPr>
          <p:cNvSpPr/>
          <p:nvPr/>
        </p:nvSpPr>
        <p:spPr>
          <a:xfrm>
            <a:off x="5752674" y="382431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1" name="1,2">
            <a:extLst>
              <a:ext uri="{FF2B5EF4-FFF2-40B4-BE49-F238E27FC236}">
                <a16:creationId xmlns:a16="http://schemas.microsoft.com/office/drawing/2014/main" id="{488B71B6-CAA1-41A0-9DB0-5D60C884CA66}"/>
              </a:ext>
            </a:extLst>
          </p:cNvPr>
          <p:cNvSpPr/>
          <p:nvPr/>
        </p:nvSpPr>
        <p:spPr>
          <a:xfrm>
            <a:off x="5752674" y="435606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2" name="4,2">
            <a:extLst>
              <a:ext uri="{FF2B5EF4-FFF2-40B4-BE49-F238E27FC236}">
                <a16:creationId xmlns:a16="http://schemas.microsoft.com/office/drawing/2014/main" id="{6EE87253-040C-4926-BAF1-7D5DF1A2E9D4}"/>
              </a:ext>
            </a:extLst>
          </p:cNvPr>
          <p:cNvSpPr/>
          <p:nvPr/>
        </p:nvSpPr>
        <p:spPr>
          <a:xfrm>
            <a:off x="5752674" y="2759225"/>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3" name="5,2">
            <a:extLst>
              <a:ext uri="{FF2B5EF4-FFF2-40B4-BE49-F238E27FC236}">
                <a16:creationId xmlns:a16="http://schemas.microsoft.com/office/drawing/2014/main" id="{97F4B80C-687B-4971-8B6F-974C5FD0B48B}"/>
              </a:ext>
            </a:extLst>
          </p:cNvPr>
          <p:cNvSpPr/>
          <p:nvPr/>
        </p:nvSpPr>
        <p:spPr>
          <a:xfrm>
            <a:off x="5752674" y="2227476"/>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pic>
        <p:nvPicPr>
          <p:cNvPr id="95" name="Picture 94">
            <a:extLst>
              <a:ext uri="{FF2B5EF4-FFF2-40B4-BE49-F238E27FC236}">
                <a16:creationId xmlns:a16="http://schemas.microsoft.com/office/drawing/2014/main" id="{459E11B7-B502-4938-803A-F0EC39A0F3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356" y="5030815"/>
            <a:ext cx="827583" cy="1107493"/>
          </a:xfrm>
          <a:prstGeom prst="rect">
            <a:avLst/>
          </a:prstGeom>
        </p:spPr>
      </p:pic>
      <p:grpSp>
        <p:nvGrpSpPr>
          <p:cNvPr id="110" name="Group 109">
            <a:extLst>
              <a:ext uri="{FF2B5EF4-FFF2-40B4-BE49-F238E27FC236}">
                <a16:creationId xmlns:a16="http://schemas.microsoft.com/office/drawing/2014/main" id="{E1A82AD5-EDED-4A43-BA10-24599716DFF0}"/>
              </a:ext>
            </a:extLst>
          </p:cNvPr>
          <p:cNvGrpSpPr/>
          <p:nvPr/>
        </p:nvGrpSpPr>
        <p:grpSpPr>
          <a:xfrm>
            <a:off x="8739524" y="4918068"/>
            <a:ext cx="1348647" cy="1363566"/>
            <a:chOff x="7215523" y="4918068"/>
            <a:chExt cx="1348647" cy="1363566"/>
          </a:xfrm>
        </p:grpSpPr>
        <p:sp>
          <p:nvSpPr>
            <p:cNvPr id="28" name="Oval 27">
              <a:extLst>
                <a:ext uri="{FF2B5EF4-FFF2-40B4-BE49-F238E27FC236}">
                  <a16:creationId xmlns:a16="http://schemas.microsoft.com/office/drawing/2014/main" id="{0338D2E7-1918-44DA-9163-153194348F7E}"/>
                </a:ext>
              </a:extLst>
            </p:cNvPr>
            <p:cNvSpPr/>
            <p:nvPr/>
          </p:nvSpPr>
          <p:spPr>
            <a:xfrm>
              <a:off x="7215523" y="4932987"/>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7" name="Picture 96">
              <a:extLst>
                <a:ext uri="{FF2B5EF4-FFF2-40B4-BE49-F238E27FC236}">
                  <a16:creationId xmlns:a16="http://schemas.microsoft.com/office/drawing/2014/main" id="{5713F926-5BCC-40E6-A2E1-71160799DB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98" t="-11638" r="14719" b="2393"/>
            <a:stretch/>
          </p:blipFill>
          <p:spPr>
            <a:xfrm>
              <a:off x="7218125" y="4918068"/>
              <a:ext cx="1331830" cy="1350075"/>
            </a:xfrm>
            <a:prstGeom prst="ellipse">
              <a:avLst/>
            </a:prstGeom>
            <a:ln>
              <a:noFill/>
            </a:ln>
          </p:spPr>
        </p:pic>
      </p:grpSp>
      <p:pic>
        <p:nvPicPr>
          <p:cNvPr id="99" name="Picture 98">
            <a:extLst>
              <a:ext uri="{FF2B5EF4-FFF2-40B4-BE49-F238E27FC236}">
                <a16:creationId xmlns:a16="http://schemas.microsoft.com/office/drawing/2014/main" id="{482CFD89-EAEC-4B42-8338-5B174E876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2223" y="5153450"/>
            <a:ext cx="1081100" cy="826528"/>
          </a:xfrm>
          <a:prstGeom prst="rect">
            <a:avLst/>
          </a:prstGeom>
        </p:spPr>
      </p:pic>
      <p:sp>
        <p:nvSpPr>
          <p:cNvPr id="100" name="Oval 99">
            <a:extLst>
              <a:ext uri="{FF2B5EF4-FFF2-40B4-BE49-F238E27FC236}">
                <a16:creationId xmlns:a16="http://schemas.microsoft.com/office/drawing/2014/main" id="{F210D11A-45B8-4745-A540-2C7905DF605E}"/>
              </a:ext>
            </a:extLst>
          </p:cNvPr>
          <p:cNvSpPr/>
          <p:nvPr/>
        </p:nvSpPr>
        <p:spPr>
          <a:xfrm>
            <a:off x="5970154" y="4932988"/>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04" name="Oval 103">
            <a:extLst>
              <a:ext uri="{FF2B5EF4-FFF2-40B4-BE49-F238E27FC236}">
                <a16:creationId xmlns:a16="http://schemas.microsoft.com/office/drawing/2014/main" id="{81087ADF-BE41-4678-BB64-F90A3E958F37}"/>
              </a:ext>
            </a:extLst>
          </p:cNvPr>
          <p:cNvSpPr/>
          <p:nvPr/>
        </p:nvSpPr>
        <p:spPr>
          <a:xfrm>
            <a:off x="7354463" y="4932988"/>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11" name="Oval 110">
            <a:extLst>
              <a:ext uri="{FF2B5EF4-FFF2-40B4-BE49-F238E27FC236}">
                <a16:creationId xmlns:a16="http://schemas.microsoft.com/office/drawing/2014/main" id="{294766C0-3BE3-4C8A-A00C-A9A7211813D2}"/>
              </a:ext>
            </a:extLst>
          </p:cNvPr>
          <p:cNvSpPr/>
          <p:nvPr/>
        </p:nvSpPr>
        <p:spPr>
          <a:xfrm>
            <a:off x="8747228" y="4932988"/>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14" name="3,0">
            <a:extLst>
              <a:ext uri="{FF2B5EF4-FFF2-40B4-BE49-F238E27FC236}">
                <a16:creationId xmlns:a16="http://schemas.microsoft.com/office/drawing/2014/main" id="{364841FE-C093-45C7-905A-25E9A450C1CC}"/>
              </a:ext>
            </a:extLst>
          </p:cNvPr>
          <p:cNvSpPr/>
          <p:nvPr/>
        </p:nvSpPr>
        <p:spPr>
          <a:xfrm>
            <a:off x="2483817" y="3817800"/>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Tree>
    <p:extLst>
      <p:ext uri="{BB962C8B-B14F-4D97-AF65-F5344CB8AC3E}">
        <p14:creationId xmlns:p14="http://schemas.microsoft.com/office/powerpoint/2010/main" val="13429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04"/>
                                        </p:tgtEl>
                                      </p:cBhvr>
                                    </p:animEffect>
                                    <p:set>
                                      <p:cBhvr>
                                        <p:cTn id="2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66"/>
                                        </p:tgtEl>
                                      </p:cBhvr>
                                    </p:animEffect>
                                    <p:set>
                                      <p:cBhvr>
                                        <p:cTn id="34"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4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3"/>
                                        </p:tgtEl>
                                      </p:cBhvr>
                                    </p:animEffect>
                                    <p:set>
                                      <p:cBhvr>
                                        <p:cTn id="6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39"/>
                                        </p:tgtEl>
                                      </p:cBhvr>
                                    </p:animEffect>
                                    <p:set>
                                      <p:cBhvr>
                                        <p:cTn id="8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9" restart="whenNotActive" fill="hold" evtFilter="cancelBubble" nodeType="interactiveSeq">
                <p:stCondLst>
                  <p:cond evt="onClick" delay="0">
                    <p:tgtEl>
                      <p:spTgt spid="4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45"/>
                                        </p:tgtEl>
                                      </p:cBhvr>
                                    </p:animEffect>
                                    <p:set>
                                      <p:cBhvr>
                                        <p:cTn id="9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95" restart="whenNotActive" fill="hold" evtFilter="cancelBubble" nodeType="interactiveSeq">
                <p:stCondLst>
                  <p:cond evt="onClick" delay="0">
                    <p:tgtEl>
                      <p:spTgt spid="63"/>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63"/>
                                        </p:tgtEl>
                                      </p:cBhvr>
                                    </p:animEffect>
                                    <p:set>
                                      <p:cBhvr>
                                        <p:cTn id="10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7" restart="whenNotActive" fill="hold" evtFilter="cancelBubble" nodeType="interactiveSeq">
                <p:stCondLst>
                  <p:cond evt="onClick" delay="0">
                    <p:tgtEl>
                      <p:spTgt spid="40"/>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0"/>
                                        </p:tgtEl>
                                      </p:cBhvr>
                                    </p:animEffect>
                                    <p:set>
                                      <p:cBhvr>
                                        <p:cTn id="11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3" restart="whenNotActive" fill="hold" evtFilter="cancelBubble" nodeType="interactiveSeq">
                <p:stCondLst>
                  <p:cond evt="onClick" delay="0">
                    <p:tgtEl>
                      <p:spTgt spid="46"/>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46"/>
                                        </p:tgtEl>
                                      </p:cBhvr>
                                    </p:animEffect>
                                    <p:set>
                                      <p:cBhvr>
                                        <p:cTn id="11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9" restart="whenNotActive" fill="hold" evtFilter="cancelBubble" nodeType="interactiveSeq">
                <p:stCondLst>
                  <p:cond evt="onClick" delay="0">
                    <p:tgtEl>
                      <p:spTgt spid="52"/>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52"/>
                                        </p:tgtEl>
                                      </p:cBhvr>
                                    </p:animEffect>
                                    <p:set>
                                      <p:cBhvr>
                                        <p:cTn id="12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5" restart="whenNotActive" fill="hold" evtFilter="cancelBubble" nodeType="interactiveSeq">
                <p:stCondLst>
                  <p:cond evt="onClick" delay="0">
                    <p:tgtEl>
                      <p:spTgt spid="58"/>
                    </p:tgtEl>
                  </p:cond>
                </p:stCondLst>
                <p:endSync evt="end" delay="0">
                  <p:rtn val="all"/>
                </p:endSync>
                <p:childTnLst>
                  <p:par>
                    <p:cTn id="126" fill="hold">
                      <p:stCondLst>
                        <p:cond delay="0"/>
                      </p:stCondLst>
                      <p:childTnLst>
                        <p:par>
                          <p:cTn id="127" fill="hold">
                            <p:stCondLst>
                              <p:cond delay="0"/>
                            </p:stCondLst>
                            <p:childTnLst>
                              <p:par>
                                <p:cTn id="128" presetID="10" presetClass="exit" presetSubtype="0" fill="hold" grpId="0" nodeType="clickEffect">
                                  <p:stCondLst>
                                    <p:cond delay="0"/>
                                  </p:stCondLst>
                                  <p:childTnLst>
                                    <p:animEffect transition="out" filter="fade">
                                      <p:cBhvr>
                                        <p:cTn id="129" dur="500"/>
                                        <p:tgtEl>
                                          <p:spTgt spid="58"/>
                                        </p:tgtEl>
                                      </p:cBhvr>
                                    </p:animEffect>
                                    <p:set>
                                      <p:cBhvr>
                                        <p:cTn id="130"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1" restart="whenNotActive" fill="hold" evtFilter="cancelBubble" nodeType="interactiveSeq">
                <p:stCondLst>
                  <p:cond evt="onClick" delay="0">
                    <p:tgtEl>
                      <p:spTgt spid="64"/>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64"/>
                                        </p:tgtEl>
                                      </p:cBhvr>
                                    </p:animEffect>
                                    <p:set>
                                      <p:cBhvr>
                                        <p:cTn id="136"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7" restart="whenNotActive" fill="hold" evtFilter="cancelBubble" nodeType="interactiveSeq">
                <p:stCondLst>
                  <p:cond evt="onClick" delay="0">
                    <p:tgtEl>
                      <p:spTgt spid="67"/>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67"/>
                                        </p:tgtEl>
                                      </p:cBhvr>
                                    </p:animEffect>
                                    <p:set>
                                      <p:cBhvr>
                                        <p:cTn id="142"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3" restart="whenNotActive" fill="hold" evtFilter="cancelBubble" nodeType="interactiveSeq">
                <p:stCondLst>
                  <p:cond evt="onClick" delay="0">
                    <p:tgtEl>
                      <p:spTgt spid="68"/>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8"/>
                                        </p:tgtEl>
                                      </p:cBhvr>
                                    </p:animEffect>
                                    <p:set>
                                      <p:cBhvr>
                                        <p:cTn id="148"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9" restart="whenNotActive" fill="hold" evtFilter="cancelBubble" nodeType="interactiveSeq">
                <p:stCondLst>
                  <p:cond evt="onClick" delay="0">
                    <p:tgtEl>
                      <p:spTgt spid="69"/>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grpId="0" nodeType="clickEffect">
                                  <p:stCondLst>
                                    <p:cond delay="0"/>
                                  </p:stCondLst>
                                  <p:childTnLst>
                                    <p:animEffect transition="out" filter="fade">
                                      <p:cBhvr>
                                        <p:cTn id="153" dur="500"/>
                                        <p:tgtEl>
                                          <p:spTgt spid="69"/>
                                        </p:tgtEl>
                                      </p:cBhvr>
                                    </p:animEffect>
                                    <p:set>
                                      <p:cBhvr>
                                        <p:cTn id="154"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5" restart="whenNotActive" fill="hold" evtFilter="cancelBubble" nodeType="interactiveSeq">
                <p:stCondLst>
                  <p:cond evt="onClick" delay="0">
                    <p:tgtEl>
                      <p:spTgt spid="70"/>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clickEffect">
                                  <p:stCondLst>
                                    <p:cond delay="0"/>
                                  </p:stCondLst>
                                  <p:childTnLst>
                                    <p:animEffect transition="out" filter="fade">
                                      <p:cBhvr>
                                        <p:cTn id="159" dur="500"/>
                                        <p:tgtEl>
                                          <p:spTgt spid="70"/>
                                        </p:tgtEl>
                                      </p:cBhvr>
                                    </p:animEffect>
                                    <p:set>
                                      <p:cBhvr>
                                        <p:cTn id="16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1" restart="whenNotActive" fill="hold" evtFilter="cancelBubble" nodeType="interactiveSeq">
                <p:stCondLst>
                  <p:cond evt="onClick" delay="0">
                    <p:tgtEl>
                      <p:spTgt spid="71"/>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71"/>
                                        </p:tgtEl>
                                      </p:cBhvr>
                                    </p:animEffect>
                                    <p:set>
                                      <p:cBhvr>
                                        <p:cTn id="166"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67" restart="whenNotActive" fill="hold" evtFilter="cancelBubble" nodeType="interactiveSeq">
                <p:stCondLst>
                  <p:cond evt="onClick" delay="0">
                    <p:tgtEl>
                      <p:spTgt spid="72"/>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72"/>
                                        </p:tgtEl>
                                      </p:cBhvr>
                                    </p:animEffect>
                                    <p:set>
                                      <p:cBhvr>
                                        <p:cTn id="172"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73" restart="whenNotActive" fill="hold" evtFilter="cancelBubble" nodeType="interactiveSeq">
                <p:stCondLst>
                  <p:cond evt="onClick" delay="0">
                    <p:tgtEl>
                      <p:spTgt spid="73"/>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73"/>
                                        </p:tgtEl>
                                      </p:cBhvr>
                                    </p:animEffect>
                                    <p:set>
                                      <p:cBhvr>
                                        <p:cTn id="178" dur="1" fill="hold">
                                          <p:stCondLst>
                                            <p:cond delay="499"/>
                                          </p:stCondLst>
                                        </p:cTn>
                                        <p:tgtEl>
                                          <p:spTgt spid="73"/>
                                        </p:tgtEl>
                                        <p:attrNameLst>
                                          <p:attrName>style.visibility</p:attrName>
                                        </p:attrNameLst>
                                      </p:cBhvr>
                                      <p:to>
                                        <p:strVal val="hidden"/>
                                      </p:to>
                                    </p:set>
                                  </p:childTnLst>
                                </p:cTn>
                              </p:par>
                              <p:par>
                                <p:cTn id="179" presetID="14" presetClass="exit" presetSubtype="10" fill="hold" grpId="0" nodeType="withEffect">
                                  <p:stCondLst>
                                    <p:cond delay="0"/>
                                  </p:stCondLst>
                                  <p:childTnLst>
                                    <p:animEffect transition="out" filter="randombar(horizontal)">
                                      <p:cBhvr>
                                        <p:cTn id="180" dur="500"/>
                                        <p:tgtEl>
                                          <p:spTgt spid="111"/>
                                        </p:tgtEl>
                                      </p:cBhvr>
                                    </p:animEffect>
                                    <p:set>
                                      <p:cBhvr>
                                        <p:cTn id="181"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2" restart="whenNotActive" fill="hold" evtFilter="cancelBubble" nodeType="interactiveSeq">
                <p:stCondLst>
                  <p:cond evt="onClick" delay="0">
                    <p:tgtEl>
                      <p:spTgt spid="78"/>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78"/>
                                        </p:tgtEl>
                                      </p:cBhvr>
                                    </p:animEffect>
                                    <p:set>
                                      <p:cBhvr>
                                        <p:cTn id="18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88" restart="whenNotActive" fill="hold" evtFilter="cancelBubble" nodeType="interactiveSeq">
                <p:stCondLst>
                  <p:cond evt="onClick" delay="0">
                    <p:tgtEl>
                      <p:spTgt spid="7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77"/>
                                        </p:tgtEl>
                                      </p:cBhvr>
                                    </p:animEffect>
                                    <p:set>
                                      <p:cBhvr>
                                        <p:cTn id="19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4" restart="whenNotActive" fill="hold" evtFilter="cancelBubble" nodeType="interactiveSeq">
                <p:stCondLst>
                  <p:cond evt="onClick" delay="0">
                    <p:tgtEl>
                      <p:spTgt spid="74"/>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74"/>
                                        </p:tgtEl>
                                      </p:cBhvr>
                                    </p:animEffect>
                                    <p:set>
                                      <p:cBhvr>
                                        <p:cTn id="19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00" restart="whenNotActive" fill="hold" evtFilter="cancelBubble" nodeType="interactiveSeq">
                <p:stCondLst>
                  <p:cond evt="onClick" delay="0">
                    <p:tgtEl>
                      <p:spTgt spid="75"/>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75"/>
                                        </p:tgtEl>
                                      </p:cBhvr>
                                    </p:animEffect>
                                    <p:set>
                                      <p:cBhvr>
                                        <p:cTn id="20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6" restart="whenNotActive" fill="hold" evtFilter="cancelBubble" nodeType="interactiveSeq">
                <p:stCondLst>
                  <p:cond evt="onClick" delay="0">
                    <p:tgtEl>
                      <p:spTgt spid="7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76"/>
                                        </p:tgtEl>
                                      </p:cBhvr>
                                    </p:animEffect>
                                    <p:set>
                                      <p:cBhvr>
                                        <p:cTn id="21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12" restart="whenNotActive" fill="hold" evtFilter="cancelBubble" nodeType="interactiveSeq">
                <p:stCondLst>
                  <p:cond evt="onClick" delay="0">
                    <p:tgtEl>
                      <p:spTgt spid="83"/>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83"/>
                                        </p:tgtEl>
                                      </p:cBhvr>
                                    </p:animEffect>
                                    <p:set>
                                      <p:cBhvr>
                                        <p:cTn id="217"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18" restart="whenNotActive" fill="hold" evtFilter="cancelBubble" nodeType="interactiveSeq">
                <p:stCondLst>
                  <p:cond evt="onClick" delay="0">
                    <p:tgtEl>
                      <p:spTgt spid="8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82"/>
                                        </p:tgtEl>
                                      </p:cBhvr>
                                    </p:animEffect>
                                    <p:set>
                                      <p:cBhvr>
                                        <p:cTn id="22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24" restart="whenNotActive" fill="hold" evtFilter="cancelBubble" nodeType="interactiveSeq">
                <p:stCondLst>
                  <p:cond evt="onClick" delay="0">
                    <p:tgtEl>
                      <p:spTgt spid="79"/>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79"/>
                                        </p:tgtEl>
                                      </p:cBhvr>
                                    </p:animEffect>
                                    <p:set>
                                      <p:cBhvr>
                                        <p:cTn id="22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30" restart="whenNotActive" fill="hold" evtFilter="cancelBubble" nodeType="interactiveSeq">
                <p:stCondLst>
                  <p:cond evt="onClick" delay="0">
                    <p:tgtEl>
                      <p:spTgt spid="80"/>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80"/>
                                        </p:tgtEl>
                                      </p:cBhvr>
                                    </p:animEffect>
                                    <p:set>
                                      <p:cBhvr>
                                        <p:cTn id="23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36" restart="whenNotActive" fill="hold" evtFilter="cancelBubble" nodeType="interactiveSeq">
                <p:stCondLst>
                  <p:cond evt="onClick" delay="0">
                    <p:tgtEl>
                      <p:spTgt spid="81"/>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81"/>
                                        </p:tgtEl>
                                      </p:cBhvr>
                                    </p:animEffect>
                                    <p:set>
                                      <p:cBhvr>
                                        <p:cTn id="24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42" restart="whenNotActive" fill="hold" evtFilter="cancelBubble" nodeType="interactiveSeq">
                <p:stCondLst>
                  <p:cond evt="onClick" delay="0">
                    <p:tgtEl>
                      <p:spTgt spid="88"/>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88"/>
                                        </p:tgtEl>
                                      </p:cBhvr>
                                    </p:animEffect>
                                    <p:set>
                                      <p:cBhvr>
                                        <p:cTn id="247"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48" restart="whenNotActive" fill="hold" evtFilter="cancelBubble" nodeType="interactiveSeq">
                <p:stCondLst>
                  <p:cond evt="onClick" delay="0">
                    <p:tgtEl>
                      <p:spTgt spid="8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87"/>
                                        </p:tgtEl>
                                      </p:cBhvr>
                                    </p:animEffect>
                                    <p:set>
                                      <p:cBhvr>
                                        <p:cTn id="25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54" restart="whenNotActive" fill="hold" evtFilter="cancelBubble" nodeType="interactiveSeq">
                <p:stCondLst>
                  <p:cond evt="onClick" delay="0">
                    <p:tgtEl>
                      <p:spTgt spid="84"/>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84"/>
                                        </p:tgtEl>
                                      </p:cBhvr>
                                    </p:animEffect>
                                    <p:set>
                                      <p:cBhvr>
                                        <p:cTn id="259" dur="1" fill="hold">
                                          <p:stCondLst>
                                            <p:cond delay="499"/>
                                          </p:stCondLst>
                                        </p:cTn>
                                        <p:tgtEl>
                                          <p:spTgt spid="84"/>
                                        </p:tgtEl>
                                        <p:attrNameLst>
                                          <p:attrName>style.visibility</p:attrName>
                                        </p:attrNameLst>
                                      </p:cBhvr>
                                      <p:to>
                                        <p:strVal val="hidden"/>
                                      </p:to>
                                    </p:set>
                                  </p:childTnLst>
                                </p:cTn>
                              </p:par>
                              <p:par>
                                <p:cTn id="260" presetID="14" presetClass="exit" presetSubtype="10" fill="hold" grpId="0" nodeType="withEffect">
                                  <p:stCondLst>
                                    <p:cond delay="0"/>
                                  </p:stCondLst>
                                  <p:childTnLst>
                                    <p:animEffect transition="out" filter="randombar(horizontal)">
                                      <p:cBhvr>
                                        <p:cTn id="261" dur="500"/>
                                        <p:tgtEl>
                                          <p:spTgt spid="100"/>
                                        </p:tgtEl>
                                      </p:cBhvr>
                                    </p:animEffect>
                                    <p:set>
                                      <p:cBhvr>
                                        <p:cTn id="262"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63" restart="whenNotActive" fill="hold" evtFilter="cancelBubble" nodeType="interactiveSeq">
                <p:stCondLst>
                  <p:cond evt="onClick" delay="0">
                    <p:tgtEl>
                      <p:spTgt spid="85"/>
                    </p:tgtEl>
                  </p:cond>
                </p:stCondLst>
                <p:endSync evt="end" delay="0">
                  <p:rtn val="all"/>
                </p:endSync>
                <p:childTnLst>
                  <p:par>
                    <p:cTn id="264" fill="hold">
                      <p:stCondLst>
                        <p:cond delay="0"/>
                      </p:stCondLst>
                      <p:childTnLst>
                        <p:par>
                          <p:cTn id="265" fill="hold">
                            <p:stCondLst>
                              <p:cond delay="0"/>
                            </p:stCondLst>
                            <p:childTnLst>
                              <p:par>
                                <p:cTn id="266" presetID="10" presetClass="exit" presetSubtype="0" fill="hold" grpId="0" nodeType="clickEffect">
                                  <p:stCondLst>
                                    <p:cond delay="0"/>
                                  </p:stCondLst>
                                  <p:childTnLst>
                                    <p:animEffect transition="out" filter="fade">
                                      <p:cBhvr>
                                        <p:cTn id="267" dur="500"/>
                                        <p:tgtEl>
                                          <p:spTgt spid="85"/>
                                        </p:tgtEl>
                                      </p:cBhvr>
                                    </p:animEffect>
                                    <p:set>
                                      <p:cBhvr>
                                        <p:cTn id="268"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69" restart="whenNotActive" fill="hold" evtFilter="cancelBubble" nodeType="interactiveSeq">
                <p:stCondLst>
                  <p:cond evt="onClick" delay="0">
                    <p:tgtEl>
                      <p:spTgt spid="86"/>
                    </p:tgtEl>
                  </p:cond>
                </p:stCondLst>
                <p:endSync evt="end" delay="0">
                  <p:rtn val="all"/>
                </p:endSync>
                <p:childTnLst>
                  <p:par>
                    <p:cTn id="270" fill="hold">
                      <p:stCondLst>
                        <p:cond delay="0"/>
                      </p:stCondLst>
                      <p:childTnLst>
                        <p:par>
                          <p:cTn id="271" fill="hold">
                            <p:stCondLst>
                              <p:cond delay="0"/>
                            </p:stCondLst>
                            <p:childTnLst>
                              <p:par>
                                <p:cTn id="272" presetID="10" presetClass="exit" presetSubtype="0" fill="hold" grpId="0" nodeType="clickEffect">
                                  <p:stCondLst>
                                    <p:cond delay="0"/>
                                  </p:stCondLst>
                                  <p:childTnLst>
                                    <p:animEffect transition="out" filter="fade">
                                      <p:cBhvr>
                                        <p:cTn id="273" dur="500"/>
                                        <p:tgtEl>
                                          <p:spTgt spid="86"/>
                                        </p:tgtEl>
                                      </p:cBhvr>
                                    </p:animEffect>
                                    <p:set>
                                      <p:cBhvr>
                                        <p:cTn id="274"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75" restart="whenNotActive" fill="hold" evtFilter="cancelBubble" nodeType="interactiveSeq">
                <p:stCondLst>
                  <p:cond evt="onClick" delay="0">
                    <p:tgtEl>
                      <p:spTgt spid="93"/>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93"/>
                                        </p:tgtEl>
                                      </p:cBhvr>
                                    </p:animEffect>
                                    <p:set>
                                      <p:cBhvr>
                                        <p:cTn id="280"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81" restart="whenNotActive" fill="hold" evtFilter="cancelBubble" nodeType="interactiveSeq">
                <p:stCondLst>
                  <p:cond evt="onClick" delay="0">
                    <p:tgtEl>
                      <p:spTgt spid="92"/>
                    </p:tgtEl>
                  </p:cond>
                </p:stCondLst>
                <p:endSync evt="end" delay="0">
                  <p:rtn val="all"/>
                </p:endSync>
                <p:childTnLst>
                  <p:par>
                    <p:cTn id="282" fill="hold">
                      <p:stCondLst>
                        <p:cond delay="0"/>
                      </p:stCondLst>
                      <p:childTnLst>
                        <p:par>
                          <p:cTn id="283" fill="hold">
                            <p:stCondLst>
                              <p:cond delay="0"/>
                            </p:stCondLst>
                            <p:childTnLst>
                              <p:par>
                                <p:cTn id="284" presetID="10" presetClass="exit" presetSubtype="0" fill="hold" grpId="0" nodeType="clickEffect">
                                  <p:stCondLst>
                                    <p:cond delay="0"/>
                                  </p:stCondLst>
                                  <p:childTnLst>
                                    <p:animEffect transition="out" filter="fade">
                                      <p:cBhvr>
                                        <p:cTn id="285" dur="500"/>
                                        <p:tgtEl>
                                          <p:spTgt spid="92"/>
                                        </p:tgtEl>
                                      </p:cBhvr>
                                    </p:animEffect>
                                    <p:set>
                                      <p:cBhvr>
                                        <p:cTn id="286"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87" restart="whenNotActive" fill="hold" evtFilter="cancelBubble" nodeType="interactiveSeq">
                <p:stCondLst>
                  <p:cond evt="onClick" delay="0">
                    <p:tgtEl>
                      <p:spTgt spid="89"/>
                    </p:tgtEl>
                  </p:cond>
                </p:stCondLst>
                <p:endSync evt="end" delay="0">
                  <p:rtn val="all"/>
                </p:endSync>
                <p:childTnLst>
                  <p:par>
                    <p:cTn id="288" fill="hold">
                      <p:stCondLst>
                        <p:cond delay="0"/>
                      </p:stCondLst>
                      <p:childTnLst>
                        <p:par>
                          <p:cTn id="289" fill="hold">
                            <p:stCondLst>
                              <p:cond delay="0"/>
                            </p:stCondLst>
                            <p:childTnLst>
                              <p:par>
                                <p:cTn id="290" presetID="10" presetClass="exit" presetSubtype="0" fill="hold" grpId="0" nodeType="clickEffect">
                                  <p:stCondLst>
                                    <p:cond delay="0"/>
                                  </p:stCondLst>
                                  <p:childTnLst>
                                    <p:animEffect transition="out" filter="fade">
                                      <p:cBhvr>
                                        <p:cTn id="291" dur="500"/>
                                        <p:tgtEl>
                                          <p:spTgt spid="89"/>
                                        </p:tgtEl>
                                      </p:cBhvr>
                                    </p:animEffect>
                                    <p:set>
                                      <p:cBhvr>
                                        <p:cTn id="292"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93" restart="whenNotActive" fill="hold" evtFilter="cancelBubble" nodeType="interactiveSeq">
                <p:stCondLst>
                  <p:cond evt="onClick" delay="0">
                    <p:tgtEl>
                      <p:spTgt spid="90"/>
                    </p:tgtEl>
                  </p:cond>
                </p:stCondLst>
                <p:endSync evt="end" delay="0">
                  <p:rtn val="all"/>
                </p:endSync>
                <p:childTnLst>
                  <p:par>
                    <p:cTn id="294" fill="hold">
                      <p:stCondLst>
                        <p:cond delay="0"/>
                      </p:stCondLst>
                      <p:childTnLst>
                        <p:par>
                          <p:cTn id="295" fill="hold">
                            <p:stCondLst>
                              <p:cond delay="0"/>
                            </p:stCondLst>
                            <p:childTnLst>
                              <p:par>
                                <p:cTn id="296" presetID="10" presetClass="exit" presetSubtype="0" fill="hold" grpId="0" nodeType="clickEffect">
                                  <p:stCondLst>
                                    <p:cond delay="0"/>
                                  </p:stCondLst>
                                  <p:childTnLst>
                                    <p:animEffect transition="out" filter="fade">
                                      <p:cBhvr>
                                        <p:cTn id="297" dur="500"/>
                                        <p:tgtEl>
                                          <p:spTgt spid="90"/>
                                        </p:tgtEl>
                                      </p:cBhvr>
                                    </p:animEffect>
                                    <p:set>
                                      <p:cBhvr>
                                        <p:cTn id="298"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99" restart="whenNotActive" fill="hold" evtFilter="cancelBubble" nodeType="interactiveSeq">
                <p:stCondLst>
                  <p:cond evt="onClick" delay="0">
                    <p:tgtEl>
                      <p:spTgt spid="91"/>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0" nodeType="clickEffect">
                                  <p:stCondLst>
                                    <p:cond delay="0"/>
                                  </p:stCondLst>
                                  <p:childTnLst>
                                    <p:animEffect transition="out" filter="fade">
                                      <p:cBhvr>
                                        <p:cTn id="303" dur="500"/>
                                        <p:tgtEl>
                                          <p:spTgt spid="91"/>
                                        </p:tgtEl>
                                      </p:cBhvr>
                                    </p:animEffect>
                                    <p:set>
                                      <p:cBhvr>
                                        <p:cTn id="304"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05" restart="whenNotActive" fill="hold" evtFilter="cancelBubble" nodeType="interactiveSeq">
                <p:stCondLst>
                  <p:cond evt="onClick" delay="0">
                    <p:tgtEl>
                      <p:spTgt spid="114"/>
                    </p:tgtEl>
                  </p:cond>
                </p:stCondLst>
                <p:endSync evt="end" delay="0">
                  <p:rtn val="all"/>
                </p:endSync>
                <p:childTnLst>
                  <p:par>
                    <p:cTn id="306" fill="hold">
                      <p:stCondLst>
                        <p:cond delay="0"/>
                      </p:stCondLst>
                      <p:childTnLst>
                        <p:par>
                          <p:cTn id="307" fill="hold">
                            <p:stCondLst>
                              <p:cond delay="0"/>
                            </p:stCondLst>
                            <p:childTnLst>
                              <p:par>
                                <p:cTn id="308" presetID="10" presetClass="exit" presetSubtype="0" fill="hold" grpId="0" nodeType="clickEffect">
                                  <p:stCondLst>
                                    <p:cond delay="0"/>
                                  </p:stCondLst>
                                  <p:childTnLst>
                                    <p:animEffect transition="out" filter="fade">
                                      <p:cBhvr>
                                        <p:cTn id="309" dur="500"/>
                                        <p:tgtEl>
                                          <p:spTgt spid="114"/>
                                        </p:tgtEl>
                                      </p:cBhvr>
                                    </p:animEffect>
                                    <p:set>
                                      <p:cBhvr>
                                        <p:cTn id="310"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bldLst>
      <p:bldP spid="14"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2" grpId="0" animBg="1"/>
      <p:bldP spid="58"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00" grpId="0" animBg="1"/>
      <p:bldP spid="104" grpId="0" animBg="1"/>
      <p:bldP spid="111" grpId="0" animBg="1"/>
      <p:bldP spid="1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CB72406A-0A47-473A-86C4-CE41DE1517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49" t="15748" r="7850" b="2903"/>
          <a:stretch/>
        </p:blipFill>
        <p:spPr>
          <a:xfrm>
            <a:off x="2223383" y="1553359"/>
            <a:ext cx="7726771" cy="4454795"/>
          </a:xfrm>
          <a:prstGeom prst="rect">
            <a:avLst/>
          </a:prstGeom>
        </p:spPr>
      </p:pic>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Olympic Sports Coordinates</a:t>
            </a:r>
            <a:endParaRPr lang="en-GB" sz="3600"/>
          </a:p>
        </p:txBody>
      </p:sp>
      <p:sp>
        <p:nvSpPr>
          <p:cNvPr id="108" name="Rectangle 107">
            <a:extLst>
              <a:ext uri="{FF2B5EF4-FFF2-40B4-BE49-F238E27FC236}">
                <a16:creationId xmlns:a16="http://schemas.microsoft.com/office/drawing/2014/main" id="{F195A652-35C9-4164-AB09-0765556F05FD}"/>
              </a:ext>
            </a:extLst>
          </p:cNvPr>
          <p:cNvSpPr/>
          <p:nvPr/>
        </p:nvSpPr>
        <p:spPr>
          <a:xfrm>
            <a:off x="2223383" y="1553359"/>
            <a:ext cx="7743863" cy="4454795"/>
          </a:xfrm>
          <a:prstGeom prst="rect">
            <a:avLst/>
          </a:prstGeom>
          <a:solidFill>
            <a:schemeClr val="bg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94" name="Picture 93">
            <a:extLst>
              <a:ext uri="{FF2B5EF4-FFF2-40B4-BE49-F238E27FC236}">
                <a16:creationId xmlns:a16="http://schemas.microsoft.com/office/drawing/2014/main" id="{BFC9400E-2069-4995-812C-9F091F924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08" t="-5570" r="3299" b="31838"/>
          <a:stretch/>
        </p:blipFill>
        <p:spPr>
          <a:xfrm flipH="1">
            <a:off x="7100373" y="2557392"/>
            <a:ext cx="2849780" cy="3322116"/>
          </a:xfrm>
          <a:prstGeom prst="rect">
            <a:avLst/>
          </a:prstGeom>
        </p:spPr>
      </p:pic>
      <p:sp>
        <p:nvSpPr>
          <p:cNvPr id="109" name="Rectangle 108">
            <a:extLst>
              <a:ext uri="{FF2B5EF4-FFF2-40B4-BE49-F238E27FC236}">
                <a16:creationId xmlns:a16="http://schemas.microsoft.com/office/drawing/2014/main" id="{A3A161E6-3E20-498D-A8DE-654E26581D18}"/>
              </a:ext>
            </a:extLst>
          </p:cNvPr>
          <p:cNvSpPr/>
          <p:nvPr/>
        </p:nvSpPr>
        <p:spPr>
          <a:xfrm>
            <a:off x="2223383" y="1553358"/>
            <a:ext cx="3871931" cy="44266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3" name="Picture 12">
            <a:extLst>
              <a:ext uri="{FF2B5EF4-FFF2-40B4-BE49-F238E27FC236}">
                <a16:creationId xmlns:a16="http://schemas.microsoft.com/office/drawing/2014/main" id="{EA07657A-4E25-44F5-A941-7497DF4E72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2000" y="63046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B62B77A-8C46-499D-B70E-8AF8CA18328B}"/>
              </a:ext>
            </a:extLst>
          </p:cNvPr>
          <p:cNvSpPr/>
          <p:nvPr/>
        </p:nvSpPr>
        <p:spPr>
          <a:xfrm>
            <a:off x="2223383" y="5438424"/>
            <a:ext cx="7470396" cy="646331"/>
          </a:xfrm>
          <a:prstGeom prst="rect">
            <a:avLst/>
          </a:prstGeom>
          <a:solidFill>
            <a:srgbClr val="669FC7"/>
          </a:solidFill>
        </p:spPr>
        <p:txBody>
          <a:bodyPr wrap="square">
            <a:spAutoFit/>
          </a:bodyPr>
          <a:lstStyle/>
          <a:p>
            <a:r>
              <a:rPr lang="en-GB" sz="1800">
                <a:solidFill>
                  <a:schemeClr val="bg1"/>
                </a:solidFill>
              </a:rPr>
              <a:t>Click the correct coordinates to find </a:t>
            </a:r>
            <a:br>
              <a:rPr lang="en-GB" sz="1800">
                <a:solidFill>
                  <a:schemeClr val="bg1"/>
                </a:solidFill>
              </a:rPr>
            </a:br>
            <a:r>
              <a:rPr lang="en-GB" sz="1800">
                <a:solidFill>
                  <a:schemeClr val="bg1"/>
                </a:solidFill>
              </a:rPr>
              <a:t>Anika’s favourite Olympic sports:</a:t>
            </a:r>
            <a:endParaRPr lang="en-GB" sz="1800">
              <a:solidFill>
                <a:schemeClr val="bg1"/>
              </a:solidFill>
              <a:latin typeface="Twinkl" pitchFamily="50" charset="0"/>
            </a:endParaRPr>
          </a:p>
        </p:txBody>
      </p:sp>
      <p:graphicFrame>
        <p:nvGraphicFramePr>
          <p:cNvPr id="7" name="Table 6">
            <a:extLst>
              <a:ext uri="{FF2B5EF4-FFF2-40B4-BE49-F238E27FC236}">
                <a16:creationId xmlns:a16="http://schemas.microsoft.com/office/drawing/2014/main" id="{A707A4D7-F081-4BD3-A4FF-26BECA2535FA}"/>
              </a:ext>
            </a:extLst>
          </p:cNvPr>
          <p:cNvGraphicFramePr>
            <a:graphicFrameLocks noGrp="1"/>
          </p:cNvGraphicFramePr>
          <p:nvPr/>
        </p:nvGraphicFramePr>
        <p:xfrm>
          <a:off x="2586604" y="1803652"/>
          <a:ext cx="3273936" cy="3212106"/>
        </p:xfrm>
        <a:graphic>
          <a:graphicData uri="http://schemas.openxmlformats.org/drawingml/2006/table">
            <a:tbl>
              <a:tblPr firstRow="1" bandRow="1">
                <a:tableStyleId>{5940675A-B579-460E-94D1-54222C63F5DA}</a:tableStyleId>
              </a:tblPr>
              <a:tblGrid>
                <a:gridCol w="545656">
                  <a:extLst>
                    <a:ext uri="{9D8B030D-6E8A-4147-A177-3AD203B41FA5}">
                      <a16:colId xmlns:a16="http://schemas.microsoft.com/office/drawing/2014/main" val="3453724286"/>
                    </a:ext>
                  </a:extLst>
                </a:gridCol>
                <a:gridCol w="545656">
                  <a:extLst>
                    <a:ext uri="{9D8B030D-6E8A-4147-A177-3AD203B41FA5}">
                      <a16:colId xmlns:a16="http://schemas.microsoft.com/office/drawing/2014/main" val="1291528541"/>
                    </a:ext>
                  </a:extLst>
                </a:gridCol>
                <a:gridCol w="545656">
                  <a:extLst>
                    <a:ext uri="{9D8B030D-6E8A-4147-A177-3AD203B41FA5}">
                      <a16:colId xmlns:a16="http://schemas.microsoft.com/office/drawing/2014/main" val="2669484942"/>
                    </a:ext>
                  </a:extLst>
                </a:gridCol>
                <a:gridCol w="545656">
                  <a:extLst>
                    <a:ext uri="{9D8B030D-6E8A-4147-A177-3AD203B41FA5}">
                      <a16:colId xmlns:a16="http://schemas.microsoft.com/office/drawing/2014/main" val="4254877710"/>
                    </a:ext>
                  </a:extLst>
                </a:gridCol>
                <a:gridCol w="545656">
                  <a:extLst>
                    <a:ext uri="{9D8B030D-6E8A-4147-A177-3AD203B41FA5}">
                      <a16:colId xmlns:a16="http://schemas.microsoft.com/office/drawing/2014/main" val="3012404891"/>
                    </a:ext>
                  </a:extLst>
                </a:gridCol>
                <a:gridCol w="545656">
                  <a:extLst>
                    <a:ext uri="{9D8B030D-6E8A-4147-A177-3AD203B41FA5}">
                      <a16:colId xmlns:a16="http://schemas.microsoft.com/office/drawing/2014/main" val="1890205353"/>
                    </a:ext>
                  </a:extLst>
                </a:gridCol>
              </a:tblGrid>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033330891"/>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54249676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4005931846"/>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60771918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135677882"/>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612159369"/>
                  </a:ext>
                </a:extLst>
              </a:tr>
            </a:tbl>
          </a:graphicData>
        </a:graphic>
      </p:graphicFrame>
      <p:sp>
        <p:nvSpPr>
          <p:cNvPr id="8" name="Rectangle 7">
            <a:extLst>
              <a:ext uri="{FF2B5EF4-FFF2-40B4-BE49-F238E27FC236}">
                <a16:creationId xmlns:a16="http://schemas.microsoft.com/office/drawing/2014/main" id="{4763C424-446F-48F3-BCEE-F090C2585143}"/>
              </a:ext>
            </a:extLst>
          </p:cNvPr>
          <p:cNvSpPr/>
          <p:nvPr/>
        </p:nvSpPr>
        <p:spPr>
          <a:xfrm>
            <a:off x="2223382" y="1613710"/>
            <a:ext cx="4391638" cy="369332"/>
          </a:xfrm>
          <a:prstGeom prst="rect">
            <a:avLst/>
          </a:prstGeom>
        </p:spPr>
        <p:txBody>
          <a:bodyPr wrap="square">
            <a:spAutoFit/>
          </a:bodyPr>
          <a:lstStyle/>
          <a:p>
            <a:r>
              <a:rPr lang="en-GB" sz="1800">
                <a:latin typeface="Twinkl" pitchFamily="50" charset="0"/>
              </a:rPr>
              <a:t>6</a:t>
            </a:r>
          </a:p>
        </p:txBody>
      </p:sp>
      <p:sp>
        <p:nvSpPr>
          <p:cNvPr id="9" name="Rectangle 8">
            <a:extLst>
              <a:ext uri="{FF2B5EF4-FFF2-40B4-BE49-F238E27FC236}">
                <a16:creationId xmlns:a16="http://schemas.microsoft.com/office/drawing/2014/main" id="{1BD5725E-97B0-48A6-8DC1-AD5E220444B6}"/>
              </a:ext>
            </a:extLst>
          </p:cNvPr>
          <p:cNvSpPr/>
          <p:nvPr/>
        </p:nvSpPr>
        <p:spPr>
          <a:xfrm>
            <a:off x="2223382" y="2145671"/>
            <a:ext cx="4391638" cy="369332"/>
          </a:xfrm>
          <a:prstGeom prst="rect">
            <a:avLst/>
          </a:prstGeom>
        </p:spPr>
        <p:txBody>
          <a:bodyPr wrap="square">
            <a:spAutoFit/>
          </a:bodyPr>
          <a:lstStyle/>
          <a:p>
            <a:r>
              <a:rPr lang="en-GB" sz="1800">
                <a:latin typeface="Twinkl" pitchFamily="50" charset="0"/>
              </a:rPr>
              <a:t>5</a:t>
            </a:r>
          </a:p>
        </p:txBody>
      </p:sp>
      <p:sp>
        <p:nvSpPr>
          <p:cNvPr id="10" name="Rectangle 9">
            <a:extLst>
              <a:ext uri="{FF2B5EF4-FFF2-40B4-BE49-F238E27FC236}">
                <a16:creationId xmlns:a16="http://schemas.microsoft.com/office/drawing/2014/main" id="{F88381E6-81F4-46BF-9DF0-95E851663537}"/>
              </a:ext>
            </a:extLst>
          </p:cNvPr>
          <p:cNvSpPr/>
          <p:nvPr/>
        </p:nvSpPr>
        <p:spPr>
          <a:xfrm>
            <a:off x="2223382" y="2693404"/>
            <a:ext cx="4391638" cy="369332"/>
          </a:xfrm>
          <a:prstGeom prst="rect">
            <a:avLst/>
          </a:prstGeom>
        </p:spPr>
        <p:txBody>
          <a:bodyPr wrap="square">
            <a:spAutoFit/>
          </a:bodyPr>
          <a:lstStyle/>
          <a:p>
            <a:r>
              <a:rPr lang="en-GB" sz="1800">
                <a:latin typeface="Twinkl" pitchFamily="50" charset="0"/>
              </a:rPr>
              <a:t>4</a:t>
            </a:r>
          </a:p>
        </p:txBody>
      </p:sp>
      <p:sp>
        <p:nvSpPr>
          <p:cNvPr id="11" name="Rectangle 10">
            <a:extLst>
              <a:ext uri="{FF2B5EF4-FFF2-40B4-BE49-F238E27FC236}">
                <a16:creationId xmlns:a16="http://schemas.microsoft.com/office/drawing/2014/main" id="{227FF146-BEFD-4566-9735-027D5E31138B}"/>
              </a:ext>
            </a:extLst>
          </p:cNvPr>
          <p:cNvSpPr/>
          <p:nvPr/>
        </p:nvSpPr>
        <p:spPr>
          <a:xfrm>
            <a:off x="2223382" y="3221424"/>
            <a:ext cx="4391638" cy="369332"/>
          </a:xfrm>
          <a:prstGeom prst="rect">
            <a:avLst/>
          </a:prstGeom>
        </p:spPr>
        <p:txBody>
          <a:bodyPr wrap="square">
            <a:spAutoFit/>
          </a:bodyPr>
          <a:lstStyle/>
          <a:p>
            <a:r>
              <a:rPr lang="en-GB" sz="1800">
                <a:latin typeface="Twinkl" pitchFamily="50" charset="0"/>
              </a:rPr>
              <a:t>3</a:t>
            </a:r>
          </a:p>
        </p:txBody>
      </p:sp>
      <p:sp>
        <p:nvSpPr>
          <p:cNvPr id="12" name="Rectangle 11">
            <a:extLst>
              <a:ext uri="{FF2B5EF4-FFF2-40B4-BE49-F238E27FC236}">
                <a16:creationId xmlns:a16="http://schemas.microsoft.com/office/drawing/2014/main" id="{52BE1D8F-8199-4DA0-8793-0A295B4C4F60}"/>
              </a:ext>
            </a:extLst>
          </p:cNvPr>
          <p:cNvSpPr/>
          <p:nvPr/>
        </p:nvSpPr>
        <p:spPr>
          <a:xfrm>
            <a:off x="2223382" y="3726239"/>
            <a:ext cx="4391638" cy="369332"/>
          </a:xfrm>
          <a:prstGeom prst="rect">
            <a:avLst/>
          </a:prstGeom>
        </p:spPr>
        <p:txBody>
          <a:bodyPr wrap="square">
            <a:spAutoFit/>
          </a:bodyPr>
          <a:lstStyle/>
          <a:p>
            <a:r>
              <a:rPr lang="en-GB" sz="1800">
                <a:latin typeface="Twinkl" pitchFamily="50" charset="0"/>
              </a:rPr>
              <a:t>2</a:t>
            </a:r>
          </a:p>
        </p:txBody>
      </p:sp>
      <p:sp>
        <p:nvSpPr>
          <p:cNvPr id="15" name="Rectangle 14">
            <a:extLst>
              <a:ext uri="{FF2B5EF4-FFF2-40B4-BE49-F238E27FC236}">
                <a16:creationId xmlns:a16="http://schemas.microsoft.com/office/drawing/2014/main" id="{C28BBCFB-C8C4-44D0-A0BF-C72F8CC22C6D}"/>
              </a:ext>
            </a:extLst>
          </p:cNvPr>
          <p:cNvSpPr/>
          <p:nvPr/>
        </p:nvSpPr>
        <p:spPr>
          <a:xfrm>
            <a:off x="2223382" y="4296505"/>
            <a:ext cx="4391638" cy="369332"/>
          </a:xfrm>
          <a:prstGeom prst="rect">
            <a:avLst/>
          </a:prstGeom>
        </p:spPr>
        <p:txBody>
          <a:bodyPr wrap="square">
            <a:spAutoFit/>
          </a:bodyPr>
          <a:lstStyle/>
          <a:p>
            <a:r>
              <a:rPr lang="en-GB" sz="1800">
                <a:latin typeface="Twinkl" pitchFamily="50" charset="0"/>
              </a:rPr>
              <a:t>1</a:t>
            </a:r>
          </a:p>
        </p:txBody>
      </p:sp>
      <p:sp>
        <p:nvSpPr>
          <p:cNvPr id="16" name="Rectangle 15">
            <a:extLst>
              <a:ext uri="{FF2B5EF4-FFF2-40B4-BE49-F238E27FC236}">
                <a16:creationId xmlns:a16="http://schemas.microsoft.com/office/drawing/2014/main" id="{FD3C81DD-41CA-4637-959D-F621BE8A0B88}"/>
              </a:ext>
            </a:extLst>
          </p:cNvPr>
          <p:cNvSpPr/>
          <p:nvPr/>
        </p:nvSpPr>
        <p:spPr>
          <a:xfrm>
            <a:off x="2223382" y="4931559"/>
            <a:ext cx="4391638" cy="369332"/>
          </a:xfrm>
          <a:prstGeom prst="rect">
            <a:avLst/>
          </a:prstGeom>
        </p:spPr>
        <p:txBody>
          <a:bodyPr wrap="square">
            <a:spAutoFit/>
          </a:bodyPr>
          <a:lstStyle/>
          <a:p>
            <a:r>
              <a:rPr lang="en-GB" sz="1800">
                <a:latin typeface="Twinkl" pitchFamily="50" charset="0"/>
              </a:rPr>
              <a:t>0</a:t>
            </a:r>
          </a:p>
        </p:txBody>
      </p:sp>
      <p:sp>
        <p:nvSpPr>
          <p:cNvPr id="17" name="Rectangle 16">
            <a:extLst>
              <a:ext uri="{FF2B5EF4-FFF2-40B4-BE49-F238E27FC236}">
                <a16:creationId xmlns:a16="http://schemas.microsoft.com/office/drawing/2014/main" id="{DD153785-D496-4149-AD3C-E6A68A29A056}"/>
              </a:ext>
            </a:extLst>
          </p:cNvPr>
          <p:cNvSpPr/>
          <p:nvPr/>
        </p:nvSpPr>
        <p:spPr>
          <a:xfrm>
            <a:off x="3002777" y="5061177"/>
            <a:ext cx="264253" cy="369332"/>
          </a:xfrm>
          <a:prstGeom prst="rect">
            <a:avLst/>
          </a:prstGeom>
        </p:spPr>
        <p:txBody>
          <a:bodyPr wrap="square">
            <a:spAutoFit/>
          </a:bodyPr>
          <a:lstStyle/>
          <a:p>
            <a:r>
              <a:rPr lang="en-GB" sz="1800">
                <a:latin typeface="Twinkl" pitchFamily="50" charset="0"/>
              </a:rPr>
              <a:t>1</a:t>
            </a:r>
          </a:p>
        </p:txBody>
      </p:sp>
      <p:sp>
        <p:nvSpPr>
          <p:cNvPr id="18" name="Rectangle 17">
            <a:extLst>
              <a:ext uri="{FF2B5EF4-FFF2-40B4-BE49-F238E27FC236}">
                <a16:creationId xmlns:a16="http://schemas.microsoft.com/office/drawing/2014/main" id="{81A072BD-995A-4513-852B-782BED8B170C}"/>
              </a:ext>
            </a:extLst>
          </p:cNvPr>
          <p:cNvSpPr/>
          <p:nvPr/>
        </p:nvSpPr>
        <p:spPr>
          <a:xfrm>
            <a:off x="3533983" y="5061177"/>
            <a:ext cx="264253" cy="369332"/>
          </a:xfrm>
          <a:prstGeom prst="rect">
            <a:avLst/>
          </a:prstGeom>
        </p:spPr>
        <p:txBody>
          <a:bodyPr wrap="square">
            <a:spAutoFit/>
          </a:bodyPr>
          <a:lstStyle/>
          <a:p>
            <a:r>
              <a:rPr lang="en-GB" sz="1800">
                <a:latin typeface="Twinkl" pitchFamily="50" charset="0"/>
              </a:rPr>
              <a:t>2</a:t>
            </a:r>
          </a:p>
        </p:txBody>
      </p:sp>
      <p:sp>
        <p:nvSpPr>
          <p:cNvPr id="19" name="Rectangle 18">
            <a:extLst>
              <a:ext uri="{FF2B5EF4-FFF2-40B4-BE49-F238E27FC236}">
                <a16:creationId xmlns:a16="http://schemas.microsoft.com/office/drawing/2014/main" id="{E4085D39-543F-48DC-B1BD-513CE1071F72}"/>
              </a:ext>
            </a:extLst>
          </p:cNvPr>
          <p:cNvSpPr/>
          <p:nvPr/>
        </p:nvSpPr>
        <p:spPr>
          <a:xfrm>
            <a:off x="4091446" y="5061177"/>
            <a:ext cx="264253" cy="369332"/>
          </a:xfrm>
          <a:prstGeom prst="rect">
            <a:avLst/>
          </a:prstGeom>
        </p:spPr>
        <p:txBody>
          <a:bodyPr wrap="square">
            <a:spAutoFit/>
          </a:bodyPr>
          <a:lstStyle/>
          <a:p>
            <a:r>
              <a:rPr lang="en-GB" sz="1800">
                <a:latin typeface="Twinkl" pitchFamily="50" charset="0"/>
              </a:rPr>
              <a:t>3</a:t>
            </a:r>
          </a:p>
        </p:txBody>
      </p:sp>
      <p:sp>
        <p:nvSpPr>
          <p:cNvPr id="20" name="Rectangle 19">
            <a:extLst>
              <a:ext uri="{FF2B5EF4-FFF2-40B4-BE49-F238E27FC236}">
                <a16:creationId xmlns:a16="http://schemas.microsoft.com/office/drawing/2014/main" id="{261B04EC-C296-474D-9641-FB95D476BB75}"/>
              </a:ext>
            </a:extLst>
          </p:cNvPr>
          <p:cNvSpPr/>
          <p:nvPr/>
        </p:nvSpPr>
        <p:spPr>
          <a:xfrm>
            <a:off x="4617287" y="5061177"/>
            <a:ext cx="264253" cy="369332"/>
          </a:xfrm>
          <a:prstGeom prst="rect">
            <a:avLst/>
          </a:prstGeom>
        </p:spPr>
        <p:txBody>
          <a:bodyPr wrap="square">
            <a:spAutoFit/>
          </a:bodyPr>
          <a:lstStyle/>
          <a:p>
            <a:r>
              <a:rPr lang="en-GB" sz="1800">
                <a:latin typeface="Twinkl" pitchFamily="50" charset="0"/>
              </a:rPr>
              <a:t>4</a:t>
            </a:r>
          </a:p>
        </p:txBody>
      </p:sp>
      <p:sp>
        <p:nvSpPr>
          <p:cNvPr id="21" name="Rectangle 20">
            <a:extLst>
              <a:ext uri="{FF2B5EF4-FFF2-40B4-BE49-F238E27FC236}">
                <a16:creationId xmlns:a16="http://schemas.microsoft.com/office/drawing/2014/main" id="{1974F2D3-3A5A-494B-ABAC-39E09526C185}"/>
              </a:ext>
            </a:extLst>
          </p:cNvPr>
          <p:cNvSpPr/>
          <p:nvPr/>
        </p:nvSpPr>
        <p:spPr>
          <a:xfrm>
            <a:off x="5172546" y="5061177"/>
            <a:ext cx="264253" cy="369332"/>
          </a:xfrm>
          <a:prstGeom prst="rect">
            <a:avLst/>
          </a:prstGeom>
        </p:spPr>
        <p:txBody>
          <a:bodyPr wrap="square">
            <a:spAutoFit/>
          </a:bodyPr>
          <a:lstStyle/>
          <a:p>
            <a:r>
              <a:rPr lang="en-GB" sz="1800">
                <a:latin typeface="Twinkl" pitchFamily="50" charset="0"/>
              </a:rPr>
              <a:t>5</a:t>
            </a:r>
          </a:p>
        </p:txBody>
      </p:sp>
      <p:sp>
        <p:nvSpPr>
          <p:cNvPr id="22" name="Rectangle 21">
            <a:extLst>
              <a:ext uri="{FF2B5EF4-FFF2-40B4-BE49-F238E27FC236}">
                <a16:creationId xmlns:a16="http://schemas.microsoft.com/office/drawing/2014/main" id="{9445D689-F14D-4F43-8917-4593B1805CB1}"/>
              </a:ext>
            </a:extLst>
          </p:cNvPr>
          <p:cNvSpPr/>
          <p:nvPr/>
        </p:nvSpPr>
        <p:spPr>
          <a:xfrm>
            <a:off x="5698387" y="5061177"/>
            <a:ext cx="264253" cy="369332"/>
          </a:xfrm>
          <a:prstGeom prst="rect">
            <a:avLst/>
          </a:prstGeom>
        </p:spPr>
        <p:txBody>
          <a:bodyPr wrap="square">
            <a:spAutoFit/>
          </a:bodyPr>
          <a:lstStyle/>
          <a:p>
            <a:r>
              <a:rPr lang="en-GB" sz="1800">
                <a:latin typeface="Twinkl" pitchFamily="50" charset="0"/>
              </a:rPr>
              <a:t>6</a:t>
            </a:r>
          </a:p>
        </p:txBody>
      </p:sp>
      <p:sp>
        <p:nvSpPr>
          <p:cNvPr id="5" name="Oval 4">
            <a:extLst>
              <a:ext uri="{FF2B5EF4-FFF2-40B4-BE49-F238E27FC236}">
                <a16:creationId xmlns:a16="http://schemas.microsoft.com/office/drawing/2014/main" id="{CAAE05EE-871A-4B07-BFB8-195506F168CF}"/>
              </a:ext>
            </a:extLst>
          </p:cNvPr>
          <p:cNvSpPr/>
          <p:nvPr/>
        </p:nvSpPr>
        <p:spPr>
          <a:xfrm>
            <a:off x="5963174"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Speech Bubble: Rectangle with Corners Rounded 13">
            <a:extLst>
              <a:ext uri="{FF2B5EF4-FFF2-40B4-BE49-F238E27FC236}">
                <a16:creationId xmlns:a16="http://schemas.microsoft.com/office/drawing/2014/main" id="{16DB3222-3152-4E79-853B-20C547E17C43}"/>
              </a:ext>
            </a:extLst>
          </p:cNvPr>
          <p:cNvSpPr/>
          <p:nvPr/>
        </p:nvSpPr>
        <p:spPr>
          <a:xfrm>
            <a:off x="6198102" y="1686436"/>
            <a:ext cx="2277295" cy="1337841"/>
          </a:xfrm>
          <a:prstGeom prst="wedgeRoundRectCallout">
            <a:avLst>
              <a:gd name="adj1" fmla="val 37320"/>
              <a:gd name="adj2" fmla="val 67241"/>
              <a:gd name="adj3" fmla="val 16667"/>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latin typeface="Twinkl" pitchFamily="50" charset="0"/>
              </a:rPr>
              <a:t>My favourite sports to watch are (6,2), (1,6) and (3,3).</a:t>
            </a:r>
          </a:p>
        </p:txBody>
      </p:sp>
      <p:sp>
        <p:nvSpPr>
          <p:cNvPr id="25" name="Oval 24">
            <a:extLst>
              <a:ext uri="{FF2B5EF4-FFF2-40B4-BE49-F238E27FC236}">
                <a16:creationId xmlns:a16="http://schemas.microsoft.com/office/drawing/2014/main" id="{E575ABED-E2E4-42D5-84C7-1FE36F0CC4F9}"/>
              </a:ext>
            </a:extLst>
          </p:cNvPr>
          <p:cNvSpPr/>
          <p:nvPr/>
        </p:nvSpPr>
        <p:spPr>
          <a:xfrm>
            <a:off x="7352233"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3,0">
            <a:extLst>
              <a:ext uri="{FF2B5EF4-FFF2-40B4-BE49-F238E27FC236}">
                <a16:creationId xmlns:a16="http://schemas.microsoft.com/office/drawing/2014/main" id="{41CC7234-21A0-4C57-A343-A7F7EDCB7172}"/>
              </a:ext>
            </a:extLst>
          </p:cNvPr>
          <p:cNvSpPr/>
          <p:nvPr/>
        </p:nvSpPr>
        <p:spPr>
          <a:xfrm>
            <a:off x="2483817" y="3274089"/>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4" name="0,0">
            <a:extLst>
              <a:ext uri="{FF2B5EF4-FFF2-40B4-BE49-F238E27FC236}">
                <a16:creationId xmlns:a16="http://schemas.microsoft.com/office/drawing/2014/main" id="{D0030822-004D-4BA2-95BF-E76E1C660693}"/>
              </a:ext>
            </a:extLst>
          </p:cNvPr>
          <p:cNvSpPr/>
          <p:nvPr/>
        </p:nvSpPr>
        <p:spPr>
          <a:xfrm>
            <a:off x="2483817" y="487071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5" name="4,0">
            <a:extLst>
              <a:ext uri="{FF2B5EF4-FFF2-40B4-BE49-F238E27FC236}">
                <a16:creationId xmlns:a16="http://schemas.microsoft.com/office/drawing/2014/main" id="{A20A6819-A6E7-4864-9851-FA318A6D77A2}"/>
              </a:ext>
            </a:extLst>
          </p:cNvPr>
          <p:cNvSpPr/>
          <p:nvPr/>
        </p:nvSpPr>
        <p:spPr>
          <a:xfrm>
            <a:off x="2483817" y="2750816"/>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6" name="5,0">
            <a:extLst>
              <a:ext uri="{FF2B5EF4-FFF2-40B4-BE49-F238E27FC236}">
                <a16:creationId xmlns:a16="http://schemas.microsoft.com/office/drawing/2014/main" id="{1025303B-E36C-4DFF-9F0C-00BCA63E0EB0}"/>
              </a:ext>
            </a:extLst>
          </p:cNvPr>
          <p:cNvSpPr/>
          <p:nvPr/>
        </p:nvSpPr>
        <p:spPr>
          <a:xfrm>
            <a:off x="2483817" y="2227544"/>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7" name="3,1">
            <a:extLst>
              <a:ext uri="{FF2B5EF4-FFF2-40B4-BE49-F238E27FC236}">
                <a16:creationId xmlns:a16="http://schemas.microsoft.com/office/drawing/2014/main" id="{A39EFE87-4234-490B-BF5D-D986F0CD888D}"/>
              </a:ext>
            </a:extLst>
          </p:cNvPr>
          <p:cNvSpPr/>
          <p:nvPr/>
        </p:nvSpPr>
        <p:spPr>
          <a:xfrm>
            <a:off x="3024374" y="3273882"/>
            <a:ext cx="227012"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8" name="2,1">
            <a:extLst>
              <a:ext uri="{FF2B5EF4-FFF2-40B4-BE49-F238E27FC236}">
                <a16:creationId xmlns:a16="http://schemas.microsoft.com/office/drawing/2014/main" id="{06B51080-40A7-48DA-9363-F51097718B1A}"/>
              </a:ext>
            </a:extLst>
          </p:cNvPr>
          <p:cNvSpPr/>
          <p:nvPr/>
        </p:nvSpPr>
        <p:spPr>
          <a:xfrm>
            <a:off x="3024374" y="3798673"/>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9" name="1,1">
            <a:extLst>
              <a:ext uri="{FF2B5EF4-FFF2-40B4-BE49-F238E27FC236}">
                <a16:creationId xmlns:a16="http://schemas.microsoft.com/office/drawing/2014/main" id="{AF2CD2C2-2952-4A19-8B5E-967AC6DDCAC5}"/>
              </a:ext>
            </a:extLst>
          </p:cNvPr>
          <p:cNvSpPr/>
          <p:nvPr/>
        </p:nvSpPr>
        <p:spPr>
          <a:xfrm>
            <a:off x="3024374" y="4321877"/>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0" name="0,1">
            <a:extLst>
              <a:ext uri="{FF2B5EF4-FFF2-40B4-BE49-F238E27FC236}">
                <a16:creationId xmlns:a16="http://schemas.microsoft.com/office/drawing/2014/main" id="{881FB7DD-5E26-4153-98F9-CBF82EAB9ED9}"/>
              </a:ext>
            </a:extLst>
          </p:cNvPr>
          <p:cNvSpPr/>
          <p:nvPr/>
        </p:nvSpPr>
        <p:spPr>
          <a:xfrm>
            <a:off x="3024374" y="487071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1" name="4,1">
            <a:extLst>
              <a:ext uri="{FF2B5EF4-FFF2-40B4-BE49-F238E27FC236}">
                <a16:creationId xmlns:a16="http://schemas.microsoft.com/office/drawing/2014/main" id="{158A1B42-FB2C-4AEE-910A-698D03D7F1D5}"/>
              </a:ext>
            </a:extLst>
          </p:cNvPr>
          <p:cNvSpPr/>
          <p:nvPr/>
        </p:nvSpPr>
        <p:spPr>
          <a:xfrm>
            <a:off x="3024374" y="2750679"/>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2" name="5,1">
            <a:extLst>
              <a:ext uri="{FF2B5EF4-FFF2-40B4-BE49-F238E27FC236}">
                <a16:creationId xmlns:a16="http://schemas.microsoft.com/office/drawing/2014/main" id="{DBA6C5ED-059C-44F1-B5D0-7A9989E5902B}"/>
              </a:ext>
            </a:extLst>
          </p:cNvPr>
          <p:cNvSpPr/>
          <p:nvPr/>
        </p:nvSpPr>
        <p:spPr>
          <a:xfrm>
            <a:off x="3024374" y="2227475"/>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3" name="3,2">
            <a:extLst>
              <a:ext uri="{FF2B5EF4-FFF2-40B4-BE49-F238E27FC236}">
                <a16:creationId xmlns:a16="http://schemas.microsoft.com/office/drawing/2014/main" id="{EB84348E-92A9-4411-BB98-0FB4DB54E751}"/>
              </a:ext>
            </a:extLst>
          </p:cNvPr>
          <p:cNvSpPr/>
          <p:nvPr/>
        </p:nvSpPr>
        <p:spPr>
          <a:xfrm>
            <a:off x="3568621" y="3301108"/>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4" name="2,2">
            <a:extLst>
              <a:ext uri="{FF2B5EF4-FFF2-40B4-BE49-F238E27FC236}">
                <a16:creationId xmlns:a16="http://schemas.microsoft.com/office/drawing/2014/main" id="{FBFDCB3D-4386-469C-9762-0D4837A1C8EA}"/>
              </a:ext>
            </a:extLst>
          </p:cNvPr>
          <p:cNvSpPr/>
          <p:nvPr/>
        </p:nvSpPr>
        <p:spPr>
          <a:xfrm>
            <a:off x="3568621" y="383285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5" name="1,2">
            <a:extLst>
              <a:ext uri="{FF2B5EF4-FFF2-40B4-BE49-F238E27FC236}">
                <a16:creationId xmlns:a16="http://schemas.microsoft.com/office/drawing/2014/main" id="{D1CF7D76-6518-4CDC-AE51-2D70F3868AC0}"/>
              </a:ext>
            </a:extLst>
          </p:cNvPr>
          <p:cNvSpPr/>
          <p:nvPr/>
        </p:nvSpPr>
        <p:spPr>
          <a:xfrm>
            <a:off x="3568621" y="436460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6" name="0,2">
            <a:extLst>
              <a:ext uri="{FF2B5EF4-FFF2-40B4-BE49-F238E27FC236}">
                <a16:creationId xmlns:a16="http://schemas.microsoft.com/office/drawing/2014/main" id="{F1857E35-6926-433B-BC0E-21E95EE9CB71}"/>
              </a:ext>
            </a:extLst>
          </p:cNvPr>
          <p:cNvSpPr/>
          <p:nvPr/>
        </p:nvSpPr>
        <p:spPr>
          <a:xfrm>
            <a:off x="3568621" y="4870717"/>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7" name="4,2">
            <a:extLst>
              <a:ext uri="{FF2B5EF4-FFF2-40B4-BE49-F238E27FC236}">
                <a16:creationId xmlns:a16="http://schemas.microsoft.com/office/drawing/2014/main" id="{F7EC9CBB-9B76-47B4-82BA-55E1011956D4}"/>
              </a:ext>
            </a:extLst>
          </p:cNvPr>
          <p:cNvSpPr/>
          <p:nvPr/>
        </p:nvSpPr>
        <p:spPr>
          <a:xfrm>
            <a:off x="3568621" y="2767771"/>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8" name="second answer">
            <a:extLst>
              <a:ext uri="{FF2B5EF4-FFF2-40B4-BE49-F238E27FC236}">
                <a16:creationId xmlns:a16="http://schemas.microsoft.com/office/drawing/2014/main" id="{4C476288-CC33-45AF-9AC1-ABCCC3A75E76}"/>
              </a:ext>
            </a:extLst>
          </p:cNvPr>
          <p:cNvSpPr/>
          <p:nvPr/>
        </p:nvSpPr>
        <p:spPr>
          <a:xfrm>
            <a:off x="3568621" y="223602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2" name="0,3">
            <a:extLst>
              <a:ext uri="{FF2B5EF4-FFF2-40B4-BE49-F238E27FC236}">
                <a16:creationId xmlns:a16="http://schemas.microsoft.com/office/drawing/2014/main" id="{EC43E9CE-01FC-4FDD-BCC0-FD9D221A62A2}"/>
              </a:ext>
            </a:extLst>
          </p:cNvPr>
          <p:cNvSpPr/>
          <p:nvPr/>
        </p:nvSpPr>
        <p:spPr>
          <a:xfrm>
            <a:off x="4114047" y="487071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8" name="0,4">
            <a:extLst>
              <a:ext uri="{FF2B5EF4-FFF2-40B4-BE49-F238E27FC236}">
                <a16:creationId xmlns:a16="http://schemas.microsoft.com/office/drawing/2014/main" id="{A1E97657-311C-4E4B-9132-5574BF47F799}"/>
              </a:ext>
            </a:extLst>
          </p:cNvPr>
          <p:cNvSpPr/>
          <p:nvPr/>
        </p:nvSpPr>
        <p:spPr>
          <a:xfrm>
            <a:off x="4671466" y="487071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3" name="1,5">
            <a:extLst>
              <a:ext uri="{FF2B5EF4-FFF2-40B4-BE49-F238E27FC236}">
                <a16:creationId xmlns:a16="http://schemas.microsoft.com/office/drawing/2014/main" id="{DDEF2C06-64D6-49EE-8BD9-A2180EF3E371}"/>
              </a:ext>
            </a:extLst>
          </p:cNvPr>
          <p:cNvSpPr/>
          <p:nvPr/>
        </p:nvSpPr>
        <p:spPr>
          <a:xfrm>
            <a:off x="5747939" y="487071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4" name="0,5">
            <a:extLst>
              <a:ext uri="{FF2B5EF4-FFF2-40B4-BE49-F238E27FC236}">
                <a16:creationId xmlns:a16="http://schemas.microsoft.com/office/drawing/2014/main" id="{4C9902C1-FBE1-4C97-9A74-0943E7F137FA}"/>
              </a:ext>
            </a:extLst>
          </p:cNvPr>
          <p:cNvSpPr/>
          <p:nvPr/>
        </p:nvSpPr>
        <p:spPr>
          <a:xfrm>
            <a:off x="5210177" y="4870717"/>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6" name="5,5">
            <a:extLst>
              <a:ext uri="{FF2B5EF4-FFF2-40B4-BE49-F238E27FC236}">
                <a16:creationId xmlns:a16="http://schemas.microsoft.com/office/drawing/2014/main" id="{4CBBA953-AD3E-4BA4-9709-2D9FE2E3BAC0}"/>
              </a:ext>
            </a:extLst>
          </p:cNvPr>
          <p:cNvSpPr/>
          <p:nvPr/>
        </p:nvSpPr>
        <p:spPr>
          <a:xfrm>
            <a:off x="4671465" y="168874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7" name="5,0">
            <a:extLst>
              <a:ext uri="{FF2B5EF4-FFF2-40B4-BE49-F238E27FC236}">
                <a16:creationId xmlns:a16="http://schemas.microsoft.com/office/drawing/2014/main" id="{A424D2D8-B046-400B-873E-40330230B963}"/>
              </a:ext>
            </a:extLst>
          </p:cNvPr>
          <p:cNvSpPr/>
          <p:nvPr/>
        </p:nvSpPr>
        <p:spPr>
          <a:xfrm>
            <a:off x="2483817" y="170427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8" name="second answer pg2">
            <a:extLst>
              <a:ext uri="{FF2B5EF4-FFF2-40B4-BE49-F238E27FC236}">
                <a16:creationId xmlns:a16="http://schemas.microsoft.com/office/drawing/2014/main" id="{2F38924A-241F-4C82-A55D-109C378505DC}"/>
              </a:ext>
            </a:extLst>
          </p:cNvPr>
          <p:cNvSpPr/>
          <p:nvPr/>
        </p:nvSpPr>
        <p:spPr>
          <a:xfrm>
            <a:off x="3024374" y="1704272"/>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9" name="5,2">
            <a:extLst>
              <a:ext uri="{FF2B5EF4-FFF2-40B4-BE49-F238E27FC236}">
                <a16:creationId xmlns:a16="http://schemas.microsoft.com/office/drawing/2014/main" id="{88A7F8A2-71C9-46F6-B7A3-9DCD5D46BF90}"/>
              </a:ext>
            </a:extLst>
          </p:cNvPr>
          <p:cNvSpPr/>
          <p:nvPr/>
        </p:nvSpPr>
        <p:spPr>
          <a:xfrm>
            <a:off x="3568621" y="170427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0" name="5,3">
            <a:extLst>
              <a:ext uri="{FF2B5EF4-FFF2-40B4-BE49-F238E27FC236}">
                <a16:creationId xmlns:a16="http://schemas.microsoft.com/office/drawing/2014/main" id="{B5034DFD-53F5-4A3E-89E0-AA434D8A96A1}"/>
              </a:ext>
            </a:extLst>
          </p:cNvPr>
          <p:cNvSpPr/>
          <p:nvPr/>
        </p:nvSpPr>
        <p:spPr>
          <a:xfrm>
            <a:off x="4123837" y="1702684"/>
            <a:ext cx="227012"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1" name="5,4">
            <a:extLst>
              <a:ext uri="{FF2B5EF4-FFF2-40B4-BE49-F238E27FC236}">
                <a16:creationId xmlns:a16="http://schemas.microsoft.com/office/drawing/2014/main" id="{BF9E16BD-52F4-4962-8C3F-7FFAB809CD39}"/>
              </a:ext>
            </a:extLst>
          </p:cNvPr>
          <p:cNvSpPr/>
          <p:nvPr/>
        </p:nvSpPr>
        <p:spPr>
          <a:xfrm>
            <a:off x="5217450" y="170427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2" name="5,4">
            <a:extLst>
              <a:ext uri="{FF2B5EF4-FFF2-40B4-BE49-F238E27FC236}">
                <a16:creationId xmlns:a16="http://schemas.microsoft.com/office/drawing/2014/main" id="{6AC49F8D-0081-47E6-958F-10AF86E4ED59}"/>
              </a:ext>
            </a:extLst>
          </p:cNvPr>
          <p:cNvSpPr/>
          <p:nvPr/>
        </p:nvSpPr>
        <p:spPr>
          <a:xfrm>
            <a:off x="5729942" y="170427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3" name="third answer">
            <a:extLst>
              <a:ext uri="{FF2B5EF4-FFF2-40B4-BE49-F238E27FC236}">
                <a16:creationId xmlns:a16="http://schemas.microsoft.com/office/drawing/2014/main" id="{0D1B30F9-8879-435B-9DC8-03E1C43CC81B}"/>
              </a:ext>
            </a:extLst>
          </p:cNvPr>
          <p:cNvSpPr/>
          <p:nvPr/>
        </p:nvSpPr>
        <p:spPr>
          <a:xfrm>
            <a:off x="2482822" y="4347515"/>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4" name="third answer pg2">
            <a:extLst>
              <a:ext uri="{FF2B5EF4-FFF2-40B4-BE49-F238E27FC236}">
                <a16:creationId xmlns:a16="http://schemas.microsoft.com/office/drawing/2014/main" id="{7022584C-1C29-40B1-8906-B85C72C2C4D0}"/>
              </a:ext>
            </a:extLst>
          </p:cNvPr>
          <p:cNvSpPr/>
          <p:nvPr/>
        </p:nvSpPr>
        <p:spPr>
          <a:xfrm>
            <a:off x="4116451" y="3301108"/>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5" name="2,2">
            <a:extLst>
              <a:ext uri="{FF2B5EF4-FFF2-40B4-BE49-F238E27FC236}">
                <a16:creationId xmlns:a16="http://schemas.microsoft.com/office/drawing/2014/main" id="{C7F4114F-525F-4CB9-9F4C-368C5A504EBF}"/>
              </a:ext>
            </a:extLst>
          </p:cNvPr>
          <p:cNvSpPr/>
          <p:nvPr/>
        </p:nvSpPr>
        <p:spPr>
          <a:xfrm>
            <a:off x="4116451" y="383285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6" name="1,2">
            <a:extLst>
              <a:ext uri="{FF2B5EF4-FFF2-40B4-BE49-F238E27FC236}">
                <a16:creationId xmlns:a16="http://schemas.microsoft.com/office/drawing/2014/main" id="{10C41CF3-77F1-417D-A6B6-432E7B076755}"/>
              </a:ext>
            </a:extLst>
          </p:cNvPr>
          <p:cNvSpPr/>
          <p:nvPr/>
        </p:nvSpPr>
        <p:spPr>
          <a:xfrm>
            <a:off x="4116451" y="436460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7" name="4,2">
            <a:extLst>
              <a:ext uri="{FF2B5EF4-FFF2-40B4-BE49-F238E27FC236}">
                <a16:creationId xmlns:a16="http://schemas.microsoft.com/office/drawing/2014/main" id="{C6B27C85-B988-49EC-9E19-85C2C39E77DB}"/>
              </a:ext>
            </a:extLst>
          </p:cNvPr>
          <p:cNvSpPr/>
          <p:nvPr/>
        </p:nvSpPr>
        <p:spPr>
          <a:xfrm>
            <a:off x="4116451" y="2767771"/>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8" name="5,2">
            <a:extLst>
              <a:ext uri="{FF2B5EF4-FFF2-40B4-BE49-F238E27FC236}">
                <a16:creationId xmlns:a16="http://schemas.microsoft.com/office/drawing/2014/main" id="{C649EF0F-E582-4576-9997-3DE746EA5A28}"/>
              </a:ext>
            </a:extLst>
          </p:cNvPr>
          <p:cNvSpPr/>
          <p:nvPr/>
        </p:nvSpPr>
        <p:spPr>
          <a:xfrm>
            <a:off x="4116451" y="223602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9" name="3,2">
            <a:extLst>
              <a:ext uri="{FF2B5EF4-FFF2-40B4-BE49-F238E27FC236}">
                <a16:creationId xmlns:a16="http://schemas.microsoft.com/office/drawing/2014/main" id="{ED4BBD58-01BB-40C8-9FCD-91AD784438FC}"/>
              </a:ext>
            </a:extLst>
          </p:cNvPr>
          <p:cNvSpPr/>
          <p:nvPr/>
        </p:nvSpPr>
        <p:spPr>
          <a:xfrm>
            <a:off x="4661971" y="3301108"/>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0" name="2,2">
            <a:extLst>
              <a:ext uri="{FF2B5EF4-FFF2-40B4-BE49-F238E27FC236}">
                <a16:creationId xmlns:a16="http://schemas.microsoft.com/office/drawing/2014/main" id="{0F8B069A-B974-496F-8C4B-30F618E6263F}"/>
              </a:ext>
            </a:extLst>
          </p:cNvPr>
          <p:cNvSpPr/>
          <p:nvPr/>
        </p:nvSpPr>
        <p:spPr>
          <a:xfrm>
            <a:off x="4661971" y="383285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1" name="1,2">
            <a:extLst>
              <a:ext uri="{FF2B5EF4-FFF2-40B4-BE49-F238E27FC236}">
                <a16:creationId xmlns:a16="http://schemas.microsoft.com/office/drawing/2014/main" id="{7941E336-D1BE-47BD-A09E-676C360100C1}"/>
              </a:ext>
            </a:extLst>
          </p:cNvPr>
          <p:cNvSpPr/>
          <p:nvPr/>
        </p:nvSpPr>
        <p:spPr>
          <a:xfrm>
            <a:off x="4661971" y="436460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2" name="4,2">
            <a:extLst>
              <a:ext uri="{FF2B5EF4-FFF2-40B4-BE49-F238E27FC236}">
                <a16:creationId xmlns:a16="http://schemas.microsoft.com/office/drawing/2014/main" id="{CAC46A96-56E0-473B-A262-7D5EC541D5DB}"/>
              </a:ext>
            </a:extLst>
          </p:cNvPr>
          <p:cNvSpPr/>
          <p:nvPr/>
        </p:nvSpPr>
        <p:spPr>
          <a:xfrm>
            <a:off x="4661971" y="2767771"/>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3" name="5,2">
            <a:extLst>
              <a:ext uri="{FF2B5EF4-FFF2-40B4-BE49-F238E27FC236}">
                <a16:creationId xmlns:a16="http://schemas.microsoft.com/office/drawing/2014/main" id="{A798733E-65B3-4525-8148-134C877C2EDB}"/>
              </a:ext>
            </a:extLst>
          </p:cNvPr>
          <p:cNvSpPr/>
          <p:nvPr/>
        </p:nvSpPr>
        <p:spPr>
          <a:xfrm>
            <a:off x="4661971" y="223602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4" name="first asnwer">
            <a:extLst>
              <a:ext uri="{FF2B5EF4-FFF2-40B4-BE49-F238E27FC236}">
                <a16:creationId xmlns:a16="http://schemas.microsoft.com/office/drawing/2014/main" id="{5B258D21-AC7A-4FFE-9D37-F166FDD65A36}"/>
              </a:ext>
            </a:extLst>
          </p:cNvPr>
          <p:cNvSpPr/>
          <p:nvPr/>
        </p:nvSpPr>
        <p:spPr>
          <a:xfrm>
            <a:off x="5199635" y="329256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5" name="2,2">
            <a:extLst>
              <a:ext uri="{FF2B5EF4-FFF2-40B4-BE49-F238E27FC236}">
                <a16:creationId xmlns:a16="http://schemas.microsoft.com/office/drawing/2014/main" id="{FBFC58F7-9086-4F56-9ADA-C2722720A247}"/>
              </a:ext>
            </a:extLst>
          </p:cNvPr>
          <p:cNvSpPr/>
          <p:nvPr/>
        </p:nvSpPr>
        <p:spPr>
          <a:xfrm>
            <a:off x="5199635" y="382431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6" name="1,2">
            <a:extLst>
              <a:ext uri="{FF2B5EF4-FFF2-40B4-BE49-F238E27FC236}">
                <a16:creationId xmlns:a16="http://schemas.microsoft.com/office/drawing/2014/main" id="{4BBCD164-A8AF-44DD-90EC-7AEDCDB0E4FC}"/>
              </a:ext>
            </a:extLst>
          </p:cNvPr>
          <p:cNvSpPr/>
          <p:nvPr/>
        </p:nvSpPr>
        <p:spPr>
          <a:xfrm>
            <a:off x="5199635" y="435606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7" name="4,2">
            <a:extLst>
              <a:ext uri="{FF2B5EF4-FFF2-40B4-BE49-F238E27FC236}">
                <a16:creationId xmlns:a16="http://schemas.microsoft.com/office/drawing/2014/main" id="{562FE591-C1F7-40D8-A81B-2030883DA4D9}"/>
              </a:ext>
            </a:extLst>
          </p:cNvPr>
          <p:cNvSpPr/>
          <p:nvPr/>
        </p:nvSpPr>
        <p:spPr>
          <a:xfrm>
            <a:off x="5199635" y="2759225"/>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8" name="5,2">
            <a:extLst>
              <a:ext uri="{FF2B5EF4-FFF2-40B4-BE49-F238E27FC236}">
                <a16:creationId xmlns:a16="http://schemas.microsoft.com/office/drawing/2014/main" id="{0DD9785C-D2C8-421D-BDE0-EA32A757771C}"/>
              </a:ext>
            </a:extLst>
          </p:cNvPr>
          <p:cNvSpPr/>
          <p:nvPr/>
        </p:nvSpPr>
        <p:spPr>
          <a:xfrm>
            <a:off x="5199635" y="2227476"/>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9" name="3,2">
            <a:extLst>
              <a:ext uri="{FF2B5EF4-FFF2-40B4-BE49-F238E27FC236}">
                <a16:creationId xmlns:a16="http://schemas.microsoft.com/office/drawing/2014/main" id="{88780930-1DF9-4FE7-B081-79AC1FEC23CB}"/>
              </a:ext>
            </a:extLst>
          </p:cNvPr>
          <p:cNvSpPr/>
          <p:nvPr/>
        </p:nvSpPr>
        <p:spPr>
          <a:xfrm>
            <a:off x="5752674" y="329256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0" name="first answer pg2">
            <a:extLst>
              <a:ext uri="{FF2B5EF4-FFF2-40B4-BE49-F238E27FC236}">
                <a16:creationId xmlns:a16="http://schemas.microsoft.com/office/drawing/2014/main" id="{D2C68D2E-3042-4E5D-84C4-8DE7246EA048}"/>
              </a:ext>
            </a:extLst>
          </p:cNvPr>
          <p:cNvSpPr/>
          <p:nvPr/>
        </p:nvSpPr>
        <p:spPr>
          <a:xfrm>
            <a:off x="5752674" y="382431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1" name="1,2">
            <a:extLst>
              <a:ext uri="{FF2B5EF4-FFF2-40B4-BE49-F238E27FC236}">
                <a16:creationId xmlns:a16="http://schemas.microsoft.com/office/drawing/2014/main" id="{488B71B6-CAA1-41A0-9DB0-5D60C884CA66}"/>
              </a:ext>
            </a:extLst>
          </p:cNvPr>
          <p:cNvSpPr/>
          <p:nvPr/>
        </p:nvSpPr>
        <p:spPr>
          <a:xfrm>
            <a:off x="5752674" y="435606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2" name="4,2">
            <a:extLst>
              <a:ext uri="{FF2B5EF4-FFF2-40B4-BE49-F238E27FC236}">
                <a16:creationId xmlns:a16="http://schemas.microsoft.com/office/drawing/2014/main" id="{6EE87253-040C-4926-BAF1-7D5DF1A2E9D4}"/>
              </a:ext>
            </a:extLst>
          </p:cNvPr>
          <p:cNvSpPr/>
          <p:nvPr/>
        </p:nvSpPr>
        <p:spPr>
          <a:xfrm>
            <a:off x="5752674" y="2759225"/>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3" name="5,2">
            <a:extLst>
              <a:ext uri="{FF2B5EF4-FFF2-40B4-BE49-F238E27FC236}">
                <a16:creationId xmlns:a16="http://schemas.microsoft.com/office/drawing/2014/main" id="{97F4B80C-687B-4971-8B6F-974C5FD0B48B}"/>
              </a:ext>
            </a:extLst>
          </p:cNvPr>
          <p:cNvSpPr/>
          <p:nvPr/>
        </p:nvSpPr>
        <p:spPr>
          <a:xfrm>
            <a:off x="5752674" y="2227476"/>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28" name="Oval 27">
            <a:extLst>
              <a:ext uri="{FF2B5EF4-FFF2-40B4-BE49-F238E27FC236}">
                <a16:creationId xmlns:a16="http://schemas.microsoft.com/office/drawing/2014/main" id="{0338D2E7-1918-44DA-9163-153194348F7E}"/>
              </a:ext>
            </a:extLst>
          </p:cNvPr>
          <p:cNvSpPr/>
          <p:nvPr/>
        </p:nvSpPr>
        <p:spPr>
          <a:xfrm>
            <a:off x="8739524"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3,0">
            <a:extLst>
              <a:ext uri="{FF2B5EF4-FFF2-40B4-BE49-F238E27FC236}">
                <a16:creationId xmlns:a16="http://schemas.microsoft.com/office/drawing/2014/main" id="{364841FE-C093-45C7-905A-25E9A450C1CC}"/>
              </a:ext>
            </a:extLst>
          </p:cNvPr>
          <p:cNvSpPr/>
          <p:nvPr/>
        </p:nvSpPr>
        <p:spPr>
          <a:xfrm>
            <a:off x="2483817" y="3817800"/>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pic>
        <p:nvPicPr>
          <p:cNvPr id="23" name="Picture 22">
            <a:extLst>
              <a:ext uri="{FF2B5EF4-FFF2-40B4-BE49-F238E27FC236}">
                <a16:creationId xmlns:a16="http://schemas.microsoft.com/office/drawing/2014/main" id="{412F73E9-0695-4B15-B8F3-9399FE55C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281" y="5171274"/>
            <a:ext cx="1146666" cy="897453"/>
          </a:xfrm>
          <a:prstGeom prst="rect">
            <a:avLst/>
          </a:prstGeom>
        </p:spPr>
      </p:pic>
      <p:pic>
        <p:nvPicPr>
          <p:cNvPr id="26" name="Picture 25">
            <a:extLst>
              <a:ext uri="{FF2B5EF4-FFF2-40B4-BE49-F238E27FC236}">
                <a16:creationId xmlns:a16="http://schemas.microsoft.com/office/drawing/2014/main" id="{F01C3CE4-C7E2-4DD7-AF4C-EE9D76700D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00" t="-6011" r="-25571" b="2947"/>
          <a:stretch/>
        </p:blipFill>
        <p:spPr>
          <a:xfrm>
            <a:off x="7378929" y="4957297"/>
            <a:ext cx="1292167" cy="1305122"/>
          </a:xfrm>
          <a:prstGeom prst="ellipse">
            <a:avLst/>
          </a:prstGeom>
        </p:spPr>
      </p:pic>
      <p:pic>
        <p:nvPicPr>
          <p:cNvPr id="29" name="Picture 28">
            <a:extLst>
              <a:ext uri="{FF2B5EF4-FFF2-40B4-BE49-F238E27FC236}">
                <a16:creationId xmlns:a16="http://schemas.microsoft.com/office/drawing/2014/main" id="{1E3B2B67-59F2-4335-A726-AE35A6F72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9403" y="5226517"/>
            <a:ext cx="1022735" cy="789550"/>
          </a:xfrm>
          <a:prstGeom prst="rect">
            <a:avLst/>
          </a:prstGeom>
        </p:spPr>
      </p:pic>
      <p:sp>
        <p:nvSpPr>
          <p:cNvPr id="100" name="Oval 99">
            <a:extLst>
              <a:ext uri="{FF2B5EF4-FFF2-40B4-BE49-F238E27FC236}">
                <a16:creationId xmlns:a16="http://schemas.microsoft.com/office/drawing/2014/main" id="{F210D11A-45B8-4745-A540-2C7905DF605E}"/>
              </a:ext>
            </a:extLst>
          </p:cNvPr>
          <p:cNvSpPr/>
          <p:nvPr/>
        </p:nvSpPr>
        <p:spPr>
          <a:xfrm>
            <a:off x="5970154" y="4937167"/>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04" name="Oval 103">
            <a:extLst>
              <a:ext uri="{FF2B5EF4-FFF2-40B4-BE49-F238E27FC236}">
                <a16:creationId xmlns:a16="http://schemas.microsoft.com/office/drawing/2014/main" id="{81087ADF-BE41-4678-BB64-F90A3E958F37}"/>
              </a:ext>
            </a:extLst>
          </p:cNvPr>
          <p:cNvSpPr/>
          <p:nvPr/>
        </p:nvSpPr>
        <p:spPr>
          <a:xfrm>
            <a:off x="7354463" y="4937167"/>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11" name="Oval 110">
            <a:extLst>
              <a:ext uri="{FF2B5EF4-FFF2-40B4-BE49-F238E27FC236}">
                <a16:creationId xmlns:a16="http://schemas.microsoft.com/office/drawing/2014/main" id="{294766C0-3BE3-4C8A-A00C-A9A7211813D2}"/>
              </a:ext>
            </a:extLst>
          </p:cNvPr>
          <p:cNvSpPr/>
          <p:nvPr/>
        </p:nvSpPr>
        <p:spPr>
          <a:xfrm>
            <a:off x="8747228" y="4937167"/>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Tree>
    <p:extLst>
      <p:ext uri="{BB962C8B-B14F-4D97-AF65-F5344CB8AC3E}">
        <p14:creationId xmlns:p14="http://schemas.microsoft.com/office/powerpoint/2010/main" val="14820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6" restart="whenNotActive" fill="hold" evtFilter="cancelBubble" nodeType="interactiveSeq">
                <p:stCondLst>
                  <p:cond evt="onClick" delay="0">
                    <p:tgtEl>
                      <p:spTgt spid="6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6"/>
                                        </p:tgtEl>
                                      </p:cBhvr>
                                    </p:animEffect>
                                    <p:set>
                                      <p:cBhvr>
                                        <p:cTn id="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4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92" restart="whenNotActive" fill="hold" evtFilter="cancelBubble" nodeType="interactiveSeq">
                <p:stCondLst>
                  <p:cond evt="onClick" delay="0">
                    <p:tgtEl>
                      <p:spTgt spid="6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0"/>
                                        </p:tgtEl>
                                      </p:cBhvr>
                                    </p:animEffect>
                                    <p:set>
                                      <p:cBhvr>
                                        <p:cTn id="10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0" restart="whenNotActive" fill="hold" evtFilter="cancelBubble" nodeType="interactiveSeq">
                <p:stCondLst>
                  <p:cond evt="onClick" delay="0">
                    <p:tgtEl>
                      <p:spTgt spid="4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6" restart="whenNotActive" fill="hold" evtFilter="cancelBubble" nodeType="interactiveSeq">
                <p:stCondLst>
                  <p:cond evt="onClick" delay="0">
                    <p:tgtEl>
                      <p:spTgt spid="52"/>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52"/>
                                        </p:tgtEl>
                                      </p:cBhvr>
                                    </p:animEffect>
                                    <p:set>
                                      <p:cBhvr>
                                        <p:cTn id="12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2" restart="whenNotActive" fill="hold" evtFilter="cancelBubble" nodeType="interactiveSeq">
                <p:stCondLst>
                  <p:cond evt="onClick" delay="0">
                    <p:tgtEl>
                      <p:spTgt spid="58"/>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28" restart="whenNotActive" fill="hold" evtFilter="cancelBubble" nodeType="interactiveSeq">
                <p:stCondLst>
                  <p:cond evt="onClick" delay="0">
                    <p:tgtEl>
                      <p:spTgt spid="6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4"/>
                                        </p:tgtEl>
                                      </p:cBhvr>
                                    </p:animEffect>
                                    <p:set>
                                      <p:cBhvr>
                                        <p:cTn id="13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4" restart="whenNotActive" fill="hold" evtFilter="cancelBubble" nodeType="interactiveSeq">
                <p:stCondLst>
                  <p:cond evt="onClick" delay="0">
                    <p:tgtEl>
                      <p:spTgt spid="6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67"/>
                                        </p:tgtEl>
                                      </p:cBhvr>
                                    </p:animEffect>
                                    <p:set>
                                      <p:cBhvr>
                                        <p:cTn id="13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0" restart="whenNotActive" fill="hold" evtFilter="cancelBubble" nodeType="interactiveSeq">
                <p:stCondLst>
                  <p:cond evt="onClick" delay="0">
                    <p:tgtEl>
                      <p:spTgt spid="68"/>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68"/>
                                        </p:tgtEl>
                                      </p:cBhvr>
                                    </p:animEffect>
                                    <p:set>
                                      <p:cBhvr>
                                        <p:cTn id="145" dur="1" fill="hold">
                                          <p:stCondLst>
                                            <p:cond delay="499"/>
                                          </p:stCondLst>
                                        </p:cTn>
                                        <p:tgtEl>
                                          <p:spTgt spid="68"/>
                                        </p:tgtEl>
                                        <p:attrNameLst>
                                          <p:attrName>style.visibility</p:attrName>
                                        </p:attrNameLst>
                                      </p:cBhvr>
                                      <p:to>
                                        <p:strVal val="hidden"/>
                                      </p:to>
                                    </p:set>
                                  </p:childTnLst>
                                </p:cTn>
                              </p:par>
                              <p:par>
                                <p:cTn id="146" presetID="14" presetClass="exit" presetSubtype="10" fill="hold" grpId="0" nodeType="withEffect">
                                  <p:stCondLst>
                                    <p:cond delay="0"/>
                                  </p:stCondLst>
                                  <p:childTnLst>
                                    <p:animEffect transition="out" filter="randombar(horizontal)">
                                      <p:cBhvr>
                                        <p:cTn id="147" dur="500"/>
                                        <p:tgtEl>
                                          <p:spTgt spid="104"/>
                                        </p:tgtEl>
                                      </p:cBhvr>
                                    </p:animEffect>
                                    <p:set>
                                      <p:cBhvr>
                                        <p:cTn id="14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9" restart="whenNotActive" fill="hold" evtFilter="cancelBubble" nodeType="interactiveSeq">
                <p:stCondLst>
                  <p:cond evt="onClick" delay="0">
                    <p:tgtEl>
                      <p:spTgt spid="69"/>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grpId="0" nodeType="clickEffect">
                                  <p:stCondLst>
                                    <p:cond delay="0"/>
                                  </p:stCondLst>
                                  <p:childTnLst>
                                    <p:animEffect transition="out" filter="fade">
                                      <p:cBhvr>
                                        <p:cTn id="153" dur="500"/>
                                        <p:tgtEl>
                                          <p:spTgt spid="69"/>
                                        </p:tgtEl>
                                      </p:cBhvr>
                                    </p:animEffect>
                                    <p:set>
                                      <p:cBhvr>
                                        <p:cTn id="154"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5" restart="whenNotActive" fill="hold" evtFilter="cancelBubble" nodeType="interactiveSeq">
                <p:stCondLst>
                  <p:cond evt="onClick" delay="0">
                    <p:tgtEl>
                      <p:spTgt spid="70"/>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clickEffect">
                                  <p:stCondLst>
                                    <p:cond delay="0"/>
                                  </p:stCondLst>
                                  <p:childTnLst>
                                    <p:animEffect transition="out" filter="fade">
                                      <p:cBhvr>
                                        <p:cTn id="159" dur="500"/>
                                        <p:tgtEl>
                                          <p:spTgt spid="70"/>
                                        </p:tgtEl>
                                      </p:cBhvr>
                                    </p:animEffect>
                                    <p:set>
                                      <p:cBhvr>
                                        <p:cTn id="16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1" restart="whenNotActive" fill="hold" evtFilter="cancelBubble" nodeType="interactiveSeq">
                <p:stCondLst>
                  <p:cond evt="onClick" delay="0">
                    <p:tgtEl>
                      <p:spTgt spid="71"/>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71"/>
                                        </p:tgtEl>
                                      </p:cBhvr>
                                    </p:animEffect>
                                    <p:set>
                                      <p:cBhvr>
                                        <p:cTn id="166"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67" restart="whenNotActive" fill="hold" evtFilter="cancelBubble" nodeType="interactiveSeq">
                <p:stCondLst>
                  <p:cond evt="onClick" delay="0">
                    <p:tgtEl>
                      <p:spTgt spid="72"/>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72"/>
                                        </p:tgtEl>
                                      </p:cBhvr>
                                    </p:animEffect>
                                    <p:set>
                                      <p:cBhvr>
                                        <p:cTn id="172"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73" restart="whenNotActive" fill="hold" evtFilter="cancelBubble" nodeType="interactiveSeq">
                <p:stCondLst>
                  <p:cond evt="onClick" delay="0">
                    <p:tgtEl>
                      <p:spTgt spid="73"/>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73"/>
                                        </p:tgtEl>
                                      </p:cBhvr>
                                    </p:animEffect>
                                    <p:set>
                                      <p:cBhvr>
                                        <p:cTn id="178"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grpId="0" nodeType="clickEffect">
                                  <p:stCondLst>
                                    <p:cond delay="0"/>
                                  </p:stCondLst>
                                  <p:childTnLst>
                                    <p:animEffect transition="out" filter="fade">
                                      <p:cBhvr>
                                        <p:cTn id="183" dur="500"/>
                                        <p:tgtEl>
                                          <p:spTgt spid="78"/>
                                        </p:tgtEl>
                                      </p:cBhvr>
                                    </p:animEffect>
                                    <p:set>
                                      <p:cBhvr>
                                        <p:cTn id="184"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85" restart="whenNotActive" fill="hold" evtFilter="cancelBubble" nodeType="interactiveSeq">
                <p:stCondLst>
                  <p:cond evt="onClick" delay="0">
                    <p:tgtEl>
                      <p:spTgt spid="77"/>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grpId="0" nodeType="clickEffect">
                                  <p:stCondLst>
                                    <p:cond delay="0"/>
                                  </p:stCondLst>
                                  <p:childTnLst>
                                    <p:animEffect transition="out" filter="fade">
                                      <p:cBhvr>
                                        <p:cTn id="189" dur="500"/>
                                        <p:tgtEl>
                                          <p:spTgt spid="77"/>
                                        </p:tgtEl>
                                      </p:cBhvr>
                                    </p:animEffect>
                                    <p:set>
                                      <p:cBhvr>
                                        <p:cTn id="190"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4"/>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grpId="0" nodeType="clickEffect">
                                  <p:stCondLst>
                                    <p:cond delay="0"/>
                                  </p:stCondLst>
                                  <p:childTnLst>
                                    <p:animEffect transition="out" filter="fade">
                                      <p:cBhvr>
                                        <p:cTn id="195" dur="500"/>
                                        <p:tgtEl>
                                          <p:spTgt spid="74"/>
                                        </p:tgtEl>
                                      </p:cBhvr>
                                    </p:animEffect>
                                    <p:set>
                                      <p:cBhvr>
                                        <p:cTn id="196" dur="1" fill="hold">
                                          <p:stCondLst>
                                            <p:cond delay="499"/>
                                          </p:stCondLst>
                                        </p:cTn>
                                        <p:tgtEl>
                                          <p:spTgt spid="74"/>
                                        </p:tgtEl>
                                        <p:attrNameLst>
                                          <p:attrName>style.visibility</p:attrName>
                                        </p:attrNameLst>
                                      </p:cBhvr>
                                      <p:to>
                                        <p:strVal val="hidden"/>
                                      </p:to>
                                    </p:set>
                                  </p:childTnLst>
                                </p:cTn>
                              </p:par>
                              <p:par>
                                <p:cTn id="197" presetID="14" presetClass="exit" presetSubtype="10" fill="hold" grpId="0" nodeType="withEffect">
                                  <p:stCondLst>
                                    <p:cond delay="0"/>
                                  </p:stCondLst>
                                  <p:childTnLst>
                                    <p:animEffect transition="out" filter="randombar(horizontal)">
                                      <p:cBhvr>
                                        <p:cTn id="198" dur="500"/>
                                        <p:tgtEl>
                                          <p:spTgt spid="111"/>
                                        </p:tgtEl>
                                      </p:cBhvr>
                                    </p:animEffect>
                                    <p:set>
                                      <p:cBhvr>
                                        <p:cTn id="199"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00" restart="whenNotActive" fill="hold" evtFilter="cancelBubble" nodeType="interactiveSeq">
                <p:stCondLst>
                  <p:cond evt="onClick" delay="0">
                    <p:tgtEl>
                      <p:spTgt spid="75"/>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75"/>
                                        </p:tgtEl>
                                      </p:cBhvr>
                                    </p:animEffect>
                                    <p:set>
                                      <p:cBhvr>
                                        <p:cTn id="20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6" restart="whenNotActive" fill="hold" evtFilter="cancelBubble" nodeType="interactiveSeq">
                <p:stCondLst>
                  <p:cond evt="onClick" delay="0">
                    <p:tgtEl>
                      <p:spTgt spid="7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76"/>
                                        </p:tgtEl>
                                      </p:cBhvr>
                                    </p:animEffect>
                                    <p:set>
                                      <p:cBhvr>
                                        <p:cTn id="21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12" restart="whenNotActive" fill="hold" evtFilter="cancelBubble" nodeType="interactiveSeq">
                <p:stCondLst>
                  <p:cond evt="onClick" delay="0">
                    <p:tgtEl>
                      <p:spTgt spid="83"/>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83"/>
                                        </p:tgtEl>
                                      </p:cBhvr>
                                    </p:animEffect>
                                    <p:set>
                                      <p:cBhvr>
                                        <p:cTn id="217"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18" restart="whenNotActive" fill="hold" evtFilter="cancelBubble" nodeType="interactiveSeq">
                <p:stCondLst>
                  <p:cond evt="onClick" delay="0">
                    <p:tgtEl>
                      <p:spTgt spid="8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82"/>
                                        </p:tgtEl>
                                      </p:cBhvr>
                                    </p:animEffect>
                                    <p:set>
                                      <p:cBhvr>
                                        <p:cTn id="22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24" restart="whenNotActive" fill="hold" evtFilter="cancelBubble" nodeType="interactiveSeq">
                <p:stCondLst>
                  <p:cond evt="onClick" delay="0">
                    <p:tgtEl>
                      <p:spTgt spid="79"/>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79"/>
                                        </p:tgtEl>
                                      </p:cBhvr>
                                    </p:animEffect>
                                    <p:set>
                                      <p:cBhvr>
                                        <p:cTn id="22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30" restart="whenNotActive" fill="hold" evtFilter="cancelBubble" nodeType="interactiveSeq">
                <p:stCondLst>
                  <p:cond evt="onClick" delay="0">
                    <p:tgtEl>
                      <p:spTgt spid="80"/>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80"/>
                                        </p:tgtEl>
                                      </p:cBhvr>
                                    </p:animEffect>
                                    <p:set>
                                      <p:cBhvr>
                                        <p:cTn id="23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36" restart="whenNotActive" fill="hold" evtFilter="cancelBubble" nodeType="interactiveSeq">
                <p:stCondLst>
                  <p:cond evt="onClick" delay="0">
                    <p:tgtEl>
                      <p:spTgt spid="81"/>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81"/>
                                        </p:tgtEl>
                                      </p:cBhvr>
                                    </p:animEffect>
                                    <p:set>
                                      <p:cBhvr>
                                        <p:cTn id="24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42" restart="whenNotActive" fill="hold" evtFilter="cancelBubble" nodeType="interactiveSeq">
                <p:stCondLst>
                  <p:cond evt="onClick" delay="0">
                    <p:tgtEl>
                      <p:spTgt spid="88"/>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88"/>
                                        </p:tgtEl>
                                      </p:cBhvr>
                                    </p:animEffect>
                                    <p:set>
                                      <p:cBhvr>
                                        <p:cTn id="247"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48" restart="whenNotActive" fill="hold" evtFilter="cancelBubble" nodeType="interactiveSeq">
                <p:stCondLst>
                  <p:cond evt="onClick" delay="0">
                    <p:tgtEl>
                      <p:spTgt spid="8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87"/>
                                        </p:tgtEl>
                                      </p:cBhvr>
                                    </p:animEffect>
                                    <p:set>
                                      <p:cBhvr>
                                        <p:cTn id="25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54" restart="whenNotActive" fill="hold" evtFilter="cancelBubble" nodeType="interactiveSeq">
                <p:stCondLst>
                  <p:cond evt="onClick" delay="0">
                    <p:tgtEl>
                      <p:spTgt spid="84"/>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84"/>
                                        </p:tgtEl>
                                      </p:cBhvr>
                                    </p:animEffect>
                                    <p:set>
                                      <p:cBhvr>
                                        <p:cTn id="259"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60" restart="whenNotActive" fill="hold" evtFilter="cancelBubble" nodeType="interactiveSeq">
                <p:stCondLst>
                  <p:cond evt="onClick" delay="0">
                    <p:tgtEl>
                      <p:spTgt spid="85"/>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85"/>
                                        </p:tgtEl>
                                      </p:cBhvr>
                                    </p:animEffect>
                                    <p:set>
                                      <p:cBhvr>
                                        <p:cTn id="265"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66" restart="whenNotActive" fill="hold" evtFilter="cancelBubble" nodeType="interactiveSeq">
                <p:stCondLst>
                  <p:cond evt="onClick" delay="0">
                    <p:tgtEl>
                      <p:spTgt spid="86"/>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86"/>
                                        </p:tgtEl>
                                      </p:cBhvr>
                                    </p:animEffect>
                                    <p:set>
                                      <p:cBhvr>
                                        <p:cTn id="271"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72" restart="whenNotActive" fill="hold" evtFilter="cancelBubble" nodeType="interactiveSeq">
                <p:stCondLst>
                  <p:cond evt="onClick" delay="0">
                    <p:tgtEl>
                      <p:spTgt spid="93"/>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93"/>
                                        </p:tgtEl>
                                      </p:cBhvr>
                                    </p:animEffect>
                                    <p:set>
                                      <p:cBhvr>
                                        <p:cTn id="277"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78" restart="whenNotActive" fill="hold" evtFilter="cancelBubble" nodeType="interactiveSeq">
                <p:stCondLst>
                  <p:cond evt="onClick" delay="0">
                    <p:tgtEl>
                      <p:spTgt spid="9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92"/>
                                        </p:tgtEl>
                                      </p:cBhvr>
                                    </p:animEffect>
                                    <p:set>
                                      <p:cBhvr>
                                        <p:cTn id="28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84" restart="whenNotActive" fill="hold" evtFilter="cancelBubble" nodeType="interactiveSeq">
                <p:stCondLst>
                  <p:cond evt="onClick" delay="0">
                    <p:tgtEl>
                      <p:spTgt spid="89"/>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89"/>
                                        </p:tgtEl>
                                      </p:cBhvr>
                                    </p:animEffect>
                                    <p:set>
                                      <p:cBhvr>
                                        <p:cTn id="289"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90" restart="whenNotActive" fill="hold" evtFilter="cancelBubble" nodeType="interactiveSeq">
                <p:stCondLst>
                  <p:cond evt="onClick" delay="0">
                    <p:tgtEl>
                      <p:spTgt spid="90"/>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90"/>
                                        </p:tgtEl>
                                      </p:cBhvr>
                                    </p:animEffect>
                                    <p:set>
                                      <p:cBhvr>
                                        <p:cTn id="295" dur="1" fill="hold">
                                          <p:stCondLst>
                                            <p:cond delay="499"/>
                                          </p:stCondLst>
                                        </p:cTn>
                                        <p:tgtEl>
                                          <p:spTgt spid="90"/>
                                        </p:tgtEl>
                                        <p:attrNameLst>
                                          <p:attrName>style.visibility</p:attrName>
                                        </p:attrNameLst>
                                      </p:cBhvr>
                                      <p:to>
                                        <p:strVal val="hidden"/>
                                      </p:to>
                                    </p:set>
                                  </p:childTnLst>
                                </p:cTn>
                              </p:par>
                              <p:par>
                                <p:cTn id="296" presetID="14" presetClass="exit" presetSubtype="10" fill="hold" grpId="0" nodeType="withEffect">
                                  <p:stCondLst>
                                    <p:cond delay="0"/>
                                  </p:stCondLst>
                                  <p:childTnLst>
                                    <p:animEffect transition="out" filter="randombar(horizontal)">
                                      <p:cBhvr>
                                        <p:cTn id="297" dur="500"/>
                                        <p:tgtEl>
                                          <p:spTgt spid="100"/>
                                        </p:tgtEl>
                                      </p:cBhvr>
                                    </p:animEffect>
                                    <p:set>
                                      <p:cBhvr>
                                        <p:cTn id="29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99" restart="whenNotActive" fill="hold" evtFilter="cancelBubble" nodeType="interactiveSeq">
                <p:stCondLst>
                  <p:cond evt="onClick" delay="0">
                    <p:tgtEl>
                      <p:spTgt spid="91"/>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0" nodeType="clickEffect">
                                  <p:stCondLst>
                                    <p:cond delay="0"/>
                                  </p:stCondLst>
                                  <p:childTnLst>
                                    <p:animEffect transition="out" filter="fade">
                                      <p:cBhvr>
                                        <p:cTn id="303" dur="500"/>
                                        <p:tgtEl>
                                          <p:spTgt spid="91"/>
                                        </p:tgtEl>
                                      </p:cBhvr>
                                    </p:animEffect>
                                    <p:set>
                                      <p:cBhvr>
                                        <p:cTn id="304"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05" restart="whenNotActive" fill="hold" evtFilter="cancelBubble" nodeType="interactiveSeq">
                <p:stCondLst>
                  <p:cond evt="onClick" delay="0">
                    <p:tgtEl>
                      <p:spTgt spid="114"/>
                    </p:tgtEl>
                  </p:cond>
                </p:stCondLst>
                <p:endSync evt="end" delay="0">
                  <p:rtn val="all"/>
                </p:endSync>
                <p:childTnLst>
                  <p:par>
                    <p:cTn id="306" fill="hold">
                      <p:stCondLst>
                        <p:cond delay="0"/>
                      </p:stCondLst>
                      <p:childTnLst>
                        <p:par>
                          <p:cTn id="307" fill="hold">
                            <p:stCondLst>
                              <p:cond delay="0"/>
                            </p:stCondLst>
                            <p:childTnLst>
                              <p:par>
                                <p:cTn id="308" presetID="10" presetClass="exit" presetSubtype="0" fill="hold" grpId="0" nodeType="clickEffect">
                                  <p:stCondLst>
                                    <p:cond delay="0"/>
                                  </p:stCondLst>
                                  <p:childTnLst>
                                    <p:animEffect transition="out" filter="fade">
                                      <p:cBhvr>
                                        <p:cTn id="309" dur="500"/>
                                        <p:tgtEl>
                                          <p:spTgt spid="114"/>
                                        </p:tgtEl>
                                      </p:cBhvr>
                                    </p:animEffect>
                                    <p:set>
                                      <p:cBhvr>
                                        <p:cTn id="310"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bldLst>
      <p:bldP spid="14"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2" grpId="0" animBg="1"/>
      <p:bldP spid="58"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14" grpId="0" animBg="1"/>
      <p:bldP spid="100" grpId="0" animBg="1"/>
      <p:bldP spid="104" grpId="0" animBg="1"/>
      <p:bldP spid="1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The Four Quadrants</a:t>
            </a:r>
            <a:endParaRPr lang="en-GB" sz="3600"/>
          </a:p>
        </p:txBody>
      </p:sp>
      <p:grpSp>
        <p:nvGrpSpPr>
          <p:cNvPr id="56" name="Group 55">
            <a:extLst>
              <a:ext uri="{FF2B5EF4-FFF2-40B4-BE49-F238E27FC236}">
                <a16:creationId xmlns:a16="http://schemas.microsoft.com/office/drawing/2014/main" id="{2BD08AD0-F075-49B0-A4A7-B296B2D1AB29}"/>
              </a:ext>
            </a:extLst>
          </p:cNvPr>
          <p:cNvGrpSpPr/>
          <p:nvPr/>
        </p:nvGrpSpPr>
        <p:grpSpPr>
          <a:xfrm>
            <a:off x="1972995" y="1407193"/>
            <a:ext cx="4912713" cy="4915339"/>
            <a:chOff x="747758" y="1309400"/>
            <a:chExt cx="4912713" cy="4915339"/>
          </a:xfrm>
        </p:grpSpPr>
        <p:pic>
          <p:nvPicPr>
            <p:cNvPr id="23" name="Picture 22">
              <a:extLst>
                <a:ext uri="{FF2B5EF4-FFF2-40B4-BE49-F238E27FC236}">
                  <a16:creationId xmlns:a16="http://schemas.microsoft.com/office/drawing/2014/main" id="{C6B010CE-25CA-460A-AE93-3112019311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56" t="3478" r="16921" b="3891"/>
            <a:stretch/>
          </p:blipFill>
          <p:spPr>
            <a:xfrm>
              <a:off x="906010" y="1418565"/>
              <a:ext cx="4714613" cy="4713787"/>
            </a:xfrm>
            <a:prstGeom prst="rect">
              <a:avLst/>
            </a:prstGeom>
          </p:spPr>
        </p:pic>
        <p:sp>
          <p:nvSpPr>
            <p:cNvPr id="24" name="Rectangle 23">
              <a:extLst>
                <a:ext uri="{FF2B5EF4-FFF2-40B4-BE49-F238E27FC236}">
                  <a16:creationId xmlns:a16="http://schemas.microsoft.com/office/drawing/2014/main" id="{E63B0CE9-2865-4CA9-BBA0-8DDE0AD2C7C4}"/>
                </a:ext>
              </a:extLst>
            </p:cNvPr>
            <p:cNvSpPr/>
            <p:nvPr/>
          </p:nvSpPr>
          <p:spPr>
            <a:xfrm>
              <a:off x="3015842" y="1309400"/>
              <a:ext cx="264253" cy="369332"/>
            </a:xfrm>
            <a:prstGeom prst="rect">
              <a:avLst/>
            </a:prstGeom>
          </p:spPr>
          <p:txBody>
            <a:bodyPr wrap="square">
              <a:spAutoFit/>
            </a:bodyPr>
            <a:lstStyle/>
            <a:p>
              <a:r>
                <a:rPr lang="en-GB" sz="1800" b="1">
                  <a:solidFill>
                    <a:srgbClr val="699326"/>
                  </a:solidFill>
                  <a:latin typeface="Twinkl" pitchFamily="50" charset="0"/>
                </a:rPr>
                <a:t>6</a:t>
              </a:r>
            </a:p>
          </p:txBody>
        </p:sp>
        <p:sp>
          <p:nvSpPr>
            <p:cNvPr id="25" name="Rectangle 24">
              <a:extLst>
                <a:ext uri="{FF2B5EF4-FFF2-40B4-BE49-F238E27FC236}">
                  <a16:creationId xmlns:a16="http://schemas.microsoft.com/office/drawing/2014/main" id="{BC7C90F6-B031-4A75-91AC-F2B24F935151}"/>
                </a:ext>
              </a:extLst>
            </p:cNvPr>
            <p:cNvSpPr/>
            <p:nvPr/>
          </p:nvSpPr>
          <p:spPr>
            <a:xfrm>
              <a:off x="3015842" y="1674645"/>
              <a:ext cx="264253" cy="369332"/>
            </a:xfrm>
            <a:prstGeom prst="rect">
              <a:avLst/>
            </a:prstGeom>
          </p:spPr>
          <p:txBody>
            <a:bodyPr wrap="square">
              <a:spAutoFit/>
            </a:bodyPr>
            <a:lstStyle/>
            <a:p>
              <a:r>
                <a:rPr lang="en-GB" sz="1800" b="1">
                  <a:solidFill>
                    <a:srgbClr val="699326"/>
                  </a:solidFill>
                  <a:latin typeface="Twinkl" pitchFamily="50" charset="0"/>
                </a:rPr>
                <a:t>5</a:t>
              </a:r>
            </a:p>
          </p:txBody>
        </p:sp>
        <p:sp>
          <p:nvSpPr>
            <p:cNvPr id="27" name="Rectangle 26">
              <a:extLst>
                <a:ext uri="{FF2B5EF4-FFF2-40B4-BE49-F238E27FC236}">
                  <a16:creationId xmlns:a16="http://schemas.microsoft.com/office/drawing/2014/main" id="{5A4ED30F-9DA6-4EA4-9D93-5E407A63F870}"/>
                </a:ext>
              </a:extLst>
            </p:cNvPr>
            <p:cNvSpPr/>
            <p:nvPr/>
          </p:nvSpPr>
          <p:spPr>
            <a:xfrm>
              <a:off x="3015842" y="2043539"/>
              <a:ext cx="264253" cy="369332"/>
            </a:xfrm>
            <a:prstGeom prst="rect">
              <a:avLst/>
            </a:prstGeom>
          </p:spPr>
          <p:txBody>
            <a:bodyPr wrap="square">
              <a:spAutoFit/>
            </a:bodyPr>
            <a:lstStyle/>
            <a:p>
              <a:r>
                <a:rPr lang="en-GB" sz="1800" b="1">
                  <a:solidFill>
                    <a:srgbClr val="699326"/>
                  </a:solidFill>
                  <a:latin typeface="Twinkl" pitchFamily="50" charset="0"/>
                </a:rPr>
                <a:t>4</a:t>
              </a:r>
            </a:p>
          </p:txBody>
        </p:sp>
        <p:sp>
          <p:nvSpPr>
            <p:cNvPr id="28" name="Rectangle 27">
              <a:extLst>
                <a:ext uri="{FF2B5EF4-FFF2-40B4-BE49-F238E27FC236}">
                  <a16:creationId xmlns:a16="http://schemas.microsoft.com/office/drawing/2014/main" id="{8E34C845-1FCB-45A6-BF42-F6E228344B83}"/>
                </a:ext>
              </a:extLst>
            </p:cNvPr>
            <p:cNvSpPr/>
            <p:nvPr/>
          </p:nvSpPr>
          <p:spPr>
            <a:xfrm>
              <a:off x="3015842" y="2408346"/>
              <a:ext cx="264253" cy="369332"/>
            </a:xfrm>
            <a:prstGeom prst="rect">
              <a:avLst/>
            </a:prstGeom>
          </p:spPr>
          <p:txBody>
            <a:bodyPr wrap="square">
              <a:spAutoFit/>
            </a:bodyPr>
            <a:lstStyle/>
            <a:p>
              <a:r>
                <a:rPr lang="en-GB" sz="1800" b="1">
                  <a:solidFill>
                    <a:srgbClr val="699326"/>
                  </a:solidFill>
                  <a:latin typeface="Twinkl" pitchFamily="50" charset="0"/>
                </a:rPr>
                <a:t>3</a:t>
              </a:r>
            </a:p>
          </p:txBody>
        </p:sp>
        <p:sp>
          <p:nvSpPr>
            <p:cNvPr id="29" name="Rectangle 28">
              <a:extLst>
                <a:ext uri="{FF2B5EF4-FFF2-40B4-BE49-F238E27FC236}">
                  <a16:creationId xmlns:a16="http://schemas.microsoft.com/office/drawing/2014/main" id="{272E4C7A-5659-4E42-B84E-548DF8A85613}"/>
                </a:ext>
              </a:extLst>
            </p:cNvPr>
            <p:cNvSpPr/>
            <p:nvPr/>
          </p:nvSpPr>
          <p:spPr>
            <a:xfrm>
              <a:off x="3015842" y="2802071"/>
              <a:ext cx="264253" cy="369332"/>
            </a:xfrm>
            <a:prstGeom prst="rect">
              <a:avLst/>
            </a:prstGeom>
          </p:spPr>
          <p:txBody>
            <a:bodyPr wrap="square">
              <a:spAutoFit/>
            </a:bodyPr>
            <a:lstStyle/>
            <a:p>
              <a:r>
                <a:rPr lang="en-GB" sz="1800" b="1">
                  <a:solidFill>
                    <a:srgbClr val="699326"/>
                  </a:solidFill>
                  <a:latin typeface="Twinkl" pitchFamily="50" charset="0"/>
                </a:rPr>
                <a:t>2</a:t>
              </a:r>
            </a:p>
          </p:txBody>
        </p:sp>
        <p:sp>
          <p:nvSpPr>
            <p:cNvPr id="30" name="Rectangle 29">
              <a:extLst>
                <a:ext uri="{FF2B5EF4-FFF2-40B4-BE49-F238E27FC236}">
                  <a16:creationId xmlns:a16="http://schemas.microsoft.com/office/drawing/2014/main" id="{0D04BE36-CD7A-413B-90C7-5E6DCD75158D}"/>
                </a:ext>
              </a:extLst>
            </p:cNvPr>
            <p:cNvSpPr/>
            <p:nvPr/>
          </p:nvSpPr>
          <p:spPr>
            <a:xfrm>
              <a:off x="3015842" y="3204549"/>
              <a:ext cx="264253" cy="369332"/>
            </a:xfrm>
            <a:prstGeom prst="rect">
              <a:avLst/>
            </a:prstGeom>
          </p:spPr>
          <p:txBody>
            <a:bodyPr wrap="square">
              <a:spAutoFit/>
            </a:bodyPr>
            <a:lstStyle/>
            <a:p>
              <a:r>
                <a:rPr lang="en-GB" sz="1800" b="1">
                  <a:solidFill>
                    <a:srgbClr val="699326"/>
                  </a:solidFill>
                  <a:latin typeface="Twinkl" pitchFamily="50" charset="0"/>
                </a:rPr>
                <a:t>1</a:t>
              </a:r>
            </a:p>
          </p:txBody>
        </p:sp>
        <p:sp>
          <p:nvSpPr>
            <p:cNvPr id="34" name="Rectangle 33">
              <a:extLst>
                <a:ext uri="{FF2B5EF4-FFF2-40B4-BE49-F238E27FC236}">
                  <a16:creationId xmlns:a16="http://schemas.microsoft.com/office/drawing/2014/main" id="{942C2A33-635C-495F-8B94-B8CBF5F4D62E}"/>
                </a:ext>
              </a:extLst>
            </p:cNvPr>
            <p:cNvSpPr/>
            <p:nvPr/>
          </p:nvSpPr>
          <p:spPr>
            <a:xfrm>
              <a:off x="3099735" y="3599173"/>
              <a:ext cx="264253" cy="369332"/>
            </a:xfrm>
            <a:prstGeom prst="rect">
              <a:avLst/>
            </a:prstGeom>
          </p:spPr>
          <p:txBody>
            <a:bodyPr wrap="square">
              <a:spAutoFit/>
            </a:bodyPr>
            <a:lstStyle/>
            <a:p>
              <a:r>
                <a:rPr lang="en-GB" sz="1800" b="1">
                  <a:solidFill>
                    <a:schemeClr val="accent1">
                      <a:lumMod val="75000"/>
                    </a:schemeClr>
                  </a:solidFill>
                  <a:latin typeface="Twinkl" pitchFamily="50" charset="0"/>
                </a:rPr>
                <a:t>0</a:t>
              </a:r>
            </a:p>
          </p:txBody>
        </p:sp>
        <p:sp>
          <p:nvSpPr>
            <p:cNvPr id="37" name="Rectangle 36">
              <a:extLst>
                <a:ext uri="{FF2B5EF4-FFF2-40B4-BE49-F238E27FC236}">
                  <a16:creationId xmlns:a16="http://schemas.microsoft.com/office/drawing/2014/main" id="{FE1171F0-4F98-4965-A1A2-1446F2AFDAD0}"/>
                </a:ext>
              </a:extLst>
            </p:cNvPr>
            <p:cNvSpPr/>
            <p:nvPr/>
          </p:nvSpPr>
          <p:spPr>
            <a:xfrm>
              <a:off x="2948730" y="3968334"/>
              <a:ext cx="432033" cy="369332"/>
            </a:xfrm>
            <a:prstGeom prst="rect">
              <a:avLst/>
            </a:prstGeom>
          </p:spPr>
          <p:txBody>
            <a:bodyPr wrap="square">
              <a:spAutoFit/>
            </a:bodyPr>
            <a:lstStyle/>
            <a:p>
              <a:r>
                <a:rPr lang="en-GB" sz="1800" b="1">
                  <a:solidFill>
                    <a:srgbClr val="816B99"/>
                  </a:solidFill>
                  <a:latin typeface="Twinkl" pitchFamily="50" charset="0"/>
                </a:rPr>
                <a:t>-1</a:t>
              </a:r>
            </a:p>
          </p:txBody>
        </p:sp>
        <p:sp>
          <p:nvSpPr>
            <p:cNvPr id="38" name="Rectangle 37">
              <a:extLst>
                <a:ext uri="{FF2B5EF4-FFF2-40B4-BE49-F238E27FC236}">
                  <a16:creationId xmlns:a16="http://schemas.microsoft.com/office/drawing/2014/main" id="{B9FFCEFC-4393-4A57-8039-1179DE84BD17}"/>
                </a:ext>
              </a:extLst>
            </p:cNvPr>
            <p:cNvSpPr/>
            <p:nvPr/>
          </p:nvSpPr>
          <p:spPr>
            <a:xfrm>
              <a:off x="2910980" y="4338053"/>
              <a:ext cx="494949" cy="369332"/>
            </a:xfrm>
            <a:prstGeom prst="rect">
              <a:avLst/>
            </a:prstGeom>
          </p:spPr>
          <p:txBody>
            <a:bodyPr wrap="square">
              <a:spAutoFit/>
            </a:bodyPr>
            <a:lstStyle/>
            <a:p>
              <a:r>
                <a:rPr lang="en-GB" sz="1800" b="1">
                  <a:solidFill>
                    <a:srgbClr val="816B99"/>
                  </a:solidFill>
                  <a:latin typeface="Twinkl" pitchFamily="50" charset="0"/>
                </a:rPr>
                <a:t>-2</a:t>
              </a:r>
            </a:p>
          </p:txBody>
        </p:sp>
        <p:sp>
          <p:nvSpPr>
            <p:cNvPr id="39" name="Rectangle 38">
              <a:extLst>
                <a:ext uri="{FF2B5EF4-FFF2-40B4-BE49-F238E27FC236}">
                  <a16:creationId xmlns:a16="http://schemas.microsoft.com/office/drawing/2014/main" id="{FDC6108A-3262-489F-9E0E-8188CD74FF10}"/>
                </a:ext>
              </a:extLst>
            </p:cNvPr>
            <p:cNvSpPr/>
            <p:nvPr/>
          </p:nvSpPr>
          <p:spPr>
            <a:xfrm>
              <a:off x="2910979" y="4707556"/>
              <a:ext cx="394283" cy="369332"/>
            </a:xfrm>
            <a:prstGeom prst="rect">
              <a:avLst/>
            </a:prstGeom>
          </p:spPr>
          <p:txBody>
            <a:bodyPr wrap="square">
              <a:spAutoFit/>
            </a:bodyPr>
            <a:lstStyle/>
            <a:p>
              <a:r>
                <a:rPr lang="en-GB" sz="1800" b="1">
                  <a:solidFill>
                    <a:srgbClr val="816B99"/>
                  </a:solidFill>
                  <a:latin typeface="Twinkl" pitchFamily="50" charset="0"/>
                </a:rPr>
                <a:t>-3</a:t>
              </a:r>
            </a:p>
          </p:txBody>
        </p:sp>
        <p:sp>
          <p:nvSpPr>
            <p:cNvPr id="40" name="Rectangle 39">
              <a:extLst>
                <a:ext uri="{FF2B5EF4-FFF2-40B4-BE49-F238E27FC236}">
                  <a16:creationId xmlns:a16="http://schemas.microsoft.com/office/drawing/2014/main" id="{A796E21B-B679-41DB-85CE-BE82CAB1A28D}"/>
                </a:ext>
              </a:extLst>
            </p:cNvPr>
            <p:cNvSpPr/>
            <p:nvPr/>
          </p:nvSpPr>
          <p:spPr>
            <a:xfrm>
              <a:off x="2902591" y="5085163"/>
              <a:ext cx="469783" cy="369332"/>
            </a:xfrm>
            <a:prstGeom prst="rect">
              <a:avLst/>
            </a:prstGeom>
          </p:spPr>
          <p:txBody>
            <a:bodyPr wrap="square">
              <a:spAutoFit/>
            </a:bodyPr>
            <a:lstStyle/>
            <a:p>
              <a:r>
                <a:rPr lang="en-GB" sz="1800" b="1">
                  <a:solidFill>
                    <a:srgbClr val="816B99"/>
                  </a:solidFill>
                  <a:latin typeface="Twinkl" pitchFamily="50" charset="0"/>
                </a:rPr>
                <a:t>-4</a:t>
              </a:r>
            </a:p>
          </p:txBody>
        </p:sp>
        <p:sp>
          <p:nvSpPr>
            <p:cNvPr id="41" name="Rectangle 40">
              <a:extLst>
                <a:ext uri="{FF2B5EF4-FFF2-40B4-BE49-F238E27FC236}">
                  <a16:creationId xmlns:a16="http://schemas.microsoft.com/office/drawing/2014/main" id="{F7825018-6734-4B25-92E3-41E25D4A705A}"/>
                </a:ext>
              </a:extLst>
            </p:cNvPr>
            <p:cNvSpPr/>
            <p:nvPr/>
          </p:nvSpPr>
          <p:spPr>
            <a:xfrm>
              <a:off x="2902591" y="5462884"/>
              <a:ext cx="402671" cy="369332"/>
            </a:xfrm>
            <a:prstGeom prst="rect">
              <a:avLst/>
            </a:prstGeom>
          </p:spPr>
          <p:txBody>
            <a:bodyPr wrap="square">
              <a:spAutoFit/>
            </a:bodyPr>
            <a:lstStyle/>
            <a:p>
              <a:r>
                <a:rPr lang="en-GB" sz="1800" b="1">
                  <a:solidFill>
                    <a:srgbClr val="816B99"/>
                  </a:solidFill>
                  <a:latin typeface="Twinkl" pitchFamily="50" charset="0"/>
                </a:rPr>
                <a:t>-5</a:t>
              </a:r>
            </a:p>
          </p:txBody>
        </p:sp>
        <p:sp>
          <p:nvSpPr>
            <p:cNvPr id="42" name="Rectangle 41">
              <a:extLst>
                <a:ext uri="{FF2B5EF4-FFF2-40B4-BE49-F238E27FC236}">
                  <a16:creationId xmlns:a16="http://schemas.microsoft.com/office/drawing/2014/main" id="{2B0969D5-922C-4032-A630-8E71AE5FD951}"/>
                </a:ext>
              </a:extLst>
            </p:cNvPr>
            <p:cNvSpPr/>
            <p:nvPr/>
          </p:nvSpPr>
          <p:spPr>
            <a:xfrm>
              <a:off x="2910979" y="5855407"/>
              <a:ext cx="394283" cy="369332"/>
            </a:xfrm>
            <a:prstGeom prst="rect">
              <a:avLst/>
            </a:prstGeom>
          </p:spPr>
          <p:txBody>
            <a:bodyPr wrap="square">
              <a:spAutoFit/>
            </a:bodyPr>
            <a:lstStyle/>
            <a:p>
              <a:r>
                <a:rPr lang="en-GB" sz="1800" b="1">
                  <a:solidFill>
                    <a:srgbClr val="816B99"/>
                  </a:solidFill>
                  <a:latin typeface="Twinkl" pitchFamily="50" charset="0"/>
                </a:rPr>
                <a:t>-6</a:t>
              </a:r>
            </a:p>
          </p:txBody>
        </p:sp>
        <p:sp>
          <p:nvSpPr>
            <p:cNvPr id="43" name="Rectangle 42">
              <a:extLst>
                <a:ext uri="{FF2B5EF4-FFF2-40B4-BE49-F238E27FC236}">
                  <a16:creationId xmlns:a16="http://schemas.microsoft.com/office/drawing/2014/main" id="{FD442C15-6E60-4951-8E2B-2DC4C0B2F5FE}"/>
                </a:ext>
              </a:extLst>
            </p:cNvPr>
            <p:cNvSpPr/>
            <p:nvPr/>
          </p:nvSpPr>
          <p:spPr>
            <a:xfrm>
              <a:off x="3498210" y="3706320"/>
              <a:ext cx="264253" cy="369332"/>
            </a:xfrm>
            <a:prstGeom prst="rect">
              <a:avLst/>
            </a:prstGeom>
          </p:spPr>
          <p:txBody>
            <a:bodyPr wrap="square">
              <a:spAutoFit/>
            </a:bodyPr>
            <a:lstStyle/>
            <a:p>
              <a:r>
                <a:rPr lang="en-GB" sz="1800" b="1">
                  <a:solidFill>
                    <a:srgbClr val="699327"/>
                  </a:solidFill>
                  <a:latin typeface="Twinkl" pitchFamily="50" charset="0"/>
                </a:rPr>
                <a:t>1</a:t>
              </a:r>
            </a:p>
          </p:txBody>
        </p:sp>
        <p:sp>
          <p:nvSpPr>
            <p:cNvPr id="44" name="Rectangle 43">
              <a:extLst>
                <a:ext uri="{FF2B5EF4-FFF2-40B4-BE49-F238E27FC236}">
                  <a16:creationId xmlns:a16="http://schemas.microsoft.com/office/drawing/2014/main" id="{73B540E1-4CFF-4855-AE73-ED2708925405}"/>
                </a:ext>
              </a:extLst>
            </p:cNvPr>
            <p:cNvSpPr/>
            <p:nvPr/>
          </p:nvSpPr>
          <p:spPr>
            <a:xfrm>
              <a:off x="3875715" y="3706320"/>
              <a:ext cx="264253" cy="369332"/>
            </a:xfrm>
            <a:prstGeom prst="rect">
              <a:avLst/>
            </a:prstGeom>
          </p:spPr>
          <p:txBody>
            <a:bodyPr wrap="square">
              <a:spAutoFit/>
            </a:bodyPr>
            <a:lstStyle/>
            <a:p>
              <a:r>
                <a:rPr lang="en-GB" sz="1800" b="1">
                  <a:solidFill>
                    <a:srgbClr val="699327"/>
                  </a:solidFill>
                  <a:latin typeface="Twinkl" pitchFamily="50" charset="0"/>
                </a:rPr>
                <a:t>2</a:t>
              </a:r>
            </a:p>
          </p:txBody>
        </p:sp>
        <p:sp>
          <p:nvSpPr>
            <p:cNvPr id="45" name="Rectangle 44">
              <a:extLst>
                <a:ext uri="{FF2B5EF4-FFF2-40B4-BE49-F238E27FC236}">
                  <a16:creationId xmlns:a16="http://schemas.microsoft.com/office/drawing/2014/main" id="{177884AC-D2D2-4EEC-A6F7-F333F9328D9F}"/>
                </a:ext>
              </a:extLst>
            </p:cNvPr>
            <p:cNvSpPr/>
            <p:nvPr/>
          </p:nvSpPr>
          <p:spPr>
            <a:xfrm>
              <a:off x="4253220" y="3706320"/>
              <a:ext cx="264253" cy="369332"/>
            </a:xfrm>
            <a:prstGeom prst="rect">
              <a:avLst/>
            </a:prstGeom>
          </p:spPr>
          <p:txBody>
            <a:bodyPr wrap="square">
              <a:spAutoFit/>
            </a:bodyPr>
            <a:lstStyle/>
            <a:p>
              <a:r>
                <a:rPr lang="en-GB" sz="1800" b="1">
                  <a:solidFill>
                    <a:srgbClr val="699327"/>
                  </a:solidFill>
                  <a:latin typeface="Twinkl" pitchFamily="50" charset="0"/>
                </a:rPr>
                <a:t>3</a:t>
              </a:r>
            </a:p>
          </p:txBody>
        </p:sp>
        <p:sp>
          <p:nvSpPr>
            <p:cNvPr id="46" name="Rectangle 45">
              <a:extLst>
                <a:ext uri="{FF2B5EF4-FFF2-40B4-BE49-F238E27FC236}">
                  <a16:creationId xmlns:a16="http://schemas.microsoft.com/office/drawing/2014/main" id="{8FEA2B94-E1F6-4F49-9A6D-21B1CA7293E6}"/>
                </a:ext>
              </a:extLst>
            </p:cNvPr>
            <p:cNvSpPr/>
            <p:nvPr/>
          </p:nvSpPr>
          <p:spPr>
            <a:xfrm>
              <a:off x="4630725" y="3706320"/>
              <a:ext cx="264253" cy="369332"/>
            </a:xfrm>
            <a:prstGeom prst="rect">
              <a:avLst/>
            </a:prstGeom>
          </p:spPr>
          <p:txBody>
            <a:bodyPr wrap="square">
              <a:spAutoFit/>
            </a:bodyPr>
            <a:lstStyle/>
            <a:p>
              <a:r>
                <a:rPr lang="en-GB" sz="1800" b="1">
                  <a:solidFill>
                    <a:srgbClr val="699327"/>
                  </a:solidFill>
                  <a:latin typeface="Twinkl" pitchFamily="50" charset="0"/>
                </a:rPr>
                <a:t>4</a:t>
              </a:r>
            </a:p>
          </p:txBody>
        </p:sp>
        <p:sp>
          <p:nvSpPr>
            <p:cNvPr id="47" name="Rectangle 46">
              <a:extLst>
                <a:ext uri="{FF2B5EF4-FFF2-40B4-BE49-F238E27FC236}">
                  <a16:creationId xmlns:a16="http://schemas.microsoft.com/office/drawing/2014/main" id="{9FC7250C-55EC-42A8-B035-DF5980202686}"/>
                </a:ext>
              </a:extLst>
            </p:cNvPr>
            <p:cNvSpPr/>
            <p:nvPr/>
          </p:nvSpPr>
          <p:spPr>
            <a:xfrm>
              <a:off x="4993547" y="3706320"/>
              <a:ext cx="264253" cy="369332"/>
            </a:xfrm>
            <a:prstGeom prst="rect">
              <a:avLst/>
            </a:prstGeom>
          </p:spPr>
          <p:txBody>
            <a:bodyPr wrap="square">
              <a:spAutoFit/>
            </a:bodyPr>
            <a:lstStyle/>
            <a:p>
              <a:r>
                <a:rPr lang="en-GB" sz="1800" b="1">
                  <a:solidFill>
                    <a:srgbClr val="699327"/>
                  </a:solidFill>
                  <a:latin typeface="Twinkl" pitchFamily="50" charset="0"/>
                </a:rPr>
                <a:t>5</a:t>
              </a:r>
            </a:p>
          </p:txBody>
        </p:sp>
        <p:sp>
          <p:nvSpPr>
            <p:cNvPr id="48" name="Rectangle 47">
              <a:extLst>
                <a:ext uri="{FF2B5EF4-FFF2-40B4-BE49-F238E27FC236}">
                  <a16:creationId xmlns:a16="http://schemas.microsoft.com/office/drawing/2014/main" id="{BA43A80C-3C25-4AB2-86F7-C93DE7973FD7}"/>
                </a:ext>
              </a:extLst>
            </p:cNvPr>
            <p:cNvSpPr/>
            <p:nvPr/>
          </p:nvSpPr>
          <p:spPr>
            <a:xfrm>
              <a:off x="5396218" y="3706320"/>
              <a:ext cx="264253" cy="369332"/>
            </a:xfrm>
            <a:prstGeom prst="rect">
              <a:avLst/>
            </a:prstGeom>
          </p:spPr>
          <p:txBody>
            <a:bodyPr wrap="square">
              <a:spAutoFit/>
            </a:bodyPr>
            <a:lstStyle/>
            <a:p>
              <a:r>
                <a:rPr lang="en-GB" sz="1800" b="1">
                  <a:solidFill>
                    <a:srgbClr val="699327"/>
                  </a:solidFill>
                  <a:latin typeface="Twinkl" pitchFamily="50" charset="0"/>
                </a:rPr>
                <a:t>6</a:t>
              </a:r>
            </a:p>
          </p:txBody>
        </p:sp>
        <p:sp>
          <p:nvSpPr>
            <p:cNvPr id="49" name="Rectangle 48">
              <a:extLst>
                <a:ext uri="{FF2B5EF4-FFF2-40B4-BE49-F238E27FC236}">
                  <a16:creationId xmlns:a16="http://schemas.microsoft.com/office/drawing/2014/main" id="{9A7A7401-016E-4350-B990-4B06005CE999}"/>
                </a:ext>
              </a:extLst>
            </p:cNvPr>
            <p:cNvSpPr/>
            <p:nvPr/>
          </p:nvSpPr>
          <p:spPr>
            <a:xfrm>
              <a:off x="747758" y="3706320"/>
              <a:ext cx="448812" cy="369332"/>
            </a:xfrm>
            <a:prstGeom prst="rect">
              <a:avLst/>
            </a:prstGeom>
          </p:spPr>
          <p:txBody>
            <a:bodyPr wrap="square">
              <a:spAutoFit/>
            </a:bodyPr>
            <a:lstStyle/>
            <a:p>
              <a:r>
                <a:rPr lang="en-GB" sz="1800" b="1">
                  <a:solidFill>
                    <a:srgbClr val="7768AD"/>
                  </a:solidFill>
                  <a:latin typeface="Twinkl" pitchFamily="50" charset="0"/>
                </a:rPr>
                <a:t>-6</a:t>
              </a:r>
            </a:p>
          </p:txBody>
        </p:sp>
        <p:sp>
          <p:nvSpPr>
            <p:cNvPr id="50" name="Rectangle 49">
              <a:extLst>
                <a:ext uri="{FF2B5EF4-FFF2-40B4-BE49-F238E27FC236}">
                  <a16:creationId xmlns:a16="http://schemas.microsoft.com/office/drawing/2014/main" id="{D29898C7-8592-42BC-8044-E0E701CB4018}"/>
                </a:ext>
              </a:extLst>
            </p:cNvPr>
            <p:cNvSpPr/>
            <p:nvPr/>
          </p:nvSpPr>
          <p:spPr>
            <a:xfrm>
              <a:off x="1134621" y="3704922"/>
              <a:ext cx="407911" cy="369332"/>
            </a:xfrm>
            <a:prstGeom prst="rect">
              <a:avLst/>
            </a:prstGeom>
          </p:spPr>
          <p:txBody>
            <a:bodyPr wrap="square">
              <a:spAutoFit/>
            </a:bodyPr>
            <a:lstStyle/>
            <a:p>
              <a:r>
                <a:rPr lang="en-GB" sz="1800" b="1">
                  <a:solidFill>
                    <a:srgbClr val="7768AD"/>
                  </a:solidFill>
                  <a:latin typeface="Twinkl" pitchFamily="50" charset="0"/>
                </a:rPr>
                <a:t>-5</a:t>
              </a:r>
            </a:p>
          </p:txBody>
        </p:sp>
        <p:sp>
          <p:nvSpPr>
            <p:cNvPr id="51" name="Rectangle 50">
              <a:extLst>
                <a:ext uri="{FF2B5EF4-FFF2-40B4-BE49-F238E27FC236}">
                  <a16:creationId xmlns:a16="http://schemas.microsoft.com/office/drawing/2014/main" id="{A9591496-F531-4499-BD24-0483D60AFFC0}"/>
                </a:ext>
              </a:extLst>
            </p:cNvPr>
            <p:cNvSpPr/>
            <p:nvPr/>
          </p:nvSpPr>
          <p:spPr>
            <a:xfrm>
              <a:off x="1538334" y="3706320"/>
              <a:ext cx="448812" cy="369332"/>
            </a:xfrm>
            <a:prstGeom prst="rect">
              <a:avLst/>
            </a:prstGeom>
          </p:spPr>
          <p:txBody>
            <a:bodyPr wrap="square">
              <a:spAutoFit/>
            </a:bodyPr>
            <a:lstStyle/>
            <a:p>
              <a:r>
                <a:rPr lang="en-GB" sz="1800" b="1">
                  <a:solidFill>
                    <a:srgbClr val="7768AD"/>
                  </a:solidFill>
                  <a:latin typeface="Twinkl" pitchFamily="50" charset="0"/>
                </a:rPr>
                <a:t>-4</a:t>
              </a:r>
            </a:p>
          </p:txBody>
        </p:sp>
        <p:sp>
          <p:nvSpPr>
            <p:cNvPr id="52" name="Rectangle 51">
              <a:extLst>
                <a:ext uri="{FF2B5EF4-FFF2-40B4-BE49-F238E27FC236}">
                  <a16:creationId xmlns:a16="http://schemas.microsoft.com/office/drawing/2014/main" id="{46415F4F-68BF-48A7-B474-831DC17CE3B3}"/>
                </a:ext>
              </a:extLst>
            </p:cNvPr>
            <p:cNvSpPr/>
            <p:nvPr/>
          </p:nvSpPr>
          <p:spPr>
            <a:xfrm>
              <a:off x="1908496" y="3706320"/>
              <a:ext cx="402671" cy="369332"/>
            </a:xfrm>
            <a:prstGeom prst="rect">
              <a:avLst/>
            </a:prstGeom>
          </p:spPr>
          <p:txBody>
            <a:bodyPr wrap="square">
              <a:spAutoFit/>
            </a:bodyPr>
            <a:lstStyle/>
            <a:p>
              <a:r>
                <a:rPr lang="en-GB" sz="1800" b="1">
                  <a:solidFill>
                    <a:srgbClr val="7768AD"/>
                  </a:solidFill>
                  <a:latin typeface="Twinkl" pitchFamily="50" charset="0"/>
                </a:rPr>
                <a:t>-3</a:t>
              </a:r>
            </a:p>
          </p:txBody>
        </p:sp>
        <p:sp>
          <p:nvSpPr>
            <p:cNvPr id="53" name="Rectangle 52">
              <a:extLst>
                <a:ext uri="{FF2B5EF4-FFF2-40B4-BE49-F238E27FC236}">
                  <a16:creationId xmlns:a16="http://schemas.microsoft.com/office/drawing/2014/main" id="{C9DE40D0-DC18-4E23-871A-C611060CFD68}"/>
                </a:ext>
              </a:extLst>
            </p:cNvPr>
            <p:cNvSpPr/>
            <p:nvPr/>
          </p:nvSpPr>
          <p:spPr>
            <a:xfrm>
              <a:off x="2271315" y="3706320"/>
              <a:ext cx="463495" cy="369332"/>
            </a:xfrm>
            <a:prstGeom prst="rect">
              <a:avLst/>
            </a:prstGeom>
          </p:spPr>
          <p:txBody>
            <a:bodyPr wrap="square">
              <a:spAutoFit/>
            </a:bodyPr>
            <a:lstStyle/>
            <a:p>
              <a:r>
                <a:rPr lang="en-GB" sz="1800" b="1">
                  <a:solidFill>
                    <a:srgbClr val="7768AD"/>
                  </a:solidFill>
                  <a:latin typeface="Twinkl" pitchFamily="50" charset="0"/>
                </a:rPr>
                <a:t>-2</a:t>
              </a:r>
            </a:p>
          </p:txBody>
        </p:sp>
        <p:sp>
          <p:nvSpPr>
            <p:cNvPr id="54" name="Rectangle 53">
              <a:extLst>
                <a:ext uri="{FF2B5EF4-FFF2-40B4-BE49-F238E27FC236}">
                  <a16:creationId xmlns:a16="http://schemas.microsoft.com/office/drawing/2014/main" id="{450463C8-6622-4FC0-AA55-5F82C4996715}"/>
                </a:ext>
              </a:extLst>
            </p:cNvPr>
            <p:cNvSpPr/>
            <p:nvPr/>
          </p:nvSpPr>
          <p:spPr>
            <a:xfrm>
              <a:off x="2648824" y="3706320"/>
              <a:ext cx="371215" cy="369332"/>
            </a:xfrm>
            <a:prstGeom prst="rect">
              <a:avLst/>
            </a:prstGeom>
          </p:spPr>
          <p:txBody>
            <a:bodyPr wrap="square">
              <a:spAutoFit/>
            </a:bodyPr>
            <a:lstStyle/>
            <a:p>
              <a:r>
                <a:rPr lang="en-GB" sz="1800" b="1">
                  <a:solidFill>
                    <a:srgbClr val="7768AD"/>
                  </a:solidFill>
                  <a:latin typeface="Twinkl" pitchFamily="50" charset="0"/>
                </a:rPr>
                <a:t>-1</a:t>
              </a:r>
            </a:p>
          </p:txBody>
        </p:sp>
      </p:grpSp>
      <p:grpSp>
        <p:nvGrpSpPr>
          <p:cNvPr id="67" name="Group 66">
            <a:extLst>
              <a:ext uri="{FF2B5EF4-FFF2-40B4-BE49-F238E27FC236}">
                <a16:creationId xmlns:a16="http://schemas.microsoft.com/office/drawing/2014/main" id="{70219E5D-ED16-4971-A85D-3AEF5D63BEB3}"/>
              </a:ext>
            </a:extLst>
          </p:cNvPr>
          <p:cNvGrpSpPr/>
          <p:nvPr/>
        </p:nvGrpSpPr>
        <p:grpSpPr>
          <a:xfrm>
            <a:off x="5007648" y="2097048"/>
            <a:ext cx="1272619" cy="1272619"/>
            <a:chOff x="5042103" y="1974125"/>
            <a:chExt cx="1272619" cy="1272619"/>
          </a:xfrm>
        </p:grpSpPr>
        <p:sp>
          <p:nvSpPr>
            <p:cNvPr id="57" name="Oval 56">
              <a:extLst>
                <a:ext uri="{FF2B5EF4-FFF2-40B4-BE49-F238E27FC236}">
                  <a16:creationId xmlns:a16="http://schemas.microsoft.com/office/drawing/2014/main" id="{440CF05D-8E60-4BF5-96A2-9D34CBC3202E}"/>
                </a:ext>
              </a:extLst>
            </p:cNvPr>
            <p:cNvSpPr/>
            <p:nvPr/>
          </p:nvSpPr>
          <p:spPr>
            <a:xfrm>
              <a:off x="5042103" y="1974125"/>
              <a:ext cx="1272619" cy="1272619"/>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8" name="Rectangle 57">
              <a:extLst>
                <a:ext uri="{FF2B5EF4-FFF2-40B4-BE49-F238E27FC236}">
                  <a16:creationId xmlns:a16="http://schemas.microsoft.com/office/drawing/2014/main" id="{38213479-FEE3-4D45-8922-1F0B71617E83}"/>
                </a:ext>
              </a:extLst>
            </p:cNvPr>
            <p:cNvSpPr/>
            <p:nvPr/>
          </p:nvSpPr>
          <p:spPr>
            <a:xfrm>
              <a:off x="5116135" y="2284328"/>
              <a:ext cx="1130438" cy="646331"/>
            </a:xfrm>
            <a:prstGeom prst="rect">
              <a:avLst/>
            </a:prstGeom>
            <a:noFill/>
          </p:spPr>
          <p:txBody>
            <a:bodyPr wrap="none">
              <a:spAutoFit/>
            </a:bodyPr>
            <a:lstStyle/>
            <a:p>
              <a:pPr algn="ctr"/>
              <a:r>
                <a:rPr lang="en-GB" sz="1800">
                  <a:solidFill>
                    <a:schemeClr val="bg1"/>
                  </a:solidFill>
                  <a:latin typeface="Twinkl" pitchFamily="50" charset="0"/>
                </a:rPr>
                <a:t>first</a:t>
              </a:r>
            </a:p>
            <a:p>
              <a:pPr algn="ctr"/>
              <a:r>
                <a:rPr lang="en-GB" sz="1800">
                  <a:solidFill>
                    <a:schemeClr val="bg1"/>
                  </a:solidFill>
                  <a:latin typeface="Twinkl" pitchFamily="50" charset="0"/>
                </a:rPr>
                <a:t>quadrant</a:t>
              </a:r>
            </a:p>
          </p:txBody>
        </p:sp>
      </p:grpSp>
      <p:grpSp>
        <p:nvGrpSpPr>
          <p:cNvPr id="66" name="Group 65">
            <a:extLst>
              <a:ext uri="{FF2B5EF4-FFF2-40B4-BE49-F238E27FC236}">
                <a16:creationId xmlns:a16="http://schemas.microsoft.com/office/drawing/2014/main" id="{05A79CC6-45F9-48F6-BCDF-EFB9E681BE14}"/>
              </a:ext>
            </a:extLst>
          </p:cNvPr>
          <p:cNvGrpSpPr/>
          <p:nvPr/>
        </p:nvGrpSpPr>
        <p:grpSpPr>
          <a:xfrm>
            <a:off x="2702020" y="2097048"/>
            <a:ext cx="1272619" cy="1272619"/>
            <a:chOff x="2680512" y="1974125"/>
            <a:chExt cx="1272619" cy="1272619"/>
          </a:xfrm>
          <a:solidFill>
            <a:srgbClr val="F1864B"/>
          </a:solidFill>
        </p:grpSpPr>
        <p:sp>
          <p:nvSpPr>
            <p:cNvPr id="60" name="Oval 59">
              <a:extLst>
                <a:ext uri="{FF2B5EF4-FFF2-40B4-BE49-F238E27FC236}">
                  <a16:creationId xmlns:a16="http://schemas.microsoft.com/office/drawing/2014/main" id="{DD225EE4-0BA2-4B41-B685-EE92205DF064}"/>
                </a:ext>
              </a:extLst>
            </p:cNvPr>
            <p:cNvSpPr/>
            <p:nvPr/>
          </p:nvSpPr>
          <p:spPr>
            <a:xfrm>
              <a:off x="2680512" y="1974125"/>
              <a:ext cx="1272619" cy="1272619"/>
            </a:xfrm>
            <a:prstGeom prst="ellipse">
              <a:avLst/>
            </a:prstGeom>
            <a:grp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1" name="Rectangle 60">
              <a:extLst>
                <a:ext uri="{FF2B5EF4-FFF2-40B4-BE49-F238E27FC236}">
                  <a16:creationId xmlns:a16="http://schemas.microsoft.com/office/drawing/2014/main" id="{73C892B5-723C-45E9-AE94-DD02C069ACD8}"/>
                </a:ext>
              </a:extLst>
            </p:cNvPr>
            <p:cNvSpPr/>
            <p:nvPr/>
          </p:nvSpPr>
          <p:spPr>
            <a:xfrm>
              <a:off x="2754544" y="2284328"/>
              <a:ext cx="1130438" cy="646331"/>
            </a:xfrm>
            <a:prstGeom prst="rect">
              <a:avLst/>
            </a:prstGeom>
            <a:noFill/>
          </p:spPr>
          <p:txBody>
            <a:bodyPr wrap="none">
              <a:spAutoFit/>
            </a:bodyPr>
            <a:lstStyle/>
            <a:p>
              <a:pPr algn="ctr"/>
              <a:r>
                <a:rPr lang="en-GB" sz="1800">
                  <a:solidFill>
                    <a:schemeClr val="bg1"/>
                  </a:solidFill>
                  <a:latin typeface="Twinkl" pitchFamily="50" charset="0"/>
                </a:rPr>
                <a:t>second</a:t>
              </a:r>
            </a:p>
            <a:p>
              <a:pPr algn="ctr"/>
              <a:r>
                <a:rPr lang="en-GB" sz="1800">
                  <a:solidFill>
                    <a:schemeClr val="bg1"/>
                  </a:solidFill>
                  <a:latin typeface="Twinkl" pitchFamily="50" charset="0"/>
                </a:rPr>
                <a:t>quadrant</a:t>
              </a:r>
            </a:p>
          </p:txBody>
        </p:sp>
      </p:grpSp>
      <p:grpSp>
        <p:nvGrpSpPr>
          <p:cNvPr id="69" name="Group 68">
            <a:extLst>
              <a:ext uri="{FF2B5EF4-FFF2-40B4-BE49-F238E27FC236}">
                <a16:creationId xmlns:a16="http://schemas.microsoft.com/office/drawing/2014/main" id="{D9B34305-794C-414A-A344-6CD33CEE1126}"/>
              </a:ext>
            </a:extLst>
          </p:cNvPr>
          <p:cNvGrpSpPr/>
          <p:nvPr/>
        </p:nvGrpSpPr>
        <p:grpSpPr>
          <a:xfrm>
            <a:off x="5021666" y="4406164"/>
            <a:ext cx="1272619" cy="1272619"/>
            <a:chOff x="5042103" y="4425817"/>
            <a:chExt cx="1272619" cy="1272619"/>
          </a:xfrm>
          <a:solidFill>
            <a:srgbClr val="87BD31"/>
          </a:solidFill>
        </p:grpSpPr>
        <p:sp>
          <p:nvSpPr>
            <p:cNvPr id="62" name="Oval 61">
              <a:extLst>
                <a:ext uri="{FF2B5EF4-FFF2-40B4-BE49-F238E27FC236}">
                  <a16:creationId xmlns:a16="http://schemas.microsoft.com/office/drawing/2014/main" id="{97A88AA2-F9ED-4C6E-9303-8894D2D4D8E5}"/>
                </a:ext>
              </a:extLst>
            </p:cNvPr>
            <p:cNvSpPr/>
            <p:nvPr/>
          </p:nvSpPr>
          <p:spPr>
            <a:xfrm>
              <a:off x="5042103" y="4425817"/>
              <a:ext cx="1272619" cy="1272619"/>
            </a:xfrm>
            <a:prstGeom prst="ellipse">
              <a:avLst/>
            </a:prstGeom>
            <a:grp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62">
              <a:extLst>
                <a:ext uri="{FF2B5EF4-FFF2-40B4-BE49-F238E27FC236}">
                  <a16:creationId xmlns:a16="http://schemas.microsoft.com/office/drawing/2014/main" id="{1C72797D-9432-4F32-A64C-F88ECA4CFD54}"/>
                </a:ext>
              </a:extLst>
            </p:cNvPr>
            <p:cNvSpPr/>
            <p:nvPr/>
          </p:nvSpPr>
          <p:spPr>
            <a:xfrm>
              <a:off x="5116135" y="4736020"/>
              <a:ext cx="1130438" cy="646331"/>
            </a:xfrm>
            <a:prstGeom prst="rect">
              <a:avLst/>
            </a:prstGeom>
            <a:noFill/>
          </p:spPr>
          <p:txBody>
            <a:bodyPr wrap="none">
              <a:spAutoFit/>
            </a:bodyPr>
            <a:lstStyle/>
            <a:p>
              <a:pPr algn="ctr"/>
              <a:r>
                <a:rPr lang="en-GB" sz="1800">
                  <a:solidFill>
                    <a:schemeClr val="bg1"/>
                  </a:solidFill>
                  <a:latin typeface="Twinkl" pitchFamily="50" charset="0"/>
                </a:rPr>
                <a:t>fourth</a:t>
              </a:r>
            </a:p>
            <a:p>
              <a:pPr algn="ctr"/>
              <a:r>
                <a:rPr lang="en-GB" sz="1800">
                  <a:solidFill>
                    <a:schemeClr val="bg1"/>
                  </a:solidFill>
                  <a:latin typeface="Twinkl" pitchFamily="50" charset="0"/>
                </a:rPr>
                <a:t>quadrant</a:t>
              </a:r>
            </a:p>
          </p:txBody>
        </p:sp>
      </p:grpSp>
      <p:grpSp>
        <p:nvGrpSpPr>
          <p:cNvPr id="68" name="Group 67">
            <a:extLst>
              <a:ext uri="{FF2B5EF4-FFF2-40B4-BE49-F238E27FC236}">
                <a16:creationId xmlns:a16="http://schemas.microsoft.com/office/drawing/2014/main" id="{BA8EE62D-5882-48D4-B784-153F8B17DAEE}"/>
              </a:ext>
            </a:extLst>
          </p:cNvPr>
          <p:cNvGrpSpPr/>
          <p:nvPr/>
        </p:nvGrpSpPr>
        <p:grpSpPr>
          <a:xfrm>
            <a:off x="2693631" y="4406164"/>
            <a:ext cx="1272619" cy="1272619"/>
            <a:chOff x="2680512" y="4425817"/>
            <a:chExt cx="1272619" cy="1272619"/>
          </a:xfrm>
          <a:solidFill>
            <a:srgbClr val="7768AD"/>
          </a:solidFill>
        </p:grpSpPr>
        <p:sp>
          <p:nvSpPr>
            <p:cNvPr id="64" name="Oval 63">
              <a:extLst>
                <a:ext uri="{FF2B5EF4-FFF2-40B4-BE49-F238E27FC236}">
                  <a16:creationId xmlns:a16="http://schemas.microsoft.com/office/drawing/2014/main" id="{577EDF81-7EA1-41C7-8618-4D88F7188A02}"/>
                </a:ext>
              </a:extLst>
            </p:cNvPr>
            <p:cNvSpPr/>
            <p:nvPr/>
          </p:nvSpPr>
          <p:spPr>
            <a:xfrm>
              <a:off x="2680512" y="4425817"/>
              <a:ext cx="1272619" cy="1272619"/>
            </a:xfrm>
            <a:prstGeom prst="ellipse">
              <a:avLst/>
            </a:prstGeom>
            <a:grp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64">
              <a:extLst>
                <a:ext uri="{FF2B5EF4-FFF2-40B4-BE49-F238E27FC236}">
                  <a16:creationId xmlns:a16="http://schemas.microsoft.com/office/drawing/2014/main" id="{DE0E2930-7644-4FB6-826C-BE524A72FE23}"/>
                </a:ext>
              </a:extLst>
            </p:cNvPr>
            <p:cNvSpPr/>
            <p:nvPr/>
          </p:nvSpPr>
          <p:spPr>
            <a:xfrm>
              <a:off x="2754544" y="4736020"/>
              <a:ext cx="1130438" cy="646331"/>
            </a:xfrm>
            <a:prstGeom prst="rect">
              <a:avLst/>
            </a:prstGeom>
            <a:noFill/>
          </p:spPr>
          <p:txBody>
            <a:bodyPr wrap="none">
              <a:spAutoFit/>
            </a:bodyPr>
            <a:lstStyle/>
            <a:p>
              <a:pPr algn="ctr"/>
              <a:r>
                <a:rPr lang="en-GB" sz="1800">
                  <a:solidFill>
                    <a:schemeClr val="bg1"/>
                  </a:solidFill>
                  <a:latin typeface="Twinkl" pitchFamily="50" charset="0"/>
                </a:rPr>
                <a:t>third</a:t>
              </a:r>
            </a:p>
            <a:p>
              <a:pPr algn="ctr"/>
              <a:r>
                <a:rPr lang="en-GB" sz="1800">
                  <a:solidFill>
                    <a:schemeClr val="bg1"/>
                  </a:solidFill>
                  <a:latin typeface="Twinkl" pitchFamily="50" charset="0"/>
                </a:rPr>
                <a:t>quadrant</a:t>
              </a:r>
            </a:p>
          </p:txBody>
        </p:sp>
      </p:grpSp>
      <p:sp>
        <p:nvSpPr>
          <p:cNvPr id="75" name="Rectangle 74">
            <a:extLst>
              <a:ext uri="{FF2B5EF4-FFF2-40B4-BE49-F238E27FC236}">
                <a16:creationId xmlns:a16="http://schemas.microsoft.com/office/drawing/2014/main" id="{5B1F1757-5E7B-480F-A011-B9FCCFA185B1}"/>
              </a:ext>
            </a:extLst>
          </p:cNvPr>
          <p:cNvSpPr/>
          <p:nvPr/>
        </p:nvSpPr>
        <p:spPr>
          <a:xfrm>
            <a:off x="6885708" y="1573870"/>
            <a:ext cx="3169893" cy="1157240"/>
          </a:xfrm>
          <a:prstGeom prst="rect">
            <a:avLst/>
          </a:prstGeom>
          <a:solidFill>
            <a:srgbClr val="669FC7"/>
          </a:solidFill>
        </p:spPr>
        <p:txBody>
          <a:bodyPr wrap="square" lIns="72000" rIns="72000">
            <a:spAutoFit/>
          </a:bodyPr>
          <a:lstStyle/>
          <a:p>
            <a:r>
              <a:rPr lang="en-GB" sz="1730">
                <a:solidFill>
                  <a:schemeClr val="bg1"/>
                </a:solidFill>
                <a:latin typeface="Twinkl" pitchFamily="50" charset="0"/>
              </a:rPr>
              <a:t>In the first activity, you were identifying coordinates in the </a:t>
            </a:r>
            <a:r>
              <a:rPr lang="en-GB" sz="1730" b="1">
                <a:solidFill>
                  <a:schemeClr val="bg1"/>
                </a:solidFill>
                <a:latin typeface="Twinkl" pitchFamily="50" charset="0"/>
              </a:rPr>
              <a:t>first quadrant</a:t>
            </a:r>
            <a:r>
              <a:rPr lang="en-GB" sz="1730">
                <a:solidFill>
                  <a:schemeClr val="bg1"/>
                </a:solidFill>
                <a:latin typeface="Twinkl" pitchFamily="50" charset="0"/>
              </a:rPr>
              <a:t>, using the </a:t>
            </a:r>
            <a:r>
              <a:rPr lang="en-GB" sz="1730" b="1">
                <a:solidFill>
                  <a:schemeClr val="bg1"/>
                </a:solidFill>
                <a:latin typeface="Twinkl" pitchFamily="50" charset="0"/>
              </a:rPr>
              <a:t>horizontal x-axis </a:t>
            </a:r>
            <a:r>
              <a:rPr lang="en-GB" sz="1730">
                <a:solidFill>
                  <a:schemeClr val="bg1"/>
                </a:solidFill>
                <a:latin typeface="Twinkl" pitchFamily="50" charset="0"/>
              </a:rPr>
              <a:t>and </a:t>
            </a:r>
            <a:r>
              <a:rPr lang="en-GB" sz="1730" b="1">
                <a:solidFill>
                  <a:schemeClr val="bg1"/>
                </a:solidFill>
                <a:latin typeface="Twinkl" pitchFamily="50" charset="0"/>
              </a:rPr>
              <a:t>vertical y-axis</a:t>
            </a:r>
            <a:r>
              <a:rPr lang="en-GB" sz="1730">
                <a:solidFill>
                  <a:schemeClr val="bg1"/>
                </a:solidFill>
                <a:latin typeface="Twinkl" pitchFamily="50" charset="0"/>
              </a:rPr>
              <a:t>.</a:t>
            </a:r>
          </a:p>
        </p:txBody>
      </p:sp>
      <p:sp>
        <p:nvSpPr>
          <p:cNvPr id="77" name="Rectangle 76">
            <a:extLst>
              <a:ext uri="{FF2B5EF4-FFF2-40B4-BE49-F238E27FC236}">
                <a16:creationId xmlns:a16="http://schemas.microsoft.com/office/drawing/2014/main" id="{B82570F7-5CBD-4825-AD1A-A865B3BD0E6C}"/>
              </a:ext>
            </a:extLst>
          </p:cNvPr>
          <p:cNvSpPr/>
          <p:nvPr/>
        </p:nvSpPr>
        <p:spPr>
          <a:xfrm>
            <a:off x="6885708" y="3160333"/>
            <a:ext cx="3169893" cy="886397"/>
          </a:xfrm>
          <a:prstGeom prst="rect">
            <a:avLst/>
          </a:prstGeom>
          <a:solidFill>
            <a:srgbClr val="669FC7"/>
          </a:solidFill>
        </p:spPr>
        <p:txBody>
          <a:bodyPr wrap="square" lIns="72000" rIns="72000">
            <a:spAutoFit/>
          </a:bodyPr>
          <a:lstStyle/>
          <a:p>
            <a:r>
              <a:rPr lang="en-GB" sz="1730">
                <a:solidFill>
                  <a:schemeClr val="bg1"/>
                </a:solidFill>
                <a:latin typeface="Twinkl" pitchFamily="50" charset="0"/>
              </a:rPr>
              <a:t>The point where the horizontal and vertical axes intersect is at </a:t>
            </a:r>
            <a:r>
              <a:rPr lang="en-GB" sz="1730" b="1">
                <a:solidFill>
                  <a:schemeClr val="bg1"/>
                </a:solidFill>
                <a:latin typeface="Twinkl" pitchFamily="50" charset="0"/>
              </a:rPr>
              <a:t>(0,0)</a:t>
            </a:r>
            <a:r>
              <a:rPr lang="en-GB" sz="1730">
                <a:solidFill>
                  <a:schemeClr val="bg1"/>
                </a:solidFill>
                <a:latin typeface="Twinkl" pitchFamily="50" charset="0"/>
              </a:rPr>
              <a:t>.</a:t>
            </a:r>
            <a:r>
              <a:rPr lang="en-GB" sz="1730" b="1">
                <a:solidFill>
                  <a:schemeClr val="bg1"/>
                </a:solidFill>
                <a:latin typeface="Twinkl" pitchFamily="50" charset="0"/>
              </a:rPr>
              <a:t> </a:t>
            </a:r>
            <a:r>
              <a:rPr lang="en-GB" sz="1730">
                <a:solidFill>
                  <a:schemeClr val="bg1"/>
                </a:solidFill>
                <a:latin typeface="Twinkl" pitchFamily="50" charset="0"/>
              </a:rPr>
              <a:t>This is called the </a:t>
            </a:r>
            <a:r>
              <a:rPr lang="en-GB" sz="1730" b="1">
                <a:solidFill>
                  <a:schemeClr val="bg1"/>
                </a:solidFill>
                <a:latin typeface="Twinkl" pitchFamily="50" charset="0"/>
              </a:rPr>
              <a:t>origin</a:t>
            </a:r>
            <a:r>
              <a:rPr lang="en-GB" sz="1730">
                <a:solidFill>
                  <a:schemeClr val="bg1"/>
                </a:solidFill>
                <a:latin typeface="Twinkl" pitchFamily="50" charset="0"/>
              </a:rPr>
              <a:t>.</a:t>
            </a:r>
          </a:p>
        </p:txBody>
      </p:sp>
      <p:sp>
        <p:nvSpPr>
          <p:cNvPr id="79" name="Rectangle 78">
            <a:extLst>
              <a:ext uri="{FF2B5EF4-FFF2-40B4-BE49-F238E27FC236}">
                <a16:creationId xmlns:a16="http://schemas.microsoft.com/office/drawing/2014/main" id="{B424284C-3321-4352-8DF2-0DB1EBCC8611}"/>
              </a:ext>
            </a:extLst>
          </p:cNvPr>
          <p:cNvSpPr/>
          <p:nvPr/>
        </p:nvSpPr>
        <p:spPr>
          <a:xfrm>
            <a:off x="6883609" y="4194337"/>
            <a:ext cx="3174118" cy="1689693"/>
          </a:xfrm>
          <a:prstGeom prst="rect">
            <a:avLst/>
          </a:prstGeom>
          <a:solidFill>
            <a:srgbClr val="669FC7"/>
          </a:solidFill>
        </p:spPr>
        <p:txBody>
          <a:bodyPr wrap="square" lIns="72000" rIns="72000">
            <a:spAutoFit/>
          </a:bodyPr>
          <a:lstStyle/>
          <a:p>
            <a:r>
              <a:rPr lang="en-GB" sz="1730">
                <a:solidFill>
                  <a:schemeClr val="bg1"/>
                </a:solidFill>
                <a:latin typeface="Twinkl" pitchFamily="50" charset="0"/>
              </a:rPr>
              <a:t>When the x-axis and y-axis number lines are extended beyond the origin, into </a:t>
            </a:r>
            <a:r>
              <a:rPr lang="en-GB" sz="1730" b="1">
                <a:solidFill>
                  <a:schemeClr val="bg1"/>
                </a:solidFill>
                <a:latin typeface="Twinkl" pitchFamily="50" charset="0"/>
              </a:rPr>
              <a:t>negative numbers</a:t>
            </a:r>
            <a:r>
              <a:rPr lang="en-GB" sz="1730">
                <a:solidFill>
                  <a:schemeClr val="bg1"/>
                </a:solidFill>
                <a:latin typeface="Twinkl" pitchFamily="50" charset="0"/>
              </a:rPr>
              <a:t>, a much larger coordinate grid is created, made of four areas called </a:t>
            </a:r>
            <a:r>
              <a:rPr lang="en-GB" sz="1730" b="1">
                <a:solidFill>
                  <a:schemeClr val="bg1"/>
                </a:solidFill>
                <a:latin typeface="Twinkl" pitchFamily="50" charset="0"/>
              </a:rPr>
              <a:t>quadrants</a:t>
            </a:r>
            <a:r>
              <a:rPr lang="en-GB" sz="1730">
                <a:solidFill>
                  <a:schemeClr val="bg1"/>
                </a:solidFill>
                <a:latin typeface="Twinkl" pitchFamily="50" charset="0"/>
              </a:rPr>
              <a:t>.</a:t>
            </a:r>
          </a:p>
        </p:txBody>
      </p:sp>
      <p:pic>
        <p:nvPicPr>
          <p:cNvPr id="81" name="Whole Class">
            <a:extLst>
              <a:ext uri="{FF2B5EF4-FFF2-40B4-BE49-F238E27FC236}">
                <a16:creationId xmlns:a16="http://schemas.microsoft.com/office/drawing/2014/main" id="{2F9D35F7-DD9B-4592-A068-4C28016AE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4751" y="612000"/>
            <a:ext cx="1238498" cy="864000"/>
          </a:xfrm>
          <a:prstGeom prst="rect">
            <a:avLst/>
          </a:prstGeom>
        </p:spPr>
      </p:pic>
    </p:spTree>
    <p:extLst>
      <p:ext uri="{BB962C8B-B14F-4D97-AF65-F5344CB8AC3E}">
        <p14:creationId xmlns:p14="http://schemas.microsoft.com/office/powerpoint/2010/main" val="7247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p:cTn id="25" dur="500" fill="hold"/>
                                        <p:tgtEl>
                                          <p:spTgt spid="69"/>
                                        </p:tgtEl>
                                        <p:attrNameLst>
                                          <p:attrName>ppt_w</p:attrName>
                                        </p:attrNameLst>
                                      </p:cBhvr>
                                      <p:tavLst>
                                        <p:tav tm="0">
                                          <p:val>
                                            <p:fltVal val="0"/>
                                          </p:val>
                                        </p:tav>
                                        <p:tav tm="100000">
                                          <p:val>
                                            <p:strVal val="#ppt_w"/>
                                          </p:val>
                                        </p:tav>
                                      </p:tavLst>
                                    </p:anim>
                                    <p:anim calcmode="lin" valueType="num">
                                      <p:cBhvr>
                                        <p:cTn id="26" dur="500" fill="hold"/>
                                        <p:tgtEl>
                                          <p:spTgt spid="69"/>
                                        </p:tgtEl>
                                        <p:attrNameLst>
                                          <p:attrName>ppt_h</p:attrName>
                                        </p:attrNameLst>
                                      </p:cBhvr>
                                      <p:tavLst>
                                        <p:tav tm="0">
                                          <p:val>
                                            <p:fltVal val="0"/>
                                          </p:val>
                                        </p:tav>
                                        <p:tav tm="100000">
                                          <p:val>
                                            <p:strVal val="#ppt_h"/>
                                          </p:val>
                                        </p:tav>
                                      </p:tavLst>
                                    </p:anim>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The Four Quadrants</a:t>
            </a:r>
            <a:endParaRPr lang="en-GB" sz="3600"/>
          </a:p>
        </p:txBody>
      </p:sp>
      <p:grpSp>
        <p:nvGrpSpPr>
          <p:cNvPr id="56" name="Group 55">
            <a:extLst>
              <a:ext uri="{FF2B5EF4-FFF2-40B4-BE49-F238E27FC236}">
                <a16:creationId xmlns:a16="http://schemas.microsoft.com/office/drawing/2014/main" id="{2BD08AD0-F075-49B0-A4A7-B296B2D1AB29}"/>
              </a:ext>
            </a:extLst>
          </p:cNvPr>
          <p:cNvGrpSpPr/>
          <p:nvPr/>
        </p:nvGrpSpPr>
        <p:grpSpPr>
          <a:xfrm>
            <a:off x="1939223" y="1390415"/>
            <a:ext cx="4912713" cy="4915339"/>
            <a:chOff x="747758" y="1309400"/>
            <a:chExt cx="4912713" cy="4915339"/>
          </a:xfrm>
        </p:grpSpPr>
        <p:pic>
          <p:nvPicPr>
            <p:cNvPr id="23" name="Picture 22">
              <a:extLst>
                <a:ext uri="{FF2B5EF4-FFF2-40B4-BE49-F238E27FC236}">
                  <a16:creationId xmlns:a16="http://schemas.microsoft.com/office/drawing/2014/main" id="{C6B010CE-25CA-460A-AE93-3112019311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56" t="3478" r="16921" b="3891"/>
            <a:stretch/>
          </p:blipFill>
          <p:spPr>
            <a:xfrm>
              <a:off x="906010" y="1418565"/>
              <a:ext cx="4714613" cy="4713787"/>
            </a:xfrm>
            <a:prstGeom prst="rect">
              <a:avLst/>
            </a:prstGeom>
          </p:spPr>
        </p:pic>
        <p:sp>
          <p:nvSpPr>
            <p:cNvPr id="24" name="Rectangle 23">
              <a:extLst>
                <a:ext uri="{FF2B5EF4-FFF2-40B4-BE49-F238E27FC236}">
                  <a16:creationId xmlns:a16="http://schemas.microsoft.com/office/drawing/2014/main" id="{E63B0CE9-2865-4CA9-BBA0-8DDE0AD2C7C4}"/>
                </a:ext>
              </a:extLst>
            </p:cNvPr>
            <p:cNvSpPr/>
            <p:nvPr/>
          </p:nvSpPr>
          <p:spPr>
            <a:xfrm>
              <a:off x="3015842" y="1309400"/>
              <a:ext cx="264253" cy="369332"/>
            </a:xfrm>
            <a:prstGeom prst="rect">
              <a:avLst/>
            </a:prstGeom>
          </p:spPr>
          <p:txBody>
            <a:bodyPr wrap="square">
              <a:spAutoFit/>
            </a:bodyPr>
            <a:lstStyle/>
            <a:p>
              <a:r>
                <a:rPr lang="en-GB" sz="1800" b="1">
                  <a:solidFill>
                    <a:srgbClr val="699326"/>
                  </a:solidFill>
                  <a:latin typeface="Twinkl" pitchFamily="50" charset="0"/>
                </a:rPr>
                <a:t>6</a:t>
              </a:r>
            </a:p>
          </p:txBody>
        </p:sp>
        <p:sp>
          <p:nvSpPr>
            <p:cNvPr id="25" name="Rectangle 24">
              <a:extLst>
                <a:ext uri="{FF2B5EF4-FFF2-40B4-BE49-F238E27FC236}">
                  <a16:creationId xmlns:a16="http://schemas.microsoft.com/office/drawing/2014/main" id="{BC7C90F6-B031-4A75-91AC-F2B24F935151}"/>
                </a:ext>
              </a:extLst>
            </p:cNvPr>
            <p:cNvSpPr/>
            <p:nvPr/>
          </p:nvSpPr>
          <p:spPr>
            <a:xfrm>
              <a:off x="3015842" y="1674645"/>
              <a:ext cx="264253" cy="369332"/>
            </a:xfrm>
            <a:prstGeom prst="rect">
              <a:avLst/>
            </a:prstGeom>
          </p:spPr>
          <p:txBody>
            <a:bodyPr wrap="square">
              <a:spAutoFit/>
            </a:bodyPr>
            <a:lstStyle/>
            <a:p>
              <a:r>
                <a:rPr lang="en-GB" sz="1800" b="1">
                  <a:solidFill>
                    <a:srgbClr val="699326"/>
                  </a:solidFill>
                  <a:latin typeface="Twinkl" pitchFamily="50" charset="0"/>
                </a:rPr>
                <a:t>5</a:t>
              </a:r>
            </a:p>
          </p:txBody>
        </p:sp>
        <p:sp>
          <p:nvSpPr>
            <p:cNvPr id="27" name="Rectangle 26">
              <a:extLst>
                <a:ext uri="{FF2B5EF4-FFF2-40B4-BE49-F238E27FC236}">
                  <a16:creationId xmlns:a16="http://schemas.microsoft.com/office/drawing/2014/main" id="{5A4ED30F-9DA6-4EA4-9D93-5E407A63F870}"/>
                </a:ext>
              </a:extLst>
            </p:cNvPr>
            <p:cNvSpPr/>
            <p:nvPr/>
          </p:nvSpPr>
          <p:spPr>
            <a:xfrm>
              <a:off x="3015842" y="2043539"/>
              <a:ext cx="264253" cy="369332"/>
            </a:xfrm>
            <a:prstGeom prst="rect">
              <a:avLst/>
            </a:prstGeom>
          </p:spPr>
          <p:txBody>
            <a:bodyPr wrap="square">
              <a:spAutoFit/>
            </a:bodyPr>
            <a:lstStyle/>
            <a:p>
              <a:r>
                <a:rPr lang="en-GB" sz="1800" b="1">
                  <a:solidFill>
                    <a:srgbClr val="699326"/>
                  </a:solidFill>
                  <a:latin typeface="Twinkl" pitchFamily="50" charset="0"/>
                </a:rPr>
                <a:t>4</a:t>
              </a:r>
            </a:p>
          </p:txBody>
        </p:sp>
        <p:sp>
          <p:nvSpPr>
            <p:cNvPr id="28" name="Rectangle 27">
              <a:extLst>
                <a:ext uri="{FF2B5EF4-FFF2-40B4-BE49-F238E27FC236}">
                  <a16:creationId xmlns:a16="http://schemas.microsoft.com/office/drawing/2014/main" id="{8E34C845-1FCB-45A6-BF42-F6E228344B83}"/>
                </a:ext>
              </a:extLst>
            </p:cNvPr>
            <p:cNvSpPr/>
            <p:nvPr/>
          </p:nvSpPr>
          <p:spPr>
            <a:xfrm>
              <a:off x="3015842" y="2408346"/>
              <a:ext cx="264253" cy="369332"/>
            </a:xfrm>
            <a:prstGeom prst="rect">
              <a:avLst/>
            </a:prstGeom>
          </p:spPr>
          <p:txBody>
            <a:bodyPr wrap="square">
              <a:spAutoFit/>
            </a:bodyPr>
            <a:lstStyle/>
            <a:p>
              <a:r>
                <a:rPr lang="en-GB" sz="1800" b="1">
                  <a:solidFill>
                    <a:srgbClr val="699326"/>
                  </a:solidFill>
                  <a:latin typeface="Twinkl" pitchFamily="50" charset="0"/>
                </a:rPr>
                <a:t>3</a:t>
              </a:r>
            </a:p>
          </p:txBody>
        </p:sp>
        <p:sp>
          <p:nvSpPr>
            <p:cNvPr id="29" name="Rectangle 28">
              <a:extLst>
                <a:ext uri="{FF2B5EF4-FFF2-40B4-BE49-F238E27FC236}">
                  <a16:creationId xmlns:a16="http://schemas.microsoft.com/office/drawing/2014/main" id="{272E4C7A-5659-4E42-B84E-548DF8A85613}"/>
                </a:ext>
              </a:extLst>
            </p:cNvPr>
            <p:cNvSpPr/>
            <p:nvPr/>
          </p:nvSpPr>
          <p:spPr>
            <a:xfrm>
              <a:off x="3015842" y="2802071"/>
              <a:ext cx="264253" cy="369332"/>
            </a:xfrm>
            <a:prstGeom prst="rect">
              <a:avLst/>
            </a:prstGeom>
          </p:spPr>
          <p:txBody>
            <a:bodyPr wrap="square">
              <a:spAutoFit/>
            </a:bodyPr>
            <a:lstStyle/>
            <a:p>
              <a:r>
                <a:rPr lang="en-GB" sz="1800" b="1">
                  <a:solidFill>
                    <a:srgbClr val="699326"/>
                  </a:solidFill>
                  <a:latin typeface="Twinkl" pitchFamily="50" charset="0"/>
                </a:rPr>
                <a:t>2</a:t>
              </a:r>
            </a:p>
          </p:txBody>
        </p:sp>
        <p:sp>
          <p:nvSpPr>
            <p:cNvPr id="30" name="Rectangle 29">
              <a:extLst>
                <a:ext uri="{FF2B5EF4-FFF2-40B4-BE49-F238E27FC236}">
                  <a16:creationId xmlns:a16="http://schemas.microsoft.com/office/drawing/2014/main" id="{0D04BE36-CD7A-413B-90C7-5E6DCD75158D}"/>
                </a:ext>
              </a:extLst>
            </p:cNvPr>
            <p:cNvSpPr/>
            <p:nvPr/>
          </p:nvSpPr>
          <p:spPr>
            <a:xfrm>
              <a:off x="3015842" y="3204549"/>
              <a:ext cx="264253" cy="369332"/>
            </a:xfrm>
            <a:prstGeom prst="rect">
              <a:avLst/>
            </a:prstGeom>
          </p:spPr>
          <p:txBody>
            <a:bodyPr wrap="square">
              <a:spAutoFit/>
            </a:bodyPr>
            <a:lstStyle/>
            <a:p>
              <a:r>
                <a:rPr lang="en-GB" sz="1800" b="1">
                  <a:solidFill>
                    <a:srgbClr val="699326"/>
                  </a:solidFill>
                  <a:latin typeface="Twinkl" pitchFamily="50" charset="0"/>
                </a:rPr>
                <a:t>1</a:t>
              </a:r>
            </a:p>
          </p:txBody>
        </p:sp>
        <p:sp>
          <p:nvSpPr>
            <p:cNvPr id="34" name="Rectangle 33">
              <a:extLst>
                <a:ext uri="{FF2B5EF4-FFF2-40B4-BE49-F238E27FC236}">
                  <a16:creationId xmlns:a16="http://schemas.microsoft.com/office/drawing/2014/main" id="{942C2A33-635C-495F-8B94-B8CBF5F4D62E}"/>
                </a:ext>
              </a:extLst>
            </p:cNvPr>
            <p:cNvSpPr/>
            <p:nvPr/>
          </p:nvSpPr>
          <p:spPr>
            <a:xfrm>
              <a:off x="3099735" y="3599173"/>
              <a:ext cx="264253" cy="369332"/>
            </a:xfrm>
            <a:prstGeom prst="rect">
              <a:avLst/>
            </a:prstGeom>
          </p:spPr>
          <p:txBody>
            <a:bodyPr wrap="square">
              <a:spAutoFit/>
            </a:bodyPr>
            <a:lstStyle/>
            <a:p>
              <a:r>
                <a:rPr lang="en-GB" sz="1800" b="1">
                  <a:latin typeface="Twinkl" pitchFamily="50" charset="0"/>
                </a:rPr>
                <a:t>0</a:t>
              </a:r>
            </a:p>
          </p:txBody>
        </p:sp>
        <p:sp>
          <p:nvSpPr>
            <p:cNvPr id="37" name="Rectangle 36">
              <a:extLst>
                <a:ext uri="{FF2B5EF4-FFF2-40B4-BE49-F238E27FC236}">
                  <a16:creationId xmlns:a16="http://schemas.microsoft.com/office/drawing/2014/main" id="{FE1171F0-4F98-4965-A1A2-1446F2AFDAD0}"/>
                </a:ext>
              </a:extLst>
            </p:cNvPr>
            <p:cNvSpPr/>
            <p:nvPr/>
          </p:nvSpPr>
          <p:spPr>
            <a:xfrm>
              <a:off x="2948730" y="3968334"/>
              <a:ext cx="432033" cy="369332"/>
            </a:xfrm>
            <a:prstGeom prst="rect">
              <a:avLst/>
            </a:prstGeom>
          </p:spPr>
          <p:txBody>
            <a:bodyPr wrap="square">
              <a:spAutoFit/>
            </a:bodyPr>
            <a:lstStyle/>
            <a:p>
              <a:r>
                <a:rPr lang="en-GB" sz="1800" b="1">
                  <a:solidFill>
                    <a:srgbClr val="7768AD"/>
                  </a:solidFill>
                  <a:latin typeface="Twinkl" pitchFamily="50" charset="0"/>
                </a:rPr>
                <a:t>-1</a:t>
              </a:r>
            </a:p>
          </p:txBody>
        </p:sp>
        <p:sp>
          <p:nvSpPr>
            <p:cNvPr id="38" name="Rectangle 37">
              <a:extLst>
                <a:ext uri="{FF2B5EF4-FFF2-40B4-BE49-F238E27FC236}">
                  <a16:creationId xmlns:a16="http://schemas.microsoft.com/office/drawing/2014/main" id="{B9FFCEFC-4393-4A57-8039-1179DE84BD17}"/>
                </a:ext>
              </a:extLst>
            </p:cNvPr>
            <p:cNvSpPr/>
            <p:nvPr/>
          </p:nvSpPr>
          <p:spPr>
            <a:xfrm>
              <a:off x="2910980" y="4338053"/>
              <a:ext cx="494949" cy="369332"/>
            </a:xfrm>
            <a:prstGeom prst="rect">
              <a:avLst/>
            </a:prstGeom>
          </p:spPr>
          <p:txBody>
            <a:bodyPr wrap="square">
              <a:spAutoFit/>
            </a:bodyPr>
            <a:lstStyle/>
            <a:p>
              <a:r>
                <a:rPr lang="en-GB" sz="1800" b="1">
                  <a:solidFill>
                    <a:srgbClr val="7768AD"/>
                  </a:solidFill>
                  <a:latin typeface="Twinkl" pitchFamily="50" charset="0"/>
                </a:rPr>
                <a:t>-2</a:t>
              </a:r>
            </a:p>
          </p:txBody>
        </p:sp>
        <p:sp>
          <p:nvSpPr>
            <p:cNvPr id="39" name="Rectangle 38">
              <a:extLst>
                <a:ext uri="{FF2B5EF4-FFF2-40B4-BE49-F238E27FC236}">
                  <a16:creationId xmlns:a16="http://schemas.microsoft.com/office/drawing/2014/main" id="{FDC6108A-3262-489F-9E0E-8188CD74FF10}"/>
                </a:ext>
              </a:extLst>
            </p:cNvPr>
            <p:cNvSpPr/>
            <p:nvPr/>
          </p:nvSpPr>
          <p:spPr>
            <a:xfrm>
              <a:off x="2910979" y="4707556"/>
              <a:ext cx="394283" cy="369332"/>
            </a:xfrm>
            <a:prstGeom prst="rect">
              <a:avLst/>
            </a:prstGeom>
          </p:spPr>
          <p:txBody>
            <a:bodyPr wrap="square">
              <a:spAutoFit/>
            </a:bodyPr>
            <a:lstStyle/>
            <a:p>
              <a:r>
                <a:rPr lang="en-GB" sz="1800" b="1">
                  <a:solidFill>
                    <a:srgbClr val="7768AD"/>
                  </a:solidFill>
                  <a:latin typeface="Twinkl" pitchFamily="50" charset="0"/>
                </a:rPr>
                <a:t>-3</a:t>
              </a:r>
            </a:p>
          </p:txBody>
        </p:sp>
        <p:sp>
          <p:nvSpPr>
            <p:cNvPr id="40" name="Rectangle 39">
              <a:extLst>
                <a:ext uri="{FF2B5EF4-FFF2-40B4-BE49-F238E27FC236}">
                  <a16:creationId xmlns:a16="http://schemas.microsoft.com/office/drawing/2014/main" id="{A796E21B-B679-41DB-85CE-BE82CAB1A28D}"/>
                </a:ext>
              </a:extLst>
            </p:cNvPr>
            <p:cNvSpPr/>
            <p:nvPr/>
          </p:nvSpPr>
          <p:spPr>
            <a:xfrm>
              <a:off x="2902591" y="5085163"/>
              <a:ext cx="469783" cy="369332"/>
            </a:xfrm>
            <a:prstGeom prst="rect">
              <a:avLst/>
            </a:prstGeom>
          </p:spPr>
          <p:txBody>
            <a:bodyPr wrap="square">
              <a:spAutoFit/>
            </a:bodyPr>
            <a:lstStyle/>
            <a:p>
              <a:r>
                <a:rPr lang="en-GB" sz="1800" b="1">
                  <a:solidFill>
                    <a:srgbClr val="7768AD"/>
                  </a:solidFill>
                  <a:latin typeface="Twinkl" pitchFamily="50" charset="0"/>
                </a:rPr>
                <a:t>-4</a:t>
              </a:r>
            </a:p>
          </p:txBody>
        </p:sp>
        <p:sp>
          <p:nvSpPr>
            <p:cNvPr id="41" name="Rectangle 40">
              <a:extLst>
                <a:ext uri="{FF2B5EF4-FFF2-40B4-BE49-F238E27FC236}">
                  <a16:creationId xmlns:a16="http://schemas.microsoft.com/office/drawing/2014/main" id="{F7825018-6734-4B25-92E3-41E25D4A705A}"/>
                </a:ext>
              </a:extLst>
            </p:cNvPr>
            <p:cNvSpPr/>
            <p:nvPr/>
          </p:nvSpPr>
          <p:spPr>
            <a:xfrm>
              <a:off x="2902591" y="5462884"/>
              <a:ext cx="402671" cy="369332"/>
            </a:xfrm>
            <a:prstGeom prst="rect">
              <a:avLst/>
            </a:prstGeom>
          </p:spPr>
          <p:txBody>
            <a:bodyPr wrap="square">
              <a:spAutoFit/>
            </a:bodyPr>
            <a:lstStyle/>
            <a:p>
              <a:r>
                <a:rPr lang="en-GB" sz="1800" b="1">
                  <a:solidFill>
                    <a:srgbClr val="7768AD"/>
                  </a:solidFill>
                  <a:latin typeface="Twinkl" pitchFamily="50" charset="0"/>
                </a:rPr>
                <a:t>-5</a:t>
              </a:r>
            </a:p>
          </p:txBody>
        </p:sp>
        <p:sp>
          <p:nvSpPr>
            <p:cNvPr id="42" name="Rectangle 41">
              <a:extLst>
                <a:ext uri="{FF2B5EF4-FFF2-40B4-BE49-F238E27FC236}">
                  <a16:creationId xmlns:a16="http://schemas.microsoft.com/office/drawing/2014/main" id="{2B0969D5-922C-4032-A630-8E71AE5FD951}"/>
                </a:ext>
              </a:extLst>
            </p:cNvPr>
            <p:cNvSpPr/>
            <p:nvPr/>
          </p:nvSpPr>
          <p:spPr>
            <a:xfrm>
              <a:off x="2910979" y="5855407"/>
              <a:ext cx="394283" cy="369332"/>
            </a:xfrm>
            <a:prstGeom prst="rect">
              <a:avLst/>
            </a:prstGeom>
          </p:spPr>
          <p:txBody>
            <a:bodyPr wrap="square">
              <a:spAutoFit/>
            </a:bodyPr>
            <a:lstStyle/>
            <a:p>
              <a:r>
                <a:rPr lang="en-GB" sz="1800" b="1">
                  <a:solidFill>
                    <a:srgbClr val="7768AD"/>
                  </a:solidFill>
                  <a:latin typeface="Twinkl" pitchFamily="50" charset="0"/>
                </a:rPr>
                <a:t>-6</a:t>
              </a:r>
            </a:p>
          </p:txBody>
        </p:sp>
        <p:sp>
          <p:nvSpPr>
            <p:cNvPr id="43" name="Rectangle 42">
              <a:extLst>
                <a:ext uri="{FF2B5EF4-FFF2-40B4-BE49-F238E27FC236}">
                  <a16:creationId xmlns:a16="http://schemas.microsoft.com/office/drawing/2014/main" id="{FD442C15-6E60-4951-8E2B-2DC4C0B2F5FE}"/>
                </a:ext>
              </a:extLst>
            </p:cNvPr>
            <p:cNvSpPr/>
            <p:nvPr/>
          </p:nvSpPr>
          <p:spPr>
            <a:xfrm>
              <a:off x="3498210" y="3706320"/>
              <a:ext cx="264253" cy="369332"/>
            </a:xfrm>
            <a:prstGeom prst="rect">
              <a:avLst/>
            </a:prstGeom>
          </p:spPr>
          <p:txBody>
            <a:bodyPr wrap="square">
              <a:spAutoFit/>
            </a:bodyPr>
            <a:lstStyle/>
            <a:p>
              <a:r>
                <a:rPr lang="en-GB" sz="1800" b="1">
                  <a:solidFill>
                    <a:srgbClr val="699326"/>
                  </a:solidFill>
                  <a:latin typeface="Twinkl" pitchFamily="50" charset="0"/>
                </a:rPr>
                <a:t>1</a:t>
              </a:r>
            </a:p>
          </p:txBody>
        </p:sp>
        <p:sp>
          <p:nvSpPr>
            <p:cNvPr id="44" name="Rectangle 43">
              <a:extLst>
                <a:ext uri="{FF2B5EF4-FFF2-40B4-BE49-F238E27FC236}">
                  <a16:creationId xmlns:a16="http://schemas.microsoft.com/office/drawing/2014/main" id="{73B540E1-4CFF-4855-AE73-ED2708925405}"/>
                </a:ext>
              </a:extLst>
            </p:cNvPr>
            <p:cNvSpPr/>
            <p:nvPr/>
          </p:nvSpPr>
          <p:spPr>
            <a:xfrm>
              <a:off x="3875715" y="3706320"/>
              <a:ext cx="264253" cy="369332"/>
            </a:xfrm>
            <a:prstGeom prst="rect">
              <a:avLst/>
            </a:prstGeom>
          </p:spPr>
          <p:txBody>
            <a:bodyPr wrap="square">
              <a:spAutoFit/>
            </a:bodyPr>
            <a:lstStyle/>
            <a:p>
              <a:r>
                <a:rPr lang="en-GB" sz="1800" b="1">
                  <a:solidFill>
                    <a:srgbClr val="699326"/>
                  </a:solidFill>
                  <a:latin typeface="Twinkl" pitchFamily="50" charset="0"/>
                </a:rPr>
                <a:t>2</a:t>
              </a:r>
            </a:p>
          </p:txBody>
        </p:sp>
        <p:sp>
          <p:nvSpPr>
            <p:cNvPr id="45" name="Rectangle 44">
              <a:extLst>
                <a:ext uri="{FF2B5EF4-FFF2-40B4-BE49-F238E27FC236}">
                  <a16:creationId xmlns:a16="http://schemas.microsoft.com/office/drawing/2014/main" id="{177884AC-D2D2-4EEC-A6F7-F333F9328D9F}"/>
                </a:ext>
              </a:extLst>
            </p:cNvPr>
            <p:cNvSpPr/>
            <p:nvPr/>
          </p:nvSpPr>
          <p:spPr>
            <a:xfrm>
              <a:off x="4253220" y="3706320"/>
              <a:ext cx="264253" cy="369332"/>
            </a:xfrm>
            <a:prstGeom prst="rect">
              <a:avLst/>
            </a:prstGeom>
          </p:spPr>
          <p:txBody>
            <a:bodyPr wrap="square">
              <a:spAutoFit/>
            </a:bodyPr>
            <a:lstStyle/>
            <a:p>
              <a:r>
                <a:rPr lang="en-GB" sz="1800" b="1">
                  <a:solidFill>
                    <a:srgbClr val="699326"/>
                  </a:solidFill>
                  <a:latin typeface="Twinkl" pitchFamily="50" charset="0"/>
                </a:rPr>
                <a:t>3</a:t>
              </a:r>
            </a:p>
          </p:txBody>
        </p:sp>
        <p:sp>
          <p:nvSpPr>
            <p:cNvPr id="46" name="Rectangle 45">
              <a:extLst>
                <a:ext uri="{FF2B5EF4-FFF2-40B4-BE49-F238E27FC236}">
                  <a16:creationId xmlns:a16="http://schemas.microsoft.com/office/drawing/2014/main" id="{8FEA2B94-E1F6-4F49-9A6D-21B1CA7293E6}"/>
                </a:ext>
              </a:extLst>
            </p:cNvPr>
            <p:cNvSpPr/>
            <p:nvPr/>
          </p:nvSpPr>
          <p:spPr>
            <a:xfrm>
              <a:off x="4630725" y="3706320"/>
              <a:ext cx="264253" cy="369332"/>
            </a:xfrm>
            <a:prstGeom prst="rect">
              <a:avLst/>
            </a:prstGeom>
          </p:spPr>
          <p:txBody>
            <a:bodyPr wrap="square">
              <a:spAutoFit/>
            </a:bodyPr>
            <a:lstStyle/>
            <a:p>
              <a:r>
                <a:rPr lang="en-GB" sz="1800" b="1">
                  <a:solidFill>
                    <a:srgbClr val="699326"/>
                  </a:solidFill>
                  <a:latin typeface="Twinkl" pitchFamily="50" charset="0"/>
                </a:rPr>
                <a:t>4</a:t>
              </a:r>
            </a:p>
          </p:txBody>
        </p:sp>
        <p:sp>
          <p:nvSpPr>
            <p:cNvPr id="47" name="Rectangle 46">
              <a:extLst>
                <a:ext uri="{FF2B5EF4-FFF2-40B4-BE49-F238E27FC236}">
                  <a16:creationId xmlns:a16="http://schemas.microsoft.com/office/drawing/2014/main" id="{9FC7250C-55EC-42A8-B035-DF5980202686}"/>
                </a:ext>
              </a:extLst>
            </p:cNvPr>
            <p:cNvSpPr/>
            <p:nvPr/>
          </p:nvSpPr>
          <p:spPr>
            <a:xfrm>
              <a:off x="4993547" y="3706320"/>
              <a:ext cx="264253" cy="369332"/>
            </a:xfrm>
            <a:prstGeom prst="rect">
              <a:avLst/>
            </a:prstGeom>
          </p:spPr>
          <p:txBody>
            <a:bodyPr wrap="square">
              <a:spAutoFit/>
            </a:bodyPr>
            <a:lstStyle/>
            <a:p>
              <a:r>
                <a:rPr lang="en-GB" sz="1800" b="1">
                  <a:solidFill>
                    <a:srgbClr val="699326"/>
                  </a:solidFill>
                  <a:latin typeface="Twinkl" pitchFamily="50" charset="0"/>
                </a:rPr>
                <a:t>5</a:t>
              </a:r>
            </a:p>
          </p:txBody>
        </p:sp>
        <p:sp>
          <p:nvSpPr>
            <p:cNvPr id="48" name="Rectangle 47">
              <a:extLst>
                <a:ext uri="{FF2B5EF4-FFF2-40B4-BE49-F238E27FC236}">
                  <a16:creationId xmlns:a16="http://schemas.microsoft.com/office/drawing/2014/main" id="{BA43A80C-3C25-4AB2-86F7-C93DE7973FD7}"/>
                </a:ext>
              </a:extLst>
            </p:cNvPr>
            <p:cNvSpPr/>
            <p:nvPr/>
          </p:nvSpPr>
          <p:spPr>
            <a:xfrm>
              <a:off x="5396218" y="3706320"/>
              <a:ext cx="264253" cy="369332"/>
            </a:xfrm>
            <a:prstGeom prst="rect">
              <a:avLst/>
            </a:prstGeom>
          </p:spPr>
          <p:txBody>
            <a:bodyPr wrap="square">
              <a:spAutoFit/>
            </a:bodyPr>
            <a:lstStyle/>
            <a:p>
              <a:r>
                <a:rPr lang="en-GB" sz="1800" b="1">
                  <a:solidFill>
                    <a:srgbClr val="699326"/>
                  </a:solidFill>
                  <a:latin typeface="Twinkl" pitchFamily="50" charset="0"/>
                </a:rPr>
                <a:t>6</a:t>
              </a:r>
            </a:p>
          </p:txBody>
        </p:sp>
        <p:sp>
          <p:nvSpPr>
            <p:cNvPr id="49" name="Rectangle 48">
              <a:extLst>
                <a:ext uri="{FF2B5EF4-FFF2-40B4-BE49-F238E27FC236}">
                  <a16:creationId xmlns:a16="http://schemas.microsoft.com/office/drawing/2014/main" id="{9A7A7401-016E-4350-B990-4B06005CE999}"/>
                </a:ext>
              </a:extLst>
            </p:cNvPr>
            <p:cNvSpPr/>
            <p:nvPr/>
          </p:nvSpPr>
          <p:spPr>
            <a:xfrm>
              <a:off x="747758" y="3706320"/>
              <a:ext cx="448812" cy="369332"/>
            </a:xfrm>
            <a:prstGeom prst="rect">
              <a:avLst/>
            </a:prstGeom>
          </p:spPr>
          <p:txBody>
            <a:bodyPr wrap="square">
              <a:spAutoFit/>
            </a:bodyPr>
            <a:lstStyle/>
            <a:p>
              <a:r>
                <a:rPr lang="en-GB" sz="1800" b="1">
                  <a:solidFill>
                    <a:srgbClr val="7768AD"/>
                  </a:solidFill>
                  <a:latin typeface="Twinkl" pitchFamily="50" charset="0"/>
                </a:rPr>
                <a:t>-6</a:t>
              </a:r>
            </a:p>
          </p:txBody>
        </p:sp>
        <p:sp>
          <p:nvSpPr>
            <p:cNvPr id="50" name="Rectangle 49">
              <a:extLst>
                <a:ext uri="{FF2B5EF4-FFF2-40B4-BE49-F238E27FC236}">
                  <a16:creationId xmlns:a16="http://schemas.microsoft.com/office/drawing/2014/main" id="{D29898C7-8592-42BC-8044-E0E701CB4018}"/>
                </a:ext>
              </a:extLst>
            </p:cNvPr>
            <p:cNvSpPr/>
            <p:nvPr/>
          </p:nvSpPr>
          <p:spPr>
            <a:xfrm>
              <a:off x="1134621" y="3704922"/>
              <a:ext cx="407911" cy="369332"/>
            </a:xfrm>
            <a:prstGeom prst="rect">
              <a:avLst/>
            </a:prstGeom>
          </p:spPr>
          <p:txBody>
            <a:bodyPr wrap="square">
              <a:spAutoFit/>
            </a:bodyPr>
            <a:lstStyle/>
            <a:p>
              <a:r>
                <a:rPr lang="en-GB" sz="1800" b="1">
                  <a:solidFill>
                    <a:srgbClr val="7768AD"/>
                  </a:solidFill>
                  <a:latin typeface="Twinkl" pitchFamily="50" charset="0"/>
                </a:rPr>
                <a:t>-5</a:t>
              </a:r>
            </a:p>
          </p:txBody>
        </p:sp>
        <p:sp>
          <p:nvSpPr>
            <p:cNvPr id="51" name="Rectangle 50">
              <a:extLst>
                <a:ext uri="{FF2B5EF4-FFF2-40B4-BE49-F238E27FC236}">
                  <a16:creationId xmlns:a16="http://schemas.microsoft.com/office/drawing/2014/main" id="{A9591496-F531-4499-BD24-0483D60AFFC0}"/>
                </a:ext>
              </a:extLst>
            </p:cNvPr>
            <p:cNvSpPr/>
            <p:nvPr/>
          </p:nvSpPr>
          <p:spPr>
            <a:xfrm>
              <a:off x="1538334" y="3706320"/>
              <a:ext cx="448812" cy="369332"/>
            </a:xfrm>
            <a:prstGeom prst="rect">
              <a:avLst/>
            </a:prstGeom>
          </p:spPr>
          <p:txBody>
            <a:bodyPr wrap="square">
              <a:spAutoFit/>
            </a:bodyPr>
            <a:lstStyle/>
            <a:p>
              <a:r>
                <a:rPr lang="en-GB" sz="1800" b="1">
                  <a:solidFill>
                    <a:srgbClr val="7768AD"/>
                  </a:solidFill>
                  <a:latin typeface="Twinkl" pitchFamily="50" charset="0"/>
                </a:rPr>
                <a:t>-4</a:t>
              </a:r>
            </a:p>
          </p:txBody>
        </p:sp>
        <p:sp>
          <p:nvSpPr>
            <p:cNvPr id="52" name="Rectangle 51">
              <a:extLst>
                <a:ext uri="{FF2B5EF4-FFF2-40B4-BE49-F238E27FC236}">
                  <a16:creationId xmlns:a16="http://schemas.microsoft.com/office/drawing/2014/main" id="{46415F4F-68BF-48A7-B474-831DC17CE3B3}"/>
                </a:ext>
              </a:extLst>
            </p:cNvPr>
            <p:cNvSpPr/>
            <p:nvPr/>
          </p:nvSpPr>
          <p:spPr>
            <a:xfrm>
              <a:off x="1908496" y="3706320"/>
              <a:ext cx="402671" cy="369332"/>
            </a:xfrm>
            <a:prstGeom prst="rect">
              <a:avLst/>
            </a:prstGeom>
          </p:spPr>
          <p:txBody>
            <a:bodyPr wrap="square">
              <a:spAutoFit/>
            </a:bodyPr>
            <a:lstStyle/>
            <a:p>
              <a:r>
                <a:rPr lang="en-GB" sz="1800" b="1">
                  <a:solidFill>
                    <a:srgbClr val="7768AD"/>
                  </a:solidFill>
                  <a:latin typeface="Twinkl" pitchFamily="50" charset="0"/>
                </a:rPr>
                <a:t>-3</a:t>
              </a:r>
            </a:p>
          </p:txBody>
        </p:sp>
        <p:sp>
          <p:nvSpPr>
            <p:cNvPr id="53" name="Rectangle 52">
              <a:extLst>
                <a:ext uri="{FF2B5EF4-FFF2-40B4-BE49-F238E27FC236}">
                  <a16:creationId xmlns:a16="http://schemas.microsoft.com/office/drawing/2014/main" id="{C9DE40D0-DC18-4E23-871A-C611060CFD68}"/>
                </a:ext>
              </a:extLst>
            </p:cNvPr>
            <p:cNvSpPr/>
            <p:nvPr/>
          </p:nvSpPr>
          <p:spPr>
            <a:xfrm>
              <a:off x="2271315" y="3706320"/>
              <a:ext cx="463495" cy="369332"/>
            </a:xfrm>
            <a:prstGeom prst="rect">
              <a:avLst/>
            </a:prstGeom>
          </p:spPr>
          <p:txBody>
            <a:bodyPr wrap="square">
              <a:spAutoFit/>
            </a:bodyPr>
            <a:lstStyle/>
            <a:p>
              <a:r>
                <a:rPr lang="en-GB" sz="1800" b="1">
                  <a:solidFill>
                    <a:srgbClr val="7768AD"/>
                  </a:solidFill>
                  <a:latin typeface="Twinkl" pitchFamily="50" charset="0"/>
                </a:rPr>
                <a:t>-2</a:t>
              </a:r>
            </a:p>
          </p:txBody>
        </p:sp>
        <p:sp>
          <p:nvSpPr>
            <p:cNvPr id="54" name="Rectangle 53">
              <a:extLst>
                <a:ext uri="{FF2B5EF4-FFF2-40B4-BE49-F238E27FC236}">
                  <a16:creationId xmlns:a16="http://schemas.microsoft.com/office/drawing/2014/main" id="{450463C8-6622-4FC0-AA55-5F82C4996715}"/>
                </a:ext>
              </a:extLst>
            </p:cNvPr>
            <p:cNvSpPr/>
            <p:nvPr/>
          </p:nvSpPr>
          <p:spPr>
            <a:xfrm>
              <a:off x="2648824" y="3706320"/>
              <a:ext cx="371215" cy="369332"/>
            </a:xfrm>
            <a:prstGeom prst="rect">
              <a:avLst/>
            </a:prstGeom>
          </p:spPr>
          <p:txBody>
            <a:bodyPr wrap="square">
              <a:spAutoFit/>
            </a:bodyPr>
            <a:lstStyle/>
            <a:p>
              <a:r>
                <a:rPr lang="en-GB" sz="1800" b="1">
                  <a:solidFill>
                    <a:srgbClr val="7768AD"/>
                  </a:solidFill>
                  <a:latin typeface="Twinkl" pitchFamily="50" charset="0"/>
                </a:rPr>
                <a:t>-1</a:t>
              </a:r>
            </a:p>
          </p:txBody>
        </p:sp>
      </p:grpSp>
      <p:pic>
        <p:nvPicPr>
          <p:cNvPr id="55" name="Whole Class">
            <a:extLst>
              <a:ext uri="{FF2B5EF4-FFF2-40B4-BE49-F238E27FC236}">
                <a16:creationId xmlns:a16="http://schemas.microsoft.com/office/drawing/2014/main" id="{3A3AC241-EAC8-4DA4-AC69-176B7045C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4751" y="612000"/>
            <a:ext cx="1238498" cy="864000"/>
          </a:xfrm>
          <a:prstGeom prst="rect">
            <a:avLst/>
          </a:prstGeom>
        </p:spPr>
      </p:pic>
      <p:sp>
        <p:nvSpPr>
          <p:cNvPr id="81" name="Oval 80">
            <a:extLst>
              <a:ext uri="{FF2B5EF4-FFF2-40B4-BE49-F238E27FC236}">
                <a16:creationId xmlns:a16="http://schemas.microsoft.com/office/drawing/2014/main" id="{B08655FD-593C-4F4F-8115-0CA8FE17F7DD}"/>
              </a:ext>
            </a:extLst>
          </p:cNvPr>
          <p:cNvSpPr/>
          <p:nvPr/>
        </p:nvSpPr>
        <p:spPr>
          <a:xfrm>
            <a:off x="2008261" y="5989639"/>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Oval 87">
            <a:extLst>
              <a:ext uri="{FF2B5EF4-FFF2-40B4-BE49-F238E27FC236}">
                <a16:creationId xmlns:a16="http://schemas.microsoft.com/office/drawing/2014/main" id="{9CB69C10-647F-4DAC-9DAD-52D2DBBB805A}"/>
              </a:ext>
            </a:extLst>
          </p:cNvPr>
          <p:cNvSpPr/>
          <p:nvPr/>
        </p:nvSpPr>
        <p:spPr>
          <a:xfrm>
            <a:off x="6580368" y="5999785"/>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9AD9D1B0-4C1B-4CFF-A48E-0FECB4987C49}"/>
              </a:ext>
            </a:extLst>
          </p:cNvPr>
          <p:cNvSpPr/>
          <p:nvPr/>
        </p:nvSpPr>
        <p:spPr>
          <a:xfrm>
            <a:off x="6757671" y="1764049"/>
            <a:ext cx="3792823" cy="646331"/>
          </a:xfrm>
          <a:prstGeom prst="rect">
            <a:avLst/>
          </a:prstGeom>
        </p:spPr>
        <p:txBody>
          <a:bodyPr wrap="square">
            <a:spAutoFit/>
          </a:bodyPr>
          <a:lstStyle/>
          <a:p>
            <a:r>
              <a:rPr lang="en-GB" sz="1800">
                <a:latin typeface="Twinkl" pitchFamily="50" charset="0"/>
              </a:rPr>
              <a:t>Which quadrant should each Olympic sport be positioned in?</a:t>
            </a:r>
          </a:p>
        </p:txBody>
      </p:sp>
      <p:sp>
        <p:nvSpPr>
          <p:cNvPr id="31" name="Rectangle 30">
            <a:extLst>
              <a:ext uri="{FF2B5EF4-FFF2-40B4-BE49-F238E27FC236}">
                <a16:creationId xmlns:a16="http://schemas.microsoft.com/office/drawing/2014/main" id="{8F470032-C362-4DED-AC23-8390B0537032}"/>
              </a:ext>
            </a:extLst>
          </p:cNvPr>
          <p:cNvSpPr/>
          <p:nvPr/>
        </p:nvSpPr>
        <p:spPr>
          <a:xfrm>
            <a:off x="7428677" y="2712374"/>
            <a:ext cx="2501528"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(-1,6)</a:t>
            </a:r>
          </a:p>
        </p:txBody>
      </p:sp>
      <p:pic>
        <p:nvPicPr>
          <p:cNvPr id="9" name="Picture 8">
            <a:extLst>
              <a:ext uri="{FF2B5EF4-FFF2-40B4-BE49-F238E27FC236}">
                <a16:creationId xmlns:a16="http://schemas.microsoft.com/office/drawing/2014/main" id="{898D89D8-6570-47F8-82A4-94A42F22DC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356" r="21940"/>
          <a:stretch/>
        </p:blipFill>
        <p:spPr>
          <a:xfrm>
            <a:off x="6926584" y="2558439"/>
            <a:ext cx="868797" cy="879589"/>
          </a:xfrm>
          <a:prstGeom prst="ellipse">
            <a:avLst/>
          </a:prstGeom>
          <a:solidFill>
            <a:schemeClr val="bg1"/>
          </a:solidFill>
          <a:ln w="28575">
            <a:solidFill>
              <a:srgbClr val="669FC7"/>
            </a:solidFill>
          </a:ln>
        </p:spPr>
      </p:pic>
      <p:sp>
        <p:nvSpPr>
          <p:cNvPr id="93" name="1 orange">
            <a:extLst>
              <a:ext uri="{FF2B5EF4-FFF2-40B4-BE49-F238E27FC236}">
                <a16:creationId xmlns:a16="http://schemas.microsoft.com/office/drawing/2014/main" id="{E954D64E-DEF1-4C9F-A5DF-B19F2C0A8468}"/>
              </a:ext>
            </a:extLst>
          </p:cNvPr>
          <p:cNvSpPr/>
          <p:nvPr/>
        </p:nvSpPr>
        <p:spPr>
          <a:xfrm>
            <a:off x="8386575" y="3074967"/>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1 blue">
            <a:extLst>
              <a:ext uri="{FF2B5EF4-FFF2-40B4-BE49-F238E27FC236}">
                <a16:creationId xmlns:a16="http://schemas.microsoft.com/office/drawing/2014/main" id="{B417E50D-5127-48CA-831C-55CB4F834719}"/>
              </a:ext>
            </a:extLst>
          </p:cNvPr>
          <p:cNvSpPr/>
          <p:nvPr/>
        </p:nvSpPr>
        <p:spPr>
          <a:xfrm>
            <a:off x="7866901" y="3074967"/>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1 purple">
            <a:extLst>
              <a:ext uri="{FF2B5EF4-FFF2-40B4-BE49-F238E27FC236}">
                <a16:creationId xmlns:a16="http://schemas.microsoft.com/office/drawing/2014/main" id="{36396469-210F-451B-AD7A-F249A06CB959}"/>
              </a:ext>
            </a:extLst>
          </p:cNvPr>
          <p:cNvSpPr/>
          <p:nvPr/>
        </p:nvSpPr>
        <p:spPr>
          <a:xfrm>
            <a:off x="8906249" y="3074967"/>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6" name="1 green">
            <a:extLst>
              <a:ext uri="{FF2B5EF4-FFF2-40B4-BE49-F238E27FC236}">
                <a16:creationId xmlns:a16="http://schemas.microsoft.com/office/drawing/2014/main" id="{B251F536-E5FE-4EFA-8694-ACF139A979FA}"/>
              </a:ext>
            </a:extLst>
          </p:cNvPr>
          <p:cNvSpPr/>
          <p:nvPr/>
        </p:nvSpPr>
        <p:spPr>
          <a:xfrm>
            <a:off x="9425924" y="3074967"/>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8" name="Rectangle 97">
            <a:extLst>
              <a:ext uri="{FF2B5EF4-FFF2-40B4-BE49-F238E27FC236}">
                <a16:creationId xmlns:a16="http://schemas.microsoft.com/office/drawing/2014/main" id="{2A9172A9-7A2A-477D-966D-A16432A32585}"/>
              </a:ext>
            </a:extLst>
          </p:cNvPr>
          <p:cNvSpPr/>
          <p:nvPr/>
        </p:nvSpPr>
        <p:spPr>
          <a:xfrm>
            <a:off x="7449651" y="3933561"/>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(6,1)</a:t>
            </a:r>
          </a:p>
        </p:txBody>
      </p:sp>
      <p:sp>
        <p:nvSpPr>
          <p:cNvPr id="100" name="2 orange">
            <a:extLst>
              <a:ext uri="{FF2B5EF4-FFF2-40B4-BE49-F238E27FC236}">
                <a16:creationId xmlns:a16="http://schemas.microsoft.com/office/drawing/2014/main" id="{14BAC6AB-E63B-4B54-BB96-E2352AF5D35D}"/>
              </a:ext>
            </a:extLst>
          </p:cNvPr>
          <p:cNvSpPr/>
          <p:nvPr/>
        </p:nvSpPr>
        <p:spPr>
          <a:xfrm>
            <a:off x="8407548" y="4296154"/>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1" name="2 blue">
            <a:extLst>
              <a:ext uri="{FF2B5EF4-FFF2-40B4-BE49-F238E27FC236}">
                <a16:creationId xmlns:a16="http://schemas.microsoft.com/office/drawing/2014/main" id="{BF4C55C0-C86B-4441-85E4-0B0940927687}"/>
              </a:ext>
            </a:extLst>
          </p:cNvPr>
          <p:cNvSpPr/>
          <p:nvPr/>
        </p:nvSpPr>
        <p:spPr>
          <a:xfrm>
            <a:off x="7887874" y="4296154"/>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2" name="2 purple">
            <a:extLst>
              <a:ext uri="{FF2B5EF4-FFF2-40B4-BE49-F238E27FC236}">
                <a16:creationId xmlns:a16="http://schemas.microsoft.com/office/drawing/2014/main" id="{4AC2E0E2-5F3B-4BF6-9793-194AAAACAE38}"/>
              </a:ext>
            </a:extLst>
          </p:cNvPr>
          <p:cNvSpPr/>
          <p:nvPr/>
        </p:nvSpPr>
        <p:spPr>
          <a:xfrm>
            <a:off x="8927222" y="4296154"/>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3" name="2 green">
            <a:extLst>
              <a:ext uri="{FF2B5EF4-FFF2-40B4-BE49-F238E27FC236}">
                <a16:creationId xmlns:a16="http://schemas.microsoft.com/office/drawing/2014/main" id="{A11776CE-E8A2-468B-96F7-A3EEBD8659BD}"/>
              </a:ext>
            </a:extLst>
          </p:cNvPr>
          <p:cNvSpPr/>
          <p:nvPr/>
        </p:nvSpPr>
        <p:spPr>
          <a:xfrm>
            <a:off x="9446897" y="4296154"/>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Rectangle 104">
            <a:extLst>
              <a:ext uri="{FF2B5EF4-FFF2-40B4-BE49-F238E27FC236}">
                <a16:creationId xmlns:a16="http://schemas.microsoft.com/office/drawing/2014/main" id="{920DAE7D-33DD-438B-9C3D-77698835CE8E}"/>
              </a:ext>
            </a:extLst>
          </p:cNvPr>
          <p:cNvSpPr/>
          <p:nvPr/>
        </p:nvSpPr>
        <p:spPr>
          <a:xfrm>
            <a:off x="7449651" y="5152545"/>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(2,-2)</a:t>
            </a:r>
          </a:p>
        </p:txBody>
      </p:sp>
      <p:sp>
        <p:nvSpPr>
          <p:cNvPr id="106" name="3 orange">
            <a:extLst>
              <a:ext uri="{FF2B5EF4-FFF2-40B4-BE49-F238E27FC236}">
                <a16:creationId xmlns:a16="http://schemas.microsoft.com/office/drawing/2014/main" id="{6ED1F40C-2276-45B3-A0D2-10F66C256204}"/>
              </a:ext>
            </a:extLst>
          </p:cNvPr>
          <p:cNvSpPr/>
          <p:nvPr/>
        </p:nvSpPr>
        <p:spPr>
          <a:xfrm>
            <a:off x="8407548" y="5515138"/>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7" name="3 blue">
            <a:extLst>
              <a:ext uri="{FF2B5EF4-FFF2-40B4-BE49-F238E27FC236}">
                <a16:creationId xmlns:a16="http://schemas.microsoft.com/office/drawing/2014/main" id="{3F8E5C97-D1E5-4521-8641-0D7AC605B251}"/>
              </a:ext>
            </a:extLst>
          </p:cNvPr>
          <p:cNvSpPr/>
          <p:nvPr/>
        </p:nvSpPr>
        <p:spPr>
          <a:xfrm>
            <a:off x="7887874" y="5515138"/>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8" name="3 purple">
            <a:extLst>
              <a:ext uri="{FF2B5EF4-FFF2-40B4-BE49-F238E27FC236}">
                <a16:creationId xmlns:a16="http://schemas.microsoft.com/office/drawing/2014/main" id="{50CE5DB8-5550-4F52-B8FC-14465B20D961}"/>
              </a:ext>
            </a:extLst>
          </p:cNvPr>
          <p:cNvSpPr/>
          <p:nvPr/>
        </p:nvSpPr>
        <p:spPr>
          <a:xfrm>
            <a:off x="8927222" y="5515138"/>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0" name="3 green">
            <a:extLst>
              <a:ext uri="{FF2B5EF4-FFF2-40B4-BE49-F238E27FC236}">
                <a16:creationId xmlns:a16="http://schemas.microsoft.com/office/drawing/2014/main" id="{8CBB6B00-7F71-483F-900A-A2C6E403AE48}"/>
              </a:ext>
            </a:extLst>
          </p:cNvPr>
          <p:cNvSpPr/>
          <p:nvPr/>
        </p:nvSpPr>
        <p:spPr>
          <a:xfrm>
            <a:off x="9446897" y="5515138"/>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5" name="Group 114">
            <a:extLst>
              <a:ext uri="{FF2B5EF4-FFF2-40B4-BE49-F238E27FC236}">
                <a16:creationId xmlns:a16="http://schemas.microsoft.com/office/drawing/2014/main" id="{E7EE6E8B-55BE-4216-85A4-AE7E9BF66029}"/>
              </a:ext>
            </a:extLst>
          </p:cNvPr>
          <p:cNvGrpSpPr/>
          <p:nvPr/>
        </p:nvGrpSpPr>
        <p:grpSpPr>
          <a:xfrm>
            <a:off x="6822802" y="3740822"/>
            <a:ext cx="1129004" cy="897744"/>
            <a:chOff x="5261478" y="3532898"/>
            <a:chExt cx="1129004" cy="897744"/>
          </a:xfrm>
        </p:grpSpPr>
        <p:sp>
          <p:nvSpPr>
            <p:cNvPr id="35" name="Oval 34">
              <a:extLst>
                <a:ext uri="{FF2B5EF4-FFF2-40B4-BE49-F238E27FC236}">
                  <a16:creationId xmlns:a16="http://schemas.microsoft.com/office/drawing/2014/main" id="{E9F45129-ACED-49BF-BE3D-BFBCE65C06E3}"/>
                </a:ext>
              </a:extLst>
            </p:cNvPr>
            <p:cNvSpPr/>
            <p:nvPr/>
          </p:nvSpPr>
          <p:spPr>
            <a:xfrm>
              <a:off x="5360640" y="3532898"/>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2" name="Picture 111">
              <a:extLst>
                <a:ext uri="{FF2B5EF4-FFF2-40B4-BE49-F238E27FC236}">
                  <a16:creationId xmlns:a16="http://schemas.microsoft.com/office/drawing/2014/main" id="{97F95346-5242-44EC-9BF4-99301E3C9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1478" y="3682971"/>
              <a:ext cx="1129004" cy="683191"/>
            </a:xfrm>
            <a:prstGeom prst="rect">
              <a:avLst/>
            </a:prstGeom>
          </p:spPr>
        </p:pic>
      </p:grpSp>
      <p:grpSp>
        <p:nvGrpSpPr>
          <p:cNvPr id="116" name="Group 115">
            <a:extLst>
              <a:ext uri="{FF2B5EF4-FFF2-40B4-BE49-F238E27FC236}">
                <a16:creationId xmlns:a16="http://schemas.microsoft.com/office/drawing/2014/main" id="{E9D89814-E548-43DC-9AA0-4A5215D50040}"/>
              </a:ext>
            </a:extLst>
          </p:cNvPr>
          <p:cNvGrpSpPr/>
          <p:nvPr/>
        </p:nvGrpSpPr>
        <p:grpSpPr>
          <a:xfrm>
            <a:off x="6849411" y="4926695"/>
            <a:ext cx="964630" cy="897744"/>
            <a:chOff x="5288087" y="4525513"/>
            <a:chExt cx="964630" cy="897744"/>
          </a:xfrm>
        </p:grpSpPr>
        <p:sp>
          <p:nvSpPr>
            <p:cNvPr id="114" name="Oval 113">
              <a:extLst>
                <a:ext uri="{FF2B5EF4-FFF2-40B4-BE49-F238E27FC236}">
                  <a16:creationId xmlns:a16="http://schemas.microsoft.com/office/drawing/2014/main" id="{D9BB4FAC-67D6-45B9-84D3-8B95AFB20953}"/>
                </a:ext>
              </a:extLst>
            </p:cNvPr>
            <p:cNvSpPr/>
            <p:nvPr/>
          </p:nvSpPr>
          <p:spPr>
            <a:xfrm>
              <a:off x="5346596" y="4525513"/>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9" name="Picture 18">
              <a:extLst>
                <a:ext uri="{FF2B5EF4-FFF2-40B4-BE49-F238E27FC236}">
                  <a16:creationId xmlns:a16="http://schemas.microsoft.com/office/drawing/2014/main" id="{D2CAD22F-4ABE-43C1-8CA2-AA27BE473D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8087" y="4555492"/>
              <a:ext cx="817669" cy="688731"/>
            </a:xfrm>
            <a:prstGeom prst="rect">
              <a:avLst/>
            </a:prstGeom>
          </p:spPr>
        </p:pic>
      </p:grpSp>
      <p:grpSp>
        <p:nvGrpSpPr>
          <p:cNvPr id="117" name="Group 116">
            <a:extLst>
              <a:ext uri="{FF2B5EF4-FFF2-40B4-BE49-F238E27FC236}">
                <a16:creationId xmlns:a16="http://schemas.microsoft.com/office/drawing/2014/main" id="{BDA5591C-180B-49C4-9CF7-2E8151F0B7B6}"/>
              </a:ext>
            </a:extLst>
          </p:cNvPr>
          <p:cNvGrpSpPr/>
          <p:nvPr/>
        </p:nvGrpSpPr>
        <p:grpSpPr>
          <a:xfrm>
            <a:off x="4988802" y="4422193"/>
            <a:ext cx="410770" cy="382288"/>
            <a:chOff x="5288087" y="4525513"/>
            <a:chExt cx="964630" cy="897744"/>
          </a:xfrm>
        </p:grpSpPr>
        <p:sp>
          <p:nvSpPr>
            <p:cNvPr id="118" name="Oval 117">
              <a:extLst>
                <a:ext uri="{FF2B5EF4-FFF2-40B4-BE49-F238E27FC236}">
                  <a16:creationId xmlns:a16="http://schemas.microsoft.com/office/drawing/2014/main" id="{CEA8908A-B3F8-4A5A-8289-271422F9E065}"/>
                </a:ext>
              </a:extLst>
            </p:cNvPr>
            <p:cNvSpPr/>
            <p:nvPr/>
          </p:nvSpPr>
          <p:spPr>
            <a:xfrm>
              <a:off x="5346596" y="4525513"/>
              <a:ext cx="906121" cy="897744"/>
            </a:xfrm>
            <a:prstGeom prst="ellipse">
              <a:avLst/>
            </a:prstGeom>
            <a:solidFill>
              <a:schemeClr val="bg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9" name="Picture 118">
              <a:extLst>
                <a:ext uri="{FF2B5EF4-FFF2-40B4-BE49-F238E27FC236}">
                  <a16:creationId xmlns:a16="http://schemas.microsoft.com/office/drawing/2014/main" id="{25C3AC7D-2BDB-4B8B-AD8B-EF6B33C4B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8087" y="4555492"/>
              <a:ext cx="817669" cy="688731"/>
            </a:xfrm>
            <a:prstGeom prst="rect">
              <a:avLst/>
            </a:prstGeom>
          </p:spPr>
        </p:pic>
      </p:grpSp>
      <p:sp>
        <p:nvSpPr>
          <p:cNvPr id="60" name="Oval 59">
            <a:extLst>
              <a:ext uri="{FF2B5EF4-FFF2-40B4-BE49-F238E27FC236}">
                <a16:creationId xmlns:a16="http://schemas.microsoft.com/office/drawing/2014/main" id="{DD225EE4-0BA2-4B41-B685-EE92205DF064}"/>
              </a:ext>
            </a:extLst>
          </p:cNvPr>
          <p:cNvSpPr/>
          <p:nvPr/>
        </p:nvSpPr>
        <p:spPr>
          <a:xfrm>
            <a:off x="2021813" y="1425667"/>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Oval 76">
            <a:extLst>
              <a:ext uri="{FF2B5EF4-FFF2-40B4-BE49-F238E27FC236}">
                <a16:creationId xmlns:a16="http://schemas.microsoft.com/office/drawing/2014/main" id="{7A5B8081-890B-448B-9C18-7ED2D5B241D7}"/>
              </a:ext>
            </a:extLst>
          </p:cNvPr>
          <p:cNvSpPr/>
          <p:nvPr/>
        </p:nvSpPr>
        <p:spPr>
          <a:xfrm>
            <a:off x="6585810" y="1438942"/>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50" name="Group 149">
            <a:extLst>
              <a:ext uri="{FF2B5EF4-FFF2-40B4-BE49-F238E27FC236}">
                <a16:creationId xmlns:a16="http://schemas.microsoft.com/office/drawing/2014/main" id="{7A97B841-3634-4A4B-AE50-34F096F0CB49}"/>
              </a:ext>
            </a:extLst>
          </p:cNvPr>
          <p:cNvGrpSpPr/>
          <p:nvPr/>
        </p:nvGrpSpPr>
        <p:grpSpPr>
          <a:xfrm>
            <a:off x="7940137" y="3149373"/>
            <a:ext cx="149214" cy="153340"/>
            <a:chOff x="6808845" y="1010662"/>
            <a:chExt cx="629930" cy="647350"/>
          </a:xfrm>
        </p:grpSpPr>
        <p:cxnSp>
          <p:nvCxnSpPr>
            <p:cNvPr id="144" name="Straight Connector 143">
              <a:extLst>
                <a:ext uri="{FF2B5EF4-FFF2-40B4-BE49-F238E27FC236}">
                  <a16:creationId xmlns:a16="http://schemas.microsoft.com/office/drawing/2014/main" id="{FF167EBF-6E91-404B-AA29-CB6527E36DC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A417CD2-1975-4A9C-A33A-4DEF6F70794E}"/>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2C36FE4C-3EBB-4380-AB05-029CD3A01BEA}"/>
              </a:ext>
            </a:extLst>
          </p:cNvPr>
          <p:cNvGrpSpPr/>
          <p:nvPr/>
        </p:nvGrpSpPr>
        <p:grpSpPr>
          <a:xfrm>
            <a:off x="8982207" y="3149373"/>
            <a:ext cx="149214" cy="153340"/>
            <a:chOff x="6808845" y="1010662"/>
            <a:chExt cx="629930" cy="647350"/>
          </a:xfrm>
        </p:grpSpPr>
        <p:cxnSp>
          <p:nvCxnSpPr>
            <p:cNvPr id="152" name="Straight Connector 151">
              <a:extLst>
                <a:ext uri="{FF2B5EF4-FFF2-40B4-BE49-F238E27FC236}">
                  <a16:creationId xmlns:a16="http://schemas.microsoft.com/office/drawing/2014/main" id="{59AE2234-9058-4161-9991-EC361200A9DD}"/>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C2BD69E-C4D8-4F09-AD7E-16F8FB98E7F0}"/>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4962F775-1BC6-41EB-BFB6-5B6D0CF55108}"/>
              </a:ext>
            </a:extLst>
          </p:cNvPr>
          <p:cNvGrpSpPr/>
          <p:nvPr/>
        </p:nvGrpSpPr>
        <p:grpSpPr>
          <a:xfrm>
            <a:off x="9504805" y="3149373"/>
            <a:ext cx="149214" cy="153340"/>
            <a:chOff x="6808845" y="1010662"/>
            <a:chExt cx="629930" cy="647350"/>
          </a:xfrm>
        </p:grpSpPr>
        <p:cxnSp>
          <p:nvCxnSpPr>
            <p:cNvPr id="155" name="Straight Connector 154">
              <a:extLst>
                <a:ext uri="{FF2B5EF4-FFF2-40B4-BE49-F238E27FC236}">
                  <a16:creationId xmlns:a16="http://schemas.microsoft.com/office/drawing/2014/main" id="{5CD3C85D-C1B3-40C6-98E4-E7B841B576F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EF5B241-3AF0-424F-8194-15EDD0BD7769}"/>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6A9BC4B8-F3C5-41D4-8CEE-30A117A68AB2}"/>
              </a:ext>
            </a:extLst>
          </p:cNvPr>
          <p:cNvGrpSpPr/>
          <p:nvPr/>
        </p:nvGrpSpPr>
        <p:grpSpPr>
          <a:xfrm>
            <a:off x="8485023" y="4373522"/>
            <a:ext cx="149214" cy="153340"/>
            <a:chOff x="6808845" y="1010662"/>
            <a:chExt cx="629930" cy="647350"/>
          </a:xfrm>
        </p:grpSpPr>
        <p:cxnSp>
          <p:nvCxnSpPr>
            <p:cNvPr id="158" name="Straight Connector 157">
              <a:extLst>
                <a:ext uri="{FF2B5EF4-FFF2-40B4-BE49-F238E27FC236}">
                  <a16:creationId xmlns:a16="http://schemas.microsoft.com/office/drawing/2014/main" id="{1611D36F-A54A-4C38-B46B-E3EEC42C756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EA7F4CC-5340-4E3F-AA8E-75964E72B3C2}"/>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4F4504CB-CEFE-4323-B504-3BBECA5CCA40}"/>
              </a:ext>
            </a:extLst>
          </p:cNvPr>
          <p:cNvGrpSpPr/>
          <p:nvPr/>
        </p:nvGrpSpPr>
        <p:grpSpPr>
          <a:xfrm>
            <a:off x="9007374" y="4373522"/>
            <a:ext cx="149214" cy="153340"/>
            <a:chOff x="6808845" y="1010662"/>
            <a:chExt cx="629930" cy="647350"/>
          </a:xfrm>
        </p:grpSpPr>
        <p:cxnSp>
          <p:nvCxnSpPr>
            <p:cNvPr id="161" name="Straight Connector 160">
              <a:extLst>
                <a:ext uri="{FF2B5EF4-FFF2-40B4-BE49-F238E27FC236}">
                  <a16:creationId xmlns:a16="http://schemas.microsoft.com/office/drawing/2014/main" id="{7041A8CB-E201-436F-8788-6F12BE3BE87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F19114D-468E-49E0-AFD8-39B2727C1569}"/>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543EDB2C-BB87-443C-A8DC-352A704DDACE}"/>
              </a:ext>
            </a:extLst>
          </p:cNvPr>
          <p:cNvGrpSpPr/>
          <p:nvPr/>
        </p:nvGrpSpPr>
        <p:grpSpPr>
          <a:xfrm>
            <a:off x="9529972" y="4373522"/>
            <a:ext cx="149214" cy="153340"/>
            <a:chOff x="6808845" y="1010662"/>
            <a:chExt cx="629930" cy="647350"/>
          </a:xfrm>
        </p:grpSpPr>
        <p:cxnSp>
          <p:nvCxnSpPr>
            <p:cNvPr id="164" name="Straight Connector 163">
              <a:extLst>
                <a:ext uri="{FF2B5EF4-FFF2-40B4-BE49-F238E27FC236}">
                  <a16:creationId xmlns:a16="http://schemas.microsoft.com/office/drawing/2014/main" id="{4A033AF6-1A16-43C2-9EE2-AF7399860487}"/>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E75D8DE-6D64-42AE-A838-A67125C4C474}"/>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D88C862D-FAB9-41CD-8E7A-3CD7391C884C}"/>
              </a:ext>
            </a:extLst>
          </p:cNvPr>
          <p:cNvGrpSpPr/>
          <p:nvPr/>
        </p:nvGrpSpPr>
        <p:grpSpPr>
          <a:xfrm>
            <a:off x="8485023" y="5596568"/>
            <a:ext cx="149214" cy="153340"/>
            <a:chOff x="6808845" y="1010662"/>
            <a:chExt cx="629930" cy="647350"/>
          </a:xfrm>
        </p:grpSpPr>
        <p:cxnSp>
          <p:nvCxnSpPr>
            <p:cNvPr id="167" name="Straight Connector 166">
              <a:extLst>
                <a:ext uri="{FF2B5EF4-FFF2-40B4-BE49-F238E27FC236}">
                  <a16:creationId xmlns:a16="http://schemas.microsoft.com/office/drawing/2014/main" id="{36983CCD-6403-43D2-A074-963A39C66D2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6F16E4F-30D1-4C21-A9AE-9A30DC9F3789}"/>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729857AD-6B6F-41ED-AF3D-B5E51B8B1117}"/>
              </a:ext>
            </a:extLst>
          </p:cNvPr>
          <p:cNvGrpSpPr/>
          <p:nvPr/>
        </p:nvGrpSpPr>
        <p:grpSpPr>
          <a:xfrm>
            <a:off x="9007374" y="5596568"/>
            <a:ext cx="149214" cy="153340"/>
            <a:chOff x="6808845" y="1010662"/>
            <a:chExt cx="629930" cy="647350"/>
          </a:xfrm>
        </p:grpSpPr>
        <p:cxnSp>
          <p:nvCxnSpPr>
            <p:cNvPr id="170" name="Straight Connector 169">
              <a:extLst>
                <a:ext uri="{FF2B5EF4-FFF2-40B4-BE49-F238E27FC236}">
                  <a16:creationId xmlns:a16="http://schemas.microsoft.com/office/drawing/2014/main" id="{0FC7FA44-B41F-4CD5-B0B7-7ECA9B8DF7D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29D5A7A-CABA-4550-B597-932E91C880D7}"/>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D494FEF2-20C7-449E-B1A1-C60253EFDD34}"/>
              </a:ext>
            </a:extLst>
          </p:cNvPr>
          <p:cNvGrpSpPr/>
          <p:nvPr/>
        </p:nvGrpSpPr>
        <p:grpSpPr>
          <a:xfrm>
            <a:off x="7963499" y="5596568"/>
            <a:ext cx="149214" cy="153340"/>
            <a:chOff x="6808845" y="1010662"/>
            <a:chExt cx="629930" cy="647350"/>
          </a:xfrm>
        </p:grpSpPr>
        <p:cxnSp>
          <p:nvCxnSpPr>
            <p:cNvPr id="173" name="Straight Connector 172">
              <a:extLst>
                <a:ext uri="{FF2B5EF4-FFF2-40B4-BE49-F238E27FC236}">
                  <a16:creationId xmlns:a16="http://schemas.microsoft.com/office/drawing/2014/main" id="{7CC3EA28-BF0B-4ECA-BA00-105B998CFEBB}"/>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7353AB3-9050-436B-BEDA-68C62D3607FE}"/>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0" name="Rectangle 189">
            <a:extLst>
              <a:ext uri="{FF2B5EF4-FFF2-40B4-BE49-F238E27FC236}">
                <a16:creationId xmlns:a16="http://schemas.microsoft.com/office/drawing/2014/main" id="{C1FA7FCD-9528-4E52-A8D4-FBF7F410DA5C}"/>
              </a:ext>
            </a:extLst>
          </p:cNvPr>
          <p:cNvSpPr/>
          <p:nvPr/>
        </p:nvSpPr>
        <p:spPr>
          <a:xfrm>
            <a:off x="6814639" y="2489360"/>
            <a:ext cx="3190857" cy="3423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5" name="Rectangle 174">
            <a:extLst>
              <a:ext uri="{FF2B5EF4-FFF2-40B4-BE49-F238E27FC236}">
                <a16:creationId xmlns:a16="http://schemas.microsoft.com/office/drawing/2014/main" id="{32E5C373-AAC3-4F73-9756-34D9C8F72434}"/>
              </a:ext>
            </a:extLst>
          </p:cNvPr>
          <p:cNvSpPr/>
          <p:nvPr/>
        </p:nvSpPr>
        <p:spPr>
          <a:xfrm>
            <a:off x="7424058" y="2714388"/>
            <a:ext cx="2501528"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(-3,4)</a:t>
            </a:r>
          </a:p>
        </p:txBody>
      </p:sp>
      <p:pic>
        <p:nvPicPr>
          <p:cNvPr id="176" name="Picture 175">
            <a:extLst>
              <a:ext uri="{FF2B5EF4-FFF2-40B4-BE49-F238E27FC236}">
                <a16:creationId xmlns:a16="http://schemas.microsoft.com/office/drawing/2014/main" id="{7074B8C6-02E0-45EF-B595-4CB469F994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213" r="6629" b="-15910"/>
          <a:stretch/>
        </p:blipFill>
        <p:spPr>
          <a:xfrm>
            <a:off x="6921965" y="2560453"/>
            <a:ext cx="868797" cy="877575"/>
          </a:xfrm>
          <a:prstGeom prst="ellipse">
            <a:avLst/>
          </a:prstGeom>
          <a:solidFill>
            <a:schemeClr val="bg1"/>
          </a:solidFill>
          <a:ln w="28575">
            <a:solidFill>
              <a:srgbClr val="669FC7"/>
            </a:solidFill>
          </a:ln>
        </p:spPr>
      </p:pic>
      <p:sp>
        <p:nvSpPr>
          <p:cNvPr id="177" name="4 orange">
            <a:extLst>
              <a:ext uri="{FF2B5EF4-FFF2-40B4-BE49-F238E27FC236}">
                <a16:creationId xmlns:a16="http://schemas.microsoft.com/office/drawing/2014/main" id="{9DDC76FB-B099-46F6-AA7C-3EAA7C501C5F}"/>
              </a:ext>
            </a:extLst>
          </p:cNvPr>
          <p:cNvSpPr/>
          <p:nvPr/>
        </p:nvSpPr>
        <p:spPr>
          <a:xfrm>
            <a:off x="8381956" y="3076981"/>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8" name="4 blue">
            <a:extLst>
              <a:ext uri="{FF2B5EF4-FFF2-40B4-BE49-F238E27FC236}">
                <a16:creationId xmlns:a16="http://schemas.microsoft.com/office/drawing/2014/main" id="{E9158492-C0DB-4055-A784-421AFF8C4E90}"/>
              </a:ext>
            </a:extLst>
          </p:cNvPr>
          <p:cNvSpPr/>
          <p:nvPr/>
        </p:nvSpPr>
        <p:spPr>
          <a:xfrm>
            <a:off x="7862282" y="3076981"/>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1" name="Picture 110">
            <a:extLst>
              <a:ext uri="{FF2B5EF4-FFF2-40B4-BE49-F238E27FC236}">
                <a16:creationId xmlns:a16="http://schemas.microsoft.com/office/drawing/2014/main" id="{1CB6E2D8-6744-4CB0-8789-E51DD7F85D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61" t="-56147" r="2290" b="9060"/>
          <a:stretch/>
        </p:blipFill>
        <p:spPr>
          <a:xfrm>
            <a:off x="6568936" y="3293548"/>
            <a:ext cx="366596" cy="361549"/>
          </a:xfrm>
          <a:prstGeom prst="ellipse">
            <a:avLst/>
          </a:prstGeom>
          <a:solidFill>
            <a:schemeClr val="bg1"/>
          </a:solidFill>
          <a:ln w="28575">
            <a:solidFill>
              <a:srgbClr val="013F7C"/>
            </a:solidFill>
          </a:ln>
        </p:spPr>
      </p:pic>
      <p:sp>
        <p:nvSpPr>
          <p:cNvPr id="179" name="4 purple">
            <a:extLst>
              <a:ext uri="{FF2B5EF4-FFF2-40B4-BE49-F238E27FC236}">
                <a16:creationId xmlns:a16="http://schemas.microsoft.com/office/drawing/2014/main" id="{B7AC45A1-8DDB-4E72-A5E7-07216C82CCA6}"/>
              </a:ext>
            </a:extLst>
          </p:cNvPr>
          <p:cNvSpPr/>
          <p:nvPr/>
        </p:nvSpPr>
        <p:spPr>
          <a:xfrm>
            <a:off x="8901630" y="3076981"/>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4 green">
            <a:extLst>
              <a:ext uri="{FF2B5EF4-FFF2-40B4-BE49-F238E27FC236}">
                <a16:creationId xmlns:a16="http://schemas.microsoft.com/office/drawing/2014/main" id="{D90C744E-BD95-4BF0-99B7-83C73E250EEC}"/>
              </a:ext>
            </a:extLst>
          </p:cNvPr>
          <p:cNvSpPr/>
          <p:nvPr/>
        </p:nvSpPr>
        <p:spPr>
          <a:xfrm>
            <a:off x="9421305" y="3076981"/>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1" name="Group 180">
            <a:extLst>
              <a:ext uri="{FF2B5EF4-FFF2-40B4-BE49-F238E27FC236}">
                <a16:creationId xmlns:a16="http://schemas.microsoft.com/office/drawing/2014/main" id="{81DDCE78-D1D8-48BC-91A1-4CBC8861D9E7}"/>
              </a:ext>
            </a:extLst>
          </p:cNvPr>
          <p:cNvGrpSpPr/>
          <p:nvPr/>
        </p:nvGrpSpPr>
        <p:grpSpPr>
          <a:xfrm>
            <a:off x="7943907" y="3160325"/>
            <a:ext cx="149214" cy="153340"/>
            <a:chOff x="6808845" y="1010662"/>
            <a:chExt cx="629930" cy="647350"/>
          </a:xfrm>
        </p:grpSpPr>
        <p:cxnSp>
          <p:nvCxnSpPr>
            <p:cNvPr id="182" name="Straight Connector 181">
              <a:extLst>
                <a:ext uri="{FF2B5EF4-FFF2-40B4-BE49-F238E27FC236}">
                  <a16:creationId xmlns:a16="http://schemas.microsoft.com/office/drawing/2014/main" id="{9229CF4C-0AF5-4C21-87B9-1A7CFE259011}"/>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5D9586F-3664-41FF-804D-6C1B334141E3}"/>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BBB6AAFC-6B4D-4504-B5C7-293CEABF5980}"/>
              </a:ext>
            </a:extLst>
          </p:cNvPr>
          <p:cNvGrpSpPr/>
          <p:nvPr/>
        </p:nvGrpSpPr>
        <p:grpSpPr>
          <a:xfrm>
            <a:off x="8985977" y="3160325"/>
            <a:ext cx="149214" cy="153340"/>
            <a:chOff x="6808845" y="1010662"/>
            <a:chExt cx="629930" cy="647350"/>
          </a:xfrm>
        </p:grpSpPr>
        <p:cxnSp>
          <p:nvCxnSpPr>
            <p:cNvPr id="185" name="Straight Connector 184">
              <a:extLst>
                <a:ext uri="{FF2B5EF4-FFF2-40B4-BE49-F238E27FC236}">
                  <a16:creationId xmlns:a16="http://schemas.microsoft.com/office/drawing/2014/main" id="{56835F7B-39D6-4588-8666-60C975AF54BE}"/>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E51BA66-9E1A-47C3-B477-C34EB93A7631}"/>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B9B592A7-838B-441D-80D9-B071CB2C6A20}"/>
              </a:ext>
            </a:extLst>
          </p:cNvPr>
          <p:cNvGrpSpPr/>
          <p:nvPr/>
        </p:nvGrpSpPr>
        <p:grpSpPr>
          <a:xfrm>
            <a:off x="9508575" y="3160325"/>
            <a:ext cx="149214" cy="153340"/>
            <a:chOff x="6808845" y="1010662"/>
            <a:chExt cx="629930" cy="647350"/>
          </a:xfrm>
        </p:grpSpPr>
        <p:cxnSp>
          <p:nvCxnSpPr>
            <p:cNvPr id="188" name="Straight Connector 187">
              <a:extLst>
                <a:ext uri="{FF2B5EF4-FFF2-40B4-BE49-F238E27FC236}">
                  <a16:creationId xmlns:a16="http://schemas.microsoft.com/office/drawing/2014/main" id="{397BBD32-2B50-41C3-A7D2-11B2FE9FE6D1}"/>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25A2F9EB-3850-41F2-B109-ED86A2EB0B5F}"/>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id="{4417DBFD-AD7B-4A66-A25D-97061EC20533}"/>
              </a:ext>
            </a:extLst>
          </p:cNvPr>
          <p:cNvSpPr/>
          <p:nvPr/>
        </p:nvSpPr>
        <p:spPr>
          <a:xfrm>
            <a:off x="7434296" y="3930143"/>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(5,-2)</a:t>
            </a:r>
          </a:p>
        </p:txBody>
      </p:sp>
      <p:sp>
        <p:nvSpPr>
          <p:cNvPr id="193" name="5 orange">
            <a:extLst>
              <a:ext uri="{FF2B5EF4-FFF2-40B4-BE49-F238E27FC236}">
                <a16:creationId xmlns:a16="http://schemas.microsoft.com/office/drawing/2014/main" id="{0F9FB13B-357A-4534-8D65-18DD686F7E2A}"/>
              </a:ext>
            </a:extLst>
          </p:cNvPr>
          <p:cNvSpPr/>
          <p:nvPr/>
        </p:nvSpPr>
        <p:spPr>
          <a:xfrm>
            <a:off x="8392193" y="4292736"/>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5 blue">
            <a:extLst>
              <a:ext uri="{FF2B5EF4-FFF2-40B4-BE49-F238E27FC236}">
                <a16:creationId xmlns:a16="http://schemas.microsoft.com/office/drawing/2014/main" id="{FF997417-99FE-43E6-A91D-19266739B1C0}"/>
              </a:ext>
            </a:extLst>
          </p:cNvPr>
          <p:cNvSpPr/>
          <p:nvPr/>
        </p:nvSpPr>
        <p:spPr>
          <a:xfrm>
            <a:off x="7872519" y="4292736"/>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5 purple">
            <a:extLst>
              <a:ext uri="{FF2B5EF4-FFF2-40B4-BE49-F238E27FC236}">
                <a16:creationId xmlns:a16="http://schemas.microsoft.com/office/drawing/2014/main" id="{049933E7-44D3-4596-8246-B8ABE6054532}"/>
              </a:ext>
            </a:extLst>
          </p:cNvPr>
          <p:cNvSpPr/>
          <p:nvPr/>
        </p:nvSpPr>
        <p:spPr>
          <a:xfrm>
            <a:off x="8911867" y="4292736"/>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6" name="5 green">
            <a:extLst>
              <a:ext uri="{FF2B5EF4-FFF2-40B4-BE49-F238E27FC236}">
                <a16:creationId xmlns:a16="http://schemas.microsoft.com/office/drawing/2014/main" id="{66AC2C62-1037-42C5-B0CF-3DF40EBED156}"/>
              </a:ext>
            </a:extLst>
          </p:cNvPr>
          <p:cNvSpPr/>
          <p:nvPr/>
        </p:nvSpPr>
        <p:spPr>
          <a:xfrm>
            <a:off x="9431542" y="4292736"/>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tangle 196">
            <a:extLst>
              <a:ext uri="{FF2B5EF4-FFF2-40B4-BE49-F238E27FC236}">
                <a16:creationId xmlns:a16="http://schemas.microsoft.com/office/drawing/2014/main" id="{63757CA9-B451-4074-A813-23E77349E489}"/>
              </a:ext>
            </a:extLst>
          </p:cNvPr>
          <p:cNvSpPr/>
          <p:nvPr/>
        </p:nvSpPr>
        <p:spPr>
          <a:xfrm>
            <a:off x="7434296" y="5149127"/>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(-4,-1)</a:t>
            </a:r>
          </a:p>
        </p:txBody>
      </p:sp>
      <p:sp>
        <p:nvSpPr>
          <p:cNvPr id="198" name="6 orange">
            <a:extLst>
              <a:ext uri="{FF2B5EF4-FFF2-40B4-BE49-F238E27FC236}">
                <a16:creationId xmlns:a16="http://schemas.microsoft.com/office/drawing/2014/main" id="{3972B4B5-E4CC-42C3-AB14-21D34ED3A45C}"/>
              </a:ext>
            </a:extLst>
          </p:cNvPr>
          <p:cNvSpPr/>
          <p:nvPr/>
        </p:nvSpPr>
        <p:spPr>
          <a:xfrm>
            <a:off x="8392193" y="5511720"/>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6 blue">
            <a:extLst>
              <a:ext uri="{FF2B5EF4-FFF2-40B4-BE49-F238E27FC236}">
                <a16:creationId xmlns:a16="http://schemas.microsoft.com/office/drawing/2014/main" id="{46172911-9D93-4398-B3D3-390A0716BB42}"/>
              </a:ext>
            </a:extLst>
          </p:cNvPr>
          <p:cNvSpPr/>
          <p:nvPr/>
        </p:nvSpPr>
        <p:spPr>
          <a:xfrm>
            <a:off x="7872519" y="5511720"/>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6 purple">
            <a:extLst>
              <a:ext uri="{FF2B5EF4-FFF2-40B4-BE49-F238E27FC236}">
                <a16:creationId xmlns:a16="http://schemas.microsoft.com/office/drawing/2014/main" id="{F2EAB465-181E-4352-A6FC-1565622196C0}"/>
              </a:ext>
            </a:extLst>
          </p:cNvPr>
          <p:cNvSpPr/>
          <p:nvPr/>
        </p:nvSpPr>
        <p:spPr>
          <a:xfrm>
            <a:off x="8911867" y="5511720"/>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6 green">
            <a:extLst>
              <a:ext uri="{FF2B5EF4-FFF2-40B4-BE49-F238E27FC236}">
                <a16:creationId xmlns:a16="http://schemas.microsoft.com/office/drawing/2014/main" id="{443F8C2A-E94E-4BCA-AEEA-AF27B070EB76}"/>
              </a:ext>
            </a:extLst>
          </p:cNvPr>
          <p:cNvSpPr/>
          <p:nvPr/>
        </p:nvSpPr>
        <p:spPr>
          <a:xfrm>
            <a:off x="9431542" y="5511720"/>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08" name="Group 207">
            <a:extLst>
              <a:ext uri="{FF2B5EF4-FFF2-40B4-BE49-F238E27FC236}">
                <a16:creationId xmlns:a16="http://schemas.microsoft.com/office/drawing/2014/main" id="{D267BCFC-B8AD-4F54-B348-07A9B33A1102}"/>
              </a:ext>
            </a:extLst>
          </p:cNvPr>
          <p:cNvGrpSpPr/>
          <p:nvPr/>
        </p:nvGrpSpPr>
        <p:grpSpPr>
          <a:xfrm>
            <a:off x="8469668" y="4370104"/>
            <a:ext cx="149214" cy="153340"/>
            <a:chOff x="6808845" y="1010662"/>
            <a:chExt cx="629930" cy="647350"/>
          </a:xfrm>
        </p:grpSpPr>
        <p:cxnSp>
          <p:nvCxnSpPr>
            <p:cNvPr id="209" name="Straight Connector 208">
              <a:extLst>
                <a:ext uri="{FF2B5EF4-FFF2-40B4-BE49-F238E27FC236}">
                  <a16:creationId xmlns:a16="http://schemas.microsoft.com/office/drawing/2014/main" id="{1EBD6F16-0158-4FC1-ACC7-D40F788D4D19}"/>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92C95E13-C93B-4B48-A38C-7560A23ABF22}"/>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2DC96767-C269-40FB-B971-7111E33166B7}"/>
              </a:ext>
            </a:extLst>
          </p:cNvPr>
          <p:cNvGrpSpPr/>
          <p:nvPr/>
        </p:nvGrpSpPr>
        <p:grpSpPr>
          <a:xfrm>
            <a:off x="8992019" y="4370104"/>
            <a:ext cx="149214" cy="153340"/>
            <a:chOff x="6808845" y="1010662"/>
            <a:chExt cx="629930" cy="647350"/>
          </a:xfrm>
        </p:grpSpPr>
        <p:cxnSp>
          <p:nvCxnSpPr>
            <p:cNvPr id="212" name="Straight Connector 211">
              <a:extLst>
                <a:ext uri="{FF2B5EF4-FFF2-40B4-BE49-F238E27FC236}">
                  <a16:creationId xmlns:a16="http://schemas.microsoft.com/office/drawing/2014/main" id="{AD726B77-36B1-4367-83BC-2DB187484DD0}"/>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C951A3E-4C6F-427A-ABE8-566BD7149F5B}"/>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018AF649-A8AE-418B-8DA9-19E845BBE9F8}"/>
              </a:ext>
            </a:extLst>
          </p:cNvPr>
          <p:cNvGrpSpPr/>
          <p:nvPr/>
        </p:nvGrpSpPr>
        <p:grpSpPr>
          <a:xfrm>
            <a:off x="7953747" y="4370104"/>
            <a:ext cx="149214" cy="153340"/>
            <a:chOff x="6808845" y="1010662"/>
            <a:chExt cx="629930" cy="647350"/>
          </a:xfrm>
        </p:grpSpPr>
        <p:cxnSp>
          <p:nvCxnSpPr>
            <p:cNvPr id="215" name="Straight Connector 214">
              <a:extLst>
                <a:ext uri="{FF2B5EF4-FFF2-40B4-BE49-F238E27FC236}">
                  <a16:creationId xmlns:a16="http://schemas.microsoft.com/office/drawing/2014/main" id="{E1C1E14E-E569-4898-9CEC-7B3D2E82DA2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93E49C5-5608-4A22-AEED-3C3471591E73}"/>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412817F0-0C15-46BB-8CC3-3E596531D09D}"/>
              </a:ext>
            </a:extLst>
          </p:cNvPr>
          <p:cNvGrpSpPr/>
          <p:nvPr/>
        </p:nvGrpSpPr>
        <p:grpSpPr>
          <a:xfrm>
            <a:off x="8469668" y="5593150"/>
            <a:ext cx="149214" cy="153340"/>
            <a:chOff x="6808845" y="1010662"/>
            <a:chExt cx="629930" cy="647350"/>
          </a:xfrm>
        </p:grpSpPr>
        <p:cxnSp>
          <p:nvCxnSpPr>
            <p:cNvPr id="218" name="Straight Connector 217">
              <a:extLst>
                <a:ext uri="{FF2B5EF4-FFF2-40B4-BE49-F238E27FC236}">
                  <a16:creationId xmlns:a16="http://schemas.microsoft.com/office/drawing/2014/main" id="{ABD7A7AD-CB62-4326-9215-561496C2B0CF}"/>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F91C7BF-0D01-4064-9A1C-72FC8BA6938F}"/>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13ADF144-CC71-403A-9738-BE05A068CF4D}"/>
              </a:ext>
            </a:extLst>
          </p:cNvPr>
          <p:cNvGrpSpPr/>
          <p:nvPr/>
        </p:nvGrpSpPr>
        <p:grpSpPr>
          <a:xfrm>
            <a:off x="9517811" y="5593150"/>
            <a:ext cx="149214" cy="153340"/>
            <a:chOff x="6808845" y="1010662"/>
            <a:chExt cx="629930" cy="647350"/>
          </a:xfrm>
        </p:grpSpPr>
        <p:cxnSp>
          <p:nvCxnSpPr>
            <p:cNvPr id="221" name="Straight Connector 220">
              <a:extLst>
                <a:ext uri="{FF2B5EF4-FFF2-40B4-BE49-F238E27FC236}">
                  <a16:creationId xmlns:a16="http://schemas.microsoft.com/office/drawing/2014/main" id="{998E593D-FBE2-466A-AE57-0158A13FAB3A}"/>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AB6B4450-7F8A-4B77-AA52-502ADCA3B81C}"/>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596E8390-49F3-4CBE-92F2-D3D5B372FB53}"/>
              </a:ext>
            </a:extLst>
          </p:cNvPr>
          <p:cNvGrpSpPr/>
          <p:nvPr/>
        </p:nvGrpSpPr>
        <p:grpSpPr>
          <a:xfrm>
            <a:off x="7948144" y="5593150"/>
            <a:ext cx="149214" cy="153340"/>
            <a:chOff x="6808845" y="1010662"/>
            <a:chExt cx="629930" cy="647350"/>
          </a:xfrm>
        </p:grpSpPr>
        <p:cxnSp>
          <p:nvCxnSpPr>
            <p:cNvPr id="224" name="Straight Connector 223">
              <a:extLst>
                <a:ext uri="{FF2B5EF4-FFF2-40B4-BE49-F238E27FC236}">
                  <a16:creationId xmlns:a16="http://schemas.microsoft.com/office/drawing/2014/main" id="{57238B61-E9DD-4A85-AB22-B1493AEF742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BB90481-C809-446D-9380-354152B670A2}"/>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CD4CE7F1-8630-404B-8BB7-82F2E19D1C20}"/>
              </a:ext>
            </a:extLst>
          </p:cNvPr>
          <p:cNvGrpSpPr/>
          <p:nvPr/>
        </p:nvGrpSpPr>
        <p:grpSpPr>
          <a:xfrm>
            <a:off x="6906610" y="3650396"/>
            <a:ext cx="906121" cy="984753"/>
            <a:chOff x="5382609" y="3650395"/>
            <a:chExt cx="906121" cy="984753"/>
          </a:xfrm>
        </p:grpSpPr>
        <p:sp>
          <p:nvSpPr>
            <p:cNvPr id="203" name="Oval 202">
              <a:extLst>
                <a:ext uri="{FF2B5EF4-FFF2-40B4-BE49-F238E27FC236}">
                  <a16:creationId xmlns:a16="http://schemas.microsoft.com/office/drawing/2014/main" id="{772F96A9-59D3-45D3-A62F-25F492F0FB16}"/>
                </a:ext>
              </a:extLst>
            </p:cNvPr>
            <p:cNvSpPr/>
            <p:nvPr/>
          </p:nvSpPr>
          <p:spPr>
            <a:xfrm>
              <a:off x="5382609" y="3737404"/>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26" name="Picture 225">
              <a:extLst>
                <a:ext uri="{FF2B5EF4-FFF2-40B4-BE49-F238E27FC236}">
                  <a16:creationId xmlns:a16="http://schemas.microsoft.com/office/drawing/2014/main" id="{6E331BB8-9B5D-4DBA-ADC7-177725E9F2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grpSp>
        <p:nvGrpSpPr>
          <p:cNvPr id="228" name="Group 227">
            <a:extLst>
              <a:ext uri="{FF2B5EF4-FFF2-40B4-BE49-F238E27FC236}">
                <a16:creationId xmlns:a16="http://schemas.microsoft.com/office/drawing/2014/main" id="{D438AD03-3CF7-4BE3-A48A-E7EB2F00C24F}"/>
              </a:ext>
            </a:extLst>
          </p:cNvPr>
          <p:cNvGrpSpPr/>
          <p:nvPr/>
        </p:nvGrpSpPr>
        <p:grpSpPr>
          <a:xfrm>
            <a:off x="6166857" y="4409917"/>
            <a:ext cx="387021" cy="420607"/>
            <a:chOff x="5382609" y="3650395"/>
            <a:chExt cx="906121" cy="984753"/>
          </a:xfrm>
        </p:grpSpPr>
        <p:sp>
          <p:nvSpPr>
            <p:cNvPr id="229" name="Oval 228">
              <a:extLst>
                <a:ext uri="{FF2B5EF4-FFF2-40B4-BE49-F238E27FC236}">
                  <a16:creationId xmlns:a16="http://schemas.microsoft.com/office/drawing/2014/main" id="{64652608-A7EA-44C7-B472-FD9E4892ED30}"/>
                </a:ext>
              </a:extLst>
            </p:cNvPr>
            <p:cNvSpPr/>
            <p:nvPr/>
          </p:nvSpPr>
          <p:spPr>
            <a:xfrm>
              <a:off x="5382609" y="3737404"/>
              <a:ext cx="906121" cy="897744"/>
            </a:xfrm>
            <a:prstGeom prst="ellipse">
              <a:avLst/>
            </a:prstGeom>
            <a:solidFill>
              <a:schemeClr val="bg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0" name="Picture 229">
              <a:extLst>
                <a:ext uri="{FF2B5EF4-FFF2-40B4-BE49-F238E27FC236}">
                  <a16:creationId xmlns:a16="http://schemas.microsoft.com/office/drawing/2014/main" id="{AD95296A-0C2C-4AFC-BA1F-68090A91E3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grpSp>
        <p:nvGrpSpPr>
          <p:cNvPr id="232" name="Group 231">
            <a:extLst>
              <a:ext uri="{FF2B5EF4-FFF2-40B4-BE49-F238E27FC236}">
                <a16:creationId xmlns:a16="http://schemas.microsoft.com/office/drawing/2014/main" id="{6D8A23A6-36B7-4132-9050-B8A47EF191DC}"/>
              </a:ext>
            </a:extLst>
          </p:cNvPr>
          <p:cNvGrpSpPr/>
          <p:nvPr/>
        </p:nvGrpSpPr>
        <p:grpSpPr>
          <a:xfrm>
            <a:off x="6892566" y="4923277"/>
            <a:ext cx="906121" cy="897744"/>
            <a:chOff x="5368565" y="4923277"/>
            <a:chExt cx="906121" cy="897744"/>
          </a:xfrm>
        </p:grpSpPr>
        <p:sp>
          <p:nvSpPr>
            <p:cNvPr id="206" name="Oval 205">
              <a:extLst>
                <a:ext uri="{FF2B5EF4-FFF2-40B4-BE49-F238E27FC236}">
                  <a16:creationId xmlns:a16="http://schemas.microsoft.com/office/drawing/2014/main" id="{12D67CA6-6518-498E-874D-C23270C4FC0E}"/>
                </a:ext>
              </a:extLst>
            </p:cNvPr>
            <p:cNvSpPr/>
            <p:nvPr/>
          </p:nvSpPr>
          <p:spPr>
            <a:xfrm>
              <a:off x="5368565" y="4923277"/>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1" name="Picture 230">
              <a:extLst>
                <a:ext uri="{FF2B5EF4-FFF2-40B4-BE49-F238E27FC236}">
                  <a16:creationId xmlns:a16="http://schemas.microsoft.com/office/drawing/2014/main" id="{56495ED9-34B8-4F1B-9578-ECB4D0F711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3487" y="5027112"/>
              <a:ext cx="789732" cy="540557"/>
            </a:xfrm>
            <a:prstGeom prst="rect">
              <a:avLst/>
            </a:prstGeom>
          </p:spPr>
        </p:pic>
      </p:grpSp>
      <p:grpSp>
        <p:nvGrpSpPr>
          <p:cNvPr id="233" name="Group 232">
            <a:extLst>
              <a:ext uri="{FF2B5EF4-FFF2-40B4-BE49-F238E27FC236}">
                <a16:creationId xmlns:a16="http://schemas.microsoft.com/office/drawing/2014/main" id="{68DC9ABF-C9B4-43FF-845B-6064FAC48DBD}"/>
              </a:ext>
            </a:extLst>
          </p:cNvPr>
          <p:cNvGrpSpPr/>
          <p:nvPr/>
        </p:nvGrpSpPr>
        <p:grpSpPr>
          <a:xfrm>
            <a:off x="2762552" y="4069733"/>
            <a:ext cx="387962" cy="384375"/>
            <a:chOff x="5368565" y="4923277"/>
            <a:chExt cx="906121" cy="897744"/>
          </a:xfrm>
        </p:grpSpPr>
        <p:sp>
          <p:nvSpPr>
            <p:cNvPr id="234" name="Oval 233">
              <a:extLst>
                <a:ext uri="{FF2B5EF4-FFF2-40B4-BE49-F238E27FC236}">
                  <a16:creationId xmlns:a16="http://schemas.microsoft.com/office/drawing/2014/main" id="{C9B06DDE-5A69-4A75-820D-5C494C821DCA}"/>
                </a:ext>
              </a:extLst>
            </p:cNvPr>
            <p:cNvSpPr/>
            <p:nvPr/>
          </p:nvSpPr>
          <p:spPr>
            <a:xfrm>
              <a:off x="5368565" y="4923277"/>
              <a:ext cx="906121" cy="897744"/>
            </a:xfrm>
            <a:prstGeom prst="ellipse">
              <a:avLst/>
            </a:prstGeom>
            <a:solidFill>
              <a:schemeClr val="bg1"/>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5" name="Picture 234">
              <a:extLst>
                <a:ext uri="{FF2B5EF4-FFF2-40B4-BE49-F238E27FC236}">
                  <a16:creationId xmlns:a16="http://schemas.microsoft.com/office/drawing/2014/main" id="{0A8D3B83-1150-4993-AE1E-A83DEDFE41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23486" y="5070256"/>
              <a:ext cx="789731" cy="540557"/>
            </a:xfrm>
            <a:prstGeom prst="rect">
              <a:avLst/>
            </a:prstGeom>
          </p:spPr>
        </p:pic>
      </p:grpSp>
      <p:pic>
        <p:nvPicPr>
          <p:cNvPr id="97" name="Picture 96">
            <a:extLst>
              <a:ext uri="{FF2B5EF4-FFF2-40B4-BE49-F238E27FC236}">
                <a16:creationId xmlns:a16="http://schemas.microsoft.com/office/drawing/2014/main" id="{6A8CED00-2830-49DB-A6BB-2DB8B56581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1356" r="21940"/>
          <a:stretch/>
        </p:blipFill>
        <p:spPr>
          <a:xfrm>
            <a:off x="3885880" y="1382065"/>
            <a:ext cx="350126" cy="354475"/>
          </a:xfrm>
          <a:prstGeom prst="ellipse">
            <a:avLst/>
          </a:prstGeom>
          <a:solidFill>
            <a:schemeClr val="bg1"/>
          </a:solidFill>
          <a:ln w="28575">
            <a:solidFill>
              <a:srgbClr val="D64C17"/>
            </a:solidFill>
          </a:ln>
        </p:spPr>
      </p:pic>
      <p:pic>
        <p:nvPicPr>
          <p:cNvPr id="191" name="Picture 190">
            <a:extLst>
              <a:ext uri="{FF2B5EF4-FFF2-40B4-BE49-F238E27FC236}">
                <a16:creationId xmlns:a16="http://schemas.microsoft.com/office/drawing/2014/main" id="{0C615185-DD73-4A69-9532-005A4CAA9F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6213" r="6629" b="-15910"/>
          <a:stretch/>
        </p:blipFill>
        <p:spPr>
          <a:xfrm>
            <a:off x="3125127" y="2145311"/>
            <a:ext cx="365866" cy="369562"/>
          </a:xfrm>
          <a:prstGeom prst="ellipse">
            <a:avLst/>
          </a:prstGeom>
          <a:solidFill>
            <a:schemeClr val="bg1"/>
          </a:solidFill>
          <a:ln w="28575">
            <a:solidFill>
              <a:srgbClr val="D64C17"/>
            </a:solidFill>
          </a:ln>
        </p:spPr>
      </p:pic>
      <p:grpSp>
        <p:nvGrpSpPr>
          <p:cNvPr id="137" name="Group 136">
            <a:extLst>
              <a:ext uri="{FF2B5EF4-FFF2-40B4-BE49-F238E27FC236}">
                <a16:creationId xmlns:a16="http://schemas.microsoft.com/office/drawing/2014/main" id="{5CE8466D-F35E-4FDF-97C1-6604F7A00EBE}"/>
              </a:ext>
            </a:extLst>
          </p:cNvPr>
          <p:cNvGrpSpPr/>
          <p:nvPr/>
        </p:nvGrpSpPr>
        <p:grpSpPr>
          <a:xfrm>
            <a:off x="2671870" y="2384720"/>
            <a:ext cx="6848261" cy="2483602"/>
            <a:chOff x="1128980" y="2193364"/>
            <a:chExt cx="6848261" cy="2483602"/>
          </a:xfrm>
        </p:grpSpPr>
        <p:sp>
          <p:nvSpPr>
            <p:cNvPr id="123" name="Rectangle: Rounded Corners 122">
              <a:extLst>
                <a:ext uri="{FF2B5EF4-FFF2-40B4-BE49-F238E27FC236}">
                  <a16:creationId xmlns:a16="http://schemas.microsoft.com/office/drawing/2014/main" id="{A8B13A39-34A1-404C-903F-C9177EE11128}"/>
                </a:ext>
              </a:extLst>
            </p:cNvPr>
            <p:cNvSpPr/>
            <p:nvPr/>
          </p:nvSpPr>
          <p:spPr>
            <a:xfrm>
              <a:off x="1128980" y="2193364"/>
              <a:ext cx="6848261" cy="2483602"/>
            </a:xfrm>
            <a:prstGeom prst="roundRect">
              <a:avLst>
                <a:gd name="adj" fmla="val 4664"/>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33" name="Group 132">
              <a:extLst>
                <a:ext uri="{FF2B5EF4-FFF2-40B4-BE49-F238E27FC236}">
                  <a16:creationId xmlns:a16="http://schemas.microsoft.com/office/drawing/2014/main" id="{8D296576-F449-4864-AA88-E204AB6AB429}"/>
                </a:ext>
              </a:extLst>
            </p:cNvPr>
            <p:cNvGrpSpPr/>
            <p:nvPr/>
          </p:nvGrpSpPr>
          <p:grpSpPr>
            <a:xfrm>
              <a:off x="2290574" y="2549299"/>
              <a:ext cx="4572000" cy="369332"/>
              <a:chOff x="1128937" y="2549299"/>
              <a:chExt cx="4572000" cy="369332"/>
            </a:xfrm>
          </p:grpSpPr>
          <p:sp>
            <p:nvSpPr>
              <p:cNvPr id="125" name="1 blue">
                <a:extLst>
                  <a:ext uri="{FF2B5EF4-FFF2-40B4-BE49-F238E27FC236}">
                    <a16:creationId xmlns:a16="http://schemas.microsoft.com/office/drawing/2014/main" id="{5F1D1AE8-C2A9-40E7-82B9-F5E7B36E1C26}"/>
                  </a:ext>
                </a:extLst>
              </p:cNvPr>
              <p:cNvSpPr/>
              <p:nvPr/>
            </p:nvSpPr>
            <p:spPr>
              <a:xfrm>
                <a:off x="2243917" y="2575669"/>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3168ECBD-56BA-4D4E-816A-786DA45EFB77}"/>
                  </a:ext>
                </a:extLst>
              </p:cNvPr>
              <p:cNvSpPr/>
              <p:nvPr/>
            </p:nvSpPr>
            <p:spPr>
              <a:xfrm>
                <a:off x="1128937" y="2549299"/>
                <a:ext cx="4572000" cy="369332"/>
              </a:xfrm>
              <a:prstGeom prst="rect">
                <a:avLst/>
              </a:prstGeom>
            </p:spPr>
            <p:txBody>
              <a:bodyPr>
                <a:spAutoFit/>
              </a:bodyPr>
              <a:lstStyle/>
              <a:p>
                <a:pPr algn="ctr"/>
                <a:r>
                  <a:rPr lang="en-GB" sz="1800">
                    <a:latin typeface="Twinkl" pitchFamily="50" charset="0"/>
                  </a:rPr>
                  <a:t>first quadrant</a:t>
                </a:r>
              </a:p>
            </p:txBody>
          </p:sp>
        </p:grpSp>
        <p:grpSp>
          <p:nvGrpSpPr>
            <p:cNvPr id="134" name="Group 133">
              <a:extLst>
                <a:ext uri="{FF2B5EF4-FFF2-40B4-BE49-F238E27FC236}">
                  <a16:creationId xmlns:a16="http://schemas.microsoft.com/office/drawing/2014/main" id="{7F4B874A-FE42-4120-A085-9A24677CD1BA}"/>
                </a:ext>
              </a:extLst>
            </p:cNvPr>
            <p:cNvGrpSpPr/>
            <p:nvPr/>
          </p:nvGrpSpPr>
          <p:grpSpPr>
            <a:xfrm>
              <a:off x="2423827" y="3006863"/>
              <a:ext cx="4572000" cy="369332"/>
              <a:chOff x="1262190" y="3006863"/>
              <a:chExt cx="4572000" cy="369332"/>
            </a:xfrm>
          </p:grpSpPr>
          <p:sp>
            <p:nvSpPr>
              <p:cNvPr id="124" name="1 orange">
                <a:extLst>
                  <a:ext uri="{FF2B5EF4-FFF2-40B4-BE49-F238E27FC236}">
                    <a16:creationId xmlns:a16="http://schemas.microsoft.com/office/drawing/2014/main" id="{30FDA1BD-9090-4220-844E-186D4FAE398F}"/>
                  </a:ext>
                </a:extLst>
              </p:cNvPr>
              <p:cNvSpPr/>
              <p:nvPr/>
            </p:nvSpPr>
            <p:spPr>
              <a:xfrm>
                <a:off x="2243916" y="3045791"/>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4EA17BEE-DCAB-4443-8A8A-9BF536AFA16F}"/>
                  </a:ext>
                </a:extLst>
              </p:cNvPr>
              <p:cNvSpPr/>
              <p:nvPr/>
            </p:nvSpPr>
            <p:spPr>
              <a:xfrm>
                <a:off x="1262190" y="3006863"/>
                <a:ext cx="4572000" cy="369332"/>
              </a:xfrm>
              <a:prstGeom prst="rect">
                <a:avLst/>
              </a:prstGeom>
            </p:spPr>
            <p:txBody>
              <a:bodyPr>
                <a:spAutoFit/>
              </a:bodyPr>
              <a:lstStyle/>
              <a:p>
                <a:pPr algn="ctr"/>
                <a:r>
                  <a:rPr lang="en-GB" sz="1800">
                    <a:latin typeface="Twinkl" pitchFamily="50" charset="0"/>
                  </a:rPr>
                  <a:t>second quadrant</a:t>
                </a:r>
              </a:p>
            </p:txBody>
          </p:sp>
        </p:grpSp>
        <p:grpSp>
          <p:nvGrpSpPr>
            <p:cNvPr id="135" name="Group 134">
              <a:extLst>
                <a:ext uri="{FF2B5EF4-FFF2-40B4-BE49-F238E27FC236}">
                  <a16:creationId xmlns:a16="http://schemas.microsoft.com/office/drawing/2014/main" id="{8008C4E9-C2A5-427A-A459-7BB270D3B27A}"/>
                </a:ext>
              </a:extLst>
            </p:cNvPr>
            <p:cNvGrpSpPr/>
            <p:nvPr/>
          </p:nvGrpSpPr>
          <p:grpSpPr>
            <a:xfrm>
              <a:off x="2328731" y="3483399"/>
              <a:ext cx="4572000" cy="369332"/>
              <a:chOff x="1167094" y="3483399"/>
              <a:chExt cx="4572000" cy="369332"/>
            </a:xfrm>
          </p:grpSpPr>
          <p:sp>
            <p:nvSpPr>
              <p:cNvPr id="126" name="1 purple">
                <a:extLst>
                  <a:ext uri="{FF2B5EF4-FFF2-40B4-BE49-F238E27FC236}">
                    <a16:creationId xmlns:a16="http://schemas.microsoft.com/office/drawing/2014/main" id="{9BD935E3-4A11-4FC5-9F46-FE1299C20E1E}"/>
                  </a:ext>
                </a:extLst>
              </p:cNvPr>
              <p:cNvSpPr/>
              <p:nvPr/>
            </p:nvSpPr>
            <p:spPr>
              <a:xfrm>
                <a:off x="2226121" y="3515913"/>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F13DD1A6-890C-4F72-BB20-4865F40806FB}"/>
                  </a:ext>
                </a:extLst>
              </p:cNvPr>
              <p:cNvSpPr/>
              <p:nvPr/>
            </p:nvSpPr>
            <p:spPr>
              <a:xfrm>
                <a:off x="1167094" y="3483399"/>
                <a:ext cx="4572000" cy="369332"/>
              </a:xfrm>
              <a:prstGeom prst="rect">
                <a:avLst/>
              </a:prstGeom>
            </p:spPr>
            <p:txBody>
              <a:bodyPr>
                <a:spAutoFit/>
              </a:bodyPr>
              <a:lstStyle/>
              <a:p>
                <a:pPr algn="ctr"/>
                <a:r>
                  <a:rPr lang="en-GB" sz="1800">
                    <a:latin typeface="Twinkl" pitchFamily="50" charset="0"/>
                  </a:rPr>
                  <a:t>third quadrant</a:t>
                </a:r>
              </a:p>
            </p:txBody>
          </p:sp>
        </p:grpSp>
        <p:grpSp>
          <p:nvGrpSpPr>
            <p:cNvPr id="136" name="Group 135">
              <a:extLst>
                <a:ext uri="{FF2B5EF4-FFF2-40B4-BE49-F238E27FC236}">
                  <a16:creationId xmlns:a16="http://schemas.microsoft.com/office/drawing/2014/main" id="{1B6B28B0-42B9-47F3-BC73-C82DF1FE22BD}"/>
                </a:ext>
              </a:extLst>
            </p:cNvPr>
            <p:cNvGrpSpPr/>
            <p:nvPr/>
          </p:nvGrpSpPr>
          <p:grpSpPr>
            <a:xfrm>
              <a:off x="2403379" y="3949412"/>
              <a:ext cx="4572000" cy="369332"/>
              <a:chOff x="1241742" y="3949412"/>
              <a:chExt cx="4572000" cy="369332"/>
            </a:xfrm>
          </p:grpSpPr>
          <p:sp>
            <p:nvSpPr>
              <p:cNvPr id="127" name="1 green">
                <a:extLst>
                  <a:ext uri="{FF2B5EF4-FFF2-40B4-BE49-F238E27FC236}">
                    <a16:creationId xmlns:a16="http://schemas.microsoft.com/office/drawing/2014/main" id="{ADF3A5C0-BDCA-4C84-A750-77D926CAED38}"/>
                  </a:ext>
                </a:extLst>
              </p:cNvPr>
              <p:cNvSpPr/>
              <p:nvPr/>
            </p:nvSpPr>
            <p:spPr>
              <a:xfrm>
                <a:off x="2226121" y="3986036"/>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D29FF347-F571-4DD6-A7B2-9E03F329F1B6}"/>
                  </a:ext>
                </a:extLst>
              </p:cNvPr>
              <p:cNvSpPr/>
              <p:nvPr/>
            </p:nvSpPr>
            <p:spPr>
              <a:xfrm>
                <a:off x="1241742" y="3949412"/>
                <a:ext cx="4572000" cy="369332"/>
              </a:xfrm>
              <a:prstGeom prst="rect">
                <a:avLst/>
              </a:prstGeom>
            </p:spPr>
            <p:txBody>
              <a:bodyPr>
                <a:spAutoFit/>
              </a:bodyPr>
              <a:lstStyle/>
              <a:p>
                <a:pPr algn="ctr"/>
                <a:r>
                  <a:rPr lang="en-GB" sz="1800">
                    <a:latin typeface="Twinkl" pitchFamily="50" charset="0"/>
                  </a:rPr>
                  <a:t>fourth quadrant</a:t>
                </a:r>
              </a:p>
            </p:txBody>
          </p:sp>
        </p:grpSp>
      </p:grpSp>
    </p:spTree>
    <p:extLst>
      <p:ext uri="{BB962C8B-B14F-4D97-AF65-F5344CB8AC3E}">
        <p14:creationId xmlns:p14="http://schemas.microsoft.com/office/powerpoint/2010/main" val="5443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7"/>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8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9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9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9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9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9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3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9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0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9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93"/>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97"/>
                                        </p:tgtEl>
                                        <p:attrNameLst>
                                          <p:attrName>style.visibility</p:attrName>
                                        </p:attrNameLst>
                                      </p:cBhvr>
                                      <p:to>
                                        <p:strVal val="visible"/>
                                      </p:to>
                                    </p:set>
                                    <p:animEffect transition="in" filter="fade">
                                      <p:cBhvr>
                                        <p:cTn id="124" dur="500"/>
                                        <p:tgtEl>
                                          <p:spTgt spid="97"/>
                                        </p:tgtEl>
                                      </p:cBhvr>
                                    </p:animEffect>
                                  </p:childTnLst>
                                </p:cTn>
                              </p:par>
                            </p:childTnLst>
                          </p:cTn>
                        </p:par>
                      </p:childTnLst>
                    </p:cTn>
                  </p:par>
                </p:childTnLst>
              </p:cTn>
              <p:nextCondLst>
                <p:cond evt="onClick" delay="0">
                  <p:tgtEl>
                    <p:spTgt spid="93"/>
                  </p:tgtEl>
                </p:cond>
              </p:nextCondLst>
            </p:seq>
            <p:seq concurrent="1" nextAc="seek">
              <p:cTn id="125" restart="whenNotActive" fill="hold" evtFilter="cancelBubble" nodeType="interactiveSeq">
                <p:stCondLst>
                  <p:cond evt="onClick" delay="0">
                    <p:tgtEl>
                      <p:spTgt spid="94"/>
                    </p:tgtEl>
                  </p:cond>
                </p:stCondLst>
                <p:endSync evt="end" delay="0">
                  <p:rtn val="all"/>
                </p:endSync>
                <p:childTnLst>
                  <p:par>
                    <p:cTn id="126" fill="hold">
                      <p:stCondLst>
                        <p:cond delay="0"/>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150"/>
                                        </p:tgtEl>
                                        <p:attrNameLst>
                                          <p:attrName>style.visibility</p:attrName>
                                        </p:attrNameLst>
                                      </p:cBhvr>
                                      <p:to>
                                        <p:strVal val="visible"/>
                                      </p:to>
                                    </p:set>
                                    <p:anim calcmode="lin" valueType="num">
                                      <p:cBhvr>
                                        <p:cTn id="130" dur="500" fill="hold"/>
                                        <p:tgtEl>
                                          <p:spTgt spid="150"/>
                                        </p:tgtEl>
                                        <p:attrNameLst>
                                          <p:attrName>ppt_w</p:attrName>
                                        </p:attrNameLst>
                                      </p:cBhvr>
                                      <p:tavLst>
                                        <p:tav tm="0">
                                          <p:val>
                                            <p:fltVal val="0"/>
                                          </p:val>
                                        </p:tav>
                                        <p:tav tm="100000">
                                          <p:val>
                                            <p:strVal val="#ppt_w"/>
                                          </p:val>
                                        </p:tav>
                                      </p:tavLst>
                                    </p:anim>
                                    <p:anim calcmode="lin" valueType="num">
                                      <p:cBhvr>
                                        <p:cTn id="131" dur="500" fill="hold"/>
                                        <p:tgtEl>
                                          <p:spTgt spid="150"/>
                                        </p:tgtEl>
                                        <p:attrNameLst>
                                          <p:attrName>ppt_h</p:attrName>
                                        </p:attrNameLst>
                                      </p:cBhvr>
                                      <p:tavLst>
                                        <p:tav tm="0">
                                          <p:val>
                                            <p:fltVal val="0"/>
                                          </p:val>
                                        </p:tav>
                                        <p:tav tm="100000">
                                          <p:val>
                                            <p:strVal val="#ppt_h"/>
                                          </p:val>
                                        </p:tav>
                                      </p:tavLst>
                                    </p:anim>
                                    <p:animEffect transition="in" filter="fade">
                                      <p:cBhvr>
                                        <p:cTn id="132" dur="500"/>
                                        <p:tgtEl>
                                          <p:spTgt spid="150"/>
                                        </p:tgtEl>
                                      </p:cBhvr>
                                    </p:animEffect>
                                  </p:childTnLst>
                                </p:cTn>
                              </p:par>
                            </p:childTnLst>
                          </p:cTn>
                        </p:par>
                      </p:childTnLst>
                    </p:cTn>
                  </p:par>
                </p:childTnLst>
              </p:cTn>
              <p:nextCondLst>
                <p:cond evt="onClick" delay="0">
                  <p:tgtEl>
                    <p:spTgt spid="94"/>
                  </p:tgtEl>
                </p:cond>
              </p:nextCondLst>
            </p:seq>
            <p:seq concurrent="1" nextAc="seek">
              <p:cTn id="133" restart="whenNotActive" fill="hold" evtFilter="cancelBubble" nodeType="interactiveSeq">
                <p:stCondLst>
                  <p:cond evt="onClick" delay="0">
                    <p:tgtEl>
                      <p:spTgt spid="95"/>
                    </p:tgtEl>
                  </p:cond>
                </p:stCondLst>
                <p:endSync evt="end" delay="0">
                  <p:rtn val="all"/>
                </p:endSync>
                <p:childTnLst>
                  <p:par>
                    <p:cTn id="134" fill="hold">
                      <p:stCondLst>
                        <p:cond delay="0"/>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151"/>
                                        </p:tgtEl>
                                        <p:attrNameLst>
                                          <p:attrName>style.visibility</p:attrName>
                                        </p:attrNameLst>
                                      </p:cBhvr>
                                      <p:to>
                                        <p:strVal val="visible"/>
                                      </p:to>
                                    </p:set>
                                    <p:anim calcmode="lin" valueType="num">
                                      <p:cBhvr>
                                        <p:cTn id="138" dur="500" fill="hold"/>
                                        <p:tgtEl>
                                          <p:spTgt spid="151"/>
                                        </p:tgtEl>
                                        <p:attrNameLst>
                                          <p:attrName>ppt_w</p:attrName>
                                        </p:attrNameLst>
                                      </p:cBhvr>
                                      <p:tavLst>
                                        <p:tav tm="0">
                                          <p:val>
                                            <p:fltVal val="0"/>
                                          </p:val>
                                        </p:tav>
                                        <p:tav tm="100000">
                                          <p:val>
                                            <p:strVal val="#ppt_w"/>
                                          </p:val>
                                        </p:tav>
                                      </p:tavLst>
                                    </p:anim>
                                    <p:anim calcmode="lin" valueType="num">
                                      <p:cBhvr>
                                        <p:cTn id="139" dur="500" fill="hold"/>
                                        <p:tgtEl>
                                          <p:spTgt spid="151"/>
                                        </p:tgtEl>
                                        <p:attrNameLst>
                                          <p:attrName>ppt_h</p:attrName>
                                        </p:attrNameLst>
                                      </p:cBhvr>
                                      <p:tavLst>
                                        <p:tav tm="0">
                                          <p:val>
                                            <p:fltVal val="0"/>
                                          </p:val>
                                        </p:tav>
                                        <p:tav tm="100000">
                                          <p:val>
                                            <p:strVal val="#ppt_h"/>
                                          </p:val>
                                        </p:tav>
                                      </p:tavLst>
                                    </p:anim>
                                    <p:animEffect transition="in" filter="fade">
                                      <p:cBhvr>
                                        <p:cTn id="140" dur="500"/>
                                        <p:tgtEl>
                                          <p:spTgt spid="151"/>
                                        </p:tgtEl>
                                      </p:cBhvr>
                                    </p:animEffect>
                                  </p:childTnLst>
                                </p:cTn>
                              </p:par>
                            </p:childTnLst>
                          </p:cTn>
                        </p:par>
                      </p:childTnLst>
                    </p:cTn>
                  </p:par>
                </p:childTnLst>
              </p:cTn>
              <p:nextCondLst>
                <p:cond evt="onClick" delay="0">
                  <p:tgtEl>
                    <p:spTgt spid="95"/>
                  </p:tgtEl>
                </p:cond>
              </p:nextCondLst>
            </p:seq>
            <p:seq concurrent="1" nextAc="seek">
              <p:cTn id="141" restart="whenNotActive" fill="hold" evtFilter="cancelBubble" nodeType="interactiveSeq">
                <p:stCondLst>
                  <p:cond evt="onClick" delay="0">
                    <p:tgtEl>
                      <p:spTgt spid="96"/>
                    </p:tgtEl>
                  </p:cond>
                </p:stCondLst>
                <p:endSync evt="end" delay="0">
                  <p:rtn val="all"/>
                </p:endSync>
                <p:childTnLst>
                  <p:par>
                    <p:cTn id="142" fill="hold">
                      <p:stCondLst>
                        <p:cond delay="0"/>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154"/>
                                        </p:tgtEl>
                                        <p:attrNameLst>
                                          <p:attrName>style.visibility</p:attrName>
                                        </p:attrNameLst>
                                      </p:cBhvr>
                                      <p:to>
                                        <p:strVal val="visible"/>
                                      </p:to>
                                    </p:set>
                                    <p:anim calcmode="lin" valueType="num">
                                      <p:cBhvr>
                                        <p:cTn id="146" dur="500" fill="hold"/>
                                        <p:tgtEl>
                                          <p:spTgt spid="154"/>
                                        </p:tgtEl>
                                        <p:attrNameLst>
                                          <p:attrName>ppt_w</p:attrName>
                                        </p:attrNameLst>
                                      </p:cBhvr>
                                      <p:tavLst>
                                        <p:tav tm="0">
                                          <p:val>
                                            <p:fltVal val="0"/>
                                          </p:val>
                                        </p:tav>
                                        <p:tav tm="100000">
                                          <p:val>
                                            <p:strVal val="#ppt_w"/>
                                          </p:val>
                                        </p:tav>
                                      </p:tavLst>
                                    </p:anim>
                                    <p:anim calcmode="lin" valueType="num">
                                      <p:cBhvr>
                                        <p:cTn id="147" dur="500" fill="hold"/>
                                        <p:tgtEl>
                                          <p:spTgt spid="154"/>
                                        </p:tgtEl>
                                        <p:attrNameLst>
                                          <p:attrName>ppt_h</p:attrName>
                                        </p:attrNameLst>
                                      </p:cBhvr>
                                      <p:tavLst>
                                        <p:tav tm="0">
                                          <p:val>
                                            <p:fltVal val="0"/>
                                          </p:val>
                                        </p:tav>
                                        <p:tav tm="100000">
                                          <p:val>
                                            <p:strVal val="#ppt_h"/>
                                          </p:val>
                                        </p:tav>
                                      </p:tavLst>
                                    </p:anim>
                                    <p:animEffect transition="in" filter="fade">
                                      <p:cBhvr>
                                        <p:cTn id="148" dur="500"/>
                                        <p:tgtEl>
                                          <p:spTgt spid="154"/>
                                        </p:tgtEl>
                                      </p:cBhvr>
                                    </p:animEffect>
                                  </p:childTnLst>
                                </p:cTn>
                              </p:par>
                            </p:childTnLst>
                          </p:cTn>
                        </p:par>
                      </p:childTnLst>
                    </p:cTn>
                  </p:par>
                </p:childTnLst>
              </p:cTn>
              <p:nextCondLst>
                <p:cond evt="onClick" delay="0">
                  <p:tgtEl>
                    <p:spTgt spid="96"/>
                  </p:tgtEl>
                </p:cond>
              </p:nextCondLst>
            </p:seq>
            <p:seq concurrent="1" nextAc="seek">
              <p:cTn id="149" restart="whenNotActive" fill="hold" evtFilter="cancelBubble" nodeType="interactiveSeq">
                <p:stCondLst>
                  <p:cond evt="onClick" delay="0">
                    <p:tgtEl>
                      <p:spTgt spid="101"/>
                    </p:tgtEl>
                  </p:cond>
                </p:stCondLst>
                <p:endSync evt="end" delay="0">
                  <p:rtn val="all"/>
                </p:endSync>
                <p:childTnLst>
                  <p:par>
                    <p:cTn id="150" fill="hold">
                      <p:stCondLst>
                        <p:cond delay="0"/>
                      </p:stCondLst>
                      <p:childTnLst>
                        <p:par>
                          <p:cTn id="151" fill="hold">
                            <p:stCondLst>
                              <p:cond delay="0"/>
                            </p:stCondLst>
                            <p:childTnLst>
                              <p:par>
                                <p:cTn id="152" presetID="53" presetClass="entr" presetSubtype="16" fill="hold" nodeType="clickEffect">
                                  <p:stCondLst>
                                    <p:cond delay="0"/>
                                  </p:stCondLst>
                                  <p:childTnLst>
                                    <p:set>
                                      <p:cBhvr>
                                        <p:cTn id="153" dur="1" fill="hold">
                                          <p:stCondLst>
                                            <p:cond delay="0"/>
                                          </p:stCondLst>
                                        </p:cTn>
                                        <p:tgtEl>
                                          <p:spTgt spid="111"/>
                                        </p:tgtEl>
                                        <p:attrNameLst>
                                          <p:attrName>style.visibility</p:attrName>
                                        </p:attrNameLst>
                                      </p:cBhvr>
                                      <p:to>
                                        <p:strVal val="visible"/>
                                      </p:to>
                                    </p:set>
                                    <p:anim calcmode="lin" valueType="num">
                                      <p:cBhvr>
                                        <p:cTn id="154" dur="500" fill="hold"/>
                                        <p:tgtEl>
                                          <p:spTgt spid="111"/>
                                        </p:tgtEl>
                                        <p:attrNameLst>
                                          <p:attrName>ppt_w</p:attrName>
                                        </p:attrNameLst>
                                      </p:cBhvr>
                                      <p:tavLst>
                                        <p:tav tm="0">
                                          <p:val>
                                            <p:fltVal val="0"/>
                                          </p:val>
                                        </p:tav>
                                        <p:tav tm="100000">
                                          <p:val>
                                            <p:strVal val="#ppt_w"/>
                                          </p:val>
                                        </p:tav>
                                      </p:tavLst>
                                    </p:anim>
                                    <p:anim calcmode="lin" valueType="num">
                                      <p:cBhvr>
                                        <p:cTn id="155" dur="500" fill="hold"/>
                                        <p:tgtEl>
                                          <p:spTgt spid="111"/>
                                        </p:tgtEl>
                                        <p:attrNameLst>
                                          <p:attrName>ppt_h</p:attrName>
                                        </p:attrNameLst>
                                      </p:cBhvr>
                                      <p:tavLst>
                                        <p:tav tm="0">
                                          <p:val>
                                            <p:fltVal val="0"/>
                                          </p:val>
                                        </p:tav>
                                        <p:tav tm="100000">
                                          <p:val>
                                            <p:strVal val="#ppt_h"/>
                                          </p:val>
                                        </p:tav>
                                      </p:tavLst>
                                    </p:anim>
                                    <p:animEffect transition="in" filter="fade">
                                      <p:cBhvr>
                                        <p:cTn id="156" dur="500"/>
                                        <p:tgtEl>
                                          <p:spTgt spid="111"/>
                                        </p:tgtEl>
                                      </p:cBhvr>
                                    </p:animEffect>
                                  </p:childTnLst>
                                </p:cTn>
                              </p:par>
                            </p:childTnLst>
                          </p:cTn>
                        </p:par>
                      </p:childTnLst>
                    </p:cTn>
                  </p:par>
                </p:childTnLst>
              </p:cTn>
              <p:nextCondLst>
                <p:cond evt="onClick" delay="0">
                  <p:tgtEl>
                    <p:spTgt spid="101"/>
                  </p:tgtEl>
                </p:cond>
              </p:nextCondLst>
            </p:seq>
            <p:seq concurrent="1" nextAc="seek">
              <p:cTn id="157" restart="whenNotActive" fill="hold" evtFilter="cancelBubble" nodeType="interactiveSeq">
                <p:stCondLst>
                  <p:cond evt="onClick" delay="0">
                    <p:tgtEl>
                      <p:spTgt spid="100"/>
                    </p:tgtEl>
                  </p:cond>
                </p:stCondLst>
                <p:endSync evt="end" delay="0">
                  <p:rtn val="all"/>
                </p:endSync>
                <p:childTnLst>
                  <p:par>
                    <p:cTn id="158" fill="hold">
                      <p:stCondLst>
                        <p:cond delay="0"/>
                      </p:stCondLst>
                      <p:childTnLst>
                        <p:par>
                          <p:cTn id="159" fill="hold">
                            <p:stCondLst>
                              <p:cond delay="0"/>
                            </p:stCondLst>
                            <p:childTnLst>
                              <p:par>
                                <p:cTn id="160" presetID="53" presetClass="entr" presetSubtype="16" fill="hold" nodeType="clickEffect">
                                  <p:stCondLst>
                                    <p:cond delay="0"/>
                                  </p:stCondLst>
                                  <p:childTnLst>
                                    <p:set>
                                      <p:cBhvr>
                                        <p:cTn id="161" dur="1" fill="hold">
                                          <p:stCondLst>
                                            <p:cond delay="0"/>
                                          </p:stCondLst>
                                        </p:cTn>
                                        <p:tgtEl>
                                          <p:spTgt spid="157"/>
                                        </p:tgtEl>
                                        <p:attrNameLst>
                                          <p:attrName>style.visibility</p:attrName>
                                        </p:attrNameLst>
                                      </p:cBhvr>
                                      <p:to>
                                        <p:strVal val="visible"/>
                                      </p:to>
                                    </p:set>
                                    <p:anim calcmode="lin" valueType="num">
                                      <p:cBhvr>
                                        <p:cTn id="162" dur="500" fill="hold"/>
                                        <p:tgtEl>
                                          <p:spTgt spid="157"/>
                                        </p:tgtEl>
                                        <p:attrNameLst>
                                          <p:attrName>ppt_w</p:attrName>
                                        </p:attrNameLst>
                                      </p:cBhvr>
                                      <p:tavLst>
                                        <p:tav tm="0">
                                          <p:val>
                                            <p:fltVal val="0"/>
                                          </p:val>
                                        </p:tav>
                                        <p:tav tm="100000">
                                          <p:val>
                                            <p:strVal val="#ppt_w"/>
                                          </p:val>
                                        </p:tav>
                                      </p:tavLst>
                                    </p:anim>
                                    <p:anim calcmode="lin" valueType="num">
                                      <p:cBhvr>
                                        <p:cTn id="163" dur="500" fill="hold"/>
                                        <p:tgtEl>
                                          <p:spTgt spid="157"/>
                                        </p:tgtEl>
                                        <p:attrNameLst>
                                          <p:attrName>ppt_h</p:attrName>
                                        </p:attrNameLst>
                                      </p:cBhvr>
                                      <p:tavLst>
                                        <p:tav tm="0">
                                          <p:val>
                                            <p:fltVal val="0"/>
                                          </p:val>
                                        </p:tav>
                                        <p:tav tm="100000">
                                          <p:val>
                                            <p:strVal val="#ppt_h"/>
                                          </p:val>
                                        </p:tav>
                                      </p:tavLst>
                                    </p:anim>
                                    <p:animEffect transition="in" filter="fade">
                                      <p:cBhvr>
                                        <p:cTn id="164" dur="500"/>
                                        <p:tgtEl>
                                          <p:spTgt spid="157"/>
                                        </p:tgtEl>
                                      </p:cBhvr>
                                    </p:animEffect>
                                  </p:childTnLst>
                                </p:cTn>
                              </p:par>
                            </p:childTnLst>
                          </p:cTn>
                        </p:par>
                      </p:childTnLst>
                    </p:cTn>
                  </p:par>
                </p:childTnLst>
              </p:cTn>
              <p:nextCondLst>
                <p:cond evt="onClick" delay="0">
                  <p:tgtEl>
                    <p:spTgt spid="100"/>
                  </p:tgtEl>
                </p:cond>
              </p:nextCondLst>
            </p:seq>
            <p:seq concurrent="1" nextAc="seek">
              <p:cTn id="165" restart="whenNotActive" fill="hold" evtFilter="cancelBubble" nodeType="interactiveSeq">
                <p:stCondLst>
                  <p:cond evt="onClick" delay="0">
                    <p:tgtEl>
                      <p:spTgt spid="102"/>
                    </p:tgtEl>
                  </p:cond>
                </p:stCondLst>
                <p:endSync evt="end" delay="0">
                  <p:rtn val="all"/>
                </p:endSync>
                <p:childTnLst>
                  <p:par>
                    <p:cTn id="166" fill="hold">
                      <p:stCondLst>
                        <p:cond delay="0"/>
                      </p:stCondLst>
                      <p:childTnLst>
                        <p:par>
                          <p:cTn id="167" fill="hold">
                            <p:stCondLst>
                              <p:cond delay="0"/>
                            </p:stCondLst>
                            <p:childTnLst>
                              <p:par>
                                <p:cTn id="168" presetID="53" presetClass="entr" presetSubtype="16" fill="hold" nodeType="clickEffect">
                                  <p:stCondLst>
                                    <p:cond delay="0"/>
                                  </p:stCondLst>
                                  <p:childTnLst>
                                    <p:set>
                                      <p:cBhvr>
                                        <p:cTn id="169" dur="1" fill="hold">
                                          <p:stCondLst>
                                            <p:cond delay="0"/>
                                          </p:stCondLst>
                                        </p:cTn>
                                        <p:tgtEl>
                                          <p:spTgt spid="160"/>
                                        </p:tgtEl>
                                        <p:attrNameLst>
                                          <p:attrName>style.visibility</p:attrName>
                                        </p:attrNameLst>
                                      </p:cBhvr>
                                      <p:to>
                                        <p:strVal val="visible"/>
                                      </p:to>
                                    </p:set>
                                    <p:anim calcmode="lin" valueType="num">
                                      <p:cBhvr>
                                        <p:cTn id="170" dur="500" fill="hold"/>
                                        <p:tgtEl>
                                          <p:spTgt spid="160"/>
                                        </p:tgtEl>
                                        <p:attrNameLst>
                                          <p:attrName>ppt_w</p:attrName>
                                        </p:attrNameLst>
                                      </p:cBhvr>
                                      <p:tavLst>
                                        <p:tav tm="0">
                                          <p:val>
                                            <p:fltVal val="0"/>
                                          </p:val>
                                        </p:tav>
                                        <p:tav tm="100000">
                                          <p:val>
                                            <p:strVal val="#ppt_w"/>
                                          </p:val>
                                        </p:tav>
                                      </p:tavLst>
                                    </p:anim>
                                    <p:anim calcmode="lin" valueType="num">
                                      <p:cBhvr>
                                        <p:cTn id="171" dur="500" fill="hold"/>
                                        <p:tgtEl>
                                          <p:spTgt spid="160"/>
                                        </p:tgtEl>
                                        <p:attrNameLst>
                                          <p:attrName>ppt_h</p:attrName>
                                        </p:attrNameLst>
                                      </p:cBhvr>
                                      <p:tavLst>
                                        <p:tav tm="0">
                                          <p:val>
                                            <p:fltVal val="0"/>
                                          </p:val>
                                        </p:tav>
                                        <p:tav tm="100000">
                                          <p:val>
                                            <p:strVal val="#ppt_h"/>
                                          </p:val>
                                        </p:tav>
                                      </p:tavLst>
                                    </p:anim>
                                    <p:animEffect transition="in" filter="fade">
                                      <p:cBhvr>
                                        <p:cTn id="172" dur="500"/>
                                        <p:tgtEl>
                                          <p:spTgt spid="160"/>
                                        </p:tgtEl>
                                      </p:cBhvr>
                                    </p:animEffect>
                                  </p:childTnLst>
                                </p:cTn>
                              </p:par>
                            </p:childTnLst>
                          </p:cTn>
                        </p:par>
                      </p:childTnLst>
                    </p:cTn>
                  </p:par>
                </p:childTnLst>
              </p:cTn>
              <p:nextCondLst>
                <p:cond evt="onClick" delay="0">
                  <p:tgtEl>
                    <p:spTgt spid="102"/>
                  </p:tgtEl>
                </p:cond>
              </p:nextCondLst>
            </p:seq>
            <p:seq concurrent="1" nextAc="seek">
              <p:cTn id="173" restart="whenNotActive" fill="hold" evtFilter="cancelBubble" nodeType="interactiveSeq">
                <p:stCondLst>
                  <p:cond evt="onClick" delay="0">
                    <p:tgtEl>
                      <p:spTgt spid="103"/>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163"/>
                                        </p:tgtEl>
                                        <p:attrNameLst>
                                          <p:attrName>style.visibility</p:attrName>
                                        </p:attrNameLst>
                                      </p:cBhvr>
                                      <p:to>
                                        <p:strVal val="visible"/>
                                      </p:to>
                                    </p:set>
                                    <p:anim calcmode="lin" valueType="num">
                                      <p:cBhvr>
                                        <p:cTn id="178" dur="500" fill="hold"/>
                                        <p:tgtEl>
                                          <p:spTgt spid="163"/>
                                        </p:tgtEl>
                                        <p:attrNameLst>
                                          <p:attrName>ppt_w</p:attrName>
                                        </p:attrNameLst>
                                      </p:cBhvr>
                                      <p:tavLst>
                                        <p:tav tm="0">
                                          <p:val>
                                            <p:fltVal val="0"/>
                                          </p:val>
                                        </p:tav>
                                        <p:tav tm="100000">
                                          <p:val>
                                            <p:strVal val="#ppt_w"/>
                                          </p:val>
                                        </p:tav>
                                      </p:tavLst>
                                    </p:anim>
                                    <p:anim calcmode="lin" valueType="num">
                                      <p:cBhvr>
                                        <p:cTn id="179" dur="500" fill="hold"/>
                                        <p:tgtEl>
                                          <p:spTgt spid="163"/>
                                        </p:tgtEl>
                                        <p:attrNameLst>
                                          <p:attrName>ppt_h</p:attrName>
                                        </p:attrNameLst>
                                      </p:cBhvr>
                                      <p:tavLst>
                                        <p:tav tm="0">
                                          <p:val>
                                            <p:fltVal val="0"/>
                                          </p:val>
                                        </p:tav>
                                        <p:tav tm="100000">
                                          <p:val>
                                            <p:strVal val="#ppt_h"/>
                                          </p:val>
                                        </p:tav>
                                      </p:tavLst>
                                    </p:anim>
                                    <p:animEffect transition="in" filter="fade">
                                      <p:cBhvr>
                                        <p:cTn id="180" dur="500"/>
                                        <p:tgtEl>
                                          <p:spTgt spid="163"/>
                                        </p:tgtEl>
                                      </p:cBhvr>
                                    </p:animEffect>
                                  </p:childTnLst>
                                </p:cTn>
                              </p:par>
                            </p:childTnLst>
                          </p:cTn>
                        </p:par>
                      </p:childTnLst>
                    </p:cTn>
                  </p:par>
                </p:childTnLst>
              </p:cTn>
              <p:nextCondLst>
                <p:cond evt="onClick" delay="0">
                  <p:tgtEl>
                    <p:spTgt spid="103"/>
                  </p:tgtEl>
                </p:cond>
              </p:nextCondLst>
            </p:seq>
            <p:seq concurrent="1" nextAc="seek">
              <p:cTn id="181" restart="whenNotActive" fill="hold" evtFilter="cancelBubble" nodeType="interactiveSeq">
                <p:stCondLst>
                  <p:cond evt="onClick" delay="0">
                    <p:tgtEl>
                      <p:spTgt spid="107"/>
                    </p:tgtEl>
                  </p:cond>
                </p:stCondLst>
                <p:endSync evt="end" delay="0">
                  <p:rtn val="all"/>
                </p:endSync>
                <p:childTnLst>
                  <p:par>
                    <p:cTn id="182" fill="hold">
                      <p:stCondLst>
                        <p:cond delay="0"/>
                      </p:stCondLst>
                      <p:childTnLst>
                        <p:par>
                          <p:cTn id="183" fill="hold">
                            <p:stCondLst>
                              <p:cond delay="0"/>
                            </p:stCondLst>
                            <p:childTnLst>
                              <p:par>
                                <p:cTn id="184" presetID="53" presetClass="entr" presetSubtype="16" fill="hold" nodeType="clickEffect">
                                  <p:stCondLst>
                                    <p:cond delay="0"/>
                                  </p:stCondLst>
                                  <p:childTnLst>
                                    <p:set>
                                      <p:cBhvr>
                                        <p:cTn id="185" dur="1" fill="hold">
                                          <p:stCondLst>
                                            <p:cond delay="0"/>
                                          </p:stCondLst>
                                        </p:cTn>
                                        <p:tgtEl>
                                          <p:spTgt spid="172"/>
                                        </p:tgtEl>
                                        <p:attrNameLst>
                                          <p:attrName>style.visibility</p:attrName>
                                        </p:attrNameLst>
                                      </p:cBhvr>
                                      <p:to>
                                        <p:strVal val="visible"/>
                                      </p:to>
                                    </p:set>
                                    <p:anim calcmode="lin" valueType="num">
                                      <p:cBhvr>
                                        <p:cTn id="186" dur="500" fill="hold"/>
                                        <p:tgtEl>
                                          <p:spTgt spid="172"/>
                                        </p:tgtEl>
                                        <p:attrNameLst>
                                          <p:attrName>ppt_w</p:attrName>
                                        </p:attrNameLst>
                                      </p:cBhvr>
                                      <p:tavLst>
                                        <p:tav tm="0">
                                          <p:val>
                                            <p:fltVal val="0"/>
                                          </p:val>
                                        </p:tav>
                                        <p:tav tm="100000">
                                          <p:val>
                                            <p:strVal val="#ppt_w"/>
                                          </p:val>
                                        </p:tav>
                                      </p:tavLst>
                                    </p:anim>
                                    <p:anim calcmode="lin" valueType="num">
                                      <p:cBhvr>
                                        <p:cTn id="187" dur="500" fill="hold"/>
                                        <p:tgtEl>
                                          <p:spTgt spid="172"/>
                                        </p:tgtEl>
                                        <p:attrNameLst>
                                          <p:attrName>ppt_h</p:attrName>
                                        </p:attrNameLst>
                                      </p:cBhvr>
                                      <p:tavLst>
                                        <p:tav tm="0">
                                          <p:val>
                                            <p:fltVal val="0"/>
                                          </p:val>
                                        </p:tav>
                                        <p:tav tm="100000">
                                          <p:val>
                                            <p:strVal val="#ppt_h"/>
                                          </p:val>
                                        </p:tav>
                                      </p:tavLst>
                                    </p:anim>
                                    <p:animEffect transition="in" filter="fade">
                                      <p:cBhvr>
                                        <p:cTn id="188" dur="500"/>
                                        <p:tgtEl>
                                          <p:spTgt spid="172"/>
                                        </p:tgtEl>
                                      </p:cBhvr>
                                    </p:animEffect>
                                  </p:childTnLst>
                                </p:cTn>
                              </p:par>
                            </p:childTnLst>
                          </p:cTn>
                        </p:par>
                      </p:childTnLst>
                    </p:cTn>
                  </p:par>
                </p:childTnLst>
              </p:cTn>
              <p:nextCondLst>
                <p:cond evt="onClick" delay="0">
                  <p:tgtEl>
                    <p:spTgt spid="107"/>
                  </p:tgtEl>
                </p:cond>
              </p:nextCondLst>
            </p:seq>
            <p:seq concurrent="1" nextAc="seek">
              <p:cTn id="189" restart="whenNotActive" fill="hold" evtFilter="cancelBubble" nodeType="interactiveSeq">
                <p:stCondLst>
                  <p:cond evt="onClick" delay="0">
                    <p:tgtEl>
                      <p:spTgt spid="106"/>
                    </p:tgtEl>
                  </p:cond>
                </p:stCondLst>
                <p:endSync evt="end" delay="0">
                  <p:rtn val="all"/>
                </p:endSync>
                <p:childTnLst>
                  <p:par>
                    <p:cTn id="190" fill="hold">
                      <p:stCondLst>
                        <p:cond delay="0"/>
                      </p:stCondLst>
                      <p:childTnLst>
                        <p:par>
                          <p:cTn id="191" fill="hold">
                            <p:stCondLst>
                              <p:cond delay="0"/>
                            </p:stCondLst>
                            <p:childTnLst>
                              <p:par>
                                <p:cTn id="192" presetID="53" presetClass="entr" presetSubtype="16" fill="hold" nodeType="clickEffect">
                                  <p:stCondLst>
                                    <p:cond delay="0"/>
                                  </p:stCondLst>
                                  <p:childTnLst>
                                    <p:set>
                                      <p:cBhvr>
                                        <p:cTn id="193" dur="1" fill="hold">
                                          <p:stCondLst>
                                            <p:cond delay="0"/>
                                          </p:stCondLst>
                                        </p:cTn>
                                        <p:tgtEl>
                                          <p:spTgt spid="166"/>
                                        </p:tgtEl>
                                        <p:attrNameLst>
                                          <p:attrName>style.visibility</p:attrName>
                                        </p:attrNameLst>
                                      </p:cBhvr>
                                      <p:to>
                                        <p:strVal val="visible"/>
                                      </p:to>
                                    </p:set>
                                    <p:anim calcmode="lin" valueType="num">
                                      <p:cBhvr>
                                        <p:cTn id="194" dur="500" fill="hold"/>
                                        <p:tgtEl>
                                          <p:spTgt spid="166"/>
                                        </p:tgtEl>
                                        <p:attrNameLst>
                                          <p:attrName>ppt_w</p:attrName>
                                        </p:attrNameLst>
                                      </p:cBhvr>
                                      <p:tavLst>
                                        <p:tav tm="0">
                                          <p:val>
                                            <p:fltVal val="0"/>
                                          </p:val>
                                        </p:tav>
                                        <p:tav tm="100000">
                                          <p:val>
                                            <p:strVal val="#ppt_w"/>
                                          </p:val>
                                        </p:tav>
                                      </p:tavLst>
                                    </p:anim>
                                    <p:anim calcmode="lin" valueType="num">
                                      <p:cBhvr>
                                        <p:cTn id="195" dur="500" fill="hold"/>
                                        <p:tgtEl>
                                          <p:spTgt spid="166"/>
                                        </p:tgtEl>
                                        <p:attrNameLst>
                                          <p:attrName>ppt_h</p:attrName>
                                        </p:attrNameLst>
                                      </p:cBhvr>
                                      <p:tavLst>
                                        <p:tav tm="0">
                                          <p:val>
                                            <p:fltVal val="0"/>
                                          </p:val>
                                        </p:tav>
                                        <p:tav tm="100000">
                                          <p:val>
                                            <p:strVal val="#ppt_h"/>
                                          </p:val>
                                        </p:tav>
                                      </p:tavLst>
                                    </p:anim>
                                    <p:animEffect transition="in" filter="fade">
                                      <p:cBhvr>
                                        <p:cTn id="196" dur="500"/>
                                        <p:tgtEl>
                                          <p:spTgt spid="166"/>
                                        </p:tgtEl>
                                      </p:cBhvr>
                                    </p:animEffect>
                                  </p:childTnLst>
                                </p:cTn>
                              </p:par>
                            </p:childTnLst>
                          </p:cTn>
                        </p:par>
                      </p:childTnLst>
                    </p:cTn>
                  </p:par>
                </p:childTnLst>
              </p:cTn>
              <p:nextCondLst>
                <p:cond evt="onClick" delay="0">
                  <p:tgtEl>
                    <p:spTgt spid="106"/>
                  </p:tgtEl>
                </p:cond>
              </p:nextCondLst>
            </p:seq>
            <p:seq concurrent="1" nextAc="seek">
              <p:cTn id="197" restart="whenNotActive" fill="hold" evtFilter="cancelBubble" nodeType="interactiveSeq">
                <p:stCondLst>
                  <p:cond evt="onClick" delay="0">
                    <p:tgtEl>
                      <p:spTgt spid="108"/>
                    </p:tgtEl>
                  </p:cond>
                </p:stCondLst>
                <p:endSync evt="end" delay="0">
                  <p:rtn val="all"/>
                </p:endSync>
                <p:childTnLst>
                  <p:par>
                    <p:cTn id="198" fill="hold">
                      <p:stCondLst>
                        <p:cond delay="0"/>
                      </p:stCondLst>
                      <p:childTnLst>
                        <p:par>
                          <p:cTn id="199" fill="hold">
                            <p:stCondLst>
                              <p:cond delay="0"/>
                            </p:stCondLst>
                            <p:childTnLst>
                              <p:par>
                                <p:cTn id="200" presetID="53" presetClass="entr" presetSubtype="16" fill="hold" nodeType="clickEffect">
                                  <p:stCondLst>
                                    <p:cond delay="0"/>
                                  </p:stCondLst>
                                  <p:childTnLst>
                                    <p:set>
                                      <p:cBhvr>
                                        <p:cTn id="201" dur="1" fill="hold">
                                          <p:stCondLst>
                                            <p:cond delay="0"/>
                                          </p:stCondLst>
                                        </p:cTn>
                                        <p:tgtEl>
                                          <p:spTgt spid="169"/>
                                        </p:tgtEl>
                                        <p:attrNameLst>
                                          <p:attrName>style.visibility</p:attrName>
                                        </p:attrNameLst>
                                      </p:cBhvr>
                                      <p:to>
                                        <p:strVal val="visible"/>
                                      </p:to>
                                    </p:set>
                                    <p:anim calcmode="lin" valueType="num">
                                      <p:cBhvr>
                                        <p:cTn id="202" dur="500" fill="hold"/>
                                        <p:tgtEl>
                                          <p:spTgt spid="169"/>
                                        </p:tgtEl>
                                        <p:attrNameLst>
                                          <p:attrName>ppt_w</p:attrName>
                                        </p:attrNameLst>
                                      </p:cBhvr>
                                      <p:tavLst>
                                        <p:tav tm="0">
                                          <p:val>
                                            <p:fltVal val="0"/>
                                          </p:val>
                                        </p:tav>
                                        <p:tav tm="100000">
                                          <p:val>
                                            <p:strVal val="#ppt_w"/>
                                          </p:val>
                                        </p:tav>
                                      </p:tavLst>
                                    </p:anim>
                                    <p:anim calcmode="lin" valueType="num">
                                      <p:cBhvr>
                                        <p:cTn id="203" dur="500" fill="hold"/>
                                        <p:tgtEl>
                                          <p:spTgt spid="169"/>
                                        </p:tgtEl>
                                        <p:attrNameLst>
                                          <p:attrName>ppt_h</p:attrName>
                                        </p:attrNameLst>
                                      </p:cBhvr>
                                      <p:tavLst>
                                        <p:tav tm="0">
                                          <p:val>
                                            <p:fltVal val="0"/>
                                          </p:val>
                                        </p:tav>
                                        <p:tav tm="100000">
                                          <p:val>
                                            <p:strVal val="#ppt_h"/>
                                          </p:val>
                                        </p:tav>
                                      </p:tavLst>
                                    </p:anim>
                                    <p:animEffect transition="in" filter="fade">
                                      <p:cBhvr>
                                        <p:cTn id="204" dur="500"/>
                                        <p:tgtEl>
                                          <p:spTgt spid="169"/>
                                        </p:tgtEl>
                                      </p:cBhvr>
                                    </p:animEffect>
                                  </p:childTnLst>
                                </p:cTn>
                              </p:par>
                            </p:childTnLst>
                          </p:cTn>
                        </p:par>
                      </p:childTnLst>
                    </p:cTn>
                  </p:par>
                </p:childTnLst>
              </p:cTn>
              <p:nextCondLst>
                <p:cond evt="onClick" delay="0">
                  <p:tgtEl>
                    <p:spTgt spid="108"/>
                  </p:tgtEl>
                </p:cond>
              </p:nextCondLst>
            </p:seq>
            <p:seq concurrent="1" nextAc="seek">
              <p:cTn id="205" restart="whenNotActive" fill="hold" evtFilter="cancelBubble" nodeType="interactiveSeq">
                <p:stCondLst>
                  <p:cond evt="onClick" delay="0">
                    <p:tgtEl>
                      <p:spTgt spid="178"/>
                    </p:tgtEl>
                  </p:cond>
                </p:stCondLst>
                <p:endSync evt="end" delay="0">
                  <p:rtn val="all"/>
                </p:endSync>
                <p:childTnLst>
                  <p:par>
                    <p:cTn id="206" fill="hold">
                      <p:stCondLst>
                        <p:cond delay="0"/>
                      </p:stCondLst>
                      <p:childTnLst>
                        <p:par>
                          <p:cTn id="207" fill="hold">
                            <p:stCondLst>
                              <p:cond delay="0"/>
                            </p:stCondLst>
                            <p:childTnLst>
                              <p:par>
                                <p:cTn id="208" presetID="53" presetClass="entr" presetSubtype="16" fill="hold" nodeType="clickEffect">
                                  <p:stCondLst>
                                    <p:cond delay="0"/>
                                  </p:stCondLst>
                                  <p:childTnLst>
                                    <p:set>
                                      <p:cBhvr>
                                        <p:cTn id="209" dur="1" fill="hold">
                                          <p:stCondLst>
                                            <p:cond delay="0"/>
                                          </p:stCondLst>
                                        </p:cTn>
                                        <p:tgtEl>
                                          <p:spTgt spid="181"/>
                                        </p:tgtEl>
                                        <p:attrNameLst>
                                          <p:attrName>style.visibility</p:attrName>
                                        </p:attrNameLst>
                                      </p:cBhvr>
                                      <p:to>
                                        <p:strVal val="visible"/>
                                      </p:to>
                                    </p:set>
                                    <p:anim calcmode="lin" valueType="num">
                                      <p:cBhvr>
                                        <p:cTn id="210" dur="500" fill="hold"/>
                                        <p:tgtEl>
                                          <p:spTgt spid="181"/>
                                        </p:tgtEl>
                                        <p:attrNameLst>
                                          <p:attrName>ppt_w</p:attrName>
                                        </p:attrNameLst>
                                      </p:cBhvr>
                                      <p:tavLst>
                                        <p:tav tm="0">
                                          <p:val>
                                            <p:fltVal val="0"/>
                                          </p:val>
                                        </p:tav>
                                        <p:tav tm="100000">
                                          <p:val>
                                            <p:strVal val="#ppt_w"/>
                                          </p:val>
                                        </p:tav>
                                      </p:tavLst>
                                    </p:anim>
                                    <p:anim calcmode="lin" valueType="num">
                                      <p:cBhvr>
                                        <p:cTn id="211" dur="500" fill="hold"/>
                                        <p:tgtEl>
                                          <p:spTgt spid="181"/>
                                        </p:tgtEl>
                                        <p:attrNameLst>
                                          <p:attrName>ppt_h</p:attrName>
                                        </p:attrNameLst>
                                      </p:cBhvr>
                                      <p:tavLst>
                                        <p:tav tm="0">
                                          <p:val>
                                            <p:fltVal val="0"/>
                                          </p:val>
                                        </p:tav>
                                        <p:tav tm="100000">
                                          <p:val>
                                            <p:strVal val="#ppt_h"/>
                                          </p:val>
                                        </p:tav>
                                      </p:tavLst>
                                    </p:anim>
                                    <p:animEffect transition="in" filter="fade">
                                      <p:cBhvr>
                                        <p:cTn id="212" dur="500"/>
                                        <p:tgtEl>
                                          <p:spTgt spid="181"/>
                                        </p:tgtEl>
                                      </p:cBhvr>
                                    </p:animEffect>
                                  </p:childTnLst>
                                </p:cTn>
                              </p:par>
                            </p:childTnLst>
                          </p:cTn>
                        </p:par>
                      </p:childTnLst>
                    </p:cTn>
                  </p:par>
                </p:childTnLst>
              </p:cTn>
              <p:nextCondLst>
                <p:cond evt="onClick" delay="0">
                  <p:tgtEl>
                    <p:spTgt spid="178"/>
                  </p:tgtEl>
                </p:cond>
              </p:nextCondLst>
            </p:seq>
            <p:seq concurrent="1" nextAc="seek">
              <p:cTn id="213" restart="whenNotActive" fill="hold" evtFilter="cancelBubble" nodeType="interactiveSeq">
                <p:stCondLst>
                  <p:cond evt="onClick" delay="0">
                    <p:tgtEl>
                      <p:spTgt spid="179"/>
                    </p:tgtEl>
                  </p:cond>
                </p:stCondLst>
                <p:endSync evt="end" delay="0">
                  <p:rtn val="all"/>
                </p:endSync>
                <p:childTnLst>
                  <p:par>
                    <p:cTn id="214" fill="hold">
                      <p:stCondLst>
                        <p:cond delay="0"/>
                      </p:stCondLst>
                      <p:childTnLst>
                        <p:par>
                          <p:cTn id="215" fill="hold">
                            <p:stCondLst>
                              <p:cond delay="0"/>
                            </p:stCondLst>
                            <p:childTnLst>
                              <p:par>
                                <p:cTn id="216" presetID="53" presetClass="entr" presetSubtype="16" fill="hold" nodeType="clickEffect">
                                  <p:stCondLst>
                                    <p:cond delay="0"/>
                                  </p:stCondLst>
                                  <p:childTnLst>
                                    <p:set>
                                      <p:cBhvr>
                                        <p:cTn id="217" dur="1" fill="hold">
                                          <p:stCondLst>
                                            <p:cond delay="0"/>
                                          </p:stCondLst>
                                        </p:cTn>
                                        <p:tgtEl>
                                          <p:spTgt spid="184"/>
                                        </p:tgtEl>
                                        <p:attrNameLst>
                                          <p:attrName>style.visibility</p:attrName>
                                        </p:attrNameLst>
                                      </p:cBhvr>
                                      <p:to>
                                        <p:strVal val="visible"/>
                                      </p:to>
                                    </p:set>
                                    <p:anim calcmode="lin" valueType="num">
                                      <p:cBhvr>
                                        <p:cTn id="218" dur="500" fill="hold"/>
                                        <p:tgtEl>
                                          <p:spTgt spid="184"/>
                                        </p:tgtEl>
                                        <p:attrNameLst>
                                          <p:attrName>ppt_w</p:attrName>
                                        </p:attrNameLst>
                                      </p:cBhvr>
                                      <p:tavLst>
                                        <p:tav tm="0">
                                          <p:val>
                                            <p:fltVal val="0"/>
                                          </p:val>
                                        </p:tav>
                                        <p:tav tm="100000">
                                          <p:val>
                                            <p:strVal val="#ppt_w"/>
                                          </p:val>
                                        </p:tav>
                                      </p:tavLst>
                                    </p:anim>
                                    <p:anim calcmode="lin" valueType="num">
                                      <p:cBhvr>
                                        <p:cTn id="219" dur="500" fill="hold"/>
                                        <p:tgtEl>
                                          <p:spTgt spid="184"/>
                                        </p:tgtEl>
                                        <p:attrNameLst>
                                          <p:attrName>ppt_h</p:attrName>
                                        </p:attrNameLst>
                                      </p:cBhvr>
                                      <p:tavLst>
                                        <p:tav tm="0">
                                          <p:val>
                                            <p:fltVal val="0"/>
                                          </p:val>
                                        </p:tav>
                                        <p:tav tm="100000">
                                          <p:val>
                                            <p:strVal val="#ppt_h"/>
                                          </p:val>
                                        </p:tav>
                                      </p:tavLst>
                                    </p:anim>
                                    <p:animEffect transition="in" filter="fade">
                                      <p:cBhvr>
                                        <p:cTn id="220" dur="500"/>
                                        <p:tgtEl>
                                          <p:spTgt spid="184"/>
                                        </p:tgtEl>
                                      </p:cBhvr>
                                    </p:animEffect>
                                  </p:childTnLst>
                                </p:cTn>
                              </p:par>
                            </p:childTnLst>
                          </p:cTn>
                        </p:par>
                      </p:childTnLst>
                    </p:cTn>
                  </p:par>
                </p:childTnLst>
              </p:cTn>
              <p:nextCondLst>
                <p:cond evt="onClick" delay="0">
                  <p:tgtEl>
                    <p:spTgt spid="179"/>
                  </p:tgtEl>
                </p:cond>
              </p:nextCondLst>
            </p:seq>
            <p:seq concurrent="1" nextAc="seek">
              <p:cTn id="221" restart="whenNotActive" fill="hold" evtFilter="cancelBubble" nodeType="interactiveSeq">
                <p:stCondLst>
                  <p:cond evt="onClick" delay="0">
                    <p:tgtEl>
                      <p:spTgt spid="180"/>
                    </p:tgtEl>
                  </p:cond>
                </p:stCondLst>
                <p:endSync evt="end" delay="0">
                  <p:rtn val="all"/>
                </p:endSync>
                <p:childTnLst>
                  <p:par>
                    <p:cTn id="222" fill="hold">
                      <p:stCondLst>
                        <p:cond delay="0"/>
                      </p:stCondLst>
                      <p:childTnLst>
                        <p:par>
                          <p:cTn id="223" fill="hold">
                            <p:stCondLst>
                              <p:cond delay="0"/>
                            </p:stCondLst>
                            <p:childTnLst>
                              <p:par>
                                <p:cTn id="224" presetID="53" presetClass="entr" presetSubtype="16" fill="hold" nodeType="clickEffect">
                                  <p:stCondLst>
                                    <p:cond delay="0"/>
                                  </p:stCondLst>
                                  <p:childTnLst>
                                    <p:set>
                                      <p:cBhvr>
                                        <p:cTn id="225" dur="1" fill="hold">
                                          <p:stCondLst>
                                            <p:cond delay="0"/>
                                          </p:stCondLst>
                                        </p:cTn>
                                        <p:tgtEl>
                                          <p:spTgt spid="187"/>
                                        </p:tgtEl>
                                        <p:attrNameLst>
                                          <p:attrName>style.visibility</p:attrName>
                                        </p:attrNameLst>
                                      </p:cBhvr>
                                      <p:to>
                                        <p:strVal val="visible"/>
                                      </p:to>
                                    </p:set>
                                    <p:anim calcmode="lin" valueType="num">
                                      <p:cBhvr>
                                        <p:cTn id="226" dur="500" fill="hold"/>
                                        <p:tgtEl>
                                          <p:spTgt spid="187"/>
                                        </p:tgtEl>
                                        <p:attrNameLst>
                                          <p:attrName>ppt_w</p:attrName>
                                        </p:attrNameLst>
                                      </p:cBhvr>
                                      <p:tavLst>
                                        <p:tav tm="0">
                                          <p:val>
                                            <p:fltVal val="0"/>
                                          </p:val>
                                        </p:tav>
                                        <p:tav tm="100000">
                                          <p:val>
                                            <p:strVal val="#ppt_w"/>
                                          </p:val>
                                        </p:tav>
                                      </p:tavLst>
                                    </p:anim>
                                    <p:anim calcmode="lin" valueType="num">
                                      <p:cBhvr>
                                        <p:cTn id="227" dur="500" fill="hold"/>
                                        <p:tgtEl>
                                          <p:spTgt spid="187"/>
                                        </p:tgtEl>
                                        <p:attrNameLst>
                                          <p:attrName>ppt_h</p:attrName>
                                        </p:attrNameLst>
                                      </p:cBhvr>
                                      <p:tavLst>
                                        <p:tav tm="0">
                                          <p:val>
                                            <p:fltVal val="0"/>
                                          </p:val>
                                        </p:tav>
                                        <p:tav tm="100000">
                                          <p:val>
                                            <p:strVal val="#ppt_h"/>
                                          </p:val>
                                        </p:tav>
                                      </p:tavLst>
                                    </p:anim>
                                    <p:animEffect transition="in" filter="fade">
                                      <p:cBhvr>
                                        <p:cTn id="228" dur="500"/>
                                        <p:tgtEl>
                                          <p:spTgt spid="187"/>
                                        </p:tgtEl>
                                      </p:cBhvr>
                                    </p:animEffect>
                                  </p:childTnLst>
                                </p:cTn>
                              </p:par>
                            </p:childTnLst>
                          </p:cTn>
                        </p:par>
                      </p:childTnLst>
                    </p:cTn>
                  </p:par>
                </p:childTnLst>
              </p:cTn>
              <p:nextCondLst>
                <p:cond evt="onClick" delay="0">
                  <p:tgtEl>
                    <p:spTgt spid="180"/>
                  </p:tgtEl>
                </p:cond>
              </p:nextCondLst>
            </p:seq>
            <p:seq concurrent="1" nextAc="seek">
              <p:cTn id="229" restart="whenNotActive" fill="hold" evtFilter="cancelBubble" nodeType="interactiveSeq">
                <p:stCondLst>
                  <p:cond evt="onClick" delay="0">
                    <p:tgtEl>
                      <p:spTgt spid="177"/>
                    </p:tgtEl>
                  </p:cond>
                </p:stCondLst>
                <p:endSync evt="end" delay="0">
                  <p:rtn val="all"/>
                </p:endSync>
                <p:childTnLst>
                  <p:par>
                    <p:cTn id="230" fill="hold">
                      <p:stCondLst>
                        <p:cond delay="0"/>
                      </p:stCondLst>
                      <p:childTnLst>
                        <p:par>
                          <p:cTn id="231" fill="hold">
                            <p:stCondLst>
                              <p:cond delay="0"/>
                            </p:stCondLst>
                            <p:childTnLst>
                              <p:par>
                                <p:cTn id="232" presetID="1" presetClass="entr" presetSubtype="0" fill="hold" nodeType="clickEffect">
                                  <p:stCondLst>
                                    <p:cond delay="0"/>
                                  </p:stCondLst>
                                  <p:childTnLst>
                                    <p:set>
                                      <p:cBhvr>
                                        <p:cTn id="233" dur="1" fill="hold">
                                          <p:stCondLst>
                                            <p:cond delay="0"/>
                                          </p:stCondLst>
                                        </p:cTn>
                                        <p:tgtEl>
                                          <p:spTgt spid="191"/>
                                        </p:tgtEl>
                                        <p:attrNameLst>
                                          <p:attrName>style.visibility</p:attrName>
                                        </p:attrNameLst>
                                      </p:cBhvr>
                                      <p:to>
                                        <p:strVal val="visible"/>
                                      </p:to>
                                    </p:set>
                                  </p:childTnLst>
                                </p:cTn>
                              </p:par>
                            </p:childTnLst>
                          </p:cTn>
                        </p:par>
                      </p:childTnLst>
                    </p:cTn>
                  </p:par>
                </p:childTnLst>
              </p:cTn>
              <p:nextCondLst>
                <p:cond evt="onClick" delay="0">
                  <p:tgtEl>
                    <p:spTgt spid="177"/>
                  </p:tgtEl>
                </p:cond>
              </p:nextCondLst>
            </p:seq>
            <p:seq concurrent="1" nextAc="seek">
              <p:cTn id="234" restart="whenNotActive" fill="hold" evtFilter="cancelBubble" nodeType="interactiveSeq">
                <p:stCondLst>
                  <p:cond evt="onClick" delay="0">
                    <p:tgtEl>
                      <p:spTgt spid="110"/>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nodeType="clickEffect">
                                  <p:stCondLst>
                                    <p:cond delay="0"/>
                                  </p:stCondLst>
                                  <p:childTnLst>
                                    <p:set>
                                      <p:cBhvr>
                                        <p:cTn id="238" dur="1" fill="hold">
                                          <p:stCondLst>
                                            <p:cond delay="0"/>
                                          </p:stCondLst>
                                        </p:cTn>
                                        <p:tgtEl>
                                          <p:spTgt spid="117"/>
                                        </p:tgtEl>
                                        <p:attrNameLst>
                                          <p:attrName>style.visibility</p:attrName>
                                        </p:attrNameLst>
                                      </p:cBhvr>
                                      <p:to>
                                        <p:strVal val="visible"/>
                                      </p:to>
                                    </p:set>
                                    <p:animEffect transition="in" filter="fade">
                                      <p:cBhvr>
                                        <p:cTn id="239" dur="500"/>
                                        <p:tgtEl>
                                          <p:spTgt spid="117"/>
                                        </p:tgtEl>
                                      </p:cBhvr>
                                    </p:animEffect>
                                  </p:childTnLst>
                                </p:cTn>
                              </p:par>
                            </p:childTnLst>
                          </p:cTn>
                        </p:par>
                      </p:childTnLst>
                    </p:cTn>
                  </p:par>
                </p:childTnLst>
              </p:cTn>
              <p:nextCondLst>
                <p:cond evt="onClick" delay="0">
                  <p:tgtEl>
                    <p:spTgt spid="110"/>
                  </p:tgtEl>
                </p:cond>
              </p:nextCondLst>
            </p:seq>
            <p:seq concurrent="1" nextAc="seek">
              <p:cTn id="240" restart="whenNotActive" fill="hold" evtFilter="cancelBubble" nodeType="interactiveSeq">
                <p:stCondLst>
                  <p:cond evt="onClick" delay="0">
                    <p:tgtEl>
                      <p:spTgt spid="193"/>
                    </p:tgtEl>
                  </p:cond>
                </p:stCondLst>
                <p:endSync evt="end" delay="0">
                  <p:rtn val="all"/>
                </p:endSync>
                <p:childTnLst>
                  <p:par>
                    <p:cTn id="241" fill="hold">
                      <p:stCondLst>
                        <p:cond delay="0"/>
                      </p:stCondLst>
                      <p:childTnLst>
                        <p:par>
                          <p:cTn id="242" fill="hold">
                            <p:stCondLst>
                              <p:cond delay="0"/>
                            </p:stCondLst>
                            <p:childTnLst>
                              <p:par>
                                <p:cTn id="243" presetID="53" presetClass="entr" presetSubtype="16" fill="hold" nodeType="clickEffect">
                                  <p:stCondLst>
                                    <p:cond delay="0"/>
                                  </p:stCondLst>
                                  <p:childTnLst>
                                    <p:set>
                                      <p:cBhvr>
                                        <p:cTn id="244" dur="1" fill="hold">
                                          <p:stCondLst>
                                            <p:cond delay="0"/>
                                          </p:stCondLst>
                                        </p:cTn>
                                        <p:tgtEl>
                                          <p:spTgt spid="208"/>
                                        </p:tgtEl>
                                        <p:attrNameLst>
                                          <p:attrName>style.visibility</p:attrName>
                                        </p:attrNameLst>
                                      </p:cBhvr>
                                      <p:to>
                                        <p:strVal val="visible"/>
                                      </p:to>
                                    </p:set>
                                    <p:anim calcmode="lin" valueType="num">
                                      <p:cBhvr>
                                        <p:cTn id="245" dur="500" fill="hold"/>
                                        <p:tgtEl>
                                          <p:spTgt spid="208"/>
                                        </p:tgtEl>
                                        <p:attrNameLst>
                                          <p:attrName>ppt_w</p:attrName>
                                        </p:attrNameLst>
                                      </p:cBhvr>
                                      <p:tavLst>
                                        <p:tav tm="0">
                                          <p:val>
                                            <p:fltVal val="0"/>
                                          </p:val>
                                        </p:tav>
                                        <p:tav tm="100000">
                                          <p:val>
                                            <p:strVal val="#ppt_w"/>
                                          </p:val>
                                        </p:tav>
                                      </p:tavLst>
                                    </p:anim>
                                    <p:anim calcmode="lin" valueType="num">
                                      <p:cBhvr>
                                        <p:cTn id="246" dur="500" fill="hold"/>
                                        <p:tgtEl>
                                          <p:spTgt spid="208"/>
                                        </p:tgtEl>
                                        <p:attrNameLst>
                                          <p:attrName>ppt_h</p:attrName>
                                        </p:attrNameLst>
                                      </p:cBhvr>
                                      <p:tavLst>
                                        <p:tav tm="0">
                                          <p:val>
                                            <p:fltVal val="0"/>
                                          </p:val>
                                        </p:tav>
                                        <p:tav tm="100000">
                                          <p:val>
                                            <p:strVal val="#ppt_h"/>
                                          </p:val>
                                        </p:tav>
                                      </p:tavLst>
                                    </p:anim>
                                    <p:animEffect transition="in" filter="fade">
                                      <p:cBhvr>
                                        <p:cTn id="247" dur="500"/>
                                        <p:tgtEl>
                                          <p:spTgt spid="208"/>
                                        </p:tgtEl>
                                      </p:cBhvr>
                                    </p:animEffect>
                                  </p:childTnLst>
                                </p:cTn>
                              </p:par>
                            </p:childTnLst>
                          </p:cTn>
                        </p:par>
                      </p:childTnLst>
                    </p:cTn>
                  </p:par>
                </p:childTnLst>
              </p:cTn>
              <p:nextCondLst>
                <p:cond evt="onClick" delay="0">
                  <p:tgtEl>
                    <p:spTgt spid="193"/>
                  </p:tgtEl>
                </p:cond>
              </p:nextCondLst>
            </p:seq>
            <p:seq concurrent="1" nextAc="seek">
              <p:cTn id="248" restart="whenNotActive" fill="hold" evtFilter="cancelBubble" nodeType="interactiveSeq">
                <p:stCondLst>
                  <p:cond evt="onClick" delay="0">
                    <p:tgtEl>
                      <p:spTgt spid="195"/>
                    </p:tgtEl>
                  </p:cond>
                </p:stCondLst>
                <p:endSync evt="end" delay="0">
                  <p:rtn val="all"/>
                </p:endSync>
                <p:childTnLst>
                  <p:par>
                    <p:cTn id="249" fill="hold">
                      <p:stCondLst>
                        <p:cond delay="0"/>
                      </p:stCondLst>
                      <p:childTnLst>
                        <p:par>
                          <p:cTn id="250" fill="hold">
                            <p:stCondLst>
                              <p:cond delay="0"/>
                            </p:stCondLst>
                            <p:childTnLst>
                              <p:par>
                                <p:cTn id="251" presetID="53" presetClass="entr" presetSubtype="16" fill="hold" nodeType="clickEffect">
                                  <p:stCondLst>
                                    <p:cond delay="0"/>
                                  </p:stCondLst>
                                  <p:childTnLst>
                                    <p:set>
                                      <p:cBhvr>
                                        <p:cTn id="252" dur="1" fill="hold">
                                          <p:stCondLst>
                                            <p:cond delay="0"/>
                                          </p:stCondLst>
                                        </p:cTn>
                                        <p:tgtEl>
                                          <p:spTgt spid="211"/>
                                        </p:tgtEl>
                                        <p:attrNameLst>
                                          <p:attrName>style.visibility</p:attrName>
                                        </p:attrNameLst>
                                      </p:cBhvr>
                                      <p:to>
                                        <p:strVal val="visible"/>
                                      </p:to>
                                    </p:set>
                                    <p:anim calcmode="lin" valueType="num">
                                      <p:cBhvr>
                                        <p:cTn id="253" dur="500" fill="hold"/>
                                        <p:tgtEl>
                                          <p:spTgt spid="211"/>
                                        </p:tgtEl>
                                        <p:attrNameLst>
                                          <p:attrName>ppt_w</p:attrName>
                                        </p:attrNameLst>
                                      </p:cBhvr>
                                      <p:tavLst>
                                        <p:tav tm="0">
                                          <p:val>
                                            <p:fltVal val="0"/>
                                          </p:val>
                                        </p:tav>
                                        <p:tav tm="100000">
                                          <p:val>
                                            <p:strVal val="#ppt_w"/>
                                          </p:val>
                                        </p:tav>
                                      </p:tavLst>
                                    </p:anim>
                                    <p:anim calcmode="lin" valueType="num">
                                      <p:cBhvr>
                                        <p:cTn id="254" dur="500" fill="hold"/>
                                        <p:tgtEl>
                                          <p:spTgt spid="211"/>
                                        </p:tgtEl>
                                        <p:attrNameLst>
                                          <p:attrName>ppt_h</p:attrName>
                                        </p:attrNameLst>
                                      </p:cBhvr>
                                      <p:tavLst>
                                        <p:tav tm="0">
                                          <p:val>
                                            <p:fltVal val="0"/>
                                          </p:val>
                                        </p:tav>
                                        <p:tav tm="100000">
                                          <p:val>
                                            <p:strVal val="#ppt_h"/>
                                          </p:val>
                                        </p:tav>
                                      </p:tavLst>
                                    </p:anim>
                                    <p:animEffect transition="in" filter="fade">
                                      <p:cBhvr>
                                        <p:cTn id="255" dur="500"/>
                                        <p:tgtEl>
                                          <p:spTgt spid="211"/>
                                        </p:tgtEl>
                                      </p:cBhvr>
                                    </p:animEffect>
                                  </p:childTnLst>
                                </p:cTn>
                              </p:par>
                            </p:childTnLst>
                          </p:cTn>
                        </p:par>
                      </p:childTnLst>
                    </p:cTn>
                  </p:par>
                </p:childTnLst>
              </p:cTn>
              <p:nextCondLst>
                <p:cond evt="onClick" delay="0">
                  <p:tgtEl>
                    <p:spTgt spid="195"/>
                  </p:tgtEl>
                </p:cond>
              </p:nextCondLst>
            </p:seq>
            <p:seq concurrent="1" nextAc="seek">
              <p:cTn id="256" restart="whenNotActive" fill="hold" evtFilter="cancelBubble" nodeType="interactiveSeq">
                <p:stCondLst>
                  <p:cond evt="onClick" delay="0">
                    <p:tgtEl>
                      <p:spTgt spid="196"/>
                    </p:tgtEl>
                  </p:cond>
                </p:stCondLst>
                <p:endSync evt="end" delay="0">
                  <p:rtn val="all"/>
                </p:endSync>
                <p:childTnLst>
                  <p:par>
                    <p:cTn id="257" fill="hold">
                      <p:stCondLst>
                        <p:cond delay="0"/>
                      </p:stCondLst>
                      <p:childTnLst>
                        <p:par>
                          <p:cTn id="258" fill="hold">
                            <p:stCondLst>
                              <p:cond delay="0"/>
                            </p:stCondLst>
                            <p:childTnLst>
                              <p:par>
                                <p:cTn id="259" presetID="1" presetClass="entr" presetSubtype="0" fill="hold" nodeType="withEffect">
                                  <p:stCondLst>
                                    <p:cond delay="0"/>
                                  </p:stCondLst>
                                  <p:childTnLst>
                                    <p:set>
                                      <p:cBhvr>
                                        <p:cTn id="260" dur="1" fill="hold">
                                          <p:stCondLst>
                                            <p:cond delay="0"/>
                                          </p:stCondLst>
                                        </p:cTn>
                                        <p:tgtEl>
                                          <p:spTgt spid="22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261" restart="whenNotActive" fill="hold" evtFilter="cancelBubble" nodeType="interactiveSeq">
                <p:stCondLst>
                  <p:cond evt="onClick" delay="0">
                    <p:tgtEl>
                      <p:spTgt spid="199"/>
                    </p:tgtEl>
                  </p:cond>
                </p:stCondLst>
                <p:endSync evt="end" delay="0">
                  <p:rtn val="all"/>
                </p:endSync>
                <p:childTnLst>
                  <p:par>
                    <p:cTn id="262" fill="hold">
                      <p:stCondLst>
                        <p:cond delay="0"/>
                      </p:stCondLst>
                      <p:childTnLst>
                        <p:par>
                          <p:cTn id="263" fill="hold">
                            <p:stCondLst>
                              <p:cond delay="0"/>
                            </p:stCondLst>
                            <p:childTnLst>
                              <p:par>
                                <p:cTn id="264" presetID="53" presetClass="entr" presetSubtype="16" fill="hold" nodeType="clickEffect">
                                  <p:stCondLst>
                                    <p:cond delay="0"/>
                                  </p:stCondLst>
                                  <p:childTnLst>
                                    <p:set>
                                      <p:cBhvr>
                                        <p:cTn id="265" dur="1" fill="hold">
                                          <p:stCondLst>
                                            <p:cond delay="0"/>
                                          </p:stCondLst>
                                        </p:cTn>
                                        <p:tgtEl>
                                          <p:spTgt spid="223"/>
                                        </p:tgtEl>
                                        <p:attrNameLst>
                                          <p:attrName>style.visibility</p:attrName>
                                        </p:attrNameLst>
                                      </p:cBhvr>
                                      <p:to>
                                        <p:strVal val="visible"/>
                                      </p:to>
                                    </p:set>
                                    <p:anim calcmode="lin" valueType="num">
                                      <p:cBhvr>
                                        <p:cTn id="266" dur="500" fill="hold"/>
                                        <p:tgtEl>
                                          <p:spTgt spid="223"/>
                                        </p:tgtEl>
                                        <p:attrNameLst>
                                          <p:attrName>ppt_w</p:attrName>
                                        </p:attrNameLst>
                                      </p:cBhvr>
                                      <p:tavLst>
                                        <p:tav tm="0">
                                          <p:val>
                                            <p:fltVal val="0"/>
                                          </p:val>
                                        </p:tav>
                                        <p:tav tm="100000">
                                          <p:val>
                                            <p:strVal val="#ppt_w"/>
                                          </p:val>
                                        </p:tav>
                                      </p:tavLst>
                                    </p:anim>
                                    <p:anim calcmode="lin" valueType="num">
                                      <p:cBhvr>
                                        <p:cTn id="267" dur="500" fill="hold"/>
                                        <p:tgtEl>
                                          <p:spTgt spid="223"/>
                                        </p:tgtEl>
                                        <p:attrNameLst>
                                          <p:attrName>ppt_h</p:attrName>
                                        </p:attrNameLst>
                                      </p:cBhvr>
                                      <p:tavLst>
                                        <p:tav tm="0">
                                          <p:val>
                                            <p:fltVal val="0"/>
                                          </p:val>
                                        </p:tav>
                                        <p:tav tm="100000">
                                          <p:val>
                                            <p:strVal val="#ppt_h"/>
                                          </p:val>
                                        </p:tav>
                                      </p:tavLst>
                                    </p:anim>
                                    <p:animEffect transition="in" filter="fade">
                                      <p:cBhvr>
                                        <p:cTn id="268" dur="500"/>
                                        <p:tgtEl>
                                          <p:spTgt spid="223"/>
                                        </p:tgtEl>
                                      </p:cBhvr>
                                    </p:animEffect>
                                  </p:childTnLst>
                                </p:cTn>
                              </p:par>
                            </p:childTnLst>
                          </p:cTn>
                        </p:par>
                      </p:childTnLst>
                    </p:cTn>
                  </p:par>
                </p:childTnLst>
              </p:cTn>
              <p:nextCondLst>
                <p:cond evt="onClick" delay="0">
                  <p:tgtEl>
                    <p:spTgt spid="199"/>
                  </p:tgtEl>
                </p:cond>
              </p:nextCondLst>
            </p:seq>
            <p:seq concurrent="1" nextAc="seek">
              <p:cTn id="269" restart="whenNotActive" fill="hold" evtFilter="cancelBubble" nodeType="interactiveSeq">
                <p:stCondLst>
                  <p:cond evt="onClick" delay="0">
                    <p:tgtEl>
                      <p:spTgt spid="198"/>
                    </p:tgtEl>
                  </p:cond>
                </p:stCondLst>
                <p:endSync evt="end" delay="0">
                  <p:rtn val="all"/>
                </p:endSync>
                <p:childTnLst>
                  <p:par>
                    <p:cTn id="270" fill="hold">
                      <p:stCondLst>
                        <p:cond delay="0"/>
                      </p:stCondLst>
                      <p:childTnLst>
                        <p:par>
                          <p:cTn id="271" fill="hold">
                            <p:stCondLst>
                              <p:cond delay="0"/>
                            </p:stCondLst>
                            <p:childTnLst>
                              <p:par>
                                <p:cTn id="272" presetID="53" presetClass="entr" presetSubtype="16" fill="hold" nodeType="clickEffect">
                                  <p:stCondLst>
                                    <p:cond delay="0"/>
                                  </p:stCondLst>
                                  <p:childTnLst>
                                    <p:set>
                                      <p:cBhvr>
                                        <p:cTn id="273" dur="1" fill="hold">
                                          <p:stCondLst>
                                            <p:cond delay="0"/>
                                          </p:stCondLst>
                                        </p:cTn>
                                        <p:tgtEl>
                                          <p:spTgt spid="217"/>
                                        </p:tgtEl>
                                        <p:attrNameLst>
                                          <p:attrName>style.visibility</p:attrName>
                                        </p:attrNameLst>
                                      </p:cBhvr>
                                      <p:to>
                                        <p:strVal val="visible"/>
                                      </p:to>
                                    </p:set>
                                    <p:anim calcmode="lin" valueType="num">
                                      <p:cBhvr>
                                        <p:cTn id="274" dur="500" fill="hold"/>
                                        <p:tgtEl>
                                          <p:spTgt spid="217"/>
                                        </p:tgtEl>
                                        <p:attrNameLst>
                                          <p:attrName>ppt_w</p:attrName>
                                        </p:attrNameLst>
                                      </p:cBhvr>
                                      <p:tavLst>
                                        <p:tav tm="0">
                                          <p:val>
                                            <p:fltVal val="0"/>
                                          </p:val>
                                        </p:tav>
                                        <p:tav tm="100000">
                                          <p:val>
                                            <p:strVal val="#ppt_w"/>
                                          </p:val>
                                        </p:tav>
                                      </p:tavLst>
                                    </p:anim>
                                    <p:anim calcmode="lin" valueType="num">
                                      <p:cBhvr>
                                        <p:cTn id="275" dur="500" fill="hold"/>
                                        <p:tgtEl>
                                          <p:spTgt spid="217"/>
                                        </p:tgtEl>
                                        <p:attrNameLst>
                                          <p:attrName>ppt_h</p:attrName>
                                        </p:attrNameLst>
                                      </p:cBhvr>
                                      <p:tavLst>
                                        <p:tav tm="0">
                                          <p:val>
                                            <p:fltVal val="0"/>
                                          </p:val>
                                        </p:tav>
                                        <p:tav tm="100000">
                                          <p:val>
                                            <p:strVal val="#ppt_h"/>
                                          </p:val>
                                        </p:tav>
                                      </p:tavLst>
                                    </p:anim>
                                    <p:animEffect transition="in" filter="fade">
                                      <p:cBhvr>
                                        <p:cTn id="276" dur="500"/>
                                        <p:tgtEl>
                                          <p:spTgt spid="217"/>
                                        </p:tgtEl>
                                      </p:cBhvr>
                                    </p:animEffect>
                                  </p:childTnLst>
                                </p:cTn>
                              </p:par>
                            </p:childTnLst>
                          </p:cTn>
                        </p:par>
                      </p:childTnLst>
                    </p:cTn>
                  </p:par>
                </p:childTnLst>
              </p:cTn>
              <p:nextCondLst>
                <p:cond evt="onClick" delay="0">
                  <p:tgtEl>
                    <p:spTgt spid="198"/>
                  </p:tgtEl>
                </p:cond>
              </p:nextCondLst>
            </p:seq>
            <p:seq concurrent="1" nextAc="seek">
              <p:cTn id="277" restart="whenNotActive" fill="hold" evtFilter="cancelBubble" nodeType="interactiveSeq">
                <p:stCondLst>
                  <p:cond evt="onClick" delay="0">
                    <p:tgtEl>
                      <p:spTgt spid="200"/>
                    </p:tgtEl>
                  </p:cond>
                </p:stCondLst>
                <p:endSync evt="end" delay="0">
                  <p:rtn val="all"/>
                </p:endSync>
                <p:childTnLst>
                  <p:par>
                    <p:cTn id="278" fill="hold">
                      <p:stCondLst>
                        <p:cond delay="0"/>
                      </p:stCondLst>
                      <p:childTnLst>
                        <p:par>
                          <p:cTn id="279" fill="hold">
                            <p:stCondLst>
                              <p:cond delay="0"/>
                            </p:stCondLst>
                            <p:childTnLst>
                              <p:par>
                                <p:cTn id="280" presetID="10" presetClass="entr" presetSubtype="0" fill="hold" nodeType="clickEffect">
                                  <p:stCondLst>
                                    <p:cond delay="0"/>
                                  </p:stCondLst>
                                  <p:childTnLst>
                                    <p:set>
                                      <p:cBhvr>
                                        <p:cTn id="281" dur="1" fill="hold">
                                          <p:stCondLst>
                                            <p:cond delay="0"/>
                                          </p:stCondLst>
                                        </p:cTn>
                                        <p:tgtEl>
                                          <p:spTgt spid="233"/>
                                        </p:tgtEl>
                                        <p:attrNameLst>
                                          <p:attrName>style.visibility</p:attrName>
                                        </p:attrNameLst>
                                      </p:cBhvr>
                                      <p:to>
                                        <p:strVal val="visible"/>
                                      </p:to>
                                    </p:set>
                                    <p:animEffect transition="in" filter="fade">
                                      <p:cBhvr>
                                        <p:cTn id="282" dur="500"/>
                                        <p:tgtEl>
                                          <p:spTgt spid="233"/>
                                        </p:tgtEl>
                                      </p:cBhvr>
                                    </p:animEffect>
                                  </p:childTnLst>
                                </p:cTn>
                              </p:par>
                            </p:childTnLst>
                          </p:cTn>
                        </p:par>
                      </p:childTnLst>
                    </p:cTn>
                  </p:par>
                </p:childTnLst>
              </p:cTn>
              <p:nextCondLst>
                <p:cond evt="onClick" delay="0">
                  <p:tgtEl>
                    <p:spTgt spid="200"/>
                  </p:tgtEl>
                </p:cond>
              </p:nextCondLst>
            </p:seq>
            <p:seq concurrent="1" nextAc="seek">
              <p:cTn id="283" restart="whenNotActive" fill="hold" evtFilter="cancelBubble" nodeType="interactiveSeq">
                <p:stCondLst>
                  <p:cond evt="onClick" delay="0">
                    <p:tgtEl>
                      <p:spTgt spid="194"/>
                    </p:tgtEl>
                  </p:cond>
                </p:stCondLst>
                <p:endSync evt="end" delay="0">
                  <p:rtn val="all"/>
                </p:endSync>
                <p:childTnLst>
                  <p:par>
                    <p:cTn id="284" fill="hold">
                      <p:stCondLst>
                        <p:cond delay="0"/>
                      </p:stCondLst>
                      <p:childTnLst>
                        <p:par>
                          <p:cTn id="285" fill="hold">
                            <p:stCondLst>
                              <p:cond delay="0"/>
                            </p:stCondLst>
                            <p:childTnLst>
                              <p:par>
                                <p:cTn id="286" presetID="53" presetClass="entr" presetSubtype="16" fill="hold" nodeType="clickEffect">
                                  <p:stCondLst>
                                    <p:cond delay="0"/>
                                  </p:stCondLst>
                                  <p:childTnLst>
                                    <p:set>
                                      <p:cBhvr>
                                        <p:cTn id="287" dur="1" fill="hold">
                                          <p:stCondLst>
                                            <p:cond delay="0"/>
                                          </p:stCondLst>
                                        </p:cTn>
                                        <p:tgtEl>
                                          <p:spTgt spid="214"/>
                                        </p:tgtEl>
                                        <p:attrNameLst>
                                          <p:attrName>style.visibility</p:attrName>
                                        </p:attrNameLst>
                                      </p:cBhvr>
                                      <p:to>
                                        <p:strVal val="visible"/>
                                      </p:to>
                                    </p:set>
                                    <p:anim calcmode="lin" valueType="num">
                                      <p:cBhvr>
                                        <p:cTn id="288" dur="500" fill="hold"/>
                                        <p:tgtEl>
                                          <p:spTgt spid="214"/>
                                        </p:tgtEl>
                                        <p:attrNameLst>
                                          <p:attrName>ppt_w</p:attrName>
                                        </p:attrNameLst>
                                      </p:cBhvr>
                                      <p:tavLst>
                                        <p:tav tm="0">
                                          <p:val>
                                            <p:fltVal val="0"/>
                                          </p:val>
                                        </p:tav>
                                        <p:tav tm="100000">
                                          <p:val>
                                            <p:strVal val="#ppt_w"/>
                                          </p:val>
                                        </p:tav>
                                      </p:tavLst>
                                    </p:anim>
                                    <p:anim calcmode="lin" valueType="num">
                                      <p:cBhvr>
                                        <p:cTn id="289" dur="500" fill="hold"/>
                                        <p:tgtEl>
                                          <p:spTgt spid="214"/>
                                        </p:tgtEl>
                                        <p:attrNameLst>
                                          <p:attrName>ppt_h</p:attrName>
                                        </p:attrNameLst>
                                      </p:cBhvr>
                                      <p:tavLst>
                                        <p:tav tm="0">
                                          <p:val>
                                            <p:fltVal val="0"/>
                                          </p:val>
                                        </p:tav>
                                        <p:tav tm="100000">
                                          <p:val>
                                            <p:strVal val="#ppt_h"/>
                                          </p:val>
                                        </p:tav>
                                      </p:tavLst>
                                    </p:anim>
                                    <p:animEffect transition="in" filter="fade">
                                      <p:cBhvr>
                                        <p:cTn id="290" dur="500"/>
                                        <p:tgtEl>
                                          <p:spTgt spid="214"/>
                                        </p:tgtEl>
                                      </p:cBhvr>
                                    </p:animEffect>
                                  </p:childTnLst>
                                </p:cTn>
                              </p:par>
                            </p:childTnLst>
                          </p:cTn>
                        </p:par>
                      </p:childTnLst>
                    </p:cTn>
                  </p:par>
                </p:childTnLst>
              </p:cTn>
              <p:nextCondLst>
                <p:cond evt="onClick" delay="0">
                  <p:tgtEl>
                    <p:spTgt spid="194"/>
                  </p:tgtEl>
                </p:cond>
              </p:nextCondLst>
            </p:seq>
            <p:seq concurrent="1" nextAc="seek">
              <p:cTn id="291" restart="whenNotActive" fill="hold" evtFilter="cancelBubble" nodeType="interactiveSeq">
                <p:stCondLst>
                  <p:cond evt="onClick" delay="0">
                    <p:tgtEl>
                      <p:spTgt spid="201"/>
                    </p:tgtEl>
                  </p:cond>
                </p:stCondLst>
                <p:endSync evt="end" delay="0">
                  <p:rtn val="all"/>
                </p:endSync>
                <p:childTnLst>
                  <p:par>
                    <p:cTn id="292" fill="hold">
                      <p:stCondLst>
                        <p:cond delay="0"/>
                      </p:stCondLst>
                      <p:childTnLst>
                        <p:par>
                          <p:cTn id="293" fill="hold">
                            <p:stCondLst>
                              <p:cond delay="0"/>
                            </p:stCondLst>
                            <p:childTnLst>
                              <p:par>
                                <p:cTn id="294" presetID="53" presetClass="entr" presetSubtype="16" fill="hold" nodeType="clickEffect">
                                  <p:stCondLst>
                                    <p:cond delay="0"/>
                                  </p:stCondLst>
                                  <p:childTnLst>
                                    <p:set>
                                      <p:cBhvr>
                                        <p:cTn id="295" dur="1" fill="hold">
                                          <p:stCondLst>
                                            <p:cond delay="0"/>
                                          </p:stCondLst>
                                        </p:cTn>
                                        <p:tgtEl>
                                          <p:spTgt spid="220"/>
                                        </p:tgtEl>
                                        <p:attrNameLst>
                                          <p:attrName>style.visibility</p:attrName>
                                        </p:attrNameLst>
                                      </p:cBhvr>
                                      <p:to>
                                        <p:strVal val="visible"/>
                                      </p:to>
                                    </p:set>
                                    <p:anim calcmode="lin" valueType="num">
                                      <p:cBhvr>
                                        <p:cTn id="296" dur="500" fill="hold"/>
                                        <p:tgtEl>
                                          <p:spTgt spid="220"/>
                                        </p:tgtEl>
                                        <p:attrNameLst>
                                          <p:attrName>ppt_w</p:attrName>
                                        </p:attrNameLst>
                                      </p:cBhvr>
                                      <p:tavLst>
                                        <p:tav tm="0">
                                          <p:val>
                                            <p:fltVal val="0"/>
                                          </p:val>
                                        </p:tav>
                                        <p:tav tm="100000">
                                          <p:val>
                                            <p:strVal val="#ppt_w"/>
                                          </p:val>
                                        </p:tav>
                                      </p:tavLst>
                                    </p:anim>
                                    <p:anim calcmode="lin" valueType="num">
                                      <p:cBhvr>
                                        <p:cTn id="297" dur="500" fill="hold"/>
                                        <p:tgtEl>
                                          <p:spTgt spid="220"/>
                                        </p:tgtEl>
                                        <p:attrNameLst>
                                          <p:attrName>ppt_h</p:attrName>
                                        </p:attrNameLst>
                                      </p:cBhvr>
                                      <p:tavLst>
                                        <p:tav tm="0">
                                          <p:val>
                                            <p:fltVal val="0"/>
                                          </p:val>
                                        </p:tav>
                                        <p:tav tm="100000">
                                          <p:val>
                                            <p:strVal val="#ppt_h"/>
                                          </p:val>
                                        </p:tav>
                                      </p:tavLst>
                                    </p:anim>
                                    <p:animEffect transition="in" filter="fade">
                                      <p:cBhvr>
                                        <p:cTn id="298" dur="500"/>
                                        <p:tgtEl>
                                          <p:spTgt spid="220"/>
                                        </p:tgtEl>
                                      </p:cBhvr>
                                    </p:animEffect>
                                  </p:childTnLst>
                                </p:cTn>
                              </p:par>
                            </p:childTnLst>
                          </p:cTn>
                        </p:par>
                      </p:childTnLst>
                    </p:cTn>
                  </p:par>
                </p:childTnLst>
              </p:cTn>
              <p:nextCondLst>
                <p:cond evt="onClick" delay="0">
                  <p:tgtEl>
                    <p:spTgt spid="201"/>
                  </p:tgtEl>
                </p:cond>
              </p:nextCondLst>
            </p:seq>
          </p:childTnLst>
        </p:cTn>
      </p:par>
    </p:tnLst>
    <p:bldLst>
      <p:bldP spid="81" grpId="0" animBg="1"/>
      <p:bldP spid="88" grpId="0" animBg="1"/>
      <p:bldP spid="3" grpId="0"/>
      <p:bldP spid="31" grpId="0" animBg="1"/>
      <p:bldP spid="93" grpId="0" animBg="1"/>
      <p:bldP spid="94" grpId="0" animBg="1"/>
      <p:bldP spid="95" grpId="0" animBg="1"/>
      <p:bldP spid="96" grpId="0" animBg="1"/>
      <p:bldP spid="98" grpId="0" animBg="1"/>
      <p:bldP spid="100" grpId="0" animBg="1"/>
      <p:bldP spid="101" grpId="0" animBg="1"/>
      <p:bldP spid="102" grpId="0" animBg="1"/>
      <p:bldP spid="103" grpId="0" animBg="1"/>
      <p:bldP spid="105" grpId="0" animBg="1"/>
      <p:bldP spid="106" grpId="0" animBg="1"/>
      <p:bldP spid="107" grpId="0" animBg="1"/>
      <p:bldP spid="108" grpId="0" animBg="1"/>
      <p:bldP spid="110" grpId="0" animBg="1"/>
      <p:bldP spid="60" grpId="0" animBg="1"/>
      <p:bldP spid="77" grpId="0" animBg="1"/>
      <p:bldP spid="190" grpId="0" animBg="1"/>
      <p:bldP spid="175" grpId="0" animBg="1"/>
      <p:bldP spid="177" grpId="0" animBg="1"/>
      <p:bldP spid="178" grpId="0" animBg="1"/>
      <p:bldP spid="179" grpId="0" animBg="1"/>
      <p:bldP spid="180"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Missing Coordinates</a:t>
            </a:r>
            <a:endParaRPr lang="en-GB" sz="3600"/>
          </a:p>
        </p:txBody>
      </p:sp>
      <p:grpSp>
        <p:nvGrpSpPr>
          <p:cNvPr id="15" name="Group 14">
            <a:extLst>
              <a:ext uri="{FF2B5EF4-FFF2-40B4-BE49-F238E27FC236}">
                <a16:creationId xmlns:a16="http://schemas.microsoft.com/office/drawing/2014/main" id="{D9002B2F-48AF-4542-BC3D-27440DB7EB11}"/>
              </a:ext>
            </a:extLst>
          </p:cNvPr>
          <p:cNvGrpSpPr/>
          <p:nvPr/>
        </p:nvGrpSpPr>
        <p:grpSpPr>
          <a:xfrm>
            <a:off x="7814639" y="5126759"/>
            <a:ext cx="1519736" cy="599000"/>
            <a:chOff x="6841027" y="4973236"/>
            <a:chExt cx="1519736" cy="599000"/>
          </a:xfrm>
        </p:grpSpPr>
        <p:sp>
          <p:nvSpPr>
            <p:cNvPr id="120" name="Rectangle: Rounded Corners 119">
              <a:extLst>
                <a:ext uri="{FF2B5EF4-FFF2-40B4-BE49-F238E27FC236}">
                  <a16:creationId xmlns:a16="http://schemas.microsoft.com/office/drawing/2014/main" id="{764588C2-BC5F-4001-BFEB-09EE8F65F0B2}"/>
                </a:ext>
              </a:extLst>
            </p:cNvPr>
            <p:cNvSpPr/>
            <p:nvPr/>
          </p:nvSpPr>
          <p:spPr>
            <a:xfrm>
              <a:off x="7351431" y="5090546"/>
              <a:ext cx="1009332" cy="408623"/>
            </a:xfrm>
            <a:prstGeom prst="roundRect">
              <a:avLst/>
            </a:prstGeom>
            <a:solidFill>
              <a:srgbClr val="669FC7"/>
            </a:solidFill>
          </p:spPr>
          <p:txBody>
            <a:bodyPr wrap="none">
              <a:spAutoFit/>
            </a:bodyPr>
            <a:lstStyle/>
            <a:p>
              <a:r>
                <a:rPr lang="en-GB" sz="1800">
                  <a:latin typeface="Twinkl" pitchFamily="50" charset="0"/>
                </a:rPr>
                <a:t> (-</a:t>
              </a:r>
              <a:r>
                <a:rPr lang="en-GB" sz="1800" spc="300">
                  <a:latin typeface="Twinkl" pitchFamily="50" charset="0"/>
                </a:rPr>
                <a:t>5,4)</a:t>
              </a:r>
              <a:endParaRPr lang="en-GB" sz="1800" spc="300"/>
            </a:p>
          </p:txBody>
        </p:sp>
        <p:pic>
          <p:nvPicPr>
            <p:cNvPr id="204" name="wrestling1">
              <a:extLst>
                <a:ext uri="{FF2B5EF4-FFF2-40B4-BE49-F238E27FC236}">
                  <a16:creationId xmlns:a16="http://schemas.microsoft.com/office/drawing/2014/main" id="{0B5F3656-FAF0-4160-AE59-0D27104288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13" r="6629" b="-15910"/>
            <a:stretch/>
          </p:blipFill>
          <p:spPr>
            <a:xfrm>
              <a:off x="6841027" y="4973236"/>
              <a:ext cx="593009" cy="599000"/>
            </a:xfrm>
            <a:prstGeom prst="ellipse">
              <a:avLst/>
            </a:prstGeom>
            <a:solidFill>
              <a:schemeClr val="bg1"/>
            </a:solidFill>
            <a:ln w="28575">
              <a:solidFill>
                <a:srgbClr val="669FC7"/>
              </a:solidFill>
            </a:ln>
          </p:spPr>
        </p:pic>
      </p:grpSp>
      <p:sp>
        <p:nvSpPr>
          <p:cNvPr id="116" name="Rectangle: Rounded Corners 115">
            <a:extLst>
              <a:ext uri="{FF2B5EF4-FFF2-40B4-BE49-F238E27FC236}">
                <a16:creationId xmlns:a16="http://schemas.microsoft.com/office/drawing/2014/main" id="{62DADD93-9EC0-4EBD-82F4-3CDB6011C842}"/>
              </a:ext>
            </a:extLst>
          </p:cNvPr>
          <p:cNvSpPr/>
          <p:nvPr/>
        </p:nvSpPr>
        <p:spPr>
          <a:xfrm>
            <a:off x="8279465" y="3909249"/>
            <a:ext cx="926082" cy="408623"/>
          </a:xfrm>
          <a:prstGeom prst="roundRect">
            <a:avLst/>
          </a:prstGeom>
          <a:solidFill>
            <a:srgbClr val="669FC7"/>
          </a:solidFill>
        </p:spPr>
        <p:txBody>
          <a:bodyPr wrap="square">
            <a:spAutoFit/>
          </a:bodyPr>
          <a:lstStyle/>
          <a:p>
            <a:r>
              <a:rPr lang="en-GB" sz="1800">
                <a:latin typeface="Twinkl" pitchFamily="50" charset="0"/>
              </a:rPr>
              <a:t> (-3,-2)</a:t>
            </a:r>
            <a:endParaRPr lang="en-GB" sz="1800"/>
          </a:p>
        </p:txBody>
      </p:sp>
      <p:grpSp>
        <p:nvGrpSpPr>
          <p:cNvPr id="238" name="basketball 1">
            <a:extLst>
              <a:ext uri="{FF2B5EF4-FFF2-40B4-BE49-F238E27FC236}">
                <a16:creationId xmlns:a16="http://schemas.microsoft.com/office/drawing/2014/main" id="{500A8BDA-9E50-4EAF-9A7A-65B4EE92C900}"/>
              </a:ext>
            </a:extLst>
          </p:cNvPr>
          <p:cNvGrpSpPr/>
          <p:nvPr/>
        </p:nvGrpSpPr>
        <p:grpSpPr>
          <a:xfrm>
            <a:off x="7786110" y="3744229"/>
            <a:ext cx="627298" cy="681736"/>
            <a:chOff x="5382609" y="3650395"/>
            <a:chExt cx="906121" cy="984754"/>
          </a:xfrm>
        </p:grpSpPr>
        <p:sp>
          <p:nvSpPr>
            <p:cNvPr id="239" name="Oval 238">
              <a:extLst>
                <a:ext uri="{FF2B5EF4-FFF2-40B4-BE49-F238E27FC236}">
                  <a16:creationId xmlns:a16="http://schemas.microsoft.com/office/drawing/2014/main" id="{2876D5BF-AD50-43FE-B62D-CC0B4032B893}"/>
                </a:ext>
              </a:extLst>
            </p:cNvPr>
            <p:cNvSpPr/>
            <p:nvPr/>
          </p:nvSpPr>
          <p:spPr>
            <a:xfrm>
              <a:off x="5382609" y="3737404"/>
              <a:ext cx="906121" cy="897745"/>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40" name="Picture 239">
              <a:extLst>
                <a:ext uri="{FF2B5EF4-FFF2-40B4-BE49-F238E27FC236}">
                  <a16:creationId xmlns:a16="http://schemas.microsoft.com/office/drawing/2014/main" id="{4FA50ACF-C908-459F-B6EC-06E70E931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sp>
        <p:nvSpPr>
          <p:cNvPr id="113" name="Rectangle: Rounded Corners 112">
            <a:extLst>
              <a:ext uri="{FF2B5EF4-FFF2-40B4-BE49-F238E27FC236}">
                <a16:creationId xmlns:a16="http://schemas.microsoft.com/office/drawing/2014/main" id="{31427DE3-77D7-4249-BCA5-3956D7CB0BE5}"/>
              </a:ext>
            </a:extLst>
          </p:cNvPr>
          <p:cNvSpPr/>
          <p:nvPr/>
        </p:nvSpPr>
        <p:spPr>
          <a:xfrm>
            <a:off x="8263035" y="2600054"/>
            <a:ext cx="939402" cy="408623"/>
          </a:xfrm>
          <a:prstGeom prst="roundRect">
            <a:avLst/>
          </a:prstGeom>
          <a:solidFill>
            <a:srgbClr val="669FC7"/>
          </a:solidFill>
        </p:spPr>
        <p:txBody>
          <a:bodyPr wrap="square">
            <a:spAutoFit/>
          </a:bodyPr>
          <a:lstStyle/>
          <a:p>
            <a:r>
              <a:rPr lang="en-GB" sz="1800">
                <a:latin typeface="Twinkl" pitchFamily="50" charset="0"/>
              </a:rPr>
              <a:t> (-2,-4)</a:t>
            </a:r>
            <a:endParaRPr lang="en-GB" sz="1800"/>
          </a:p>
        </p:txBody>
      </p:sp>
      <p:pic>
        <p:nvPicPr>
          <p:cNvPr id="66" name="cycling 1">
            <a:extLst>
              <a:ext uri="{FF2B5EF4-FFF2-40B4-BE49-F238E27FC236}">
                <a16:creationId xmlns:a16="http://schemas.microsoft.com/office/drawing/2014/main" id="{42F4CA9C-7E5F-4200-BACB-7109E8A822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592" r="15045"/>
          <a:stretch/>
        </p:blipFill>
        <p:spPr>
          <a:xfrm>
            <a:off x="7786110" y="2474196"/>
            <a:ext cx="627648" cy="615588"/>
          </a:xfrm>
          <a:prstGeom prst="ellipse">
            <a:avLst/>
          </a:prstGeom>
          <a:solidFill>
            <a:schemeClr val="bg1"/>
          </a:solidFill>
          <a:ln w="28575">
            <a:solidFill>
              <a:srgbClr val="669FC7"/>
            </a:solidFill>
          </a:ln>
        </p:spPr>
      </p:pic>
      <p:sp>
        <p:nvSpPr>
          <p:cNvPr id="81" name="Oval 80">
            <a:extLst>
              <a:ext uri="{FF2B5EF4-FFF2-40B4-BE49-F238E27FC236}">
                <a16:creationId xmlns:a16="http://schemas.microsoft.com/office/drawing/2014/main" id="{B08655FD-593C-4F4F-8115-0CA8FE17F7DD}"/>
              </a:ext>
            </a:extLst>
          </p:cNvPr>
          <p:cNvSpPr/>
          <p:nvPr/>
        </p:nvSpPr>
        <p:spPr>
          <a:xfrm>
            <a:off x="2008261" y="5989639"/>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9AD9D1B0-4C1B-4CFF-A48E-0FECB4987C49}"/>
              </a:ext>
            </a:extLst>
          </p:cNvPr>
          <p:cNvSpPr/>
          <p:nvPr/>
        </p:nvSpPr>
        <p:spPr>
          <a:xfrm>
            <a:off x="6782207" y="1769211"/>
            <a:ext cx="3390150" cy="646331"/>
          </a:xfrm>
          <a:prstGeom prst="rect">
            <a:avLst/>
          </a:prstGeom>
        </p:spPr>
        <p:txBody>
          <a:bodyPr wrap="square">
            <a:spAutoFit/>
          </a:bodyPr>
          <a:lstStyle/>
          <a:p>
            <a:r>
              <a:rPr lang="en-GB" sz="1800">
                <a:latin typeface="Twinkl" pitchFamily="50" charset="0"/>
              </a:rPr>
              <a:t>Identify the missing coordinate for each Olympic sport:</a:t>
            </a:r>
          </a:p>
        </p:txBody>
      </p:sp>
      <p:grpSp>
        <p:nvGrpSpPr>
          <p:cNvPr id="56" name="Group 55">
            <a:extLst>
              <a:ext uri="{FF2B5EF4-FFF2-40B4-BE49-F238E27FC236}">
                <a16:creationId xmlns:a16="http://schemas.microsoft.com/office/drawing/2014/main" id="{2BD08AD0-F075-49B0-A4A7-B296B2D1AB29}"/>
              </a:ext>
            </a:extLst>
          </p:cNvPr>
          <p:cNvGrpSpPr/>
          <p:nvPr/>
        </p:nvGrpSpPr>
        <p:grpSpPr>
          <a:xfrm>
            <a:off x="1939223" y="1390415"/>
            <a:ext cx="4883298" cy="4915339"/>
            <a:chOff x="747758" y="1309400"/>
            <a:chExt cx="4912713" cy="4915339"/>
          </a:xfrm>
        </p:grpSpPr>
        <p:sp>
          <p:nvSpPr>
            <p:cNvPr id="24" name="Rectangle 23">
              <a:extLst>
                <a:ext uri="{FF2B5EF4-FFF2-40B4-BE49-F238E27FC236}">
                  <a16:creationId xmlns:a16="http://schemas.microsoft.com/office/drawing/2014/main" id="{E63B0CE9-2865-4CA9-BBA0-8DDE0AD2C7C4}"/>
                </a:ext>
              </a:extLst>
            </p:cNvPr>
            <p:cNvSpPr/>
            <p:nvPr/>
          </p:nvSpPr>
          <p:spPr>
            <a:xfrm>
              <a:off x="3015842" y="1309400"/>
              <a:ext cx="264253" cy="369332"/>
            </a:xfrm>
            <a:prstGeom prst="rect">
              <a:avLst/>
            </a:prstGeom>
          </p:spPr>
          <p:txBody>
            <a:bodyPr wrap="square">
              <a:spAutoFit/>
            </a:bodyPr>
            <a:lstStyle/>
            <a:p>
              <a:r>
                <a:rPr lang="en-GB" sz="1800" b="1">
                  <a:latin typeface="Twinkl" pitchFamily="50" charset="0"/>
                </a:rPr>
                <a:t>6</a:t>
              </a:r>
            </a:p>
          </p:txBody>
        </p:sp>
        <p:sp>
          <p:nvSpPr>
            <p:cNvPr id="25" name="Rectangle 24">
              <a:extLst>
                <a:ext uri="{FF2B5EF4-FFF2-40B4-BE49-F238E27FC236}">
                  <a16:creationId xmlns:a16="http://schemas.microsoft.com/office/drawing/2014/main" id="{BC7C90F6-B031-4A75-91AC-F2B24F935151}"/>
                </a:ext>
              </a:extLst>
            </p:cNvPr>
            <p:cNvSpPr/>
            <p:nvPr/>
          </p:nvSpPr>
          <p:spPr>
            <a:xfrm>
              <a:off x="3015842" y="1674645"/>
              <a:ext cx="264253" cy="369332"/>
            </a:xfrm>
            <a:prstGeom prst="rect">
              <a:avLst/>
            </a:prstGeom>
          </p:spPr>
          <p:txBody>
            <a:bodyPr wrap="square">
              <a:spAutoFit/>
            </a:bodyPr>
            <a:lstStyle/>
            <a:p>
              <a:r>
                <a:rPr lang="en-GB" sz="1800" b="1">
                  <a:latin typeface="Twinkl" pitchFamily="50" charset="0"/>
                </a:rPr>
                <a:t>5</a:t>
              </a:r>
            </a:p>
          </p:txBody>
        </p:sp>
        <p:sp>
          <p:nvSpPr>
            <p:cNvPr id="27" name="Rectangle 26">
              <a:extLst>
                <a:ext uri="{FF2B5EF4-FFF2-40B4-BE49-F238E27FC236}">
                  <a16:creationId xmlns:a16="http://schemas.microsoft.com/office/drawing/2014/main" id="{5A4ED30F-9DA6-4EA4-9D93-5E407A63F870}"/>
                </a:ext>
              </a:extLst>
            </p:cNvPr>
            <p:cNvSpPr/>
            <p:nvPr/>
          </p:nvSpPr>
          <p:spPr>
            <a:xfrm>
              <a:off x="3015842" y="2043539"/>
              <a:ext cx="264253" cy="369332"/>
            </a:xfrm>
            <a:prstGeom prst="rect">
              <a:avLst/>
            </a:prstGeom>
          </p:spPr>
          <p:txBody>
            <a:bodyPr wrap="square">
              <a:spAutoFit/>
            </a:bodyPr>
            <a:lstStyle/>
            <a:p>
              <a:r>
                <a:rPr lang="en-GB" sz="1800" b="1">
                  <a:latin typeface="Twinkl" pitchFamily="50" charset="0"/>
                </a:rPr>
                <a:t>4</a:t>
              </a:r>
            </a:p>
          </p:txBody>
        </p:sp>
        <p:sp>
          <p:nvSpPr>
            <p:cNvPr id="28" name="Rectangle 27">
              <a:extLst>
                <a:ext uri="{FF2B5EF4-FFF2-40B4-BE49-F238E27FC236}">
                  <a16:creationId xmlns:a16="http://schemas.microsoft.com/office/drawing/2014/main" id="{8E34C845-1FCB-45A6-BF42-F6E228344B83}"/>
                </a:ext>
              </a:extLst>
            </p:cNvPr>
            <p:cNvSpPr/>
            <p:nvPr/>
          </p:nvSpPr>
          <p:spPr>
            <a:xfrm>
              <a:off x="3015842" y="2408346"/>
              <a:ext cx="264253" cy="369332"/>
            </a:xfrm>
            <a:prstGeom prst="rect">
              <a:avLst/>
            </a:prstGeom>
          </p:spPr>
          <p:txBody>
            <a:bodyPr wrap="square">
              <a:spAutoFit/>
            </a:bodyPr>
            <a:lstStyle/>
            <a:p>
              <a:r>
                <a:rPr lang="en-GB" sz="1800" b="1">
                  <a:latin typeface="Twinkl" pitchFamily="50" charset="0"/>
                </a:rPr>
                <a:t>3</a:t>
              </a:r>
            </a:p>
          </p:txBody>
        </p:sp>
        <p:sp>
          <p:nvSpPr>
            <p:cNvPr id="29" name="Rectangle 28">
              <a:extLst>
                <a:ext uri="{FF2B5EF4-FFF2-40B4-BE49-F238E27FC236}">
                  <a16:creationId xmlns:a16="http://schemas.microsoft.com/office/drawing/2014/main" id="{272E4C7A-5659-4E42-B84E-548DF8A85613}"/>
                </a:ext>
              </a:extLst>
            </p:cNvPr>
            <p:cNvSpPr/>
            <p:nvPr/>
          </p:nvSpPr>
          <p:spPr>
            <a:xfrm>
              <a:off x="3015842" y="2802071"/>
              <a:ext cx="264253" cy="369332"/>
            </a:xfrm>
            <a:prstGeom prst="rect">
              <a:avLst/>
            </a:prstGeom>
          </p:spPr>
          <p:txBody>
            <a:bodyPr wrap="square">
              <a:spAutoFit/>
            </a:bodyPr>
            <a:lstStyle/>
            <a:p>
              <a:r>
                <a:rPr lang="en-GB" sz="1800" b="1">
                  <a:latin typeface="Twinkl" pitchFamily="50" charset="0"/>
                </a:rPr>
                <a:t>2</a:t>
              </a:r>
            </a:p>
          </p:txBody>
        </p:sp>
        <p:sp>
          <p:nvSpPr>
            <p:cNvPr id="30" name="Rectangle 29">
              <a:extLst>
                <a:ext uri="{FF2B5EF4-FFF2-40B4-BE49-F238E27FC236}">
                  <a16:creationId xmlns:a16="http://schemas.microsoft.com/office/drawing/2014/main" id="{0D04BE36-CD7A-413B-90C7-5E6DCD75158D}"/>
                </a:ext>
              </a:extLst>
            </p:cNvPr>
            <p:cNvSpPr/>
            <p:nvPr/>
          </p:nvSpPr>
          <p:spPr>
            <a:xfrm>
              <a:off x="3015842" y="3204549"/>
              <a:ext cx="264253" cy="369332"/>
            </a:xfrm>
            <a:prstGeom prst="rect">
              <a:avLst/>
            </a:prstGeom>
          </p:spPr>
          <p:txBody>
            <a:bodyPr wrap="square">
              <a:spAutoFit/>
            </a:bodyPr>
            <a:lstStyle/>
            <a:p>
              <a:r>
                <a:rPr lang="en-GB" sz="1800" b="1">
                  <a:latin typeface="Twinkl" pitchFamily="50" charset="0"/>
                </a:rPr>
                <a:t>1</a:t>
              </a:r>
            </a:p>
          </p:txBody>
        </p:sp>
        <p:pic>
          <p:nvPicPr>
            <p:cNvPr id="23" name="Picture 22">
              <a:extLst>
                <a:ext uri="{FF2B5EF4-FFF2-40B4-BE49-F238E27FC236}">
                  <a16:creationId xmlns:a16="http://schemas.microsoft.com/office/drawing/2014/main" id="{C6B010CE-25CA-460A-AE93-3112019311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56" t="3478" r="16921" b="3891"/>
            <a:stretch/>
          </p:blipFill>
          <p:spPr>
            <a:xfrm>
              <a:off x="906010" y="1418565"/>
              <a:ext cx="4714613" cy="4713787"/>
            </a:xfrm>
            <a:prstGeom prst="rect">
              <a:avLst/>
            </a:prstGeom>
          </p:spPr>
        </p:pic>
        <p:sp>
          <p:nvSpPr>
            <p:cNvPr id="34" name="Rectangle 33">
              <a:extLst>
                <a:ext uri="{FF2B5EF4-FFF2-40B4-BE49-F238E27FC236}">
                  <a16:creationId xmlns:a16="http://schemas.microsoft.com/office/drawing/2014/main" id="{942C2A33-635C-495F-8B94-B8CBF5F4D62E}"/>
                </a:ext>
              </a:extLst>
            </p:cNvPr>
            <p:cNvSpPr/>
            <p:nvPr/>
          </p:nvSpPr>
          <p:spPr>
            <a:xfrm>
              <a:off x="3099735" y="3599173"/>
              <a:ext cx="264253" cy="369332"/>
            </a:xfrm>
            <a:prstGeom prst="rect">
              <a:avLst/>
            </a:prstGeom>
          </p:spPr>
          <p:txBody>
            <a:bodyPr wrap="square">
              <a:spAutoFit/>
            </a:bodyPr>
            <a:lstStyle/>
            <a:p>
              <a:r>
                <a:rPr lang="en-GB" sz="1800" b="1">
                  <a:latin typeface="Twinkl" pitchFamily="50" charset="0"/>
                </a:rPr>
                <a:t>0</a:t>
              </a:r>
            </a:p>
          </p:txBody>
        </p:sp>
        <p:sp>
          <p:nvSpPr>
            <p:cNvPr id="37" name="Rectangle 36">
              <a:extLst>
                <a:ext uri="{FF2B5EF4-FFF2-40B4-BE49-F238E27FC236}">
                  <a16:creationId xmlns:a16="http://schemas.microsoft.com/office/drawing/2014/main" id="{FE1171F0-4F98-4965-A1A2-1446F2AFDAD0}"/>
                </a:ext>
              </a:extLst>
            </p:cNvPr>
            <p:cNvSpPr/>
            <p:nvPr/>
          </p:nvSpPr>
          <p:spPr>
            <a:xfrm>
              <a:off x="2948730" y="3968334"/>
              <a:ext cx="432033" cy="369332"/>
            </a:xfrm>
            <a:prstGeom prst="rect">
              <a:avLst/>
            </a:prstGeom>
          </p:spPr>
          <p:txBody>
            <a:bodyPr wrap="square">
              <a:spAutoFit/>
            </a:bodyPr>
            <a:lstStyle/>
            <a:p>
              <a:r>
                <a:rPr lang="en-GB" sz="1800" b="1">
                  <a:latin typeface="Twinkl" pitchFamily="50" charset="0"/>
                </a:rPr>
                <a:t>-1</a:t>
              </a:r>
            </a:p>
          </p:txBody>
        </p:sp>
        <p:sp>
          <p:nvSpPr>
            <p:cNvPr id="38" name="Rectangle 37">
              <a:extLst>
                <a:ext uri="{FF2B5EF4-FFF2-40B4-BE49-F238E27FC236}">
                  <a16:creationId xmlns:a16="http://schemas.microsoft.com/office/drawing/2014/main" id="{B9FFCEFC-4393-4A57-8039-1179DE84BD17}"/>
                </a:ext>
              </a:extLst>
            </p:cNvPr>
            <p:cNvSpPr/>
            <p:nvPr/>
          </p:nvSpPr>
          <p:spPr>
            <a:xfrm>
              <a:off x="2910980" y="4338053"/>
              <a:ext cx="494949" cy="369332"/>
            </a:xfrm>
            <a:prstGeom prst="rect">
              <a:avLst/>
            </a:prstGeom>
          </p:spPr>
          <p:txBody>
            <a:bodyPr wrap="square">
              <a:spAutoFit/>
            </a:bodyPr>
            <a:lstStyle/>
            <a:p>
              <a:r>
                <a:rPr lang="en-GB" sz="1800" b="1">
                  <a:latin typeface="Twinkl" pitchFamily="50" charset="0"/>
                </a:rPr>
                <a:t>-2</a:t>
              </a:r>
            </a:p>
          </p:txBody>
        </p:sp>
        <p:sp>
          <p:nvSpPr>
            <p:cNvPr id="39" name="Rectangle 38">
              <a:extLst>
                <a:ext uri="{FF2B5EF4-FFF2-40B4-BE49-F238E27FC236}">
                  <a16:creationId xmlns:a16="http://schemas.microsoft.com/office/drawing/2014/main" id="{FDC6108A-3262-489F-9E0E-8188CD74FF10}"/>
                </a:ext>
              </a:extLst>
            </p:cNvPr>
            <p:cNvSpPr/>
            <p:nvPr/>
          </p:nvSpPr>
          <p:spPr>
            <a:xfrm>
              <a:off x="2910979" y="4707556"/>
              <a:ext cx="394283" cy="369332"/>
            </a:xfrm>
            <a:prstGeom prst="rect">
              <a:avLst/>
            </a:prstGeom>
          </p:spPr>
          <p:txBody>
            <a:bodyPr wrap="square">
              <a:spAutoFit/>
            </a:bodyPr>
            <a:lstStyle/>
            <a:p>
              <a:r>
                <a:rPr lang="en-GB" sz="1800" b="1">
                  <a:latin typeface="Twinkl" pitchFamily="50" charset="0"/>
                </a:rPr>
                <a:t>-3</a:t>
              </a:r>
            </a:p>
          </p:txBody>
        </p:sp>
        <p:sp>
          <p:nvSpPr>
            <p:cNvPr id="40" name="Rectangle 39">
              <a:extLst>
                <a:ext uri="{FF2B5EF4-FFF2-40B4-BE49-F238E27FC236}">
                  <a16:creationId xmlns:a16="http://schemas.microsoft.com/office/drawing/2014/main" id="{A796E21B-B679-41DB-85CE-BE82CAB1A28D}"/>
                </a:ext>
              </a:extLst>
            </p:cNvPr>
            <p:cNvSpPr/>
            <p:nvPr/>
          </p:nvSpPr>
          <p:spPr>
            <a:xfrm>
              <a:off x="2902591" y="5085163"/>
              <a:ext cx="469783" cy="369332"/>
            </a:xfrm>
            <a:prstGeom prst="rect">
              <a:avLst/>
            </a:prstGeom>
          </p:spPr>
          <p:txBody>
            <a:bodyPr wrap="square">
              <a:spAutoFit/>
            </a:bodyPr>
            <a:lstStyle/>
            <a:p>
              <a:r>
                <a:rPr lang="en-GB" sz="1800" b="1">
                  <a:latin typeface="Twinkl" pitchFamily="50" charset="0"/>
                </a:rPr>
                <a:t>-4</a:t>
              </a:r>
            </a:p>
          </p:txBody>
        </p:sp>
        <p:sp>
          <p:nvSpPr>
            <p:cNvPr id="41" name="Rectangle 40">
              <a:extLst>
                <a:ext uri="{FF2B5EF4-FFF2-40B4-BE49-F238E27FC236}">
                  <a16:creationId xmlns:a16="http://schemas.microsoft.com/office/drawing/2014/main" id="{F7825018-6734-4B25-92E3-41E25D4A705A}"/>
                </a:ext>
              </a:extLst>
            </p:cNvPr>
            <p:cNvSpPr/>
            <p:nvPr/>
          </p:nvSpPr>
          <p:spPr>
            <a:xfrm>
              <a:off x="2902591" y="5462884"/>
              <a:ext cx="402671" cy="369332"/>
            </a:xfrm>
            <a:prstGeom prst="rect">
              <a:avLst/>
            </a:prstGeom>
          </p:spPr>
          <p:txBody>
            <a:bodyPr wrap="square">
              <a:spAutoFit/>
            </a:bodyPr>
            <a:lstStyle/>
            <a:p>
              <a:r>
                <a:rPr lang="en-GB" sz="1800" b="1">
                  <a:latin typeface="Twinkl" pitchFamily="50" charset="0"/>
                </a:rPr>
                <a:t>-5</a:t>
              </a:r>
            </a:p>
          </p:txBody>
        </p:sp>
        <p:sp>
          <p:nvSpPr>
            <p:cNvPr id="42" name="Rectangle 41">
              <a:extLst>
                <a:ext uri="{FF2B5EF4-FFF2-40B4-BE49-F238E27FC236}">
                  <a16:creationId xmlns:a16="http://schemas.microsoft.com/office/drawing/2014/main" id="{2B0969D5-922C-4032-A630-8E71AE5FD951}"/>
                </a:ext>
              </a:extLst>
            </p:cNvPr>
            <p:cNvSpPr/>
            <p:nvPr/>
          </p:nvSpPr>
          <p:spPr>
            <a:xfrm>
              <a:off x="2910979" y="5855407"/>
              <a:ext cx="453008" cy="369332"/>
            </a:xfrm>
            <a:prstGeom prst="rect">
              <a:avLst/>
            </a:prstGeom>
          </p:spPr>
          <p:txBody>
            <a:bodyPr wrap="square">
              <a:spAutoFit/>
            </a:bodyPr>
            <a:lstStyle/>
            <a:p>
              <a:r>
                <a:rPr lang="en-GB" sz="1800" b="1">
                  <a:latin typeface="Twinkl" pitchFamily="50" charset="0"/>
                </a:rPr>
                <a:t>-6</a:t>
              </a:r>
            </a:p>
          </p:txBody>
        </p:sp>
        <p:sp>
          <p:nvSpPr>
            <p:cNvPr id="43" name="Rectangle 42">
              <a:extLst>
                <a:ext uri="{FF2B5EF4-FFF2-40B4-BE49-F238E27FC236}">
                  <a16:creationId xmlns:a16="http://schemas.microsoft.com/office/drawing/2014/main" id="{FD442C15-6E60-4951-8E2B-2DC4C0B2F5FE}"/>
                </a:ext>
              </a:extLst>
            </p:cNvPr>
            <p:cNvSpPr/>
            <p:nvPr/>
          </p:nvSpPr>
          <p:spPr>
            <a:xfrm>
              <a:off x="3498210" y="3706320"/>
              <a:ext cx="264253" cy="369332"/>
            </a:xfrm>
            <a:prstGeom prst="rect">
              <a:avLst/>
            </a:prstGeom>
          </p:spPr>
          <p:txBody>
            <a:bodyPr wrap="square">
              <a:spAutoFit/>
            </a:bodyPr>
            <a:lstStyle/>
            <a:p>
              <a:r>
                <a:rPr lang="en-GB" sz="1800" b="1">
                  <a:latin typeface="Twinkl" pitchFamily="50" charset="0"/>
                </a:rPr>
                <a:t>1</a:t>
              </a:r>
            </a:p>
          </p:txBody>
        </p:sp>
        <p:sp>
          <p:nvSpPr>
            <p:cNvPr id="44" name="Rectangle 43">
              <a:extLst>
                <a:ext uri="{FF2B5EF4-FFF2-40B4-BE49-F238E27FC236}">
                  <a16:creationId xmlns:a16="http://schemas.microsoft.com/office/drawing/2014/main" id="{73B540E1-4CFF-4855-AE73-ED2708925405}"/>
                </a:ext>
              </a:extLst>
            </p:cNvPr>
            <p:cNvSpPr/>
            <p:nvPr/>
          </p:nvSpPr>
          <p:spPr>
            <a:xfrm>
              <a:off x="3875715" y="3706320"/>
              <a:ext cx="264253" cy="369332"/>
            </a:xfrm>
            <a:prstGeom prst="rect">
              <a:avLst/>
            </a:prstGeom>
          </p:spPr>
          <p:txBody>
            <a:bodyPr wrap="square">
              <a:spAutoFit/>
            </a:bodyPr>
            <a:lstStyle/>
            <a:p>
              <a:r>
                <a:rPr lang="en-GB" sz="1800" b="1">
                  <a:latin typeface="Twinkl" pitchFamily="50" charset="0"/>
                </a:rPr>
                <a:t>2</a:t>
              </a:r>
            </a:p>
          </p:txBody>
        </p:sp>
        <p:sp>
          <p:nvSpPr>
            <p:cNvPr id="45" name="Rectangle 44">
              <a:extLst>
                <a:ext uri="{FF2B5EF4-FFF2-40B4-BE49-F238E27FC236}">
                  <a16:creationId xmlns:a16="http://schemas.microsoft.com/office/drawing/2014/main" id="{177884AC-D2D2-4EEC-A6F7-F333F9328D9F}"/>
                </a:ext>
              </a:extLst>
            </p:cNvPr>
            <p:cNvSpPr/>
            <p:nvPr/>
          </p:nvSpPr>
          <p:spPr>
            <a:xfrm>
              <a:off x="4253220" y="3706320"/>
              <a:ext cx="264253" cy="369332"/>
            </a:xfrm>
            <a:prstGeom prst="rect">
              <a:avLst/>
            </a:prstGeom>
          </p:spPr>
          <p:txBody>
            <a:bodyPr wrap="square">
              <a:spAutoFit/>
            </a:bodyPr>
            <a:lstStyle/>
            <a:p>
              <a:r>
                <a:rPr lang="en-GB" sz="1800" b="1">
                  <a:latin typeface="Twinkl" pitchFamily="50" charset="0"/>
                </a:rPr>
                <a:t>3</a:t>
              </a:r>
            </a:p>
          </p:txBody>
        </p:sp>
        <p:sp>
          <p:nvSpPr>
            <p:cNvPr id="46" name="Rectangle 45">
              <a:extLst>
                <a:ext uri="{FF2B5EF4-FFF2-40B4-BE49-F238E27FC236}">
                  <a16:creationId xmlns:a16="http://schemas.microsoft.com/office/drawing/2014/main" id="{8FEA2B94-E1F6-4F49-9A6D-21B1CA7293E6}"/>
                </a:ext>
              </a:extLst>
            </p:cNvPr>
            <p:cNvSpPr/>
            <p:nvPr/>
          </p:nvSpPr>
          <p:spPr>
            <a:xfrm>
              <a:off x="4630725" y="3706320"/>
              <a:ext cx="264253" cy="369332"/>
            </a:xfrm>
            <a:prstGeom prst="rect">
              <a:avLst/>
            </a:prstGeom>
          </p:spPr>
          <p:txBody>
            <a:bodyPr wrap="square">
              <a:spAutoFit/>
            </a:bodyPr>
            <a:lstStyle/>
            <a:p>
              <a:r>
                <a:rPr lang="en-GB" sz="1800" b="1">
                  <a:latin typeface="Twinkl" pitchFamily="50" charset="0"/>
                </a:rPr>
                <a:t>4</a:t>
              </a:r>
            </a:p>
          </p:txBody>
        </p:sp>
        <p:sp>
          <p:nvSpPr>
            <p:cNvPr id="47" name="Rectangle 46">
              <a:extLst>
                <a:ext uri="{FF2B5EF4-FFF2-40B4-BE49-F238E27FC236}">
                  <a16:creationId xmlns:a16="http://schemas.microsoft.com/office/drawing/2014/main" id="{9FC7250C-55EC-42A8-B035-DF5980202686}"/>
                </a:ext>
              </a:extLst>
            </p:cNvPr>
            <p:cNvSpPr/>
            <p:nvPr/>
          </p:nvSpPr>
          <p:spPr>
            <a:xfrm>
              <a:off x="4993547" y="3706320"/>
              <a:ext cx="264253" cy="369332"/>
            </a:xfrm>
            <a:prstGeom prst="rect">
              <a:avLst/>
            </a:prstGeom>
          </p:spPr>
          <p:txBody>
            <a:bodyPr wrap="square">
              <a:spAutoFit/>
            </a:bodyPr>
            <a:lstStyle/>
            <a:p>
              <a:r>
                <a:rPr lang="en-GB" sz="1800" b="1">
                  <a:latin typeface="Twinkl" pitchFamily="50" charset="0"/>
                </a:rPr>
                <a:t>5</a:t>
              </a:r>
            </a:p>
          </p:txBody>
        </p:sp>
        <p:sp>
          <p:nvSpPr>
            <p:cNvPr id="49" name="Rectangle 48">
              <a:extLst>
                <a:ext uri="{FF2B5EF4-FFF2-40B4-BE49-F238E27FC236}">
                  <a16:creationId xmlns:a16="http://schemas.microsoft.com/office/drawing/2014/main" id="{9A7A7401-016E-4350-B990-4B06005CE999}"/>
                </a:ext>
              </a:extLst>
            </p:cNvPr>
            <p:cNvSpPr/>
            <p:nvPr/>
          </p:nvSpPr>
          <p:spPr>
            <a:xfrm>
              <a:off x="747758" y="3706320"/>
              <a:ext cx="448812" cy="369332"/>
            </a:xfrm>
            <a:prstGeom prst="rect">
              <a:avLst/>
            </a:prstGeom>
          </p:spPr>
          <p:txBody>
            <a:bodyPr wrap="square">
              <a:spAutoFit/>
            </a:bodyPr>
            <a:lstStyle/>
            <a:p>
              <a:r>
                <a:rPr lang="en-GB" sz="1800" b="1">
                  <a:latin typeface="Twinkl" pitchFamily="50" charset="0"/>
                </a:rPr>
                <a:t>-6</a:t>
              </a:r>
            </a:p>
          </p:txBody>
        </p:sp>
        <p:sp>
          <p:nvSpPr>
            <p:cNvPr id="50" name="Rectangle 49">
              <a:extLst>
                <a:ext uri="{FF2B5EF4-FFF2-40B4-BE49-F238E27FC236}">
                  <a16:creationId xmlns:a16="http://schemas.microsoft.com/office/drawing/2014/main" id="{D29898C7-8592-42BC-8044-E0E701CB4018}"/>
                </a:ext>
              </a:extLst>
            </p:cNvPr>
            <p:cNvSpPr/>
            <p:nvPr/>
          </p:nvSpPr>
          <p:spPr>
            <a:xfrm>
              <a:off x="1134621" y="3704922"/>
              <a:ext cx="407911" cy="369332"/>
            </a:xfrm>
            <a:prstGeom prst="rect">
              <a:avLst/>
            </a:prstGeom>
          </p:spPr>
          <p:txBody>
            <a:bodyPr wrap="square">
              <a:spAutoFit/>
            </a:bodyPr>
            <a:lstStyle/>
            <a:p>
              <a:r>
                <a:rPr lang="en-GB" sz="1800" b="1">
                  <a:latin typeface="Twinkl" pitchFamily="50" charset="0"/>
                </a:rPr>
                <a:t>-5</a:t>
              </a:r>
            </a:p>
          </p:txBody>
        </p:sp>
        <p:sp>
          <p:nvSpPr>
            <p:cNvPr id="51" name="Rectangle 50">
              <a:extLst>
                <a:ext uri="{FF2B5EF4-FFF2-40B4-BE49-F238E27FC236}">
                  <a16:creationId xmlns:a16="http://schemas.microsoft.com/office/drawing/2014/main" id="{A9591496-F531-4499-BD24-0483D60AFFC0}"/>
                </a:ext>
              </a:extLst>
            </p:cNvPr>
            <p:cNvSpPr/>
            <p:nvPr/>
          </p:nvSpPr>
          <p:spPr>
            <a:xfrm>
              <a:off x="1538334" y="3706320"/>
              <a:ext cx="448812" cy="369332"/>
            </a:xfrm>
            <a:prstGeom prst="rect">
              <a:avLst/>
            </a:prstGeom>
          </p:spPr>
          <p:txBody>
            <a:bodyPr wrap="square">
              <a:spAutoFit/>
            </a:bodyPr>
            <a:lstStyle/>
            <a:p>
              <a:r>
                <a:rPr lang="en-GB" sz="1800" b="1">
                  <a:latin typeface="Twinkl" pitchFamily="50" charset="0"/>
                </a:rPr>
                <a:t>-4</a:t>
              </a:r>
            </a:p>
          </p:txBody>
        </p:sp>
        <p:sp>
          <p:nvSpPr>
            <p:cNvPr id="52" name="Rectangle 51">
              <a:extLst>
                <a:ext uri="{FF2B5EF4-FFF2-40B4-BE49-F238E27FC236}">
                  <a16:creationId xmlns:a16="http://schemas.microsoft.com/office/drawing/2014/main" id="{46415F4F-68BF-48A7-B474-831DC17CE3B3}"/>
                </a:ext>
              </a:extLst>
            </p:cNvPr>
            <p:cNvSpPr/>
            <p:nvPr/>
          </p:nvSpPr>
          <p:spPr>
            <a:xfrm>
              <a:off x="1908496" y="3706320"/>
              <a:ext cx="402671" cy="369332"/>
            </a:xfrm>
            <a:prstGeom prst="rect">
              <a:avLst/>
            </a:prstGeom>
          </p:spPr>
          <p:txBody>
            <a:bodyPr wrap="square">
              <a:spAutoFit/>
            </a:bodyPr>
            <a:lstStyle/>
            <a:p>
              <a:r>
                <a:rPr lang="en-GB" sz="1800" b="1">
                  <a:latin typeface="Twinkl" pitchFamily="50" charset="0"/>
                </a:rPr>
                <a:t>-3</a:t>
              </a:r>
            </a:p>
          </p:txBody>
        </p:sp>
        <p:sp>
          <p:nvSpPr>
            <p:cNvPr id="53" name="Rectangle 52">
              <a:extLst>
                <a:ext uri="{FF2B5EF4-FFF2-40B4-BE49-F238E27FC236}">
                  <a16:creationId xmlns:a16="http://schemas.microsoft.com/office/drawing/2014/main" id="{C9DE40D0-DC18-4E23-871A-C611060CFD68}"/>
                </a:ext>
              </a:extLst>
            </p:cNvPr>
            <p:cNvSpPr/>
            <p:nvPr/>
          </p:nvSpPr>
          <p:spPr>
            <a:xfrm>
              <a:off x="2271315" y="3706320"/>
              <a:ext cx="463495" cy="369332"/>
            </a:xfrm>
            <a:prstGeom prst="rect">
              <a:avLst/>
            </a:prstGeom>
          </p:spPr>
          <p:txBody>
            <a:bodyPr wrap="square">
              <a:spAutoFit/>
            </a:bodyPr>
            <a:lstStyle/>
            <a:p>
              <a:r>
                <a:rPr lang="en-GB" sz="1800" b="1">
                  <a:latin typeface="Twinkl" pitchFamily="50" charset="0"/>
                </a:rPr>
                <a:t>-2</a:t>
              </a:r>
            </a:p>
          </p:txBody>
        </p:sp>
        <p:sp>
          <p:nvSpPr>
            <p:cNvPr id="54" name="Rectangle 53">
              <a:extLst>
                <a:ext uri="{FF2B5EF4-FFF2-40B4-BE49-F238E27FC236}">
                  <a16:creationId xmlns:a16="http://schemas.microsoft.com/office/drawing/2014/main" id="{450463C8-6622-4FC0-AA55-5F82C4996715}"/>
                </a:ext>
              </a:extLst>
            </p:cNvPr>
            <p:cNvSpPr/>
            <p:nvPr/>
          </p:nvSpPr>
          <p:spPr>
            <a:xfrm>
              <a:off x="2648824" y="3706320"/>
              <a:ext cx="371215" cy="369332"/>
            </a:xfrm>
            <a:prstGeom prst="rect">
              <a:avLst/>
            </a:prstGeom>
          </p:spPr>
          <p:txBody>
            <a:bodyPr wrap="square">
              <a:spAutoFit/>
            </a:bodyPr>
            <a:lstStyle/>
            <a:p>
              <a:r>
                <a:rPr lang="en-GB" sz="1800" b="1">
                  <a:latin typeface="Twinkl" pitchFamily="50" charset="0"/>
                </a:rPr>
                <a:t>-1</a:t>
              </a:r>
            </a:p>
          </p:txBody>
        </p:sp>
        <p:sp>
          <p:nvSpPr>
            <p:cNvPr id="48" name="Rectangle 47">
              <a:extLst>
                <a:ext uri="{FF2B5EF4-FFF2-40B4-BE49-F238E27FC236}">
                  <a16:creationId xmlns:a16="http://schemas.microsoft.com/office/drawing/2014/main" id="{BA43A80C-3C25-4AB2-86F7-C93DE7973FD7}"/>
                </a:ext>
              </a:extLst>
            </p:cNvPr>
            <p:cNvSpPr/>
            <p:nvPr/>
          </p:nvSpPr>
          <p:spPr>
            <a:xfrm>
              <a:off x="5396218" y="3706320"/>
              <a:ext cx="264253" cy="369332"/>
            </a:xfrm>
            <a:prstGeom prst="rect">
              <a:avLst/>
            </a:prstGeom>
          </p:spPr>
          <p:txBody>
            <a:bodyPr wrap="square">
              <a:spAutoFit/>
            </a:bodyPr>
            <a:lstStyle/>
            <a:p>
              <a:r>
                <a:rPr lang="en-GB" sz="1800" b="1">
                  <a:latin typeface="Twinkl" pitchFamily="50" charset="0"/>
                </a:rPr>
                <a:t>6</a:t>
              </a:r>
            </a:p>
          </p:txBody>
        </p:sp>
      </p:grpSp>
      <p:sp>
        <p:nvSpPr>
          <p:cNvPr id="77" name="Oval 76">
            <a:extLst>
              <a:ext uri="{FF2B5EF4-FFF2-40B4-BE49-F238E27FC236}">
                <a16:creationId xmlns:a16="http://schemas.microsoft.com/office/drawing/2014/main" id="{7A5B8081-890B-448B-9C18-7ED2D5B241D7}"/>
              </a:ext>
            </a:extLst>
          </p:cNvPr>
          <p:cNvSpPr/>
          <p:nvPr/>
        </p:nvSpPr>
        <p:spPr>
          <a:xfrm>
            <a:off x="6585810" y="1438942"/>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0" name="Oval 59">
            <a:extLst>
              <a:ext uri="{FF2B5EF4-FFF2-40B4-BE49-F238E27FC236}">
                <a16:creationId xmlns:a16="http://schemas.microsoft.com/office/drawing/2014/main" id="{DD225EE4-0BA2-4B41-B685-EE92205DF064}"/>
              </a:ext>
            </a:extLst>
          </p:cNvPr>
          <p:cNvSpPr/>
          <p:nvPr/>
        </p:nvSpPr>
        <p:spPr>
          <a:xfrm>
            <a:off x="2021813" y="1425667"/>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Oval 87">
            <a:extLst>
              <a:ext uri="{FF2B5EF4-FFF2-40B4-BE49-F238E27FC236}">
                <a16:creationId xmlns:a16="http://schemas.microsoft.com/office/drawing/2014/main" id="{9CB69C10-647F-4DAC-9DAD-52D2DBBB805A}"/>
              </a:ext>
            </a:extLst>
          </p:cNvPr>
          <p:cNvSpPr/>
          <p:nvPr/>
        </p:nvSpPr>
        <p:spPr>
          <a:xfrm>
            <a:off x="6580368" y="5999785"/>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Rounded Corners 9">
            <a:extLst>
              <a:ext uri="{FF2B5EF4-FFF2-40B4-BE49-F238E27FC236}">
                <a16:creationId xmlns:a16="http://schemas.microsoft.com/office/drawing/2014/main" id="{68D7625E-E68D-4C36-B720-C867519AF3DD}"/>
              </a:ext>
            </a:extLst>
          </p:cNvPr>
          <p:cNvSpPr/>
          <p:nvPr/>
        </p:nvSpPr>
        <p:spPr>
          <a:xfrm>
            <a:off x="7825078" y="3247614"/>
            <a:ext cx="959382" cy="408623"/>
          </a:xfrm>
          <a:prstGeom prst="roundRect">
            <a:avLst/>
          </a:prstGeom>
          <a:solidFill>
            <a:srgbClr val="669FC7"/>
          </a:solidFill>
        </p:spPr>
        <p:txBody>
          <a:bodyPr wrap="square">
            <a:spAutoFit/>
          </a:bodyPr>
          <a:lstStyle/>
          <a:p>
            <a:r>
              <a:rPr lang="en-GB" sz="1800">
                <a:latin typeface="Twinkl" pitchFamily="50" charset="0"/>
              </a:rPr>
              <a:t> </a:t>
            </a:r>
            <a:r>
              <a:rPr lang="en-GB" sz="1800" spc="300">
                <a:latin typeface="Twinkl" pitchFamily="50" charset="0"/>
              </a:rPr>
              <a:t>(4,5)</a:t>
            </a:r>
            <a:endParaRPr lang="en-GB" sz="1800" spc="300"/>
          </a:p>
        </p:txBody>
      </p:sp>
      <p:grpSp>
        <p:nvGrpSpPr>
          <p:cNvPr id="71" name="lifting 1">
            <a:extLst>
              <a:ext uri="{FF2B5EF4-FFF2-40B4-BE49-F238E27FC236}">
                <a16:creationId xmlns:a16="http://schemas.microsoft.com/office/drawing/2014/main" id="{F685D015-F80F-466F-A47E-53EE0161875A}"/>
              </a:ext>
            </a:extLst>
          </p:cNvPr>
          <p:cNvGrpSpPr/>
          <p:nvPr/>
        </p:nvGrpSpPr>
        <p:grpSpPr>
          <a:xfrm>
            <a:off x="7250968" y="3121529"/>
            <a:ext cx="720338" cy="621500"/>
            <a:chOff x="7522438" y="2586389"/>
            <a:chExt cx="720338" cy="621500"/>
          </a:xfrm>
        </p:grpSpPr>
        <p:sp>
          <p:nvSpPr>
            <p:cNvPr id="290" name="Oval 289">
              <a:extLst>
                <a:ext uri="{FF2B5EF4-FFF2-40B4-BE49-F238E27FC236}">
                  <a16:creationId xmlns:a16="http://schemas.microsoft.com/office/drawing/2014/main" id="{5495AF3F-4B97-4200-B9D8-3CF4E07DB46F}"/>
                </a:ext>
              </a:extLst>
            </p:cNvPr>
            <p:cNvSpPr/>
            <p:nvPr/>
          </p:nvSpPr>
          <p:spPr>
            <a:xfrm>
              <a:off x="7562821" y="2586389"/>
              <a:ext cx="627298" cy="621500"/>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0" name="Picture 69">
              <a:extLst>
                <a:ext uri="{FF2B5EF4-FFF2-40B4-BE49-F238E27FC236}">
                  <a16:creationId xmlns:a16="http://schemas.microsoft.com/office/drawing/2014/main" id="{60D9ECED-8EA4-43F7-BF9C-70EA2E7CE3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2438" y="2702925"/>
              <a:ext cx="720338" cy="435896"/>
            </a:xfrm>
            <a:prstGeom prst="rect">
              <a:avLst/>
            </a:prstGeom>
          </p:spPr>
        </p:pic>
      </p:grpSp>
      <p:grpSp>
        <p:nvGrpSpPr>
          <p:cNvPr id="12" name="Group 11">
            <a:extLst>
              <a:ext uri="{FF2B5EF4-FFF2-40B4-BE49-F238E27FC236}">
                <a16:creationId xmlns:a16="http://schemas.microsoft.com/office/drawing/2014/main" id="{47F7B82E-A867-4AD4-90FD-7C1CDF2BBBE4}"/>
              </a:ext>
            </a:extLst>
          </p:cNvPr>
          <p:cNvGrpSpPr/>
          <p:nvPr/>
        </p:nvGrpSpPr>
        <p:grpSpPr>
          <a:xfrm>
            <a:off x="7246315" y="4428562"/>
            <a:ext cx="1406031" cy="619626"/>
            <a:chOff x="5336774" y="3864107"/>
            <a:chExt cx="1406031" cy="619626"/>
          </a:xfrm>
        </p:grpSpPr>
        <p:sp>
          <p:nvSpPr>
            <p:cNvPr id="112" name="Rectangle: Rounded Corners 111">
              <a:extLst>
                <a:ext uri="{FF2B5EF4-FFF2-40B4-BE49-F238E27FC236}">
                  <a16:creationId xmlns:a16="http://schemas.microsoft.com/office/drawing/2014/main" id="{4267B4A2-F01B-4544-B84D-78BC61330A8A}"/>
                </a:ext>
              </a:extLst>
            </p:cNvPr>
            <p:cNvSpPr/>
            <p:nvPr/>
          </p:nvSpPr>
          <p:spPr>
            <a:xfrm>
              <a:off x="5893314" y="3997748"/>
              <a:ext cx="849491" cy="408623"/>
            </a:xfrm>
            <a:prstGeom prst="roundRect">
              <a:avLst/>
            </a:prstGeom>
            <a:solidFill>
              <a:srgbClr val="669FC7"/>
            </a:solidFill>
          </p:spPr>
          <p:txBody>
            <a:bodyPr wrap="none">
              <a:spAutoFit/>
            </a:bodyPr>
            <a:lstStyle/>
            <a:p>
              <a:r>
                <a:rPr lang="en-GB" sz="1800">
                  <a:latin typeface="Twinkl" pitchFamily="50" charset="0"/>
                </a:rPr>
                <a:t> (2,-4)</a:t>
              </a:r>
              <a:endParaRPr lang="en-GB" sz="1800"/>
            </a:p>
          </p:txBody>
        </p:sp>
        <p:grpSp>
          <p:nvGrpSpPr>
            <p:cNvPr id="74" name="Javelin 1">
              <a:extLst>
                <a:ext uri="{FF2B5EF4-FFF2-40B4-BE49-F238E27FC236}">
                  <a16:creationId xmlns:a16="http://schemas.microsoft.com/office/drawing/2014/main" id="{074325AA-5F73-43AE-9AA8-62AB7C02DDD4}"/>
                </a:ext>
              </a:extLst>
            </p:cNvPr>
            <p:cNvGrpSpPr/>
            <p:nvPr/>
          </p:nvGrpSpPr>
          <p:grpSpPr>
            <a:xfrm>
              <a:off x="5336774" y="3864107"/>
              <a:ext cx="669228" cy="619626"/>
              <a:chOff x="7519001" y="3291319"/>
              <a:chExt cx="669228" cy="619626"/>
            </a:xfrm>
          </p:grpSpPr>
          <p:sp>
            <p:nvSpPr>
              <p:cNvPr id="242" name="Oval 241">
                <a:extLst>
                  <a:ext uri="{FF2B5EF4-FFF2-40B4-BE49-F238E27FC236}">
                    <a16:creationId xmlns:a16="http://schemas.microsoft.com/office/drawing/2014/main" id="{410D9450-6F1A-4058-9E35-46293A6D25FE}"/>
                  </a:ext>
                </a:extLst>
              </p:cNvPr>
              <p:cNvSpPr/>
              <p:nvPr/>
            </p:nvSpPr>
            <p:spPr>
              <a:xfrm>
                <a:off x="7562821" y="3291319"/>
                <a:ext cx="625408" cy="619626"/>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3" name="Picture 72">
                <a:extLst>
                  <a:ext uri="{FF2B5EF4-FFF2-40B4-BE49-F238E27FC236}">
                    <a16:creationId xmlns:a16="http://schemas.microsoft.com/office/drawing/2014/main" id="{B29F88D7-F9FA-41EA-B8A8-CA90AF1DA1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9001" y="3294894"/>
                <a:ext cx="600370" cy="505698"/>
              </a:xfrm>
              <a:prstGeom prst="rect">
                <a:avLst/>
              </a:prstGeom>
            </p:spPr>
          </p:pic>
        </p:grpSp>
      </p:grpSp>
      <p:grpSp>
        <p:nvGrpSpPr>
          <p:cNvPr id="18" name="1">
            <a:extLst>
              <a:ext uri="{FF2B5EF4-FFF2-40B4-BE49-F238E27FC236}">
                <a16:creationId xmlns:a16="http://schemas.microsoft.com/office/drawing/2014/main" id="{707CB3E7-808A-4F28-B86E-1072A067A810}"/>
              </a:ext>
            </a:extLst>
          </p:cNvPr>
          <p:cNvGrpSpPr/>
          <p:nvPr/>
        </p:nvGrpSpPr>
        <p:grpSpPr>
          <a:xfrm>
            <a:off x="8480929" y="2629007"/>
            <a:ext cx="298480" cy="369332"/>
            <a:chOff x="6959734" y="2629007"/>
            <a:chExt cx="298480" cy="369332"/>
          </a:xfrm>
        </p:grpSpPr>
        <p:sp>
          <p:nvSpPr>
            <p:cNvPr id="16" name="Oval 15">
              <a:extLst>
                <a:ext uri="{FF2B5EF4-FFF2-40B4-BE49-F238E27FC236}">
                  <a16:creationId xmlns:a16="http://schemas.microsoft.com/office/drawing/2014/main" id="{FC770B7D-792E-447A-9C1D-4ADBD75B8B5F}"/>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0F2B96BB-2321-48D9-BA6A-C040AB79F93F}"/>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27" name="2">
            <a:extLst>
              <a:ext uri="{FF2B5EF4-FFF2-40B4-BE49-F238E27FC236}">
                <a16:creationId xmlns:a16="http://schemas.microsoft.com/office/drawing/2014/main" id="{0DC51856-0195-44EF-B326-FDC7F2EAD526}"/>
              </a:ext>
            </a:extLst>
          </p:cNvPr>
          <p:cNvGrpSpPr/>
          <p:nvPr/>
        </p:nvGrpSpPr>
        <p:grpSpPr>
          <a:xfrm>
            <a:off x="8044502" y="3274296"/>
            <a:ext cx="298480" cy="369332"/>
            <a:chOff x="6959734" y="2629007"/>
            <a:chExt cx="298480" cy="369332"/>
          </a:xfrm>
        </p:grpSpPr>
        <p:sp>
          <p:nvSpPr>
            <p:cNvPr id="129" name="Oval 128">
              <a:extLst>
                <a:ext uri="{FF2B5EF4-FFF2-40B4-BE49-F238E27FC236}">
                  <a16:creationId xmlns:a16="http://schemas.microsoft.com/office/drawing/2014/main" id="{1F316C9A-CA29-4D8B-BB1B-3BB6B917E066}"/>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E3E09E52-B776-4A2F-9316-60797BF9CFE6}"/>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31" name="3">
            <a:extLst>
              <a:ext uri="{FF2B5EF4-FFF2-40B4-BE49-F238E27FC236}">
                <a16:creationId xmlns:a16="http://schemas.microsoft.com/office/drawing/2014/main" id="{0F155B72-C504-43AB-859F-A6C0BC7CCF6C}"/>
              </a:ext>
            </a:extLst>
          </p:cNvPr>
          <p:cNvGrpSpPr/>
          <p:nvPr/>
        </p:nvGrpSpPr>
        <p:grpSpPr>
          <a:xfrm>
            <a:off x="8760999" y="3944635"/>
            <a:ext cx="298480" cy="369332"/>
            <a:chOff x="6959734" y="2629007"/>
            <a:chExt cx="298480" cy="369332"/>
          </a:xfrm>
        </p:grpSpPr>
        <p:sp>
          <p:nvSpPr>
            <p:cNvPr id="132" name="Oval 131">
              <a:extLst>
                <a:ext uri="{FF2B5EF4-FFF2-40B4-BE49-F238E27FC236}">
                  <a16:creationId xmlns:a16="http://schemas.microsoft.com/office/drawing/2014/main" id="{BE7EEC55-5631-4451-9D68-259635A43FE2}"/>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927EE46B-35BA-4D97-86B5-029B07AFD676}"/>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34" name="4">
            <a:extLst>
              <a:ext uri="{FF2B5EF4-FFF2-40B4-BE49-F238E27FC236}">
                <a16:creationId xmlns:a16="http://schemas.microsoft.com/office/drawing/2014/main" id="{376A239A-9986-4F79-9F0D-30D40CC110F8}"/>
              </a:ext>
            </a:extLst>
          </p:cNvPr>
          <p:cNvGrpSpPr/>
          <p:nvPr/>
        </p:nvGrpSpPr>
        <p:grpSpPr>
          <a:xfrm>
            <a:off x="8211195" y="4592604"/>
            <a:ext cx="298480" cy="369332"/>
            <a:chOff x="6959734" y="2629007"/>
            <a:chExt cx="298480" cy="369332"/>
          </a:xfrm>
        </p:grpSpPr>
        <p:sp>
          <p:nvSpPr>
            <p:cNvPr id="135" name="Oval 134">
              <a:extLst>
                <a:ext uri="{FF2B5EF4-FFF2-40B4-BE49-F238E27FC236}">
                  <a16:creationId xmlns:a16="http://schemas.microsoft.com/office/drawing/2014/main" id="{BC7E472B-B0B7-47D8-BA69-834D3022B001}"/>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91088D4C-BA4A-4E51-80EF-8D263D7EFD03}"/>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37" name="5">
            <a:extLst>
              <a:ext uri="{FF2B5EF4-FFF2-40B4-BE49-F238E27FC236}">
                <a16:creationId xmlns:a16="http://schemas.microsoft.com/office/drawing/2014/main" id="{A345C0C3-33AA-4E26-BE13-39575880602A}"/>
              </a:ext>
            </a:extLst>
          </p:cNvPr>
          <p:cNvGrpSpPr/>
          <p:nvPr/>
        </p:nvGrpSpPr>
        <p:grpSpPr>
          <a:xfrm>
            <a:off x="8855406" y="5281441"/>
            <a:ext cx="298480" cy="369332"/>
            <a:chOff x="6959734" y="2629007"/>
            <a:chExt cx="298480" cy="369332"/>
          </a:xfrm>
        </p:grpSpPr>
        <p:sp>
          <p:nvSpPr>
            <p:cNvPr id="146" name="Oval 145">
              <a:extLst>
                <a:ext uri="{FF2B5EF4-FFF2-40B4-BE49-F238E27FC236}">
                  <a16:creationId xmlns:a16="http://schemas.microsoft.com/office/drawing/2014/main" id="{E72557CB-785F-4846-A764-D188F70956DB}"/>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7" name="Rectangle 146">
              <a:extLst>
                <a:ext uri="{FF2B5EF4-FFF2-40B4-BE49-F238E27FC236}">
                  <a16:creationId xmlns:a16="http://schemas.microsoft.com/office/drawing/2014/main" id="{46B31256-4576-4E93-8C3B-C9A6246F38E9}"/>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sp>
        <p:nvSpPr>
          <p:cNvPr id="19" name="5,4">
            <a:extLst>
              <a:ext uri="{FF2B5EF4-FFF2-40B4-BE49-F238E27FC236}">
                <a16:creationId xmlns:a16="http://schemas.microsoft.com/office/drawing/2014/main" id="{A1C7F66E-F66B-4B34-B78F-F6D0C7F75D1E}"/>
              </a:ext>
            </a:extLst>
          </p:cNvPr>
          <p:cNvSpPr/>
          <p:nvPr/>
        </p:nvSpPr>
        <p:spPr>
          <a:xfrm>
            <a:off x="5901441" y="1897478"/>
            <a:ext cx="114360" cy="114360"/>
          </a:xfrm>
          <a:prstGeom prst="ellips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9" name="-4,2">
            <a:extLst>
              <a:ext uri="{FF2B5EF4-FFF2-40B4-BE49-F238E27FC236}">
                <a16:creationId xmlns:a16="http://schemas.microsoft.com/office/drawing/2014/main" id="{72F336CB-89F8-4771-80B6-A78BC316BBFD}"/>
              </a:ext>
            </a:extLst>
          </p:cNvPr>
          <p:cNvSpPr/>
          <p:nvPr/>
        </p:nvSpPr>
        <p:spPr>
          <a:xfrm>
            <a:off x="5158122" y="5334020"/>
            <a:ext cx="114360" cy="114360"/>
          </a:xfrm>
          <a:prstGeom prst="ellipse">
            <a:avLst/>
          </a:prstGeom>
          <a:solidFill>
            <a:srgbClr val="699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0" name="-2,-4">
            <a:extLst>
              <a:ext uri="{FF2B5EF4-FFF2-40B4-BE49-F238E27FC236}">
                <a16:creationId xmlns:a16="http://schemas.microsoft.com/office/drawing/2014/main" id="{27A81D08-B38B-4035-BA53-5C4100467F06}"/>
              </a:ext>
            </a:extLst>
          </p:cNvPr>
          <p:cNvSpPr/>
          <p:nvPr/>
        </p:nvSpPr>
        <p:spPr>
          <a:xfrm>
            <a:off x="3626838" y="5316088"/>
            <a:ext cx="114360" cy="114360"/>
          </a:xfrm>
          <a:prstGeom prst="ellipse">
            <a:avLst/>
          </a:prstGeom>
          <a:solidFill>
            <a:srgbClr val="49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1" name="-3,-3">
            <a:extLst>
              <a:ext uri="{FF2B5EF4-FFF2-40B4-BE49-F238E27FC236}">
                <a16:creationId xmlns:a16="http://schemas.microsoft.com/office/drawing/2014/main" id="{8EBCE356-9C05-4345-85A3-FFA7B1C55C50}"/>
              </a:ext>
            </a:extLst>
          </p:cNvPr>
          <p:cNvSpPr/>
          <p:nvPr/>
        </p:nvSpPr>
        <p:spPr>
          <a:xfrm>
            <a:off x="3235961" y="4570626"/>
            <a:ext cx="114360" cy="114360"/>
          </a:xfrm>
          <a:prstGeom prst="ellipse">
            <a:avLst/>
          </a:prstGeom>
          <a:solidFill>
            <a:srgbClr val="49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2" name="-5,4">
            <a:extLst>
              <a:ext uri="{FF2B5EF4-FFF2-40B4-BE49-F238E27FC236}">
                <a16:creationId xmlns:a16="http://schemas.microsoft.com/office/drawing/2014/main" id="{C095D5C6-B3A1-445B-AA14-32F5BD021707}"/>
              </a:ext>
            </a:extLst>
          </p:cNvPr>
          <p:cNvSpPr/>
          <p:nvPr/>
        </p:nvSpPr>
        <p:spPr>
          <a:xfrm>
            <a:off x="2493498" y="2260585"/>
            <a:ext cx="114360" cy="114360"/>
          </a:xfrm>
          <a:prstGeom prst="ellipse">
            <a:avLst/>
          </a:prstGeom>
          <a:solidFill>
            <a:srgbClr val="D64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1" name="Picture 110">
            <a:extLst>
              <a:ext uri="{FF2B5EF4-FFF2-40B4-BE49-F238E27FC236}">
                <a16:creationId xmlns:a16="http://schemas.microsoft.com/office/drawing/2014/main" id="{1CB6E2D8-6744-4CB0-8789-E51DD7F85D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61" t="-56147" r="2290" b="9060"/>
          <a:stretch/>
        </p:blipFill>
        <p:spPr>
          <a:xfrm>
            <a:off x="5759981" y="1763005"/>
            <a:ext cx="366596" cy="361549"/>
          </a:xfrm>
          <a:prstGeom prst="ellipse">
            <a:avLst/>
          </a:prstGeom>
          <a:solidFill>
            <a:schemeClr val="bg1"/>
          </a:solidFill>
          <a:ln w="28575">
            <a:solidFill>
              <a:srgbClr val="013F7C"/>
            </a:solidFill>
          </a:ln>
        </p:spPr>
      </p:pic>
      <p:pic>
        <p:nvPicPr>
          <p:cNvPr id="191" name="Picture 190">
            <a:extLst>
              <a:ext uri="{FF2B5EF4-FFF2-40B4-BE49-F238E27FC236}">
                <a16:creationId xmlns:a16="http://schemas.microsoft.com/office/drawing/2014/main" id="{0C615185-DD73-4A69-9532-005A4CAA9F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6213" r="6629" b="-15910"/>
          <a:stretch/>
        </p:blipFill>
        <p:spPr>
          <a:xfrm>
            <a:off x="2359199" y="2146028"/>
            <a:ext cx="365866" cy="369562"/>
          </a:xfrm>
          <a:prstGeom prst="ellipse">
            <a:avLst/>
          </a:prstGeom>
          <a:solidFill>
            <a:schemeClr val="bg1"/>
          </a:solidFill>
          <a:ln w="28575">
            <a:solidFill>
              <a:srgbClr val="D64C17"/>
            </a:solidFill>
          </a:ln>
        </p:spPr>
      </p:pic>
      <p:grpSp>
        <p:nvGrpSpPr>
          <p:cNvPr id="228" name="Group 227">
            <a:extLst>
              <a:ext uri="{FF2B5EF4-FFF2-40B4-BE49-F238E27FC236}">
                <a16:creationId xmlns:a16="http://schemas.microsoft.com/office/drawing/2014/main" id="{D438AD03-3CF7-4BE3-A48A-E7EB2F00C24F}"/>
              </a:ext>
            </a:extLst>
          </p:cNvPr>
          <p:cNvGrpSpPr/>
          <p:nvPr/>
        </p:nvGrpSpPr>
        <p:grpSpPr>
          <a:xfrm>
            <a:off x="3100569" y="4396564"/>
            <a:ext cx="387021" cy="420607"/>
            <a:chOff x="5382609" y="3650395"/>
            <a:chExt cx="906121" cy="984753"/>
          </a:xfrm>
        </p:grpSpPr>
        <p:sp>
          <p:nvSpPr>
            <p:cNvPr id="229" name="Oval 228">
              <a:extLst>
                <a:ext uri="{FF2B5EF4-FFF2-40B4-BE49-F238E27FC236}">
                  <a16:creationId xmlns:a16="http://schemas.microsoft.com/office/drawing/2014/main" id="{64652608-A7EA-44C7-B472-FD9E4892ED30}"/>
                </a:ext>
              </a:extLst>
            </p:cNvPr>
            <p:cNvSpPr/>
            <p:nvPr/>
          </p:nvSpPr>
          <p:spPr>
            <a:xfrm>
              <a:off x="5382609" y="3737404"/>
              <a:ext cx="906121" cy="897744"/>
            </a:xfrm>
            <a:prstGeom prst="ellipse">
              <a:avLst/>
            </a:prstGeom>
            <a:solidFill>
              <a:schemeClr val="bg1"/>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0" name="Picture 229">
              <a:extLst>
                <a:ext uri="{FF2B5EF4-FFF2-40B4-BE49-F238E27FC236}">
                  <a16:creationId xmlns:a16="http://schemas.microsoft.com/office/drawing/2014/main" id="{AD95296A-0C2C-4AFC-BA1F-68090A91E3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pic>
        <p:nvPicPr>
          <p:cNvPr id="97" name="Picture 96">
            <a:extLst>
              <a:ext uri="{FF2B5EF4-FFF2-40B4-BE49-F238E27FC236}">
                <a16:creationId xmlns:a16="http://schemas.microsoft.com/office/drawing/2014/main" id="{6A8CED00-2830-49DB-A6BB-2DB8B56581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1356" r="21940"/>
          <a:stretch/>
        </p:blipFill>
        <p:spPr>
          <a:xfrm>
            <a:off x="3499442" y="5206202"/>
            <a:ext cx="350126" cy="354475"/>
          </a:xfrm>
          <a:prstGeom prst="ellipse">
            <a:avLst/>
          </a:prstGeom>
          <a:solidFill>
            <a:schemeClr val="bg1"/>
          </a:solidFill>
          <a:ln w="28575">
            <a:solidFill>
              <a:srgbClr val="493582"/>
            </a:solidFill>
          </a:ln>
        </p:spPr>
      </p:pic>
      <p:grpSp>
        <p:nvGrpSpPr>
          <p:cNvPr id="117" name="Group 116">
            <a:extLst>
              <a:ext uri="{FF2B5EF4-FFF2-40B4-BE49-F238E27FC236}">
                <a16:creationId xmlns:a16="http://schemas.microsoft.com/office/drawing/2014/main" id="{BDA5591C-180B-49C4-9CF7-2E8151F0B7B6}"/>
              </a:ext>
            </a:extLst>
          </p:cNvPr>
          <p:cNvGrpSpPr/>
          <p:nvPr/>
        </p:nvGrpSpPr>
        <p:grpSpPr>
          <a:xfrm>
            <a:off x="4992775" y="5193375"/>
            <a:ext cx="410770" cy="382288"/>
            <a:chOff x="5288087" y="4525513"/>
            <a:chExt cx="964630" cy="897744"/>
          </a:xfrm>
        </p:grpSpPr>
        <p:sp>
          <p:nvSpPr>
            <p:cNvPr id="118" name="Oval 117">
              <a:extLst>
                <a:ext uri="{FF2B5EF4-FFF2-40B4-BE49-F238E27FC236}">
                  <a16:creationId xmlns:a16="http://schemas.microsoft.com/office/drawing/2014/main" id="{CEA8908A-B3F8-4A5A-8289-271422F9E065}"/>
                </a:ext>
              </a:extLst>
            </p:cNvPr>
            <p:cNvSpPr/>
            <p:nvPr/>
          </p:nvSpPr>
          <p:spPr>
            <a:xfrm>
              <a:off x="5346596" y="4525513"/>
              <a:ext cx="906121" cy="897744"/>
            </a:xfrm>
            <a:prstGeom prst="ellipse">
              <a:avLst/>
            </a:prstGeom>
            <a:solidFill>
              <a:schemeClr val="bg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9" name="Picture 118">
              <a:extLst>
                <a:ext uri="{FF2B5EF4-FFF2-40B4-BE49-F238E27FC236}">
                  <a16:creationId xmlns:a16="http://schemas.microsoft.com/office/drawing/2014/main" id="{25C3AC7D-2BDB-4B8B-AD8B-EF6B33C4BA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8087" y="4555492"/>
              <a:ext cx="817669" cy="688731"/>
            </a:xfrm>
            <a:prstGeom prst="rect">
              <a:avLst/>
            </a:prstGeom>
          </p:spPr>
        </p:pic>
      </p:grpSp>
      <p:pic>
        <p:nvPicPr>
          <p:cNvPr id="153" name="Whole Class">
            <a:extLst>
              <a:ext uri="{FF2B5EF4-FFF2-40B4-BE49-F238E27FC236}">
                <a16:creationId xmlns:a16="http://schemas.microsoft.com/office/drawing/2014/main" id="{3024143B-A8B8-4C7D-8B3C-941CCEEE22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04751" y="612000"/>
            <a:ext cx="1238498" cy="864000"/>
          </a:xfrm>
          <a:prstGeom prst="rect">
            <a:avLst/>
          </a:prstGeom>
        </p:spPr>
      </p:pic>
    </p:spTree>
    <p:extLst>
      <p:ext uri="{BB962C8B-B14F-4D97-AF65-F5344CB8AC3E}">
        <p14:creationId xmlns:p14="http://schemas.microsoft.com/office/powerpoint/2010/main" val="352032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2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17" restart="whenNotActive" fill="hold" evtFilter="cancelBubble" nodeType="interactiveSeq">
                <p:stCondLst>
                  <p:cond evt="onClick" delay="0">
                    <p:tgtEl>
                      <p:spTgt spid="1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22" restart="whenNotActive" fill="hold" evtFilter="cancelBubble" nodeType="interactiveSeq">
                <p:stCondLst>
                  <p:cond evt="onClick" delay="0">
                    <p:tgtEl>
                      <p:spTgt spid="13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 calcmode="lin" valueType="num">
                                      <p:cBhvr>
                                        <p:cTn id="32" dur="500" fill="hold"/>
                                        <p:tgtEl>
                                          <p:spTgt spid="111"/>
                                        </p:tgtEl>
                                        <p:attrNameLst>
                                          <p:attrName>ppt_w</p:attrName>
                                        </p:attrNameLst>
                                      </p:cBhvr>
                                      <p:tavLst>
                                        <p:tav tm="0">
                                          <p:val>
                                            <p:fltVal val="0"/>
                                          </p:val>
                                        </p:tav>
                                        <p:tav tm="100000">
                                          <p:val>
                                            <p:strVal val="#ppt_w"/>
                                          </p:val>
                                        </p:tav>
                                      </p:tavLst>
                                    </p:anim>
                                    <p:anim calcmode="lin" valueType="num">
                                      <p:cBhvr>
                                        <p:cTn id="33" dur="500" fill="hold"/>
                                        <p:tgtEl>
                                          <p:spTgt spid="111"/>
                                        </p:tgtEl>
                                        <p:attrNameLst>
                                          <p:attrName>ppt_h</p:attrName>
                                        </p:attrNameLst>
                                      </p:cBhvr>
                                      <p:tavLst>
                                        <p:tav tm="0">
                                          <p:val>
                                            <p:fltVal val="0"/>
                                          </p:val>
                                        </p:tav>
                                        <p:tav tm="100000">
                                          <p:val>
                                            <p:strVal val="#ppt_h"/>
                                          </p:val>
                                        </p:tav>
                                      </p:tavLst>
                                    </p:anim>
                                    <p:animEffect transition="in" filter="fade">
                                      <p:cBhvr>
                                        <p:cTn id="34" dur="500"/>
                                        <p:tgtEl>
                                          <p:spTgt spid="111"/>
                                        </p:tgtEl>
                                      </p:cBhvr>
                                    </p:animEffec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15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1"/>
                                        </p:tgtEl>
                                        <p:attrNameLst>
                                          <p:attrName>style.visibility</p:attrName>
                                        </p:attrNameLst>
                                      </p:cBhvr>
                                      <p:to>
                                        <p:strVal val="visible"/>
                                      </p:to>
                                    </p:set>
                                    <p:anim calcmode="lin" valueType="num">
                                      <p:cBhvr>
                                        <p:cTn id="40" dur="500" fill="hold"/>
                                        <p:tgtEl>
                                          <p:spTgt spid="191"/>
                                        </p:tgtEl>
                                        <p:attrNameLst>
                                          <p:attrName>ppt_w</p:attrName>
                                        </p:attrNameLst>
                                      </p:cBhvr>
                                      <p:tavLst>
                                        <p:tav tm="0">
                                          <p:val>
                                            <p:fltVal val="0"/>
                                          </p:val>
                                        </p:tav>
                                        <p:tav tm="100000">
                                          <p:val>
                                            <p:strVal val="#ppt_w"/>
                                          </p:val>
                                        </p:tav>
                                      </p:tavLst>
                                    </p:anim>
                                    <p:anim calcmode="lin" valueType="num">
                                      <p:cBhvr>
                                        <p:cTn id="41" dur="500" fill="hold"/>
                                        <p:tgtEl>
                                          <p:spTgt spid="191"/>
                                        </p:tgtEl>
                                        <p:attrNameLst>
                                          <p:attrName>ppt_h</p:attrName>
                                        </p:attrNameLst>
                                      </p:cBhvr>
                                      <p:tavLst>
                                        <p:tav tm="0">
                                          <p:val>
                                            <p:fltVal val="0"/>
                                          </p:val>
                                        </p:tav>
                                        <p:tav tm="100000">
                                          <p:val>
                                            <p:strVal val="#ppt_h"/>
                                          </p:val>
                                        </p:tav>
                                      </p:tavLst>
                                    </p:anim>
                                    <p:animEffect transition="in" filter="fade">
                                      <p:cBhvr>
                                        <p:cTn id="42" dur="500"/>
                                        <p:tgtEl>
                                          <p:spTgt spid="191"/>
                                        </p:tgtEl>
                                      </p:cBhvr>
                                    </p:animEffect>
                                  </p:childTnLst>
                                </p:cTn>
                              </p:par>
                            </p:childTnLst>
                          </p:cTn>
                        </p:par>
                      </p:childTnLst>
                    </p:cTn>
                  </p:par>
                </p:childTnLst>
              </p:cTn>
              <p:nextCondLst>
                <p:cond evt="onClick" delay="0">
                  <p:tgtEl>
                    <p:spTgt spid="152"/>
                  </p:tgtEl>
                </p:cond>
              </p:nextCondLst>
            </p:seq>
            <p:seq concurrent="1" nextAc="seek">
              <p:cTn id="43" restart="whenNotActive" fill="hold" evtFilter="cancelBubble" nodeType="interactiveSeq">
                <p:stCondLst>
                  <p:cond evt="onClick" delay="0">
                    <p:tgtEl>
                      <p:spTgt spid="15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28"/>
                                        </p:tgtEl>
                                        <p:attrNameLst>
                                          <p:attrName>style.visibility</p:attrName>
                                        </p:attrNameLst>
                                      </p:cBhvr>
                                      <p:to>
                                        <p:strVal val="visible"/>
                                      </p:to>
                                    </p:set>
                                    <p:anim calcmode="lin" valueType="num">
                                      <p:cBhvr>
                                        <p:cTn id="48" dur="500" fill="hold"/>
                                        <p:tgtEl>
                                          <p:spTgt spid="228"/>
                                        </p:tgtEl>
                                        <p:attrNameLst>
                                          <p:attrName>ppt_w</p:attrName>
                                        </p:attrNameLst>
                                      </p:cBhvr>
                                      <p:tavLst>
                                        <p:tav tm="0">
                                          <p:val>
                                            <p:fltVal val="0"/>
                                          </p:val>
                                        </p:tav>
                                        <p:tav tm="100000">
                                          <p:val>
                                            <p:strVal val="#ppt_w"/>
                                          </p:val>
                                        </p:tav>
                                      </p:tavLst>
                                    </p:anim>
                                    <p:anim calcmode="lin" valueType="num">
                                      <p:cBhvr>
                                        <p:cTn id="49" dur="500" fill="hold"/>
                                        <p:tgtEl>
                                          <p:spTgt spid="228"/>
                                        </p:tgtEl>
                                        <p:attrNameLst>
                                          <p:attrName>ppt_h</p:attrName>
                                        </p:attrNameLst>
                                      </p:cBhvr>
                                      <p:tavLst>
                                        <p:tav tm="0">
                                          <p:val>
                                            <p:fltVal val="0"/>
                                          </p:val>
                                        </p:tav>
                                        <p:tav tm="100000">
                                          <p:val>
                                            <p:strVal val="#ppt_h"/>
                                          </p:val>
                                        </p:tav>
                                      </p:tavLst>
                                    </p:anim>
                                    <p:animEffect transition="in" filter="fade">
                                      <p:cBhvr>
                                        <p:cTn id="50" dur="500"/>
                                        <p:tgtEl>
                                          <p:spTgt spid="228"/>
                                        </p:tgtEl>
                                      </p:cBhvr>
                                    </p:animEffect>
                                  </p:childTnLst>
                                </p:cTn>
                              </p:par>
                            </p:childTnLst>
                          </p:cTn>
                        </p:par>
                      </p:childTnLst>
                    </p:cTn>
                  </p:par>
                </p:childTnLst>
              </p:cTn>
              <p:nextCondLst>
                <p:cond evt="onClick" delay="0">
                  <p:tgtEl>
                    <p:spTgt spid="151"/>
                  </p:tgtEl>
                </p:cond>
              </p:nextCondLst>
            </p:seq>
            <p:seq concurrent="1" nextAc="seek">
              <p:cTn id="51" restart="whenNotActive" fill="hold" evtFilter="cancelBubble" nodeType="interactiveSeq">
                <p:stCondLst>
                  <p:cond evt="onClick" delay="0">
                    <p:tgtEl>
                      <p:spTgt spid="150"/>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97"/>
                                        </p:tgtEl>
                                        <p:attrNameLst>
                                          <p:attrName>style.visibility</p:attrName>
                                        </p:attrNameLst>
                                      </p:cBhvr>
                                      <p:to>
                                        <p:strVal val="visible"/>
                                      </p:to>
                                    </p:set>
                                    <p:anim calcmode="lin" valueType="num">
                                      <p:cBhvr>
                                        <p:cTn id="56" dur="500" fill="hold"/>
                                        <p:tgtEl>
                                          <p:spTgt spid="97"/>
                                        </p:tgtEl>
                                        <p:attrNameLst>
                                          <p:attrName>ppt_w</p:attrName>
                                        </p:attrNameLst>
                                      </p:cBhvr>
                                      <p:tavLst>
                                        <p:tav tm="0">
                                          <p:val>
                                            <p:fltVal val="0"/>
                                          </p:val>
                                        </p:tav>
                                        <p:tav tm="100000">
                                          <p:val>
                                            <p:strVal val="#ppt_w"/>
                                          </p:val>
                                        </p:tav>
                                      </p:tavLst>
                                    </p:anim>
                                    <p:anim calcmode="lin" valueType="num">
                                      <p:cBhvr>
                                        <p:cTn id="57" dur="500" fill="hold"/>
                                        <p:tgtEl>
                                          <p:spTgt spid="97"/>
                                        </p:tgtEl>
                                        <p:attrNameLst>
                                          <p:attrName>ppt_h</p:attrName>
                                        </p:attrNameLst>
                                      </p:cBhvr>
                                      <p:tavLst>
                                        <p:tav tm="0">
                                          <p:val>
                                            <p:fltVal val="0"/>
                                          </p:val>
                                        </p:tav>
                                        <p:tav tm="100000">
                                          <p:val>
                                            <p:strVal val="#ppt_h"/>
                                          </p:val>
                                        </p:tav>
                                      </p:tavLst>
                                    </p:anim>
                                    <p:animEffect transition="in" filter="fade">
                                      <p:cBhvr>
                                        <p:cTn id="58" dur="500"/>
                                        <p:tgtEl>
                                          <p:spTgt spid="97"/>
                                        </p:tgtEl>
                                      </p:cBhvr>
                                    </p:animEffect>
                                  </p:childTnLst>
                                </p:cTn>
                              </p:par>
                            </p:childTnLst>
                          </p:cTn>
                        </p:par>
                      </p:childTnLst>
                    </p:cTn>
                  </p:par>
                </p:childTnLst>
              </p:cTn>
              <p:nextCondLst>
                <p:cond evt="onClick" delay="0">
                  <p:tgtEl>
                    <p:spTgt spid="150"/>
                  </p:tgtEl>
                </p:cond>
              </p:nextCondLst>
            </p:seq>
            <p:seq concurrent="1" nextAc="seek">
              <p:cTn id="59" restart="whenNotActive" fill="hold" evtFilter="cancelBubble" nodeType="interactiveSeq">
                <p:stCondLst>
                  <p:cond evt="onClick" delay="0">
                    <p:tgtEl>
                      <p:spTgt spid="149"/>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17"/>
                                        </p:tgtEl>
                                        <p:attrNameLst>
                                          <p:attrName>style.visibility</p:attrName>
                                        </p:attrNameLst>
                                      </p:cBhvr>
                                      <p:to>
                                        <p:strVal val="visible"/>
                                      </p:to>
                                    </p:set>
                                    <p:anim calcmode="lin" valueType="num">
                                      <p:cBhvr>
                                        <p:cTn id="64" dur="500" fill="hold"/>
                                        <p:tgtEl>
                                          <p:spTgt spid="117"/>
                                        </p:tgtEl>
                                        <p:attrNameLst>
                                          <p:attrName>ppt_w</p:attrName>
                                        </p:attrNameLst>
                                      </p:cBhvr>
                                      <p:tavLst>
                                        <p:tav tm="0">
                                          <p:val>
                                            <p:fltVal val="0"/>
                                          </p:val>
                                        </p:tav>
                                        <p:tav tm="100000">
                                          <p:val>
                                            <p:strVal val="#ppt_w"/>
                                          </p:val>
                                        </p:tav>
                                      </p:tavLst>
                                    </p:anim>
                                    <p:anim calcmode="lin" valueType="num">
                                      <p:cBhvr>
                                        <p:cTn id="65" dur="500" fill="hold"/>
                                        <p:tgtEl>
                                          <p:spTgt spid="117"/>
                                        </p:tgtEl>
                                        <p:attrNameLst>
                                          <p:attrName>ppt_h</p:attrName>
                                        </p:attrNameLst>
                                      </p:cBhvr>
                                      <p:tavLst>
                                        <p:tav tm="0">
                                          <p:val>
                                            <p:fltVal val="0"/>
                                          </p:val>
                                        </p:tav>
                                        <p:tav tm="100000">
                                          <p:val>
                                            <p:strVal val="#ppt_h"/>
                                          </p:val>
                                        </p:tav>
                                      </p:tavLst>
                                    </p:anim>
                                    <p:animEffect transition="in" filter="fade">
                                      <p:cBhvr>
                                        <p:cTn id="66" dur="500"/>
                                        <p:tgtEl>
                                          <p:spTgt spid="117"/>
                                        </p:tgtEl>
                                      </p:cBhvr>
                                    </p:animEffect>
                                  </p:childTnLst>
                                </p:cTn>
                              </p:par>
                            </p:childTnLst>
                          </p:cTn>
                        </p:par>
                      </p:childTnLst>
                    </p:cTn>
                  </p:par>
                </p:childTnLst>
              </p:cTn>
              <p:nextCondLst>
                <p:cond evt="onClick" delay="0">
                  <p:tgtEl>
                    <p:spTgt spid="14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graphing chart&#10;&#10;AI-generated content may be incorrect.">
            <a:extLst>
              <a:ext uri="{FF2B5EF4-FFF2-40B4-BE49-F238E27FC236}">
                <a16:creationId xmlns:a16="http://schemas.microsoft.com/office/drawing/2014/main" id="{8E31FE9A-414B-178E-56AB-9BF7F61EF7F0}"/>
              </a:ext>
            </a:extLst>
          </p:cNvPr>
          <p:cNvPicPr>
            <a:picLocks noChangeAspect="1"/>
          </p:cNvPicPr>
          <p:nvPr/>
        </p:nvPicPr>
        <p:blipFill>
          <a:blip r:embed="rId2"/>
          <a:stretch>
            <a:fillRect/>
          </a:stretch>
        </p:blipFill>
        <p:spPr>
          <a:xfrm>
            <a:off x="3048000" y="120478"/>
            <a:ext cx="6847702" cy="6720016"/>
          </a:xfrm>
          <a:prstGeom prst="rect">
            <a:avLst/>
          </a:prstGeom>
        </p:spPr>
      </p:pic>
      <p:sp>
        <p:nvSpPr>
          <p:cNvPr id="3" name="TextBox 2">
            <a:extLst>
              <a:ext uri="{FF2B5EF4-FFF2-40B4-BE49-F238E27FC236}">
                <a16:creationId xmlns:a16="http://schemas.microsoft.com/office/drawing/2014/main" id="{7E86BD05-E101-810F-881B-4808ED5F5A76}"/>
              </a:ext>
            </a:extLst>
          </p:cNvPr>
          <p:cNvSpPr txBox="1"/>
          <p:nvPr/>
        </p:nvSpPr>
        <p:spPr>
          <a:xfrm>
            <a:off x="69005" y="427837"/>
            <a:ext cx="2677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Read coordinates and translate. </a:t>
            </a:r>
          </a:p>
        </p:txBody>
      </p:sp>
    </p:spTree>
    <p:extLst>
      <p:ext uri="{BB962C8B-B14F-4D97-AF65-F5344CB8AC3E}">
        <p14:creationId xmlns:p14="http://schemas.microsoft.com/office/powerpoint/2010/main" val="1864102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025B6-E84B-4317-77B6-A74C0CBF1890}"/>
              </a:ext>
            </a:extLst>
          </p:cNvPr>
          <p:cNvPicPr>
            <a:picLocks noChangeAspect="1"/>
          </p:cNvPicPr>
          <p:nvPr/>
        </p:nvPicPr>
        <p:blipFill>
          <a:blip r:embed="rId2"/>
          <a:stretch>
            <a:fillRect/>
          </a:stretch>
        </p:blipFill>
        <p:spPr>
          <a:xfrm>
            <a:off x="522201" y="490666"/>
            <a:ext cx="11147596" cy="5876667"/>
          </a:xfrm>
          <a:prstGeom prst="rect">
            <a:avLst/>
          </a:prstGeom>
        </p:spPr>
      </p:pic>
      <p:sp>
        <p:nvSpPr>
          <p:cNvPr id="4" name="TextBox 3">
            <a:extLst>
              <a:ext uri="{FF2B5EF4-FFF2-40B4-BE49-F238E27FC236}">
                <a16:creationId xmlns:a16="http://schemas.microsoft.com/office/drawing/2014/main" id="{1896FF46-4B03-07B4-6C08-40C79C275B8D}"/>
              </a:ext>
            </a:extLst>
          </p:cNvPr>
          <p:cNvSpPr txBox="1"/>
          <p:nvPr/>
        </p:nvSpPr>
        <p:spPr>
          <a:xfrm>
            <a:off x="331229" y="124211"/>
            <a:ext cx="39057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Independent: </a:t>
            </a:r>
          </a:p>
        </p:txBody>
      </p:sp>
    </p:spTree>
    <p:extLst>
      <p:ext uri="{BB962C8B-B14F-4D97-AF65-F5344CB8AC3E}">
        <p14:creationId xmlns:p14="http://schemas.microsoft.com/office/powerpoint/2010/main" val="394998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4934EF-D105-43C0-83F2-DF8D885EB1C9}"/>
              </a:ext>
            </a:extLst>
          </p:cNvPr>
          <p:cNvPicPr>
            <a:picLocks noChangeAspect="1"/>
          </p:cNvPicPr>
          <p:nvPr/>
        </p:nvPicPr>
        <p:blipFill>
          <a:blip r:embed="rId2"/>
          <a:stretch>
            <a:fillRect/>
          </a:stretch>
        </p:blipFill>
        <p:spPr>
          <a:xfrm>
            <a:off x="785297" y="785812"/>
            <a:ext cx="10930323" cy="4627347"/>
          </a:xfrm>
          <a:prstGeom prst="rect">
            <a:avLst/>
          </a:prstGeom>
        </p:spPr>
      </p:pic>
      <p:sp>
        <p:nvSpPr>
          <p:cNvPr id="3" name="TextBox 2">
            <a:extLst>
              <a:ext uri="{FF2B5EF4-FFF2-40B4-BE49-F238E27FC236}">
                <a16:creationId xmlns:a16="http://schemas.microsoft.com/office/drawing/2014/main" id="{485786E5-5499-0739-0F8F-8AC0E47EB1C1}"/>
              </a:ext>
            </a:extLst>
          </p:cNvPr>
          <p:cNvSpPr txBox="1"/>
          <p:nvPr/>
        </p:nvSpPr>
        <p:spPr>
          <a:xfrm>
            <a:off x="1242110" y="427838"/>
            <a:ext cx="9743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Translate shape A 5 left and 3 down.                                                    Translate shape A 2 up and 6 right.               </a:t>
            </a:r>
          </a:p>
        </p:txBody>
      </p:sp>
    </p:spTree>
    <p:extLst>
      <p:ext uri="{BB962C8B-B14F-4D97-AF65-F5344CB8AC3E}">
        <p14:creationId xmlns:p14="http://schemas.microsoft.com/office/powerpoint/2010/main" val="334844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9798-E9E3-30DE-C0B0-58F329814C96}"/>
              </a:ext>
            </a:extLst>
          </p:cNvPr>
          <p:cNvSpPr>
            <a:spLocks noGrp="1"/>
          </p:cNvSpPr>
          <p:nvPr>
            <p:ph type="title" idx="4294967295"/>
          </p:nvPr>
        </p:nvSpPr>
        <p:spPr>
          <a:xfrm>
            <a:off x="657225" y="2763838"/>
            <a:ext cx="11534775" cy="1325562"/>
          </a:xfrm>
        </p:spPr>
        <p:txBody>
          <a:bodyPr vert="horz" lIns="91440" tIns="45720" rIns="91440" bIns="45720" rtlCol="0" anchor="ctr">
            <a:noAutofit/>
          </a:bodyPr>
          <a:lstStyle/>
          <a:p>
            <a:r>
              <a:rPr lang="en-GB" sz="2200" u="sng" dirty="0">
                <a:latin typeface="Comic Sans MS"/>
              </a:rPr>
              <a:t>TBAT: Use persuasive techniques in my writing</a:t>
            </a:r>
            <a:r>
              <a:rPr lang="en-GB" sz="2200" u="sng" dirty="0">
                <a:latin typeface="Aptos Display"/>
              </a:rPr>
              <a:t>.</a:t>
            </a:r>
            <a:br>
              <a:rPr lang="en-GB" sz="2700" dirty="0">
                <a:solidFill>
                  <a:srgbClr val="0D0D0D"/>
                </a:solidFill>
                <a:latin typeface="Comic Sans MS"/>
              </a:rPr>
            </a:br>
            <a:br>
              <a:rPr lang="en-GB" sz="2700" dirty="0">
                <a:latin typeface="Comic Sans MS"/>
              </a:rPr>
            </a:br>
            <a:r>
              <a:rPr lang="en-GB" sz="2700" dirty="0">
                <a:solidFill>
                  <a:srgbClr val="0D0D0D"/>
                </a:solidFill>
                <a:latin typeface="Comic Sans MS"/>
              </a:rPr>
              <a:t>In conclusion, I trust that you share my belief that I am the most suitable candidate to embark on this extraordinary journey with the children. With the skills I have outlined - the ability to ignite others' passions, motivate individuals to reach their highest potential, and lead effectively - I am fully equipped to contribute to the success of this mission. </a:t>
            </a:r>
            <a:r>
              <a:rPr lang="en-GB" sz="2700" dirty="0">
                <a:solidFill>
                  <a:schemeClr val="accent5"/>
                </a:solidFill>
                <a:latin typeface="Comic Sans MS"/>
              </a:rPr>
              <a:t>This trip holds immense significance to me; moreover, it would be my honour to be the selected adult to support the children on this trip. </a:t>
            </a:r>
            <a:br>
              <a:rPr lang="en-GB" sz="2700" dirty="0">
                <a:solidFill>
                  <a:schemeClr val="accent5"/>
                </a:solidFill>
                <a:latin typeface="Comic Sans MS"/>
                <a:cs typeface="Calibri Light"/>
              </a:rPr>
            </a:br>
            <a:br>
              <a:rPr lang="en-GB" dirty="0">
                <a:cs typeface="Calibri Light"/>
              </a:rPr>
            </a:br>
            <a:r>
              <a:rPr lang="en-GB" sz="3600" dirty="0">
                <a:solidFill>
                  <a:srgbClr val="C00000"/>
                </a:solidFill>
                <a:cs typeface="Calibri Light"/>
              </a:rPr>
              <a:t>Talk partners: What is the purpose of a closing paragraph? </a:t>
            </a:r>
            <a:br>
              <a:rPr lang="en-GB" sz="3600" dirty="0">
                <a:cs typeface="Calibri Light"/>
              </a:rPr>
            </a:br>
            <a:r>
              <a:rPr lang="en-GB" sz="3600" b="1" dirty="0">
                <a:cs typeface="Calibri Light"/>
              </a:rPr>
              <a:t>Task: Write your closing paragraph. Summarise why you are the best person for the role. </a:t>
            </a:r>
            <a:br>
              <a:rPr lang="en-GB" sz="3600" b="1" dirty="0">
                <a:cs typeface="Calibri Light"/>
              </a:rPr>
            </a:br>
            <a:r>
              <a:rPr lang="en-GB" sz="3600" b="1" dirty="0">
                <a:solidFill>
                  <a:schemeClr val="accent5"/>
                </a:solidFill>
                <a:cs typeface="Calibri Light"/>
              </a:rPr>
              <a:t>Use the final sentence from Thursday's lesson.</a:t>
            </a:r>
            <a:endParaRPr lang="en-US" sz="2700">
              <a:solidFill>
                <a:schemeClr val="accent5"/>
              </a:solidFill>
              <a:cs typeface="Calibri Light"/>
            </a:endParaRPr>
          </a:p>
        </p:txBody>
      </p:sp>
    </p:spTree>
    <p:extLst>
      <p:ext uri="{BB962C8B-B14F-4D97-AF65-F5344CB8AC3E}">
        <p14:creationId xmlns:p14="http://schemas.microsoft.com/office/powerpoint/2010/main" val="3169396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689E2-7DF6-5005-AA9B-06621DE31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9DA51-6008-3846-E5DB-E9BCDD1AC23E}"/>
              </a:ext>
            </a:extLst>
          </p:cNvPr>
          <p:cNvSpPr>
            <a:spLocks noGrp="1"/>
          </p:cNvSpPr>
          <p:nvPr>
            <p:ph type="title" idx="4294967295"/>
          </p:nvPr>
        </p:nvSpPr>
        <p:spPr>
          <a:xfrm>
            <a:off x="543955" y="3803865"/>
            <a:ext cx="11534775" cy="1325562"/>
          </a:xfrm>
        </p:spPr>
        <p:txBody>
          <a:bodyPr vert="horz" lIns="91440" tIns="45720" rIns="91440" bIns="45720" rtlCol="0" anchor="ctr">
            <a:noAutofit/>
          </a:bodyPr>
          <a:lstStyle/>
          <a:p>
            <a:r>
              <a:rPr lang="en-GB" sz="4000" u="sng" dirty="0">
                <a:solidFill>
                  <a:srgbClr val="0D0D0D"/>
                </a:solidFill>
                <a:latin typeface="Comic Sans MS"/>
              </a:rPr>
              <a:t>TBAT: Create an information page on earth and space.</a:t>
            </a:r>
            <a:br>
              <a:rPr lang="en-GB" sz="4000" dirty="0">
                <a:latin typeface="Comic Sans MS"/>
              </a:rPr>
            </a:br>
            <a:br>
              <a:rPr lang="en-GB" sz="4000" dirty="0">
                <a:latin typeface="Comic Sans MS"/>
              </a:rPr>
            </a:br>
            <a:br>
              <a:rPr lang="en-GB" sz="4000" dirty="0">
                <a:latin typeface="Comic Sans MS"/>
              </a:rPr>
            </a:br>
            <a:r>
              <a:rPr lang="en-GB" sz="4000" dirty="0">
                <a:solidFill>
                  <a:srgbClr val="0070C0"/>
                </a:solidFill>
                <a:latin typeface="Comic Sans MS"/>
              </a:rPr>
              <a:t>What could be your sub-headings for your information page?</a:t>
            </a:r>
            <a:br>
              <a:rPr lang="en-GB" sz="4000" dirty="0">
                <a:latin typeface="Comic Sans MS"/>
              </a:rPr>
            </a:br>
            <a:br>
              <a:rPr lang="en-GB" sz="4000" dirty="0">
                <a:latin typeface="Comic Sans MS"/>
              </a:rPr>
            </a:br>
            <a:r>
              <a:rPr lang="en-GB" sz="4000" dirty="0">
                <a:solidFill>
                  <a:srgbClr val="00B050"/>
                </a:solidFill>
                <a:latin typeface="Comic Sans MS"/>
              </a:rPr>
              <a:t>What would you include in your introduction?</a:t>
            </a:r>
            <a:br>
              <a:rPr lang="en-GB" sz="2700" dirty="0">
                <a:latin typeface="Comic Sans MS"/>
              </a:rPr>
            </a:br>
            <a:br>
              <a:rPr lang="en-GB" sz="2700" dirty="0">
                <a:latin typeface="Comic Sans MS"/>
              </a:rPr>
            </a:br>
            <a:br>
              <a:rPr lang="en-GB" sz="2700" dirty="0">
                <a:latin typeface="Comic Sans MS"/>
              </a:rPr>
            </a:br>
            <a:br>
              <a:rPr lang="en-GB" sz="2700" dirty="0">
                <a:latin typeface="Comic Sans MS"/>
              </a:rPr>
            </a:br>
            <a:br>
              <a:rPr lang="en-GB" sz="2700" dirty="0">
                <a:latin typeface="Comic Sans MS"/>
              </a:rPr>
            </a:br>
            <a:br>
              <a:rPr lang="en-GB" sz="2700" dirty="0">
                <a:latin typeface="Comic Sans MS"/>
              </a:rPr>
            </a:br>
            <a:endParaRPr lang="en-GB" sz="2700" dirty="0">
              <a:solidFill>
                <a:srgbClr val="0D0D0D"/>
              </a:solidFill>
              <a:latin typeface="Comic Sans MS"/>
            </a:endParaRPr>
          </a:p>
        </p:txBody>
      </p:sp>
    </p:spTree>
    <p:extLst>
      <p:ext uri="{BB962C8B-B14F-4D97-AF65-F5344CB8AC3E}">
        <p14:creationId xmlns:p14="http://schemas.microsoft.com/office/powerpoint/2010/main" val="216860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2C6474-9606-E20F-D051-59BED07E445E}"/>
              </a:ext>
            </a:extLst>
          </p:cNvPr>
          <p:cNvGrpSpPr>
            <a:grpSpLocks/>
          </p:cNvGrpSpPr>
          <p:nvPr/>
        </p:nvGrpSpPr>
        <p:grpSpPr bwMode="auto">
          <a:xfrm>
            <a:off x="7527926" y="3740151"/>
            <a:ext cx="2352675" cy="2352675"/>
            <a:chOff x="6004181" y="3740150"/>
            <a:chExt cx="2352675" cy="2352675"/>
          </a:xfrm>
        </p:grpSpPr>
        <p:sp>
          <p:nvSpPr>
            <p:cNvPr id="16" name="Oval 15">
              <a:extLst>
                <a:ext uri="{FF2B5EF4-FFF2-40B4-BE49-F238E27FC236}">
                  <a16:creationId xmlns:a16="http://schemas.microsoft.com/office/drawing/2014/main" id="{6B8EE129-898C-DDCC-22B0-D2ADA7489767}"/>
                </a:ext>
              </a:extLst>
            </p:cNvPr>
            <p:cNvSpPr/>
            <p:nvPr/>
          </p:nvSpPr>
          <p:spPr bwMode="auto">
            <a:xfrm>
              <a:off x="6004181" y="3740150"/>
              <a:ext cx="2352675" cy="2352675"/>
            </a:xfrm>
            <a:prstGeom prst="ellipse">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000000"/>
                </a:solidFill>
                <a:latin typeface="Twinkl ExtraBold" pitchFamily="2" charset="0"/>
              </a:endParaRPr>
            </a:p>
          </p:txBody>
        </p:sp>
        <p:pic>
          <p:nvPicPr>
            <p:cNvPr id="30735" name="Picture 6">
              <a:extLst>
                <a:ext uri="{FF2B5EF4-FFF2-40B4-BE49-F238E27FC236}">
                  <a16:creationId xmlns:a16="http://schemas.microsoft.com/office/drawing/2014/main" id="{117BC76C-64F7-756D-C00B-6390734E1B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4741" y="4185169"/>
              <a:ext cx="1831554" cy="146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0B6A5E65-233B-A975-912E-BF6444E11065}"/>
              </a:ext>
            </a:extLst>
          </p:cNvPr>
          <p:cNvSpPr/>
          <p:nvPr/>
        </p:nvSpPr>
        <p:spPr>
          <a:xfrm>
            <a:off x="1965325" y="1554164"/>
            <a:ext cx="8261350" cy="765175"/>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a:defRPr/>
            </a:pPr>
            <a:r>
              <a:rPr lang="en-GB" dirty="0">
                <a:solidFill>
                  <a:schemeClr val="tx1">
                    <a:lumMod val="95000"/>
                    <a:lumOff val="5000"/>
                  </a:schemeClr>
                </a:solidFill>
                <a:cs typeface="Clear Sans Light" panose="020B0303030202020304" pitchFamily="34" charset="0"/>
              </a:rPr>
              <a:t>For these week’s spellings, we are going to concentrate on using the suffix –</a:t>
            </a:r>
            <a:r>
              <a:rPr lang="en-GB" dirty="0" err="1">
                <a:solidFill>
                  <a:schemeClr val="tx1">
                    <a:lumMod val="95000"/>
                    <a:lumOff val="5000"/>
                  </a:schemeClr>
                </a:solidFill>
                <a:cs typeface="Clear Sans Light" panose="020B0303030202020304" pitchFamily="34" charset="0"/>
              </a:rPr>
              <a:t>ify</a:t>
            </a:r>
            <a:r>
              <a:rPr lang="en-GB" dirty="0">
                <a:solidFill>
                  <a:schemeClr val="tx1">
                    <a:lumMod val="95000"/>
                    <a:lumOff val="5000"/>
                  </a:schemeClr>
                </a:solidFill>
                <a:cs typeface="Clear Sans Light" panose="020B0303030202020304" pitchFamily="34" charset="0"/>
              </a:rPr>
              <a:t> such as:</a:t>
            </a:r>
          </a:p>
        </p:txBody>
      </p:sp>
      <p:sp>
        <p:nvSpPr>
          <p:cNvPr id="30724" name="TextBox 3">
            <a:extLst>
              <a:ext uri="{FF2B5EF4-FFF2-40B4-BE49-F238E27FC236}">
                <a16:creationId xmlns:a16="http://schemas.microsoft.com/office/drawing/2014/main" id="{AB3A3ADE-0F61-9610-B69C-F67045C1AE9E}"/>
              </a:ext>
            </a:extLst>
          </p:cNvPr>
          <p:cNvSpPr txBox="1">
            <a:spLocks noChangeArrowheads="1"/>
          </p:cNvSpPr>
          <p:nvPr/>
        </p:nvSpPr>
        <p:spPr bwMode="auto">
          <a:xfrm>
            <a:off x="2279650" y="679450"/>
            <a:ext cx="7632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panose="020B0604020202020204" pitchFamily="34" charset="0"/>
              <a:buNone/>
            </a:pPr>
            <a:r>
              <a:rPr lang="en-GB" altLang="en-US" sz="2100">
                <a:latin typeface="Twinkl SemiBold" pitchFamily="2" charset="0"/>
              </a:rPr>
              <a:t>This week, we are again looking at how nouns and adjective root words can be changed into verbs using suffixes.</a:t>
            </a:r>
            <a:r>
              <a:rPr lang="en-GB" altLang="en-US" sz="2100">
                <a:solidFill>
                  <a:schemeClr val="tx1"/>
                </a:solidFill>
                <a:latin typeface="Twinkl SemiBold" pitchFamily="2" charset="0"/>
              </a:rPr>
              <a:t> </a:t>
            </a:r>
          </a:p>
        </p:txBody>
      </p:sp>
      <p:grpSp>
        <p:nvGrpSpPr>
          <p:cNvPr id="19" name="Group 18">
            <a:extLst>
              <a:ext uri="{FF2B5EF4-FFF2-40B4-BE49-F238E27FC236}">
                <a16:creationId xmlns:a16="http://schemas.microsoft.com/office/drawing/2014/main" id="{CF8A5D61-FD7D-E718-E972-2880151D8AF3}"/>
              </a:ext>
            </a:extLst>
          </p:cNvPr>
          <p:cNvGrpSpPr>
            <a:grpSpLocks/>
          </p:cNvGrpSpPr>
          <p:nvPr/>
        </p:nvGrpSpPr>
        <p:grpSpPr bwMode="auto">
          <a:xfrm>
            <a:off x="2293939" y="3740151"/>
            <a:ext cx="2352675" cy="2352675"/>
            <a:chOff x="770518" y="3740150"/>
            <a:chExt cx="2352675" cy="2352675"/>
          </a:xfrm>
        </p:grpSpPr>
        <p:sp>
          <p:nvSpPr>
            <p:cNvPr id="12" name="Oval 11">
              <a:extLst>
                <a:ext uri="{FF2B5EF4-FFF2-40B4-BE49-F238E27FC236}">
                  <a16:creationId xmlns:a16="http://schemas.microsoft.com/office/drawing/2014/main" id="{20FFDC24-73F1-A3D8-8A0A-B6461AC2C895}"/>
                </a:ext>
              </a:extLst>
            </p:cNvPr>
            <p:cNvSpPr/>
            <p:nvPr/>
          </p:nvSpPr>
          <p:spPr bwMode="auto">
            <a:xfrm>
              <a:off x="770518" y="3740150"/>
              <a:ext cx="2352675" cy="2352675"/>
            </a:xfrm>
            <a:prstGeom prst="ellipse">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000000"/>
                </a:solidFill>
                <a:latin typeface="Twinkl ExtraBold" pitchFamily="2" charset="0"/>
              </a:endParaRPr>
            </a:p>
          </p:txBody>
        </p:sp>
        <p:pic>
          <p:nvPicPr>
            <p:cNvPr id="30733" name="Picture 3">
              <a:extLst>
                <a:ext uri="{FF2B5EF4-FFF2-40B4-BE49-F238E27FC236}">
                  <a16:creationId xmlns:a16="http://schemas.microsoft.com/office/drawing/2014/main" id="{F25F2EB9-B1E4-C064-D2CE-B47328665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63523">
              <a:off x="850704" y="4365820"/>
              <a:ext cx="2264493" cy="111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E096F1D2-90CB-DD9A-E23F-260FE6327F58}"/>
              </a:ext>
            </a:extLst>
          </p:cNvPr>
          <p:cNvGrpSpPr>
            <a:grpSpLocks/>
          </p:cNvGrpSpPr>
          <p:nvPr/>
        </p:nvGrpSpPr>
        <p:grpSpPr bwMode="auto">
          <a:xfrm>
            <a:off x="4935539" y="2481264"/>
            <a:ext cx="2352675" cy="2352675"/>
            <a:chOff x="3410853" y="2481235"/>
            <a:chExt cx="2352675" cy="2352675"/>
          </a:xfrm>
        </p:grpSpPr>
        <p:sp>
          <p:nvSpPr>
            <p:cNvPr id="15" name="Oval 14">
              <a:extLst>
                <a:ext uri="{FF2B5EF4-FFF2-40B4-BE49-F238E27FC236}">
                  <a16:creationId xmlns:a16="http://schemas.microsoft.com/office/drawing/2014/main" id="{D53BC38E-CBA9-BB4D-4A5E-EA78454EDEB2}"/>
                </a:ext>
              </a:extLst>
            </p:cNvPr>
            <p:cNvSpPr/>
            <p:nvPr/>
          </p:nvSpPr>
          <p:spPr bwMode="auto">
            <a:xfrm>
              <a:off x="3410853" y="2481235"/>
              <a:ext cx="2352675" cy="2352675"/>
            </a:xfrm>
            <a:prstGeom prst="ellipse">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000000"/>
                </a:solidFill>
                <a:latin typeface="Twinkl ExtraBold" pitchFamily="2" charset="0"/>
              </a:endParaRPr>
            </a:p>
          </p:txBody>
        </p:sp>
        <p:pic>
          <p:nvPicPr>
            <p:cNvPr id="30731" name="Picture 4">
              <a:extLst>
                <a:ext uri="{FF2B5EF4-FFF2-40B4-BE49-F238E27FC236}">
                  <a16:creationId xmlns:a16="http://schemas.microsoft.com/office/drawing/2014/main" id="{5F9DF555-0AFF-B475-BFCE-9F448398B1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8132" y="2789220"/>
              <a:ext cx="1807736" cy="15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Freeform 13">
            <a:extLst>
              <a:ext uri="{FF2B5EF4-FFF2-40B4-BE49-F238E27FC236}">
                <a16:creationId xmlns:a16="http://schemas.microsoft.com/office/drawing/2014/main" id="{08C89CFB-FC7B-FD9F-601A-57EAD49922FE}"/>
              </a:ext>
            </a:extLst>
          </p:cNvPr>
          <p:cNvSpPr/>
          <p:nvPr/>
        </p:nvSpPr>
        <p:spPr>
          <a:xfrm>
            <a:off x="2270126" y="4591050"/>
            <a:ext cx="2405063" cy="649288"/>
          </a:xfrm>
          <a:custGeom>
            <a:avLst/>
            <a:gdLst>
              <a:gd name="connsiteX0" fmla="*/ 42644 w 2424296"/>
              <a:gd name="connsiteY0" fmla="*/ 0 h 648788"/>
              <a:gd name="connsiteX1" fmla="*/ 2381652 w 2424296"/>
              <a:gd name="connsiteY1" fmla="*/ 0 h 648788"/>
              <a:gd name="connsiteX2" fmla="*/ 2399670 w 2424296"/>
              <a:gd name="connsiteY2" fmla="*/ 70073 h 648788"/>
              <a:gd name="connsiteX3" fmla="*/ 2424296 w 2424296"/>
              <a:gd name="connsiteY3" fmla="*/ 314363 h 648788"/>
              <a:gd name="connsiteX4" fmla="*/ 2399670 w 2424296"/>
              <a:gd name="connsiteY4" fmla="*/ 558653 h 648788"/>
              <a:gd name="connsiteX5" fmla="*/ 2376494 w 2424296"/>
              <a:gd name="connsiteY5" fmla="*/ 648788 h 648788"/>
              <a:gd name="connsiteX6" fmla="*/ 47803 w 2424296"/>
              <a:gd name="connsiteY6" fmla="*/ 648788 h 648788"/>
              <a:gd name="connsiteX7" fmla="*/ 24627 w 2424296"/>
              <a:gd name="connsiteY7" fmla="*/ 558653 h 648788"/>
              <a:gd name="connsiteX8" fmla="*/ 0 w 2424296"/>
              <a:gd name="connsiteY8" fmla="*/ 314363 h 648788"/>
              <a:gd name="connsiteX9" fmla="*/ 24627 w 2424296"/>
              <a:gd name="connsiteY9" fmla="*/ 70073 h 6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4296" h="648788">
                <a:moveTo>
                  <a:pt x="42644" y="0"/>
                </a:moveTo>
                <a:lnTo>
                  <a:pt x="2381652" y="0"/>
                </a:lnTo>
                <a:lnTo>
                  <a:pt x="2399670" y="70073"/>
                </a:lnTo>
                <a:cubicBezTo>
                  <a:pt x="2415816" y="148981"/>
                  <a:pt x="2424296" y="230682"/>
                  <a:pt x="2424296" y="314363"/>
                </a:cubicBezTo>
                <a:cubicBezTo>
                  <a:pt x="2424296" y="398045"/>
                  <a:pt x="2415816" y="479745"/>
                  <a:pt x="2399670" y="558653"/>
                </a:cubicBezTo>
                <a:lnTo>
                  <a:pt x="2376494" y="648788"/>
                </a:lnTo>
                <a:lnTo>
                  <a:pt x="47803" y="648788"/>
                </a:lnTo>
                <a:lnTo>
                  <a:pt x="24627" y="558653"/>
                </a:lnTo>
                <a:cubicBezTo>
                  <a:pt x="8480" y="479745"/>
                  <a:pt x="0" y="398045"/>
                  <a:pt x="0" y="314363"/>
                </a:cubicBezTo>
                <a:cubicBezTo>
                  <a:pt x="0" y="230682"/>
                  <a:pt x="8480" y="148981"/>
                  <a:pt x="24627" y="70073"/>
                </a:cubicBez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solid</a:t>
            </a:r>
            <a:r>
              <a:rPr lang="en-GB" sz="2400" dirty="0">
                <a:solidFill>
                  <a:schemeClr val="accent6"/>
                </a:solidFill>
              </a:rPr>
              <a:t>ify</a:t>
            </a:r>
          </a:p>
        </p:txBody>
      </p:sp>
      <p:sp>
        <p:nvSpPr>
          <p:cNvPr id="17" name="Freeform 16">
            <a:extLst>
              <a:ext uri="{FF2B5EF4-FFF2-40B4-BE49-F238E27FC236}">
                <a16:creationId xmlns:a16="http://schemas.microsoft.com/office/drawing/2014/main" id="{7741820E-BDAD-720A-6183-A3879773B7C6}"/>
              </a:ext>
            </a:extLst>
          </p:cNvPr>
          <p:cNvSpPr/>
          <p:nvPr/>
        </p:nvSpPr>
        <p:spPr>
          <a:xfrm>
            <a:off x="4932364" y="3332164"/>
            <a:ext cx="2382837" cy="649287"/>
          </a:xfrm>
          <a:custGeom>
            <a:avLst/>
            <a:gdLst>
              <a:gd name="connsiteX0" fmla="*/ 42644 w 2424296"/>
              <a:gd name="connsiteY0" fmla="*/ 0 h 648788"/>
              <a:gd name="connsiteX1" fmla="*/ 2381652 w 2424296"/>
              <a:gd name="connsiteY1" fmla="*/ 0 h 648788"/>
              <a:gd name="connsiteX2" fmla="*/ 2399670 w 2424296"/>
              <a:gd name="connsiteY2" fmla="*/ 70073 h 648788"/>
              <a:gd name="connsiteX3" fmla="*/ 2424296 w 2424296"/>
              <a:gd name="connsiteY3" fmla="*/ 314363 h 648788"/>
              <a:gd name="connsiteX4" fmla="*/ 2399670 w 2424296"/>
              <a:gd name="connsiteY4" fmla="*/ 558653 h 648788"/>
              <a:gd name="connsiteX5" fmla="*/ 2376494 w 2424296"/>
              <a:gd name="connsiteY5" fmla="*/ 648788 h 648788"/>
              <a:gd name="connsiteX6" fmla="*/ 47803 w 2424296"/>
              <a:gd name="connsiteY6" fmla="*/ 648788 h 648788"/>
              <a:gd name="connsiteX7" fmla="*/ 24627 w 2424296"/>
              <a:gd name="connsiteY7" fmla="*/ 558653 h 648788"/>
              <a:gd name="connsiteX8" fmla="*/ 0 w 2424296"/>
              <a:gd name="connsiteY8" fmla="*/ 314363 h 648788"/>
              <a:gd name="connsiteX9" fmla="*/ 24627 w 2424296"/>
              <a:gd name="connsiteY9" fmla="*/ 70073 h 6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4296" h="648788">
                <a:moveTo>
                  <a:pt x="42644" y="0"/>
                </a:moveTo>
                <a:lnTo>
                  <a:pt x="2381652" y="0"/>
                </a:lnTo>
                <a:lnTo>
                  <a:pt x="2399670" y="70073"/>
                </a:lnTo>
                <a:cubicBezTo>
                  <a:pt x="2415816" y="148981"/>
                  <a:pt x="2424296" y="230682"/>
                  <a:pt x="2424296" y="314363"/>
                </a:cubicBezTo>
                <a:cubicBezTo>
                  <a:pt x="2424296" y="398045"/>
                  <a:pt x="2415816" y="479745"/>
                  <a:pt x="2399670" y="558653"/>
                </a:cubicBezTo>
                <a:lnTo>
                  <a:pt x="2376494" y="648788"/>
                </a:lnTo>
                <a:lnTo>
                  <a:pt x="47803" y="648788"/>
                </a:lnTo>
                <a:lnTo>
                  <a:pt x="24627" y="558653"/>
                </a:lnTo>
                <a:cubicBezTo>
                  <a:pt x="8480" y="479745"/>
                  <a:pt x="0" y="398045"/>
                  <a:pt x="0" y="314363"/>
                </a:cubicBezTo>
                <a:cubicBezTo>
                  <a:pt x="0" y="230682"/>
                  <a:pt x="8480" y="148981"/>
                  <a:pt x="24627" y="70073"/>
                </a:cubicBez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ampl</a:t>
            </a:r>
            <a:r>
              <a:rPr lang="en-GB" sz="2400" dirty="0">
                <a:solidFill>
                  <a:schemeClr val="accent6"/>
                </a:solidFill>
              </a:rPr>
              <a:t>ify</a:t>
            </a:r>
          </a:p>
        </p:txBody>
      </p:sp>
      <p:sp>
        <p:nvSpPr>
          <p:cNvPr id="18" name="Freeform 17">
            <a:extLst>
              <a:ext uri="{FF2B5EF4-FFF2-40B4-BE49-F238E27FC236}">
                <a16:creationId xmlns:a16="http://schemas.microsoft.com/office/drawing/2014/main" id="{E4E0D17A-E3A4-0821-5722-581877110DF5}"/>
              </a:ext>
            </a:extLst>
          </p:cNvPr>
          <p:cNvSpPr/>
          <p:nvPr/>
        </p:nvSpPr>
        <p:spPr>
          <a:xfrm>
            <a:off x="7540625" y="4672014"/>
            <a:ext cx="2382838" cy="649287"/>
          </a:xfrm>
          <a:custGeom>
            <a:avLst/>
            <a:gdLst>
              <a:gd name="connsiteX0" fmla="*/ 42644 w 2424296"/>
              <a:gd name="connsiteY0" fmla="*/ 0 h 648788"/>
              <a:gd name="connsiteX1" fmla="*/ 2381652 w 2424296"/>
              <a:gd name="connsiteY1" fmla="*/ 0 h 648788"/>
              <a:gd name="connsiteX2" fmla="*/ 2399670 w 2424296"/>
              <a:gd name="connsiteY2" fmla="*/ 70073 h 648788"/>
              <a:gd name="connsiteX3" fmla="*/ 2424296 w 2424296"/>
              <a:gd name="connsiteY3" fmla="*/ 314363 h 648788"/>
              <a:gd name="connsiteX4" fmla="*/ 2399670 w 2424296"/>
              <a:gd name="connsiteY4" fmla="*/ 558653 h 648788"/>
              <a:gd name="connsiteX5" fmla="*/ 2376494 w 2424296"/>
              <a:gd name="connsiteY5" fmla="*/ 648788 h 648788"/>
              <a:gd name="connsiteX6" fmla="*/ 47803 w 2424296"/>
              <a:gd name="connsiteY6" fmla="*/ 648788 h 648788"/>
              <a:gd name="connsiteX7" fmla="*/ 24627 w 2424296"/>
              <a:gd name="connsiteY7" fmla="*/ 558653 h 648788"/>
              <a:gd name="connsiteX8" fmla="*/ 0 w 2424296"/>
              <a:gd name="connsiteY8" fmla="*/ 314363 h 648788"/>
              <a:gd name="connsiteX9" fmla="*/ 24627 w 2424296"/>
              <a:gd name="connsiteY9" fmla="*/ 70073 h 6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4296" h="648788">
                <a:moveTo>
                  <a:pt x="42644" y="0"/>
                </a:moveTo>
                <a:lnTo>
                  <a:pt x="2381652" y="0"/>
                </a:lnTo>
                <a:lnTo>
                  <a:pt x="2399670" y="70073"/>
                </a:lnTo>
                <a:cubicBezTo>
                  <a:pt x="2415816" y="148981"/>
                  <a:pt x="2424296" y="230682"/>
                  <a:pt x="2424296" y="314363"/>
                </a:cubicBezTo>
                <a:cubicBezTo>
                  <a:pt x="2424296" y="398045"/>
                  <a:pt x="2415816" y="479745"/>
                  <a:pt x="2399670" y="558653"/>
                </a:cubicBezTo>
                <a:lnTo>
                  <a:pt x="2376494" y="648788"/>
                </a:lnTo>
                <a:lnTo>
                  <a:pt x="47803" y="648788"/>
                </a:lnTo>
                <a:lnTo>
                  <a:pt x="24627" y="558653"/>
                </a:lnTo>
                <a:cubicBezTo>
                  <a:pt x="8480" y="479745"/>
                  <a:pt x="0" y="398045"/>
                  <a:pt x="0" y="314363"/>
                </a:cubicBezTo>
                <a:cubicBezTo>
                  <a:pt x="0" y="230682"/>
                  <a:pt x="8480" y="148981"/>
                  <a:pt x="24627" y="70073"/>
                </a:cubicBez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glor</a:t>
            </a:r>
            <a:r>
              <a:rPr lang="en-GB" sz="2400" dirty="0">
                <a:solidFill>
                  <a:schemeClr val="accent6"/>
                </a:solidFill>
              </a:rPr>
              <a:t>ify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nodeType="after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62D4C-AC36-E556-C9E8-2B8421E87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61767-F832-4790-4AE8-6DB433BBA1D4}"/>
              </a:ext>
            </a:extLst>
          </p:cNvPr>
          <p:cNvSpPr>
            <a:spLocks noGrp="1"/>
          </p:cNvSpPr>
          <p:nvPr>
            <p:ph type="title" idx="4294967295"/>
          </p:nvPr>
        </p:nvSpPr>
        <p:spPr>
          <a:xfrm>
            <a:off x="543955" y="3803865"/>
            <a:ext cx="11534775" cy="1325562"/>
          </a:xfrm>
        </p:spPr>
        <p:txBody>
          <a:bodyPr vert="horz" lIns="91440" tIns="45720" rIns="91440" bIns="45720" rtlCol="0" anchor="ctr">
            <a:noAutofit/>
          </a:bodyPr>
          <a:lstStyle/>
          <a:p>
            <a:r>
              <a:rPr lang="en-GB" sz="4000" u="sng" dirty="0">
                <a:solidFill>
                  <a:srgbClr val="0D0D0D"/>
                </a:solidFill>
                <a:latin typeface="Comic Sans MS"/>
              </a:rPr>
              <a:t>TBAT: Create an information page on earth and space.</a:t>
            </a:r>
            <a:br>
              <a:rPr lang="en-GB" sz="4000" u="sng" dirty="0">
                <a:solidFill>
                  <a:srgbClr val="0D0D0D"/>
                </a:solidFill>
                <a:latin typeface="Comic Sans MS"/>
              </a:rPr>
            </a:br>
            <a:br>
              <a:rPr lang="en-GB" sz="4000" u="sng" dirty="0">
                <a:solidFill>
                  <a:srgbClr val="0D0D0D"/>
                </a:solidFill>
                <a:latin typeface="Comic Sans MS"/>
              </a:rPr>
            </a:br>
            <a:br>
              <a:rPr lang="en-GB" sz="4000" u="sng" dirty="0">
                <a:solidFill>
                  <a:srgbClr val="0D0D0D"/>
                </a:solidFill>
                <a:latin typeface="Comic Sans MS"/>
              </a:rPr>
            </a:br>
            <a:br>
              <a:rPr lang="en-GB" sz="4000" u="sng" dirty="0">
                <a:solidFill>
                  <a:srgbClr val="0D0D0D"/>
                </a:solidFill>
                <a:latin typeface="Comic Sans MS"/>
              </a:rPr>
            </a:br>
            <a:br>
              <a:rPr lang="en-GB" sz="4000" u="sng" dirty="0">
                <a:solidFill>
                  <a:srgbClr val="0D0D0D"/>
                </a:solidFill>
                <a:latin typeface="Comic Sans MS"/>
              </a:rPr>
            </a:br>
            <a:br>
              <a:rPr lang="en-GB" sz="4000" u="sng" dirty="0">
                <a:solidFill>
                  <a:srgbClr val="0D0D0D"/>
                </a:solidFill>
                <a:latin typeface="Comic Sans MS"/>
              </a:rPr>
            </a:br>
            <a:br>
              <a:rPr lang="en-GB" sz="4000" dirty="0">
                <a:latin typeface="Comic Sans MS"/>
              </a:rPr>
            </a:br>
            <a:br>
              <a:rPr lang="en-GB" sz="4000" dirty="0">
                <a:latin typeface="Comic Sans MS"/>
              </a:rPr>
            </a:br>
            <a:br>
              <a:rPr lang="en-GB" sz="4000" dirty="0">
                <a:latin typeface="Comic Sans MS"/>
              </a:rPr>
            </a:br>
            <a:br>
              <a:rPr lang="en-GB" sz="2700" dirty="0">
                <a:latin typeface="Comic Sans MS"/>
              </a:rPr>
            </a:br>
            <a:br>
              <a:rPr lang="en-GB" sz="2700" dirty="0">
                <a:latin typeface="Comic Sans MS"/>
              </a:rPr>
            </a:br>
            <a:br>
              <a:rPr lang="en-GB" sz="2700" dirty="0">
                <a:latin typeface="Comic Sans MS"/>
              </a:rPr>
            </a:br>
            <a:br>
              <a:rPr lang="en-GB" sz="2700" dirty="0">
                <a:latin typeface="Comic Sans MS"/>
              </a:rPr>
            </a:br>
            <a:br>
              <a:rPr lang="en-GB" sz="2700" dirty="0">
                <a:latin typeface="Comic Sans MS"/>
              </a:rPr>
            </a:br>
            <a:endParaRPr lang="en-GB" sz="2700" dirty="0">
              <a:solidFill>
                <a:srgbClr val="0D0D0D"/>
              </a:solidFill>
              <a:latin typeface="Comic Sans MS"/>
            </a:endParaRPr>
          </a:p>
        </p:txBody>
      </p:sp>
      <p:pic>
        <p:nvPicPr>
          <p:cNvPr id="3" name="Picture 2" descr="Marlpool Junior School - Year 5 and 6">
            <a:extLst>
              <a:ext uri="{FF2B5EF4-FFF2-40B4-BE49-F238E27FC236}">
                <a16:creationId xmlns:a16="http://schemas.microsoft.com/office/drawing/2014/main" id="{C8D1A29B-27D0-BBF0-ACC8-23D08F30FA33}"/>
              </a:ext>
            </a:extLst>
          </p:cNvPr>
          <p:cNvPicPr>
            <a:picLocks noChangeAspect="1"/>
          </p:cNvPicPr>
          <p:nvPr/>
        </p:nvPicPr>
        <p:blipFill>
          <a:blip r:embed="rId2"/>
          <a:stretch>
            <a:fillRect/>
          </a:stretch>
        </p:blipFill>
        <p:spPr>
          <a:xfrm>
            <a:off x="152400" y="1591100"/>
            <a:ext cx="3834712" cy="2882908"/>
          </a:xfrm>
          <a:prstGeom prst="rect">
            <a:avLst/>
          </a:prstGeom>
        </p:spPr>
      </p:pic>
      <p:pic>
        <p:nvPicPr>
          <p:cNvPr id="4" name="Picture 3" descr="Earlsfield School on X: &quot;In Science, Year 5 are learning about space! We  are 'over the moon' with their 'out of this world' planet fact files!  https://t.co/xWWw8W9Ic5&quot; / X">
            <a:extLst>
              <a:ext uri="{FF2B5EF4-FFF2-40B4-BE49-F238E27FC236}">
                <a16:creationId xmlns:a16="http://schemas.microsoft.com/office/drawing/2014/main" id="{1C7284CD-3999-B014-4A33-8BDAA7FF8237}"/>
              </a:ext>
            </a:extLst>
          </p:cNvPr>
          <p:cNvPicPr>
            <a:picLocks noChangeAspect="1"/>
          </p:cNvPicPr>
          <p:nvPr/>
        </p:nvPicPr>
        <p:blipFill>
          <a:blip r:embed="rId3"/>
          <a:stretch>
            <a:fillRect/>
          </a:stretch>
        </p:blipFill>
        <p:spPr>
          <a:xfrm>
            <a:off x="4198723" y="1454750"/>
            <a:ext cx="4227040" cy="3145309"/>
          </a:xfrm>
          <a:prstGeom prst="rect">
            <a:avLst/>
          </a:prstGeom>
        </p:spPr>
      </p:pic>
      <p:pic>
        <p:nvPicPr>
          <p:cNvPr id="5" name="Picture 4" descr="Elton 1E Mrs Wright on X: &quot;Look at our fantastic double page spreads on the  Earth, Sun and Moon #space @EPSElton https://t.co/ejCV0sQmsD&quot; / X">
            <a:extLst>
              <a:ext uri="{FF2B5EF4-FFF2-40B4-BE49-F238E27FC236}">
                <a16:creationId xmlns:a16="http://schemas.microsoft.com/office/drawing/2014/main" id="{D1895C28-CE06-D8B7-83C5-495D5E8C1150}"/>
              </a:ext>
            </a:extLst>
          </p:cNvPr>
          <p:cNvPicPr>
            <a:picLocks noChangeAspect="1"/>
          </p:cNvPicPr>
          <p:nvPr/>
        </p:nvPicPr>
        <p:blipFill>
          <a:blip r:embed="rId4"/>
          <a:stretch>
            <a:fillRect/>
          </a:stretch>
        </p:blipFill>
        <p:spPr>
          <a:xfrm>
            <a:off x="8806377" y="1887237"/>
            <a:ext cx="3383434" cy="2537768"/>
          </a:xfrm>
          <a:prstGeom prst="rect">
            <a:avLst/>
          </a:prstGeom>
        </p:spPr>
      </p:pic>
    </p:spTree>
    <p:extLst>
      <p:ext uri="{BB962C8B-B14F-4D97-AF65-F5344CB8AC3E}">
        <p14:creationId xmlns:p14="http://schemas.microsoft.com/office/powerpoint/2010/main" val="1074664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74EA9-BE17-2D15-5F82-B24C6810F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B6481-F911-9480-A8AA-397D5526E3A5}"/>
              </a:ext>
            </a:extLst>
          </p:cNvPr>
          <p:cNvSpPr>
            <a:spLocks noGrp="1"/>
          </p:cNvSpPr>
          <p:nvPr>
            <p:ph type="title" idx="4294967295"/>
          </p:nvPr>
        </p:nvSpPr>
        <p:spPr>
          <a:xfrm>
            <a:off x="-1801" y="4668838"/>
            <a:ext cx="12070234" cy="1325562"/>
          </a:xfrm>
        </p:spPr>
        <p:txBody>
          <a:bodyPr vert="horz" lIns="91440" tIns="45720" rIns="91440" bIns="45720" rtlCol="0" anchor="ctr">
            <a:noAutofit/>
          </a:bodyPr>
          <a:lstStyle/>
          <a:p>
            <a:r>
              <a:rPr lang="en-GB" sz="3600" u="sng" dirty="0">
                <a:solidFill>
                  <a:srgbClr val="0D0D0D"/>
                </a:solidFill>
                <a:latin typeface="Comic Sans MS"/>
              </a:rPr>
              <a:t>TBAT: Create an information page on earth and space.</a:t>
            </a:r>
            <a:br>
              <a:rPr lang="en-GB" sz="3600" dirty="0">
                <a:latin typeface="Comic Sans MS"/>
              </a:rPr>
            </a:br>
            <a:br>
              <a:rPr lang="en-GB" sz="3600" dirty="0">
                <a:latin typeface="Comic Sans MS"/>
              </a:rPr>
            </a:br>
            <a:endParaRPr lang="en-GB" sz="3600">
              <a:latin typeface="Comic Sans MS"/>
            </a:endParaRPr>
          </a:p>
          <a:p>
            <a:r>
              <a:rPr lang="en-GB" sz="4000" b="1" dirty="0"/>
              <a:t>Introduction</a:t>
            </a:r>
            <a:endParaRPr lang="en-GB" sz="4000" dirty="0"/>
          </a:p>
          <a:p>
            <a:r>
              <a:rPr lang="en-GB" sz="3600" dirty="0">
                <a:ea typeface="+mj-lt"/>
                <a:cs typeface="+mj-lt"/>
              </a:rPr>
              <a:t>Our solar system is a fascinating and ever-moving place, filled with planets, moons, and one powerful star—the Sun. For centuries, humans have studied space, uncovering incredible discoveries about how the planets move and how Earth experiences day, night, and seasons. The Greek philosopher Aristotle was one of the first to prove that Earth is a sphere, not a flat surface as once believed. But what else makes our solar system so unique? Let’s explore!</a:t>
            </a:r>
            <a:endParaRPr lang="en-GB" sz="3600" dirty="0"/>
          </a:p>
          <a:p>
            <a:br>
              <a:rPr lang="en-US" dirty="0"/>
            </a:br>
            <a:endParaRPr lang="en-US" dirty="0"/>
          </a:p>
          <a:p>
            <a:endParaRPr lang="en-GB" b="1" dirty="0"/>
          </a:p>
          <a:p>
            <a:br>
              <a:rPr lang="en-GB" sz="2700" dirty="0">
                <a:latin typeface="Comic Sans MS"/>
              </a:rPr>
            </a:br>
            <a:br>
              <a:rPr lang="en-GB" sz="2700" dirty="0">
                <a:latin typeface="Comic Sans MS"/>
              </a:rPr>
            </a:br>
            <a:br>
              <a:rPr lang="en-GB" sz="2700" dirty="0">
                <a:latin typeface="Comic Sans MS"/>
              </a:rPr>
            </a:br>
            <a:br>
              <a:rPr lang="en-GB" sz="2700" dirty="0">
                <a:latin typeface="Comic Sans MS"/>
              </a:rPr>
            </a:br>
            <a:endParaRPr lang="en-GB" sz="2700">
              <a:solidFill>
                <a:srgbClr val="0D0D0D"/>
              </a:solidFill>
              <a:latin typeface="Comic Sans MS"/>
            </a:endParaRPr>
          </a:p>
        </p:txBody>
      </p:sp>
    </p:spTree>
    <p:extLst>
      <p:ext uri="{BB962C8B-B14F-4D97-AF65-F5344CB8AC3E}">
        <p14:creationId xmlns:p14="http://schemas.microsoft.com/office/powerpoint/2010/main" val="946101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4F23-38F1-02A7-B75F-321B98949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0ABCF-844C-7D50-15E6-A6F42417211B}"/>
              </a:ext>
            </a:extLst>
          </p:cNvPr>
          <p:cNvSpPr>
            <a:spLocks noGrp="1"/>
          </p:cNvSpPr>
          <p:nvPr>
            <p:ph type="title" idx="4294967295"/>
          </p:nvPr>
        </p:nvSpPr>
        <p:spPr>
          <a:xfrm>
            <a:off x="-1801" y="3124243"/>
            <a:ext cx="12070234" cy="1325562"/>
          </a:xfrm>
        </p:spPr>
        <p:txBody>
          <a:bodyPr vert="horz" lIns="91440" tIns="45720" rIns="91440" bIns="45720" rtlCol="0" anchor="ctr">
            <a:noAutofit/>
          </a:bodyPr>
          <a:lstStyle/>
          <a:p>
            <a:r>
              <a:rPr lang="en-GB" sz="2800" u="sng" dirty="0">
                <a:solidFill>
                  <a:srgbClr val="0D0D0D"/>
                </a:solidFill>
                <a:latin typeface="Comic Sans MS"/>
              </a:rPr>
              <a:t>TBAT: Create an information page on earth and space.</a:t>
            </a:r>
            <a:br>
              <a:rPr lang="en-GB" sz="2800" dirty="0">
                <a:latin typeface="Comic Sans MS"/>
              </a:rPr>
            </a:br>
            <a:br>
              <a:rPr lang="en-GB" sz="2800" dirty="0">
                <a:latin typeface="Comic Sans MS"/>
              </a:rPr>
            </a:br>
            <a:endParaRPr lang="en-GB" sz="2800">
              <a:latin typeface="Comic Sans MS"/>
            </a:endParaRPr>
          </a:p>
          <a:p>
            <a:r>
              <a:rPr lang="en-GB" sz="3600" b="1" dirty="0"/>
              <a:t>The Solar System and Its Planets</a:t>
            </a:r>
            <a:endParaRPr lang="en-GB" sz="3600" dirty="0"/>
          </a:p>
          <a:p>
            <a:r>
              <a:rPr lang="en-GB" sz="3200" dirty="0">
                <a:ea typeface="+mj-lt"/>
                <a:cs typeface="+mj-lt"/>
              </a:rPr>
              <a:t>At the heart of our solar system is the Sun, a giant, burning star that provides light and heat to the planets that orbit around it. The planets, arranged in order of their distance from the Sun, are: </a:t>
            </a:r>
            <a:r>
              <a:rPr lang="en-GB" sz="3200" b="1" dirty="0">
                <a:ea typeface="+mj-lt"/>
                <a:cs typeface="+mj-lt"/>
              </a:rPr>
              <a:t>Mercury, Venus, Earth, Mars, Jupiter, Saturn, Uranus, and Neptune</a:t>
            </a:r>
            <a:r>
              <a:rPr lang="en-GB" sz="3200" dirty="0">
                <a:ea typeface="+mj-lt"/>
                <a:cs typeface="+mj-lt"/>
              </a:rPr>
              <a:t>. Each planet follows its own </a:t>
            </a:r>
            <a:r>
              <a:rPr lang="en-GB" sz="3200" b="1" dirty="0">
                <a:ea typeface="+mj-lt"/>
                <a:cs typeface="+mj-lt"/>
              </a:rPr>
              <a:t>orbit</a:t>
            </a:r>
            <a:r>
              <a:rPr lang="en-GB" sz="3200" dirty="0">
                <a:ea typeface="+mj-lt"/>
                <a:cs typeface="+mj-lt"/>
              </a:rPr>
              <a:t>, which is the path it takes around the Sun.</a:t>
            </a:r>
          </a:p>
          <a:p>
            <a:r>
              <a:rPr lang="en-GB" sz="3200" dirty="0">
                <a:ea typeface="+mj-lt"/>
                <a:cs typeface="+mj-lt"/>
              </a:rPr>
              <a:t>The time it takes for a planet to complete one full orbit is called a </a:t>
            </a:r>
            <a:r>
              <a:rPr lang="en-GB" sz="3200" b="1" dirty="0">
                <a:ea typeface="+mj-lt"/>
                <a:cs typeface="+mj-lt"/>
              </a:rPr>
              <a:t>year</a:t>
            </a:r>
            <a:r>
              <a:rPr lang="en-GB" sz="3200" dirty="0">
                <a:ea typeface="+mj-lt"/>
                <a:cs typeface="+mj-lt"/>
              </a:rPr>
              <a:t>, and this varies from planet to planet. For example, Earth takes </a:t>
            </a:r>
            <a:r>
              <a:rPr lang="en-GB" sz="3200" b="1" dirty="0">
                <a:ea typeface="+mj-lt"/>
                <a:cs typeface="+mj-lt"/>
              </a:rPr>
              <a:t>365 days</a:t>
            </a:r>
            <a:r>
              <a:rPr lang="en-GB" sz="3200" dirty="0">
                <a:ea typeface="+mj-lt"/>
                <a:cs typeface="+mj-lt"/>
              </a:rPr>
              <a:t> to orbit the Sun, whereas Neptune takes an astonishing </a:t>
            </a:r>
            <a:r>
              <a:rPr lang="en-GB" sz="3200" b="1" dirty="0">
                <a:ea typeface="+mj-lt"/>
                <a:cs typeface="+mj-lt"/>
              </a:rPr>
              <a:t>165 Earth years</a:t>
            </a:r>
            <a:r>
              <a:rPr lang="en-GB" sz="3200" dirty="0">
                <a:ea typeface="+mj-lt"/>
                <a:cs typeface="+mj-lt"/>
              </a:rPr>
              <a:t>! This is because planets that are further away have much larger orbits to complete.</a:t>
            </a:r>
          </a:p>
          <a:p>
            <a:br>
              <a:rPr lang="en-US" dirty="0">
                <a:ea typeface="+mj-lt"/>
                <a:cs typeface="+mj-lt"/>
              </a:rPr>
            </a:br>
            <a:endParaRPr lang="en-GB" sz="2700">
              <a:solidFill>
                <a:srgbClr val="0D0D0D"/>
              </a:solidFill>
              <a:latin typeface="Comic Sans MS"/>
            </a:endParaRPr>
          </a:p>
        </p:txBody>
      </p:sp>
    </p:spTree>
    <p:extLst>
      <p:ext uri="{BB962C8B-B14F-4D97-AF65-F5344CB8AC3E}">
        <p14:creationId xmlns:p14="http://schemas.microsoft.com/office/powerpoint/2010/main" val="335333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A8540-6F71-973D-19C6-EDB192398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8B8D2-06BA-26F1-6309-F064FA39BCCB}"/>
              </a:ext>
            </a:extLst>
          </p:cNvPr>
          <p:cNvSpPr>
            <a:spLocks noGrp="1"/>
          </p:cNvSpPr>
          <p:nvPr>
            <p:ph type="title" idx="4294967295"/>
          </p:nvPr>
        </p:nvSpPr>
        <p:spPr>
          <a:xfrm>
            <a:off x="121767" y="5894216"/>
            <a:ext cx="12070234" cy="1325562"/>
          </a:xfrm>
        </p:spPr>
        <p:txBody>
          <a:bodyPr vert="horz" lIns="91440" tIns="45720" rIns="91440" bIns="45720" rtlCol="0" anchor="ctr">
            <a:noAutofit/>
          </a:bodyPr>
          <a:lstStyle/>
          <a:p>
            <a:r>
              <a:rPr lang="en-GB" sz="2400" u="sng" dirty="0">
                <a:solidFill>
                  <a:srgbClr val="0D0D0D"/>
                </a:solidFill>
                <a:latin typeface="Comic Sans MS"/>
              </a:rPr>
              <a:t>TBAT: Create an information page on earth and space.</a:t>
            </a:r>
            <a:br>
              <a:rPr lang="en-GB" sz="2400" dirty="0">
                <a:latin typeface="Comic Sans MS"/>
              </a:rPr>
            </a:br>
            <a:br>
              <a:rPr lang="en-GB" sz="2400" dirty="0">
                <a:latin typeface="Comic Sans MS"/>
              </a:rPr>
            </a:br>
            <a:r>
              <a:rPr lang="en-GB" sz="4000" b="1" dirty="0"/>
              <a:t>The Earth, the Moon, and Their Movements</a:t>
            </a:r>
            <a:endParaRPr lang="en-GB" sz="4000" dirty="0"/>
          </a:p>
          <a:p>
            <a:r>
              <a:rPr lang="en-GB" sz="3600" dirty="0">
                <a:ea typeface="+mj-lt"/>
                <a:cs typeface="+mj-lt"/>
              </a:rPr>
              <a:t>Earth is constantly moving in two ways: </a:t>
            </a:r>
            <a:r>
              <a:rPr lang="en-GB" sz="3600" b="1" dirty="0">
                <a:ea typeface="+mj-lt"/>
                <a:cs typeface="+mj-lt"/>
              </a:rPr>
              <a:t>it orbits the Sun</a:t>
            </a:r>
            <a:r>
              <a:rPr lang="en-GB" sz="3600" dirty="0">
                <a:ea typeface="+mj-lt"/>
                <a:cs typeface="+mj-lt"/>
              </a:rPr>
              <a:t>, creating the different seasons, and </a:t>
            </a:r>
            <a:r>
              <a:rPr lang="en-GB" sz="3600" b="1" dirty="0">
                <a:ea typeface="+mj-lt"/>
                <a:cs typeface="+mj-lt"/>
              </a:rPr>
              <a:t>it rotates on its axis</a:t>
            </a:r>
            <a:r>
              <a:rPr lang="en-GB" sz="3600" dirty="0">
                <a:ea typeface="+mj-lt"/>
                <a:cs typeface="+mj-lt"/>
              </a:rPr>
              <a:t>, causing day and night. It takes </a:t>
            </a:r>
            <a:r>
              <a:rPr lang="en-GB" sz="3600" b="1" dirty="0">
                <a:ea typeface="+mj-lt"/>
                <a:cs typeface="+mj-lt"/>
              </a:rPr>
              <a:t>24 hours</a:t>
            </a:r>
            <a:r>
              <a:rPr lang="en-GB" sz="3600" dirty="0">
                <a:ea typeface="+mj-lt"/>
                <a:cs typeface="+mj-lt"/>
              </a:rPr>
              <a:t> for Earth to complete one full spin (on its axis), which is why we experience sunrise and sunset. The Sun appears to move across the sky, but in reality, it is Earth that is turning!</a:t>
            </a:r>
            <a:endParaRPr lang="en-US" sz="3600" dirty="0">
              <a:ea typeface="+mj-lt"/>
              <a:cs typeface="+mj-lt"/>
            </a:endParaRPr>
          </a:p>
          <a:p>
            <a:r>
              <a:rPr lang="en-GB" sz="3600" dirty="0">
                <a:ea typeface="+mj-lt"/>
                <a:cs typeface="+mj-lt"/>
              </a:rPr>
              <a:t>The Moon is Earth’s only </a:t>
            </a:r>
            <a:r>
              <a:rPr lang="en-GB" sz="3600" b="1" dirty="0">
                <a:ea typeface="+mj-lt"/>
                <a:cs typeface="+mj-lt"/>
              </a:rPr>
              <a:t>natural satellite</a:t>
            </a:r>
            <a:r>
              <a:rPr lang="en-GB" sz="3600" dirty="0">
                <a:ea typeface="+mj-lt"/>
                <a:cs typeface="+mj-lt"/>
              </a:rPr>
              <a:t> and the largest object that orbits our planet. It takes </a:t>
            </a:r>
            <a:r>
              <a:rPr lang="en-GB" sz="3600" b="1" dirty="0">
                <a:ea typeface="+mj-lt"/>
                <a:cs typeface="+mj-lt"/>
              </a:rPr>
              <a:t>around 28 days</a:t>
            </a:r>
            <a:r>
              <a:rPr lang="en-GB" sz="3600" dirty="0">
                <a:ea typeface="+mj-lt"/>
                <a:cs typeface="+mj-lt"/>
              </a:rPr>
              <a:t> to complete one orbit of Earth. Interestingly, we only ever see </a:t>
            </a:r>
            <a:r>
              <a:rPr lang="en-GB" sz="3600" b="1" dirty="0">
                <a:ea typeface="+mj-lt"/>
                <a:cs typeface="+mj-lt"/>
              </a:rPr>
              <a:t>one side</a:t>
            </a:r>
            <a:r>
              <a:rPr lang="en-GB" sz="3600" dirty="0">
                <a:ea typeface="+mj-lt"/>
                <a:cs typeface="+mj-lt"/>
              </a:rPr>
              <a:t> of the Moon because it rotates at the same speed as it orbits Earth. </a:t>
            </a:r>
          </a:p>
          <a:p>
            <a:br>
              <a:rPr lang="en-US" dirty="0">
                <a:ea typeface="+mj-lt"/>
                <a:cs typeface="+mj-lt"/>
              </a:rPr>
            </a:br>
            <a:endParaRPr lang="en-US">
              <a:ea typeface="+mj-lt"/>
              <a:cs typeface="+mj-lt"/>
            </a:endParaRPr>
          </a:p>
          <a:p>
            <a:br>
              <a:rPr lang="en-US" dirty="0">
                <a:ea typeface="+mj-lt"/>
                <a:cs typeface="+mj-lt"/>
              </a:rPr>
            </a:br>
            <a:endParaRPr lang="en-US">
              <a:ea typeface="+mj-lt"/>
              <a:cs typeface="+mj-lt"/>
            </a:endParaRPr>
          </a:p>
          <a:p>
            <a:endParaRPr lang="en-GB" dirty="0">
              <a:ea typeface="+mj-lt"/>
              <a:cs typeface="+mj-lt"/>
            </a:endParaRPr>
          </a:p>
          <a:p>
            <a:br>
              <a:rPr lang="en-GB" sz="2700" dirty="0">
                <a:latin typeface="Comic Sans MS"/>
                <a:ea typeface="+mj-lt"/>
                <a:cs typeface="+mj-lt"/>
              </a:rPr>
            </a:br>
            <a:br>
              <a:rPr lang="en-GB" sz="2700" dirty="0">
                <a:latin typeface="Comic Sans MS"/>
                <a:ea typeface="+mj-lt"/>
                <a:cs typeface="+mj-lt"/>
              </a:rPr>
            </a:br>
            <a:br>
              <a:rPr lang="en-GB" sz="2700" dirty="0">
                <a:latin typeface="Comic Sans MS"/>
                <a:ea typeface="+mj-lt"/>
                <a:cs typeface="+mj-lt"/>
              </a:rPr>
            </a:br>
            <a:br>
              <a:rPr lang="en-GB" sz="2700" dirty="0">
                <a:latin typeface="Comic Sans MS"/>
                <a:ea typeface="+mj-lt"/>
                <a:cs typeface="+mj-lt"/>
              </a:rPr>
            </a:br>
            <a:endParaRPr lang="en-GB" sz="2700">
              <a:latin typeface="Comic Sans MS"/>
              <a:ea typeface="+mj-lt"/>
              <a:cs typeface="+mj-lt"/>
            </a:endParaRPr>
          </a:p>
          <a:p>
            <a:endParaRPr lang="en-GB" sz="2800" dirty="0">
              <a:latin typeface="Comic Sans MS"/>
            </a:endParaRPr>
          </a:p>
          <a:p>
            <a:br>
              <a:rPr lang="en-US" dirty="0">
                <a:ea typeface="+mj-lt"/>
                <a:cs typeface="+mj-lt"/>
              </a:rPr>
            </a:br>
            <a:endParaRPr lang="en-GB" sz="2700">
              <a:solidFill>
                <a:srgbClr val="0D0D0D"/>
              </a:solidFill>
              <a:latin typeface="Comic Sans MS"/>
            </a:endParaRPr>
          </a:p>
        </p:txBody>
      </p:sp>
    </p:spTree>
    <p:extLst>
      <p:ext uri="{BB962C8B-B14F-4D97-AF65-F5344CB8AC3E}">
        <p14:creationId xmlns:p14="http://schemas.microsoft.com/office/powerpoint/2010/main" val="2265362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BC49F-F4AB-8680-E642-85F91D007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08B4B-CB33-DB7C-1306-8116446709EE}"/>
              </a:ext>
            </a:extLst>
          </p:cNvPr>
          <p:cNvSpPr>
            <a:spLocks noGrp="1"/>
          </p:cNvSpPr>
          <p:nvPr>
            <p:ph type="title" idx="4294967295"/>
          </p:nvPr>
        </p:nvSpPr>
        <p:spPr>
          <a:xfrm>
            <a:off x="121767" y="6192838"/>
            <a:ext cx="12070234" cy="1325562"/>
          </a:xfrm>
        </p:spPr>
        <p:txBody>
          <a:bodyPr vert="horz" lIns="91440" tIns="45720" rIns="91440" bIns="45720" rtlCol="0" anchor="ctr">
            <a:noAutofit/>
          </a:bodyPr>
          <a:lstStyle/>
          <a:p>
            <a:r>
              <a:rPr lang="en-GB" sz="2400" u="sng" dirty="0">
                <a:solidFill>
                  <a:srgbClr val="0D0D0D"/>
                </a:solidFill>
                <a:latin typeface="Comic Sans MS"/>
              </a:rPr>
              <a:t>TBAT: Create an information page on earth and space.</a:t>
            </a:r>
            <a:br>
              <a:rPr lang="en-GB" sz="2400" dirty="0">
                <a:latin typeface="Comic Sans MS"/>
              </a:rPr>
            </a:br>
            <a:br>
              <a:rPr lang="en-GB" sz="2400" dirty="0">
                <a:latin typeface="Comic Sans MS"/>
              </a:rPr>
            </a:br>
            <a:r>
              <a:rPr lang="en-GB" sz="3200" b="1" dirty="0"/>
              <a:t>The Changing Moon</a:t>
            </a:r>
            <a:endParaRPr lang="en-GB" sz="3200" dirty="0"/>
          </a:p>
          <a:p>
            <a:r>
              <a:rPr lang="en-GB" sz="2800" dirty="0"/>
              <a:t>When we look up at the night sky, the Moon appears to change shape—but this </a:t>
            </a:r>
            <a:r>
              <a:rPr lang="en-GB" sz="2800" dirty="0">
                <a:ea typeface="+mj-lt"/>
                <a:cs typeface="+mj-lt"/>
              </a:rPr>
              <a:t>is just an illusion caused by its position relative to the Earth and Sun. As the Moon orbits Earth, different amounts of sunlight reflect off its surface, creating the </a:t>
            </a:r>
            <a:r>
              <a:rPr lang="en-GB" sz="2800" b="1" dirty="0">
                <a:ea typeface="+mj-lt"/>
                <a:cs typeface="+mj-lt"/>
              </a:rPr>
              <a:t>lunar phases</a:t>
            </a:r>
            <a:r>
              <a:rPr lang="en-GB" sz="2800" dirty="0">
                <a:ea typeface="+mj-lt"/>
                <a:cs typeface="+mj-lt"/>
              </a:rPr>
              <a:t>. These include:</a:t>
            </a:r>
            <a:endParaRPr lang="en-US" sz="2800">
              <a:ea typeface="+mj-lt"/>
              <a:cs typeface="+mj-lt"/>
            </a:endParaRPr>
          </a:p>
          <a:p>
            <a:pPr marL="285750" indent="-285750">
              <a:buFont typeface="Arial,Sans-Serif"/>
              <a:buChar char="•"/>
            </a:pPr>
            <a:r>
              <a:rPr lang="en-GB" sz="2800" b="1" dirty="0">
                <a:ea typeface="+mj-lt"/>
                <a:cs typeface="+mj-lt"/>
              </a:rPr>
              <a:t>New Moon</a:t>
            </a:r>
            <a:r>
              <a:rPr lang="en-GB" sz="2800" dirty="0">
                <a:ea typeface="+mj-lt"/>
                <a:cs typeface="+mj-lt"/>
              </a:rPr>
              <a:t> (when the Moon is not visible),</a:t>
            </a:r>
            <a:endParaRPr lang="en-US" sz="2800">
              <a:ea typeface="+mj-lt"/>
              <a:cs typeface="+mj-lt"/>
            </a:endParaRPr>
          </a:p>
          <a:p>
            <a:pPr marL="285750" indent="-285750">
              <a:buFont typeface="Arial,Sans-Serif"/>
              <a:buChar char="•"/>
            </a:pPr>
            <a:r>
              <a:rPr lang="en-GB" sz="2800" b="1" dirty="0">
                <a:ea typeface="+mj-lt"/>
                <a:cs typeface="+mj-lt"/>
              </a:rPr>
              <a:t>Crescent Moon</a:t>
            </a:r>
            <a:r>
              <a:rPr lang="en-GB" sz="2800" dirty="0">
                <a:ea typeface="+mj-lt"/>
                <a:cs typeface="+mj-lt"/>
              </a:rPr>
              <a:t> (a small glowing curve),</a:t>
            </a:r>
            <a:endParaRPr lang="en-US" sz="2800">
              <a:ea typeface="+mj-lt"/>
              <a:cs typeface="+mj-lt"/>
            </a:endParaRPr>
          </a:p>
          <a:p>
            <a:pPr marL="285750" indent="-285750">
              <a:buFont typeface="Arial,Sans-Serif"/>
              <a:buChar char="•"/>
            </a:pPr>
            <a:r>
              <a:rPr lang="en-GB" sz="2800" b="1" dirty="0">
                <a:ea typeface="+mj-lt"/>
                <a:cs typeface="+mj-lt"/>
              </a:rPr>
              <a:t>Half Moon</a:t>
            </a:r>
            <a:r>
              <a:rPr lang="en-GB" sz="2800" dirty="0">
                <a:ea typeface="+mj-lt"/>
                <a:cs typeface="+mj-lt"/>
              </a:rPr>
              <a:t> or </a:t>
            </a:r>
            <a:r>
              <a:rPr lang="en-GB" sz="2800" b="1" dirty="0">
                <a:ea typeface="+mj-lt"/>
                <a:cs typeface="+mj-lt"/>
              </a:rPr>
              <a:t>First Quarter</a:t>
            </a:r>
            <a:r>
              <a:rPr lang="en-GB" sz="2800" dirty="0">
                <a:ea typeface="+mj-lt"/>
                <a:cs typeface="+mj-lt"/>
              </a:rPr>
              <a:t>,</a:t>
            </a:r>
            <a:endParaRPr lang="en-US" sz="2800">
              <a:ea typeface="+mj-lt"/>
              <a:cs typeface="+mj-lt"/>
            </a:endParaRPr>
          </a:p>
          <a:p>
            <a:pPr marL="285750" indent="-285750">
              <a:buFont typeface="Arial,Sans-Serif"/>
              <a:buChar char="•"/>
            </a:pPr>
            <a:r>
              <a:rPr lang="en-GB" sz="2800" b="1" dirty="0">
                <a:ea typeface="+mj-lt"/>
                <a:cs typeface="+mj-lt"/>
              </a:rPr>
              <a:t>Full Moon</a:t>
            </a:r>
            <a:r>
              <a:rPr lang="en-GB" sz="2800" dirty="0">
                <a:ea typeface="+mj-lt"/>
                <a:cs typeface="+mj-lt"/>
              </a:rPr>
              <a:t> (when the whole Moon is visible),</a:t>
            </a:r>
            <a:endParaRPr lang="en-US" sz="2800">
              <a:ea typeface="+mj-lt"/>
              <a:cs typeface="+mj-lt"/>
            </a:endParaRPr>
          </a:p>
          <a:p>
            <a:pPr marL="285750" indent="-285750">
              <a:buFont typeface="Arial,Sans-Serif"/>
              <a:buChar char="•"/>
            </a:pPr>
            <a:r>
              <a:rPr lang="en-GB" sz="2800" dirty="0">
                <a:ea typeface="+mj-lt"/>
                <a:cs typeface="+mj-lt"/>
              </a:rPr>
              <a:t>and </a:t>
            </a:r>
            <a:r>
              <a:rPr lang="en-GB" sz="2800" b="1" dirty="0">
                <a:ea typeface="+mj-lt"/>
                <a:cs typeface="+mj-lt"/>
              </a:rPr>
              <a:t>Last Quarter</a:t>
            </a:r>
            <a:r>
              <a:rPr lang="en-GB" sz="2800" dirty="0">
                <a:ea typeface="+mj-lt"/>
                <a:cs typeface="+mj-lt"/>
              </a:rPr>
              <a:t>, before it starts the cycle again.</a:t>
            </a:r>
            <a:endParaRPr lang="en-US" sz="2800">
              <a:ea typeface="+mj-lt"/>
              <a:cs typeface="+mj-lt"/>
            </a:endParaRPr>
          </a:p>
          <a:p>
            <a:r>
              <a:rPr lang="en-GB" sz="2800" dirty="0">
                <a:ea typeface="+mj-lt"/>
                <a:cs typeface="+mj-lt"/>
              </a:rPr>
              <a:t>Each phase occurs because of the way sunlight hits the Moon as it moves around Earth.</a:t>
            </a:r>
            <a:endParaRPr lang="en-US" sz="3600" dirty="0">
              <a:ea typeface="+mj-lt"/>
              <a:cs typeface="+mj-lt"/>
            </a:endParaRPr>
          </a:p>
          <a:p>
            <a:br>
              <a:rPr lang="en-US" dirty="0">
                <a:ea typeface="+mj-lt"/>
                <a:cs typeface="+mj-lt"/>
              </a:rPr>
            </a:br>
            <a:endParaRPr lang="en-US">
              <a:ea typeface="+mj-lt"/>
              <a:cs typeface="+mj-lt"/>
            </a:endParaRPr>
          </a:p>
          <a:p>
            <a:endParaRPr lang="en-GB" b="1" dirty="0">
              <a:ea typeface="+mj-lt"/>
              <a:cs typeface="+mj-lt"/>
            </a:endParaRPr>
          </a:p>
          <a:p>
            <a:br>
              <a:rPr lang="en-US" dirty="0">
                <a:ea typeface="+mj-lt"/>
                <a:cs typeface="+mj-lt"/>
              </a:rPr>
            </a:br>
            <a:endParaRPr lang="en-US">
              <a:ea typeface="+mj-lt"/>
              <a:cs typeface="+mj-lt"/>
            </a:endParaRPr>
          </a:p>
          <a:p>
            <a:endParaRPr lang="en-GB" dirty="0">
              <a:ea typeface="+mj-lt"/>
              <a:cs typeface="+mj-lt"/>
            </a:endParaRPr>
          </a:p>
          <a:p>
            <a:br>
              <a:rPr lang="en-GB" sz="2700" dirty="0">
                <a:latin typeface="Comic Sans MS"/>
                <a:ea typeface="+mj-lt"/>
                <a:cs typeface="+mj-lt"/>
              </a:rPr>
            </a:br>
            <a:br>
              <a:rPr lang="en-GB" sz="2700" dirty="0">
                <a:latin typeface="Comic Sans MS"/>
                <a:ea typeface="+mj-lt"/>
                <a:cs typeface="+mj-lt"/>
              </a:rPr>
            </a:br>
            <a:br>
              <a:rPr lang="en-GB" sz="2700" dirty="0">
                <a:latin typeface="Comic Sans MS"/>
                <a:ea typeface="+mj-lt"/>
                <a:cs typeface="+mj-lt"/>
              </a:rPr>
            </a:br>
            <a:br>
              <a:rPr lang="en-GB" sz="2700" dirty="0">
                <a:latin typeface="Comic Sans MS"/>
                <a:ea typeface="+mj-lt"/>
                <a:cs typeface="+mj-lt"/>
              </a:rPr>
            </a:br>
            <a:endParaRPr lang="en-GB" sz="2700">
              <a:latin typeface="Comic Sans MS"/>
              <a:ea typeface="+mj-lt"/>
              <a:cs typeface="+mj-lt"/>
            </a:endParaRPr>
          </a:p>
          <a:p>
            <a:endParaRPr lang="en-GB" sz="2800" dirty="0">
              <a:latin typeface="Comic Sans MS"/>
            </a:endParaRPr>
          </a:p>
          <a:p>
            <a:br>
              <a:rPr lang="en-US" dirty="0">
                <a:ea typeface="+mj-lt"/>
                <a:cs typeface="+mj-lt"/>
              </a:rPr>
            </a:br>
            <a:endParaRPr lang="en-GB" sz="2700">
              <a:solidFill>
                <a:srgbClr val="0D0D0D"/>
              </a:solidFill>
              <a:latin typeface="Comic Sans MS"/>
            </a:endParaRPr>
          </a:p>
        </p:txBody>
      </p:sp>
    </p:spTree>
    <p:extLst>
      <p:ext uri="{BB962C8B-B14F-4D97-AF65-F5344CB8AC3E}">
        <p14:creationId xmlns:p14="http://schemas.microsoft.com/office/powerpoint/2010/main" val="3236559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4DDC9-2CC3-5DB5-5A20-14E2A530D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16269C-2C2C-EF41-8FA1-E33F7C762DAA}"/>
              </a:ext>
            </a:extLst>
          </p:cNvPr>
          <p:cNvSpPr>
            <a:spLocks noGrp="1"/>
          </p:cNvSpPr>
          <p:nvPr>
            <p:ph type="title" idx="4294967295"/>
          </p:nvPr>
        </p:nvSpPr>
        <p:spPr>
          <a:xfrm>
            <a:off x="121767" y="6192838"/>
            <a:ext cx="12070234" cy="1325562"/>
          </a:xfrm>
        </p:spPr>
        <p:txBody>
          <a:bodyPr vert="horz" lIns="91440" tIns="45720" rIns="91440" bIns="45720" rtlCol="0" anchor="ctr">
            <a:noAutofit/>
          </a:bodyPr>
          <a:lstStyle/>
          <a:p>
            <a:r>
              <a:rPr lang="en-GB" sz="2400" u="sng" dirty="0">
                <a:solidFill>
                  <a:srgbClr val="0D0D0D"/>
                </a:solidFill>
                <a:latin typeface="Comic Sans MS"/>
              </a:rPr>
              <a:t>TBAT: Create an information page on earth and space.</a:t>
            </a:r>
            <a:br>
              <a:rPr lang="en-GB" sz="2400" dirty="0">
                <a:latin typeface="Comic Sans MS"/>
              </a:rPr>
            </a:br>
            <a:br>
              <a:rPr lang="en-GB" sz="2400" dirty="0">
                <a:latin typeface="Comic Sans MS"/>
              </a:rPr>
            </a:br>
            <a:r>
              <a:rPr lang="en-GB" b="1" dirty="0"/>
              <a:t>Conclusion</a:t>
            </a:r>
            <a:endParaRPr lang="en-GB" dirty="0"/>
          </a:p>
          <a:p>
            <a:r>
              <a:rPr lang="en-GB" sz="4000" dirty="0"/>
              <a:t>Earth and</a:t>
            </a:r>
            <a:r>
              <a:rPr lang="en-GB" sz="4000" dirty="0">
                <a:ea typeface="+mj-lt"/>
                <a:cs typeface="+mj-lt"/>
              </a:rPr>
              <a:t> space are full of fascinating wonders</a:t>
            </a:r>
            <a:r>
              <a:rPr lang="en-GB" sz="4000" dirty="0"/>
              <a:t>, </a:t>
            </a:r>
            <a:r>
              <a:rPr lang="en-GB" sz="4000" dirty="0">
                <a:ea typeface="+mj-lt"/>
                <a:cs typeface="+mj-lt"/>
              </a:rPr>
              <a:t>from </a:t>
            </a:r>
            <a:r>
              <a:rPr lang="en-GB" sz="4000" dirty="0"/>
              <a:t>the </a:t>
            </a:r>
            <a:r>
              <a:rPr lang="en-GB" sz="4000" dirty="0">
                <a:ea typeface="+mj-lt"/>
                <a:cs typeface="+mj-lt"/>
              </a:rPr>
              <a:t>movement of the planets to the glowing Moon above us. Without the Sun, life on Earth would not be possible, and without the Moon, our nights would be much darker. Scientists continue to study space, uncovering new mysteries beyond our solar system. Who knows what else we might discover in the future? </a:t>
            </a:r>
            <a:endParaRPr lang="en-US" sz="4000" dirty="0">
              <a:latin typeface="Aptos Display" panose="020F0302020204030204"/>
              <a:ea typeface="+mj-lt"/>
              <a:cs typeface="+mj-lt"/>
            </a:endParaRPr>
          </a:p>
          <a:p>
            <a:br>
              <a:rPr lang="en-US" dirty="0">
                <a:ea typeface="+mj-lt"/>
                <a:cs typeface="+mj-lt"/>
              </a:rPr>
            </a:br>
            <a:endParaRPr lang="en-US" dirty="0">
              <a:ea typeface="+mj-lt"/>
              <a:cs typeface="+mj-lt"/>
            </a:endParaRPr>
          </a:p>
          <a:p>
            <a:br>
              <a:rPr lang="en-US" dirty="0">
                <a:ea typeface="+mj-lt"/>
                <a:cs typeface="+mj-lt"/>
              </a:rPr>
            </a:br>
            <a:endParaRPr lang="en-US">
              <a:ea typeface="+mj-lt"/>
              <a:cs typeface="+mj-lt"/>
            </a:endParaRPr>
          </a:p>
          <a:p>
            <a:endParaRPr lang="en-GB" b="1" dirty="0">
              <a:ea typeface="+mj-lt"/>
              <a:cs typeface="+mj-lt"/>
            </a:endParaRPr>
          </a:p>
          <a:p>
            <a:br>
              <a:rPr lang="en-US" dirty="0">
                <a:ea typeface="+mj-lt"/>
                <a:cs typeface="+mj-lt"/>
              </a:rPr>
            </a:br>
            <a:endParaRPr lang="en-US">
              <a:ea typeface="+mj-lt"/>
              <a:cs typeface="+mj-lt"/>
            </a:endParaRPr>
          </a:p>
          <a:p>
            <a:endParaRPr lang="en-GB" dirty="0">
              <a:ea typeface="+mj-lt"/>
              <a:cs typeface="+mj-lt"/>
            </a:endParaRPr>
          </a:p>
          <a:p>
            <a:br>
              <a:rPr lang="en-GB" sz="2700" dirty="0">
                <a:latin typeface="Comic Sans MS"/>
                <a:ea typeface="+mj-lt"/>
                <a:cs typeface="+mj-lt"/>
              </a:rPr>
            </a:br>
            <a:br>
              <a:rPr lang="en-GB" sz="2700" dirty="0">
                <a:latin typeface="Comic Sans MS"/>
                <a:ea typeface="+mj-lt"/>
                <a:cs typeface="+mj-lt"/>
              </a:rPr>
            </a:br>
            <a:br>
              <a:rPr lang="en-GB" sz="2700" dirty="0">
                <a:latin typeface="Comic Sans MS"/>
                <a:ea typeface="+mj-lt"/>
                <a:cs typeface="+mj-lt"/>
              </a:rPr>
            </a:br>
            <a:br>
              <a:rPr lang="en-GB" sz="2700" dirty="0">
                <a:latin typeface="Comic Sans MS"/>
                <a:ea typeface="+mj-lt"/>
                <a:cs typeface="+mj-lt"/>
              </a:rPr>
            </a:br>
            <a:endParaRPr lang="en-GB" sz="2700">
              <a:latin typeface="Comic Sans MS"/>
              <a:ea typeface="+mj-lt"/>
              <a:cs typeface="+mj-lt"/>
            </a:endParaRPr>
          </a:p>
          <a:p>
            <a:endParaRPr lang="en-GB" sz="2800" dirty="0">
              <a:latin typeface="Comic Sans MS"/>
            </a:endParaRPr>
          </a:p>
          <a:p>
            <a:br>
              <a:rPr lang="en-US" dirty="0">
                <a:ea typeface="+mj-lt"/>
                <a:cs typeface="+mj-lt"/>
              </a:rPr>
            </a:br>
            <a:endParaRPr lang="en-GB" sz="2700">
              <a:solidFill>
                <a:srgbClr val="0D0D0D"/>
              </a:solidFill>
              <a:latin typeface="Comic Sans MS"/>
            </a:endParaRPr>
          </a:p>
        </p:txBody>
      </p:sp>
    </p:spTree>
    <p:extLst>
      <p:ext uri="{BB962C8B-B14F-4D97-AF65-F5344CB8AC3E}">
        <p14:creationId xmlns:p14="http://schemas.microsoft.com/office/powerpoint/2010/main" val="2787908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5BFC-09E1-BE83-5675-DB7A879A66BF}"/>
              </a:ext>
            </a:extLst>
          </p:cNvPr>
          <p:cNvSpPr>
            <a:spLocks noGrp="1"/>
          </p:cNvSpPr>
          <p:nvPr>
            <p:ph type="title"/>
          </p:nvPr>
        </p:nvSpPr>
        <p:spPr>
          <a:xfrm>
            <a:off x="4119" y="-170334"/>
            <a:ext cx="10515600" cy="1325563"/>
          </a:xfrm>
        </p:spPr>
        <p:txBody>
          <a:bodyPr/>
          <a:lstStyle/>
          <a:p>
            <a:r>
              <a:rPr lang="en-GB" dirty="0"/>
              <a:t>Easter crafts</a:t>
            </a:r>
          </a:p>
        </p:txBody>
      </p:sp>
      <p:pic>
        <p:nvPicPr>
          <p:cNvPr id="3" name="Picture 2">
            <a:extLst>
              <a:ext uri="{FF2B5EF4-FFF2-40B4-BE49-F238E27FC236}">
                <a16:creationId xmlns:a16="http://schemas.microsoft.com/office/drawing/2014/main" id="{0C4D9B82-102E-0120-F5BC-EA9EDAB8619F}"/>
              </a:ext>
            </a:extLst>
          </p:cNvPr>
          <p:cNvPicPr>
            <a:picLocks noChangeAspect="1"/>
          </p:cNvPicPr>
          <p:nvPr/>
        </p:nvPicPr>
        <p:blipFill>
          <a:blip r:embed="rId2"/>
          <a:stretch>
            <a:fillRect/>
          </a:stretch>
        </p:blipFill>
        <p:spPr>
          <a:xfrm>
            <a:off x="267215" y="4220734"/>
            <a:ext cx="2019300" cy="2638425"/>
          </a:xfrm>
          <a:prstGeom prst="rect">
            <a:avLst/>
          </a:prstGeom>
        </p:spPr>
      </p:pic>
      <p:pic>
        <p:nvPicPr>
          <p:cNvPr id="4" name="Picture 3" descr="A group of black and white pictures of bunny&#10;&#10;AI-generated content may be incorrect.">
            <a:extLst>
              <a:ext uri="{FF2B5EF4-FFF2-40B4-BE49-F238E27FC236}">
                <a16:creationId xmlns:a16="http://schemas.microsoft.com/office/drawing/2014/main" id="{B311C93D-BABD-D9DD-65CA-55F84DA86063}"/>
              </a:ext>
            </a:extLst>
          </p:cNvPr>
          <p:cNvPicPr>
            <a:picLocks noChangeAspect="1"/>
          </p:cNvPicPr>
          <p:nvPr/>
        </p:nvPicPr>
        <p:blipFill>
          <a:blip r:embed="rId3"/>
          <a:stretch>
            <a:fillRect/>
          </a:stretch>
        </p:blipFill>
        <p:spPr>
          <a:xfrm>
            <a:off x="8665176" y="833566"/>
            <a:ext cx="3429000" cy="5829300"/>
          </a:xfrm>
          <a:prstGeom prst="rect">
            <a:avLst/>
          </a:prstGeom>
        </p:spPr>
      </p:pic>
      <p:pic>
        <p:nvPicPr>
          <p:cNvPr id="5" name="Picture 4" descr="A white paper with a pink ball on it&#10;&#10;AI-generated content may be incorrect.">
            <a:extLst>
              <a:ext uri="{FF2B5EF4-FFF2-40B4-BE49-F238E27FC236}">
                <a16:creationId xmlns:a16="http://schemas.microsoft.com/office/drawing/2014/main" id="{C7972205-121A-0C05-68EF-BD29E4AFD613}"/>
              </a:ext>
            </a:extLst>
          </p:cNvPr>
          <p:cNvPicPr>
            <a:picLocks noChangeAspect="1"/>
          </p:cNvPicPr>
          <p:nvPr/>
        </p:nvPicPr>
        <p:blipFill>
          <a:blip r:embed="rId4"/>
          <a:stretch>
            <a:fillRect/>
          </a:stretch>
        </p:blipFill>
        <p:spPr>
          <a:xfrm>
            <a:off x="2867281" y="3931765"/>
            <a:ext cx="2163463" cy="2732388"/>
          </a:xfrm>
          <a:prstGeom prst="rect">
            <a:avLst/>
          </a:prstGeom>
        </p:spPr>
      </p:pic>
      <p:pic>
        <p:nvPicPr>
          <p:cNvPr id="6" name="Picture 5" descr="A butterfly drawing on a black surface&#10;&#10;AI-generated content may be incorrect.">
            <a:extLst>
              <a:ext uri="{FF2B5EF4-FFF2-40B4-BE49-F238E27FC236}">
                <a16:creationId xmlns:a16="http://schemas.microsoft.com/office/drawing/2014/main" id="{3FF20683-F116-F97F-B775-29A8B472ECF4}"/>
              </a:ext>
            </a:extLst>
          </p:cNvPr>
          <p:cNvPicPr>
            <a:picLocks noChangeAspect="1"/>
          </p:cNvPicPr>
          <p:nvPr/>
        </p:nvPicPr>
        <p:blipFill>
          <a:blip r:embed="rId5"/>
          <a:stretch>
            <a:fillRect/>
          </a:stretch>
        </p:blipFill>
        <p:spPr>
          <a:xfrm>
            <a:off x="6059187" y="3929834"/>
            <a:ext cx="2596464" cy="2736250"/>
          </a:xfrm>
          <a:prstGeom prst="rect">
            <a:avLst/>
          </a:prstGeom>
        </p:spPr>
      </p:pic>
      <p:pic>
        <p:nvPicPr>
          <p:cNvPr id="7" name="Picture 6" descr="A collage of a painting&#10;&#10;AI-generated content may be incorrect.">
            <a:extLst>
              <a:ext uri="{FF2B5EF4-FFF2-40B4-BE49-F238E27FC236}">
                <a16:creationId xmlns:a16="http://schemas.microsoft.com/office/drawing/2014/main" id="{F3440B14-CABC-C522-2006-4F16A5679BD3}"/>
              </a:ext>
            </a:extLst>
          </p:cNvPr>
          <p:cNvPicPr>
            <a:picLocks noChangeAspect="1"/>
          </p:cNvPicPr>
          <p:nvPr/>
        </p:nvPicPr>
        <p:blipFill>
          <a:blip r:embed="rId6"/>
          <a:stretch>
            <a:fillRect/>
          </a:stretch>
        </p:blipFill>
        <p:spPr>
          <a:xfrm>
            <a:off x="5516519" y="845536"/>
            <a:ext cx="3156637" cy="3086873"/>
          </a:xfrm>
          <a:prstGeom prst="rect">
            <a:avLst/>
          </a:prstGeom>
        </p:spPr>
      </p:pic>
      <p:pic>
        <p:nvPicPr>
          <p:cNvPr id="8" name="Picture 7" descr="A black bunny with colorful dots&#10;&#10;AI-generated content may be incorrect.">
            <a:extLst>
              <a:ext uri="{FF2B5EF4-FFF2-40B4-BE49-F238E27FC236}">
                <a16:creationId xmlns:a16="http://schemas.microsoft.com/office/drawing/2014/main" id="{DD89F60B-B2B2-BE79-116D-9BF2F787B513}"/>
              </a:ext>
            </a:extLst>
          </p:cNvPr>
          <p:cNvPicPr>
            <a:picLocks noChangeAspect="1"/>
          </p:cNvPicPr>
          <p:nvPr/>
        </p:nvPicPr>
        <p:blipFill>
          <a:blip r:embed="rId7"/>
          <a:stretch>
            <a:fillRect/>
          </a:stretch>
        </p:blipFill>
        <p:spPr>
          <a:xfrm>
            <a:off x="114686" y="848239"/>
            <a:ext cx="2324358" cy="3369791"/>
          </a:xfrm>
          <a:prstGeom prst="rect">
            <a:avLst/>
          </a:prstGeom>
        </p:spPr>
      </p:pic>
      <p:pic>
        <p:nvPicPr>
          <p:cNvPr id="9" name="Picture 8" descr="A drawing of a rabbit made of colored pencils&#10;&#10;AI-generated content may be incorrect.">
            <a:extLst>
              <a:ext uri="{FF2B5EF4-FFF2-40B4-BE49-F238E27FC236}">
                <a16:creationId xmlns:a16="http://schemas.microsoft.com/office/drawing/2014/main" id="{7CC7FF8B-CD79-8BFD-AC72-8FDC60653BB6}"/>
              </a:ext>
            </a:extLst>
          </p:cNvPr>
          <p:cNvPicPr>
            <a:picLocks noChangeAspect="1"/>
          </p:cNvPicPr>
          <p:nvPr/>
        </p:nvPicPr>
        <p:blipFill>
          <a:blip r:embed="rId8"/>
          <a:stretch>
            <a:fillRect/>
          </a:stretch>
        </p:blipFill>
        <p:spPr>
          <a:xfrm>
            <a:off x="3044781" y="-3734"/>
            <a:ext cx="2343923" cy="3817466"/>
          </a:xfrm>
          <a:prstGeom prst="rect">
            <a:avLst/>
          </a:prstGeom>
        </p:spPr>
      </p:pic>
    </p:spTree>
    <p:extLst>
      <p:ext uri="{BB962C8B-B14F-4D97-AF65-F5344CB8AC3E}">
        <p14:creationId xmlns:p14="http://schemas.microsoft.com/office/powerpoint/2010/main" val="1256567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798C65-6B22-E195-0CF1-97ED867B7A99}"/>
              </a:ext>
            </a:extLst>
          </p:cNvPr>
          <p:cNvSpPr/>
          <p:nvPr/>
        </p:nvSpPr>
        <p:spPr>
          <a:xfrm>
            <a:off x="2279650" y="765176"/>
            <a:ext cx="2401888" cy="2335213"/>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anchor="ctr"/>
          <a:lstStyle/>
          <a:p>
            <a:pPr>
              <a:defRPr/>
            </a:pPr>
            <a:r>
              <a:rPr lang="en-GB" dirty="0">
                <a:solidFill>
                  <a:schemeClr val="tx1"/>
                </a:solidFill>
              </a:rPr>
              <a:t>Many –</a:t>
            </a:r>
            <a:r>
              <a:rPr lang="en-GB" dirty="0" err="1">
                <a:solidFill>
                  <a:schemeClr val="tx1"/>
                </a:solidFill>
              </a:rPr>
              <a:t>ify</a:t>
            </a:r>
            <a:r>
              <a:rPr lang="en-GB" dirty="0">
                <a:solidFill>
                  <a:schemeClr val="tx1"/>
                </a:solidFill>
              </a:rPr>
              <a:t> suffix words are just created by </a:t>
            </a:r>
            <a:r>
              <a:rPr lang="en-GB" dirty="0">
                <a:solidFill>
                  <a:schemeClr val="tx1"/>
                </a:solidFill>
                <a:cs typeface="Clear Sans Light" panose="020B0303030202020304" pitchFamily="34" charset="0"/>
              </a:rPr>
              <a:t>simply adding the –</a:t>
            </a:r>
            <a:r>
              <a:rPr lang="en-GB" dirty="0" err="1">
                <a:solidFill>
                  <a:schemeClr val="tx1"/>
                </a:solidFill>
                <a:cs typeface="Clear Sans Light" panose="020B0303030202020304" pitchFamily="34" charset="0"/>
              </a:rPr>
              <a:t>ify</a:t>
            </a:r>
            <a:r>
              <a:rPr lang="en-GB" dirty="0">
                <a:solidFill>
                  <a:schemeClr val="tx1"/>
                </a:solidFill>
                <a:cs typeface="Clear Sans Light" panose="020B0303030202020304" pitchFamily="34" charset="0"/>
              </a:rPr>
              <a:t> suffix to a noun or adjective root word, e.g.</a:t>
            </a:r>
            <a:endParaRPr lang="en-GB" i="1" dirty="0">
              <a:solidFill>
                <a:schemeClr val="tx1"/>
              </a:solidFill>
              <a:cs typeface="Clear Sans Light" panose="020B0303030202020304" pitchFamily="34" charset="0"/>
              <a:sym typeface="Wingdings" panose="05000000000000000000" pitchFamily="2" charset="2"/>
            </a:endParaRPr>
          </a:p>
        </p:txBody>
      </p:sp>
      <p:sp>
        <p:nvSpPr>
          <p:cNvPr id="24" name="Rectangle 23">
            <a:extLst>
              <a:ext uri="{FF2B5EF4-FFF2-40B4-BE49-F238E27FC236}">
                <a16:creationId xmlns:a16="http://schemas.microsoft.com/office/drawing/2014/main" id="{E53AF754-3041-3EE0-65E2-D824CC894993}"/>
              </a:ext>
            </a:extLst>
          </p:cNvPr>
          <p:cNvSpPr/>
          <p:nvPr/>
        </p:nvSpPr>
        <p:spPr>
          <a:xfrm>
            <a:off x="4838700" y="765176"/>
            <a:ext cx="2514600" cy="2335213"/>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08000"/>
          <a:lstStyle/>
          <a:p>
            <a:pPr>
              <a:defRPr/>
            </a:pPr>
            <a:r>
              <a:rPr lang="en-GB" dirty="0">
                <a:solidFill>
                  <a:schemeClr val="tx1">
                    <a:lumMod val="95000"/>
                    <a:lumOff val="5000"/>
                  </a:schemeClr>
                </a:solidFill>
                <a:cs typeface="Clear Sans Light" panose="020B0303030202020304" pitchFamily="34" charset="0"/>
              </a:rPr>
              <a:t>However, sometimes we need to remove the ‘e’ from the end of noun or adjective root word before adding –</a:t>
            </a:r>
            <a:r>
              <a:rPr lang="en-GB" dirty="0" err="1">
                <a:solidFill>
                  <a:schemeClr val="tx1">
                    <a:lumMod val="95000"/>
                    <a:lumOff val="5000"/>
                  </a:schemeClr>
                </a:solidFill>
                <a:cs typeface="Clear Sans Light" panose="020B0303030202020304" pitchFamily="34" charset="0"/>
              </a:rPr>
              <a:t>ify</a:t>
            </a:r>
            <a:r>
              <a:rPr lang="en-GB" dirty="0">
                <a:solidFill>
                  <a:schemeClr val="tx1">
                    <a:lumMod val="95000"/>
                    <a:lumOff val="5000"/>
                  </a:schemeClr>
                </a:solidFill>
                <a:cs typeface="Clear Sans Light" panose="020B0303030202020304" pitchFamily="34" charset="0"/>
              </a:rPr>
              <a:t>, e.g. </a:t>
            </a:r>
            <a:endParaRPr lang="en-GB" i="1" dirty="0">
              <a:solidFill>
                <a:schemeClr val="tx1">
                  <a:lumMod val="95000"/>
                  <a:lumOff val="5000"/>
                </a:schemeClr>
              </a:solidFill>
              <a:cs typeface="Clear Sans Light" panose="020B0303030202020304" pitchFamily="34" charset="0"/>
            </a:endParaRPr>
          </a:p>
        </p:txBody>
      </p:sp>
      <p:sp>
        <p:nvSpPr>
          <p:cNvPr id="25" name="Rectangle 24">
            <a:extLst>
              <a:ext uri="{FF2B5EF4-FFF2-40B4-BE49-F238E27FC236}">
                <a16:creationId xmlns:a16="http://schemas.microsoft.com/office/drawing/2014/main" id="{54231CD6-2149-D831-877D-F8E52B997D30}"/>
              </a:ext>
            </a:extLst>
          </p:cNvPr>
          <p:cNvSpPr/>
          <p:nvPr/>
        </p:nvSpPr>
        <p:spPr>
          <a:xfrm>
            <a:off x="7510464" y="765176"/>
            <a:ext cx="2401887" cy="233521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08000"/>
          <a:lstStyle/>
          <a:p>
            <a:pPr>
              <a:defRPr/>
            </a:pPr>
            <a:r>
              <a:rPr lang="en-GB" dirty="0">
                <a:solidFill>
                  <a:schemeClr val="tx1">
                    <a:lumMod val="95000"/>
                    <a:lumOff val="5000"/>
                  </a:schemeClr>
                </a:solidFill>
                <a:cs typeface="Clear Sans Light" panose="020B0303030202020304" pitchFamily="34" charset="0"/>
              </a:rPr>
              <a:t>Root words that end in ‘y’ also usually remove this letter before adding –</a:t>
            </a:r>
            <a:r>
              <a:rPr lang="en-GB" dirty="0" err="1">
                <a:solidFill>
                  <a:schemeClr val="tx1">
                    <a:lumMod val="95000"/>
                    <a:lumOff val="5000"/>
                  </a:schemeClr>
                </a:solidFill>
                <a:cs typeface="Clear Sans Light" panose="020B0303030202020304" pitchFamily="34" charset="0"/>
              </a:rPr>
              <a:t>ify</a:t>
            </a:r>
            <a:r>
              <a:rPr lang="en-GB" dirty="0">
                <a:solidFill>
                  <a:schemeClr val="tx1">
                    <a:lumMod val="95000"/>
                    <a:lumOff val="5000"/>
                  </a:schemeClr>
                </a:solidFill>
                <a:cs typeface="Clear Sans Light" panose="020B0303030202020304" pitchFamily="34" charset="0"/>
              </a:rPr>
              <a:t>, e.g. </a:t>
            </a:r>
            <a:endParaRPr lang="en-GB" i="1" u="sng" dirty="0">
              <a:solidFill>
                <a:schemeClr val="tx1">
                  <a:lumMod val="95000"/>
                  <a:lumOff val="5000"/>
                </a:schemeClr>
              </a:solidFill>
              <a:cs typeface="Clear Sans Light" panose="020B0303030202020304" pitchFamily="34" charset="0"/>
            </a:endParaRPr>
          </a:p>
        </p:txBody>
      </p:sp>
      <p:sp>
        <p:nvSpPr>
          <p:cNvPr id="23" name="Pentagon 22">
            <a:extLst>
              <a:ext uri="{FF2B5EF4-FFF2-40B4-BE49-F238E27FC236}">
                <a16:creationId xmlns:a16="http://schemas.microsoft.com/office/drawing/2014/main" id="{1C0D9A07-4AF2-8762-4277-E2FA458E4D67}"/>
              </a:ext>
            </a:extLst>
          </p:cNvPr>
          <p:cNvSpPr/>
          <p:nvPr/>
        </p:nvSpPr>
        <p:spPr>
          <a:xfrm>
            <a:off x="1958975" y="3729038"/>
            <a:ext cx="3797300" cy="461962"/>
          </a:xfrm>
          <a:prstGeom prst="homePlat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a:defRPr/>
            </a:pPr>
            <a:r>
              <a:rPr lang="en-GB">
                <a:solidFill>
                  <a:schemeClr val="tx1">
                    <a:lumMod val="95000"/>
                    <a:lumOff val="5000"/>
                  </a:schemeClr>
                </a:solidFill>
                <a:cs typeface="Clear Sans Light" panose="020B0303030202020304" pitchFamily="34" charset="0"/>
              </a:rPr>
              <a:t>solid </a:t>
            </a:r>
            <a:r>
              <a:rPr lang="en-GB" i="1">
                <a:solidFill>
                  <a:schemeClr val="tx1">
                    <a:lumMod val="95000"/>
                    <a:lumOff val="5000"/>
                  </a:schemeClr>
                </a:solidFill>
                <a:cs typeface="Clear Sans Light" panose="020B0303030202020304" pitchFamily="34" charset="0"/>
              </a:rPr>
              <a:t>(noun) </a:t>
            </a:r>
            <a:r>
              <a:rPr lang="en-GB">
                <a:solidFill>
                  <a:schemeClr val="tx1">
                    <a:lumMod val="95000"/>
                    <a:lumOff val="5000"/>
                  </a:schemeClr>
                </a:solidFill>
                <a:cs typeface="Clear Sans Light" panose="020B0303030202020304" pitchFamily="34" charset="0"/>
                <a:sym typeface="Wingdings" panose="05000000000000000000" pitchFamily="2" charset="2"/>
              </a:rPr>
              <a:t>  solid</a:t>
            </a:r>
            <a:r>
              <a:rPr lang="en-GB">
                <a:solidFill>
                  <a:srgbClr val="7030A0"/>
                </a:solidFill>
                <a:cs typeface="Clear Sans Light" panose="020B0303030202020304" pitchFamily="34" charset="0"/>
                <a:sym typeface="Wingdings" panose="05000000000000000000" pitchFamily="2" charset="2"/>
              </a:rPr>
              <a:t>ify</a:t>
            </a:r>
            <a:r>
              <a:rPr lang="en-GB">
                <a:solidFill>
                  <a:schemeClr val="tx1">
                    <a:lumMod val="95000"/>
                    <a:lumOff val="5000"/>
                  </a:schemeClr>
                </a:solidFill>
                <a:cs typeface="Clear Sans Light" panose="020B0303030202020304" pitchFamily="34" charset="0"/>
                <a:sym typeface="Wingdings" panose="05000000000000000000" pitchFamily="2" charset="2"/>
              </a:rPr>
              <a:t> </a:t>
            </a:r>
            <a:r>
              <a:rPr lang="en-GB" i="1">
                <a:solidFill>
                  <a:schemeClr val="tx1">
                    <a:lumMod val="95000"/>
                    <a:lumOff val="5000"/>
                  </a:schemeClr>
                </a:solidFill>
                <a:cs typeface="Clear Sans Light" panose="020B0303030202020304" pitchFamily="34" charset="0"/>
                <a:sym typeface="Wingdings" panose="05000000000000000000" pitchFamily="2" charset="2"/>
              </a:rPr>
              <a:t>(verb).</a:t>
            </a:r>
            <a:endParaRPr lang="en-GB" i="1" dirty="0">
              <a:solidFill>
                <a:schemeClr val="tx1">
                  <a:lumMod val="95000"/>
                  <a:lumOff val="5000"/>
                </a:schemeClr>
              </a:solidFill>
              <a:cs typeface="Clear Sans Light" panose="020B0303030202020304" pitchFamily="34" charset="0"/>
              <a:sym typeface="Wingdings" panose="05000000000000000000" pitchFamily="2" charset="2"/>
            </a:endParaRPr>
          </a:p>
        </p:txBody>
      </p:sp>
      <p:sp>
        <p:nvSpPr>
          <p:cNvPr id="27" name="Pentagon 26">
            <a:extLst>
              <a:ext uri="{FF2B5EF4-FFF2-40B4-BE49-F238E27FC236}">
                <a16:creationId xmlns:a16="http://schemas.microsoft.com/office/drawing/2014/main" id="{2F06CBBE-0DE0-30CD-98DE-564571807ED7}"/>
              </a:ext>
            </a:extLst>
          </p:cNvPr>
          <p:cNvSpPr/>
          <p:nvPr/>
        </p:nvSpPr>
        <p:spPr>
          <a:xfrm>
            <a:off x="1958976" y="4524376"/>
            <a:ext cx="4137025" cy="461963"/>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a:defRPr/>
            </a:pPr>
            <a:r>
              <a:rPr lang="en-GB" dirty="0">
                <a:solidFill>
                  <a:schemeClr val="tx1">
                    <a:lumMod val="95000"/>
                    <a:lumOff val="5000"/>
                  </a:schemeClr>
                </a:solidFill>
                <a:cs typeface="Clear Sans Light" panose="020B0303030202020304" pitchFamily="34" charset="0"/>
              </a:rPr>
              <a:t>ampl</a:t>
            </a:r>
            <a:r>
              <a:rPr lang="en-GB" u="sng" dirty="0">
                <a:solidFill>
                  <a:schemeClr val="tx1">
                    <a:lumMod val="95000"/>
                    <a:lumOff val="5000"/>
                  </a:schemeClr>
                </a:solidFill>
                <a:cs typeface="Clear Sans Light" panose="020B0303030202020304" pitchFamily="34" charset="0"/>
              </a:rPr>
              <a:t>e</a:t>
            </a:r>
            <a:r>
              <a:rPr lang="en-GB" dirty="0">
                <a:solidFill>
                  <a:schemeClr val="tx1">
                    <a:lumMod val="95000"/>
                    <a:lumOff val="5000"/>
                  </a:schemeClr>
                </a:solidFill>
                <a:cs typeface="Clear Sans Light" panose="020B0303030202020304" pitchFamily="34" charset="0"/>
              </a:rPr>
              <a:t> </a:t>
            </a:r>
            <a:r>
              <a:rPr lang="en-GB" i="1" dirty="0">
                <a:solidFill>
                  <a:schemeClr val="tx1">
                    <a:lumMod val="95000"/>
                    <a:lumOff val="5000"/>
                  </a:schemeClr>
                </a:solidFill>
                <a:cs typeface="Clear Sans Light" panose="020B0303030202020304" pitchFamily="34" charset="0"/>
              </a:rPr>
              <a:t>(adjective) </a:t>
            </a:r>
            <a:r>
              <a:rPr lang="en-GB" dirty="0">
                <a:solidFill>
                  <a:schemeClr val="tx1">
                    <a:lumMod val="95000"/>
                    <a:lumOff val="5000"/>
                  </a:schemeClr>
                </a:solidFill>
                <a:cs typeface="Clear Sans Light" panose="020B0303030202020304" pitchFamily="34" charset="0"/>
                <a:sym typeface="Wingdings" panose="05000000000000000000" pitchFamily="2" charset="2"/>
              </a:rPr>
              <a:t> ampl</a:t>
            </a:r>
            <a:r>
              <a:rPr lang="en-GB" dirty="0">
                <a:solidFill>
                  <a:srgbClr val="7030A0"/>
                </a:solidFill>
                <a:cs typeface="Clear Sans Light" panose="020B0303030202020304" pitchFamily="34" charset="0"/>
              </a:rPr>
              <a:t>ify</a:t>
            </a:r>
            <a:r>
              <a:rPr lang="en-GB" dirty="0">
                <a:solidFill>
                  <a:schemeClr val="tx1">
                    <a:lumMod val="95000"/>
                    <a:lumOff val="5000"/>
                  </a:schemeClr>
                </a:solidFill>
                <a:cs typeface="Clear Sans Light" panose="020B0303030202020304" pitchFamily="34" charset="0"/>
              </a:rPr>
              <a:t> </a:t>
            </a:r>
            <a:r>
              <a:rPr lang="en-GB" i="1" dirty="0">
                <a:solidFill>
                  <a:schemeClr val="tx1">
                    <a:lumMod val="95000"/>
                    <a:lumOff val="5000"/>
                  </a:schemeClr>
                </a:solidFill>
                <a:cs typeface="Clear Sans Light" panose="020B0303030202020304" pitchFamily="34" charset="0"/>
              </a:rPr>
              <a:t>(verb).</a:t>
            </a:r>
          </a:p>
        </p:txBody>
      </p:sp>
      <p:sp>
        <p:nvSpPr>
          <p:cNvPr id="28" name="Pentagon 27">
            <a:extLst>
              <a:ext uri="{FF2B5EF4-FFF2-40B4-BE49-F238E27FC236}">
                <a16:creationId xmlns:a16="http://schemas.microsoft.com/office/drawing/2014/main" id="{32C58CCB-2AAC-4FFD-3D3F-840F48898940}"/>
              </a:ext>
            </a:extLst>
          </p:cNvPr>
          <p:cNvSpPr/>
          <p:nvPr/>
        </p:nvSpPr>
        <p:spPr>
          <a:xfrm>
            <a:off x="1958975" y="5319714"/>
            <a:ext cx="3640138" cy="460375"/>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a:defRPr/>
            </a:pPr>
            <a:r>
              <a:rPr lang="en-GB" dirty="0">
                <a:solidFill>
                  <a:schemeClr val="tx1">
                    <a:lumMod val="95000"/>
                    <a:lumOff val="5000"/>
                  </a:schemeClr>
                </a:solidFill>
                <a:cs typeface="Clear Sans Light" panose="020B0303030202020304" pitchFamily="34" charset="0"/>
              </a:rPr>
              <a:t>glor</a:t>
            </a:r>
            <a:r>
              <a:rPr lang="en-GB" u="sng" dirty="0">
                <a:solidFill>
                  <a:schemeClr val="tx1">
                    <a:lumMod val="95000"/>
                    <a:lumOff val="5000"/>
                  </a:schemeClr>
                </a:solidFill>
                <a:cs typeface="Clear Sans Light" panose="020B0303030202020304" pitchFamily="34" charset="0"/>
              </a:rPr>
              <a:t>y</a:t>
            </a:r>
            <a:r>
              <a:rPr lang="en-GB" dirty="0">
                <a:solidFill>
                  <a:schemeClr val="tx1">
                    <a:lumMod val="95000"/>
                    <a:lumOff val="5000"/>
                  </a:schemeClr>
                </a:solidFill>
                <a:cs typeface="Clear Sans Light" panose="020B0303030202020304" pitchFamily="34" charset="0"/>
              </a:rPr>
              <a:t> </a:t>
            </a:r>
            <a:r>
              <a:rPr lang="en-GB" i="1" dirty="0">
                <a:solidFill>
                  <a:schemeClr val="tx1">
                    <a:lumMod val="95000"/>
                    <a:lumOff val="5000"/>
                  </a:schemeClr>
                </a:solidFill>
                <a:cs typeface="Clear Sans Light" panose="020B0303030202020304" pitchFamily="34" charset="0"/>
              </a:rPr>
              <a:t>(noun) </a:t>
            </a:r>
            <a:r>
              <a:rPr lang="en-GB" dirty="0">
                <a:solidFill>
                  <a:schemeClr val="tx1">
                    <a:lumMod val="95000"/>
                    <a:lumOff val="5000"/>
                  </a:schemeClr>
                </a:solidFill>
                <a:cs typeface="Clear Sans Light" panose="020B0303030202020304" pitchFamily="34" charset="0"/>
                <a:sym typeface="Wingdings" panose="05000000000000000000" pitchFamily="2" charset="2"/>
              </a:rPr>
              <a:t> glor</a:t>
            </a:r>
            <a:r>
              <a:rPr lang="en-GB" dirty="0">
                <a:solidFill>
                  <a:schemeClr val="accent6"/>
                </a:solidFill>
                <a:cs typeface="Clear Sans Light" panose="020B0303030202020304" pitchFamily="34" charset="0"/>
                <a:sym typeface="Wingdings" panose="05000000000000000000" pitchFamily="2" charset="2"/>
              </a:rPr>
              <a:t>ify</a:t>
            </a:r>
            <a:r>
              <a:rPr lang="en-GB" dirty="0">
                <a:solidFill>
                  <a:schemeClr val="tx1">
                    <a:lumMod val="95000"/>
                    <a:lumOff val="5000"/>
                  </a:schemeClr>
                </a:solidFill>
                <a:cs typeface="Clear Sans Light" panose="020B0303030202020304" pitchFamily="34" charset="0"/>
                <a:sym typeface="Wingdings" panose="05000000000000000000" pitchFamily="2" charset="2"/>
              </a:rPr>
              <a:t> </a:t>
            </a:r>
            <a:r>
              <a:rPr lang="en-GB" i="1" dirty="0">
                <a:solidFill>
                  <a:schemeClr val="tx1">
                    <a:lumMod val="95000"/>
                    <a:lumOff val="5000"/>
                  </a:schemeClr>
                </a:solidFill>
                <a:cs typeface="Clear Sans Light" panose="020B0303030202020304" pitchFamily="34" charset="0"/>
                <a:sym typeface="Wingdings" panose="05000000000000000000" pitchFamily="2" charset="2"/>
              </a:rPr>
              <a:t>(verb).</a:t>
            </a:r>
            <a:endParaRPr lang="en-GB" i="1" u="sng" dirty="0">
              <a:solidFill>
                <a:schemeClr val="tx1">
                  <a:lumMod val="95000"/>
                  <a:lumOff val="5000"/>
                </a:schemeClr>
              </a:solidFill>
              <a:cs typeface="Clear Sans Light" panose="020B0303030202020304" pitchFamily="34" charset="0"/>
            </a:endParaRPr>
          </a:p>
        </p:txBody>
      </p:sp>
      <p:pic>
        <p:nvPicPr>
          <p:cNvPr id="31752" name="Picture 1">
            <a:extLst>
              <a:ext uri="{FF2B5EF4-FFF2-40B4-BE49-F238E27FC236}">
                <a16:creationId xmlns:a16="http://schemas.microsoft.com/office/drawing/2014/main" id="{0BAD5562-EDA3-0A17-C6B1-A894E1C67E8E}"/>
              </a:ext>
            </a:extLst>
          </p:cNvPr>
          <p:cNvPicPr>
            <a:picLocks noChangeAspect="1"/>
          </p:cNvPicPr>
          <p:nvPr/>
        </p:nvPicPr>
        <p:blipFill>
          <a:blip r:embed="rId2">
            <a:extLst>
              <a:ext uri="{28A0092B-C50C-407E-A947-70E740481C1C}">
                <a14:useLocalDpi xmlns:a14="http://schemas.microsoft.com/office/drawing/2010/main" val="0"/>
              </a:ext>
            </a:extLst>
          </a:blip>
          <a:srcRect b="51746"/>
          <a:stretch>
            <a:fillRect/>
          </a:stretch>
        </p:blipFill>
        <p:spPr bwMode="auto">
          <a:xfrm>
            <a:off x="5599113" y="2455864"/>
            <a:ext cx="467201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3"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8B792794-A828-D8D4-6C37-88A0E6927C65}"/>
              </a:ext>
            </a:extLst>
          </p:cNvPr>
          <p:cNvSpPr txBox="1">
            <a:spLocks noChangeArrowheads="1"/>
          </p:cNvSpPr>
          <p:nvPr/>
        </p:nvSpPr>
        <p:spPr bwMode="auto">
          <a:xfrm>
            <a:off x="2279650" y="679450"/>
            <a:ext cx="76327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None/>
            </a:pPr>
            <a:r>
              <a:rPr lang="en-GB" altLang="en-US" sz="2400" dirty="0">
                <a:latin typeface="Twinkl SemiBold"/>
              </a:rPr>
              <a:t>Are you a spelling genius when it comes to this week’s -</a:t>
            </a:r>
            <a:r>
              <a:rPr lang="en-GB" altLang="en-US" sz="2400" dirty="0" err="1">
                <a:latin typeface="Twinkl SemiBold"/>
              </a:rPr>
              <a:t>ify</a:t>
            </a:r>
            <a:r>
              <a:rPr lang="en-GB" altLang="en-US" sz="2400" dirty="0">
                <a:latin typeface="Twinkl SemiBold"/>
              </a:rPr>
              <a:t> spelling words? </a:t>
            </a:r>
            <a:r>
              <a:rPr lang="en-GB" altLang="en-US" sz="2400" b="1" dirty="0">
                <a:latin typeface="Twinkl SemiBold"/>
              </a:rPr>
              <a:t>WHITE BOARDS</a:t>
            </a:r>
            <a:endParaRPr lang="en-GB" altLang="en-US" sz="2400" b="1" dirty="0">
              <a:latin typeface="Twinkl SemiBold" pitchFamily="2" charset="0"/>
            </a:endParaRPr>
          </a:p>
        </p:txBody>
      </p:sp>
      <p:pic>
        <p:nvPicPr>
          <p:cNvPr id="3" name="Picture 2">
            <a:extLst>
              <a:ext uri="{FF2B5EF4-FFF2-40B4-BE49-F238E27FC236}">
                <a16:creationId xmlns:a16="http://schemas.microsoft.com/office/drawing/2014/main" id="{6EB60AB6-CD9D-0BB3-84A2-EFFF55823EB1}"/>
              </a:ext>
            </a:extLst>
          </p:cNvPr>
          <p:cNvPicPr>
            <a:picLocks noChangeAspect="1"/>
          </p:cNvPicPr>
          <p:nvPr/>
        </p:nvPicPr>
        <p:blipFill>
          <a:blip r:embed="rId2">
            <a:extLst>
              <a:ext uri="{28A0092B-C50C-407E-A947-70E740481C1C}">
                <a14:useLocalDpi xmlns:a14="http://schemas.microsoft.com/office/drawing/2010/main" val="0"/>
              </a:ext>
            </a:extLst>
          </a:blip>
          <a:srcRect b="46667"/>
          <a:stretch>
            <a:fillRect/>
          </a:stretch>
        </p:blipFill>
        <p:spPr bwMode="auto">
          <a:xfrm>
            <a:off x="3121025" y="2751138"/>
            <a:ext cx="59499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C987292-76AA-9000-A266-FF307CDA873F}"/>
              </a:ext>
            </a:extLst>
          </p:cNvPr>
          <p:cNvSpPr/>
          <p:nvPr/>
        </p:nvSpPr>
        <p:spPr>
          <a:xfrm>
            <a:off x="1965325" y="1598614"/>
            <a:ext cx="8261350" cy="765175"/>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a:defRPr/>
            </a:pPr>
            <a:r>
              <a:rPr lang="en-GB" dirty="0">
                <a:solidFill>
                  <a:schemeClr val="tx1"/>
                </a:solidFill>
              </a:rPr>
              <a:t>Work as a team to play Who Wants to be a Spelling Genius. Can you win the big points?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726EDDA5-3EAB-B013-DCC6-DEF9FE19DF10}"/>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During the biology lesson, the children had to </a:t>
            </a:r>
            <a:r>
              <a:rPr lang="en-GB" sz="2000" dirty="0">
                <a:solidFill>
                  <a:schemeClr val="tx1"/>
                </a:solidFill>
                <a:latin typeface="Arial" panose="020B0604020202020204" pitchFamily="34" charset="0"/>
                <a:cs typeface="Arial" panose="020B0604020202020204" pitchFamily="34" charset="0"/>
              </a:rPr>
              <a:t>__________</a:t>
            </a:r>
            <a:r>
              <a:rPr lang="en-GB" sz="2000" dirty="0">
                <a:solidFill>
                  <a:schemeClr val="tx1"/>
                </a:solidFill>
              </a:rPr>
              <a:t> the types of animals. </a:t>
            </a:r>
          </a:p>
        </p:txBody>
      </p:sp>
      <p:sp>
        <p:nvSpPr>
          <p:cNvPr id="5" name="Pentagon 4">
            <a:extLst>
              <a:ext uri="{FF2B5EF4-FFF2-40B4-BE49-F238E27FC236}">
                <a16:creationId xmlns:a16="http://schemas.microsoft.com/office/drawing/2014/main" id="{7FBC9520-4345-7A03-E5F4-D217C179A359}"/>
              </a:ext>
            </a:extLst>
          </p:cNvPr>
          <p:cNvSpPr/>
          <p:nvPr/>
        </p:nvSpPr>
        <p:spPr>
          <a:xfrm>
            <a:off x="1966913"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a:solidFill>
                  <a:schemeClr val="tx1"/>
                </a:solidFill>
              </a:rPr>
              <a:t>Question 1</a:t>
            </a:r>
            <a:endParaRPr lang="en-GB" dirty="0">
              <a:solidFill>
                <a:schemeClr val="tx1"/>
              </a:solidFill>
            </a:endParaRPr>
          </a:p>
        </p:txBody>
      </p:sp>
      <p:sp>
        <p:nvSpPr>
          <p:cNvPr id="8" name="Rectangle 7">
            <a:extLst>
              <a:ext uri="{FF2B5EF4-FFF2-40B4-BE49-F238E27FC236}">
                <a16:creationId xmlns:a16="http://schemas.microsoft.com/office/drawing/2014/main" id="{D6279BD5-F5F4-A635-1B77-B66F32EF0BEA}"/>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44" name="A">
            <a:extLst>
              <a:ext uri="{FF2B5EF4-FFF2-40B4-BE49-F238E27FC236}">
                <a16:creationId xmlns:a16="http://schemas.microsoft.com/office/drawing/2014/main" id="{CBAC5AB0-B6D9-452B-3029-98AF47D9D2ED}"/>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518D5FE9-B266-EE28-D26B-8CEB1CE87F3E}"/>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clasify</a:t>
              </a:r>
              <a:endParaRPr lang="en-GB" sz="2400" dirty="0">
                <a:solidFill>
                  <a:sysClr val="windowText" lastClr="000000"/>
                </a:solidFill>
                <a:latin typeface="Twinkl SemiBold" pitchFamily="2" charset="0"/>
              </a:endParaRPr>
            </a:p>
          </p:txBody>
        </p:sp>
        <p:sp>
          <p:nvSpPr>
            <p:cNvPr id="25" name="A">
              <a:extLst>
                <a:ext uri="{FF2B5EF4-FFF2-40B4-BE49-F238E27FC236}">
                  <a16:creationId xmlns:a16="http://schemas.microsoft.com/office/drawing/2014/main" id="{B3BCD694-3744-DD6F-A1E4-C5E0BA9B1D65}"/>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grpSp>
        <p:nvGrpSpPr>
          <p:cNvPr id="56" name="C">
            <a:extLst>
              <a:ext uri="{FF2B5EF4-FFF2-40B4-BE49-F238E27FC236}">
                <a16:creationId xmlns:a16="http://schemas.microsoft.com/office/drawing/2014/main" id="{FFF25886-3EDF-85A4-DE8F-9541DC13FC2F}"/>
              </a:ext>
            </a:extLst>
          </p:cNvPr>
          <p:cNvGrpSpPr>
            <a:grpSpLocks/>
          </p:cNvGrpSpPr>
          <p:nvPr/>
        </p:nvGrpSpPr>
        <p:grpSpPr bwMode="auto">
          <a:xfrm>
            <a:off x="6373814" y="3971925"/>
            <a:ext cx="3343275" cy="742950"/>
            <a:chOff x="755650" y="3866401"/>
            <a:chExt cx="3343385" cy="744139"/>
          </a:xfrm>
        </p:grpSpPr>
        <p:sp>
          <p:nvSpPr>
            <p:cNvPr id="57" name="A Answer">
              <a:extLst>
                <a:ext uri="{FF2B5EF4-FFF2-40B4-BE49-F238E27FC236}">
                  <a16:creationId xmlns:a16="http://schemas.microsoft.com/office/drawing/2014/main" id="{50A21CFC-DCFF-8CD2-3032-93B85F6CD1B7}"/>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classiffy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0903D8A1-EE62-231F-5AEE-3BC8F3FD6BCF}"/>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37D96F43-0C7E-8908-471C-5CEBAFE3B9DD}"/>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F3C2F5D2-6E2D-901F-8BF5-56C63A3DAFE8}"/>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classify</a:t>
              </a:r>
            </a:p>
          </p:txBody>
        </p:sp>
        <p:sp>
          <p:nvSpPr>
            <p:cNvPr id="61" name="A">
              <a:extLst>
                <a:ext uri="{FF2B5EF4-FFF2-40B4-BE49-F238E27FC236}">
                  <a16:creationId xmlns:a16="http://schemas.microsoft.com/office/drawing/2014/main" id="{3CE16EBD-7224-FFF1-2B77-B7A498616D21}"/>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D13D48CD-65D8-97F6-2030-7706DDF1803C}"/>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699D24F0-72EA-5AFE-3632-5C0FC3D37B02}"/>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classefy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6DBDAE10-FDBF-DD4C-D21B-4B8C580E60A6}"/>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45" name="Correct">
            <a:extLst>
              <a:ext uri="{FF2B5EF4-FFF2-40B4-BE49-F238E27FC236}">
                <a16:creationId xmlns:a16="http://schemas.microsoft.com/office/drawing/2014/main" id="{69029E82-CAAB-E599-462D-2C5893900CEF}"/>
              </a:ext>
            </a:extLst>
          </p:cNvPr>
          <p:cNvGrpSpPr>
            <a:grpSpLocks/>
          </p:cNvGrpSpPr>
          <p:nvPr/>
        </p:nvGrpSpPr>
        <p:grpSpPr bwMode="auto">
          <a:xfrm>
            <a:off x="2479676" y="5024439"/>
            <a:ext cx="3370263" cy="795337"/>
            <a:chOff x="918297" y="3837076"/>
            <a:chExt cx="3369923" cy="794484"/>
          </a:xfrm>
        </p:grpSpPr>
        <p:sp>
          <p:nvSpPr>
            <p:cNvPr id="29" name="Rounded Rectangle 28">
              <a:extLst>
                <a:ext uri="{FF2B5EF4-FFF2-40B4-BE49-F238E27FC236}">
                  <a16:creationId xmlns:a16="http://schemas.microsoft.com/office/drawing/2014/main" id="{8FFC5FC2-303E-67DC-9037-609EC8C56822}"/>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0" name="Oval 29">
              <a:extLst>
                <a:ext uri="{FF2B5EF4-FFF2-40B4-BE49-F238E27FC236}">
                  <a16:creationId xmlns:a16="http://schemas.microsoft.com/office/drawing/2014/main" id="{60FEDD74-D908-0A81-F8E7-81C05F104B21}"/>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1" name="Freeform 30">
              <a:extLst>
                <a:ext uri="{FF2B5EF4-FFF2-40B4-BE49-F238E27FC236}">
                  <a16:creationId xmlns:a16="http://schemas.microsoft.com/office/drawing/2014/main" id="{6E5A5CA6-CBC0-1856-3D5C-EC771D27C630}"/>
                </a:ext>
              </a:extLst>
            </p:cNvPr>
            <p:cNvSpPr/>
            <p:nvPr/>
          </p:nvSpPr>
          <p:spPr bwMode="auto">
            <a:xfrm rot="20730365">
              <a:off x="1046872" y="4090804"/>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6" name="Incorrect 1">
            <a:extLst>
              <a:ext uri="{FF2B5EF4-FFF2-40B4-BE49-F238E27FC236}">
                <a16:creationId xmlns:a16="http://schemas.microsoft.com/office/drawing/2014/main" id="{F8A31EC6-F1E4-8D93-F804-06887469CCC2}"/>
              </a:ext>
            </a:extLst>
          </p:cNvPr>
          <p:cNvGrpSpPr>
            <a:grpSpLocks/>
          </p:cNvGrpSpPr>
          <p:nvPr/>
        </p:nvGrpSpPr>
        <p:grpSpPr bwMode="auto">
          <a:xfrm>
            <a:off x="2484438" y="3951288"/>
            <a:ext cx="3370262" cy="785812"/>
            <a:chOff x="918297" y="4709497"/>
            <a:chExt cx="3369923" cy="786196"/>
          </a:xfrm>
        </p:grpSpPr>
        <p:sp>
          <p:nvSpPr>
            <p:cNvPr id="33" name="Incorrect 1">
              <a:extLst>
                <a:ext uri="{FF2B5EF4-FFF2-40B4-BE49-F238E27FC236}">
                  <a16:creationId xmlns:a16="http://schemas.microsoft.com/office/drawing/2014/main" id="{DB1F7B13-182D-7B91-AF60-540D724851CB}"/>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34" name="Oval 33">
              <a:extLst>
                <a:ext uri="{FF2B5EF4-FFF2-40B4-BE49-F238E27FC236}">
                  <a16:creationId xmlns:a16="http://schemas.microsoft.com/office/drawing/2014/main" id="{FD690EC8-8044-30D0-170C-9353B1876D65}"/>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5" name="Multiply 34">
              <a:extLst>
                <a:ext uri="{FF2B5EF4-FFF2-40B4-BE49-F238E27FC236}">
                  <a16:creationId xmlns:a16="http://schemas.microsoft.com/office/drawing/2014/main" id="{AA0E2B54-D501-25FE-F840-A2D759C026D0}"/>
                </a:ext>
              </a:extLst>
            </p:cNvPr>
            <p:cNvSpPr/>
            <p:nvPr/>
          </p:nvSpPr>
          <p:spPr bwMode="auto">
            <a:xfrm>
              <a:off x="978616" y="4780969"/>
              <a:ext cx="658746"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66" name="Incorrect 2">
            <a:extLst>
              <a:ext uri="{FF2B5EF4-FFF2-40B4-BE49-F238E27FC236}">
                <a16:creationId xmlns:a16="http://schemas.microsoft.com/office/drawing/2014/main" id="{8A82A44F-9533-72BF-24D1-7856FFBB5E53}"/>
              </a:ext>
            </a:extLst>
          </p:cNvPr>
          <p:cNvGrpSpPr>
            <a:grpSpLocks/>
          </p:cNvGrpSpPr>
          <p:nvPr/>
        </p:nvGrpSpPr>
        <p:grpSpPr bwMode="auto">
          <a:xfrm>
            <a:off x="6346826" y="3951288"/>
            <a:ext cx="3370263" cy="785812"/>
            <a:chOff x="918297" y="4709497"/>
            <a:chExt cx="3369923" cy="786196"/>
          </a:xfrm>
        </p:grpSpPr>
        <p:sp>
          <p:nvSpPr>
            <p:cNvPr id="67" name="Rounded Rectangle 66">
              <a:extLst>
                <a:ext uri="{FF2B5EF4-FFF2-40B4-BE49-F238E27FC236}">
                  <a16:creationId xmlns:a16="http://schemas.microsoft.com/office/drawing/2014/main" id="{4A8A69EE-5E3A-939A-9AA8-14A07B750D72}"/>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68" name="Oval 67">
              <a:extLst>
                <a:ext uri="{FF2B5EF4-FFF2-40B4-BE49-F238E27FC236}">
                  <a16:creationId xmlns:a16="http://schemas.microsoft.com/office/drawing/2014/main" id="{97AFD0BE-279A-04D7-1F40-BD4C59FA5230}"/>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69" name="Multiply 68">
              <a:extLst>
                <a:ext uri="{FF2B5EF4-FFF2-40B4-BE49-F238E27FC236}">
                  <a16:creationId xmlns:a16="http://schemas.microsoft.com/office/drawing/2014/main" id="{66E98AB8-F4F6-CEFB-A073-004508AE3DB8}"/>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70" name="Incorrect 3">
            <a:extLst>
              <a:ext uri="{FF2B5EF4-FFF2-40B4-BE49-F238E27FC236}">
                <a16:creationId xmlns:a16="http://schemas.microsoft.com/office/drawing/2014/main" id="{ED27256F-6B69-D7EE-2365-D51A6CC0E6CC}"/>
              </a:ext>
            </a:extLst>
          </p:cNvPr>
          <p:cNvGrpSpPr>
            <a:grpSpLocks/>
          </p:cNvGrpSpPr>
          <p:nvPr/>
        </p:nvGrpSpPr>
        <p:grpSpPr bwMode="auto">
          <a:xfrm>
            <a:off x="6346826" y="5041900"/>
            <a:ext cx="3370263" cy="787400"/>
            <a:chOff x="918297" y="4709497"/>
            <a:chExt cx="3369923" cy="786196"/>
          </a:xfrm>
        </p:grpSpPr>
        <p:sp>
          <p:nvSpPr>
            <p:cNvPr id="71" name="Rounded Rectangle 70">
              <a:extLst>
                <a:ext uri="{FF2B5EF4-FFF2-40B4-BE49-F238E27FC236}">
                  <a16:creationId xmlns:a16="http://schemas.microsoft.com/office/drawing/2014/main" id="{AD61EEDF-26B1-6DD9-B1D8-ED677EF77C5E}"/>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72" name="Oval 71">
              <a:extLst>
                <a:ext uri="{FF2B5EF4-FFF2-40B4-BE49-F238E27FC236}">
                  <a16:creationId xmlns:a16="http://schemas.microsoft.com/office/drawing/2014/main" id="{4968E34C-C795-0A3A-5BA4-87498CF8A948}"/>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73" name="Multiply 72">
              <a:extLst>
                <a:ext uri="{FF2B5EF4-FFF2-40B4-BE49-F238E27FC236}">
                  <a16:creationId xmlns:a16="http://schemas.microsoft.com/office/drawing/2014/main" id="{1B67D9DC-D1B1-EF9E-3148-AC5A349BBC49}"/>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6" name="Right Arrow 35">
            <a:hlinkClick r:id="rId2" action="ppaction://hlinksldjump"/>
            <a:extLst>
              <a:ext uri="{FF2B5EF4-FFF2-40B4-BE49-F238E27FC236}">
                <a16:creationId xmlns:a16="http://schemas.microsoft.com/office/drawing/2014/main" id="{570E2DCD-35E7-E5CB-89D9-7EAFB29C1242}"/>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9"/>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childTnLst>
              </p:cTn>
              <p:nextCondLst>
                <p:cond evt="onClick" delay="0">
                  <p:tgtEl>
                    <p:spTgt spid="59"/>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childTnLst>
              </p:cTn>
              <p:nextCondLst>
                <p:cond evt="onClick" delay="0">
                  <p:tgtEl>
                    <p:spTgt spid="44"/>
                  </p:tgtEl>
                </p:cond>
              </p:nextCondLst>
            </p:seq>
            <p:seq concurrent="1" nextAc="seek">
              <p:cTn id="45" restart="whenNotActive" fill="hold" evtFilter="cancelBubble" nodeType="interactiveSeq">
                <p:stCondLst>
                  <p:cond evt="onClick" delay="0">
                    <p:tgtEl>
                      <p:spTgt spid="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6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65" grpId="0" animBg="1"/>
      <p:bldP spid="5" grpId="0" animBg="1"/>
      <p:bldP spid="8" grpId="0"/>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71A1426-6553-60DB-41B8-B7EC03E6C314}"/>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The athlete needed to </a:t>
            </a:r>
            <a:r>
              <a:rPr lang="en-GB" sz="2000" dirty="0">
                <a:solidFill>
                  <a:schemeClr val="tx1"/>
                </a:solidFill>
                <a:latin typeface="Arial" panose="020B0604020202020204" pitchFamily="34" charset="0"/>
                <a:cs typeface="Arial" panose="020B0604020202020204" pitchFamily="34" charset="0"/>
              </a:rPr>
              <a:t>_________</a:t>
            </a:r>
            <a:r>
              <a:rPr lang="en-GB" sz="2000" dirty="0">
                <a:solidFill>
                  <a:schemeClr val="tx1"/>
                </a:solidFill>
              </a:rPr>
              <a:t> his training regime if he was going to make to the Olympic Games.</a:t>
            </a:r>
          </a:p>
        </p:txBody>
      </p:sp>
      <p:sp>
        <p:nvSpPr>
          <p:cNvPr id="5" name="Pentagon 4">
            <a:extLst>
              <a:ext uri="{FF2B5EF4-FFF2-40B4-BE49-F238E27FC236}">
                <a16:creationId xmlns:a16="http://schemas.microsoft.com/office/drawing/2014/main" id="{F8DFC07F-004B-1458-CED2-4B792AD7AA15}"/>
              </a:ext>
            </a:extLst>
          </p:cNvPr>
          <p:cNvSpPr/>
          <p:nvPr/>
        </p:nvSpPr>
        <p:spPr>
          <a:xfrm>
            <a:off x="1966913"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2</a:t>
            </a:r>
          </a:p>
        </p:txBody>
      </p:sp>
      <p:sp>
        <p:nvSpPr>
          <p:cNvPr id="8" name="Rectangle 7">
            <a:extLst>
              <a:ext uri="{FF2B5EF4-FFF2-40B4-BE49-F238E27FC236}">
                <a16:creationId xmlns:a16="http://schemas.microsoft.com/office/drawing/2014/main" id="{63E6AAFB-A860-8F82-9CE0-35809615087A}"/>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44" name="A">
            <a:extLst>
              <a:ext uri="{FF2B5EF4-FFF2-40B4-BE49-F238E27FC236}">
                <a16:creationId xmlns:a16="http://schemas.microsoft.com/office/drawing/2014/main" id="{34BB8DB2-94D3-151D-D4F1-687C176601CC}"/>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3DC14F69-4F85-7EF4-0992-08C4A1F496AB}"/>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intenseify</a:t>
              </a:r>
              <a:endParaRPr lang="en-GB" sz="2400" dirty="0">
                <a:solidFill>
                  <a:sysClr val="windowText" lastClr="000000"/>
                </a:solidFill>
                <a:latin typeface="Twinkl SemiBold" pitchFamily="2" charset="0"/>
              </a:endParaRPr>
            </a:p>
          </p:txBody>
        </p:sp>
        <p:sp>
          <p:nvSpPr>
            <p:cNvPr id="25" name="A">
              <a:extLst>
                <a:ext uri="{FF2B5EF4-FFF2-40B4-BE49-F238E27FC236}">
                  <a16:creationId xmlns:a16="http://schemas.microsoft.com/office/drawing/2014/main" id="{21BB4360-E37C-955E-1F98-44DADEE8F969}"/>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grpSp>
        <p:nvGrpSpPr>
          <p:cNvPr id="56" name="C">
            <a:extLst>
              <a:ext uri="{FF2B5EF4-FFF2-40B4-BE49-F238E27FC236}">
                <a16:creationId xmlns:a16="http://schemas.microsoft.com/office/drawing/2014/main" id="{67EE651E-3389-A8F3-260E-471D81731A57}"/>
              </a:ext>
            </a:extLst>
          </p:cNvPr>
          <p:cNvGrpSpPr>
            <a:grpSpLocks/>
          </p:cNvGrpSpPr>
          <p:nvPr/>
        </p:nvGrpSpPr>
        <p:grpSpPr bwMode="auto">
          <a:xfrm>
            <a:off x="6373814" y="3971925"/>
            <a:ext cx="3343275" cy="742950"/>
            <a:chOff x="755650" y="3866401"/>
            <a:chExt cx="3343385" cy="744139"/>
          </a:xfrm>
        </p:grpSpPr>
        <p:sp>
          <p:nvSpPr>
            <p:cNvPr id="57" name="A Answer">
              <a:extLst>
                <a:ext uri="{FF2B5EF4-FFF2-40B4-BE49-F238E27FC236}">
                  <a16:creationId xmlns:a16="http://schemas.microsoft.com/office/drawing/2014/main" id="{A172A9B7-80E7-1BD6-0B57-CB1BAB6DD0E7}"/>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intenssify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9B8CE325-1A91-0927-FF83-59AC282FE927}"/>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870F293A-B8A3-FFB4-18C1-C8C2C31F3ED3}"/>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0F843B75-5147-80EB-904E-AA3B9F78B3B6}"/>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intensify</a:t>
              </a:r>
            </a:p>
          </p:txBody>
        </p:sp>
        <p:sp>
          <p:nvSpPr>
            <p:cNvPr id="61" name="A">
              <a:extLst>
                <a:ext uri="{FF2B5EF4-FFF2-40B4-BE49-F238E27FC236}">
                  <a16:creationId xmlns:a16="http://schemas.microsoft.com/office/drawing/2014/main" id="{F80B8C63-A1C3-5CB2-58B4-40A6CE45B072}"/>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3E90F3F5-7399-0E7C-2669-2C99A38E86EF}"/>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53E7D99E-B8D4-5DF7-CCFA-4C147571CEF3}"/>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intinsify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9546FE5E-5ECA-2498-5AB7-089F58B6A796}"/>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45" name="Correct">
            <a:extLst>
              <a:ext uri="{FF2B5EF4-FFF2-40B4-BE49-F238E27FC236}">
                <a16:creationId xmlns:a16="http://schemas.microsoft.com/office/drawing/2014/main" id="{545C105A-151D-F138-01AC-BFB9C341ACF9}"/>
              </a:ext>
            </a:extLst>
          </p:cNvPr>
          <p:cNvGrpSpPr>
            <a:grpSpLocks/>
          </p:cNvGrpSpPr>
          <p:nvPr/>
        </p:nvGrpSpPr>
        <p:grpSpPr bwMode="auto">
          <a:xfrm>
            <a:off x="2479676" y="5024439"/>
            <a:ext cx="3370263" cy="795337"/>
            <a:chOff x="918297" y="3837076"/>
            <a:chExt cx="3369923" cy="794484"/>
          </a:xfrm>
        </p:grpSpPr>
        <p:sp>
          <p:nvSpPr>
            <p:cNvPr id="29" name="Rounded Rectangle 28">
              <a:extLst>
                <a:ext uri="{FF2B5EF4-FFF2-40B4-BE49-F238E27FC236}">
                  <a16:creationId xmlns:a16="http://schemas.microsoft.com/office/drawing/2014/main" id="{C500B7AB-A0C3-C0D2-FA50-1AEB286F183C}"/>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0" name="Oval 29">
              <a:extLst>
                <a:ext uri="{FF2B5EF4-FFF2-40B4-BE49-F238E27FC236}">
                  <a16:creationId xmlns:a16="http://schemas.microsoft.com/office/drawing/2014/main" id="{F5F84207-89F5-7914-9003-46C4804B0F1B}"/>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1" name="Freeform 30">
              <a:extLst>
                <a:ext uri="{FF2B5EF4-FFF2-40B4-BE49-F238E27FC236}">
                  <a16:creationId xmlns:a16="http://schemas.microsoft.com/office/drawing/2014/main" id="{0EC79CCB-B025-BF06-C449-7A28545F7B82}"/>
                </a:ext>
              </a:extLst>
            </p:cNvPr>
            <p:cNvSpPr/>
            <p:nvPr/>
          </p:nvSpPr>
          <p:spPr bwMode="auto">
            <a:xfrm rot="20730365">
              <a:off x="1046872" y="4090804"/>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6" name="Incorrect 1">
            <a:extLst>
              <a:ext uri="{FF2B5EF4-FFF2-40B4-BE49-F238E27FC236}">
                <a16:creationId xmlns:a16="http://schemas.microsoft.com/office/drawing/2014/main" id="{F454D61C-1F44-65AE-B665-1CA7713B8D84}"/>
              </a:ext>
            </a:extLst>
          </p:cNvPr>
          <p:cNvGrpSpPr>
            <a:grpSpLocks/>
          </p:cNvGrpSpPr>
          <p:nvPr/>
        </p:nvGrpSpPr>
        <p:grpSpPr bwMode="auto">
          <a:xfrm>
            <a:off x="2484438" y="3951288"/>
            <a:ext cx="3370262" cy="785812"/>
            <a:chOff x="918297" y="4709497"/>
            <a:chExt cx="3369923" cy="786196"/>
          </a:xfrm>
        </p:grpSpPr>
        <p:sp>
          <p:nvSpPr>
            <p:cNvPr id="33" name="Incorrect 1">
              <a:extLst>
                <a:ext uri="{FF2B5EF4-FFF2-40B4-BE49-F238E27FC236}">
                  <a16:creationId xmlns:a16="http://schemas.microsoft.com/office/drawing/2014/main" id="{43316441-0005-1BDD-F652-9329EAB7885A}"/>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34" name="Oval 33">
              <a:extLst>
                <a:ext uri="{FF2B5EF4-FFF2-40B4-BE49-F238E27FC236}">
                  <a16:creationId xmlns:a16="http://schemas.microsoft.com/office/drawing/2014/main" id="{3490D30C-9048-2F72-831F-70E57F4420CD}"/>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5" name="Multiply 34">
              <a:extLst>
                <a:ext uri="{FF2B5EF4-FFF2-40B4-BE49-F238E27FC236}">
                  <a16:creationId xmlns:a16="http://schemas.microsoft.com/office/drawing/2014/main" id="{3E2927BA-C996-A2B3-EB25-0D9872A96956}"/>
                </a:ext>
              </a:extLst>
            </p:cNvPr>
            <p:cNvSpPr/>
            <p:nvPr/>
          </p:nvSpPr>
          <p:spPr bwMode="auto">
            <a:xfrm>
              <a:off x="978616" y="4780969"/>
              <a:ext cx="658746"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66" name="Incorrect 2">
            <a:extLst>
              <a:ext uri="{FF2B5EF4-FFF2-40B4-BE49-F238E27FC236}">
                <a16:creationId xmlns:a16="http://schemas.microsoft.com/office/drawing/2014/main" id="{2A59856E-DF26-9F1F-1712-19BD319C95D7}"/>
              </a:ext>
            </a:extLst>
          </p:cNvPr>
          <p:cNvGrpSpPr>
            <a:grpSpLocks/>
          </p:cNvGrpSpPr>
          <p:nvPr/>
        </p:nvGrpSpPr>
        <p:grpSpPr bwMode="auto">
          <a:xfrm>
            <a:off x="6346826" y="3951288"/>
            <a:ext cx="3370263" cy="785812"/>
            <a:chOff x="918297" y="4709497"/>
            <a:chExt cx="3369923" cy="786196"/>
          </a:xfrm>
        </p:grpSpPr>
        <p:sp>
          <p:nvSpPr>
            <p:cNvPr id="67" name="Rounded Rectangle 66">
              <a:extLst>
                <a:ext uri="{FF2B5EF4-FFF2-40B4-BE49-F238E27FC236}">
                  <a16:creationId xmlns:a16="http://schemas.microsoft.com/office/drawing/2014/main" id="{CE2E64BF-7A3E-4827-4FFD-7DA635BD464F}"/>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68" name="Oval 67">
              <a:extLst>
                <a:ext uri="{FF2B5EF4-FFF2-40B4-BE49-F238E27FC236}">
                  <a16:creationId xmlns:a16="http://schemas.microsoft.com/office/drawing/2014/main" id="{F567329D-8BFA-A692-DDF5-AE1B7322C99B}"/>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69" name="Multiply 68">
              <a:extLst>
                <a:ext uri="{FF2B5EF4-FFF2-40B4-BE49-F238E27FC236}">
                  <a16:creationId xmlns:a16="http://schemas.microsoft.com/office/drawing/2014/main" id="{E2A0AA31-7DFF-9DF3-1D3F-E1B0D9AD08E9}"/>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70" name="Incorrect 3">
            <a:extLst>
              <a:ext uri="{FF2B5EF4-FFF2-40B4-BE49-F238E27FC236}">
                <a16:creationId xmlns:a16="http://schemas.microsoft.com/office/drawing/2014/main" id="{A52F8723-99E4-4055-F642-1F5034690C62}"/>
              </a:ext>
            </a:extLst>
          </p:cNvPr>
          <p:cNvGrpSpPr>
            <a:grpSpLocks/>
          </p:cNvGrpSpPr>
          <p:nvPr/>
        </p:nvGrpSpPr>
        <p:grpSpPr bwMode="auto">
          <a:xfrm>
            <a:off x="6346826" y="5041900"/>
            <a:ext cx="3370263" cy="787400"/>
            <a:chOff x="918297" y="4709497"/>
            <a:chExt cx="3369923" cy="786196"/>
          </a:xfrm>
        </p:grpSpPr>
        <p:sp>
          <p:nvSpPr>
            <p:cNvPr id="71" name="Rounded Rectangle 70">
              <a:extLst>
                <a:ext uri="{FF2B5EF4-FFF2-40B4-BE49-F238E27FC236}">
                  <a16:creationId xmlns:a16="http://schemas.microsoft.com/office/drawing/2014/main" id="{EDD8C299-6F86-40F1-088D-9A0729971889}"/>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72" name="Oval 71">
              <a:extLst>
                <a:ext uri="{FF2B5EF4-FFF2-40B4-BE49-F238E27FC236}">
                  <a16:creationId xmlns:a16="http://schemas.microsoft.com/office/drawing/2014/main" id="{F876BB4B-DA63-D899-8674-75562AEBCA8E}"/>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73" name="Multiply 72">
              <a:extLst>
                <a:ext uri="{FF2B5EF4-FFF2-40B4-BE49-F238E27FC236}">
                  <a16:creationId xmlns:a16="http://schemas.microsoft.com/office/drawing/2014/main" id="{465A070B-4E86-3911-9149-532212775443}"/>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7" name="Right Arrow 36">
            <a:hlinkClick r:id="rId2" action="ppaction://hlinksldjump"/>
            <a:extLst>
              <a:ext uri="{FF2B5EF4-FFF2-40B4-BE49-F238E27FC236}">
                <a16:creationId xmlns:a16="http://schemas.microsoft.com/office/drawing/2014/main" id="{8741E945-2F5B-F8AA-2660-F1525635CD4D}"/>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9"/>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childTnLst>
              </p:cTn>
              <p:nextCondLst>
                <p:cond evt="onClick" delay="0">
                  <p:tgtEl>
                    <p:spTgt spid="59"/>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childTnLst>
              </p:cTn>
              <p:nextCondLst>
                <p:cond evt="onClick" delay="0">
                  <p:tgtEl>
                    <p:spTgt spid="44"/>
                  </p:tgtEl>
                </p:cond>
              </p:nextCondLst>
            </p:seq>
            <p:seq concurrent="1" nextAc="seek">
              <p:cTn id="45" restart="whenNotActive" fill="hold" evtFilter="cancelBubble" nodeType="interactiveSeq">
                <p:stCondLst>
                  <p:cond evt="onClick" delay="0">
                    <p:tgtEl>
                      <p:spTgt spid="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6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65" grpId="0" animBg="1"/>
      <p:bldP spid="5" grpId="0" animBg="1"/>
      <p:bldP spid="8"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
            <a:extLst>
              <a:ext uri="{FF2B5EF4-FFF2-40B4-BE49-F238E27FC236}">
                <a16:creationId xmlns:a16="http://schemas.microsoft.com/office/drawing/2014/main" id="{D82DA418-E073-F2AB-DD49-19F9BBAEECAE}"/>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9BC519CF-2EAD-B815-5478-62E4B930217B}"/>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testify</a:t>
              </a:r>
            </a:p>
          </p:txBody>
        </p:sp>
        <p:sp>
          <p:nvSpPr>
            <p:cNvPr id="25" name="A">
              <a:extLst>
                <a:ext uri="{FF2B5EF4-FFF2-40B4-BE49-F238E27FC236}">
                  <a16:creationId xmlns:a16="http://schemas.microsoft.com/office/drawing/2014/main" id="{DEBDE392-21B2-97FF-117A-8629463518C3}"/>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sp>
        <p:nvSpPr>
          <p:cNvPr id="65" name="Rectangle 64">
            <a:extLst>
              <a:ext uri="{FF2B5EF4-FFF2-40B4-BE49-F238E27FC236}">
                <a16:creationId xmlns:a16="http://schemas.microsoft.com/office/drawing/2014/main" id="{B345AEF7-A363-89F0-C6C9-C3F02CAC262B}"/>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In the Crown Court, the nervous witness had to </a:t>
            </a:r>
            <a:r>
              <a:rPr lang="en-GB" sz="2000" dirty="0">
                <a:solidFill>
                  <a:schemeClr val="tx1"/>
                </a:solidFill>
                <a:latin typeface="Arial" panose="020B0604020202020204" pitchFamily="34" charset="0"/>
                <a:cs typeface="Arial" panose="020B0604020202020204" pitchFamily="34" charset="0"/>
              </a:rPr>
              <a:t>________</a:t>
            </a:r>
            <a:r>
              <a:rPr lang="en-GB" sz="2000" dirty="0">
                <a:solidFill>
                  <a:schemeClr val="tx1"/>
                </a:solidFill>
              </a:rPr>
              <a:t> against the criminal. </a:t>
            </a:r>
          </a:p>
        </p:txBody>
      </p:sp>
      <p:sp>
        <p:nvSpPr>
          <p:cNvPr id="5" name="Pentagon 4">
            <a:extLst>
              <a:ext uri="{FF2B5EF4-FFF2-40B4-BE49-F238E27FC236}">
                <a16:creationId xmlns:a16="http://schemas.microsoft.com/office/drawing/2014/main" id="{049DC517-DBCF-9156-D923-9BF61B428BCB}"/>
              </a:ext>
            </a:extLst>
          </p:cNvPr>
          <p:cNvSpPr/>
          <p:nvPr/>
        </p:nvSpPr>
        <p:spPr>
          <a:xfrm>
            <a:off x="1966913"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3</a:t>
            </a:r>
          </a:p>
        </p:txBody>
      </p:sp>
      <p:sp>
        <p:nvSpPr>
          <p:cNvPr id="8" name="Rectangle 7">
            <a:extLst>
              <a:ext uri="{FF2B5EF4-FFF2-40B4-BE49-F238E27FC236}">
                <a16:creationId xmlns:a16="http://schemas.microsoft.com/office/drawing/2014/main" id="{69BA9521-BF91-8D8D-CF94-1DE9EA84A0AA}"/>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56" name="C">
            <a:extLst>
              <a:ext uri="{FF2B5EF4-FFF2-40B4-BE49-F238E27FC236}">
                <a16:creationId xmlns:a16="http://schemas.microsoft.com/office/drawing/2014/main" id="{9EE1700C-DBAE-9FB6-D4DC-AE52791E35F0}"/>
              </a:ext>
            </a:extLst>
          </p:cNvPr>
          <p:cNvGrpSpPr>
            <a:grpSpLocks/>
          </p:cNvGrpSpPr>
          <p:nvPr/>
        </p:nvGrpSpPr>
        <p:grpSpPr bwMode="auto">
          <a:xfrm>
            <a:off x="6373814" y="3971925"/>
            <a:ext cx="3343275" cy="742950"/>
            <a:chOff x="755650" y="3866401"/>
            <a:chExt cx="3343385" cy="744139"/>
          </a:xfrm>
        </p:grpSpPr>
        <p:sp>
          <p:nvSpPr>
            <p:cNvPr id="57" name="A Answer">
              <a:extLst>
                <a:ext uri="{FF2B5EF4-FFF2-40B4-BE49-F238E27FC236}">
                  <a16:creationId xmlns:a16="http://schemas.microsoft.com/office/drawing/2014/main" id="{B423513D-B2D8-4684-2C55-2D029D8397E0}"/>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testtify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9A88552B-0B84-5290-6B34-F99FEEF88CC6}"/>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61DD30CB-85CC-CA36-296E-2F0C04E2CE87}"/>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8057FECD-62DA-A96E-A2E2-88825B5345C1}"/>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testeify</a:t>
              </a:r>
              <a:endParaRPr lang="en-GB" sz="2400" dirty="0">
                <a:solidFill>
                  <a:sysClr val="windowText" lastClr="000000"/>
                </a:solidFill>
                <a:latin typeface="Twinkl SemiBold" pitchFamily="2" charset="0"/>
              </a:endParaRPr>
            </a:p>
          </p:txBody>
        </p:sp>
        <p:sp>
          <p:nvSpPr>
            <p:cNvPr id="61" name="A">
              <a:extLst>
                <a:ext uri="{FF2B5EF4-FFF2-40B4-BE49-F238E27FC236}">
                  <a16:creationId xmlns:a16="http://schemas.microsoft.com/office/drawing/2014/main" id="{7D0E4D22-5E5D-AD67-55D1-F8EB6EFEB785}"/>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89200B99-377F-6C10-B4A6-0874F7A71CB6}"/>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79FBB78D-B916-B163-A6B6-40E7C85F27D6}"/>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tesstify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B9FF0395-FB82-5373-5970-D4CB5A0E1322}"/>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45" name="Correct">
            <a:extLst>
              <a:ext uri="{FF2B5EF4-FFF2-40B4-BE49-F238E27FC236}">
                <a16:creationId xmlns:a16="http://schemas.microsoft.com/office/drawing/2014/main" id="{81F2F0AA-B9B2-ACD6-0851-64438CDC8B37}"/>
              </a:ext>
            </a:extLst>
          </p:cNvPr>
          <p:cNvGrpSpPr>
            <a:grpSpLocks/>
          </p:cNvGrpSpPr>
          <p:nvPr/>
        </p:nvGrpSpPr>
        <p:grpSpPr bwMode="auto">
          <a:xfrm>
            <a:off x="2479676" y="3943350"/>
            <a:ext cx="3370263" cy="795338"/>
            <a:chOff x="918297" y="3837076"/>
            <a:chExt cx="3369923" cy="794484"/>
          </a:xfrm>
        </p:grpSpPr>
        <p:sp>
          <p:nvSpPr>
            <p:cNvPr id="29" name="Rounded Rectangle 28">
              <a:extLst>
                <a:ext uri="{FF2B5EF4-FFF2-40B4-BE49-F238E27FC236}">
                  <a16:creationId xmlns:a16="http://schemas.microsoft.com/office/drawing/2014/main" id="{74F3A1F4-4693-D869-F4B3-D0A2CC23C0EE}"/>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0" name="Oval 29">
              <a:extLst>
                <a:ext uri="{FF2B5EF4-FFF2-40B4-BE49-F238E27FC236}">
                  <a16:creationId xmlns:a16="http://schemas.microsoft.com/office/drawing/2014/main" id="{1414F48F-05F9-6ECC-2E54-B5D5C02646F6}"/>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1" name="Freeform 30">
              <a:extLst>
                <a:ext uri="{FF2B5EF4-FFF2-40B4-BE49-F238E27FC236}">
                  <a16:creationId xmlns:a16="http://schemas.microsoft.com/office/drawing/2014/main" id="{35E19C79-6418-5206-1651-A277C28D6CD4}"/>
                </a:ext>
              </a:extLst>
            </p:cNvPr>
            <p:cNvSpPr/>
            <p:nvPr/>
          </p:nvSpPr>
          <p:spPr bwMode="auto">
            <a:xfrm rot="20730365">
              <a:off x="1046872" y="4090803"/>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6" name="Incorrect 1">
            <a:extLst>
              <a:ext uri="{FF2B5EF4-FFF2-40B4-BE49-F238E27FC236}">
                <a16:creationId xmlns:a16="http://schemas.microsoft.com/office/drawing/2014/main" id="{9B2B8370-2A86-18AB-EDB0-90A2816FC60E}"/>
              </a:ext>
            </a:extLst>
          </p:cNvPr>
          <p:cNvGrpSpPr>
            <a:grpSpLocks/>
          </p:cNvGrpSpPr>
          <p:nvPr/>
        </p:nvGrpSpPr>
        <p:grpSpPr bwMode="auto">
          <a:xfrm>
            <a:off x="2484438" y="5040313"/>
            <a:ext cx="3370262" cy="785812"/>
            <a:chOff x="918297" y="4709497"/>
            <a:chExt cx="3369923" cy="786196"/>
          </a:xfrm>
        </p:grpSpPr>
        <p:sp>
          <p:nvSpPr>
            <p:cNvPr id="33" name="Incorrect 1">
              <a:extLst>
                <a:ext uri="{FF2B5EF4-FFF2-40B4-BE49-F238E27FC236}">
                  <a16:creationId xmlns:a16="http://schemas.microsoft.com/office/drawing/2014/main" id="{D45AE0A9-7BBE-0E1A-8A08-4C1BCC8EC15A}"/>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34" name="Oval 33">
              <a:extLst>
                <a:ext uri="{FF2B5EF4-FFF2-40B4-BE49-F238E27FC236}">
                  <a16:creationId xmlns:a16="http://schemas.microsoft.com/office/drawing/2014/main" id="{46557DDF-5150-5DAD-4253-CEB83A845528}"/>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5" name="Multiply 34">
              <a:extLst>
                <a:ext uri="{FF2B5EF4-FFF2-40B4-BE49-F238E27FC236}">
                  <a16:creationId xmlns:a16="http://schemas.microsoft.com/office/drawing/2014/main" id="{7B5988AD-A27A-3B63-6F80-FE04C89065AD}"/>
                </a:ext>
              </a:extLst>
            </p:cNvPr>
            <p:cNvSpPr/>
            <p:nvPr/>
          </p:nvSpPr>
          <p:spPr bwMode="auto">
            <a:xfrm>
              <a:off x="978616" y="4780969"/>
              <a:ext cx="658746"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66" name="Incorrect 2">
            <a:extLst>
              <a:ext uri="{FF2B5EF4-FFF2-40B4-BE49-F238E27FC236}">
                <a16:creationId xmlns:a16="http://schemas.microsoft.com/office/drawing/2014/main" id="{2E24F0FD-07A7-0A94-ED8F-CEB207C16F22}"/>
              </a:ext>
            </a:extLst>
          </p:cNvPr>
          <p:cNvGrpSpPr>
            <a:grpSpLocks/>
          </p:cNvGrpSpPr>
          <p:nvPr/>
        </p:nvGrpSpPr>
        <p:grpSpPr bwMode="auto">
          <a:xfrm>
            <a:off x="6346826" y="3951288"/>
            <a:ext cx="3370263" cy="785812"/>
            <a:chOff x="918297" y="4709497"/>
            <a:chExt cx="3369923" cy="786196"/>
          </a:xfrm>
        </p:grpSpPr>
        <p:sp>
          <p:nvSpPr>
            <p:cNvPr id="67" name="Rounded Rectangle 66">
              <a:extLst>
                <a:ext uri="{FF2B5EF4-FFF2-40B4-BE49-F238E27FC236}">
                  <a16:creationId xmlns:a16="http://schemas.microsoft.com/office/drawing/2014/main" id="{A49228DA-27C1-DD0D-0759-CC15EA08AC8A}"/>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68" name="Oval 67">
              <a:extLst>
                <a:ext uri="{FF2B5EF4-FFF2-40B4-BE49-F238E27FC236}">
                  <a16:creationId xmlns:a16="http://schemas.microsoft.com/office/drawing/2014/main" id="{FC006C1E-9D10-AE18-8251-DDEC145EF595}"/>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69" name="Multiply 68">
              <a:extLst>
                <a:ext uri="{FF2B5EF4-FFF2-40B4-BE49-F238E27FC236}">
                  <a16:creationId xmlns:a16="http://schemas.microsoft.com/office/drawing/2014/main" id="{F256F537-1842-16C4-279C-1447A6C227FE}"/>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70" name="Incorrect 3">
            <a:extLst>
              <a:ext uri="{FF2B5EF4-FFF2-40B4-BE49-F238E27FC236}">
                <a16:creationId xmlns:a16="http://schemas.microsoft.com/office/drawing/2014/main" id="{B99E4300-39AA-986D-34CB-9B8275D98B7A}"/>
              </a:ext>
            </a:extLst>
          </p:cNvPr>
          <p:cNvGrpSpPr>
            <a:grpSpLocks/>
          </p:cNvGrpSpPr>
          <p:nvPr/>
        </p:nvGrpSpPr>
        <p:grpSpPr bwMode="auto">
          <a:xfrm>
            <a:off x="6346826" y="5041900"/>
            <a:ext cx="3370263" cy="787400"/>
            <a:chOff x="918297" y="4709497"/>
            <a:chExt cx="3369923" cy="786196"/>
          </a:xfrm>
        </p:grpSpPr>
        <p:sp>
          <p:nvSpPr>
            <p:cNvPr id="71" name="Rounded Rectangle 70">
              <a:extLst>
                <a:ext uri="{FF2B5EF4-FFF2-40B4-BE49-F238E27FC236}">
                  <a16:creationId xmlns:a16="http://schemas.microsoft.com/office/drawing/2014/main" id="{75048FD1-AEFB-1159-EA82-BF9327162A8E}"/>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72" name="Oval 71">
              <a:extLst>
                <a:ext uri="{FF2B5EF4-FFF2-40B4-BE49-F238E27FC236}">
                  <a16:creationId xmlns:a16="http://schemas.microsoft.com/office/drawing/2014/main" id="{9E03D41B-9A5A-7712-EECD-39781E6FBC69}"/>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73" name="Multiply 72">
              <a:extLst>
                <a:ext uri="{FF2B5EF4-FFF2-40B4-BE49-F238E27FC236}">
                  <a16:creationId xmlns:a16="http://schemas.microsoft.com/office/drawing/2014/main" id="{B7FC048C-F89E-E706-8589-1F5867574B73}"/>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7" name="Right Arrow 36">
            <a:hlinkClick r:id="rId2" action="ppaction://hlinksldjump"/>
            <a:extLst>
              <a:ext uri="{FF2B5EF4-FFF2-40B4-BE49-F238E27FC236}">
                <a16:creationId xmlns:a16="http://schemas.microsoft.com/office/drawing/2014/main" id="{B0BA6ABC-6764-7F12-AD60-47904744D9D4}"/>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9"/>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childTnLst>
              </p:cTn>
              <p:nextCondLst>
                <p:cond evt="onClick" delay="0">
                  <p:tgtEl>
                    <p:spTgt spid="59"/>
                  </p:tgtEl>
                </p:cond>
              </p:nextCondLst>
            </p:seq>
            <p:seq concurrent="1" nextAc="seek">
              <p:cTn id="39" restart="whenNotActive" fill="hold" evtFilter="cancelBubble" nodeType="interactiveSeq">
                <p:stCondLst>
                  <p:cond evt="onClick" delay="0">
                    <p:tgtEl>
                      <p:spTgt spid="5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childTnLst>
                          </p:cTn>
                        </p:par>
                      </p:childTnLst>
                    </p:cTn>
                  </p:par>
                </p:childTnLst>
              </p:cTn>
              <p:nextCondLst>
                <p:cond evt="onClick" delay="0">
                  <p:tgtEl>
                    <p:spTgt spid="56"/>
                  </p:tgtEl>
                </p:cond>
              </p:nextCondLst>
            </p:seq>
            <p:seq concurrent="1" nextAc="seek">
              <p:cTn id="45" restart="whenNotActive" fill="hold" evtFilter="cancelBubble" nodeType="interactiveSeq">
                <p:stCondLst>
                  <p:cond evt="onClick" delay="0">
                    <p:tgtEl>
                      <p:spTgt spid="6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childTnLst>
                          </p:cTn>
                        </p:par>
                      </p:childTnLst>
                    </p:cTn>
                  </p:par>
                </p:childTnLst>
              </p:cTn>
              <p:nextCondLst>
                <p:cond evt="onClick" delay="0">
                  <p:tgtEl>
                    <p:spTgt spid="62"/>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childTnLst>
              </p:cTn>
              <p:nextCondLst>
                <p:cond evt="onClick" delay="0">
                  <p:tgtEl>
                    <p:spTgt spid="44"/>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65" grpId="0" animBg="1"/>
      <p:bldP spid="5" grpId="0" animBg="1"/>
      <p:bldP spid="8"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
            <a:extLst>
              <a:ext uri="{FF2B5EF4-FFF2-40B4-BE49-F238E27FC236}">
                <a16:creationId xmlns:a16="http://schemas.microsoft.com/office/drawing/2014/main" id="{9E7AA140-BBAC-8AF2-54FE-52E311F5C22F}"/>
              </a:ext>
            </a:extLst>
          </p:cNvPr>
          <p:cNvGrpSpPr>
            <a:grpSpLocks/>
          </p:cNvGrpSpPr>
          <p:nvPr/>
        </p:nvGrpSpPr>
        <p:grpSpPr bwMode="auto">
          <a:xfrm>
            <a:off x="2500314" y="3971925"/>
            <a:ext cx="3343275" cy="742950"/>
            <a:chOff x="755650" y="3866401"/>
            <a:chExt cx="3343385" cy="744139"/>
          </a:xfrm>
        </p:grpSpPr>
        <p:sp>
          <p:nvSpPr>
            <p:cNvPr id="24" name="A Answer">
              <a:extLst>
                <a:ext uri="{FF2B5EF4-FFF2-40B4-BE49-F238E27FC236}">
                  <a16:creationId xmlns:a16="http://schemas.microsoft.com/office/drawing/2014/main" id="{596EF1B6-DD0B-670B-4BC3-7DA742C7391E}"/>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a:solidFill>
                    <a:sysClr val="windowText" lastClr="000000"/>
                  </a:solidFill>
                  <a:latin typeface="Twinkl SemiBold" pitchFamily="2" charset="0"/>
                </a:rPr>
                <a:t>notify</a:t>
              </a:r>
            </a:p>
          </p:txBody>
        </p:sp>
        <p:sp>
          <p:nvSpPr>
            <p:cNvPr id="25" name="A">
              <a:extLst>
                <a:ext uri="{FF2B5EF4-FFF2-40B4-BE49-F238E27FC236}">
                  <a16:creationId xmlns:a16="http://schemas.microsoft.com/office/drawing/2014/main" id="{2540A43E-F343-994E-D7B0-6B79CEEF11A5}"/>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A</a:t>
              </a:r>
            </a:p>
          </p:txBody>
        </p:sp>
      </p:grpSp>
      <p:sp>
        <p:nvSpPr>
          <p:cNvPr id="65" name="Rectangle 64">
            <a:extLst>
              <a:ext uri="{FF2B5EF4-FFF2-40B4-BE49-F238E27FC236}">
                <a16:creationId xmlns:a16="http://schemas.microsoft.com/office/drawing/2014/main" id="{D5C84350-BC0B-64AF-ACAE-B0C674CE0FF9}"/>
              </a:ext>
            </a:extLst>
          </p:cNvPr>
          <p:cNvSpPr/>
          <p:nvPr/>
        </p:nvSpPr>
        <p:spPr>
          <a:xfrm>
            <a:off x="1976439" y="2487613"/>
            <a:ext cx="8239125" cy="977900"/>
          </a:xfrm>
          <a:prstGeom prst="rect">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lgn="ctr">
              <a:defRPr/>
            </a:pPr>
            <a:r>
              <a:rPr lang="en-GB" sz="2000" dirty="0">
                <a:solidFill>
                  <a:schemeClr val="tx1"/>
                </a:solidFill>
              </a:rPr>
              <a:t>“Please could you </a:t>
            </a:r>
            <a:r>
              <a:rPr lang="en-GB" sz="2000" dirty="0">
                <a:solidFill>
                  <a:schemeClr val="tx1"/>
                </a:solidFill>
                <a:latin typeface="Arial" panose="020B0604020202020204" pitchFamily="34" charset="0"/>
                <a:cs typeface="Arial" panose="020B0604020202020204" pitchFamily="34" charset="0"/>
              </a:rPr>
              <a:t>______</a:t>
            </a:r>
            <a:r>
              <a:rPr lang="en-GB" sz="2000" dirty="0">
                <a:solidFill>
                  <a:schemeClr val="tx1"/>
                </a:solidFill>
              </a:rPr>
              <a:t> us if you wish to cancel your booking?” asked the receptionist politely.</a:t>
            </a:r>
          </a:p>
        </p:txBody>
      </p:sp>
      <p:sp>
        <p:nvSpPr>
          <p:cNvPr id="5" name="Pentagon 4">
            <a:extLst>
              <a:ext uri="{FF2B5EF4-FFF2-40B4-BE49-F238E27FC236}">
                <a16:creationId xmlns:a16="http://schemas.microsoft.com/office/drawing/2014/main" id="{8F5A143B-BFEE-0606-A87B-CFE3C26A2C42}"/>
              </a:ext>
            </a:extLst>
          </p:cNvPr>
          <p:cNvSpPr/>
          <p:nvPr/>
        </p:nvSpPr>
        <p:spPr>
          <a:xfrm>
            <a:off x="1976438" y="765175"/>
            <a:ext cx="1655762" cy="471488"/>
          </a:xfrm>
          <a:prstGeom prst="homePlate">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tx1"/>
                </a:solidFill>
              </a:rPr>
              <a:t>Question 4</a:t>
            </a:r>
          </a:p>
        </p:txBody>
      </p:sp>
      <p:sp>
        <p:nvSpPr>
          <p:cNvPr id="8" name="Rectangle 7">
            <a:extLst>
              <a:ext uri="{FF2B5EF4-FFF2-40B4-BE49-F238E27FC236}">
                <a16:creationId xmlns:a16="http://schemas.microsoft.com/office/drawing/2014/main" id="{792A5EF4-6D5D-24AB-A35A-49549A1E1E34}"/>
              </a:ext>
            </a:extLst>
          </p:cNvPr>
          <p:cNvSpPr>
            <a:spLocks noChangeArrowheads="1"/>
          </p:cNvSpPr>
          <p:nvPr/>
        </p:nvSpPr>
        <p:spPr bwMode="auto">
          <a:xfrm>
            <a:off x="2830513" y="1485901"/>
            <a:ext cx="6519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400" b="1">
                <a:solidFill>
                  <a:schemeClr val="tx1"/>
                </a:solidFill>
              </a:rPr>
              <a:t>Which is the correct –ify spelling to fit into this sentence?</a:t>
            </a:r>
          </a:p>
        </p:txBody>
      </p:sp>
      <p:grpSp>
        <p:nvGrpSpPr>
          <p:cNvPr id="56" name="C">
            <a:extLst>
              <a:ext uri="{FF2B5EF4-FFF2-40B4-BE49-F238E27FC236}">
                <a16:creationId xmlns:a16="http://schemas.microsoft.com/office/drawing/2014/main" id="{EAC25CE8-EC64-8B9F-3167-41167C25E78B}"/>
              </a:ext>
            </a:extLst>
          </p:cNvPr>
          <p:cNvGrpSpPr>
            <a:grpSpLocks/>
          </p:cNvGrpSpPr>
          <p:nvPr/>
        </p:nvGrpSpPr>
        <p:grpSpPr bwMode="auto">
          <a:xfrm>
            <a:off x="6373814" y="3971925"/>
            <a:ext cx="3343275" cy="742950"/>
            <a:chOff x="755650" y="3866401"/>
            <a:chExt cx="3343385" cy="744139"/>
          </a:xfrm>
        </p:grpSpPr>
        <p:sp>
          <p:nvSpPr>
            <p:cNvPr id="57" name="A Answer">
              <a:extLst>
                <a:ext uri="{FF2B5EF4-FFF2-40B4-BE49-F238E27FC236}">
                  <a16:creationId xmlns:a16="http://schemas.microsoft.com/office/drawing/2014/main" id="{F8ECF74A-68F7-189D-75A2-0452D3C2CAEE}"/>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noteify</a:t>
              </a:r>
              <a:endParaRPr lang="en-GB" sz="2400" dirty="0">
                <a:solidFill>
                  <a:sysClr val="windowText" lastClr="000000"/>
                </a:solidFill>
                <a:latin typeface="Twinkl SemiBold" pitchFamily="2" charset="0"/>
              </a:endParaRPr>
            </a:p>
          </p:txBody>
        </p:sp>
        <p:sp>
          <p:nvSpPr>
            <p:cNvPr id="58" name="A">
              <a:extLst>
                <a:ext uri="{FF2B5EF4-FFF2-40B4-BE49-F238E27FC236}">
                  <a16:creationId xmlns:a16="http://schemas.microsoft.com/office/drawing/2014/main" id="{37CE5AA4-8499-DF12-A97E-168C9437C12E}"/>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C</a:t>
              </a:r>
            </a:p>
          </p:txBody>
        </p:sp>
      </p:grpSp>
      <p:grpSp>
        <p:nvGrpSpPr>
          <p:cNvPr id="59" name="B">
            <a:extLst>
              <a:ext uri="{FF2B5EF4-FFF2-40B4-BE49-F238E27FC236}">
                <a16:creationId xmlns:a16="http://schemas.microsoft.com/office/drawing/2014/main" id="{345B1970-314D-5E5F-D4EA-377D257198E8}"/>
              </a:ext>
            </a:extLst>
          </p:cNvPr>
          <p:cNvGrpSpPr>
            <a:grpSpLocks/>
          </p:cNvGrpSpPr>
          <p:nvPr/>
        </p:nvGrpSpPr>
        <p:grpSpPr bwMode="auto">
          <a:xfrm>
            <a:off x="2500314" y="5054600"/>
            <a:ext cx="3343275" cy="742950"/>
            <a:chOff x="755650" y="3866401"/>
            <a:chExt cx="3343385" cy="744139"/>
          </a:xfrm>
        </p:grpSpPr>
        <p:sp>
          <p:nvSpPr>
            <p:cNvPr id="60" name="A Answer">
              <a:extLst>
                <a:ext uri="{FF2B5EF4-FFF2-40B4-BE49-F238E27FC236}">
                  <a16:creationId xmlns:a16="http://schemas.microsoft.com/office/drawing/2014/main" id="{4CB04057-E54A-2BB0-8DAE-F2675B356766}"/>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nottify</a:t>
              </a:r>
              <a:endParaRPr lang="en-GB" sz="2400" dirty="0">
                <a:solidFill>
                  <a:sysClr val="windowText" lastClr="000000"/>
                </a:solidFill>
                <a:latin typeface="Twinkl SemiBold" pitchFamily="2" charset="0"/>
              </a:endParaRPr>
            </a:p>
          </p:txBody>
        </p:sp>
        <p:sp>
          <p:nvSpPr>
            <p:cNvPr id="61" name="A">
              <a:extLst>
                <a:ext uri="{FF2B5EF4-FFF2-40B4-BE49-F238E27FC236}">
                  <a16:creationId xmlns:a16="http://schemas.microsoft.com/office/drawing/2014/main" id="{E483529A-C352-78E2-96AE-9D4F91645D78}"/>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B</a:t>
              </a:r>
            </a:p>
          </p:txBody>
        </p:sp>
      </p:grpSp>
      <p:grpSp>
        <p:nvGrpSpPr>
          <p:cNvPr id="62" name="D">
            <a:extLst>
              <a:ext uri="{FF2B5EF4-FFF2-40B4-BE49-F238E27FC236}">
                <a16:creationId xmlns:a16="http://schemas.microsoft.com/office/drawing/2014/main" id="{225F1E4F-5462-9897-9607-13E394B50493}"/>
              </a:ext>
            </a:extLst>
          </p:cNvPr>
          <p:cNvGrpSpPr>
            <a:grpSpLocks/>
          </p:cNvGrpSpPr>
          <p:nvPr/>
        </p:nvGrpSpPr>
        <p:grpSpPr bwMode="auto">
          <a:xfrm>
            <a:off x="6373814" y="5054600"/>
            <a:ext cx="3343275" cy="742950"/>
            <a:chOff x="755650" y="3866401"/>
            <a:chExt cx="3343385" cy="744139"/>
          </a:xfrm>
        </p:grpSpPr>
        <p:sp>
          <p:nvSpPr>
            <p:cNvPr id="63" name="A Answer">
              <a:extLst>
                <a:ext uri="{FF2B5EF4-FFF2-40B4-BE49-F238E27FC236}">
                  <a16:creationId xmlns:a16="http://schemas.microsoft.com/office/drawing/2014/main" id="{024469CE-8769-EB11-F674-1F50E21DA0B3}"/>
                </a:ext>
              </a:extLst>
            </p:cNvPr>
            <p:cNvSpPr/>
            <p:nvPr/>
          </p:nvSpPr>
          <p:spPr>
            <a:xfrm>
              <a:off x="1314468" y="3964984"/>
              <a:ext cx="2784567" cy="546974"/>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r>
                <a:rPr lang="en-GB" sz="2400" dirty="0" err="1">
                  <a:solidFill>
                    <a:sysClr val="windowText" lastClr="000000"/>
                  </a:solidFill>
                  <a:latin typeface="Twinkl SemiBold" pitchFamily="2" charset="0"/>
                </a:rPr>
                <a:t>nootify</a:t>
              </a:r>
              <a:endParaRPr lang="en-GB" sz="2400" dirty="0">
                <a:solidFill>
                  <a:sysClr val="windowText" lastClr="000000"/>
                </a:solidFill>
                <a:latin typeface="Twinkl SemiBold" pitchFamily="2" charset="0"/>
              </a:endParaRPr>
            </a:p>
          </p:txBody>
        </p:sp>
        <p:sp>
          <p:nvSpPr>
            <p:cNvPr id="64" name="A">
              <a:extLst>
                <a:ext uri="{FF2B5EF4-FFF2-40B4-BE49-F238E27FC236}">
                  <a16:creationId xmlns:a16="http://schemas.microsoft.com/office/drawing/2014/main" id="{35EABE0E-FA16-09CF-FD81-92FE7FF6654B}"/>
                </a:ext>
              </a:extLst>
            </p:cNvPr>
            <p:cNvSpPr/>
            <p:nvPr/>
          </p:nvSpPr>
          <p:spPr>
            <a:xfrm>
              <a:off x="755650" y="3866401"/>
              <a:ext cx="742974" cy="74413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rPr>
                <a:t>D</a:t>
              </a:r>
            </a:p>
          </p:txBody>
        </p:sp>
      </p:grpSp>
      <p:grpSp>
        <p:nvGrpSpPr>
          <p:cNvPr id="45" name="Correct">
            <a:extLst>
              <a:ext uri="{FF2B5EF4-FFF2-40B4-BE49-F238E27FC236}">
                <a16:creationId xmlns:a16="http://schemas.microsoft.com/office/drawing/2014/main" id="{10C6EE1F-F6B9-60DD-3F5B-D102CC82DAE0}"/>
              </a:ext>
            </a:extLst>
          </p:cNvPr>
          <p:cNvGrpSpPr>
            <a:grpSpLocks/>
          </p:cNvGrpSpPr>
          <p:nvPr/>
        </p:nvGrpSpPr>
        <p:grpSpPr bwMode="auto">
          <a:xfrm>
            <a:off x="2479676" y="3943350"/>
            <a:ext cx="3370263" cy="795338"/>
            <a:chOff x="918297" y="3837076"/>
            <a:chExt cx="3369923" cy="794484"/>
          </a:xfrm>
        </p:grpSpPr>
        <p:sp>
          <p:nvSpPr>
            <p:cNvPr id="29" name="Rounded Rectangle 28">
              <a:extLst>
                <a:ext uri="{FF2B5EF4-FFF2-40B4-BE49-F238E27FC236}">
                  <a16:creationId xmlns:a16="http://schemas.microsoft.com/office/drawing/2014/main" id="{13CC8D35-9707-6CBF-A947-41475D37526F}"/>
                </a:ext>
              </a:extLst>
            </p:cNvPr>
            <p:cNvSpPr/>
            <p:nvPr/>
          </p:nvSpPr>
          <p:spPr bwMode="auto">
            <a:xfrm>
              <a:off x="1143699" y="3963940"/>
              <a:ext cx="3144521" cy="56612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Correct Answer!</a:t>
              </a:r>
            </a:p>
          </p:txBody>
        </p:sp>
        <p:sp>
          <p:nvSpPr>
            <p:cNvPr id="30" name="Oval 29">
              <a:extLst>
                <a:ext uri="{FF2B5EF4-FFF2-40B4-BE49-F238E27FC236}">
                  <a16:creationId xmlns:a16="http://schemas.microsoft.com/office/drawing/2014/main" id="{0D943C12-CBDA-3B6F-59B6-E66ECF9BFA97}"/>
                </a:ext>
              </a:extLst>
            </p:cNvPr>
            <p:cNvSpPr/>
            <p:nvPr/>
          </p:nvSpPr>
          <p:spPr bwMode="auto">
            <a:xfrm>
              <a:off x="918297" y="3837076"/>
              <a:ext cx="777797" cy="7944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1" name="Freeform 30">
              <a:extLst>
                <a:ext uri="{FF2B5EF4-FFF2-40B4-BE49-F238E27FC236}">
                  <a16:creationId xmlns:a16="http://schemas.microsoft.com/office/drawing/2014/main" id="{1756B618-ED72-8697-365F-A420ED59CC4D}"/>
                </a:ext>
              </a:extLst>
            </p:cNvPr>
            <p:cNvSpPr/>
            <p:nvPr/>
          </p:nvSpPr>
          <p:spPr bwMode="auto">
            <a:xfrm rot="20730365">
              <a:off x="1046872" y="4090803"/>
              <a:ext cx="563505" cy="374248"/>
            </a:xfrm>
            <a:custGeom>
              <a:avLst/>
              <a:gdLst>
                <a:gd name="connsiteX0" fmla="*/ 1009804 w 1009804"/>
                <a:gd name="connsiteY0" fmla="*/ 0 h 670261"/>
                <a:gd name="connsiteX1" fmla="*/ 273397 w 1009804"/>
                <a:gd name="connsiteY1" fmla="*/ 662722 h 670261"/>
                <a:gd name="connsiteX2" fmla="*/ 273397 w 1009804"/>
                <a:gd name="connsiteY2" fmla="*/ 669467 h 670261"/>
                <a:gd name="connsiteX3" fmla="*/ 270631 w 1009804"/>
                <a:gd name="connsiteY3" fmla="*/ 665212 h 670261"/>
                <a:gd name="connsiteX4" fmla="*/ 265020 w 1009804"/>
                <a:gd name="connsiteY4" fmla="*/ 670261 h 670261"/>
                <a:gd name="connsiteX5" fmla="*/ 265020 w 1009804"/>
                <a:gd name="connsiteY5" fmla="*/ 656578 h 670261"/>
                <a:gd name="connsiteX6" fmla="*/ 0 w 1009804"/>
                <a:gd name="connsiteY6" fmla="*/ 248802 h 670261"/>
                <a:gd name="connsiteX7" fmla="*/ 166570 w 1009804"/>
                <a:gd name="connsiteY7" fmla="*/ 248802 h 670261"/>
                <a:gd name="connsiteX8" fmla="*/ 273143 w 1009804"/>
                <a:gd name="connsiteY8" fmla="*/ 412783 h 670261"/>
                <a:gd name="connsiteX9" fmla="*/ 731821 w 1009804"/>
                <a:gd name="connsiteY9" fmla="*/ 0 h 6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804" h="670261">
                  <a:moveTo>
                    <a:pt x="1009804" y="0"/>
                  </a:moveTo>
                  <a:lnTo>
                    <a:pt x="273397" y="662722"/>
                  </a:lnTo>
                  <a:lnTo>
                    <a:pt x="273397" y="669467"/>
                  </a:lnTo>
                  <a:lnTo>
                    <a:pt x="270631" y="665212"/>
                  </a:lnTo>
                  <a:lnTo>
                    <a:pt x="265020" y="670261"/>
                  </a:lnTo>
                  <a:lnTo>
                    <a:pt x="265020" y="656578"/>
                  </a:lnTo>
                  <a:lnTo>
                    <a:pt x="0" y="248802"/>
                  </a:lnTo>
                  <a:lnTo>
                    <a:pt x="166570" y="248802"/>
                  </a:lnTo>
                  <a:lnTo>
                    <a:pt x="273143" y="412783"/>
                  </a:lnTo>
                  <a:lnTo>
                    <a:pt x="7318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46" name="Incorrect 1">
            <a:extLst>
              <a:ext uri="{FF2B5EF4-FFF2-40B4-BE49-F238E27FC236}">
                <a16:creationId xmlns:a16="http://schemas.microsoft.com/office/drawing/2014/main" id="{CB7E2C97-456B-3E2A-A758-B55F59C33C06}"/>
              </a:ext>
            </a:extLst>
          </p:cNvPr>
          <p:cNvGrpSpPr>
            <a:grpSpLocks/>
          </p:cNvGrpSpPr>
          <p:nvPr/>
        </p:nvGrpSpPr>
        <p:grpSpPr bwMode="auto">
          <a:xfrm>
            <a:off x="2484438" y="5040313"/>
            <a:ext cx="3370262" cy="785812"/>
            <a:chOff x="918297" y="4709497"/>
            <a:chExt cx="3369923" cy="786196"/>
          </a:xfrm>
        </p:grpSpPr>
        <p:sp>
          <p:nvSpPr>
            <p:cNvPr id="33" name="Incorrect 1">
              <a:extLst>
                <a:ext uri="{FF2B5EF4-FFF2-40B4-BE49-F238E27FC236}">
                  <a16:creationId xmlns:a16="http://schemas.microsoft.com/office/drawing/2014/main" id="{E90221A4-F4E3-E3FE-BFAC-94CAC9044C1F}"/>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34" name="Oval 33">
              <a:extLst>
                <a:ext uri="{FF2B5EF4-FFF2-40B4-BE49-F238E27FC236}">
                  <a16:creationId xmlns:a16="http://schemas.microsoft.com/office/drawing/2014/main" id="{C07AD538-5665-EC89-4ACE-44B633FFD254}"/>
                </a:ext>
              </a:extLst>
            </p:cNvPr>
            <p:cNvSpPr/>
            <p:nvPr/>
          </p:nvSpPr>
          <p:spPr bwMode="auto">
            <a:xfrm>
              <a:off x="918297" y="4709497"/>
              <a:ext cx="785733"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35" name="Multiply 34">
              <a:extLst>
                <a:ext uri="{FF2B5EF4-FFF2-40B4-BE49-F238E27FC236}">
                  <a16:creationId xmlns:a16="http://schemas.microsoft.com/office/drawing/2014/main" id="{1600A4E5-40C4-35E3-AACB-E3B0D5902C7A}"/>
                </a:ext>
              </a:extLst>
            </p:cNvPr>
            <p:cNvSpPr/>
            <p:nvPr/>
          </p:nvSpPr>
          <p:spPr bwMode="auto">
            <a:xfrm>
              <a:off x="978616" y="4780969"/>
              <a:ext cx="658746"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66" name="Incorrect 2">
            <a:extLst>
              <a:ext uri="{FF2B5EF4-FFF2-40B4-BE49-F238E27FC236}">
                <a16:creationId xmlns:a16="http://schemas.microsoft.com/office/drawing/2014/main" id="{8BB0FF5C-A481-D093-AD8A-C30CFC1F342A}"/>
              </a:ext>
            </a:extLst>
          </p:cNvPr>
          <p:cNvGrpSpPr>
            <a:grpSpLocks/>
          </p:cNvGrpSpPr>
          <p:nvPr/>
        </p:nvGrpSpPr>
        <p:grpSpPr bwMode="auto">
          <a:xfrm>
            <a:off x="6346826" y="3951288"/>
            <a:ext cx="3370263" cy="785812"/>
            <a:chOff x="918297" y="4709497"/>
            <a:chExt cx="3369923" cy="786196"/>
          </a:xfrm>
        </p:grpSpPr>
        <p:sp>
          <p:nvSpPr>
            <p:cNvPr id="67" name="Rounded Rectangle 66">
              <a:extLst>
                <a:ext uri="{FF2B5EF4-FFF2-40B4-BE49-F238E27FC236}">
                  <a16:creationId xmlns:a16="http://schemas.microsoft.com/office/drawing/2014/main" id="{E4C0FF82-2B18-4004-1D41-D0A2F2BEEFFE}"/>
                </a:ext>
              </a:extLst>
            </p:cNvPr>
            <p:cNvSpPr/>
            <p:nvPr/>
          </p:nvSpPr>
          <p:spPr bwMode="auto">
            <a:xfrm>
              <a:off x="1143699" y="4819088"/>
              <a:ext cx="3144521" cy="568603"/>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68" name="Oval 67">
              <a:extLst>
                <a:ext uri="{FF2B5EF4-FFF2-40B4-BE49-F238E27FC236}">
                  <a16:creationId xmlns:a16="http://schemas.microsoft.com/office/drawing/2014/main" id="{9BC00588-C253-3CAF-EA1D-C72246176B0A}"/>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69" name="Multiply 68">
              <a:extLst>
                <a:ext uri="{FF2B5EF4-FFF2-40B4-BE49-F238E27FC236}">
                  <a16:creationId xmlns:a16="http://schemas.microsoft.com/office/drawing/2014/main" id="{F6FF7304-0735-FDCD-8334-7285835275AC}"/>
                </a:ext>
              </a:extLst>
            </p:cNvPr>
            <p:cNvSpPr/>
            <p:nvPr/>
          </p:nvSpPr>
          <p:spPr bwMode="auto">
            <a:xfrm>
              <a:off x="978616" y="4780969"/>
              <a:ext cx="658747" cy="657546"/>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70" name="Incorrect 3">
            <a:extLst>
              <a:ext uri="{FF2B5EF4-FFF2-40B4-BE49-F238E27FC236}">
                <a16:creationId xmlns:a16="http://schemas.microsoft.com/office/drawing/2014/main" id="{1D792B0A-46D8-4E8B-C2D4-3FB8034B0FDA}"/>
              </a:ext>
            </a:extLst>
          </p:cNvPr>
          <p:cNvGrpSpPr>
            <a:grpSpLocks/>
          </p:cNvGrpSpPr>
          <p:nvPr/>
        </p:nvGrpSpPr>
        <p:grpSpPr bwMode="auto">
          <a:xfrm>
            <a:off x="6346826" y="5041900"/>
            <a:ext cx="3370263" cy="787400"/>
            <a:chOff x="918297" y="4709497"/>
            <a:chExt cx="3369923" cy="786196"/>
          </a:xfrm>
        </p:grpSpPr>
        <p:sp>
          <p:nvSpPr>
            <p:cNvPr id="71" name="Rounded Rectangle 70">
              <a:extLst>
                <a:ext uri="{FF2B5EF4-FFF2-40B4-BE49-F238E27FC236}">
                  <a16:creationId xmlns:a16="http://schemas.microsoft.com/office/drawing/2014/main" id="{47CD47CB-5AF9-B031-92EC-177076B2929A}"/>
                </a:ext>
              </a:extLst>
            </p:cNvPr>
            <p:cNvSpPr/>
            <p:nvPr/>
          </p:nvSpPr>
          <p:spPr bwMode="auto">
            <a:xfrm>
              <a:off x="1143699" y="4820452"/>
              <a:ext cx="3144521" cy="567456"/>
            </a:xfrm>
            <a:prstGeom prst="roundRect">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algn="ctr" eaLnBrk="1" fontAlgn="auto" hangingPunct="1">
                <a:spcBef>
                  <a:spcPts val="0"/>
                </a:spcBef>
                <a:spcAft>
                  <a:spcPts val="0"/>
                </a:spcAft>
                <a:defRPr/>
              </a:pPr>
              <a:r>
                <a:rPr lang="en-GB" sz="2000" dirty="0">
                  <a:solidFill>
                    <a:sysClr val="windowText" lastClr="000000"/>
                  </a:solidFill>
                  <a:latin typeface="Twinkl SemiBold" pitchFamily="2" charset="0"/>
                </a:rPr>
                <a:t>Incorrect Answer</a:t>
              </a:r>
            </a:p>
          </p:txBody>
        </p:sp>
        <p:sp>
          <p:nvSpPr>
            <p:cNvPr id="72" name="Oval 71">
              <a:extLst>
                <a:ext uri="{FF2B5EF4-FFF2-40B4-BE49-F238E27FC236}">
                  <a16:creationId xmlns:a16="http://schemas.microsoft.com/office/drawing/2014/main" id="{3AAAB104-8363-100C-AC1A-5CE69119A1BB}"/>
                </a:ext>
              </a:extLst>
            </p:cNvPr>
            <p:cNvSpPr/>
            <p:nvPr/>
          </p:nvSpPr>
          <p:spPr bwMode="auto">
            <a:xfrm>
              <a:off x="918297" y="4709497"/>
              <a:ext cx="785734" cy="7861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800" b="1" dirty="0">
                <a:solidFill>
                  <a:schemeClr val="tx1"/>
                </a:solidFill>
              </a:endParaRPr>
            </a:p>
          </p:txBody>
        </p:sp>
        <p:sp>
          <p:nvSpPr>
            <p:cNvPr id="73" name="Multiply 72">
              <a:extLst>
                <a:ext uri="{FF2B5EF4-FFF2-40B4-BE49-F238E27FC236}">
                  <a16:creationId xmlns:a16="http://schemas.microsoft.com/office/drawing/2014/main" id="{2BFD64E9-5CF8-B67B-FE51-7BCE7BB23FEC}"/>
                </a:ext>
              </a:extLst>
            </p:cNvPr>
            <p:cNvSpPr/>
            <p:nvPr/>
          </p:nvSpPr>
          <p:spPr bwMode="auto">
            <a:xfrm>
              <a:off x="978616" y="4780826"/>
              <a:ext cx="658747" cy="657805"/>
            </a:xfrm>
            <a:prstGeom prst="mathMultiply">
              <a:avLst>
                <a:gd name="adj1" fmla="val 172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7" name="Right Arrow 36">
            <a:hlinkClick r:id="rId2" action="ppaction://hlinksldjump"/>
            <a:extLst>
              <a:ext uri="{FF2B5EF4-FFF2-40B4-BE49-F238E27FC236}">
                <a16:creationId xmlns:a16="http://schemas.microsoft.com/office/drawing/2014/main" id="{957ED81B-7340-BEB8-74FC-E582D6A37D83}"/>
              </a:ext>
            </a:extLst>
          </p:cNvPr>
          <p:cNvSpPr/>
          <p:nvPr/>
        </p:nvSpPr>
        <p:spPr>
          <a:xfrm flipV="1">
            <a:off x="9355138" y="5976939"/>
            <a:ext cx="557212" cy="320675"/>
          </a:xfrm>
          <a:prstGeom prst="rightArrow">
            <a:avLst>
              <a:gd name="adj1" fmla="val 50000"/>
              <a:gd name="adj2" fmla="val 835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childTnLst>
              </p:cTn>
              <p:nextCondLst>
                <p:cond evt="onClick" delay="0">
                  <p:tgtEl>
                    <p:spTgt spid="44"/>
                  </p:tgtEl>
                </p:cond>
              </p:nextCondLst>
            </p:seq>
            <p:seq concurrent="1" nextAc="seek">
              <p:cTn id="39" restart="whenNotActive" fill="hold" evtFilter="cancelBubble" nodeType="interactiveSeq">
                <p:stCondLst>
                  <p:cond evt="onClick" delay="0">
                    <p:tgtEl>
                      <p:spTgt spid="5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childTnLst>
                          </p:cTn>
                        </p:par>
                      </p:childTnLst>
                    </p:cTn>
                  </p:par>
                </p:childTnLst>
              </p:cTn>
              <p:nextCondLst>
                <p:cond evt="onClick" delay="0">
                  <p:tgtEl>
                    <p:spTgt spid="56"/>
                  </p:tgtEl>
                </p:cond>
              </p:nextCondLst>
            </p:seq>
            <p:seq concurrent="1" nextAc="seek">
              <p:cTn id="45" restart="whenNotActive" fill="hold" evtFilter="cancelBubble" nodeType="interactiveSeq">
                <p:stCondLst>
                  <p:cond evt="onClick" delay="0">
                    <p:tgtEl>
                      <p:spTgt spid="6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childTnLst>
                          </p:cTn>
                        </p:par>
                      </p:childTnLst>
                    </p:cTn>
                  </p:par>
                </p:childTnLst>
              </p:cTn>
              <p:nextCondLst>
                <p:cond evt="onClick" delay="0">
                  <p:tgtEl>
                    <p:spTgt spid="62"/>
                  </p:tgtEl>
                </p:cond>
              </p:nextCondLst>
            </p:seq>
            <p:seq concurrent="1" nextAc="seek">
              <p:cTn id="51" restart="whenNotActive" fill="hold" evtFilter="cancelBubble" nodeType="interactiveSeq">
                <p:stCondLst>
                  <p:cond evt="onClick" delay="0">
                    <p:tgtEl>
                      <p:spTgt spid="59"/>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childTnLst>
                    </p:cTn>
                  </p:par>
                </p:childTnLst>
              </p:cTn>
              <p:nextCondLst>
                <p:cond evt="onClick" delay="0">
                  <p:tgtEl>
                    <p:spTgt spid="59"/>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65" grpId="0" animBg="1"/>
      <p:bldP spid="5" grpId="0" animBg="1"/>
      <p:bldP spid="8" grpId="0"/>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FEE317-7F3B-4143-8981-38CB9A40241A}">
  <ds:schemaRefs>
    <ds:schemaRef ds:uri="http://schemas.microsoft.com/sharepoint/v3/contenttype/forms"/>
  </ds:schemaRefs>
</ds:datastoreItem>
</file>

<file path=customXml/itemProps2.xml><?xml version="1.0" encoding="utf-8"?>
<ds:datastoreItem xmlns:ds="http://schemas.openxmlformats.org/officeDocument/2006/customXml" ds:itemID="{7948C2ED-3834-4BA6-8116-4A0B59C9E4A5}">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6042DD1-608A-4852-BC8C-C0A5E52AC599}"/>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36</Slides>
  <Notes>1</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Morning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2.4.25 TBAT- read, write and plot coordinates.   1) 5.907 x 1000  =    2)  5/6 x 3 =   3) 2, 453 Nearest 10=               Nearest 100 =         Nearest 1, 000=</vt:lpstr>
      <vt:lpstr>Daily 10   Daily 10 - Mental Maths Challenge - Topmarks</vt:lpstr>
      <vt:lpstr>Talk partners: Which axis is 'x' and which is 'y'? </vt:lpstr>
      <vt:lpstr>Talk partners: Which axis do you read or plot first? </vt:lpstr>
      <vt:lpstr>Olympic Sports Coordinates</vt:lpstr>
      <vt:lpstr>Olympic Sports Coordinates</vt:lpstr>
      <vt:lpstr>The Four Quadrants</vt:lpstr>
      <vt:lpstr>The Four Quadrants</vt:lpstr>
      <vt:lpstr>Missing Coordinates</vt:lpstr>
      <vt:lpstr>PowerPoint Presentation</vt:lpstr>
      <vt:lpstr>PowerPoint Presentation</vt:lpstr>
      <vt:lpstr>PowerPoint Presentation</vt:lpstr>
      <vt:lpstr>TBAT: Use persuasive techniques in my writing.  In conclusion, I trust that you share my belief that I am the most suitable candidate to embark on this extraordinary journey with the children. With the skills I have outlined - the ability to ignite others' passions, motivate individuals to reach their highest potential, and lead effectively - I am fully equipped to contribute to the success of this mission. This trip holds immense significance to me; moreover, it would be my honour to be the selected adult to support the children on this trip.   Talk partners: What is the purpose of a closing paragraph?  Task: Write your closing paragraph. Summarise why you are the best person for the role.  Use the final sentence from Thursday's lesson.</vt:lpstr>
      <vt:lpstr>TBAT: Create an information page on earth and space.   What could be your sub-headings for your information page?  What would you include in your introduction?      </vt:lpstr>
      <vt:lpstr>TBAT: Create an information page on earth and space.              </vt:lpstr>
      <vt:lpstr>TBAT: Create an information page on earth and space.   Introduction Our solar system is a fascinating and ever-moving place, filled with planets, moons, and one powerful star—the Sun. For centuries, humans have studied space, uncovering incredible discoveries about how the planets move and how Earth experiences day, night, and seasons. The Greek philosopher Aristotle was one of the first to prove that Earth is a sphere, not a flat surface as once believed. But what else makes our solar system so unique? Let’s explore!        </vt:lpstr>
      <vt:lpstr>TBAT: Create an information page on earth and space.   The Solar System and Its Planets At the heart of our solar system is the Sun, a giant, burning star that provides light and heat to the planets that orbit around it. The planets, arranged in order of their distance from the Sun, are: Mercury, Venus, Earth, Mars, Jupiter, Saturn, Uranus, and Neptune. Each planet follows its own orbit, which is the path it takes around the Sun. The time it takes for a planet to complete one full orbit is called a year, and this varies from planet to planet. For example, Earth takes 365 days to orbit the Sun, whereas Neptune takes an astonishing 165 Earth years! This is because planets that are further away have much larger orbits to complete.  </vt:lpstr>
      <vt:lpstr>TBAT: Create an information page on earth and space.  The Earth, the Moon, and Their Movements Earth is constantly moving in two ways: it orbits the Sun, creating the different seasons, and it rotates on its axis, causing day and night. It takes 24 hours for Earth to complete one full spin (on its axis), which is why we experience sunrise and sunset. The Sun appears to move across the sky, but in reality, it is Earth that is turning! The Moon is Earth’s only natural satellite and the largest object that orbits our planet. It takes around 28 days to complete one orbit of Earth. Interestingly, we only ever see one side of the Moon because it rotates at the same speed as it orbits Earth.              </vt:lpstr>
      <vt:lpstr>TBAT: Create an information page on earth and space.  The Changing Moon When we look up at the night sky, the Moon appears to change shape—but this is just an illusion caused by its position relative to the Earth and Sun. As the Moon orbits Earth, different amounts of sunlight reflect off its surface, creating the lunar phases. These include: New Moon (when the Moon is not visible), Crescent Moon (a small glowing curve), Half Moon or First Quarter, Full Moon (when the whole Moon is visible), and Last Quarter, before it starts the cycle again. Each phase occurs because of the way sunlight hits the Moon as it moves around Earth.              </vt:lpstr>
      <vt:lpstr>TBAT: Create an information page on earth and space.  Conclusion Earth and space are full of fascinating wonders, from the movement of the planets to the glowing Moon above us. Without the Sun, life on Earth would not be possible, and without the Moon, our nights would be much darker. Scientists continue to study space, uncovering new mysteries beyond our solar system. Who knows what else we might discover in the future?                 </vt:lpstr>
      <vt:lpstr>Easter crafts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97</cp:revision>
  <dcterms:created xsi:type="dcterms:W3CDTF">2025-03-25T13:21:31Z</dcterms:created>
  <dcterms:modified xsi:type="dcterms:W3CDTF">2025-04-01T13:53:35Z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